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7" r:id="rId4"/>
    <p:sldMasterId id="2147484031" r:id="rId5"/>
  </p:sldMasterIdLst>
  <p:notesMasterIdLst>
    <p:notesMasterId r:id="rId35"/>
  </p:notesMasterIdLst>
  <p:handoutMasterIdLst>
    <p:handoutMasterId r:id="rId36"/>
  </p:handoutMasterIdLst>
  <p:sldIdLst>
    <p:sldId id="257" r:id="rId6"/>
    <p:sldId id="2896" r:id="rId7"/>
    <p:sldId id="2898" r:id="rId8"/>
    <p:sldId id="374" r:id="rId9"/>
    <p:sldId id="2899" r:id="rId10"/>
    <p:sldId id="282" r:id="rId11"/>
    <p:sldId id="2900" r:id="rId12"/>
    <p:sldId id="2897" r:id="rId13"/>
    <p:sldId id="2910" r:id="rId14"/>
    <p:sldId id="2911" r:id="rId15"/>
    <p:sldId id="2626" r:id="rId16"/>
    <p:sldId id="2904" r:id="rId17"/>
    <p:sldId id="2751" r:id="rId18"/>
    <p:sldId id="2694" r:id="rId19"/>
    <p:sldId id="2692" r:id="rId20"/>
    <p:sldId id="2718" r:id="rId21"/>
    <p:sldId id="2704" r:id="rId22"/>
    <p:sldId id="2717" r:id="rId23"/>
    <p:sldId id="2716" r:id="rId24"/>
    <p:sldId id="281" r:id="rId25"/>
    <p:sldId id="2901" r:id="rId26"/>
    <p:sldId id="2682" r:id="rId27"/>
    <p:sldId id="2700" r:id="rId28"/>
    <p:sldId id="2680" r:id="rId29"/>
    <p:sldId id="2913" r:id="rId30"/>
    <p:sldId id="2903" r:id="rId31"/>
    <p:sldId id="2907" r:id="rId32"/>
    <p:sldId id="2723" r:id="rId33"/>
    <p:sldId id="2909" r:id="rId34"/>
  </p:sldIdLst>
  <p:sldSz cx="12188825" cy="6858000"/>
  <p:notesSz cx="7004050" cy="92900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YkpjJ8C6IyNZm4nL2PL7Zg==" hashData="OSv+WepsTuX7ILudyP0ni+t9NOtHsmXbNBOjFILSw0KoY+oDF4lhgke+X5PT/ukQf7dsSRYGX9vnqDq/O0YcDg=="/>
  <p:extLst>
    <p:ext uri="{EFAFB233-063F-42B5-8137-9DF3F51BA10A}">
      <p15:sldGuideLst xmlns:p15="http://schemas.microsoft.com/office/powerpoint/2012/main">
        <p15:guide id="1" orient="horz" pos="2160">
          <p15:clr>
            <a:srgbClr val="A4A3A4"/>
          </p15:clr>
        </p15:guide>
        <p15:guide id="2" orient="horz" pos="1008">
          <p15:clr>
            <a:srgbClr val="A4A3A4"/>
          </p15:clr>
        </p15:guide>
        <p15:guide id="3" orient="horz" pos="3792">
          <p15:clr>
            <a:srgbClr val="A4A3A4"/>
          </p15:clr>
        </p15:guide>
        <p15:guide id="4" orient="horz" pos="336">
          <p15:clr>
            <a:srgbClr val="A4A3A4"/>
          </p15:clr>
        </p15:guide>
        <p15:guide id="5" orient="horz" pos="1920">
          <p15:clr>
            <a:srgbClr val="A4A3A4"/>
          </p15:clr>
        </p15:guide>
        <p15:guide id="6" orient="horz" pos="3984">
          <p15:clr>
            <a:srgbClr val="A4A3A4"/>
          </p15:clr>
        </p15:guide>
        <p15:guide id="7" orient="horz" pos="1152">
          <p15:clr>
            <a:srgbClr val="A4A3A4"/>
          </p15:clr>
        </p15:guide>
        <p15:guide id="8" pos="3839">
          <p15:clr>
            <a:srgbClr val="A4A3A4"/>
          </p15:clr>
        </p15:guide>
        <p15:guide id="9" pos="671">
          <p15:clr>
            <a:srgbClr val="A4A3A4"/>
          </p15:clr>
        </p15:guide>
        <p15:guide id="10" pos="7007">
          <p15:clr>
            <a:srgbClr val="A4A3A4"/>
          </p15:clr>
        </p15:guide>
        <p15:guide id="11" pos="6143">
          <p15:clr>
            <a:srgbClr val="A4A3A4"/>
          </p15:clr>
        </p15:guide>
        <p15:guide id="12" pos="3263">
          <p15:clr>
            <a:srgbClr val="A4A3A4"/>
          </p15:clr>
        </p15:guide>
        <p15:guide id="13" pos="7391">
          <p15:clr>
            <a:srgbClr val="A4A3A4"/>
          </p15:clr>
        </p15:guide>
        <p15:guide id="14" pos="3695">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C89EF96-8CEA-46FF-86C4-4CE0E760980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88" autoAdjust="0"/>
    <p:restoredTop sz="94879" autoAdjust="0"/>
  </p:normalViewPr>
  <p:slideViewPr>
    <p:cSldViewPr showGuides="1">
      <p:cViewPr varScale="1">
        <p:scale>
          <a:sx n="115" d="100"/>
          <a:sy n="115" d="100"/>
        </p:scale>
        <p:origin x="955" y="77"/>
      </p:cViewPr>
      <p:guideLst>
        <p:guide orient="horz" pos="2160"/>
        <p:guide orient="horz" pos="1008"/>
        <p:guide orient="horz" pos="3792"/>
        <p:guide orient="horz" pos="336"/>
        <p:guide orient="horz" pos="1920"/>
        <p:guide orient="horz" pos="3984"/>
        <p:guide orient="horz" pos="1152"/>
        <p:guide pos="3839"/>
        <p:guide pos="671"/>
        <p:guide pos="7007"/>
        <p:guide pos="6143"/>
        <p:guide pos="3263"/>
        <p:guide pos="7391"/>
        <p:guide pos="3695"/>
      </p:guideLst>
    </p:cSldViewPr>
  </p:slideViewPr>
  <p:outlineViewPr>
    <p:cViewPr>
      <p:scale>
        <a:sx n="33" d="100"/>
        <a:sy n="33" d="100"/>
      </p:scale>
      <p:origin x="0" y="0"/>
    </p:cViewPr>
  </p:outlineViewPr>
  <p:notesTextViewPr>
    <p:cViewPr>
      <p:scale>
        <a:sx n="66" d="100"/>
        <a:sy n="66" d="100"/>
      </p:scale>
      <p:origin x="0" y="0"/>
    </p:cViewPr>
  </p:notesTextViewPr>
  <p:sorterViewPr>
    <p:cViewPr varScale="1">
      <p:scale>
        <a:sx n="1" d="1"/>
        <a:sy n="1" d="1"/>
      </p:scale>
      <p:origin x="0" y="0"/>
    </p:cViewPr>
  </p:sorterViewPr>
  <p:notesViewPr>
    <p:cSldViewPr showGuides="1">
      <p:cViewPr varScale="1">
        <p:scale>
          <a:sx n="73" d="100"/>
          <a:sy n="73" d="100"/>
        </p:scale>
        <p:origin x="2126" y="29"/>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511296-16BF-40B5-8937-85058597C3FE}" type="doc">
      <dgm:prSet loTypeId="urn:microsoft.com/office/officeart/2005/8/layout/hierarchy3" loCatId="hierarchy" qsTypeId="urn:microsoft.com/office/officeart/2005/8/quickstyle/simple1" qsCatId="simple" csTypeId="urn:microsoft.com/office/officeart/2005/8/colors/colorful1" csCatId="colorful"/>
      <dgm:spPr/>
      <dgm:t>
        <a:bodyPr/>
        <a:lstStyle/>
        <a:p>
          <a:endParaRPr lang="en-US"/>
        </a:p>
      </dgm:t>
    </dgm:pt>
    <dgm:pt modelId="{B703AEAC-4A2E-4727-85C9-8FF262D6BC80}">
      <dgm:prSet/>
      <dgm:spPr/>
      <dgm:t>
        <a:bodyPr/>
        <a:lstStyle/>
        <a:p>
          <a:r>
            <a:rPr lang="en-US" dirty="0"/>
            <a:t>Who?</a:t>
          </a:r>
        </a:p>
      </dgm:t>
    </dgm:pt>
    <dgm:pt modelId="{F70CA639-020C-4CF0-9C6E-60F5C4742723}" type="parTrans" cxnId="{5B91ECE1-1C8D-403C-876A-A4CC12BB006D}">
      <dgm:prSet/>
      <dgm:spPr/>
      <dgm:t>
        <a:bodyPr/>
        <a:lstStyle/>
        <a:p>
          <a:endParaRPr lang="en-US"/>
        </a:p>
      </dgm:t>
    </dgm:pt>
    <dgm:pt modelId="{00206C19-E63D-4586-8BBE-1845DDFAC368}" type="sibTrans" cxnId="{5B91ECE1-1C8D-403C-876A-A4CC12BB006D}">
      <dgm:prSet/>
      <dgm:spPr/>
      <dgm:t>
        <a:bodyPr/>
        <a:lstStyle/>
        <a:p>
          <a:endParaRPr lang="en-US"/>
        </a:p>
      </dgm:t>
    </dgm:pt>
    <dgm:pt modelId="{BBD2B9ED-29F1-4F88-8B15-6EC6A8CCC389}">
      <dgm:prSet/>
      <dgm:spPr/>
      <dgm:t>
        <a:bodyPr/>
        <a:lstStyle/>
        <a:p>
          <a:r>
            <a:rPr lang="en-US" dirty="0"/>
            <a:t>What?</a:t>
          </a:r>
        </a:p>
      </dgm:t>
    </dgm:pt>
    <dgm:pt modelId="{F7C6B8C3-C796-48E6-BB61-8B3C4E46071D}" type="parTrans" cxnId="{A698C0C4-B722-4FED-956C-15148C835B40}">
      <dgm:prSet/>
      <dgm:spPr/>
      <dgm:t>
        <a:bodyPr/>
        <a:lstStyle/>
        <a:p>
          <a:endParaRPr lang="en-US"/>
        </a:p>
      </dgm:t>
    </dgm:pt>
    <dgm:pt modelId="{F2BD0223-6026-42E8-A244-B35378CC0757}" type="sibTrans" cxnId="{A698C0C4-B722-4FED-956C-15148C835B40}">
      <dgm:prSet/>
      <dgm:spPr/>
      <dgm:t>
        <a:bodyPr/>
        <a:lstStyle/>
        <a:p>
          <a:endParaRPr lang="en-US"/>
        </a:p>
      </dgm:t>
    </dgm:pt>
    <dgm:pt modelId="{24244F3B-4F3F-4A90-83A9-EB981EF52C40}">
      <dgm:prSet/>
      <dgm:spPr/>
      <dgm:t>
        <a:bodyPr/>
        <a:lstStyle/>
        <a:p>
          <a:r>
            <a:rPr lang="en-US" dirty="0"/>
            <a:t>When?</a:t>
          </a:r>
        </a:p>
      </dgm:t>
    </dgm:pt>
    <dgm:pt modelId="{F5092AE8-74BB-441D-89DD-08BE3F7B4B32}" type="parTrans" cxnId="{87A04FD7-D2D5-4E88-AA18-6B4BF506EAA7}">
      <dgm:prSet/>
      <dgm:spPr/>
      <dgm:t>
        <a:bodyPr/>
        <a:lstStyle/>
        <a:p>
          <a:endParaRPr lang="en-US"/>
        </a:p>
      </dgm:t>
    </dgm:pt>
    <dgm:pt modelId="{07F6D5C6-51BD-4E30-AD8B-A27F6D09D982}" type="sibTrans" cxnId="{87A04FD7-D2D5-4E88-AA18-6B4BF506EAA7}">
      <dgm:prSet/>
      <dgm:spPr/>
      <dgm:t>
        <a:bodyPr/>
        <a:lstStyle/>
        <a:p>
          <a:endParaRPr lang="en-US"/>
        </a:p>
      </dgm:t>
    </dgm:pt>
    <dgm:pt modelId="{DC8659AC-9F95-48E0-8487-314791387B21}">
      <dgm:prSet/>
      <dgm:spPr/>
      <dgm:t>
        <a:bodyPr/>
        <a:lstStyle/>
        <a:p>
          <a:r>
            <a:rPr lang="en-US" dirty="0"/>
            <a:t>Where?</a:t>
          </a:r>
        </a:p>
      </dgm:t>
    </dgm:pt>
    <dgm:pt modelId="{A0ACF993-2B73-4CBD-93FE-9B477A440735}" type="parTrans" cxnId="{91164BF1-5AA2-47B6-AA13-275D018BAB7D}">
      <dgm:prSet/>
      <dgm:spPr/>
      <dgm:t>
        <a:bodyPr/>
        <a:lstStyle/>
        <a:p>
          <a:endParaRPr lang="en-US"/>
        </a:p>
      </dgm:t>
    </dgm:pt>
    <dgm:pt modelId="{7A0CF687-8A83-454D-87EE-12571C23C202}" type="sibTrans" cxnId="{91164BF1-5AA2-47B6-AA13-275D018BAB7D}">
      <dgm:prSet/>
      <dgm:spPr/>
      <dgm:t>
        <a:bodyPr/>
        <a:lstStyle/>
        <a:p>
          <a:endParaRPr lang="en-US"/>
        </a:p>
      </dgm:t>
    </dgm:pt>
    <dgm:pt modelId="{BE00BCDA-B0F7-4987-B778-1FABADCEDB4F}">
      <dgm:prSet/>
      <dgm:spPr/>
      <dgm:t>
        <a:bodyPr/>
        <a:lstStyle/>
        <a:p>
          <a:r>
            <a:rPr lang="en-US" dirty="0"/>
            <a:t>How?</a:t>
          </a:r>
        </a:p>
      </dgm:t>
    </dgm:pt>
    <dgm:pt modelId="{C03E6420-55A5-43BD-99B9-64BC355FCACF}" type="parTrans" cxnId="{CCC596B0-6802-43CA-A7DE-B8C0EA581408}">
      <dgm:prSet/>
      <dgm:spPr/>
      <dgm:t>
        <a:bodyPr/>
        <a:lstStyle/>
        <a:p>
          <a:endParaRPr lang="en-US"/>
        </a:p>
      </dgm:t>
    </dgm:pt>
    <dgm:pt modelId="{2D689DDD-6E1E-4BF7-BB18-B19E36687711}" type="sibTrans" cxnId="{CCC596B0-6802-43CA-A7DE-B8C0EA581408}">
      <dgm:prSet/>
      <dgm:spPr/>
      <dgm:t>
        <a:bodyPr/>
        <a:lstStyle/>
        <a:p>
          <a:endParaRPr lang="en-US"/>
        </a:p>
      </dgm:t>
    </dgm:pt>
    <dgm:pt modelId="{A8301B76-74B6-4EC9-98E9-B16B3CABD4FE}">
      <dgm:prSet/>
      <dgm:spPr/>
      <dgm:t>
        <a:bodyPr/>
        <a:lstStyle/>
        <a:p>
          <a:r>
            <a:rPr lang="en-US" dirty="0"/>
            <a:t>Why?</a:t>
          </a:r>
        </a:p>
      </dgm:t>
    </dgm:pt>
    <dgm:pt modelId="{58413CAC-4593-4F7F-B8F1-4E16D9E9FE3B}" type="parTrans" cxnId="{EAEDF48D-FD57-42BB-8F1E-486BEFFD5BE0}">
      <dgm:prSet/>
      <dgm:spPr/>
      <dgm:t>
        <a:bodyPr/>
        <a:lstStyle/>
        <a:p>
          <a:endParaRPr lang="en-US"/>
        </a:p>
      </dgm:t>
    </dgm:pt>
    <dgm:pt modelId="{E6EDD16A-0E25-4252-98D4-1900E96D0361}" type="sibTrans" cxnId="{EAEDF48D-FD57-42BB-8F1E-486BEFFD5BE0}">
      <dgm:prSet/>
      <dgm:spPr/>
      <dgm:t>
        <a:bodyPr/>
        <a:lstStyle/>
        <a:p>
          <a:endParaRPr lang="en-US"/>
        </a:p>
      </dgm:t>
    </dgm:pt>
    <dgm:pt modelId="{2AFEAAD1-5EF5-4FDF-AFD9-221FED3D3948}" type="pres">
      <dgm:prSet presAssocID="{36511296-16BF-40B5-8937-85058597C3FE}" presName="diagram" presStyleCnt="0">
        <dgm:presLayoutVars>
          <dgm:chPref val="1"/>
          <dgm:dir/>
          <dgm:animOne val="branch"/>
          <dgm:animLvl val="lvl"/>
          <dgm:resizeHandles/>
        </dgm:presLayoutVars>
      </dgm:prSet>
      <dgm:spPr/>
    </dgm:pt>
    <dgm:pt modelId="{466500A0-75A7-4299-B80C-4BBA8BD264AD}" type="pres">
      <dgm:prSet presAssocID="{B703AEAC-4A2E-4727-85C9-8FF262D6BC80}" presName="root" presStyleCnt="0"/>
      <dgm:spPr/>
    </dgm:pt>
    <dgm:pt modelId="{28151223-6289-4DD1-B645-B08A45976866}" type="pres">
      <dgm:prSet presAssocID="{B703AEAC-4A2E-4727-85C9-8FF262D6BC80}" presName="rootComposite" presStyleCnt="0"/>
      <dgm:spPr/>
    </dgm:pt>
    <dgm:pt modelId="{D0D602F1-EA9D-417E-A02E-39D8434DEF8C}" type="pres">
      <dgm:prSet presAssocID="{B703AEAC-4A2E-4727-85C9-8FF262D6BC80}" presName="rootText" presStyleLbl="node1" presStyleIdx="0" presStyleCnt="6"/>
      <dgm:spPr/>
    </dgm:pt>
    <dgm:pt modelId="{C1615998-EB53-47CF-9EEB-C6248BF5D478}" type="pres">
      <dgm:prSet presAssocID="{B703AEAC-4A2E-4727-85C9-8FF262D6BC80}" presName="rootConnector" presStyleLbl="node1" presStyleIdx="0" presStyleCnt="6"/>
      <dgm:spPr/>
    </dgm:pt>
    <dgm:pt modelId="{8E27BF8C-F6DD-47F4-828B-64B301BF8DD8}" type="pres">
      <dgm:prSet presAssocID="{B703AEAC-4A2E-4727-85C9-8FF262D6BC80}" presName="childShape" presStyleCnt="0"/>
      <dgm:spPr/>
    </dgm:pt>
    <dgm:pt modelId="{9179173B-3424-42A8-BE4E-66565BD6D403}" type="pres">
      <dgm:prSet presAssocID="{BBD2B9ED-29F1-4F88-8B15-6EC6A8CCC389}" presName="root" presStyleCnt="0"/>
      <dgm:spPr/>
    </dgm:pt>
    <dgm:pt modelId="{59BFA79B-118A-4E22-951C-D4AF5CE92C91}" type="pres">
      <dgm:prSet presAssocID="{BBD2B9ED-29F1-4F88-8B15-6EC6A8CCC389}" presName="rootComposite" presStyleCnt="0"/>
      <dgm:spPr/>
    </dgm:pt>
    <dgm:pt modelId="{3E18D1A7-9ADA-4D11-B998-532B3E4CC7A3}" type="pres">
      <dgm:prSet presAssocID="{BBD2B9ED-29F1-4F88-8B15-6EC6A8CCC389}" presName="rootText" presStyleLbl="node1" presStyleIdx="1" presStyleCnt="6"/>
      <dgm:spPr/>
    </dgm:pt>
    <dgm:pt modelId="{F7611CCB-12D6-4B6D-8A13-352050509B05}" type="pres">
      <dgm:prSet presAssocID="{BBD2B9ED-29F1-4F88-8B15-6EC6A8CCC389}" presName="rootConnector" presStyleLbl="node1" presStyleIdx="1" presStyleCnt="6"/>
      <dgm:spPr/>
    </dgm:pt>
    <dgm:pt modelId="{F513C84F-C7AF-4446-A539-2BB4D1FC17B4}" type="pres">
      <dgm:prSet presAssocID="{BBD2B9ED-29F1-4F88-8B15-6EC6A8CCC389}" presName="childShape" presStyleCnt="0"/>
      <dgm:spPr/>
    </dgm:pt>
    <dgm:pt modelId="{2BFBA618-4365-473F-852C-78DCDFB37B1B}" type="pres">
      <dgm:prSet presAssocID="{24244F3B-4F3F-4A90-83A9-EB981EF52C40}" presName="root" presStyleCnt="0"/>
      <dgm:spPr/>
    </dgm:pt>
    <dgm:pt modelId="{6FABB038-85E0-4541-838A-D10A5C9356B3}" type="pres">
      <dgm:prSet presAssocID="{24244F3B-4F3F-4A90-83A9-EB981EF52C40}" presName="rootComposite" presStyleCnt="0"/>
      <dgm:spPr/>
    </dgm:pt>
    <dgm:pt modelId="{37DA47DF-8C41-4768-B495-0913065D3189}" type="pres">
      <dgm:prSet presAssocID="{24244F3B-4F3F-4A90-83A9-EB981EF52C40}" presName="rootText" presStyleLbl="node1" presStyleIdx="2" presStyleCnt="6"/>
      <dgm:spPr/>
    </dgm:pt>
    <dgm:pt modelId="{71AE3C96-6BA3-42DE-85F4-BB530BEA0B6F}" type="pres">
      <dgm:prSet presAssocID="{24244F3B-4F3F-4A90-83A9-EB981EF52C40}" presName="rootConnector" presStyleLbl="node1" presStyleIdx="2" presStyleCnt="6"/>
      <dgm:spPr/>
    </dgm:pt>
    <dgm:pt modelId="{D4D73D2C-1AC7-4F82-8381-DC79F10237F6}" type="pres">
      <dgm:prSet presAssocID="{24244F3B-4F3F-4A90-83A9-EB981EF52C40}" presName="childShape" presStyleCnt="0"/>
      <dgm:spPr/>
    </dgm:pt>
    <dgm:pt modelId="{9F9BF37E-16F9-432E-A6D6-DB0C9A7E9E3B}" type="pres">
      <dgm:prSet presAssocID="{DC8659AC-9F95-48E0-8487-314791387B21}" presName="root" presStyleCnt="0"/>
      <dgm:spPr/>
    </dgm:pt>
    <dgm:pt modelId="{077B50D5-1C9D-4EAC-A542-2325E0CA7C76}" type="pres">
      <dgm:prSet presAssocID="{DC8659AC-9F95-48E0-8487-314791387B21}" presName="rootComposite" presStyleCnt="0"/>
      <dgm:spPr/>
    </dgm:pt>
    <dgm:pt modelId="{AF785F96-E4E3-434E-93EF-BA11B60D53F3}" type="pres">
      <dgm:prSet presAssocID="{DC8659AC-9F95-48E0-8487-314791387B21}" presName="rootText" presStyleLbl="node1" presStyleIdx="3" presStyleCnt="6"/>
      <dgm:spPr/>
    </dgm:pt>
    <dgm:pt modelId="{3E2562EF-E4F4-4F08-8B94-B785F7C1B030}" type="pres">
      <dgm:prSet presAssocID="{DC8659AC-9F95-48E0-8487-314791387B21}" presName="rootConnector" presStyleLbl="node1" presStyleIdx="3" presStyleCnt="6"/>
      <dgm:spPr/>
    </dgm:pt>
    <dgm:pt modelId="{037DE129-955C-41A5-8346-08F991F218D1}" type="pres">
      <dgm:prSet presAssocID="{DC8659AC-9F95-48E0-8487-314791387B21}" presName="childShape" presStyleCnt="0"/>
      <dgm:spPr/>
    </dgm:pt>
    <dgm:pt modelId="{5B41D3DD-7CF9-4489-8A4E-CC867A1BD3E8}" type="pres">
      <dgm:prSet presAssocID="{BE00BCDA-B0F7-4987-B778-1FABADCEDB4F}" presName="root" presStyleCnt="0"/>
      <dgm:spPr/>
    </dgm:pt>
    <dgm:pt modelId="{EB2CA9FA-1C5D-47E1-8167-234CE0FE96FC}" type="pres">
      <dgm:prSet presAssocID="{BE00BCDA-B0F7-4987-B778-1FABADCEDB4F}" presName="rootComposite" presStyleCnt="0"/>
      <dgm:spPr/>
    </dgm:pt>
    <dgm:pt modelId="{F6A457A9-0AC5-4920-9772-32238B210B39}" type="pres">
      <dgm:prSet presAssocID="{BE00BCDA-B0F7-4987-B778-1FABADCEDB4F}" presName="rootText" presStyleLbl="node1" presStyleIdx="4" presStyleCnt="6"/>
      <dgm:spPr/>
    </dgm:pt>
    <dgm:pt modelId="{44238374-087F-4407-9E11-6B46D9429D16}" type="pres">
      <dgm:prSet presAssocID="{BE00BCDA-B0F7-4987-B778-1FABADCEDB4F}" presName="rootConnector" presStyleLbl="node1" presStyleIdx="4" presStyleCnt="6"/>
      <dgm:spPr/>
    </dgm:pt>
    <dgm:pt modelId="{37D964F9-7DFC-4A50-9C9E-B9FFCD0B9BC6}" type="pres">
      <dgm:prSet presAssocID="{BE00BCDA-B0F7-4987-B778-1FABADCEDB4F}" presName="childShape" presStyleCnt="0"/>
      <dgm:spPr/>
    </dgm:pt>
    <dgm:pt modelId="{02F487A4-C23B-4826-9A7C-8F19A1F6C995}" type="pres">
      <dgm:prSet presAssocID="{A8301B76-74B6-4EC9-98E9-B16B3CABD4FE}" presName="root" presStyleCnt="0"/>
      <dgm:spPr/>
    </dgm:pt>
    <dgm:pt modelId="{0AFFBBB4-EF4E-43CC-AF29-52E25D8C5EC1}" type="pres">
      <dgm:prSet presAssocID="{A8301B76-74B6-4EC9-98E9-B16B3CABD4FE}" presName="rootComposite" presStyleCnt="0"/>
      <dgm:spPr/>
    </dgm:pt>
    <dgm:pt modelId="{E52377C5-FA43-4500-84B7-7F5864BB3D0C}" type="pres">
      <dgm:prSet presAssocID="{A8301B76-74B6-4EC9-98E9-B16B3CABD4FE}" presName="rootText" presStyleLbl="node1" presStyleIdx="5" presStyleCnt="6"/>
      <dgm:spPr/>
    </dgm:pt>
    <dgm:pt modelId="{7CFC9C63-9B53-4BE1-A3AC-C9E4270ABB7E}" type="pres">
      <dgm:prSet presAssocID="{A8301B76-74B6-4EC9-98E9-B16B3CABD4FE}" presName="rootConnector" presStyleLbl="node1" presStyleIdx="5" presStyleCnt="6"/>
      <dgm:spPr/>
    </dgm:pt>
    <dgm:pt modelId="{9265C868-D4A2-4170-8DCC-26609ADC7C24}" type="pres">
      <dgm:prSet presAssocID="{A8301B76-74B6-4EC9-98E9-B16B3CABD4FE}" presName="childShape" presStyleCnt="0"/>
      <dgm:spPr/>
    </dgm:pt>
  </dgm:ptLst>
  <dgm:cxnLst>
    <dgm:cxn modelId="{BBEAB315-E720-4A8C-8073-E5DBA4A3E320}" type="presOf" srcId="{BBD2B9ED-29F1-4F88-8B15-6EC6A8CCC389}" destId="{3E18D1A7-9ADA-4D11-B998-532B3E4CC7A3}" srcOrd="0" destOrd="0" presId="urn:microsoft.com/office/officeart/2005/8/layout/hierarchy3"/>
    <dgm:cxn modelId="{FE18521B-CED5-4BDD-8011-FFF7313F6182}" type="presOf" srcId="{DC8659AC-9F95-48E0-8487-314791387B21}" destId="{AF785F96-E4E3-434E-93EF-BA11B60D53F3}" srcOrd="0" destOrd="0" presId="urn:microsoft.com/office/officeart/2005/8/layout/hierarchy3"/>
    <dgm:cxn modelId="{7F274232-3B9F-43BC-B53D-D5B2B4A64A6A}" type="presOf" srcId="{B703AEAC-4A2E-4727-85C9-8FF262D6BC80}" destId="{D0D602F1-EA9D-417E-A02E-39D8434DEF8C}" srcOrd="0" destOrd="0" presId="urn:microsoft.com/office/officeart/2005/8/layout/hierarchy3"/>
    <dgm:cxn modelId="{B5508E34-B024-40BC-9621-B65B0A1E0847}" type="presOf" srcId="{DC8659AC-9F95-48E0-8487-314791387B21}" destId="{3E2562EF-E4F4-4F08-8B94-B785F7C1B030}" srcOrd="1" destOrd="0" presId="urn:microsoft.com/office/officeart/2005/8/layout/hierarchy3"/>
    <dgm:cxn modelId="{FBC23187-F5A6-467C-A247-69F939FCD40C}" type="presOf" srcId="{24244F3B-4F3F-4A90-83A9-EB981EF52C40}" destId="{71AE3C96-6BA3-42DE-85F4-BB530BEA0B6F}" srcOrd="1" destOrd="0" presId="urn:microsoft.com/office/officeart/2005/8/layout/hierarchy3"/>
    <dgm:cxn modelId="{EAEDF48D-FD57-42BB-8F1E-486BEFFD5BE0}" srcId="{36511296-16BF-40B5-8937-85058597C3FE}" destId="{A8301B76-74B6-4EC9-98E9-B16B3CABD4FE}" srcOrd="5" destOrd="0" parTransId="{58413CAC-4593-4F7F-B8F1-4E16D9E9FE3B}" sibTransId="{E6EDD16A-0E25-4252-98D4-1900E96D0361}"/>
    <dgm:cxn modelId="{564A46A9-A6BE-40D9-9872-38E1F72884C2}" type="presOf" srcId="{BE00BCDA-B0F7-4987-B778-1FABADCEDB4F}" destId="{F6A457A9-0AC5-4920-9772-32238B210B39}" srcOrd="0" destOrd="0" presId="urn:microsoft.com/office/officeart/2005/8/layout/hierarchy3"/>
    <dgm:cxn modelId="{CCC596B0-6802-43CA-A7DE-B8C0EA581408}" srcId="{36511296-16BF-40B5-8937-85058597C3FE}" destId="{BE00BCDA-B0F7-4987-B778-1FABADCEDB4F}" srcOrd="4" destOrd="0" parTransId="{C03E6420-55A5-43BD-99B9-64BC355FCACF}" sibTransId="{2D689DDD-6E1E-4BF7-BB18-B19E36687711}"/>
    <dgm:cxn modelId="{00E979B7-4A38-473F-963C-068278841A6E}" type="presOf" srcId="{24244F3B-4F3F-4A90-83A9-EB981EF52C40}" destId="{37DA47DF-8C41-4768-B495-0913065D3189}" srcOrd="0" destOrd="0" presId="urn:microsoft.com/office/officeart/2005/8/layout/hierarchy3"/>
    <dgm:cxn modelId="{A698C0C4-B722-4FED-956C-15148C835B40}" srcId="{36511296-16BF-40B5-8937-85058597C3FE}" destId="{BBD2B9ED-29F1-4F88-8B15-6EC6A8CCC389}" srcOrd="1" destOrd="0" parTransId="{F7C6B8C3-C796-48E6-BB61-8B3C4E46071D}" sibTransId="{F2BD0223-6026-42E8-A244-B35378CC0757}"/>
    <dgm:cxn modelId="{C23DB8D5-FDD0-4496-BBAE-56A03BF7F90B}" type="presOf" srcId="{BE00BCDA-B0F7-4987-B778-1FABADCEDB4F}" destId="{44238374-087F-4407-9E11-6B46D9429D16}" srcOrd="1" destOrd="0" presId="urn:microsoft.com/office/officeart/2005/8/layout/hierarchy3"/>
    <dgm:cxn modelId="{87A04FD7-D2D5-4E88-AA18-6B4BF506EAA7}" srcId="{36511296-16BF-40B5-8937-85058597C3FE}" destId="{24244F3B-4F3F-4A90-83A9-EB981EF52C40}" srcOrd="2" destOrd="0" parTransId="{F5092AE8-74BB-441D-89DD-08BE3F7B4B32}" sibTransId="{07F6D5C6-51BD-4E30-AD8B-A27F6D09D982}"/>
    <dgm:cxn modelId="{545B5EDD-2DE6-4230-A04B-B41DF7C3DF94}" type="presOf" srcId="{36511296-16BF-40B5-8937-85058597C3FE}" destId="{2AFEAAD1-5EF5-4FDF-AFD9-221FED3D3948}" srcOrd="0" destOrd="0" presId="urn:microsoft.com/office/officeart/2005/8/layout/hierarchy3"/>
    <dgm:cxn modelId="{C36FB4DE-D740-4AB9-B37C-A7CB89A0E872}" type="presOf" srcId="{BBD2B9ED-29F1-4F88-8B15-6EC6A8CCC389}" destId="{F7611CCB-12D6-4B6D-8A13-352050509B05}" srcOrd="1" destOrd="0" presId="urn:microsoft.com/office/officeart/2005/8/layout/hierarchy3"/>
    <dgm:cxn modelId="{5B91ECE1-1C8D-403C-876A-A4CC12BB006D}" srcId="{36511296-16BF-40B5-8937-85058597C3FE}" destId="{B703AEAC-4A2E-4727-85C9-8FF262D6BC80}" srcOrd="0" destOrd="0" parTransId="{F70CA639-020C-4CF0-9C6E-60F5C4742723}" sibTransId="{00206C19-E63D-4586-8BBE-1845DDFAC368}"/>
    <dgm:cxn modelId="{1BC776E3-020A-4E48-999A-1F3CB443F068}" type="presOf" srcId="{A8301B76-74B6-4EC9-98E9-B16B3CABD4FE}" destId="{7CFC9C63-9B53-4BE1-A3AC-C9E4270ABB7E}" srcOrd="1" destOrd="0" presId="urn:microsoft.com/office/officeart/2005/8/layout/hierarchy3"/>
    <dgm:cxn modelId="{D01707EF-6393-42A5-A7A2-058A9612A8B6}" type="presOf" srcId="{B703AEAC-4A2E-4727-85C9-8FF262D6BC80}" destId="{C1615998-EB53-47CF-9EEB-C6248BF5D478}" srcOrd="1" destOrd="0" presId="urn:microsoft.com/office/officeart/2005/8/layout/hierarchy3"/>
    <dgm:cxn modelId="{91164BF1-5AA2-47B6-AA13-275D018BAB7D}" srcId="{36511296-16BF-40B5-8937-85058597C3FE}" destId="{DC8659AC-9F95-48E0-8487-314791387B21}" srcOrd="3" destOrd="0" parTransId="{A0ACF993-2B73-4CBD-93FE-9B477A440735}" sibTransId="{7A0CF687-8A83-454D-87EE-12571C23C202}"/>
    <dgm:cxn modelId="{85E4D2F6-E82C-49CB-8E62-07F7098762BD}" type="presOf" srcId="{A8301B76-74B6-4EC9-98E9-B16B3CABD4FE}" destId="{E52377C5-FA43-4500-84B7-7F5864BB3D0C}" srcOrd="0" destOrd="0" presId="urn:microsoft.com/office/officeart/2005/8/layout/hierarchy3"/>
    <dgm:cxn modelId="{DF37C93C-7F2D-434C-8888-A34CCD922EC4}" type="presParOf" srcId="{2AFEAAD1-5EF5-4FDF-AFD9-221FED3D3948}" destId="{466500A0-75A7-4299-B80C-4BBA8BD264AD}" srcOrd="0" destOrd="0" presId="urn:microsoft.com/office/officeart/2005/8/layout/hierarchy3"/>
    <dgm:cxn modelId="{79C44BC5-3B30-4F7D-99D7-709247704902}" type="presParOf" srcId="{466500A0-75A7-4299-B80C-4BBA8BD264AD}" destId="{28151223-6289-4DD1-B645-B08A45976866}" srcOrd="0" destOrd="0" presId="urn:microsoft.com/office/officeart/2005/8/layout/hierarchy3"/>
    <dgm:cxn modelId="{1CF6FD59-963A-4BED-9C4F-45E0E7F0E6BD}" type="presParOf" srcId="{28151223-6289-4DD1-B645-B08A45976866}" destId="{D0D602F1-EA9D-417E-A02E-39D8434DEF8C}" srcOrd="0" destOrd="0" presId="urn:microsoft.com/office/officeart/2005/8/layout/hierarchy3"/>
    <dgm:cxn modelId="{4F07DE54-2583-41E6-A9AA-897386B54D39}" type="presParOf" srcId="{28151223-6289-4DD1-B645-B08A45976866}" destId="{C1615998-EB53-47CF-9EEB-C6248BF5D478}" srcOrd="1" destOrd="0" presId="urn:microsoft.com/office/officeart/2005/8/layout/hierarchy3"/>
    <dgm:cxn modelId="{657F6F77-06A2-4D13-9253-1678B18C7B66}" type="presParOf" srcId="{466500A0-75A7-4299-B80C-4BBA8BD264AD}" destId="{8E27BF8C-F6DD-47F4-828B-64B301BF8DD8}" srcOrd="1" destOrd="0" presId="urn:microsoft.com/office/officeart/2005/8/layout/hierarchy3"/>
    <dgm:cxn modelId="{8C283A5B-1227-41AF-A5F6-9241B6967911}" type="presParOf" srcId="{2AFEAAD1-5EF5-4FDF-AFD9-221FED3D3948}" destId="{9179173B-3424-42A8-BE4E-66565BD6D403}" srcOrd="1" destOrd="0" presId="urn:microsoft.com/office/officeart/2005/8/layout/hierarchy3"/>
    <dgm:cxn modelId="{15AE66AD-19C3-4DC5-ADC4-C931D98F3975}" type="presParOf" srcId="{9179173B-3424-42A8-BE4E-66565BD6D403}" destId="{59BFA79B-118A-4E22-951C-D4AF5CE92C91}" srcOrd="0" destOrd="0" presId="urn:microsoft.com/office/officeart/2005/8/layout/hierarchy3"/>
    <dgm:cxn modelId="{7604F6D7-E916-48BD-961A-A282205B97B8}" type="presParOf" srcId="{59BFA79B-118A-4E22-951C-D4AF5CE92C91}" destId="{3E18D1A7-9ADA-4D11-B998-532B3E4CC7A3}" srcOrd="0" destOrd="0" presId="urn:microsoft.com/office/officeart/2005/8/layout/hierarchy3"/>
    <dgm:cxn modelId="{0640EE58-415E-4C4A-8AD8-65D6FA4007A6}" type="presParOf" srcId="{59BFA79B-118A-4E22-951C-D4AF5CE92C91}" destId="{F7611CCB-12D6-4B6D-8A13-352050509B05}" srcOrd="1" destOrd="0" presId="urn:microsoft.com/office/officeart/2005/8/layout/hierarchy3"/>
    <dgm:cxn modelId="{BE622827-5792-4A6D-A21B-BF22C1CA68A6}" type="presParOf" srcId="{9179173B-3424-42A8-BE4E-66565BD6D403}" destId="{F513C84F-C7AF-4446-A539-2BB4D1FC17B4}" srcOrd="1" destOrd="0" presId="urn:microsoft.com/office/officeart/2005/8/layout/hierarchy3"/>
    <dgm:cxn modelId="{0FD05469-1A1F-4E22-8B62-CB7707A99920}" type="presParOf" srcId="{2AFEAAD1-5EF5-4FDF-AFD9-221FED3D3948}" destId="{2BFBA618-4365-473F-852C-78DCDFB37B1B}" srcOrd="2" destOrd="0" presId="urn:microsoft.com/office/officeart/2005/8/layout/hierarchy3"/>
    <dgm:cxn modelId="{DD47F002-2479-4ABE-A739-FA84F3EAD80A}" type="presParOf" srcId="{2BFBA618-4365-473F-852C-78DCDFB37B1B}" destId="{6FABB038-85E0-4541-838A-D10A5C9356B3}" srcOrd="0" destOrd="0" presId="urn:microsoft.com/office/officeart/2005/8/layout/hierarchy3"/>
    <dgm:cxn modelId="{B595FBDC-9B76-4F92-87A9-C9F32DEAC603}" type="presParOf" srcId="{6FABB038-85E0-4541-838A-D10A5C9356B3}" destId="{37DA47DF-8C41-4768-B495-0913065D3189}" srcOrd="0" destOrd="0" presId="urn:microsoft.com/office/officeart/2005/8/layout/hierarchy3"/>
    <dgm:cxn modelId="{84DF90F3-B178-4B5A-A815-D101E396C3C7}" type="presParOf" srcId="{6FABB038-85E0-4541-838A-D10A5C9356B3}" destId="{71AE3C96-6BA3-42DE-85F4-BB530BEA0B6F}" srcOrd="1" destOrd="0" presId="urn:microsoft.com/office/officeart/2005/8/layout/hierarchy3"/>
    <dgm:cxn modelId="{13E6B77C-E9E3-4F48-8CA3-39B7C7469F9A}" type="presParOf" srcId="{2BFBA618-4365-473F-852C-78DCDFB37B1B}" destId="{D4D73D2C-1AC7-4F82-8381-DC79F10237F6}" srcOrd="1" destOrd="0" presId="urn:microsoft.com/office/officeart/2005/8/layout/hierarchy3"/>
    <dgm:cxn modelId="{5C47C340-F5D1-4E47-BACD-BBC797BD4116}" type="presParOf" srcId="{2AFEAAD1-5EF5-4FDF-AFD9-221FED3D3948}" destId="{9F9BF37E-16F9-432E-A6D6-DB0C9A7E9E3B}" srcOrd="3" destOrd="0" presId="urn:microsoft.com/office/officeart/2005/8/layout/hierarchy3"/>
    <dgm:cxn modelId="{623BEAB6-713C-4409-9A45-0356D3D397E3}" type="presParOf" srcId="{9F9BF37E-16F9-432E-A6D6-DB0C9A7E9E3B}" destId="{077B50D5-1C9D-4EAC-A542-2325E0CA7C76}" srcOrd="0" destOrd="0" presId="urn:microsoft.com/office/officeart/2005/8/layout/hierarchy3"/>
    <dgm:cxn modelId="{0D5D0A5B-7168-4DBF-AFE7-DC7658AB6144}" type="presParOf" srcId="{077B50D5-1C9D-4EAC-A542-2325E0CA7C76}" destId="{AF785F96-E4E3-434E-93EF-BA11B60D53F3}" srcOrd="0" destOrd="0" presId="urn:microsoft.com/office/officeart/2005/8/layout/hierarchy3"/>
    <dgm:cxn modelId="{54C0B41C-11C5-4391-8CC9-11B09F4C2DA8}" type="presParOf" srcId="{077B50D5-1C9D-4EAC-A542-2325E0CA7C76}" destId="{3E2562EF-E4F4-4F08-8B94-B785F7C1B030}" srcOrd="1" destOrd="0" presId="urn:microsoft.com/office/officeart/2005/8/layout/hierarchy3"/>
    <dgm:cxn modelId="{30C4B4C9-D4DC-47AC-8900-27EF237E197B}" type="presParOf" srcId="{9F9BF37E-16F9-432E-A6D6-DB0C9A7E9E3B}" destId="{037DE129-955C-41A5-8346-08F991F218D1}" srcOrd="1" destOrd="0" presId="urn:microsoft.com/office/officeart/2005/8/layout/hierarchy3"/>
    <dgm:cxn modelId="{73167F5A-546D-4965-837C-4563FAEB6BEE}" type="presParOf" srcId="{2AFEAAD1-5EF5-4FDF-AFD9-221FED3D3948}" destId="{5B41D3DD-7CF9-4489-8A4E-CC867A1BD3E8}" srcOrd="4" destOrd="0" presId="urn:microsoft.com/office/officeart/2005/8/layout/hierarchy3"/>
    <dgm:cxn modelId="{FA752AB1-7D58-4E70-8D0A-04AE932369E9}" type="presParOf" srcId="{5B41D3DD-7CF9-4489-8A4E-CC867A1BD3E8}" destId="{EB2CA9FA-1C5D-47E1-8167-234CE0FE96FC}" srcOrd="0" destOrd="0" presId="urn:microsoft.com/office/officeart/2005/8/layout/hierarchy3"/>
    <dgm:cxn modelId="{12020347-5C35-42B5-9208-B84296412B3A}" type="presParOf" srcId="{EB2CA9FA-1C5D-47E1-8167-234CE0FE96FC}" destId="{F6A457A9-0AC5-4920-9772-32238B210B39}" srcOrd="0" destOrd="0" presId="urn:microsoft.com/office/officeart/2005/8/layout/hierarchy3"/>
    <dgm:cxn modelId="{D3756C71-7DFB-4920-90C9-29CD944DC3D1}" type="presParOf" srcId="{EB2CA9FA-1C5D-47E1-8167-234CE0FE96FC}" destId="{44238374-087F-4407-9E11-6B46D9429D16}" srcOrd="1" destOrd="0" presId="urn:microsoft.com/office/officeart/2005/8/layout/hierarchy3"/>
    <dgm:cxn modelId="{8430DA3C-6B12-4790-A55B-C54622B36E02}" type="presParOf" srcId="{5B41D3DD-7CF9-4489-8A4E-CC867A1BD3E8}" destId="{37D964F9-7DFC-4A50-9C9E-B9FFCD0B9BC6}" srcOrd="1" destOrd="0" presId="urn:microsoft.com/office/officeart/2005/8/layout/hierarchy3"/>
    <dgm:cxn modelId="{5B80536F-D8C7-465E-9030-190E751EE8DF}" type="presParOf" srcId="{2AFEAAD1-5EF5-4FDF-AFD9-221FED3D3948}" destId="{02F487A4-C23B-4826-9A7C-8F19A1F6C995}" srcOrd="5" destOrd="0" presId="urn:microsoft.com/office/officeart/2005/8/layout/hierarchy3"/>
    <dgm:cxn modelId="{E3D5C8C4-EF67-4BD0-B237-8444CDFAF9C1}" type="presParOf" srcId="{02F487A4-C23B-4826-9A7C-8F19A1F6C995}" destId="{0AFFBBB4-EF4E-43CC-AF29-52E25D8C5EC1}" srcOrd="0" destOrd="0" presId="urn:microsoft.com/office/officeart/2005/8/layout/hierarchy3"/>
    <dgm:cxn modelId="{8B3FAEA4-174D-4E3A-8F02-E3ADDBEB862E}" type="presParOf" srcId="{0AFFBBB4-EF4E-43CC-AF29-52E25D8C5EC1}" destId="{E52377C5-FA43-4500-84B7-7F5864BB3D0C}" srcOrd="0" destOrd="0" presId="urn:microsoft.com/office/officeart/2005/8/layout/hierarchy3"/>
    <dgm:cxn modelId="{9504D976-8212-4B1C-B1B1-B7C0B573D475}" type="presParOf" srcId="{0AFFBBB4-EF4E-43CC-AF29-52E25D8C5EC1}" destId="{7CFC9C63-9B53-4BE1-A3AC-C9E4270ABB7E}" srcOrd="1" destOrd="0" presId="urn:microsoft.com/office/officeart/2005/8/layout/hierarchy3"/>
    <dgm:cxn modelId="{F771E428-E361-49DB-965B-C0C94AA07C61}" type="presParOf" srcId="{02F487A4-C23B-4826-9A7C-8F19A1F6C995}" destId="{9265C868-D4A2-4170-8DCC-26609ADC7C24}"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DE726B-A108-4D97-807E-3D9959D691D0}"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BC626C15-F502-4027-B7BA-FB7E47244622}">
      <dgm:prSet/>
      <dgm:spPr/>
      <dgm:t>
        <a:bodyPr/>
        <a:lstStyle/>
        <a:p>
          <a:r>
            <a:rPr lang="en-US" dirty="0"/>
            <a:t>Genesis: </a:t>
          </a:r>
        </a:p>
        <a:p>
          <a:r>
            <a:rPr lang="en-US" dirty="0"/>
            <a:t>c. 1445-1400 B.C. </a:t>
          </a:r>
        </a:p>
      </dgm:t>
    </dgm:pt>
    <dgm:pt modelId="{E4C49B8C-85F8-471B-B30E-81B63CD568FF}" type="parTrans" cxnId="{93EFF98A-9931-4090-BCC6-57B3C28CF2FC}">
      <dgm:prSet/>
      <dgm:spPr/>
      <dgm:t>
        <a:bodyPr/>
        <a:lstStyle/>
        <a:p>
          <a:endParaRPr lang="en-US"/>
        </a:p>
      </dgm:t>
    </dgm:pt>
    <dgm:pt modelId="{A50C93B5-F09B-4FB2-8DE4-8ABAB57DE556}" type="sibTrans" cxnId="{93EFF98A-9931-4090-BCC6-57B3C28CF2FC}">
      <dgm:prSet/>
      <dgm:spPr/>
      <dgm:t>
        <a:bodyPr/>
        <a:lstStyle/>
        <a:p>
          <a:endParaRPr lang="en-US"/>
        </a:p>
      </dgm:t>
    </dgm:pt>
    <dgm:pt modelId="{7ABBC5E2-2BE2-456C-82BC-FB4557B636B3}">
      <dgm:prSet/>
      <dgm:spPr/>
      <dgm:t>
        <a:bodyPr/>
        <a:lstStyle/>
        <a:p>
          <a:r>
            <a:rPr lang="en-US" dirty="0"/>
            <a:t>Exodus: </a:t>
          </a:r>
        </a:p>
        <a:p>
          <a:r>
            <a:rPr lang="en-US" dirty="0"/>
            <a:t>c. 1445-1400 B.C.</a:t>
          </a:r>
        </a:p>
      </dgm:t>
    </dgm:pt>
    <dgm:pt modelId="{E37523C5-4FE9-4776-AF20-9F7FDF736D99}" type="parTrans" cxnId="{E9362DAF-0A51-4974-B40B-518D2B49F3A7}">
      <dgm:prSet/>
      <dgm:spPr/>
      <dgm:t>
        <a:bodyPr/>
        <a:lstStyle/>
        <a:p>
          <a:endParaRPr lang="en-US"/>
        </a:p>
      </dgm:t>
    </dgm:pt>
    <dgm:pt modelId="{B1D98DD2-8F9F-447D-8F66-52A1570F89B2}" type="sibTrans" cxnId="{E9362DAF-0A51-4974-B40B-518D2B49F3A7}">
      <dgm:prSet/>
      <dgm:spPr/>
      <dgm:t>
        <a:bodyPr/>
        <a:lstStyle/>
        <a:p>
          <a:endParaRPr lang="en-US"/>
        </a:p>
      </dgm:t>
    </dgm:pt>
    <dgm:pt modelId="{078E10E3-3E79-4472-BD73-ADECAA96974A}">
      <dgm:prSet/>
      <dgm:spPr/>
      <dgm:t>
        <a:bodyPr/>
        <a:lstStyle/>
        <a:p>
          <a:r>
            <a:rPr lang="en-US" dirty="0"/>
            <a:t>Leviticus: </a:t>
          </a:r>
        </a:p>
        <a:p>
          <a:r>
            <a:rPr lang="en-US" dirty="0"/>
            <a:t>c. 1445-1400 B.C.</a:t>
          </a:r>
        </a:p>
      </dgm:t>
    </dgm:pt>
    <dgm:pt modelId="{13245677-53B2-4312-9DFF-E884BCF76335}" type="parTrans" cxnId="{F5DD4D52-456E-4F54-B4A3-2066302800F0}">
      <dgm:prSet/>
      <dgm:spPr/>
      <dgm:t>
        <a:bodyPr/>
        <a:lstStyle/>
        <a:p>
          <a:endParaRPr lang="en-US"/>
        </a:p>
      </dgm:t>
    </dgm:pt>
    <dgm:pt modelId="{911EBAA8-3E1D-4A72-B170-9BA837B620DD}" type="sibTrans" cxnId="{F5DD4D52-456E-4F54-B4A3-2066302800F0}">
      <dgm:prSet/>
      <dgm:spPr/>
      <dgm:t>
        <a:bodyPr/>
        <a:lstStyle/>
        <a:p>
          <a:endParaRPr lang="en-US"/>
        </a:p>
      </dgm:t>
    </dgm:pt>
    <dgm:pt modelId="{678FF55B-7A81-4D97-9726-3BB545FC2A43}">
      <dgm:prSet/>
      <dgm:spPr/>
      <dgm:t>
        <a:bodyPr/>
        <a:lstStyle/>
        <a:p>
          <a:r>
            <a:rPr lang="en-US" dirty="0"/>
            <a:t>Numbers: </a:t>
          </a:r>
        </a:p>
        <a:p>
          <a:r>
            <a:rPr lang="en-US" dirty="0"/>
            <a:t>c. 1405 B.C.</a:t>
          </a:r>
        </a:p>
      </dgm:t>
    </dgm:pt>
    <dgm:pt modelId="{7276BDBB-D5B3-4A74-AB41-4F40C1769FCA}" type="parTrans" cxnId="{667067F3-8334-4AB4-B42B-0C921209C9FB}">
      <dgm:prSet/>
      <dgm:spPr/>
      <dgm:t>
        <a:bodyPr/>
        <a:lstStyle/>
        <a:p>
          <a:endParaRPr lang="en-US"/>
        </a:p>
      </dgm:t>
    </dgm:pt>
    <dgm:pt modelId="{399A1541-5691-4721-814F-B5F2C0B58D6A}" type="sibTrans" cxnId="{667067F3-8334-4AB4-B42B-0C921209C9FB}">
      <dgm:prSet/>
      <dgm:spPr/>
      <dgm:t>
        <a:bodyPr/>
        <a:lstStyle/>
        <a:p>
          <a:endParaRPr lang="en-US"/>
        </a:p>
      </dgm:t>
    </dgm:pt>
    <dgm:pt modelId="{113F1559-F8C6-4A8E-AFF1-C7FD82BC94CF}">
      <dgm:prSet/>
      <dgm:spPr/>
      <dgm:t>
        <a:bodyPr/>
        <a:lstStyle/>
        <a:p>
          <a:r>
            <a:rPr lang="en-US" dirty="0"/>
            <a:t>Deut: </a:t>
          </a:r>
        </a:p>
        <a:p>
          <a:r>
            <a:rPr lang="en-US" dirty="0"/>
            <a:t>c. </a:t>
          </a:r>
          <a:r>
            <a:rPr lang="en-US"/>
            <a:t>1405 </a:t>
          </a:r>
          <a:r>
            <a:rPr lang="en-US" dirty="0"/>
            <a:t>B.C.</a:t>
          </a:r>
        </a:p>
      </dgm:t>
    </dgm:pt>
    <dgm:pt modelId="{46DAED30-5293-41A3-A406-A5AD30604349}" type="parTrans" cxnId="{C6B0D280-794F-4CC5-8A00-FAFD5346C491}">
      <dgm:prSet/>
      <dgm:spPr/>
      <dgm:t>
        <a:bodyPr/>
        <a:lstStyle/>
        <a:p>
          <a:endParaRPr lang="en-US"/>
        </a:p>
      </dgm:t>
    </dgm:pt>
    <dgm:pt modelId="{92428A98-4BE7-48D4-83D9-4D14DB779F92}" type="sibTrans" cxnId="{C6B0D280-794F-4CC5-8A00-FAFD5346C491}">
      <dgm:prSet/>
      <dgm:spPr/>
      <dgm:t>
        <a:bodyPr/>
        <a:lstStyle/>
        <a:p>
          <a:endParaRPr lang="en-US"/>
        </a:p>
      </dgm:t>
    </dgm:pt>
    <dgm:pt modelId="{D1A3A09E-AB86-400E-9015-D095B3DBF729}">
      <dgm:prSet/>
      <dgm:spPr/>
      <dgm:t>
        <a:bodyPr/>
        <a:lstStyle/>
        <a:p>
          <a:r>
            <a:rPr lang="en-US" dirty="0"/>
            <a:t>Joshua: </a:t>
          </a:r>
        </a:p>
        <a:p>
          <a:r>
            <a:rPr lang="en-US" dirty="0"/>
            <a:t>c. 1405-1385 B.C.</a:t>
          </a:r>
        </a:p>
      </dgm:t>
    </dgm:pt>
    <dgm:pt modelId="{708BFAF9-3D2C-4BB3-B815-5A4F04D681B9}" type="parTrans" cxnId="{70D77539-46CB-43B4-AB75-198399A44BB4}">
      <dgm:prSet/>
      <dgm:spPr/>
      <dgm:t>
        <a:bodyPr/>
        <a:lstStyle/>
        <a:p>
          <a:endParaRPr lang="en-US"/>
        </a:p>
      </dgm:t>
    </dgm:pt>
    <dgm:pt modelId="{A0278C7D-9374-40B2-9447-42474DD1B590}" type="sibTrans" cxnId="{70D77539-46CB-43B4-AB75-198399A44BB4}">
      <dgm:prSet/>
      <dgm:spPr/>
      <dgm:t>
        <a:bodyPr/>
        <a:lstStyle/>
        <a:p>
          <a:endParaRPr lang="en-US"/>
        </a:p>
      </dgm:t>
    </dgm:pt>
    <dgm:pt modelId="{B97D868C-BFF5-4360-8128-10DE2EE26E3B}">
      <dgm:prSet/>
      <dgm:spPr/>
      <dgm:t>
        <a:bodyPr/>
        <a:lstStyle/>
        <a:p>
          <a:r>
            <a:rPr lang="en-US" dirty="0"/>
            <a:t>Judges: </a:t>
          </a:r>
        </a:p>
        <a:p>
          <a:r>
            <a:rPr lang="en-US" dirty="0"/>
            <a:t>c. 1043 B.C.</a:t>
          </a:r>
        </a:p>
      </dgm:t>
    </dgm:pt>
    <dgm:pt modelId="{1AA98F5F-C5E1-481A-89A4-FEF84ED96329}" type="parTrans" cxnId="{3C2BE498-8249-431D-902D-1E2FE4D87014}">
      <dgm:prSet/>
      <dgm:spPr/>
      <dgm:t>
        <a:bodyPr/>
        <a:lstStyle/>
        <a:p>
          <a:endParaRPr lang="en-US"/>
        </a:p>
      </dgm:t>
    </dgm:pt>
    <dgm:pt modelId="{24C8AF78-0FAF-440D-802F-F0BC184321C2}" type="sibTrans" cxnId="{3C2BE498-8249-431D-902D-1E2FE4D87014}">
      <dgm:prSet/>
      <dgm:spPr/>
      <dgm:t>
        <a:bodyPr/>
        <a:lstStyle/>
        <a:p>
          <a:endParaRPr lang="en-US"/>
        </a:p>
      </dgm:t>
    </dgm:pt>
    <dgm:pt modelId="{1C346BD6-CDA6-4D25-85F6-438E41C007B2}">
      <dgm:prSet/>
      <dgm:spPr/>
      <dgm:t>
        <a:bodyPr/>
        <a:lstStyle/>
        <a:p>
          <a:r>
            <a:rPr lang="en-US" dirty="0"/>
            <a:t>1 &amp; 2 Samuel: </a:t>
          </a:r>
        </a:p>
        <a:p>
          <a:r>
            <a:rPr lang="en-US" dirty="0"/>
            <a:t>c. 960-722 B.C.</a:t>
          </a:r>
        </a:p>
      </dgm:t>
    </dgm:pt>
    <dgm:pt modelId="{D1D46E0A-4F41-41FF-B386-407E29CF6834}" type="parTrans" cxnId="{6502A0B5-9969-4F0E-BC30-3EC1A50C5577}">
      <dgm:prSet/>
      <dgm:spPr/>
      <dgm:t>
        <a:bodyPr/>
        <a:lstStyle/>
        <a:p>
          <a:endParaRPr lang="en-US"/>
        </a:p>
      </dgm:t>
    </dgm:pt>
    <dgm:pt modelId="{9A9ACFAA-7469-4D51-9785-EF5D7FB1F2D8}" type="sibTrans" cxnId="{6502A0B5-9969-4F0E-BC30-3EC1A50C5577}">
      <dgm:prSet/>
      <dgm:spPr/>
      <dgm:t>
        <a:bodyPr/>
        <a:lstStyle/>
        <a:p>
          <a:endParaRPr lang="en-US"/>
        </a:p>
      </dgm:t>
    </dgm:pt>
    <dgm:pt modelId="{2909C645-56B0-4ECF-B545-6466ED1E29ED}">
      <dgm:prSet/>
      <dgm:spPr/>
      <dgm:t>
        <a:bodyPr/>
        <a:lstStyle/>
        <a:p>
          <a:r>
            <a:rPr lang="en-US" dirty="0"/>
            <a:t>1 &amp; 2 Kings: </a:t>
          </a:r>
        </a:p>
        <a:p>
          <a:r>
            <a:rPr lang="en-US" dirty="0"/>
            <a:t>c. 560-540 B.C.</a:t>
          </a:r>
        </a:p>
      </dgm:t>
    </dgm:pt>
    <dgm:pt modelId="{2B7F0D26-2844-4FB8-8C8B-CF048CB382EE}" type="parTrans" cxnId="{860177BB-0FCE-4E1E-BDE9-78FA2AE24510}">
      <dgm:prSet/>
      <dgm:spPr/>
      <dgm:t>
        <a:bodyPr/>
        <a:lstStyle/>
        <a:p>
          <a:endParaRPr lang="en-US"/>
        </a:p>
      </dgm:t>
    </dgm:pt>
    <dgm:pt modelId="{B6C25588-2AEF-4ED6-B447-043C172AC210}" type="sibTrans" cxnId="{860177BB-0FCE-4E1E-BDE9-78FA2AE24510}">
      <dgm:prSet/>
      <dgm:spPr/>
      <dgm:t>
        <a:bodyPr/>
        <a:lstStyle/>
        <a:p>
          <a:endParaRPr lang="en-US"/>
        </a:p>
      </dgm:t>
    </dgm:pt>
    <dgm:pt modelId="{D4C710E0-F801-46E2-9D3D-F76C6017941D}">
      <dgm:prSet/>
      <dgm:spPr/>
      <dgm:t>
        <a:bodyPr/>
        <a:lstStyle/>
        <a:p>
          <a:r>
            <a:rPr lang="en-US" dirty="0"/>
            <a:t>Ezra: </a:t>
          </a:r>
        </a:p>
        <a:p>
          <a:r>
            <a:rPr lang="en-US" dirty="0"/>
            <a:t>c. 460-440 B.C</a:t>
          </a:r>
        </a:p>
      </dgm:t>
    </dgm:pt>
    <dgm:pt modelId="{A502A45B-6548-43C6-A2C9-D55297A8CAC3}" type="parTrans" cxnId="{A6DB3C39-D714-41E8-982D-28B0E4507AF7}">
      <dgm:prSet/>
      <dgm:spPr/>
      <dgm:t>
        <a:bodyPr/>
        <a:lstStyle/>
        <a:p>
          <a:endParaRPr lang="en-US"/>
        </a:p>
      </dgm:t>
    </dgm:pt>
    <dgm:pt modelId="{62E2EEF0-F308-43DE-926B-350BE5EC607D}" type="sibTrans" cxnId="{A6DB3C39-D714-41E8-982D-28B0E4507AF7}">
      <dgm:prSet/>
      <dgm:spPr/>
      <dgm:t>
        <a:bodyPr/>
        <a:lstStyle/>
        <a:p>
          <a:endParaRPr lang="en-US"/>
        </a:p>
      </dgm:t>
    </dgm:pt>
    <dgm:pt modelId="{169C9D77-5F21-4A55-A2A9-0A79F6E34013}">
      <dgm:prSet/>
      <dgm:spPr/>
      <dgm:t>
        <a:bodyPr/>
        <a:lstStyle/>
        <a:p>
          <a:r>
            <a:rPr lang="en-US" dirty="0"/>
            <a:t>Esther: </a:t>
          </a:r>
        </a:p>
        <a:p>
          <a:r>
            <a:rPr lang="en-US" dirty="0"/>
            <a:t>c. 460-350 B.C..</a:t>
          </a:r>
        </a:p>
      </dgm:t>
    </dgm:pt>
    <dgm:pt modelId="{C5643862-4456-4F54-B963-D09A76170E90}" type="parTrans" cxnId="{F86CC834-514C-4670-AAC4-5D34ABB5F53D}">
      <dgm:prSet/>
      <dgm:spPr/>
      <dgm:t>
        <a:bodyPr/>
        <a:lstStyle/>
        <a:p>
          <a:endParaRPr lang="en-US"/>
        </a:p>
      </dgm:t>
    </dgm:pt>
    <dgm:pt modelId="{846A479A-EE27-47CB-8B27-5218B50B5EE2}" type="sibTrans" cxnId="{F86CC834-514C-4670-AAC4-5D34ABB5F53D}">
      <dgm:prSet/>
      <dgm:spPr/>
      <dgm:t>
        <a:bodyPr/>
        <a:lstStyle/>
        <a:p>
          <a:endParaRPr lang="en-US"/>
        </a:p>
      </dgm:t>
    </dgm:pt>
    <dgm:pt modelId="{3C918D7A-3F9E-4027-8CAF-9FF48DC8564B}">
      <dgm:prSet/>
      <dgm:spPr/>
      <dgm:t>
        <a:bodyPr/>
        <a:lstStyle/>
        <a:p>
          <a:r>
            <a:rPr lang="en-US" dirty="0"/>
            <a:t>1 &amp; 2 Chron: </a:t>
          </a:r>
        </a:p>
        <a:p>
          <a:r>
            <a:rPr lang="en-US" dirty="0"/>
            <a:t>c. 450-425 B.C.</a:t>
          </a:r>
        </a:p>
      </dgm:t>
    </dgm:pt>
    <dgm:pt modelId="{EC0CE670-7BF1-4F74-929D-35EC39F1F5EE}" type="parTrans" cxnId="{B43601CF-714A-49C0-B5FD-C4FDE23832DB}">
      <dgm:prSet/>
      <dgm:spPr/>
      <dgm:t>
        <a:bodyPr/>
        <a:lstStyle/>
        <a:p>
          <a:endParaRPr lang="en-US"/>
        </a:p>
      </dgm:t>
    </dgm:pt>
    <dgm:pt modelId="{B0386349-49DF-480C-9F6D-26B2DBC7009E}" type="sibTrans" cxnId="{B43601CF-714A-49C0-B5FD-C4FDE23832DB}">
      <dgm:prSet/>
      <dgm:spPr/>
      <dgm:t>
        <a:bodyPr/>
        <a:lstStyle/>
        <a:p>
          <a:endParaRPr lang="en-US"/>
        </a:p>
      </dgm:t>
    </dgm:pt>
    <dgm:pt modelId="{F75C5B9F-EA2A-4998-8D6A-848D21910387}">
      <dgm:prSet/>
      <dgm:spPr/>
      <dgm:t>
        <a:bodyPr/>
        <a:lstStyle/>
        <a:p>
          <a:r>
            <a:rPr lang="en-US" dirty="0"/>
            <a:t>Nehemiah: </a:t>
          </a:r>
        </a:p>
        <a:p>
          <a:r>
            <a:rPr lang="en-US" dirty="0"/>
            <a:t>c. 445-420 B.C.</a:t>
          </a:r>
        </a:p>
      </dgm:t>
    </dgm:pt>
    <dgm:pt modelId="{7BDE73F9-E66B-4786-9135-6B42B0A1131D}" type="parTrans" cxnId="{97356BD2-FFB8-4355-BB10-D94644002926}">
      <dgm:prSet/>
      <dgm:spPr/>
      <dgm:t>
        <a:bodyPr/>
        <a:lstStyle/>
        <a:p>
          <a:endParaRPr lang="en-US"/>
        </a:p>
      </dgm:t>
    </dgm:pt>
    <dgm:pt modelId="{B91BA364-2F21-41F1-963E-A42CC0B73A73}" type="sibTrans" cxnId="{97356BD2-FFB8-4355-BB10-D94644002926}">
      <dgm:prSet/>
      <dgm:spPr/>
      <dgm:t>
        <a:bodyPr/>
        <a:lstStyle/>
        <a:p>
          <a:endParaRPr lang="en-US"/>
        </a:p>
      </dgm:t>
    </dgm:pt>
    <dgm:pt modelId="{6D0C3B7C-6BED-4FD6-ACF2-6C0AE1A33632}">
      <dgm:prSet/>
      <dgm:spPr/>
      <dgm:t>
        <a:bodyPr/>
        <a:lstStyle/>
        <a:p>
          <a:r>
            <a:rPr lang="en-US" dirty="0"/>
            <a:t>Ruth: </a:t>
          </a:r>
        </a:p>
        <a:p>
          <a:r>
            <a:rPr lang="en-US" dirty="0"/>
            <a:t>c. 1011-971 B.C.</a:t>
          </a:r>
        </a:p>
      </dgm:t>
    </dgm:pt>
    <dgm:pt modelId="{9A916F99-8F04-455B-9D85-F0D79FB686D0}" type="parTrans" cxnId="{4AED6A55-9440-451D-B1C3-BE015FAC7F60}">
      <dgm:prSet/>
      <dgm:spPr/>
      <dgm:t>
        <a:bodyPr/>
        <a:lstStyle/>
        <a:p>
          <a:endParaRPr lang="en-US"/>
        </a:p>
      </dgm:t>
    </dgm:pt>
    <dgm:pt modelId="{7BBA5C9F-8E9C-4005-9C5E-1DE9C7F2D60E}" type="sibTrans" cxnId="{4AED6A55-9440-451D-B1C3-BE015FAC7F60}">
      <dgm:prSet/>
      <dgm:spPr/>
      <dgm:t>
        <a:bodyPr/>
        <a:lstStyle/>
        <a:p>
          <a:endParaRPr lang="en-US"/>
        </a:p>
      </dgm:t>
    </dgm:pt>
    <dgm:pt modelId="{2786F6B7-2D88-406D-A6E6-D8B3CC0FF84A}" type="pres">
      <dgm:prSet presAssocID="{8DDE726B-A108-4D97-807E-3D9959D691D0}" presName="diagram" presStyleCnt="0">
        <dgm:presLayoutVars>
          <dgm:dir/>
          <dgm:resizeHandles val="exact"/>
        </dgm:presLayoutVars>
      </dgm:prSet>
      <dgm:spPr/>
    </dgm:pt>
    <dgm:pt modelId="{00501CF8-9939-4F79-A5AA-7BED32714231}" type="pres">
      <dgm:prSet presAssocID="{BC626C15-F502-4027-B7BA-FB7E47244622}" presName="node" presStyleLbl="node1" presStyleIdx="0" presStyleCnt="14" custScaleX="114402">
        <dgm:presLayoutVars>
          <dgm:bulletEnabled val="1"/>
        </dgm:presLayoutVars>
      </dgm:prSet>
      <dgm:spPr/>
    </dgm:pt>
    <dgm:pt modelId="{96A213D0-C7B1-4371-9CF6-F7FFED35801E}" type="pres">
      <dgm:prSet presAssocID="{A50C93B5-F09B-4FB2-8DE4-8ABAB57DE556}" presName="sibTrans" presStyleCnt="0"/>
      <dgm:spPr/>
    </dgm:pt>
    <dgm:pt modelId="{1745C1DA-5E65-4722-8BB3-B58C75E1263D}" type="pres">
      <dgm:prSet presAssocID="{7ABBC5E2-2BE2-456C-82BC-FB4557B636B3}" presName="node" presStyleLbl="node1" presStyleIdx="1" presStyleCnt="14" custScaleX="114402">
        <dgm:presLayoutVars>
          <dgm:bulletEnabled val="1"/>
        </dgm:presLayoutVars>
      </dgm:prSet>
      <dgm:spPr/>
    </dgm:pt>
    <dgm:pt modelId="{78C2C629-1CF3-4174-82EF-593D59D5D605}" type="pres">
      <dgm:prSet presAssocID="{B1D98DD2-8F9F-447D-8F66-52A1570F89B2}" presName="sibTrans" presStyleCnt="0"/>
      <dgm:spPr/>
    </dgm:pt>
    <dgm:pt modelId="{54EE5962-6B50-4EFA-A8AC-62736875F1C3}" type="pres">
      <dgm:prSet presAssocID="{078E10E3-3E79-4472-BD73-ADECAA96974A}" presName="node" presStyleLbl="node1" presStyleIdx="2" presStyleCnt="14" custScaleX="114402">
        <dgm:presLayoutVars>
          <dgm:bulletEnabled val="1"/>
        </dgm:presLayoutVars>
      </dgm:prSet>
      <dgm:spPr/>
    </dgm:pt>
    <dgm:pt modelId="{08213050-8D66-45A1-8F22-44B37BB7D714}" type="pres">
      <dgm:prSet presAssocID="{911EBAA8-3E1D-4A72-B170-9BA837B620DD}" presName="sibTrans" presStyleCnt="0"/>
      <dgm:spPr/>
    </dgm:pt>
    <dgm:pt modelId="{944E805A-6AF2-45E7-9B76-51E967974544}" type="pres">
      <dgm:prSet presAssocID="{678FF55B-7A81-4D97-9726-3BB545FC2A43}" presName="node" presStyleLbl="node1" presStyleIdx="3" presStyleCnt="14" custScaleX="114402">
        <dgm:presLayoutVars>
          <dgm:bulletEnabled val="1"/>
        </dgm:presLayoutVars>
      </dgm:prSet>
      <dgm:spPr/>
    </dgm:pt>
    <dgm:pt modelId="{935128A4-90FB-49A9-85FB-3B7CE5924CD6}" type="pres">
      <dgm:prSet presAssocID="{399A1541-5691-4721-814F-B5F2C0B58D6A}" presName="sibTrans" presStyleCnt="0"/>
      <dgm:spPr/>
    </dgm:pt>
    <dgm:pt modelId="{C0891C01-AAA0-4D98-95B3-CDAB22496C91}" type="pres">
      <dgm:prSet presAssocID="{113F1559-F8C6-4A8E-AFF1-C7FD82BC94CF}" presName="node" presStyleLbl="node1" presStyleIdx="4" presStyleCnt="14" custScaleX="114402">
        <dgm:presLayoutVars>
          <dgm:bulletEnabled val="1"/>
        </dgm:presLayoutVars>
      </dgm:prSet>
      <dgm:spPr/>
    </dgm:pt>
    <dgm:pt modelId="{CB4C1AF3-E9EE-4128-B20D-64A231B1F00C}" type="pres">
      <dgm:prSet presAssocID="{92428A98-4BE7-48D4-83D9-4D14DB779F92}" presName="sibTrans" presStyleCnt="0"/>
      <dgm:spPr/>
    </dgm:pt>
    <dgm:pt modelId="{79183A35-B0C3-444C-BC3B-8E54D982D011}" type="pres">
      <dgm:prSet presAssocID="{D1A3A09E-AB86-400E-9015-D095B3DBF729}" presName="node" presStyleLbl="node1" presStyleIdx="5" presStyleCnt="14" custScaleX="114402">
        <dgm:presLayoutVars>
          <dgm:bulletEnabled val="1"/>
        </dgm:presLayoutVars>
      </dgm:prSet>
      <dgm:spPr/>
    </dgm:pt>
    <dgm:pt modelId="{E1000C1C-F071-4D8D-AFB8-AD754A4A89F2}" type="pres">
      <dgm:prSet presAssocID="{A0278C7D-9374-40B2-9447-42474DD1B590}" presName="sibTrans" presStyleCnt="0"/>
      <dgm:spPr/>
    </dgm:pt>
    <dgm:pt modelId="{F30A0BFA-114D-44F0-9F03-61A3E0623A6E}" type="pres">
      <dgm:prSet presAssocID="{B97D868C-BFF5-4360-8128-10DE2EE26E3B}" presName="node" presStyleLbl="node1" presStyleIdx="6" presStyleCnt="14" custScaleX="114402">
        <dgm:presLayoutVars>
          <dgm:bulletEnabled val="1"/>
        </dgm:presLayoutVars>
      </dgm:prSet>
      <dgm:spPr/>
    </dgm:pt>
    <dgm:pt modelId="{5B736262-2081-4595-8295-3E9B55AD7C18}" type="pres">
      <dgm:prSet presAssocID="{24C8AF78-0FAF-440D-802F-F0BC184321C2}" presName="sibTrans" presStyleCnt="0"/>
      <dgm:spPr/>
    </dgm:pt>
    <dgm:pt modelId="{0C96A9E7-FD33-4403-A11C-CD599C43CFF6}" type="pres">
      <dgm:prSet presAssocID="{6D0C3B7C-6BED-4FD6-ACF2-6C0AE1A33632}" presName="node" presStyleLbl="node1" presStyleIdx="7" presStyleCnt="14" custScaleX="114402">
        <dgm:presLayoutVars>
          <dgm:bulletEnabled val="1"/>
        </dgm:presLayoutVars>
      </dgm:prSet>
      <dgm:spPr/>
    </dgm:pt>
    <dgm:pt modelId="{BF940611-837B-4419-AAAA-88405D4167AB}" type="pres">
      <dgm:prSet presAssocID="{7BBA5C9F-8E9C-4005-9C5E-1DE9C7F2D60E}" presName="sibTrans" presStyleCnt="0"/>
      <dgm:spPr/>
    </dgm:pt>
    <dgm:pt modelId="{B9CD0B70-E3B0-4F5F-B03A-EBFC05E88F81}" type="pres">
      <dgm:prSet presAssocID="{1C346BD6-CDA6-4D25-85F6-438E41C007B2}" presName="node" presStyleLbl="node1" presStyleIdx="8" presStyleCnt="14" custScaleX="114402">
        <dgm:presLayoutVars>
          <dgm:bulletEnabled val="1"/>
        </dgm:presLayoutVars>
      </dgm:prSet>
      <dgm:spPr/>
    </dgm:pt>
    <dgm:pt modelId="{91C88BEF-CE91-4266-8976-804B40A099F7}" type="pres">
      <dgm:prSet presAssocID="{9A9ACFAA-7469-4D51-9785-EF5D7FB1F2D8}" presName="sibTrans" presStyleCnt="0"/>
      <dgm:spPr/>
    </dgm:pt>
    <dgm:pt modelId="{6AE09694-0375-46FA-8161-FD17E0B18849}" type="pres">
      <dgm:prSet presAssocID="{2909C645-56B0-4ECF-B545-6466ED1E29ED}" presName="node" presStyleLbl="node1" presStyleIdx="9" presStyleCnt="14" custScaleX="114402">
        <dgm:presLayoutVars>
          <dgm:bulletEnabled val="1"/>
        </dgm:presLayoutVars>
      </dgm:prSet>
      <dgm:spPr/>
    </dgm:pt>
    <dgm:pt modelId="{E982870D-B2C5-44D7-A46A-C171596D5546}" type="pres">
      <dgm:prSet presAssocID="{B6C25588-2AEF-4ED6-B447-043C172AC210}" presName="sibTrans" presStyleCnt="0"/>
      <dgm:spPr/>
    </dgm:pt>
    <dgm:pt modelId="{175FA496-49DF-4C55-80BD-9D3CA7141129}" type="pres">
      <dgm:prSet presAssocID="{D4C710E0-F801-46E2-9D3D-F76C6017941D}" presName="node" presStyleLbl="node1" presStyleIdx="10" presStyleCnt="14" custScaleX="114402">
        <dgm:presLayoutVars>
          <dgm:bulletEnabled val="1"/>
        </dgm:presLayoutVars>
      </dgm:prSet>
      <dgm:spPr/>
    </dgm:pt>
    <dgm:pt modelId="{A0AD43BB-04B6-4500-B3E3-4A54BBCB8D70}" type="pres">
      <dgm:prSet presAssocID="{62E2EEF0-F308-43DE-926B-350BE5EC607D}" presName="sibTrans" presStyleCnt="0"/>
      <dgm:spPr/>
    </dgm:pt>
    <dgm:pt modelId="{7CB2E289-81FC-4686-988C-9B768BB06DC8}" type="pres">
      <dgm:prSet presAssocID="{169C9D77-5F21-4A55-A2A9-0A79F6E34013}" presName="node" presStyleLbl="node1" presStyleIdx="11" presStyleCnt="14" custScaleX="114402">
        <dgm:presLayoutVars>
          <dgm:bulletEnabled val="1"/>
        </dgm:presLayoutVars>
      </dgm:prSet>
      <dgm:spPr/>
    </dgm:pt>
    <dgm:pt modelId="{74EEC83F-D118-4451-AB48-A3A460C9195E}" type="pres">
      <dgm:prSet presAssocID="{846A479A-EE27-47CB-8B27-5218B50B5EE2}" presName="sibTrans" presStyleCnt="0"/>
      <dgm:spPr/>
    </dgm:pt>
    <dgm:pt modelId="{9326DC7B-2076-4F86-9975-5212D24ED68E}" type="pres">
      <dgm:prSet presAssocID="{3C918D7A-3F9E-4027-8CAF-9FF48DC8564B}" presName="node" presStyleLbl="node1" presStyleIdx="12" presStyleCnt="14" custScaleX="114402">
        <dgm:presLayoutVars>
          <dgm:bulletEnabled val="1"/>
        </dgm:presLayoutVars>
      </dgm:prSet>
      <dgm:spPr/>
    </dgm:pt>
    <dgm:pt modelId="{ECC31A90-3924-43DA-B1AF-97B63999EC96}" type="pres">
      <dgm:prSet presAssocID="{B0386349-49DF-480C-9F6D-26B2DBC7009E}" presName="sibTrans" presStyleCnt="0"/>
      <dgm:spPr/>
    </dgm:pt>
    <dgm:pt modelId="{C077237D-AF36-4B42-A6C0-D913F8C80C65}" type="pres">
      <dgm:prSet presAssocID="{F75C5B9F-EA2A-4998-8D6A-848D21910387}" presName="node" presStyleLbl="node1" presStyleIdx="13" presStyleCnt="14" custScaleX="114402">
        <dgm:presLayoutVars>
          <dgm:bulletEnabled val="1"/>
        </dgm:presLayoutVars>
      </dgm:prSet>
      <dgm:spPr/>
    </dgm:pt>
  </dgm:ptLst>
  <dgm:cxnLst>
    <dgm:cxn modelId="{FD03AB01-3D72-402B-941B-E7BF5B92F580}" type="presOf" srcId="{169C9D77-5F21-4A55-A2A9-0A79F6E34013}" destId="{7CB2E289-81FC-4686-988C-9B768BB06DC8}" srcOrd="0" destOrd="0" presId="urn:microsoft.com/office/officeart/2005/8/layout/default"/>
    <dgm:cxn modelId="{9F1C0A0F-2A6C-48A3-A3B7-7F8CD4DCAD42}" type="presOf" srcId="{D4C710E0-F801-46E2-9D3D-F76C6017941D}" destId="{175FA496-49DF-4C55-80BD-9D3CA7141129}" srcOrd="0" destOrd="0" presId="urn:microsoft.com/office/officeart/2005/8/layout/default"/>
    <dgm:cxn modelId="{E703FE1B-36D8-4999-9C85-C50F478D188A}" type="presOf" srcId="{7ABBC5E2-2BE2-456C-82BC-FB4557B636B3}" destId="{1745C1DA-5E65-4722-8BB3-B58C75E1263D}" srcOrd="0" destOrd="0" presId="urn:microsoft.com/office/officeart/2005/8/layout/default"/>
    <dgm:cxn modelId="{F86CC834-514C-4670-AAC4-5D34ABB5F53D}" srcId="{8DDE726B-A108-4D97-807E-3D9959D691D0}" destId="{169C9D77-5F21-4A55-A2A9-0A79F6E34013}" srcOrd="11" destOrd="0" parTransId="{C5643862-4456-4F54-B963-D09A76170E90}" sibTransId="{846A479A-EE27-47CB-8B27-5218B50B5EE2}"/>
    <dgm:cxn modelId="{A6DB3C39-D714-41E8-982D-28B0E4507AF7}" srcId="{8DDE726B-A108-4D97-807E-3D9959D691D0}" destId="{D4C710E0-F801-46E2-9D3D-F76C6017941D}" srcOrd="10" destOrd="0" parTransId="{A502A45B-6548-43C6-A2C9-D55297A8CAC3}" sibTransId="{62E2EEF0-F308-43DE-926B-350BE5EC607D}"/>
    <dgm:cxn modelId="{70D77539-46CB-43B4-AB75-198399A44BB4}" srcId="{8DDE726B-A108-4D97-807E-3D9959D691D0}" destId="{D1A3A09E-AB86-400E-9015-D095B3DBF729}" srcOrd="5" destOrd="0" parTransId="{708BFAF9-3D2C-4BB3-B815-5A4F04D681B9}" sibTransId="{A0278C7D-9374-40B2-9447-42474DD1B590}"/>
    <dgm:cxn modelId="{6B29493E-B78C-494D-BEA3-130133C8D2F6}" type="presOf" srcId="{2909C645-56B0-4ECF-B545-6466ED1E29ED}" destId="{6AE09694-0375-46FA-8161-FD17E0B18849}" srcOrd="0" destOrd="0" presId="urn:microsoft.com/office/officeart/2005/8/layout/default"/>
    <dgm:cxn modelId="{4D8DD941-FAC6-4F9A-9BEC-FFD5F33BDC82}" type="presOf" srcId="{F75C5B9F-EA2A-4998-8D6A-848D21910387}" destId="{C077237D-AF36-4B42-A6C0-D913F8C80C65}" srcOrd="0" destOrd="0" presId="urn:microsoft.com/office/officeart/2005/8/layout/default"/>
    <dgm:cxn modelId="{F5DD4D52-456E-4F54-B4A3-2066302800F0}" srcId="{8DDE726B-A108-4D97-807E-3D9959D691D0}" destId="{078E10E3-3E79-4472-BD73-ADECAA96974A}" srcOrd="2" destOrd="0" parTransId="{13245677-53B2-4312-9DFF-E884BCF76335}" sibTransId="{911EBAA8-3E1D-4A72-B170-9BA837B620DD}"/>
    <dgm:cxn modelId="{046F7054-72C6-41B2-A747-1A8E58D340D6}" type="presOf" srcId="{3C918D7A-3F9E-4027-8CAF-9FF48DC8564B}" destId="{9326DC7B-2076-4F86-9975-5212D24ED68E}" srcOrd="0" destOrd="0" presId="urn:microsoft.com/office/officeart/2005/8/layout/default"/>
    <dgm:cxn modelId="{4AED6A55-9440-451D-B1C3-BE015FAC7F60}" srcId="{8DDE726B-A108-4D97-807E-3D9959D691D0}" destId="{6D0C3B7C-6BED-4FD6-ACF2-6C0AE1A33632}" srcOrd="7" destOrd="0" parTransId="{9A916F99-8F04-455B-9D85-F0D79FB686D0}" sibTransId="{7BBA5C9F-8E9C-4005-9C5E-1DE9C7F2D60E}"/>
    <dgm:cxn modelId="{A9FFBB57-3651-49C9-9E3E-82072D93DBC7}" type="presOf" srcId="{D1A3A09E-AB86-400E-9015-D095B3DBF729}" destId="{79183A35-B0C3-444C-BC3B-8E54D982D011}" srcOrd="0" destOrd="0" presId="urn:microsoft.com/office/officeart/2005/8/layout/default"/>
    <dgm:cxn modelId="{1ADF607F-B2EC-448C-9EFF-F3BEA3FA74C5}" type="presOf" srcId="{BC626C15-F502-4027-B7BA-FB7E47244622}" destId="{00501CF8-9939-4F79-A5AA-7BED32714231}" srcOrd="0" destOrd="0" presId="urn:microsoft.com/office/officeart/2005/8/layout/default"/>
    <dgm:cxn modelId="{C6B0D280-794F-4CC5-8A00-FAFD5346C491}" srcId="{8DDE726B-A108-4D97-807E-3D9959D691D0}" destId="{113F1559-F8C6-4A8E-AFF1-C7FD82BC94CF}" srcOrd="4" destOrd="0" parTransId="{46DAED30-5293-41A3-A406-A5AD30604349}" sibTransId="{92428A98-4BE7-48D4-83D9-4D14DB779F92}"/>
    <dgm:cxn modelId="{93EFF98A-9931-4090-BCC6-57B3C28CF2FC}" srcId="{8DDE726B-A108-4D97-807E-3D9959D691D0}" destId="{BC626C15-F502-4027-B7BA-FB7E47244622}" srcOrd="0" destOrd="0" parTransId="{E4C49B8C-85F8-471B-B30E-81B63CD568FF}" sibTransId="{A50C93B5-F09B-4FB2-8DE4-8ABAB57DE556}"/>
    <dgm:cxn modelId="{3C2BE498-8249-431D-902D-1E2FE4D87014}" srcId="{8DDE726B-A108-4D97-807E-3D9959D691D0}" destId="{B97D868C-BFF5-4360-8128-10DE2EE26E3B}" srcOrd="6" destOrd="0" parTransId="{1AA98F5F-C5E1-481A-89A4-FEF84ED96329}" sibTransId="{24C8AF78-0FAF-440D-802F-F0BC184321C2}"/>
    <dgm:cxn modelId="{21663D99-2DF4-4609-B9E4-E965DC052DF0}" type="presOf" srcId="{6D0C3B7C-6BED-4FD6-ACF2-6C0AE1A33632}" destId="{0C96A9E7-FD33-4403-A11C-CD599C43CFF6}" srcOrd="0" destOrd="0" presId="urn:microsoft.com/office/officeart/2005/8/layout/default"/>
    <dgm:cxn modelId="{85A6F9A9-0BC3-4355-9E57-83212E0E4709}" type="presOf" srcId="{8DDE726B-A108-4D97-807E-3D9959D691D0}" destId="{2786F6B7-2D88-406D-A6E6-D8B3CC0FF84A}" srcOrd="0" destOrd="0" presId="urn:microsoft.com/office/officeart/2005/8/layout/default"/>
    <dgm:cxn modelId="{E9362DAF-0A51-4974-B40B-518D2B49F3A7}" srcId="{8DDE726B-A108-4D97-807E-3D9959D691D0}" destId="{7ABBC5E2-2BE2-456C-82BC-FB4557B636B3}" srcOrd="1" destOrd="0" parTransId="{E37523C5-4FE9-4776-AF20-9F7FDF736D99}" sibTransId="{B1D98DD2-8F9F-447D-8F66-52A1570F89B2}"/>
    <dgm:cxn modelId="{02A39FB4-44A4-4235-8A13-B5125E1B67AC}" type="presOf" srcId="{1C346BD6-CDA6-4D25-85F6-438E41C007B2}" destId="{B9CD0B70-E3B0-4F5F-B03A-EBFC05E88F81}" srcOrd="0" destOrd="0" presId="urn:microsoft.com/office/officeart/2005/8/layout/default"/>
    <dgm:cxn modelId="{6502A0B5-9969-4F0E-BC30-3EC1A50C5577}" srcId="{8DDE726B-A108-4D97-807E-3D9959D691D0}" destId="{1C346BD6-CDA6-4D25-85F6-438E41C007B2}" srcOrd="8" destOrd="0" parTransId="{D1D46E0A-4F41-41FF-B386-407E29CF6834}" sibTransId="{9A9ACFAA-7469-4D51-9785-EF5D7FB1F2D8}"/>
    <dgm:cxn modelId="{70E1FFBA-9593-4A0F-B0DB-F9F15AF3FC46}" type="presOf" srcId="{B97D868C-BFF5-4360-8128-10DE2EE26E3B}" destId="{F30A0BFA-114D-44F0-9F03-61A3E0623A6E}" srcOrd="0" destOrd="0" presId="urn:microsoft.com/office/officeart/2005/8/layout/default"/>
    <dgm:cxn modelId="{860177BB-0FCE-4E1E-BDE9-78FA2AE24510}" srcId="{8DDE726B-A108-4D97-807E-3D9959D691D0}" destId="{2909C645-56B0-4ECF-B545-6466ED1E29ED}" srcOrd="9" destOrd="0" parTransId="{2B7F0D26-2844-4FB8-8C8B-CF048CB382EE}" sibTransId="{B6C25588-2AEF-4ED6-B447-043C172AC210}"/>
    <dgm:cxn modelId="{18D2C6C8-DDC4-4100-8ED2-6B4561562393}" type="presOf" srcId="{678FF55B-7A81-4D97-9726-3BB545FC2A43}" destId="{944E805A-6AF2-45E7-9B76-51E967974544}" srcOrd="0" destOrd="0" presId="urn:microsoft.com/office/officeart/2005/8/layout/default"/>
    <dgm:cxn modelId="{B43601CF-714A-49C0-B5FD-C4FDE23832DB}" srcId="{8DDE726B-A108-4D97-807E-3D9959D691D0}" destId="{3C918D7A-3F9E-4027-8CAF-9FF48DC8564B}" srcOrd="12" destOrd="0" parTransId="{EC0CE670-7BF1-4F74-929D-35EC39F1F5EE}" sibTransId="{B0386349-49DF-480C-9F6D-26B2DBC7009E}"/>
    <dgm:cxn modelId="{97356BD2-FFB8-4355-BB10-D94644002926}" srcId="{8DDE726B-A108-4D97-807E-3D9959D691D0}" destId="{F75C5B9F-EA2A-4998-8D6A-848D21910387}" srcOrd="13" destOrd="0" parTransId="{7BDE73F9-E66B-4786-9135-6B42B0A1131D}" sibTransId="{B91BA364-2F21-41F1-963E-A42CC0B73A73}"/>
    <dgm:cxn modelId="{B27F34DC-9CF4-4175-9D84-61C3D17BE53C}" type="presOf" srcId="{078E10E3-3E79-4472-BD73-ADECAA96974A}" destId="{54EE5962-6B50-4EFA-A8AC-62736875F1C3}" srcOrd="0" destOrd="0" presId="urn:microsoft.com/office/officeart/2005/8/layout/default"/>
    <dgm:cxn modelId="{B51482F2-11E6-454F-9F13-7E4A56AF837B}" type="presOf" srcId="{113F1559-F8C6-4A8E-AFF1-C7FD82BC94CF}" destId="{C0891C01-AAA0-4D98-95B3-CDAB22496C91}" srcOrd="0" destOrd="0" presId="urn:microsoft.com/office/officeart/2005/8/layout/default"/>
    <dgm:cxn modelId="{667067F3-8334-4AB4-B42B-0C921209C9FB}" srcId="{8DDE726B-A108-4D97-807E-3D9959D691D0}" destId="{678FF55B-7A81-4D97-9726-3BB545FC2A43}" srcOrd="3" destOrd="0" parTransId="{7276BDBB-D5B3-4A74-AB41-4F40C1769FCA}" sibTransId="{399A1541-5691-4721-814F-B5F2C0B58D6A}"/>
    <dgm:cxn modelId="{500348AC-5278-4346-9501-C704E6C26A81}" type="presParOf" srcId="{2786F6B7-2D88-406D-A6E6-D8B3CC0FF84A}" destId="{00501CF8-9939-4F79-A5AA-7BED32714231}" srcOrd="0" destOrd="0" presId="urn:microsoft.com/office/officeart/2005/8/layout/default"/>
    <dgm:cxn modelId="{1487B300-3C41-41E9-874C-E466A905376D}" type="presParOf" srcId="{2786F6B7-2D88-406D-A6E6-D8B3CC0FF84A}" destId="{96A213D0-C7B1-4371-9CF6-F7FFED35801E}" srcOrd="1" destOrd="0" presId="urn:microsoft.com/office/officeart/2005/8/layout/default"/>
    <dgm:cxn modelId="{2275C46D-FC01-4C30-A045-BBB14FEFE27A}" type="presParOf" srcId="{2786F6B7-2D88-406D-A6E6-D8B3CC0FF84A}" destId="{1745C1DA-5E65-4722-8BB3-B58C75E1263D}" srcOrd="2" destOrd="0" presId="urn:microsoft.com/office/officeart/2005/8/layout/default"/>
    <dgm:cxn modelId="{3A6222A7-A8B0-4CE8-A159-B8709D9FC5CF}" type="presParOf" srcId="{2786F6B7-2D88-406D-A6E6-D8B3CC0FF84A}" destId="{78C2C629-1CF3-4174-82EF-593D59D5D605}" srcOrd="3" destOrd="0" presId="urn:microsoft.com/office/officeart/2005/8/layout/default"/>
    <dgm:cxn modelId="{BED73270-12CE-40D7-B2DB-3524A56DC650}" type="presParOf" srcId="{2786F6B7-2D88-406D-A6E6-D8B3CC0FF84A}" destId="{54EE5962-6B50-4EFA-A8AC-62736875F1C3}" srcOrd="4" destOrd="0" presId="urn:microsoft.com/office/officeart/2005/8/layout/default"/>
    <dgm:cxn modelId="{5634E685-FC25-4B26-A606-F5343A0FB22A}" type="presParOf" srcId="{2786F6B7-2D88-406D-A6E6-D8B3CC0FF84A}" destId="{08213050-8D66-45A1-8F22-44B37BB7D714}" srcOrd="5" destOrd="0" presId="urn:microsoft.com/office/officeart/2005/8/layout/default"/>
    <dgm:cxn modelId="{989CBBEE-A121-41ED-A721-652B3D5EE81B}" type="presParOf" srcId="{2786F6B7-2D88-406D-A6E6-D8B3CC0FF84A}" destId="{944E805A-6AF2-45E7-9B76-51E967974544}" srcOrd="6" destOrd="0" presId="urn:microsoft.com/office/officeart/2005/8/layout/default"/>
    <dgm:cxn modelId="{DE2170E6-ACCA-4A33-AAE9-1203A008AC47}" type="presParOf" srcId="{2786F6B7-2D88-406D-A6E6-D8B3CC0FF84A}" destId="{935128A4-90FB-49A9-85FB-3B7CE5924CD6}" srcOrd="7" destOrd="0" presId="urn:microsoft.com/office/officeart/2005/8/layout/default"/>
    <dgm:cxn modelId="{D72D88B5-9DF3-4E99-B756-472BF4C96C29}" type="presParOf" srcId="{2786F6B7-2D88-406D-A6E6-D8B3CC0FF84A}" destId="{C0891C01-AAA0-4D98-95B3-CDAB22496C91}" srcOrd="8" destOrd="0" presId="urn:microsoft.com/office/officeart/2005/8/layout/default"/>
    <dgm:cxn modelId="{640B3E25-BB3D-4340-86CF-BE9F76A2A479}" type="presParOf" srcId="{2786F6B7-2D88-406D-A6E6-D8B3CC0FF84A}" destId="{CB4C1AF3-E9EE-4128-B20D-64A231B1F00C}" srcOrd="9" destOrd="0" presId="urn:microsoft.com/office/officeart/2005/8/layout/default"/>
    <dgm:cxn modelId="{F4838B76-84EE-4161-BD94-E383AFE7268E}" type="presParOf" srcId="{2786F6B7-2D88-406D-A6E6-D8B3CC0FF84A}" destId="{79183A35-B0C3-444C-BC3B-8E54D982D011}" srcOrd="10" destOrd="0" presId="urn:microsoft.com/office/officeart/2005/8/layout/default"/>
    <dgm:cxn modelId="{DA92E860-C1CD-420A-B927-3EAA0E2051B1}" type="presParOf" srcId="{2786F6B7-2D88-406D-A6E6-D8B3CC0FF84A}" destId="{E1000C1C-F071-4D8D-AFB8-AD754A4A89F2}" srcOrd="11" destOrd="0" presId="urn:microsoft.com/office/officeart/2005/8/layout/default"/>
    <dgm:cxn modelId="{ADBB09AB-0365-49F8-9F3B-5C3113C9CCA0}" type="presParOf" srcId="{2786F6B7-2D88-406D-A6E6-D8B3CC0FF84A}" destId="{F30A0BFA-114D-44F0-9F03-61A3E0623A6E}" srcOrd="12" destOrd="0" presId="urn:microsoft.com/office/officeart/2005/8/layout/default"/>
    <dgm:cxn modelId="{61496601-B6CB-420F-ADE0-82AAEA1339D1}" type="presParOf" srcId="{2786F6B7-2D88-406D-A6E6-D8B3CC0FF84A}" destId="{5B736262-2081-4595-8295-3E9B55AD7C18}" srcOrd="13" destOrd="0" presId="urn:microsoft.com/office/officeart/2005/8/layout/default"/>
    <dgm:cxn modelId="{27256DF2-B10C-43DE-A2DF-F307D0E76D1C}" type="presParOf" srcId="{2786F6B7-2D88-406D-A6E6-D8B3CC0FF84A}" destId="{0C96A9E7-FD33-4403-A11C-CD599C43CFF6}" srcOrd="14" destOrd="0" presId="urn:microsoft.com/office/officeart/2005/8/layout/default"/>
    <dgm:cxn modelId="{52024E50-5881-42F0-8A7A-80DFCCC1C9A7}" type="presParOf" srcId="{2786F6B7-2D88-406D-A6E6-D8B3CC0FF84A}" destId="{BF940611-837B-4419-AAAA-88405D4167AB}" srcOrd="15" destOrd="0" presId="urn:microsoft.com/office/officeart/2005/8/layout/default"/>
    <dgm:cxn modelId="{F1367D06-1D80-4969-94C4-D43C95AB919A}" type="presParOf" srcId="{2786F6B7-2D88-406D-A6E6-D8B3CC0FF84A}" destId="{B9CD0B70-E3B0-4F5F-B03A-EBFC05E88F81}" srcOrd="16" destOrd="0" presId="urn:microsoft.com/office/officeart/2005/8/layout/default"/>
    <dgm:cxn modelId="{8308EFCA-DEE8-4043-AD69-1B4113EA1949}" type="presParOf" srcId="{2786F6B7-2D88-406D-A6E6-D8B3CC0FF84A}" destId="{91C88BEF-CE91-4266-8976-804B40A099F7}" srcOrd="17" destOrd="0" presId="urn:microsoft.com/office/officeart/2005/8/layout/default"/>
    <dgm:cxn modelId="{744DD451-B6A2-4B76-B7A4-47B3C3CA7F26}" type="presParOf" srcId="{2786F6B7-2D88-406D-A6E6-D8B3CC0FF84A}" destId="{6AE09694-0375-46FA-8161-FD17E0B18849}" srcOrd="18" destOrd="0" presId="urn:microsoft.com/office/officeart/2005/8/layout/default"/>
    <dgm:cxn modelId="{B2F6C914-4452-46EC-BD96-B479B61CCE40}" type="presParOf" srcId="{2786F6B7-2D88-406D-A6E6-D8B3CC0FF84A}" destId="{E982870D-B2C5-44D7-A46A-C171596D5546}" srcOrd="19" destOrd="0" presId="urn:microsoft.com/office/officeart/2005/8/layout/default"/>
    <dgm:cxn modelId="{D5182C17-A17F-4AD4-8E68-1EDBD5CEE185}" type="presParOf" srcId="{2786F6B7-2D88-406D-A6E6-D8B3CC0FF84A}" destId="{175FA496-49DF-4C55-80BD-9D3CA7141129}" srcOrd="20" destOrd="0" presId="urn:microsoft.com/office/officeart/2005/8/layout/default"/>
    <dgm:cxn modelId="{4009A4F5-0307-43E8-9ACB-90ABDE910BE3}" type="presParOf" srcId="{2786F6B7-2D88-406D-A6E6-D8B3CC0FF84A}" destId="{A0AD43BB-04B6-4500-B3E3-4A54BBCB8D70}" srcOrd="21" destOrd="0" presId="urn:microsoft.com/office/officeart/2005/8/layout/default"/>
    <dgm:cxn modelId="{144A2A0D-6CD6-4000-960E-4B446DE0663F}" type="presParOf" srcId="{2786F6B7-2D88-406D-A6E6-D8B3CC0FF84A}" destId="{7CB2E289-81FC-4686-988C-9B768BB06DC8}" srcOrd="22" destOrd="0" presId="urn:microsoft.com/office/officeart/2005/8/layout/default"/>
    <dgm:cxn modelId="{0B3B23E7-EEC0-4D95-93FE-B2E8B27FDEB0}" type="presParOf" srcId="{2786F6B7-2D88-406D-A6E6-D8B3CC0FF84A}" destId="{74EEC83F-D118-4451-AB48-A3A460C9195E}" srcOrd="23" destOrd="0" presId="urn:microsoft.com/office/officeart/2005/8/layout/default"/>
    <dgm:cxn modelId="{16D467BC-E4C8-42EF-B8A8-001D81DFA064}" type="presParOf" srcId="{2786F6B7-2D88-406D-A6E6-D8B3CC0FF84A}" destId="{9326DC7B-2076-4F86-9975-5212D24ED68E}" srcOrd="24" destOrd="0" presId="urn:microsoft.com/office/officeart/2005/8/layout/default"/>
    <dgm:cxn modelId="{53383C96-E8D2-41B7-90CF-A59A878975D0}" type="presParOf" srcId="{2786F6B7-2D88-406D-A6E6-D8B3CC0FF84A}" destId="{ECC31A90-3924-43DA-B1AF-97B63999EC96}" srcOrd="25" destOrd="0" presId="urn:microsoft.com/office/officeart/2005/8/layout/default"/>
    <dgm:cxn modelId="{5AE96FDB-1A07-4124-A139-498F7A43545D}" type="presParOf" srcId="{2786F6B7-2D88-406D-A6E6-D8B3CC0FF84A}" destId="{C077237D-AF36-4B42-A6C0-D913F8C80C65}" srcOrd="2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95831BF-864F-4D23-827D-2AE4E534CB36}"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BC05F2E4-47EF-4053-B619-CECDC284AB20}">
      <dgm:prSet/>
      <dgm:spPr/>
      <dgm:t>
        <a:bodyPr/>
        <a:lstStyle/>
        <a:p>
          <a:r>
            <a:rPr lang="en-US" dirty="0"/>
            <a:t>Job: </a:t>
          </a:r>
        </a:p>
        <a:p>
          <a:r>
            <a:rPr lang="en-US" dirty="0"/>
            <a:t>c. 1440 – 950 B.C.</a:t>
          </a:r>
        </a:p>
      </dgm:t>
    </dgm:pt>
    <dgm:pt modelId="{1EF71AE2-6E10-443A-B6B0-79096C2C8C83}" type="parTrans" cxnId="{84E1A744-31A9-4168-ABED-6BEE09439E1C}">
      <dgm:prSet/>
      <dgm:spPr/>
      <dgm:t>
        <a:bodyPr/>
        <a:lstStyle/>
        <a:p>
          <a:endParaRPr lang="en-US"/>
        </a:p>
      </dgm:t>
    </dgm:pt>
    <dgm:pt modelId="{D504D84C-7F9E-403E-9198-63E93BFD4F7E}" type="sibTrans" cxnId="{84E1A744-31A9-4168-ABED-6BEE09439E1C}">
      <dgm:prSet/>
      <dgm:spPr/>
      <dgm:t>
        <a:bodyPr/>
        <a:lstStyle/>
        <a:p>
          <a:endParaRPr lang="en-US"/>
        </a:p>
      </dgm:t>
    </dgm:pt>
    <dgm:pt modelId="{264966AA-1594-4B18-958D-BBC1D04619BC}">
      <dgm:prSet/>
      <dgm:spPr/>
      <dgm:t>
        <a:bodyPr/>
        <a:lstStyle/>
        <a:p>
          <a:r>
            <a:rPr lang="en-US" dirty="0"/>
            <a:t>Psalms: </a:t>
          </a:r>
        </a:p>
        <a:p>
          <a:r>
            <a:rPr lang="en-US" dirty="0"/>
            <a:t>c. 1410-500 B.C.</a:t>
          </a:r>
        </a:p>
      </dgm:t>
    </dgm:pt>
    <dgm:pt modelId="{C8738D5F-CC6B-48D1-8923-852B794635E8}" type="parTrans" cxnId="{D2D0DFAB-A665-41C0-A232-11E105F93C95}">
      <dgm:prSet/>
      <dgm:spPr/>
      <dgm:t>
        <a:bodyPr/>
        <a:lstStyle/>
        <a:p>
          <a:endParaRPr lang="en-US"/>
        </a:p>
      </dgm:t>
    </dgm:pt>
    <dgm:pt modelId="{87853DBC-D8A7-4314-A71B-6D5345892B60}" type="sibTrans" cxnId="{D2D0DFAB-A665-41C0-A232-11E105F93C95}">
      <dgm:prSet/>
      <dgm:spPr/>
      <dgm:t>
        <a:bodyPr/>
        <a:lstStyle/>
        <a:p>
          <a:endParaRPr lang="en-US"/>
        </a:p>
      </dgm:t>
    </dgm:pt>
    <dgm:pt modelId="{864F2096-B057-480D-9ED3-26067AF0DE5C}">
      <dgm:prSet/>
      <dgm:spPr/>
      <dgm:t>
        <a:bodyPr/>
        <a:lstStyle/>
        <a:p>
          <a:r>
            <a:rPr lang="en-US" dirty="0"/>
            <a:t>Proverbs and Song of Solomon: </a:t>
          </a:r>
        </a:p>
        <a:p>
          <a:r>
            <a:rPr lang="en-US" dirty="0"/>
            <a:t>c. 965 B.C.</a:t>
          </a:r>
        </a:p>
      </dgm:t>
    </dgm:pt>
    <dgm:pt modelId="{7CF368EE-C173-4CA7-B9F4-7F0EA21DE09E}" type="parTrans" cxnId="{AE7E9DDC-0CC6-4F99-9545-0978AF84E4F0}">
      <dgm:prSet/>
      <dgm:spPr/>
      <dgm:t>
        <a:bodyPr/>
        <a:lstStyle/>
        <a:p>
          <a:endParaRPr lang="en-US"/>
        </a:p>
      </dgm:t>
    </dgm:pt>
    <dgm:pt modelId="{54102EED-D018-4FAB-A4AF-7D84D0B17ED2}" type="sibTrans" cxnId="{AE7E9DDC-0CC6-4F99-9545-0978AF84E4F0}">
      <dgm:prSet/>
      <dgm:spPr/>
      <dgm:t>
        <a:bodyPr/>
        <a:lstStyle/>
        <a:p>
          <a:endParaRPr lang="en-US"/>
        </a:p>
      </dgm:t>
    </dgm:pt>
    <dgm:pt modelId="{FD7ACDD6-1D95-4031-AB91-863C93F0BC07}">
      <dgm:prSet/>
      <dgm:spPr/>
      <dgm:t>
        <a:bodyPr/>
        <a:lstStyle/>
        <a:p>
          <a:r>
            <a:rPr lang="en-US" dirty="0"/>
            <a:t>Ecclesiastes: </a:t>
          </a:r>
        </a:p>
        <a:p>
          <a:r>
            <a:rPr lang="en-US" dirty="0"/>
            <a:t>c. 930 B.C.</a:t>
          </a:r>
        </a:p>
      </dgm:t>
    </dgm:pt>
    <dgm:pt modelId="{E1500B85-7659-4384-9C25-32197803BD8F}" type="parTrans" cxnId="{C796FB3B-5083-4915-89F9-484AB960644F}">
      <dgm:prSet/>
      <dgm:spPr/>
      <dgm:t>
        <a:bodyPr/>
        <a:lstStyle/>
        <a:p>
          <a:endParaRPr lang="en-US"/>
        </a:p>
      </dgm:t>
    </dgm:pt>
    <dgm:pt modelId="{3C2966E4-2EF3-4AF6-8BF5-433C1E0CFE55}" type="sibTrans" cxnId="{C796FB3B-5083-4915-89F9-484AB960644F}">
      <dgm:prSet/>
      <dgm:spPr/>
      <dgm:t>
        <a:bodyPr/>
        <a:lstStyle/>
        <a:p>
          <a:endParaRPr lang="en-US"/>
        </a:p>
      </dgm:t>
    </dgm:pt>
    <dgm:pt modelId="{201133CE-942C-456C-A7AC-87A45813E850}">
      <dgm:prSet/>
      <dgm:spPr/>
      <dgm:t>
        <a:bodyPr/>
        <a:lstStyle/>
        <a:p>
          <a:r>
            <a:rPr lang="en-US" dirty="0"/>
            <a:t>Obadiah: </a:t>
          </a:r>
        </a:p>
        <a:p>
          <a:r>
            <a:rPr lang="en-US" dirty="0"/>
            <a:t>c. 848-840 B.C.</a:t>
          </a:r>
        </a:p>
      </dgm:t>
    </dgm:pt>
    <dgm:pt modelId="{4F05A134-C032-484A-9107-76C3653BB4DB}" type="parTrans" cxnId="{8FEB3F5D-2D11-43C1-8DBA-E907057585AA}">
      <dgm:prSet/>
      <dgm:spPr/>
      <dgm:t>
        <a:bodyPr/>
        <a:lstStyle/>
        <a:p>
          <a:endParaRPr lang="en-US"/>
        </a:p>
      </dgm:t>
    </dgm:pt>
    <dgm:pt modelId="{0C767085-BD22-41A1-8C4B-DB0A7B67681E}" type="sibTrans" cxnId="{8FEB3F5D-2D11-43C1-8DBA-E907057585AA}">
      <dgm:prSet/>
      <dgm:spPr/>
      <dgm:t>
        <a:bodyPr/>
        <a:lstStyle/>
        <a:p>
          <a:endParaRPr lang="en-US"/>
        </a:p>
      </dgm:t>
    </dgm:pt>
    <dgm:pt modelId="{07057D0B-4699-427F-A274-DB2B677E4B50}">
      <dgm:prSet/>
      <dgm:spPr/>
      <dgm:t>
        <a:bodyPr/>
        <a:lstStyle/>
        <a:p>
          <a:r>
            <a:rPr lang="en-US" dirty="0"/>
            <a:t>Joel: </a:t>
          </a:r>
        </a:p>
        <a:p>
          <a:r>
            <a:rPr lang="en-US" dirty="0"/>
            <a:t>c. 835 – 796 B.C</a:t>
          </a:r>
        </a:p>
      </dgm:t>
    </dgm:pt>
    <dgm:pt modelId="{C8AC7840-3899-4874-ABDD-782065292232}" type="parTrans" cxnId="{C8FDDF99-874B-42EC-A94D-1A8317189E25}">
      <dgm:prSet/>
      <dgm:spPr/>
      <dgm:t>
        <a:bodyPr/>
        <a:lstStyle/>
        <a:p>
          <a:endParaRPr lang="en-US"/>
        </a:p>
      </dgm:t>
    </dgm:pt>
    <dgm:pt modelId="{484508EA-D9CA-46A7-A591-89BAB202F36B}" type="sibTrans" cxnId="{C8FDDF99-874B-42EC-A94D-1A8317189E25}">
      <dgm:prSet/>
      <dgm:spPr/>
      <dgm:t>
        <a:bodyPr/>
        <a:lstStyle/>
        <a:p>
          <a:endParaRPr lang="en-US"/>
        </a:p>
      </dgm:t>
    </dgm:pt>
    <dgm:pt modelId="{B53A9213-93DE-4699-8F18-0E1D78AF46FB}">
      <dgm:prSet/>
      <dgm:spPr/>
      <dgm:t>
        <a:bodyPr/>
        <a:lstStyle/>
        <a:p>
          <a:r>
            <a:rPr lang="en-US" b="0" dirty="0"/>
            <a:t>Jonah:</a:t>
          </a:r>
        </a:p>
        <a:p>
          <a:r>
            <a:rPr lang="en-US" dirty="0"/>
            <a:t>c. 790 – 739 B.C.</a:t>
          </a:r>
        </a:p>
      </dgm:t>
    </dgm:pt>
    <dgm:pt modelId="{772C920D-C399-4DF4-BBB0-8C0389A2D28C}" type="parTrans" cxnId="{B1950100-C646-44BD-AED1-0D381A31740D}">
      <dgm:prSet/>
      <dgm:spPr/>
      <dgm:t>
        <a:bodyPr/>
        <a:lstStyle/>
        <a:p>
          <a:endParaRPr lang="en-US"/>
        </a:p>
      </dgm:t>
    </dgm:pt>
    <dgm:pt modelId="{A27C8B2F-3551-436C-B98B-702161025394}" type="sibTrans" cxnId="{B1950100-C646-44BD-AED1-0D381A31740D}">
      <dgm:prSet/>
      <dgm:spPr/>
      <dgm:t>
        <a:bodyPr/>
        <a:lstStyle/>
        <a:p>
          <a:endParaRPr lang="en-US"/>
        </a:p>
      </dgm:t>
    </dgm:pt>
    <dgm:pt modelId="{EA1AA72F-1755-4906-97CF-68E281C7A52F}">
      <dgm:prSet/>
      <dgm:spPr/>
      <dgm:t>
        <a:bodyPr/>
        <a:lstStyle/>
        <a:p>
          <a:r>
            <a:rPr lang="en-US" dirty="0"/>
            <a:t>Isaiah and Micah: </a:t>
          </a:r>
        </a:p>
        <a:p>
          <a:r>
            <a:rPr lang="en-US" dirty="0"/>
            <a:t>c. 739 – 681 B.C.</a:t>
          </a:r>
        </a:p>
      </dgm:t>
    </dgm:pt>
    <dgm:pt modelId="{03834475-4DBA-48E3-AF95-5EF52BDA6761}" type="parTrans" cxnId="{75D6215F-9704-4229-B781-0535A3594118}">
      <dgm:prSet/>
      <dgm:spPr/>
      <dgm:t>
        <a:bodyPr/>
        <a:lstStyle/>
        <a:p>
          <a:endParaRPr lang="en-US"/>
        </a:p>
      </dgm:t>
    </dgm:pt>
    <dgm:pt modelId="{A6DC4722-62BD-41EA-AEE0-BF5610F64002}" type="sibTrans" cxnId="{75D6215F-9704-4229-B781-0535A3594118}">
      <dgm:prSet/>
      <dgm:spPr/>
      <dgm:t>
        <a:bodyPr/>
        <a:lstStyle/>
        <a:p>
          <a:endParaRPr lang="en-US"/>
        </a:p>
      </dgm:t>
    </dgm:pt>
    <dgm:pt modelId="{28314665-CD33-4728-A73B-461151AF20D6}">
      <dgm:prSet/>
      <dgm:spPr/>
      <dgm:t>
        <a:bodyPr/>
        <a:lstStyle/>
        <a:p>
          <a:r>
            <a:rPr lang="en-US" dirty="0"/>
            <a:t>Nahum: </a:t>
          </a:r>
        </a:p>
        <a:p>
          <a:r>
            <a:rPr lang="en-US" dirty="0"/>
            <a:t>c. 663–612 B.C.</a:t>
          </a:r>
        </a:p>
      </dgm:t>
    </dgm:pt>
    <dgm:pt modelId="{8CA04F74-942F-437B-A5D0-372E8F8B95AA}" type="parTrans" cxnId="{8938B6DF-BBA4-4B7F-9FDB-F79E6DE8783F}">
      <dgm:prSet/>
      <dgm:spPr/>
      <dgm:t>
        <a:bodyPr/>
        <a:lstStyle/>
        <a:p>
          <a:endParaRPr lang="en-US"/>
        </a:p>
      </dgm:t>
    </dgm:pt>
    <dgm:pt modelId="{1085DAFD-F7EF-40AA-A36B-8F19523CA089}" type="sibTrans" cxnId="{8938B6DF-BBA4-4B7F-9FDB-F79E6DE8783F}">
      <dgm:prSet/>
      <dgm:spPr/>
      <dgm:t>
        <a:bodyPr/>
        <a:lstStyle/>
        <a:p>
          <a:endParaRPr lang="en-US"/>
        </a:p>
      </dgm:t>
    </dgm:pt>
    <dgm:pt modelId="{D55B9ED3-6A8F-4AB8-BFD4-21F7DF55E9FC}">
      <dgm:prSet/>
      <dgm:spPr/>
      <dgm:t>
        <a:bodyPr/>
        <a:lstStyle/>
        <a:p>
          <a:r>
            <a:rPr lang="en-US" dirty="0"/>
            <a:t>Habakkuk and Zephaniah: </a:t>
          </a:r>
        </a:p>
        <a:p>
          <a:r>
            <a:rPr lang="en-US" dirty="0"/>
            <a:t>c. 635-605 B.C</a:t>
          </a:r>
          <a:endParaRPr lang="en-US" b="0" dirty="0"/>
        </a:p>
      </dgm:t>
    </dgm:pt>
    <dgm:pt modelId="{FCC2FC73-3B36-46C7-87D9-3C4D11539192}" type="parTrans" cxnId="{98CE6C92-6C75-49F4-A57F-D051E44D2325}">
      <dgm:prSet/>
      <dgm:spPr/>
      <dgm:t>
        <a:bodyPr/>
        <a:lstStyle/>
        <a:p>
          <a:endParaRPr lang="en-US"/>
        </a:p>
      </dgm:t>
    </dgm:pt>
    <dgm:pt modelId="{D44F7AB7-60C0-4098-B283-9657F8C82416}" type="sibTrans" cxnId="{98CE6C92-6C75-49F4-A57F-D051E44D2325}">
      <dgm:prSet/>
      <dgm:spPr/>
      <dgm:t>
        <a:bodyPr/>
        <a:lstStyle/>
        <a:p>
          <a:endParaRPr lang="en-US"/>
        </a:p>
      </dgm:t>
    </dgm:pt>
    <dgm:pt modelId="{CD799DDF-E63A-4AEF-8FAF-6307033A7336}">
      <dgm:prSet/>
      <dgm:spPr/>
      <dgm:t>
        <a:bodyPr/>
        <a:lstStyle/>
        <a:p>
          <a:r>
            <a:rPr lang="en-US" dirty="0"/>
            <a:t>Jeremiah and Lamentations:</a:t>
          </a:r>
        </a:p>
        <a:p>
          <a:r>
            <a:rPr lang="en-US" dirty="0"/>
            <a:t>c. 630-575 B.C.</a:t>
          </a:r>
          <a:endParaRPr lang="en-US" b="0" dirty="0"/>
        </a:p>
      </dgm:t>
    </dgm:pt>
    <dgm:pt modelId="{1BF036C4-3BA2-4ED5-A089-C0C68C1C4AB1}" type="parTrans" cxnId="{13D1696E-B47A-4D10-AE40-351977A3855D}">
      <dgm:prSet/>
      <dgm:spPr/>
      <dgm:t>
        <a:bodyPr/>
        <a:lstStyle/>
        <a:p>
          <a:endParaRPr lang="en-US"/>
        </a:p>
      </dgm:t>
    </dgm:pt>
    <dgm:pt modelId="{64087D24-CC2B-436C-AF6C-2DFF72AF3129}" type="sibTrans" cxnId="{13D1696E-B47A-4D10-AE40-351977A3855D}">
      <dgm:prSet/>
      <dgm:spPr/>
      <dgm:t>
        <a:bodyPr/>
        <a:lstStyle/>
        <a:p>
          <a:endParaRPr lang="en-US"/>
        </a:p>
      </dgm:t>
    </dgm:pt>
    <dgm:pt modelId="{D0C11DE3-06E6-4523-9C00-947D776400BC}">
      <dgm:prSet/>
      <dgm:spPr/>
      <dgm:t>
        <a:bodyPr/>
        <a:lstStyle/>
        <a:p>
          <a:r>
            <a:rPr lang="en-US" b="0" dirty="0"/>
            <a:t>Ezekiel and Daniel: </a:t>
          </a:r>
        </a:p>
        <a:p>
          <a:r>
            <a:rPr lang="en-US" b="0" dirty="0"/>
            <a:t>c. 593 – 530 B.C.</a:t>
          </a:r>
        </a:p>
      </dgm:t>
    </dgm:pt>
    <dgm:pt modelId="{691FAAFB-6E4E-4F7D-B354-451F3FBDD165}" type="parTrans" cxnId="{AC31D86F-CC49-4FD0-9348-5312C5C91764}">
      <dgm:prSet/>
      <dgm:spPr/>
      <dgm:t>
        <a:bodyPr/>
        <a:lstStyle/>
        <a:p>
          <a:endParaRPr lang="en-US"/>
        </a:p>
      </dgm:t>
    </dgm:pt>
    <dgm:pt modelId="{D6A65B44-16F9-4CFF-9998-354964FFA1F9}" type="sibTrans" cxnId="{AC31D86F-CC49-4FD0-9348-5312C5C91764}">
      <dgm:prSet/>
      <dgm:spPr/>
      <dgm:t>
        <a:bodyPr/>
        <a:lstStyle/>
        <a:p>
          <a:endParaRPr lang="en-US"/>
        </a:p>
      </dgm:t>
    </dgm:pt>
    <dgm:pt modelId="{4FBD72AF-4850-45BC-AA1B-1F0D42B7C0EB}">
      <dgm:prSet/>
      <dgm:spPr/>
      <dgm:t>
        <a:bodyPr/>
        <a:lstStyle/>
        <a:p>
          <a:r>
            <a:rPr lang="en-US" b="0" dirty="0"/>
            <a:t>Haggai and Zechariah:</a:t>
          </a:r>
        </a:p>
        <a:p>
          <a:r>
            <a:rPr lang="en-US" b="0" dirty="0"/>
            <a:t>c. 520-470 B.C.</a:t>
          </a:r>
        </a:p>
      </dgm:t>
    </dgm:pt>
    <dgm:pt modelId="{C4A174C8-84C0-44FA-B86E-EBF030A1F88A}" type="parTrans" cxnId="{734705D2-5012-4FE2-A113-04E8036CF419}">
      <dgm:prSet/>
      <dgm:spPr/>
      <dgm:t>
        <a:bodyPr/>
        <a:lstStyle/>
        <a:p>
          <a:endParaRPr lang="en-US"/>
        </a:p>
      </dgm:t>
    </dgm:pt>
    <dgm:pt modelId="{DE0AA3B9-105F-4E38-80DC-A20891C0C514}" type="sibTrans" cxnId="{734705D2-5012-4FE2-A113-04E8036CF419}">
      <dgm:prSet/>
      <dgm:spPr/>
      <dgm:t>
        <a:bodyPr/>
        <a:lstStyle/>
        <a:p>
          <a:endParaRPr lang="en-US"/>
        </a:p>
      </dgm:t>
    </dgm:pt>
    <dgm:pt modelId="{F929BDE3-DC3D-4155-B467-8906A845D60C}">
      <dgm:prSet/>
      <dgm:spPr/>
      <dgm:t>
        <a:bodyPr/>
        <a:lstStyle/>
        <a:p>
          <a:r>
            <a:rPr lang="en-US" b="0" dirty="0"/>
            <a:t>Malachi:</a:t>
          </a:r>
        </a:p>
        <a:p>
          <a:r>
            <a:rPr lang="en-US" b="0" dirty="0"/>
            <a:t>c. 440 – 400 B.C.</a:t>
          </a:r>
        </a:p>
      </dgm:t>
    </dgm:pt>
    <dgm:pt modelId="{D3F15A05-6644-4033-9917-A67ED9F4F1BF}" type="parTrans" cxnId="{8DA0EFC5-8281-4F82-AFE2-0384F9EB8B79}">
      <dgm:prSet/>
      <dgm:spPr/>
      <dgm:t>
        <a:bodyPr/>
        <a:lstStyle/>
        <a:p>
          <a:endParaRPr lang="en-US"/>
        </a:p>
      </dgm:t>
    </dgm:pt>
    <dgm:pt modelId="{41BEDE47-F01B-43DD-9A39-AA9EDAB449FA}" type="sibTrans" cxnId="{8DA0EFC5-8281-4F82-AFE2-0384F9EB8B79}">
      <dgm:prSet/>
      <dgm:spPr/>
      <dgm:t>
        <a:bodyPr/>
        <a:lstStyle/>
        <a:p>
          <a:endParaRPr lang="en-US"/>
        </a:p>
      </dgm:t>
    </dgm:pt>
    <dgm:pt modelId="{98AA84E2-B7A9-4867-845C-0A8567A0428A}">
      <dgm:prSet/>
      <dgm:spPr/>
      <dgm:t>
        <a:bodyPr/>
        <a:lstStyle/>
        <a:p>
          <a:r>
            <a:rPr lang="en-US" dirty="0"/>
            <a:t>Hosea and Amos: </a:t>
          </a:r>
        </a:p>
        <a:p>
          <a:r>
            <a:rPr lang="en-US" dirty="0"/>
            <a:t>c. 760 -725 B.C.</a:t>
          </a:r>
        </a:p>
      </dgm:t>
    </dgm:pt>
    <dgm:pt modelId="{7CF9385F-3085-4315-BB8B-D10E0896C583}" type="parTrans" cxnId="{7E8968A2-41A0-4A65-BC57-B7112E61706B}">
      <dgm:prSet/>
      <dgm:spPr/>
      <dgm:t>
        <a:bodyPr/>
        <a:lstStyle/>
        <a:p>
          <a:endParaRPr lang="en-US"/>
        </a:p>
      </dgm:t>
    </dgm:pt>
    <dgm:pt modelId="{58954F3E-E73E-47ED-9EFE-8C81BE7D5271}" type="sibTrans" cxnId="{7E8968A2-41A0-4A65-BC57-B7112E61706B}">
      <dgm:prSet/>
      <dgm:spPr/>
      <dgm:t>
        <a:bodyPr/>
        <a:lstStyle/>
        <a:p>
          <a:endParaRPr lang="en-US"/>
        </a:p>
      </dgm:t>
    </dgm:pt>
    <dgm:pt modelId="{2E40355C-AEF1-40AF-B5B3-2B36746A5EE7}" type="pres">
      <dgm:prSet presAssocID="{195831BF-864F-4D23-827D-2AE4E534CB36}" presName="diagram" presStyleCnt="0">
        <dgm:presLayoutVars>
          <dgm:dir/>
          <dgm:resizeHandles val="exact"/>
        </dgm:presLayoutVars>
      </dgm:prSet>
      <dgm:spPr/>
    </dgm:pt>
    <dgm:pt modelId="{41213336-741A-47EA-A7D1-AF112B4DC426}" type="pres">
      <dgm:prSet presAssocID="{BC05F2E4-47EF-4053-B619-CECDC284AB20}" presName="node" presStyleLbl="node1" presStyleIdx="0" presStyleCnt="15" custScaleX="117101" custLinFactNeighborX="-1602">
        <dgm:presLayoutVars>
          <dgm:bulletEnabled val="1"/>
        </dgm:presLayoutVars>
      </dgm:prSet>
      <dgm:spPr/>
    </dgm:pt>
    <dgm:pt modelId="{BB9576BC-C478-4CF7-A5CD-E7B64302CEB1}" type="pres">
      <dgm:prSet presAssocID="{D504D84C-7F9E-403E-9198-63E93BFD4F7E}" presName="sibTrans" presStyleCnt="0"/>
      <dgm:spPr/>
    </dgm:pt>
    <dgm:pt modelId="{E41E4CE5-3F9A-4DCB-A004-630D56FC6DC8}" type="pres">
      <dgm:prSet presAssocID="{264966AA-1594-4B18-958D-BBC1D04619BC}" presName="node" presStyleLbl="node1" presStyleIdx="1" presStyleCnt="15" custScaleX="117101" custLinFactNeighborX="-1602">
        <dgm:presLayoutVars>
          <dgm:bulletEnabled val="1"/>
        </dgm:presLayoutVars>
      </dgm:prSet>
      <dgm:spPr/>
    </dgm:pt>
    <dgm:pt modelId="{E218BD52-AB6E-4AF5-BD74-7C9816573285}" type="pres">
      <dgm:prSet presAssocID="{87853DBC-D8A7-4314-A71B-6D5345892B60}" presName="sibTrans" presStyleCnt="0"/>
      <dgm:spPr/>
    </dgm:pt>
    <dgm:pt modelId="{5CAB4C11-5B42-4FA9-AFF7-C4436988DC7F}" type="pres">
      <dgm:prSet presAssocID="{864F2096-B057-480D-9ED3-26067AF0DE5C}" presName="node" presStyleLbl="node1" presStyleIdx="2" presStyleCnt="15" custScaleX="117101" custLinFactNeighborX="-1602">
        <dgm:presLayoutVars>
          <dgm:bulletEnabled val="1"/>
        </dgm:presLayoutVars>
      </dgm:prSet>
      <dgm:spPr/>
    </dgm:pt>
    <dgm:pt modelId="{8B410A0C-B02C-427B-8ABE-267AFA12FBDC}" type="pres">
      <dgm:prSet presAssocID="{54102EED-D018-4FAB-A4AF-7D84D0B17ED2}" presName="sibTrans" presStyleCnt="0"/>
      <dgm:spPr/>
    </dgm:pt>
    <dgm:pt modelId="{93649043-6831-4094-A763-9504FB733BF0}" type="pres">
      <dgm:prSet presAssocID="{FD7ACDD6-1D95-4031-AB91-863C93F0BC07}" presName="node" presStyleLbl="node1" presStyleIdx="3" presStyleCnt="15" custScaleX="117101" custLinFactNeighborX="-1602">
        <dgm:presLayoutVars>
          <dgm:bulletEnabled val="1"/>
        </dgm:presLayoutVars>
      </dgm:prSet>
      <dgm:spPr/>
    </dgm:pt>
    <dgm:pt modelId="{4DA0972C-B84F-407A-966F-E8AD317ED6A3}" type="pres">
      <dgm:prSet presAssocID="{3C2966E4-2EF3-4AF6-8BF5-433C1E0CFE55}" presName="sibTrans" presStyleCnt="0"/>
      <dgm:spPr/>
    </dgm:pt>
    <dgm:pt modelId="{CEB3774B-8160-4D73-BD40-D6E82F6BC715}" type="pres">
      <dgm:prSet presAssocID="{201133CE-942C-456C-A7AC-87A45813E850}" presName="node" presStyleLbl="node1" presStyleIdx="4" presStyleCnt="15" custScaleX="117101" custLinFactNeighborX="-1602">
        <dgm:presLayoutVars>
          <dgm:bulletEnabled val="1"/>
        </dgm:presLayoutVars>
      </dgm:prSet>
      <dgm:spPr/>
    </dgm:pt>
    <dgm:pt modelId="{32482838-B929-4579-8209-99A85297DE38}" type="pres">
      <dgm:prSet presAssocID="{0C767085-BD22-41A1-8C4B-DB0A7B67681E}" presName="sibTrans" presStyleCnt="0"/>
      <dgm:spPr/>
    </dgm:pt>
    <dgm:pt modelId="{DB4087B0-C65A-4D58-9919-E944CAEA3E42}" type="pres">
      <dgm:prSet presAssocID="{07057D0B-4699-427F-A274-DB2B677E4B50}" presName="node" presStyleLbl="node1" presStyleIdx="5" presStyleCnt="15" custScaleX="117101" custLinFactNeighborX="-1602">
        <dgm:presLayoutVars>
          <dgm:bulletEnabled val="1"/>
        </dgm:presLayoutVars>
      </dgm:prSet>
      <dgm:spPr/>
    </dgm:pt>
    <dgm:pt modelId="{27DC40C2-C761-47A3-A0FA-D98A12A27025}" type="pres">
      <dgm:prSet presAssocID="{484508EA-D9CA-46A7-A591-89BAB202F36B}" presName="sibTrans" presStyleCnt="0"/>
      <dgm:spPr/>
    </dgm:pt>
    <dgm:pt modelId="{AE198FB6-B2D3-4077-ABC5-2B4ECF0A568D}" type="pres">
      <dgm:prSet presAssocID="{B53A9213-93DE-4699-8F18-0E1D78AF46FB}" presName="node" presStyleLbl="node1" presStyleIdx="6" presStyleCnt="15" custScaleX="117101" custLinFactNeighborX="-1602">
        <dgm:presLayoutVars>
          <dgm:bulletEnabled val="1"/>
        </dgm:presLayoutVars>
      </dgm:prSet>
      <dgm:spPr/>
    </dgm:pt>
    <dgm:pt modelId="{EA956A89-10C4-4855-ACD2-5B717DE1426D}" type="pres">
      <dgm:prSet presAssocID="{A27C8B2F-3551-436C-B98B-702161025394}" presName="sibTrans" presStyleCnt="0"/>
      <dgm:spPr/>
    </dgm:pt>
    <dgm:pt modelId="{4D3479A5-BC9C-4C2D-A9EE-5B011E2F9B18}" type="pres">
      <dgm:prSet presAssocID="{98AA84E2-B7A9-4867-845C-0A8567A0428A}" presName="node" presStyleLbl="node1" presStyleIdx="7" presStyleCnt="15" custScaleX="117101" custLinFactNeighborX="-1602">
        <dgm:presLayoutVars>
          <dgm:bulletEnabled val="1"/>
        </dgm:presLayoutVars>
      </dgm:prSet>
      <dgm:spPr/>
    </dgm:pt>
    <dgm:pt modelId="{C2314207-163C-4B6A-8AC4-31282B81C11B}" type="pres">
      <dgm:prSet presAssocID="{58954F3E-E73E-47ED-9EFE-8C81BE7D5271}" presName="sibTrans" presStyleCnt="0"/>
      <dgm:spPr/>
    </dgm:pt>
    <dgm:pt modelId="{6617B630-7FD9-446E-B52B-C4999BA5FCE3}" type="pres">
      <dgm:prSet presAssocID="{EA1AA72F-1755-4906-97CF-68E281C7A52F}" presName="node" presStyleLbl="node1" presStyleIdx="8" presStyleCnt="15" custScaleX="117101" custLinFactNeighborX="-1602">
        <dgm:presLayoutVars>
          <dgm:bulletEnabled val="1"/>
        </dgm:presLayoutVars>
      </dgm:prSet>
      <dgm:spPr/>
    </dgm:pt>
    <dgm:pt modelId="{BD640583-9D67-4CBA-8C27-9BB02BE6488E}" type="pres">
      <dgm:prSet presAssocID="{A6DC4722-62BD-41EA-AEE0-BF5610F64002}" presName="sibTrans" presStyleCnt="0"/>
      <dgm:spPr/>
    </dgm:pt>
    <dgm:pt modelId="{B671FEB6-D9ED-4F7E-B34F-008103AD25B1}" type="pres">
      <dgm:prSet presAssocID="{28314665-CD33-4728-A73B-461151AF20D6}" presName="node" presStyleLbl="node1" presStyleIdx="9" presStyleCnt="15" custScaleX="117101">
        <dgm:presLayoutVars>
          <dgm:bulletEnabled val="1"/>
        </dgm:presLayoutVars>
      </dgm:prSet>
      <dgm:spPr/>
    </dgm:pt>
    <dgm:pt modelId="{1245BAA3-A889-46E8-B14B-CD78EE4BEFBA}" type="pres">
      <dgm:prSet presAssocID="{1085DAFD-F7EF-40AA-A36B-8F19523CA089}" presName="sibTrans" presStyleCnt="0"/>
      <dgm:spPr/>
    </dgm:pt>
    <dgm:pt modelId="{ABBA86C1-B6D5-4F36-BD07-3602173D02D3}" type="pres">
      <dgm:prSet presAssocID="{D55B9ED3-6A8F-4AB8-BFD4-21F7DF55E9FC}" presName="node" presStyleLbl="node1" presStyleIdx="10" presStyleCnt="15" custScaleX="117101">
        <dgm:presLayoutVars>
          <dgm:bulletEnabled val="1"/>
        </dgm:presLayoutVars>
      </dgm:prSet>
      <dgm:spPr/>
    </dgm:pt>
    <dgm:pt modelId="{432F084D-3DEC-45F1-B8D6-89D011D5BE69}" type="pres">
      <dgm:prSet presAssocID="{D44F7AB7-60C0-4098-B283-9657F8C82416}" presName="sibTrans" presStyleCnt="0"/>
      <dgm:spPr/>
    </dgm:pt>
    <dgm:pt modelId="{D0F03F25-72AD-4A92-998A-CC71E4B25F7D}" type="pres">
      <dgm:prSet presAssocID="{CD799DDF-E63A-4AEF-8FAF-6307033A7336}" presName="node" presStyleLbl="node1" presStyleIdx="11" presStyleCnt="15" custScaleX="117101" custLinFactNeighborX="-1602">
        <dgm:presLayoutVars>
          <dgm:bulletEnabled val="1"/>
        </dgm:presLayoutVars>
      </dgm:prSet>
      <dgm:spPr/>
    </dgm:pt>
    <dgm:pt modelId="{6C0D4F9C-B519-4FCC-AB13-5A8BDE86EA96}" type="pres">
      <dgm:prSet presAssocID="{64087D24-CC2B-436C-AF6C-2DFF72AF3129}" presName="sibTrans" presStyleCnt="0"/>
      <dgm:spPr/>
    </dgm:pt>
    <dgm:pt modelId="{037DCEB3-5FCB-47C0-97BA-3F4B3D79D7FE}" type="pres">
      <dgm:prSet presAssocID="{D0C11DE3-06E6-4523-9C00-947D776400BC}" presName="node" presStyleLbl="node1" presStyleIdx="12" presStyleCnt="15" custScaleX="117101">
        <dgm:presLayoutVars>
          <dgm:bulletEnabled val="1"/>
        </dgm:presLayoutVars>
      </dgm:prSet>
      <dgm:spPr/>
    </dgm:pt>
    <dgm:pt modelId="{1CF1BFAB-4072-4EE9-8BF9-52E5474B057D}" type="pres">
      <dgm:prSet presAssocID="{D6A65B44-16F9-4CFF-9998-354964FFA1F9}" presName="sibTrans" presStyleCnt="0"/>
      <dgm:spPr/>
    </dgm:pt>
    <dgm:pt modelId="{66404390-DF1A-479A-827A-EED344DCB0E3}" type="pres">
      <dgm:prSet presAssocID="{4FBD72AF-4850-45BC-AA1B-1F0D42B7C0EB}" presName="node" presStyleLbl="node1" presStyleIdx="13" presStyleCnt="15" custScaleX="117101" custLinFactNeighborX="-1602">
        <dgm:presLayoutVars>
          <dgm:bulletEnabled val="1"/>
        </dgm:presLayoutVars>
      </dgm:prSet>
      <dgm:spPr/>
    </dgm:pt>
    <dgm:pt modelId="{62A1D053-3AE3-4514-B345-84132E090B22}" type="pres">
      <dgm:prSet presAssocID="{DE0AA3B9-105F-4E38-80DC-A20891C0C514}" presName="sibTrans" presStyleCnt="0"/>
      <dgm:spPr/>
    </dgm:pt>
    <dgm:pt modelId="{4BA910C2-6606-4A4B-8D4B-E0FE042A69A4}" type="pres">
      <dgm:prSet presAssocID="{F929BDE3-DC3D-4155-B467-8906A845D60C}" presName="node" presStyleLbl="node1" presStyleIdx="14" presStyleCnt="15" custScaleX="117101" custLinFactNeighborX="-1602">
        <dgm:presLayoutVars>
          <dgm:bulletEnabled val="1"/>
        </dgm:presLayoutVars>
      </dgm:prSet>
      <dgm:spPr/>
    </dgm:pt>
  </dgm:ptLst>
  <dgm:cxnLst>
    <dgm:cxn modelId="{B1950100-C646-44BD-AED1-0D381A31740D}" srcId="{195831BF-864F-4D23-827D-2AE4E534CB36}" destId="{B53A9213-93DE-4699-8F18-0E1D78AF46FB}" srcOrd="6" destOrd="0" parTransId="{772C920D-C399-4DF4-BBB0-8C0389A2D28C}" sibTransId="{A27C8B2F-3551-436C-B98B-702161025394}"/>
    <dgm:cxn modelId="{A443A113-DEAC-4C5B-AA8F-4F704D40D6B0}" type="presOf" srcId="{28314665-CD33-4728-A73B-461151AF20D6}" destId="{B671FEB6-D9ED-4F7E-B34F-008103AD25B1}" srcOrd="0" destOrd="0" presId="urn:microsoft.com/office/officeart/2005/8/layout/default"/>
    <dgm:cxn modelId="{FDF89F16-AAE1-4297-9BF9-0DCCE772C4AD}" type="presOf" srcId="{D0C11DE3-06E6-4523-9C00-947D776400BC}" destId="{037DCEB3-5FCB-47C0-97BA-3F4B3D79D7FE}" srcOrd="0" destOrd="0" presId="urn:microsoft.com/office/officeart/2005/8/layout/default"/>
    <dgm:cxn modelId="{6AF8C719-0129-4238-A8DD-13F948CBB9A9}" type="presOf" srcId="{264966AA-1594-4B18-958D-BBC1D04619BC}" destId="{E41E4CE5-3F9A-4DCB-A004-630D56FC6DC8}" srcOrd="0" destOrd="0" presId="urn:microsoft.com/office/officeart/2005/8/layout/default"/>
    <dgm:cxn modelId="{C57FA030-7DAE-42A3-B34A-A58E7CBAB9EE}" type="presOf" srcId="{201133CE-942C-456C-A7AC-87A45813E850}" destId="{CEB3774B-8160-4D73-BD40-D6E82F6BC715}" srcOrd="0" destOrd="0" presId="urn:microsoft.com/office/officeart/2005/8/layout/default"/>
    <dgm:cxn modelId="{C796FB3B-5083-4915-89F9-484AB960644F}" srcId="{195831BF-864F-4D23-827D-2AE4E534CB36}" destId="{FD7ACDD6-1D95-4031-AB91-863C93F0BC07}" srcOrd="3" destOrd="0" parTransId="{E1500B85-7659-4384-9C25-32197803BD8F}" sibTransId="{3C2966E4-2EF3-4AF6-8BF5-433C1E0CFE55}"/>
    <dgm:cxn modelId="{9698103E-0270-4049-8D1B-569E4DD8A15A}" type="presOf" srcId="{FD7ACDD6-1D95-4031-AB91-863C93F0BC07}" destId="{93649043-6831-4094-A763-9504FB733BF0}" srcOrd="0" destOrd="0" presId="urn:microsoft.com/office/officeart/2005/8/layout/default"/>
    <dgm:cxn modelId="{8FEB3F5D-2D11-43C1-8DBA-E907057585AA}" srcId="{195831BF-864F-4D23-827D-2AE4E534CB36}" destId="{201133CE-942C-456C-A7AC-87A45813E850}" srcOrd="4" destOrd="0" parTransId="{4F05A134-C032-484A-9107-76C3653BB4DB}" sibTransId="{0C767085-BD22-41A1-8C4B-DB0A7B67681E}"/>
    <dgm:cxn modelId="{75D6215F-9704-4229-B781-0535A3594118}" srcId="{195831BF-864F-4D23-827D-2AE4E534CB36}" destId="{EA1AA72F-1755-4906-97CF-68E281C7A52F}" srcOrd="8" destOrd="0" parTransId="{03834475-4DBA-48E3-AF95-5EF52BDA6761}" sibTransId="{A6DC4722-62BD-41EA-AEE0-BF5610F64002}"/>
    <dgm:cxn modelId="{84E1A744-31A9-4168-ABED-6BEE09439E1C}" srcId="{195831BF-864F-4D23-827D-2AE4E534CB36}" destId="{BC05F2E4-47EF-4053-B619-CECDC284AB20}" srcOrd="0" destOrd="0" parTransId="{1EF71AE2-6E10-443A-B6B0-79096C2C8C83}" sibTransId="{D504D84C-7F9E-403E-9198-63E93BFD4F7E}"/>
    <dgm:cxn modelId="{04DC154A-B981-42CF-B0AC-AD1A542F2312}" type="presOf" srcId="{CD799DDF-E63A-4AEF-8FAF-6307033A7336}" destId="{D0F03F25-72AD-4A92-998A-CC71E4B25F7D}" srcOrd="0" destOrd="0" presId="urn:microsoft.com/office/officeart/2005/8/layout/default"/>
    <dgm:cxn modelId="{3C2E044D-23A5-4B7A-93DC-F97D2905BDF2}" type="presOf" srcId="{BC05F2E4-47EF-4053-B619-CECDC284AB20}" destId="{41213336-741A-47EA-A7D1-AF112B4DC426}" srcOrd="0" destOrd="0" presId="urn:microsoft.com/office/officeart/2005/8/layout/default"/>
    <dgm:cxn modelId="{6BCFE04D-7C48-4CB7-87FA-8BCCBDE76ADF}" type="presOf" srcId="{4FBD72AF-4850-45BC-AA1B-1F0D42B7C0EB}" destId="{66404390-DF1A-479A-827A-EED344DCB0E3}" srcOrd="0" destOrd="0" presId="urn:microsoft.com/office/officeart/2005/8/layout/default"/>
    <dgm:cxn modelId="{13D1696E-B47A-4D10-AE40-351977A3855D}" srcId="{195831BF-864F-4D23-827D-2AE4E534CB36}" destId="{CD799DDF-E63A-4AEF-8FAF-6307033A7336}" srcOrd="11" destOrd="0" parTransId="{1BF036C4-3BA2-4ED5-A089-C0C68C1C4AB1}" sibTransId="{64087D24-CC2B-436C-AF6C-2DFF72AF3129}"/>
    <dgm:cxn modelId="{439B456F-5709-425C-B4EF-CC20319F96CC}" type="presOf" srcId="{EA1AA72F-1755-4906-97CF-68E281C7A52F}" destId="{6617B630-7FD9-446E-B52B-C4999BA5FCE3}" srcOrd="0" destOrd="0" presId="urn:microsoft.com/office/officeart/2005/8/layout/default"/>
    <dgm:cxn modelId="{AC31D86F-CC49-4FD0-9348-5312C5C91764}" srcId="{195831BF-864F-4D23-827D-2AE4E534CB36}" destId="{D0C11DE3-06E6-4523-9C00-947D776400BC}" srcOrd="12" destOrd="0" parTransId="{691FAAFB-6E4E-4F7D-B354-451F3FBDD165}" sibTransId="{D6A65B44-16F9-4CFF-9998-354964FFA1F9}"/>
    <dgm:cxn modelId="{1F852C7C-06EB-4AC0-9E90-BF4D600D48AB}" type="presOf" srcId="{D55B9ED3-6A8F-4AB8-BFD4-21F7DF55E9FC}" destId="{ABBA86C1-B6D5-4F36-BD07-3602173D02D3}" srcOrd="0" destOrd="0" presId="urn:microsoft.com/office/officeart/2005/8/layout/default"/>
    <dgm:cxn modelId="{8D51117E-2BDB-4462-A636-853DA673931E}" type="presOf" srcId="{98AA84E2-B7A9-4867-845C-0A8567A0428A}" destId="{4D3479A5-BC9C-4C2D-A9EE-5B011E2F9B18}" srcOrd="0" destOrd="0" presId="urn:microsoft.com/office/officeart/2005/8/layout/default"/>
    <dgm:cxn modelId="{98CE6C92-6C75-49F4-A57F-D051E44D2325}" srcId="{195831BF-864F-4D23-827D-2AE4E534CB36}" destId="{D55B9ED3-6A8F-4AB8-BFD4-21F7DF55E9FC}" srcOrd="10" destOrd="0" parTransId="{FCC2FC73-3B36-46C7-87D9-3C4D11539192}" sibTransId="{D44F7AB7-60C0-4098-B283-9657F8C82416}"/>
    <dgm:cxn modelId="{4BA01399-0862-406D-8684-BFDD1395D112}" type="presOf" srcId="{B53A9213-93DE-4699-8F18-0E1D78AF46FB}" destId="{AE198FB6-B2D3-4077-ABC5-2B4ECF0A568D}" srcOrd="0" destOrd="0" presId="urn:microsoft.com/office/officeart/2005/8/layout/default"/>
    <dgm:cxn modelId="{C8FDDF99-874B-42EC-A94D-1A8317189E25}" srcId="{195831BF-864F-4D23-827D-2AE4E534CB36}" destId="{07057D0B-4699-427F-A274-DB2B677E4B50}" srcOrd="5" destOrd="0" parTransId="{C8AC7840-3899-4874-ABDD-782065292232}" sibTransId="{484508EA-D9CA-46A7-A591-89BAB202F36B}"/>
    <dgm:cxn modelId="{7E8968A2-41A0-4A65-BC57-B7112E61706B}" srcId="{195831BF-864F-4D23-827D-2AE4E534CB36}" destId="{98AA84E2-B7A9-4867-845C-0A8567A0428A}" srcOrd="7" destOrd="0" parTransId="{7CF9385F-3085-4315-BB8B-D10E0896C583}" sibTransId="{58954F3E-E73E-47ED-9EFE-8C81BE7D5271}"/>
    <dgm:cxn modelId="{D2D0DFAB-A665-41C0-A232-11E105F93C95}" srcId="{195831BF-864F-4D23-827D-2AE4E534CB36}" destId="{264966AA-1594-4B18-958D-BBC1D04619BC}" srcOrd="1" destOrd="0" parTransId="{C8738D5F-CC6B-48D1-8923-852B794635E8}" sibTransId="{87853DBC-D8A7-4314-A71B-6D5345892B60}"/>
    <dgm:cxn modelId="{8DA0EFC5-8281-4F82-AFE2-0384F9EB8B79}" srcId="{195831BF-864F-4D23-827D-2AE4E534CB36}" destId="{F929BDE3-DC3D-4155-B467-8906A845D60C}" srcOrd="14" destOrd="0" parTransId="{D3F15A05-6644-4033-9917-A67ED9F4F1BF}" sibTransId="{41BEDE47-F01B-43DD-9A39-AA9EDAB449FA}"/>
    <dgm:cxn modelId="{734705D2-5012-4FE2-A113-04E8036CF419}" srcId="{195831BF-864F-4D23-827D-2AE4E534CB36}" destId="{4FBD72AF-4850-45BC-AA1B-1F0D42B7C0EB}" srcOrd="13" destOrd="0" parTransId="{C4A174C8-84C0-44FA-B86E-EBF030A1F88A}" sibTransId="{DE0AA3B9-105F-4E38-80DC-A20891C0C514}"/>
    <dgm:cxn modelId="{AE7E9DDC-0CC6-4F99-9545-0978AF84E4F0}" srcId="{195831BF-864F-4D23-827D-2AE4E534CB36}" destId="{864F2096-B057-480D-9ED3-26067AF0DE5C}" srcOrd="2" destOrd="0" parTransId="{7CF368EE-C173-4CA7-B9F4-7F0EA21DE09E}" sibTransId="{54102EED-D018-4FAB-A4AF-7D84D0B17ED2}"/>
    <dgm:cxn modelId="{8938B6DF-BBA4-4B7F-9FDB-F79E6DE8783F}" srcId="{195831BF-864F-4D23-827D-2AE4E534CB36}" destId="{28314665-CD33-4728-A73B-461151AF20D6}" srcOrd="9" destOrd="0" parTransId="{8CA04F74-942F-437B-A5D0-372E8F8B95AA}" sibTransId="{1085DAFD-F7EF-40AA-A36B-8F19523CA089}"/>
    <dgm:cxn modelId="{F1CD6FF4-3CD8-4B9F-809C-FBEA0F11F8A9}" type="presOf" srcId="{F929BDE3-DC3D-4155-B467-8906A845D60C}" destId="{4BA910C2-6606-4A4B-8D4B-E0FE042A69A4}" srcOrd="0" destOrd="0" presId="urn:microsoft.com/office/officeart/2005/8/layout/default"/>
    <dgm:cxn modelId="{38B6E3FD-6CBB-448E-993E-DF4B9BC5CE3C}" type="presOf" srcId="{864F2096-B057-480D-9ED3-26067AF0DE5C}" destId="{5CAB4C11-5B42-4FA9-AFF7-C4436988DC7F}" srcOrd="0" destOrd="0" presId="urn:microsoft.com/office/officeart/2005/8/layout/default"/>
    <dgm:cxn modelId="{2D4F17FF-15D7-4105-8AAF-7371BE008060}" type="presOf" srcId="{07057D0B-4699-427F-A274-DB2B677E4B50}" destId="{DB4087B0-C65A-4D58-9919-E944CAEA3E42}" srcOrd="0" destOrd="0" presId="urn:microsoft.com/office/officeart/2005/8/layout/default"/>
    <dgm:cxn modelId="{A145C5FF-AF98-4937-8E34-DBC339FEA578}" type="presOf" srcId="{195831BF-864F-4D23-827D-2AE4E534CB36}" destId="{2E40355C-AEF1-40AF-B5B3-2B36746A5EE7}" srcOrd="0" destOrd="0" presId="urn:microsoft.com/office/officeart/2005/8/layout/default"/>
    <dgm:cxn modelId="{01655EB9-25E9-4B53-9B93-97A3020E4584}" type="presParOf" srcId="{2E40355C-AEF1-40AF-B5B3-2B36746A5EE7}" destId="{41213336-741A-47EA-A7D1-AF112B4DC426}" srcOrd="0" destOrd="0" presId="urn:microsoft.com/office/officeart/2005/8/layout/default"/>
    <dgm:cxn modelId="{F8795460-B9E2-41FE-AE93-92C872CC4F44}" type="presParOf" srcId="{2E40355C-AEF1-40AF-B5B3-2B36746A5EE7}" destId="{BB9576BC-C478-4CF7-A5CD-E7B64302CEB1}" srcOrd="1" destOrd="0" presId="urn:microsoft.com/office/officeart/2005/8/layout/default"/>
    <dgm:cxn modelId="{51618C76-EC71-4768-B095-9E3AD33B03D9}" type="presParOf" srcId="{2E40355C-AEF1-40AF-B5B3-2B36746A5EE7}" destId="{E41E4CE5-3F9A-4DCB-A004-630D56FC6DC8}" srcOrd="2" destOrd="0" presId="urn:microsoft.com/office/officeart/2005/8/layout/default"/>
    <dgm:cxn modelId="{A53DCFD6-8856-45E0-B382-B558F97514E7}" type="presParOf" srcId="{2E40355C-AEF1-40AF-B5B3-2B36746A5EE7}" destId="{E218BD52-AB6E-4AF5-BD74-7C9816573285}" srcOrd="3" destOrd="0" presId="urn:microsoft.com/office/officeart/2005/8/layout/default"/>
    <dgm:cxn modelId="{91B8A9BD-4C6C-44DE-85FB-6CC44C947D33}" type="presParOf" srcId="{2E40355C-AEF1-40AF-B5B3-2B36746A5EE7}" destId="{5CAB4C11-5B42-4FA9-AFF7-C4436988DC7F}" srcOrd="4" destOrd="0" presId="urn:microsoft.com/office/officeart/2005/8/layout/default"/>
    <dgm:cxn modelId="{59E9B2F9-6499-43DB-9BE8-03E644DDFA5F}" type="presParOf" srcId="{2E40355C-AEF1-40AF-B5B3-2B36746A5EE7}" destId="{8B410A0C-B02C-427B-8ABE-267AFA12FBDC}" srcOrd="5" destOrd="0" presId="urn:microsoft.com/office/officeart/2005/8/layout/default"/>
    <dgm:cxn modelId="{AAD0CBD0-0A64-4C40-BA43-0837372C4864}" type="presParOf" srcId="{2E40355C-AEF1-40AF-B5B3-2B36746A5EE7}" destId="{93649043-6831-4094-A763-9504FB733BF0}" srcOrd="6" destOrd="0" presId="urn:microsoft.com/office/officeart/2005/8/layout/default"/>
    <dgm:cxn modelId="{868084B8-B12C-4BDD-9744-60755157A08C}" type="presParOf" srcId="{2E40355C-AEF1-40AF-B5B3-2B36746A5EE7}" destId="{4DA0972C-B84F-407A-966F-E8AD317ED6A3}" srcOrd="7" destOrd="0" presId="urn:microsoft.com/office/officeart/2005/8/layout/default"/>
    <dgm:cxn modelId="{0A59426D-2D47-4262-BA1F-366FF079E602}" type="presParOf" srcId="{2E40355C-AEF1-40AF-B5B3-2B36746A5EE7}" destId="{CEB3774B-8160-4D73-BD40-D6E82F6BC715}" srcOrd="8" destOrd="0" presId="urn:microsoft.com/office/officeart/2005/8/layout/default"/>
    <dgm:cxn modelId="{BE67698A-8DB2-4CCD-9438-B0D886B65160}" type="presParOf" srcId="{2E40355C-AEF1-40AF-B5B3-2B36746A5EE7}" destId="{32482838-B929-4579-8209-99A85297DE38}" srcOrd="9" destOrd="0" presId="urn:microsoft.com/office/officeart/2005/8/layout/default"/>
    <dgm:cxn modelId="{9013490D-ECD8-4D0A-8EB3-FD558476C2CE}" type="presParOf" srcId="{2E40355C-AEF1-40AF-B5B3-2B36746A5EE7}" destId="{DB4087B0-C65A-4D58-9919-E944CAEA3E42}" srcOrd="10" destOrd="0" presId="urn:microsoft.com/office/officeart/2005/8/layout/default"/>
    <dgm:cxn modelId="{B37B80FC-4C64-4D90-B7F4-AEC819F82B02}" type="presParOf" srcId="{2E40355C-AEF1-40AF-B5B3-2B36746A5EE7}" destId="{27DC40C2-C761-47A3-A0FA-D98A12A27025}" srcOrd="11" destOrd="0" presId="urn:microsoft.com/office/officeart/2005/8/layout/default"/>
    <dgm:cxn modelId="{59D975C2-F5C7-4D8F-B082-2285A3E2CD67}" type="presParOf" srcId="{2E40355C-AEF1-40AF-B5B3-2B36746A5EE7}" destId="{AE198FB6-B2D3-4077-ABC5-2B4ECF0A568D}" srcOrd="12" destOrd="0" presId="urn:microsoft.com/office/officeart/2005/8/layout/default"/>
    <dgm:cxn modelId="{A455A1C8-56E8-4B1E-A62E-2AD14A569EFB}" type="presParOf" srcId="{2E40355C-AEF1-40AF-B5B3-2B36746A5EE7}" destId="{EA956A89-10C4-4855-ACD2-5B717DE1426D}" srcOrd="13" destOrd="0" presId="urn:microsoft.com/office/officeart/2005/8/layout/default"/>
    <dgm:cxn modelId="{D59F4C80-50F1-4E5E-9085-9AF28580DFDE}" type="presParOf" srcId="{2E40355C-AEF1-40AF-B5B3-2B36746A5EE7}" destId="{4D3479A5-BC9C-4C2D-A9EE-5B011E2F9B18}" srcOrd="14" destOrd="0" presId="urn:microsoft.com/office/officeart/2005/8/layout/default"/>
    <dgm:cxn modelId="{94BA0CAE-432D-4F9E-B0D0-DBC0E6328952}" type="presParOf" srcId="{2E40355C-AEF1-40AF-B5B3-2B36746A5EE7}" destId="{C2314207-163C-4B6A-8AC4-31282B81C11B}" srcOrd="15" destOrd="0" presId="urn:microsoft.com/office/officeart/2005/8/layout/default"/>
    <dgm:cxn modelId="{8754D202-1475-4F40-860B-0B3390A97488}" type="presParOf" srcId="{2E40355C-AEF1-40AF-B5B3-2B36746A5EE7}" destId="{6617B630-7FD9-446E-B52B-C4999BA5FCE3}" srcOrd="16" destOrd="0" presId="urn:microsoft.com/office/officeart/2005/8/layout/default"/>
    <dgm:cxn modelId="{A54DA7C2-C808-4CE1-B9BB-65D3C3A209AE}" type="presParOf" srcId="{2E40355C-AEF1-40AF-B5B3-2B36746A5EE7}" destId="{BD640583-9D67-4CBA-8C27-9BB02BE6488E}" srcOrd="17" destOrd="0" presId="urn:microsoft.com/office/officeart/2005/8/layout/default"/>
    <dgm:cxn modelId="{9EC996A8-93C0-49E4-98A9-7FB1693460A7}" type="presParOf" srcId="{2E40355C-AEF1-40AF-B5B3-2B36746A5EE7}" destId="{B671FEB6-D9ED-4F7E-B34F-008103AD25B1}" srcOrd="18" destOrd="0" presId="urn:microsoft.com/office/officeart/2005/8/layout/default"/>
    <dgm:cxn modelId="{E0CF55B8-99BA-4EE5-BF71-4EC85573F83F}" type="presParOf" srcId="{2E40355C-AEF1-40AF-B5B3-2B36746A5EE7}" destId="{1245BAA3-A889-46E8-B14B-CD78EE4BEFBA}" srcOrd="19" destOrd="0" presId="urn:microsoft.com/office/officeart/2005/8/layout/default"/>
    <dgm:cxn modelId="{1D9A236E-2E61-4BC6-A0DC-2E4ACC9A0917}" type="presParOf" srcId="{2E40355C-AEF1-40AF-B5B3-2B36746A5EE7}" destId="{ABBA86C1-B6D5-4F36-BD07-3602173D02D3}" srcOrd="20" destOrd="0" presId="urn:microsoft.com/office/officeart/2005/8/layout/default"/>
    <dgm:cxn modelId="{9A6D9FC9-E1E7-4F50-AEA2-F32118565C41}" type="presParOf" srcId="{2E40355C-AEF1-40AF-B5B3-2B36746A5EE7}" destId="{432F084D-3DEC-45F1-B8D6-89D011D5BE69}" srcOrd="21" destOrd="0" presId="urn:microsoft.com/office/officeart/2005/8/layout/default"/>
    <dgm:cxn modelId="{FF66C574-740F-442A-8EE4-89AF87C1AF3A}" type="presParOf" srcId="{2E40355C-AEF1-40AF-B5B3-2B36746A5EE7}" destId="{D0F03F25-72AD-4A92-998A-CC71E4B25F7D}" srcOrd="22" destOrd="0" presId="urn:microsoft.com/office/officeart/2005/8/layout/default"/>
    <dgm:cxn modelId="{77C9868B-FAD4-4056-81B3-7ADD8C8AB549}" type="presParOf" srcId="{2E40355C-AEF1-40AF-B5B3-2B36746A5EE7}" destId="{6C0D4F9C-B519-4FCC-AB13-5A8BDE86EA96}" srcOrd="23" destOrd="0" presId="urn:microsoft.com/office/officeart/2005/8/layout/default"/>
    <dgm:cxn modelId="{A797CCDA-63E1-4184-9944-C7E860357423}" type="presParOf" srcId="{2E40355C-AEF1-40AF-B5B3-2B36746A5EE7}" destId="{037DCEB3-5FCB-47C0-97BA-3F4B3D79D7FE}" srcOrd="24" destOrd="0" presId="urn:microsoft.com/office/officeart/2005/8/layout/default"/>
    <dgm:cxn modelId="{589B7D5F-34CE-4EA5-A699-EEC89AB5EB5C}" type="presParOf" srcId="{2E40355C-AEF1-40AF-B5B3-2B36746A5EE7}" destId="{1CF1BFAB-4072-4EE9-8BF9-52E5474B057D}" srcOrd="25" destOrd="0" presId="urn:microsoft.com/office/officeart/2005/8/layout/default"/>
    <dgm:cxn modelId="{B16DE1EE-43D1-461A-A474-D8D1D198AABE}" type="presParOf" srcId="{2E40355C-AEF1-40AF-B5B3-2B36746A5EE7}" destId="{66404390-DF1A-479A-827A-EED344DCB0E3}" srcOrd="26" destOrd="0" presId="urn:microsoft.com/office/officeart/2005/8/layout/default"/>
    <dgm:cxn modelId="{60AEE2F2-37A6-4ED0-A264-CD91643AE739}" type="presParOf" srcId="{2E40355C-AEF1-40AF-B5B3-2B36746A5EE7}" destId="{62A1D053-3AE3-4514-B345-84132E090B22}" srcOrd="27" destOrd="0" presId="urn:microsoft.com/office/officeart/2005/8/layout/default"/>
    <dgm:cxn modelId="{6CAB015E-6F4E-4B28-979D-63EB87AF296C}" type="presParOf" srcId="{2E40355C-AEF1-40AF-B5B3-2B36746A5EE7}" destId="{4BA910C2-6606-4A4B-8D4B-E0FE042A69A4}" srcOrd="28"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B714944-423A-4A0D-BEEF-454487786C08}" type="doc">
      <dgm:prSet loTypeId="urn:microsoft.com/office/officeart/2016/7/layout/VerticalHollowActionList" loCatId="List" qsTypeId="urn:microsoft.com/office/officeart/2005/8/quickstyle/simple1" qsCatId="simple" csTypeId="urn:microsoft.com/office/officeart/2005/8/colors/accent1_2" csCatId="accent1" phldr="1"/>
      <dgm:spPr/>
      <dgm:t>
        <a:bodyPr/>
        <a:lstStyle/>
        <a:p>
          <a:endParaRPr lang="en-US"/>
        </a:p>
      </dgm:t>
    </dgm:pt>
    <dgm:pt modelId="{2A504B7C-FFC3-4291-80C5-38F6502E6C95}">
      <dgm:prSet/>
      <dgm:spPr>
        <a:ln>
          <a:solidFill>
            <a:schemeClr val="accent3">
              <a:lumMod val="75000"/>
            </a:schemeClr>
          </a:solidFill>
        </a:ln>
      </dgm:spPr>
      <dgm:t>
        <a:bodyPr/>
        <a:lstStyle/>
        <a:p>
          <a:r>
            <a:rPr lang="en-US" dirty="0"/>
            <a:t>Speak</a:t>
          </a:r>
        </a:p>
      </dgm:t>
    </dgm:pt>
    <dgm:pt modelId="{019FFB31-3BE4-4435-8BCC-D94790C1466C}" type="parTrans" cxnId="{C6E7653C-1730-439D-BD29-E594D32FCA1A}">
      <dgm:prSet/>
      <dgm:spPr/>
      <dgm:t>
        <a:bodyPr/>
        <a:lstStyle/>
        <a:p>
          <a:endParaRPr lang="en-US"/>
        </a:p>
      </dgm:t>
    </dgm:pt>
    <dgm:pt modelId="{1AF85A1B-3031-4E76-95D8-5D55DA31CEA4}" type="sibTrans" cxnId="{C6E7653C-1730-439D-BD29-E594D32FCA1A}">
      <dgm:prSet/>
      <dgm:spPr/>
      <dgm:t>
        <a:bodyPr/>
        <a:lstStyle/>
        <a:p>
          <a:endParaRPr lang="en-US"/>
        </a:p>
      </dgm:t>
    </dgm:pt>
    <dgm:pt modelId="{937E6982-FE7E-427B-B916-1FED5D091373}">
      <dgm:prSet/>
      <dgm:spPr>
        <a:solidFill>
          <a:schemeClr val="accent1"/>
        </a:solidFill>
        <a:ln>
          <a:solidFill>
            <a:schemeClr val="accent1"/>
          </a:solidFill>
        </a:ln>
      </dgm:spPr>
      <dgm:t>
        <a:bodyPr/>
        <a:lstStyle/>
        <a:p>
          <a:r>
            <a:rPr lang="en-US" dirty="0"/>
            <a:t>To speak God’s warnings with a goal to bring individuals and nations to repentance. Wording is often poetic and builds to a climax to make an impactful point.  </a:t>
          </a:r>
        </a:p>
      </dgm:t>
    </dgm:pt>
    <dgm:pt modelId="{D314A7F7-D622-4F16-99A2-7835C0530BAB}" type="parTrans" cxnId="{8E8A484B-4606-403B-9139-1B3016002DCE}">
      <dgm:prSet/>
      <dgm:spPr/>
      <dgm:t>
        <a:bodyPr/>
        <a:lstStyle/>
        <a:p>
          <a:endParaRPr lang="en-US"/>
        </a:p>
      </dgm:t>
    </dgm:pt>
    <dgm:pt modelId="{A8009B85-3132-4769-B087-1F28F7F3DF7D}" type="sibTrans" cxnId="{8E8A484B-4606-403B-9139-1B3016002DCE}">
      <dgm:prSet/>
      <dgm:spPr/>
      <dgm:t>
        <a:bodyPr/>
        <a:lstStyle/>
        <a:p>
          <a:endParaRPr lang="en-US"/>
        </a:p>
      </dgm:t>
    </dgm:pt>
    <dgm:pt modelId="{2C6FAA70-C3BB-4868-9A31-BA77F2D9B430}">
      <dgm:prSet/>
      <dgm:spPr>
        <a:ln>
          <a:solidFill>
            <a:schemeClr val="accent3">
              <a:lumMod val="75000"/>
            </a:schemeClr>
          </a:solidFill>
        </a:ln>
      </dgm:spPr>
      <dgm:t>
        <a:bodyPr/>
        <a:lstStyle/>
        <a:p>
          <a:r>
            <a:rPr lang="en-US" dirty="0"/>
            <a:t>Declare</a:t>
          </a:r>
        </a:p>
      </dgm:t>
    </dgm:pt>
    <dgm:pt modelId="{101C54B1-F673-4F42-9F7B-B923AEE50793}" type="parTrans" cxnId="{6F863498-9242-4D81-AEC1-2F73EC8BF77A}">
      <dgm:prSet/>
      <dgm:spPr/>
      <dgm:t>
        <a:bodyPr/>
        <a:lstStyle/>
        <a:p>
          <a:endParaRPr lang="en-US"/>
        </a:p>
      </dgm:t>
    </dgm:pt>
    <dgm:pt modelId="{C40B2187-478B-472C-8C08-F1F762DEBD10}" type="sibTrans" cxnId="{6F863498-9242-4D81-AEC1-2F73EC8BF77A}">
      <dgm:prSet/>
      <dgm:spPr/>
      <dgm:t>
        <a:bodyPr/>
        <a:lstStyle/>
        <a:p>
          <a:endParaRPr lang="en-US"/>
        </a:p>
      </dgm:t>
    </dgm:pt>
    <dgm:pt modelId="{A83FC2BB-2234-4447-8BAF-9594D98939AD}">
      <dgm:prSet/>
      <dgm:spPr>
        <a:solidFill>
          <a:schemeClr val="accent1"/>
        </a:solidFill>
        <a:ln>
          <a:solidFill>
            <a:schemeClr val="accent1"/>
          </a:solidFill>
        </a:ln>
      </dgm:spPr>
      <dgm:t>
        <a:bodyPr/>
        <a:lstStyle/>
        <a:p>
          <a:r>
            <a:rPr lang="en-US" dirty="0"/>
            <a:t>To declare God’s imminent judgment and discipline for continued sinful behaviors.</a:t>
          </a:r>
        </a:p>
      </dgm:t>
    </dgm:pt>
    <dgm:pt modelId="{3C2CB5C9-F266-4289-B31C-07FD9E25DF18}" type="parTrans" cxnId="{4828C373-D799-4402-8510-DDC1DFB238F1}">
      <dgm:prSet/>
      <dgm:spPr/>
      <dgm:t>
        <a:bodyPr/>
        <a:lstStyle/>
        <a:p>
          <a:endParaRPr lang="en-US"/>
        </a:p>
      </dgm:t>
    </dgm:pt>
    <dgm:pt modelId="{0B7CB87C-1212-45CE-A1B2-7B1644FEF05C}" type="sibTrans" cxnId="{4828C373-D799-4402-8510-DDC1DFB238F1}">
      <dgm:prSet/>
      <dgm:spPr/>
      <dgm:t>
        <a:bodyPr/>
        <a:lstStyle/>
        <a:p>
          <a:endParaRPr lang="en-US"/>
        </a:p>
      </dgm:t>
    </dgm:pt>
    <dgm:pt modelId="{3D26492A-CD77-455D-9E75-2963F888CB8D}">
      <dgm:prSet/>
      <dgm:spPr>
        <a:ln>
          <a:solidFill>
            <a:schemeClr val="accent3">
              <a:lumMod val="75000"/>
            </a:schemeClr>
          </a:solidFill>
        </a:ln>
      </dgm:spPr>
      <dgm:t>
        <a:bodyPr/>
        <a:lstStyle/>
        <a:p>
          <a:r>
            <a:rPr lang="en-US" dirty="0"/>
            <a:t>Reveal</a:t>
          </a:r>
        </a:p>
      </dgm:t>
    </dgm:pt>
    <dgm:pt modelId="{579DDC13-BA18-4200-B6FF-7CDC4E29B8C7}" type="parTrans" cxnId="{BF954207-6BB1-4940-9582-500C95FCCAF7}">
      <dgm:prSet/>
      <dgm:spPr/>
      <dgm:t>
        <a:bodyPr/>
        <a:lstStyle/>
        <a:p>
          <a:endParaRPr lang="en-US"/>
        </a:p>
      </dgm:t>
    </dgm:pt>
    <dgm:pt modelId="{3A6AB02E-583A-47BC-9FD7-FEE845A2C1E9}" type="sibTrans" cxnId="{BF954207-6BB1-4940-9582-500C95FCCAF7}">
      <dgm:prSet/>
      <dgm:spPr/>
      <dgm:t>
        <a:bodyPr/>
        <a:lstStyle/>
        <a:p>
          <a:endParaRPr lang="en-US"/>
        </a:p>
      </dgm:t>
    </dgm:pt>
    <dgm:pt modelId="{851A3420-5475-46F5-BA4F-C1595E0DAAB4}">
      <dgm:prSet/>
      <dgm:spPr>
        <a:solidFill>
          <a:schemeClr val="accent1"/>
        </a:solidFill>
        <a:ln>
          <a:solidFill>
            <a:schemeClr val="accent1"/>
          </a:solidFill>
        </a:ln>
      </dgm:spPr>
      <dgm:t>
        <a:bodyPr/>
        <a:lstStyle/>
        <a:p>
          <a:r>
            <a:rPr lang="en-US" dirty="0"/>
            <a:t>To reveal God’s future plans of judgment, deliverance, mercy, and grace.</a:t>
          </a:r>
        </a:p>
      </dgm:t>
    </dgm:pt>
    <dgm:pt modelId="{A91D1ACF-4F4B-4F11-B1FF-88B1F2AECCA8}" type="parTrans" cxnId="{4A51F1B0-14FA-4484-9050-B5D8FFD31893}">
      <dgm:prSet/>
      <dgm:spPr/>
      <dgm:t>
        <a:bodyPr/>
        <a:lstStyle/>
        <a:p>
          <a:endParaRPr lang="en-US"/>
        </a:p>
      </dgm:t>
    </dgm:pt>
    <dgm:pt modelId="{63791E51-811D-4B73-BCB1-3C35E5F95245}" type="sibTrans" cxnId="{4A51F1B0-14FA-4484-9050-B5D8FFD31893}">
      <dgm:prSet/>
      <dgm:spPr/>
      <dgm:t>
        <a:bodyPr/>
        <a:lstStyle/>
        <a:p>
          <a:endParaRPr lang="en-US"/>
        </a:p>
      </dgm:t>
    </dgm:pt>
    <dgm:pt modelId="{8800EACF-E384-4034-9D73-F91ABDC7C2D0}" type="pres">
      <dgm:prSet presAssocID="{0B714944-423A-4A0D-BEEF-454487786C08}" presName="Name0" presStyleCnt="0">
        <dgm:presLayoutVars>
          <dgm:dir/>
          <dgm:animLvl val="lvl"/>
          <dgm:resizeHandles val="exact"/>
        </dgm:presLayoutVars>
      </dgm:prSet>
      <dgm:spPr/>
    </dgm:pt>
    <dgm:pt modelId="{DC41AEE2-5F97-4ADA-943B-66A217F7F8D3}" type="pres">
      <dgm:prSet presAssocID="{2A504B7C-FFC3-4291-80C5-38F6502E6C95}" presName="linNode" presStyleCnt="0"/>
      <dgm:spPr/>
    </dgm:pt>
    <dgm:pt modelId="{B34CF7F6-C141-492F-A060-00EA34AD85C0}" type="pres">
      <dgm:prSet presAssocID="{2A504B7C-FFC3-4291-80C5-38F6502E6C95}" presName="parentText" presStyleLbl="solidFgAcc1" presStyleIdx="0" presStyleCnt="3">
        <dgm:presLayoutVars>
          <dgm:chMax val="1"/>
          <dgm:bulletEnabled/>
        </dgm:presLayoutVars>
      </dgm:prSet>
      <dgm:spPr/>
    </dgm:pt>
    <dgm:pt modelId="{670A83E2-22F3-4F2C-AA50-C22E2B722848}" type="pres">
      <dgm:prSet presAssocID="{2A504B7C-FFC3-4291-80C5-38F6502E6C95}" presName="descendantText" presStyleLbl="alignNode1" presStyleIdx="0" presStyleCnt="3">
        <dgm:presLayoutVars>
          <dgm:bulletEnabled/>
        </dgm:presLayoutVars>
      </dgm:prSet>
      <dgm:spPr/>
    </dgm:pt>
    <dgm:pt modelId="{24705FF3-F3F3-439F-980B-DA367324036B}" type="pres">
      <dgm:prSet presAssocID="{1AF85A1B-3031-4E76-95D8-5D55DA31CEA4}" presName="sp" presStyleCnt="0"/>
      <dgm:spPr/>
    </dgm:pt>
    <dgm:pt modelId="{AC0FD112-83E4-426A-869A-D595A56791F5}" type="pres">
      <dgm:prSet presAssocID="{2C6FAA70-C3BB-4868-9A31-BA77F2D9B430}" presName="linNode" presStyleCnt="0"/>
      <dgm:spPr/>
    </dgm:pt>
    <dgm:pt modelId="{966577A0-E9C6-4CFB-9D4F-B1B27020E2D7}" type="pres">
      <dgm:prSet presAssocID="{2C6FAA70-C3BB-4868-9A31-BA77F2D9B430}" presName="parentText" presStyleLbl="solidFgAcc1" presStyleIdx="1" presStyleCnt="3">
        <dgm:presLayoutVars>
          <dgm:chMax val="1"/>
          <dgm:bulletEnabled/>
        </dgm:presLayoutVars>
      </dgm:prSet>
      <dgm:spPr/>
    </dgm:pt>
    <dgm:pt modelId="{5F19ABE1-5652-4465-BCA8-5ACC9B68E4DF}" type="pres">
      <dgm:prSet presAssocID="{2C6FAA70-C3BB-4868-9A31-BA77F2D9B430}" presName="descendantText" presStyleLbl="alignNode1" presStyleIdx="1" presStyleCnt="3">
        <dgm:presLayoutVars>
          <dgm:bulletEnabled/>
        </dgm:presLayoutVars>
      </dgm:prSet>
      <dgm:spPr/>
    </dgm:pt>
    <dgm:pt modelId="{6B0712A0-68A9-4EAC-BB91-D9D73C678BA9}" type="pres">
      <dgm:prSet presAssocID="{C40B2187-478B-472C-8C08-F1F762DEBD10}" presName="sp" presStyleCnt="0"/>
      <dgm:spPr/>
    </dgm:pt>
    <dgm:pt modelId="{F11DD90B-1670-4933-975B-7D0DFF25B66C}" type="pres">
      <dgm:prSet presAssocID="{3D26492A-CD77-455D-9E75-2963F888CB8D}" presName="linNode" presStyleCnt="0"/>
      <dgm:spPr/>
    </dgm:pt>
    <dgm:pt modelId="{67D881DD-A0F7-4B22-84CC-660370E1FCDB}" type="pres">
      <dgm:prSet presAssocID="{3D26492A-CD77-455D-9E75-2963F888CB8D}" presName="parentText" presStyleLbl="solidFgAcc1" presStyleIdx="2" presStyleCnt="3" custLinFactNeighborX="0" custLinFactNeighborY="98">
        <dgm:presLayoutVars>
          <dgm:chMax val="1"/>
          <dgm:bulletEnabled/>
        </dgm:presLayoutVars>
      </dgm:prSet>
      <dgm:spPr/>
    </dgm:pt>
    <dgm:pt modelId="{3D1F0B72-56D8-4EEF-A886-9A09438313EC}" type="pres">
      <dgm:prSet presAssocID="{3D26492A-CD77-455D-9E75-2963F888CB8D}" presName="descendantText" presStyleLbl="alignNode1" presStyleIdx="2" presStyleCnt="3">
        <dgm:presLayoutVars>
          <dgm:bulletEnabled/>
        </dgm:presLayoutVars>
      </dgm:prSet>
      <dgm:spPr/>
    </dgm:pt>
  </dgm:ptLst>
  <dgm:cxnLst>
    <dgm:cxn modelId="{BF954207-6BB1-4940-9582-500C95FCCAF7}" srcId="{0B714944-423A-4A0D-BEEF-454487786C08}" destId="{3D26492A-CD77-455D-9E75-2963F888CB8D}" srcOrd="2" destOrd="0" parTransId="{579DDC13-BA18-4200-B6FF-7CDC4E29B8C7}" sibTransId="{3A6AB02E-583A-47BC-9FD7-FEE845A2C1E9}"/>
    <dgm:cxn modelId="{D123E01C-6279-4B7F-80BA-7A8B49BDFA84}" type="presOf" srcId="{937E6982-FE7E-427B-B916-1FED5D091373}" destId="{670A83E2-22F3-4F2C-AA50-C22E2B722848}" srcOrd="0" destOrd="0" presId="urn:microsoft.com/office/officeart/2016/7/layout/VerticalHollowActionList"/>
    <dgm:cxn modelId="{126A802B-75EA-4803-AEB4-3F9FCC1E31F6}" type="presOf" srcId="{2C6FAA70-C3BB-4868-9A31-BA77F2D9B430}" destId="{966577A0-E9C6-4CFB-9D4F-B1B27020E2D7}" srcOrd="0" destOrd="0" presId="urn:microsoft.com/office/officeart/2016/7/layout/VerticalHollowActionList"/>
    <dgm:cxn modelId="{C6E7653C-1730-439D-BD29-E594D32FCA1A}" srcId="{0B714944-423A-4A0D-BEEF-454487786C08}" destId="{2A504B7C-FFC3-4291-80C5-38F6502E6C95}" srcOrd="0" destOrd="0" parTransId="{019FFB31-3BE4-4435-8BCC-D94790C1466C}" sibTransId="{1AF85A1B-3031-4E76-95D8-5D55DA31CEA4}"/>
    <dgm:cxn modelId="{8E8A484B-4606-403B-9139-1B3016002DCE}" srcId="{2A504B7C-FFC3-4291-80C5-38F6502E6C95}" destId="{937E6982-FE7E-427B-B916-1FED5D091373}" srcOrd="0" destOrd="0" parTransId="{D314A7F7-D622-4F16-99A2-7835C0530BAB}" sibTransId="{A8009B85-3132-4769-B087-1F28F7F3DF7D}"/>
    <dgm:cxn modelId="{EA479E6B-15DE-4EA1-A44E-17AE6A3054D5}" type="presOf" srcId="{2A504B7C-FFC3-4291-80C5-38F6502E6C95}" destId="{B34CF7F6-C141-492F-A060-00EA34AD85C0}" srcOrd="0" destOrd="0" presId="urn:microsoft.com/office/officeart/2016/7/layout/VerticalHollowActionList"/>
    <dgm:cxn modelId="{4828C373-D799-4402-8510-DDC1DFB238F1}" srcId="{2C6FAA70-C3BB-4868-9A31-BA77F2D9B430}" destId="{A83FC2BB-2234-4447-8BAF-9594D98939AD}" srcOrd="0" destOrd="0" parTransId="{3C2CB5C9-F266-4289-B31C-07FD9E25DF18}" sibTransId="{0B7CB87C-1212-45CE-A1B2-7B1644FEF05C}"/>
    <dgm:cxn modelId="{758EEA82-FD84-4F40-B963-CB1AD6A1D13A}" type="presOf" srcId="{851A3420-5475-46F5-BA4F-C1595E0DAAB4}" destId="{3D1F0B72-56D8-4EEF-A886-9A09438313EC}" srcOrd="0" destOrd="0" presId="urn:microsoft.com/office/officeart/2016/7/layout/VerticalHollowActionList"/>
    <dgm:cxn modelId="{6F863498-9242-4D81-AEC1-2F73EC8BF77A}" srcId="{0B714944-423A-4A0D-BEEF-454487786C08}" destId="{2C6FAA70-C3BB-4868-9A31-BA77F2D9B430}" srcOrd="1" destOrd="0" parTransId="{101C54B1-F673-4F42-9F7B-B923AEE50793}" sibTransId="{C40B2187-478B-472C-8C08-F1F762DEBD10}"/>
    <dgm:cxn modelId="{4A51F1B0-14FA-4484-9050-B5D8FFD31893}" srcId="{3D26492A-CD77-455D-9E75-2963F888CB8D}" destId="{851A3420-5475-46F5-BA4F-C1595E0DAAB4}" srcOrd="0" destOrd="0" parTransId="{A91D1ACF-4F4B-4F11-B1FF-88B1F2AECCA8}" sibTransId="{63791E51-811D-4B73-BCB1-3C35E5F95245}"/>
    <dgm:cxn modelId="{BD2310BD-81D8-4430-8DF2-0F786AEA6BE1}" type="presOf" srcId="{A83FC2BB-2234-4447-8BAF-9594D98939AD}" destId="{5F19ABE1-5652-4465-BCA8-5ACC9B68E4DF}" srcOrd="0" destOrd="0" presId="urn:microsoft.com/office/officeart/2016/7/layout/VerticalHollowActionList"/>
    <dgm:cxn modelId="{E11B95D3-9A4F-4BB6-A3E3-5AE6F0EA9699}" type="presOf" srcId="{0B714944-423A-4A0D-BEEF-454487786C08}" destId="{8800EACF-E384-4034-9D73-F91ABDC7C2D0}" srcOrd="0" destOrd="0" presId="urn:microsoft.com/office/officeart/2016/7/layout/VerticalHollowActionList"/>
    <dgm:cxn modelId="{D60236E3-9DA7-4B1D-AFA6-E4631E078F1F}" type="presOf" srcId="{3D26492A-CD77-455D-9E75-2963F888CB8D}" destId="{67D881DD-A0F7-4B22-84CC-660370E1FCDB}" srcOrd="0" destOrd="0" presId="urn:microsoft.com/office/officeart/2016/7/layout/VerticalHollowActionList"/>
    <dgm:cxn modelId="{DBDA4D72-C8BC-4401-9D36-8425745D653C}" type="presParOf" srcId="{8800EACF-E384-4034-9D73-F91ABDC7C2D0}" destId="{DC41AEE2-5F97-4ADA-943B-66A217F7F8D3}" srcOrd="0" destOrd="0" presId="urn:microsoft.com/office/officeart/2016/7/layout/VerticalHollowActionList"/>
    <dgm:cxn modelId="{81331CE5-1359-4F9A-8CEE-A6AB2F917ECF}" type="presParOf" srcId="{DC41AEE2-5F97-4ADA-943B-66A217F7F8D3}" destId="{B34CF7F6-C141-492F-A060-00EA34AD85C0}" srcOrd="0" destOrd="0" presId="urn:microsoft.com/office/officeart/2016/7/layout/VerticalHollowActionList"/>
    <dgm:cxn modelId="{C50FBDB5-A7EA-417C-A0BF-44E14A6CA6D3}" type="presParOf" srcId="{DC41AEE2-5F97-4ADA-943B-66A217F7F8D3}" destId="{670A83E2-22F3-4F2C-AA50-C22E2B722848}" srcOrd="1" destOrd="0" presId="urn:microsoft.com/office/officeart/2016/7/layout/VerticalHollowActionList"/>
    <dgm:cxn modelId="{471EC203-9516-4982-9918-4177C3171C61}" type="presParOf" srcId="{8800EACF-E384-4034-9D73-F91ABDC7C2D0}" destId="{24705FF3-F3F3-439F-980B-DA367324036B}" srcOrd="1" destOrd="0" presId="urn:microsoft.com/office/officeart/2016/7/layout/VerticalHollowActionList"/>
    <dgm:cxn modelId="{AF8B5D35-AD0F-4147-9A9C-4DDCDB28E15B}" type="presParOf" srcId="{8800EACF-E384-4034-9D73-F91ABDC7C2D0}" destId="{AC0FD112-83E4-426A-869A-D595A56791F5}" srcOrd="2" destOrd="0" presId="urn:microsoft.com/office/officeart/2016/7/layout/VerticalHollowActionList"/>
    <dgm:cxn modelId="{9B94E7C8-0E31-4F07-89B8-CAAD34C8F738}" type="presParOf" srcId="{AC0FD112-83E4-426A-869A-D595A56791F5}" destId="{966577A0-E9C6-4CFB-9D4F-B1B27020E2D7}" srcOrd="0" destOrd="0" presId="urn:microsoft.com/office/officeart/2016/7/layout/VerticalHollowActionList"/>
    <dgm:cxn modelId="{9FA80291-582B-4201-9B7A-1507DD69E76A}" type="presParOf" srcId="{AC0FD112-83E4-426A-869A-D595A56791F5}" destId="{5F19ABE1-5652-4465-BCA8-5ACC9B68E4DF}" srcOrd="1" destOrd="0" presId="urn:microsoft.com/office/officeart/2016/7/layout/VerticalHollowActionList"/>
    <dgm:cxn modelId="{9B515069-26ED-4F7B-917B-847C1157E187}" type="presParOf" srcId="{8800EACF-E384-4034-9D73-F91ABDC7C2D0}" destId="{6B0712A0-68A9-4EAC-BB91-D9D73C678BA9}" srcOrd="3" destOrd="0" presId="urn:microsoft.com/office/officeart/2016/7/layout/VerticalHollowActionList"/>
    <dgm:cxn modelId="{5A667FFE-4279-4269-BA8F-933641074B59}" type="presParOf" srcId="{8800EACF-E384-4034-9D73-F91ABDC7C2D0}" destId="{F11DD90B-1670-4933-975B-7D0DFF25B66C}" srcOrd="4" destOrd="0" presId="urn:microsoft.com/office/officeart/2016/7/layout/VerticalHollowActionList"/>
    <dgm:cxn modelId="{D6A0D99D-631C-42E1-8413-2F150E8FB6D9}" type="presParOf" srcId="{F11DD90B-1670-4933-975B-7D0DFF25B66C}" destId="{67D881DD-A0F7-4B22-84CC-660370E1FCDB}" srcOrd="0" destOrd="0" presId="urn:microsoft.com/office/officeart/2016/7/layout/VerticalHollowActionList"/>
    <dgm:cxn modelId="{B612E912-2855-4FE2-AC2E-7459AD79AA0D}" type="presParOf" srcId="{F11DD90B-1670-4933-975B-7D0DFF25B66C}" destId="{3D1F0B72-56D8-4EEF-A886-9A09438313EC}" srcOrd="1" destOrd="0" presId="urn:microsoft.com/office/officeart/2016/7/layout/VerticalHollow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D602F1-EA9D-417E-A02E-39D8434DEF8C}">
      <dsp:nvSpPr>
        <dsp:cNvPr id="0" name=""/>
        <dsp:cNvSpPr/>
      </dsp:nvSpPr>
      <dsp:spPr>
        <a:xfrm>
          <a:off x="6483" y="340057"/>
          <a:ext cx="1044769" cy="52238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Who?</a:t>
          </a:r>
        </a:p>
      </dsp:txBody>
      <dsp:txXfrm>
        <a:off x="21783" y="355357"/>
        <a:ext cx="1014169" cy="491784"/>
      </dsp:txXfrm>
    </dsp:sp>
    <dsp:sp modelId="{3E18D1A7-9ADA-4D11-B998-532B3E4CC7A3}">
      <dsp:nvSpPr>
        <dsp:cNvPr id="0" name=""/>
        <dsp:cNvSpPr/>
      </dsp:nvSpPr>
      <dsp:spPr>
        <a:xfrm>
          <a:off x="1312445" y="340057"/>
          <a:ext cx="1044769" cy="52238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What?</a:t>
          </a:r>
        </a:p>
      </dsp:txBody>
      <dsp:txXfrm>
        <a:off x="1327745" y="355357"/>
        <a:ext cx="1014169" cy="491784"/>
      </dsp:txXfrm>
    </dsp:sp>
    <dsp:sp modelId="{37DA47DF-8C41-4768-B495-0913065D3189}">
      <dsp:nvSpPr>
        <dsp:cNvPr id="0" name=""/>
        <dsp:cNvSpPr/>
      </dsp:nvSpPr>
      <dsp:spPr>
        <a:xfrm>
          <a:off x="2618406" y="340057"/>
          <a:ext cx="1044769" cy="522384"/>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When?</a:t>
          </a:r>
        </a:p>
      </dsp:txBody>
      <dsp:txXfrm>
        <a:off x="2633706" y="355357"/>
        <a:ext cx="1014169" cy="491784"/>
      </dsp:txXfrm>
    </dsp:sp>
    <dsp:sp modelId="{AF785F96-E4E3-434E-93EF-BA11B60D53F3}">
      <dsp:nvSpPr>
        <dsp:cNvPr id="0" name=""/>
        <dsp:cNvSpPr/>
      </dsp:nvSpPr>
      <dsp:spPr>
        <a:xfrm>
          <a:off x="3924368" y="340057"/>
          <a:ext cx="1044769" cy="52238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Where?</a:t>
          </a:r>
        </a:p>
      </dsp:txBody>
      <dsp:txXfrm>
        <a:off x="3939668" y="355357"/>
        <a:ext cx="1014169" cy="491784"/>
      </dsp:txXfrm>
    </dsp:sp>
    <dsp:sp modelId="{F6A457A9-0AC5-4920-9772-32238B210B39}">
      <dsp:nvSpPr>
        <dsp:cNvPr id="0" name=""/>
        <dsp:cNvSpPr/>
      </dsp:nvSpPr>
      <dsp:spPr>
        <a:xfrm>
          <a:off x="5230330" y="340057"/>
          <a:ext cx="1044769" cy="522384"/>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How?</a:t>
          </a:r>
        </a:p>
      </dsp:txBody>
      <dsp:txXfrm>
        <a:off x="5245630" y="355357"/>
        <a:ext cx="1014169" cy="491784"/>
      </dsp:txXfrm>
    </dsp:sp>
    <dsp:sp modelId="{E52377C5-FA43-4500-84B7-7F5864BB3D0C}">
      <dsp:nvSpPr>
        <dsp:cNvPr id="0" name=""/>
        <dsp:cNvSpPr/>
      </dsp:nvSpPr>
      <dsp:spPr>
        <a:xfrm>
          <a:off x="6536292" y="340057"/>
          <a:ext cx="1044769" cy="52238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Why?</a:t>
          </a:r>
        </a:p>
      </dsp:txBody>
      <dsp:txXfrm>
        <a:off x="6551592" y="355357"/>
        <a:ext cx="1014169" cy="4917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501CF8-9939-4F79-A5AA-7BED32714231}">
      <dsp:nvSpPr>
        <dsp:cNvPr id="0" name=""/>
        <dsp:cNvSpPr/>
      </dsp:nvSpPr>
      <dsp:spPr>
        <a:xfrm>
          <a:off x="118596" y="89"/>
          <a:ext cx="1436980" cy="75364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Genesis: </a:t>
          </a:r>
        </a:p>
        <a:p>
          <a:pPr marL="0" lvl="0" indent="0" algn="ctr" defTabSz="622300">
            <a:lnSpc>
              <a:spcPct val="90000"/>
            </a:lnSpc>
            <a:spcBef>
              <a:spcPct val="0"/>
            </a:spcBef>
            <a:spcAft>
              <a:spcPct val="35000"/>
            </a:spcAft>
            <a:buNone/>
          </a:pPr>
          <a:r>
            <a:rPr lang="en-US" sz="1400" kern="1200" dirty="0"/>
            <a:t>c. 1445-1400 B.C. </a:t>
          </a:r>
        </a:p>
      </dsp:txBody>
      <dsp:txXfrm>
        <a:off x="118596" y="89"/>
        <a:ext cx="1436980" cy="753647"/>
      </dsp:txXfrm>
    </dsp:sp>
    <dsp:sp modelId="{1745C1DA-5E65-4722-8BB3-B58C75E1263D}">
      <dsp:nvSpPr>
        <dsp:cNvPr id="0" name=""/>
        <dsp:cNvSpPr/>
      </dsp:nvSpPr>
      <dsp:spPr>
        <a:xfrm>
          <a:off x="1681184" y="89"/>
          <a:ext cx="1436980" cy="75364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Exodus: </a:t>
          </a:r>
        </a:p>
        <a:p>
          <a:pPr marL="0" lvl="0" indent="0" algn="ctr" defTabSz="622300">
            <a:lnSpc>
              <a:spcPct val="90000"/>
            </a:lnSpc>
            <a:spcBef>
              <a:spcPct val="0"/>
            </a:spcBef>
            <a:spcAft>
              <a:spcPct val="35000"/>
            </a:spcAft>
            <a:buNone/>
          </a:pPr>
          <a:r>
            <a:rPr lang="en-US" sz="1400" kern="1200" dirty="0"/>
            <a:t>c. 1445-1400 B.C.</a:t>
          </a:r>
        </a:p>
      </dsp:txBody>
      <dsp:txXfrm>
        <a:off x="1681184" y="89"/>
        <a:ext cx="1436980" cy="753647"/>
      </dsp:txXfrm>
    </dsp:sp>
    <dsp:sp modelId="{54EE5962-6B50-4EFA-A8AC-62736875F1C3}">
      <dsp:nvSpPr>
        <dsp:cNvPr id="0" name=""/>
        <dsp:cNvSpPr/>
      </dsp:nvSpPr>
      <dsp:spPr>
        <a:xfrm>
          <a:off x="3243773" y="89"/>
          <a:ext cx="1436980" cy="75364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Leviticus: </a:t>
          </a:r>
        </a:p>
        <a:p>
          <a:pPr marL="0" lvl="0" indent="0" algn="ctr" defTabSz="622300">
            <a:lnSpc>
              <a:spcPct val="90000"/>
            </a:lnSpc>
            <a:spcBef>
              <a:spcPct val="0"/>
            </a:spcBef>
            <a:spcAft>
              <a:spcPct val="35000"/>
            </a:spcAft>
            <a:buNone/>
          </a:pPr>
          <a:r>
            <a:rPr lang="en-US" sz="1400" kern="1200" dirty="0"/>
            <a:t>c. 1445-1400 B.C.</a:t>
          </a:r>
        </a:p>
      </dsp:txBody>
      <dsp:txXfrm>
        <a:off x="3243773" y="89"/>
        <a:ext cx="1436980" cy="753647"/>
      </dsp:txXfrm>
    </dsp:sp>
    <dsp:sp modelId="{944E805A-6AF2-45E7-9B76-51E967974544}">
      <dsp:nvSpPr>
        <dsp:cNvPr id="0" name=""/>
        <dsp:cNvSpPr/>
      </dsp:nvSpPr>
      <dsp:spPr>
        <a:xfrm>
          <a:off x="118596" y="879345"/>
          <a:ext cx="1436980" cy="75364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Numbers: </a:t>
          </a:r>
        </a:p>
        <a:p>
          <a:pPr marL="0" lvl="0" indent="0" algn="ctr" defTabSz="622300">
            <a:lnSpc>
              <a:spcPct val="90000"/>
            </a:lnSpc>
            <a:spcBef>
              <a:spcPct val="0"/>
            </a:spcBef>
            <a:spcAft>
              <a:spcPct val="35000"/>
            </a:spcAft>
            <a:buNone/>
          </a:pPr>
          <a:r>
            <a:rPr lang="en-US" sz="1400" kern="1200" dirty="0"/>
            <a:t>c. 1405 B.C.</a:t>
          </a:r>
        </a:p>
      </dsp:txBody>
      <dsp:txXfrm>
        <a:off x="118596" y="879345"/>
        <a:ext cx="1436980" cy="753647"/>
      </dsp:txXfrm>
    </dsp:sp>
    <dsp:sp modelId="{C0891C01-AAA0-4D98-95B3-CDAB22496C91}">
      <dsp:nvSpPr>
        <dsp:cNvPr id="0" name=""/>
        <dsp:cNvSpPr/>
      </dsp:nvSpPr>
      <dsp:spPr>
        <a:xfrm>
          <a:off x="1681184" y="879345"/>
          <a:ext cx="1436980" cy="75364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Deut: </a:t>
          </a:r>
        </a:p>
        <a:p>
          <a:pPr marL="0" lvl="0" indent="0" algn="ctr" defTabSz="622300">
            <a:lnSpc>
              <a:spcPct val="90000"/>
            </a:lnSpc>
            <a:spcBef>
              <a:spcPct val="0"/>
            </a:spcBef>
            <a:spcAft>
              <a:spcPct val="35000"/>
            </a:spcAft>
            <a:buNone/>
          </a:pPr>
          <a:r>
            <a:rPr lang="en-US" sz="1400" kern="1200" dirty="0"/>
            <a:t>c. </a:t>
          </a:r>
          <a:r>
            <a:rPr lang="en-US" sz="1400" kern="1200"/>
            <a:t>1405 </a:t>
          </a:r>
          <a:r>
            <a:rPr lang="en-US" sz="1400" kern="1200" dirty="0"/>
            <a:t>B.C.</a:t>
          </a:r>
        </a:p>
      </dsp:txBody>
      <dsp:txXfrm>
        <a:off x="1681184" y="879345"/>
        <a:ext cx="1436980" cy="753647"/>
      </dsp:txXfrm>
    </dsp:sp>
    <dsp:sp modelId="{79183A35-B0C3-444C-BC3B-8E54D982D011}">
      <dsp:nvSpPr>
        <dsp:cNvPr id="0" name=""/>
        <dsp:cNvSpPr/>
      </dsp:nvSpPr>
      <dsp:spPr>
        <a:xfrm>
          <a:off x="3243773" y="879345"/>
          <a:ext cx="1436980" cy="75364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Joshua: </a:t>
          </a:r>
        </a:p>
        <a:p>
          <a:pPr marL="0" lvl="0" indent="0" algn="ctr" defTabSz="622300">
            <a:lnSpc>
              <a:spcPct val="90000"/>
            </a:lnSpc>
            <a:spcBef>
              <a:spcPct val="0"/>
            </a:spcBef>
            <a:spcAft>
              <a:spcPct val="35000"/>
            </a:spcAft>
            <a:buNone/>
          </a:pPr>
          <a:r>
            <a:rPr lang="en-US" sz="1400" kern="1200" dirty="0"/>
            <a:t>c. 1405-1385 B.C.</a:t>
          </a:r>
        </a:p>
      </dsp:txBody>
      <dsp:txXfrm>
        <a:off x="3243773" y="879345"/>
        <a:ext cx="1436980" cy="753647"/>
      </dsp:txXfrm>
    </dsp:sp>
    <dsp:sp modelId="{F30A0BFA-114D-44F0-9F03-61A3E0623A6E}">
      <dsp:nvSpPr>
        <dsp:cNvPr id="0" name=""/>
        <dsp:cNvSpPr/>
      </dsp:nvSpPr>
      <dsp:spPr>
        <a:xfrm>
          <a:off x="118596" y="1758601"/>
          <a:ext cx="1436980" cy="75364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Judges: </a:t>
          </a:r>
        </a:p>
        <a:p>
          <a:pPr marL="0" lvl="0" indent="0" algn="ctr" defTabSz="622300">
            <a:lnSpc>
              <a:spcPct val="90000"/>
            </a:lnSpc>
            <a:spcBef>
              <a:spcPct val="0"/>
            </a:spcBef>
            <a:spcAft>
              <a:spcPct val="35000"/>
            </a:spcAft>
            <a:buNone/>
          </a:pPr>
          <a:r>
            <a:rPr lang="en-US" sz="1400" kern="1200" dirty="0"/>
            <a:t>c. 1043 B.C.</a:t>
          </a:r>
        </a:p>
      </dsp:txBody>
      <dsp:txXfrm>
        <a:off x="118596" y="1758601"/>
        <a:ext cx="1436980" cy="753647"/>
      </dsp:txXfrm>
    </dsp:sp>
    <dsp:sp modelId="{0C96A9E7-FD33-4403-A11C-CD599C43CFF6}">
      <dsp:nvSpPr>
        <dsp:cNvPr id="0" name=""/>
        <dsp:cNvSpPr/>
      </dsp:nvSpPr>
      <dsp:spPr>
        <a:xfrm>
          <a:off x="1681184" y="1758601"/>
          <a:ext cx="1436980" cy="75364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Ruth: </a:t>
          </a:r>
        </a:p>
        <a:p>
          <a:pPr marL="0" lvl="0" indent="0" algn="ctr" defTabSz="622300">
            <a:lnSpc>
              <a:spcPct val="90000"/>
            </a:lnSpc>
            <a:spcBef>
              <a:spcPct val="0"/>
            </a:spcBef>
            <a:spcAft>
              <a:spcPct val="35000"/>
            </a:spcAft>
            <a:buNone/>
          </a:pPr>
          <a:r>
            <a:rPr lang="en-US" sz="1400" kern="1200" dirty="0"/>
            <a:t>c. 1011-971 B.C.</a:t>
          </a:r>
        </a:p>
      </dsp:txBody>
      <dsp:txXfrm>
        <a:off x="1681184" y="1758601"/>
        <a:ext cx="1436980" cy="753647"/>
      </dsp:txXfrm>
    </dsp:sp>
    <dsp:sp modelId="{B9CD0B70-E3B0-4F5F-B03A-EBFC05E88F81}">
      <dsp:nvSpPr>
        <dsp:cNvPr id="0" name=""/>
        <dsp:cNvSpPr/>
      </dsp:nvSpPr>
      <dsp:spPr>
        <a:xfrm>
          <a:off x="3243773" y="1758601"/>
          <a:ext cx="1436980" cy="75364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1 &amp; 2 Samuel: </a:t>
          </a:r>
        </a:p>
        <a:p>
          <a:pPr marL="0" lvl="0" indent="0" algn="ctr" defTabSz="622300">
            <a:lnSpc>
              <a:spcPct val="90000"/>
            </a:lnSpc>
            <a:spcBef>
              <a:spcPct val="0"/>
            </a:spcBef>
            <a:spcAft>
              <a:spcPct val="35000"/>
            </a:spcAft>
            <a:buNone/>
          </a:pPr>
          <a:r>
            <a:rPr lang="en-US" sz="1400" kern="1200" dirty="0"/>
            <a:t>c. 960-722 B.C.</a:t>
          </a:r>
        </a:p>
      </dsp:txBody>
      <dsp:txXfrm>
        <a:off x="3243773" y="1758601"/>
        <a:ext cx="1436980" cy="753647"/>
      </dsp:txXfrm>
    </dsp:sp>
    <dsp:sp modelId="{6AE09694-0375-46FA-8161-FD17E0B18849}">
      <dsp:nvSpPr>
        <dsp:cNvPr id="0" name=""/>
        <dsp:cNvSpPr/>
      </dsp:nvSpPr>
      <dsp:spPr>
        <a:xfrm>
          <a:off x="118596" y="2637857"/>
          <a:ext cx="1436980" cy="75364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1 &amp; 2 Kings: </a:t>
          </a:r>
        </a:p>
        <a:p>
          <a:pPr marL="0" lvl="0" indent="0" algn="ctr" defTabSz="622300">
            <a:lnSpc>
              <a:spcPct val="90000"/>
            </a:lnSpc>
            <a:spcBef>
              <a:spcPct val="0"/>
            </a:spcBef>
            <a:spcAft>
              <a:spcPct val="35000"/>
            </a:spcAft>
            <a:buNone/>
          </a:pPr>
          <a:r>
            <a:rPr lang="en-US" sz="1400" kern="1200" dirty="0"/>
            <a:t>c. 560-540 B.C.</a:t>
          </a:r>
        </a:p>
      </dsp:txBody>
      <dsp:txXfrm>
        <a:off x="118596" y="2637857"/>
        <a:ext cx="1436980" cy="753647"/>
      </dsp:txXfrm>
    </dsp:sp>
    <dsp:sp modelId="{175FA496-49DF-4C55-80BD-9D3CA7141129}">
      <dsp:nvSpPr>
        <dsp:cNvPr id="0" name=""/>
        <dsp:cNvSpPr/>
      </dsp:nvSpPr>
      <dsp:spPr>
        <a:xfrm>
          <a:off x="1681184" y="2637857"/>
          <a:ext cx="1436980" cy="75364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Ezra: </a:t>
          </a:r>
        </a:p>
        <a:p>
          <a:pPr marL="0" lvl="0" indent="0" algn="ctr" defTabSz="622300">
            <a:lnSpc>
              <a:spcPct val="90000"/>
            </a:lnSpc>
            <a:spcBef>
              <a:spcPct val="0"/>
            </a:spcBef>
            <a:spcAft>
              <a:spcPct val="35000"/>
            </a:spcAft>
            <a:buNone/>
          </a:pPr>
          <a:r>
            <a:rPr lang="en-US" sz="1400" kern="1200" dirty="0"/>
            <a:t>c. 460-440 B.C</a:t>
          </a:r>
        </a:p>
      </dsp:txBody>
      <dsp:txXfrm>
        <a:off x="1681184" y="2637857"/>
        <a:ext cx="1436980" cy="753647"/>
      </dsp:txXfrm>
    </dsp:sp>
    <dsp:sp modelId="{7CB2E289-81FC-4686-988C-9B768BB06DC8}">
      <dsp:nvSpPr>
        <dsp:cNvPr id="0" name=""/>
        <dsp:cNvSpPr/>
      </dsp:nvSpPr>
      <dsp:spPr>
        <a:xfrm>
          <a:off x="3243773" y="2637857"/>
          <a:ext cx="1436980" cy="75364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Esther: </a:t>
          </a:r>
        </a:p>
        <a:p>
          <a:pPr marL="0" lvl="0" indent="0" algn="ctr" defTabSz="622300">
            <a:lnSpc>
              <a:spcPct val="90000"/>
            </a:lnSpc>
            <a:spcBef>
              <a:spcPct val="0"/>
            </a:spcBef>
            <a:spcAft>
              <a:spcPct val="35000"/>
            </a:spcAft>
            <a:buNone/>
          </a:pPr>
          <a:r>
            <a:rPr lang="en-US" sz="1400" kern="1200" dirty="0"/>
            <a:t>c. 460-350 B.C..</a:t>
          </a:r>
        </a:p>
      </dsp:txBody>
      <dsp:txXfrm>
        <a:off x="3243773" y="2637857"/>
        <a:ext cx="1436980" cy="753647"/>
      </dsp:txXfrm>
    </dsp:sp>
    <dsp:sp modelId="{9326DC7B-2076-4F86-9975-5212D24ED68E}">
      <dsp:nvSpPr>
        <dsp:cNvPr id="0" name=""/>
        <dsp:cNvSpPr/>
      </dsp:nvSpPr>
      <dsp:spPr>
        <a:xfrm>
          <a:off x="899890" y="3517113"/>
          <a:ext cx="1436980" cy="75364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1 &amp; 2 Chron: </a:t>
          </a:r>
        </a:p>
        <a:p>
          <a:pPr marL="0" lvl="0" indent="0" algn="ctr" defTabSz="622300">
            <a:lnSpc>
              <a:spcPct val="90000"/>
            </a:lnSpc>
            <a:spcBef>
              <a:spcPct val="0"/>
            </a:spcBef>
            <a:spcAft>
              <a:spcPct val="35000"/>
            </a:spcAft>
            <a:buNone/>
          </a:pPr>
          <a:r>
            <a:rPr lang="en-US" sz="1400" kern="1200" dirty="0"/>
            <a:t>c. 450-425 B.C.</a:t>
          </a:r>
        </a:p>
      </dsp:txBody>
      <dsp:txXfrm>
        <a:off x="899890" y="3517113"/>
        <a:ext cx="1436980" cy="753647"/>
      </dsp:txXfrm>
    </dsp:sp>
    <dsp:sp modelId="{C077237D-AF36-4B42-A6C0-D913F8C80C65}">
      <dsp:nvSpPr>
        <dsp:cNvPr id="0" name=""/>
        <dsp:cNvSpPr/>
      </dsp:nvSpPr>
      <dsp:spPr>
        <a:xfrm>
          <a:off x="2462478" y="3517113"/>
          <a:ext cx="1436980" cy="75364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Nehemiah: </a:t>
          </a:r>
        </a:p>
        <a:p>
          <a:pPr marL="0" lvl="0" indent="0" algn="ctr" defTabSz="622300">
            <a:lnSpc>
              <a:spcPct val="90000"/>
            </a:lnSpc>
            <a:spcBef>
              <a:spcPct val="0"/>
            </a:spcBef>
            <a:spcAft>
              <a:spcPct val="35000"/>
            </a:spcAft>
            <a:buNone/>
          </a:pPr>
          <a:r>
            <a:rPr lang="en-US" sz="1400" kern="1200" dirty="0"/>
            <a:t>c. 445-420 B.C.</a:t>
          </a:r>
        </a:p>
      </dsp:txBody>
      <dsp:txXfrm>
        <a:off x="2462478" y="3517113"/>
        <a:ext cx="1436980" cy="7536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213336-741A-47EA-A7D1-AF112B4DC426}">
      <dsp:nvSpPr>
        <dsp:cNvPr id="0" name=""/>
        <dsp:cNvSpPr/>
      </dsp:nvSpPr>
      <dsp:spPr>
        <a:xfrm>
          <a:off x="126100" y="2176"/>
          <a:ext cx="1469444" cy="75291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Job: </a:t>
          </a:r>
        </a:p>
        <a:p>
          <a:pPr marL="0" lvl="0" indent="0" algn="ctr" defTabSz="577850">
            <a:lnSpc>
              <a:spcPct val="90000"/>
            </a:lnSpc>
            <a:spcBef>
              <a:spcPct val="0"/>
            </a:spcBef>
            <a:spcAft>
              <a:spcPct val="35000"/>
            </a:spcAft>
            <a:buNone/>
          </a:pPr>
          <a:r>
            <a:rPr lang="en-US" sz="1300" kern="1200" dirty="0"/>
            <a:t>c. 1440 – 950 B.C.</a:t>
          </a:r>
        </a:p>
      </dsp:txBody>
      <dsp:txXfrm>
        <a:off x="126100" y="2176"/>
        <a:ext cx="1469444" cy="752911"/>
      </dsp:txXfrm>
    </dsp:sp>
    <dsp:sp modelId="{E41E4CE5-3F9A-4DCB-A004-630D56FC6DC8}">
      <dsp:nvSpPr>
        <dsp:cNvPr id="0" name=""/>
        <dsp:cNvSpPr/>
      </dsp:nvSpPr>
      <dsp:spPr>
        <a:xfrm>
          <a:off x="1721029" y="2176"/>
          <a:ext cx="1469444" cy="752911"/>
        </a:xfrm>
        <a:prstGeom prst="rect">
          <a:avLst/>
        </a:prstGeom>
        <a:solidFill>
          <a:schemeClr val="accent5">
            <a:hueOff val="-482753"/>
            <a:satOff val="-1244"/>
            <a:lumOff val="-84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Psalms: </a:t>
          </a:r>
        </a:p>
        <a:p>
          <a:pPr marL="0" lvl="0" indent="0" algn="ctr" defTabSz="577850">
            <a:lnSpc>
              <a:spcPct val="90000"/>
            </a:lnSpc>
            <a:spcBef>
              <a:spcPct val="0"/>
            </a:spcBef>
            <a:spcAft>
              <a:spcPct val="35000"/>
            </a:spcAft>
            <a:buNone/>
          </a:pPr>
          <a:r>
            <a:rPr lang="en-US" sz="1300" kern="1200" dirty="0"/>
            <a:t>c. 1410-500 B.C.</a:t>
          </a:r>
        </a:p>
      </dsp:txBody>
      <dsp:txXfrm>
        <a:off x="1721029" y="2176"/>
        <a:ext cx="1469444" cy="752911"/>
      </dsp:txXfrm>
    </dsp:sp>
    <dsp:sp modelId="{5CAB4C11-5B42-4FA9-AFF7-C4436988DC7F}">
      <dsp:nvSpPr>
        <dsp:cNvPr id="0" name=""/>
        <dsp:cNvSpPr/>
      </dsp:nvSpPr>
      <dsp:spPr>
        <a:xfrm>
          <a:off x="3315959" y="2176"/>
          <a:ext cx="1469444" cy="752911"/>
        </a:xfrm>
        <a:prstGeom prst="rect">
          <a:avLst/>
        </a:prstGeom>
        <a:solidFill>
          <a:schemeClr val="accent5">
            <a:hueOff val="-965506"/>
            <a:satOff val="-2488"/>
            <a:lumOff val="-16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Proverbs and Song of Solomon: </a:t>
          </a:r>
        </a:p>
        <a:p>
          <a:pPr marL="0" lvl="0" indent="0" algn="ctr" defTabSz="577850">
            <a:lnSpc>
              <a:spcPct val="90000"/>
            </a:lnSpc>
            <a:spcBef>
              <a:spcPct val="0"/>
            </a:spcBef>
            <a:spcAft>
              <a:spcPct val="35000"/>
            </a:spcAft>
            <a:buNone/>
          </a:pPr>
          <a:r>
            <a:rPr lang="en-US" sz="1300" kern="1200" dirty="0"/>
            <a:t>c. 965 B.C.</a:t>
          </a:r>
        </a:p>
      </dsp:txBody>
      <dsp:txXfrm>
        <a:off x="3315959" y="2176"/>
        <a:ext cx="1469444" cy="752911"/>
      </dsp:txXfrm>
    </dsp:sp>
    <dsp:sp modelId="{93649043-6831-4094-A763-9504FB733BF0}">
      <dsp:nvSpPr>
        <dsp:cNvPr id="0" name=""/>
        <dsp:cNvSpPr/>
      </dsp:nvSpPr>
      <dsp:spPr>
        <a:xfrm>
          <a:off x="126100" y="880573"/>
          <a:ext cx="1469444" cy="752911"/>
        </a:xfrm>
        <a:prstGeom prst="rect">
          <a:avLst/>
        </a:prstGeom>
        <a:solidFill>
          <a:schemeClr val="accent5">
            <a:hueOff val="-1448259"/>
            <a:satOff val="-3733"/>
            <a:lumOff val="-252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Ecclesiastes: </a:t>
          </a:r>
        </a:p>
        <a:p>
          <a:pPr marL="0" lvl="0" indent="0" algn="ctr" defTabSz="577850">
            <a:lnSpc>
              <a:spcPct val="90000"/>
            </a:lnSpc>
            <a:spcBef>
              <a:spcPct val="0"/>
            </a:spcBef>
            <a:spcAft>
              <a:spcPct val="35000"/>
            </a:spcAft>
            <a:buNone/>
          </a:pPr>
          <a:r>
            <a:rPr lang="en-US" sz="1300" kern="1200" dirty="0"/>
            <a:t>c. 930 B.C.</a:t>
          </a:r>
        </a:p>
      </dsp:txBody>
      <dsp:txXfrm>
        <a:off x="126100" y="880573"/>
        <a:ext cx="1469444" cy="752911"/>
      </dsp:txXfrm>
    </dsp:sp>
    <dsp:sp modelId="{CEB3774B-8160-4D73-BD40-D6E82F6BC715}">
      <dsp:nvSpPr>
        <dsp:cNvPr id="0" name=""/>
        <dsp:cNvSpPr/>
      </dsp:nvSpPr>
      <dsp:spPr>
        <a:xfrm>
          <a:off x="1721029" y="880573"/>
          <a:ext cx="1469444" cy="752911"/>
        </a:xfrm>
        <a:prstGeom prst="rect">
          <a:avLst/>
        </a:prstGeom>
        <a:solidFill>
          <a:schemeClr val="accent5">
            <a:hueOff val="-1931012"/>
            <a:satOff val="-4977"/>
            <a:lumOff val="-33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Obadiah: </a:t>
          </a:r>
        </a:p>
        <a:p>
          <a:pPr marL="0" lvl="0" indent="0" algn="ctr" defTabSz="577850">
            <a:lnSpc>
              <a:spcPct val="90000"/>
            </a:lnSpc>
            <a:spcBef>
              <a:spcPct val="0"/>
            </a:spcBef>
            <a:spcAft>
              <a:spcPct val="35000"/>
            </a:spcAft>
            <a:buNone/>
          </a:pPr>
          <a:r>
            <a:rPr lang="en-US" sz="1300" kern="1200" dirty="0"/>
            <a:t>c. 848-840 B.C.</a:t>
          </a:r>
        </a:p>
      </dsp:txBody>
      <dsp:txXfrm>
        <a:off x="1721029" y="880573"/>
        <a:ext cx="1469444" cy="752911"/>
      </dsp:txXfrm>
    </dsp:sp>
    <dsp:sp modelId="{DB4087B0-C65A-4D58-9919-E944CAEA3E42}">
      <dsp:nvSpPr>
        <dsp:cNvPr id="0" name=""/>
        <dsp:cNvSpPr/>
      </dsp:nvSpPr>
      <dsp:spPr>
        <a:xfrm>
          <a:off x="3315959" y="880573"/>
          <a:ext cx="1469444" cy="752911"/>
        </a:xfrm>
        <a:prstGeom prst="rect">
          <a:avLst/>
        </a:prstGeom>
        <a:solidFill>
          <a:schemeClr val="accent5">
            <a:hueOff val="-2413765"/>
            <a:satOff val="-6221"/>
            <a:lumOff val="-42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Joel: </a:t>
          </a:r>
        </a:p>
        <a:p>
          <a:pPr marL="0" lvl="0" indent="0" algn="ctr" defTabSz="577850">
            <a:lnSpc>
              <a:spcPct val="90000"/>
            </a:lnSpc>
            <a:spcBef>
              <a:spcPct val="0"/>
            </a:spcBef>
            <a:spcAft>
              <a:spcPct val="35000"/>
            </a:spcAft>
            <a:buNone/>
          </a:pPr>
          <a:r>
            <a:rPr lang="en-US" sz="1300" kern="1200" dirty="0"/>
            <a:t>c. 835 – 796 B.C</a:t>
          </a:r>
        </a:p>
      </dsp:txBody>
      <dsp:txXfrm>
        <a:off x="3315959" y="880573"/>
        <a:ext cx="1469444" cy="752911"/>
      </dsp:txXfrm>
    </dsp:sp>
    <dsp:sp modelId="{AE198FB6-B2D3-4077-ABC5-2B4ECF0A568D}">
      <dsp:nvSpPr>
        <dsp:cNvPr id="0" name=""/>
        <dsp:cNvSpPr/>
      </dsp:nvSpPr>
      <dsp:spPr>
        <a:xfrm>
          <a:off x="126100" y="1758969"/>
          <a:ext cx="1469444" cy="752911"/>
        </a:xfrm>
        <a:prstGeom prst="rect">
          <a:avLst/>
        </a:prstGeom>
        <a:solidFill>
          <a:schemeClr val="accent5">
            <a:hueOff val="-2896518"/>
            <a:satOff val="-7465"/>
            <a:lumOff val="-50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0" kern="1200" dirty="0"/>
            <a:t>Jonah:</a:t>
          </a:r>
        </a:p>
        <a:p>
          <a:pPr marL="0" lvl="0" indent="0" algn="ctr" defTabSz="577850">
            <a:lnSpc>
              <a:spcPct val="90000"/>
            </a:lnSpc>
            <a:spcBef>
              <a:spcPct val="0"/>
            </a:spcBef>
            <a:spcAft>
              <a:spcPct val="35000"/>
            </a:spcAft>
            <a:buNone/>
          </a:pPr>
          <a:r>
            <a:rPr lang="en-US" sz="1300" kern="1200" dirty="0"/>
            <a:t>c. 790 – 739 B.C.</a:t>
          </a:r>
        </a:p>
      </dsp:txBody>
      <dsp:txXfrm>
        <a:off x="126100" y="1758969"/>
        <a:ext cx="1469444" cy="752911"/>
      </dsp:txXfrm>
    </dsp:sp>
    <dsp:sp modelId="{4D3479A5-BC9C-4C2D-A9EE-5B011E2F9B18}">
      <dsp:nvSpPr>
        <dsp:cNvPr id="0" name=""/>
        <dsp:cNvSpPr/>
      </dsp:nvSpPr>
      <dsp:spPr>
        <a:xfrm>
          <a:off x="1721029" y="1758969"/>
          <a:ext cx="1469444" cy="752911"/>
        </a:xfrm>
        <a:prstGeom prst="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Hosea and Amos: </a:t>
          </a:r>
        </a:p>
        <a:p>
          <a:pPr marL="0" lvl="0" indent="0" algn="ctr" defTabSz="577850">
            <a:lnSpc>
              <a:spcPct val="90000"/>
            </a:lnSpc>
            <a:spcBef>
              <a:spcPct val="0"/>
            </a:spcBef>
            <a:spcAft>
              <a:spcPct val="35000"/>
            </a:spcAft>
            <a:buNone/>
          </a:pPr>
          <a:r>
            <a:rPr lang="en-US" sz="1300" kern="1200" dirty="0"/>
            <a:t>c. 760 -725 B.C.</a:t>
          </a:r>
        </a:p>
      </dsp:txBody>
      <dsp:txXfrm>
        <a:off x="1721029" y="1758969"/>
        <a:ext cx="1469444" cy="752911"/>
      </dsp:txXfrm>
    </dsp:sp>
    <dsp:sp modelId="{6617B630-7FD9-446E-B52B-C4999BA5FCE3}">
      <dsp:nvSpPr>
        <dsp:cNvPr id="0" name=""/>
        <dsp:cNvSpPr/>
      </dsp:nvSpPr>
      <dsp:spPr>
        <a:xfrm>
          <a:off x="3315959" y="1758969"/>
          <a:ext cx="1469444" cy="752911"/>
        </a:xfrm>
        <a:prstGeom prst="rect">
          <a:avLst/>
        </a:prstGeom>
        <a:solidFill>
          <a:schemeClr val="accent5">
            <a:hueOff val="-3862025"/>
            <a:satOff val="-9954"/>
            <a:lumOff val="-67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Isaiah and Micah: </a:t>
          </a:r>
        </a:p>
        <a:p>
          <a:pPr marL="0" lvl="0" indent="0" algn="ctr" defTabSz="577850">
            <a:lnSpc>
              <a:spcPct val="90000"/>
            </a:lnSpc>
            <a:spcBef>
              <a:spcPct val="0"/>
            </a:spcBef>
            <a:spcAft>
              <a:spcPct val="35000"/>
            </a:spcAft>
            <a:buNone/>
          </a:pPr>
          <a:r>
            <a:rPr lang="en-US" sz="1300" kern="1200" dirty="0"/>
            <a:t>c. 739 – 681 B.C.</a:t>
          </a:r>
        </a:p>
      </dsp:txBody>
      <dsp:txXfrm>
        <a:off x="3315959" y="1758969"/>
        <a:ext cx="1469444" cy="752911"/>
      </dsp:txXfrm>
    </dsp:sp>
    <dsp:sp modelId="{B671FEB6-D9ED-4F7E-B34F-008103AD25B1}">
      <dsp:nvSpPr>
        <dsp:cNvPr id="0" name=""/>
        <dsp:cNvSpPr/>
      </dsp:nvSpPr>
      <dsp:spPr>
        <a:xfrm>
          <a:off x="146202" y="2637366"/>
          <a:ext cx="1469444" cy="752911"/>
        </a:xfrm>
        <a:prstGeom prst="rect">
          <a:avLst/>
        </a:prstGeom>
        <a:solidFill>
          <a:schemeClr val="accent5">
            <a:hueOff val="-4344777"/>
            <a:satOff val="-11198"/>
            <a:lumOff val="-75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Nahum: </a:t>
          </a:r>
        </a:p>
        <a:p>
          <a:pPr marL="0" lvl="0" indent="0" algn="ctr" defTabSz="577850">
            <a:lnSpc>
              <a:spcPct val="90000"/>
            </a:lnSpc>
            <a:spcBef>
              <a:spcPct val="0"/>
            </a:spcBef>
            <a:spcAft>
              <a:spcPct val="35000"/>
            </a:spcAft>
            <a:buNone/>
          </a:pPr>
          <a:r>
            <a:rPr lang="en-US" sz="1300" kern="1200" dirty="0"/>
            <a:t>c. 663–612 B.C.</a:t>
          </a:r>
        </a:p>
      </dsp:txBody>
      <dsp:txXfrm>
        <a:off x="146202" y="2637366"/>
        <a:ext cx="1469444" cy="752911"/>
      </dsp:txXfrm>
    </dsp:sp>
    <dsp:sp modelId="{ABBA86C1-B6D5-4F36-BD07-3602173D02D3}">
      <dsp:nvSpPr>
        <dsp:cNvPr id="0" name=""/>
        <dsp:cNvSpPr/>
      </dsp:nvSpPr>
      <dsp:spPr>
        <a:xfrm>
          <a:off x="1741132" y="2637366"/>
          <a:ext cx="1469444" cy="752911"/>
        </a:xfrm>
        <a:prstGeom prst="rect">
          <a:avLst/>
        </a:prstGeom>
        <a:solidFill>
          <a:schemeClr val="accent5">
            <a:hueOff val="-4827531"/>
            <a:satOff val="-12442"/>
            <a:lumOff val="-84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Habakkuk and Zephaniah: </a:t>
          </a:r>
        </a:p>
        <a:p>
          <a:pPr marL="0" lvl="0" indent="0" algn="ctr" defTabSz="577850">
            <a:lnSpc>
              <a:spcPct val="90000"/>
            </a:lnSpc>
            <a:spcBef>
              <a:spcPct val="0"/>
            </a:spcBef>
            <a:spcAft>
              <a:spcPct val="35000"/>
            </a:spcAft>
            <a:buNone/>
          </a:pPr>
          <a:r>
            <a:rPr lang="en-US" sz="1300" kern="1200" dirty="0"/>
            <a:t>c. 635-605 B.C</a:t>
          </a:r>
          <a:endParaRPr lang="en-US" sz="1300" b="0" kern="1200" dirty="0"/>
        </a:p>
      </dsp:txBody>
      <dsp:txXfrm>
        <a:off x="1741132" y="2637366"/>
        <a:ext cx="1469444" cy="752911"/>
      </dsp:txXfrm>
    </dsp:sp>
    <dsp:sp modelId="{D0F03F25-72AD-4A92-998A-CC71E4B25F7D}">
      <dsp:nvSpPr>
        <dsp:cNvPr id="0" name=""/>
        <dsp:cNvSpPr/>
      </dsp:nvSpPr>
      <dsp:spPr>
        <a:xfrm>
          <a:off x="3315959" y="2637366"/>
          <a:ext cx="1469444" cy="752911"/>
        </a:xfrm>
        <a:prstGeom prst="rect">
          <a:avLst/>
        </a:prstGeom>
        <a:solidFill>
          <a:schemeClr val="accent5">
            <a:hueOff val="-5310283"/>
            <a:satOff val="-13686"/>
            <a:lumOff val="-924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Jeremiah and Lamentations:</a:t>
          </a:r>
        </a:p>
        <a:p>
          <a:pPr marL="0" lvl="0" indent="0" algn="ctr" defTabSz="577850">
            <a:lnSpc>
              <a:spcPct val="90000"/>
            </a:lnSpc>
            <a:spcBef>
              <a:spcPct val="0"/>
            </a:spcBef>
            <a:spcAft>
              <a:spcPct val="35000"/>
            </a:spcAft>
            <a:buNone/>
          </a:pPr>
          <a:r>
            <a:rPr lang="en-US" sz="1300" kern="1200" dirty="0"/>
            <a:t>c. 630-575 B.C.</a:t>
          </a:r>
          <a:endParaRPr lang="en-US" sz="1300" b="0" kern="1200" dirty="0"/>
        </a:p>
      </dsp:txBody>
      <dsp:txXfrm>
        <a:off x="3315959" y="2637366"/>
        <a:ext cx="1469444" cy="752911"/>
      </dsp:txXfrm>
    </dsp:sp>
    <dsp:sp modelId="{037DCEB3-5FCB-47C0-97BA-3F4B3D79D7FE}">
      <dsp:nvSpPr>
        <dsp:cNvPr id="0" name=""/>
        <dsp:cNvSpPr/>
      </dsp:nvSpPr>
      <dsp:spPr>
        <a:xfrm>
          <a:off x="146202" y="3515763"/>
          <a:ext cx="1469444" cy="752911"/>
        </a:xfrm>
        <a:prstGeom prst="rect">
          <a:avLst/>
        </a:prstGeom>
        <a:solidFill>
          <a:schemeClr val="accent5">
            <a:hueOff val="-5793037"/>
            <a:satOff val="-14931"/>
            <a:lumOff val="-100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0" kern="1200" dirty="0"/>
            <a:t>Ezekiel and Daniel: </a:t>
          </a:r>
        </a:p>
        <a:p>
          <a:pPr marL="0" lvl="0" indent="0" algn="ctr" defTabSz="577850">
            <a:lnSpc>
              <a:spcPct val="90000"/>
            </a:lnSpc>
            <a:spcBef>
              <a:spcPct val="0"/>
            </a:spcBef>
            <a:spcAft>
              <a:spcPct val="35000"/>
            </a:spcAft>
            <a:buNone/>
          </a:pPr>
          <a:r>
            <a:rPr lang="en-US" sz="1300" b="0" kern="1200" dirty="0"/>
            <a:t>c. 593 – 530 B.C.</a:t>
          </a:r>
        </a:p>
      </dsp:txBody>
      <dsp:txXfrm>
        <a:off x="146202" y="3515763"/>
        <a:ext cx="1469444" cy="752911"/>
      </dsp:txXfrm>
    </dsp:sp>
    <dsp:sp modelId="{66404390-DF1A-479A-827A-EED344DCB0E3}">
      <dsp:nvSpPr>
        <dsp:cNvPr id="0" name=""/>
        <dsp:cNvSpPr/>
      </dsp:nvSpPr>
      <dsp:spPr>
        <a:xfrm>
          <a:off x="1721029" y="3515763"/>
          <a:ext cx="1469444" cy="752911"/>
        </a:xfrm>
        <a:prstGeom prst="rect">
          <a:avLst/>
        </a:prstGeom>
        <a:solidFill>
          <a:schemeClr val="accent5">
            <a:hueOff val="-6275789"/>
            <a:satOff val="-16175"/>
            <a:lumOff val="-1092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0" kern="1200" dirty="0"/>
            <a:t>Haggai and Zechariah:</a:t>
          </a:r>
        </a:p>
        <a:p>
          <a:pPr marL="0" lvl="0" indent="0" algn="ctr" defTabSz="577850">
            <a:lnSpc>
              <a:spcPct val="90000"/>
            </a:lnSpc>
            <a:spcBef>
              <a:spcPct val="0"/>
            </a:spcBef>
            <a:spcAft>
              <a:spcPct val="35000"/>
            </a:spcAft>
            <a:buNone/>
          </a:pPr>
          <a:r>
            <a:rPr lang="en-US" sz="1300" b="0" kern="1200" dirty="0"/>
            <a:t>c. 520-470 B.C.</a:t>
          </a:r>
        </a:p>
      </dsp:txBody>
      <dsp:txXfrm>
        <a:off x="1721029" y="3515763"/>
        <a:ext cx="1469444" cy="752911"/>
      </dsp:txXfrm>
    </dsp:sp>
    <dsp:sp modelId="{4BA910C2-6606-4A4B-8D4B-E0FE042A69A4}">
      <dsp:nvSpPr>
        <dsp:cNvPr id="0" name=""/>
        <dsp:cNvSpPr/>
      </dsp:nvSpPr>
      <dsp:spPr>
        <a:xfrm>
          <a:off x="3315959" y="3515763"/>
          <a:ext cx="1469444" cy="752911"/>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0" kern="1200" dirty="0"/>
            <a:t>Malachi:</a:t>
          </a:r>
        </a:p>
        <a:p>
          <a:pPr marL="0" lvl="0" indent="0" algn="ctr" defTabSz="577850">
            <a:lnSpc>
              <a:spcPct val="90000"/>
            </a:lnSpc>
            <a:spcBef>
              <a:spcPct val="0"/>
            </a:spcBef>
            <a:spcAft>
              <a:spcPct val="35000"/>
            </a:spcAft>
            <a:buNone/>
          </a:pPr>
          <a:r>
            <a:rPr lang="en-US" sz="1300" b="0" kern="1200" dirty="0"/>
            <a:t>c. 440 – 400 B.C.</a:t>
          </a:r>
        </a:p>
      </dsp:txBody>
      <dsp:txXfrm>
        <a:off x="3315959" y="3515763"/>
        <a:ext cx="1469444" cy="7529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A83E2-22F3-4F2C-AA50-C22E2B722848}">
      <dsp:nvSpPr>
        <dsp:cNvPr id="0" name=""/>
        <dsp:cNvSpPr/>
      </dsp:nvSpPr>
      <dsp:spPr>
        <a:xfrm>
          <a:off x="1078339" y="973"/>
          <a:ext cx="4313356" cy="997585"/>
        </a:xfrm>
        <a:prstGeom prst="rect">
          <a:avLst/>
        </a:prstGeom>
        <a:solidFill>
          <a:schemeClr val="accent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691" tIns="253387" rIns="83691" bIns="253387" numCol="1" spcCol="1270" anchor="ctr" anchorCtr="0">
          <a:noAutofit/>
        </a:bodyPr>
        <a:lstStyle/>
        <a:p>
          <a:pPr marL="0" lvl="0" indent="0" algn="l" defTabSz="488950">
            <a:lnSpc>
              <a:spcPct val="90000"/>
            </a:lnSpc>
            <a:spcBef>
              <a:spcPct val="0"/>
            </a:spcBef>
            <a:spcAft>
              <a:spcPct val="35000"/>
            </a:spcAft>
            <a:buNone/>
          </a:pPr>
          <a:r>
            <a:rPr lang="en-US" sz="1100" kern="1200" dirty="0"/>
            <a:t>To speak God’s warnings with a goal to bring individuals and nations to repentance. Wording is often poetic and builds to a climax to make an impactful point.  </a:t>
          </a:r>
        </a:p>
      </dsp:txBody>
      <dsp:txXfrm>
        <a:off x="1078339" y="973"/>
        <a:ext cx="4313356" cy="997585"/>
      </dsp:txXfrm>
    </dsp:sp>
    <dsp:sp modelId="{B34CF7F6-C141-492F-A060-00EA34AD85C0}">
      <dsp:nvSpPr>
        <dsp:cNvPr id="0" name=""/>
        <dsp:cNvSpPr/>
      </dsp:nvSpPr>
      <dsp:spPr>
        <a:xfrm>
          <a:off x="0" y="973"/>
          <a:ext cx="1078339" cy="997585"/>
        </a:xfrm>
        <a:prstGeom prst="rect">
          <a:avLst/>
        </a:prstGeom>
        <a:solidFill>
          <a:schemeClr val="lt1">
            <a:hueOff val="0"/>
            <a:satOff val="0"/>
            <a:lumOff val="0"/>
            <a:alphaOff val="0"/>
          </a:schemeClr>
        </a:solidFill>
        <a:ln w="12700" cap="flat" cmpd="sng" algn="ctr">
          <a:solidFill>
            <a:schemeClr val="accent3">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062" tIns="98539" rIns="57062" bIns="98539" numCol="1" spcCol="1270" anchor="ctr" anchorCtr="0">
          <a:noAutofit/>
        </a:bodyPr>
        <a:lstStyle/>
        <a:p>
          <a:pPr marL="0" lvl="0" indent="0" algn="ctr" defTabSz="622300">
            <a:lnSpc>
              <a:spcPct val="90000"/>
            </a:lnSpc>
            <a:spcBef>
              <a:spcPct val="0"/>
            </a:spcBef>
            <a:spcAft>
              <a:spcPct val="35000"/>
            </a:spcAft>
            <a:buNone/>
          </a:pPr>
          <a:r>
            <a:rPr lang="en-US" sz="1400" kern="1200" dirty="0"/>
            <a:t>Speak</a:t>
          </a:r>
        </a:p>
      </dsp:txBody>
      <dsp:txXfrm>
        <a:off x="0" y="973"/>
        <a:ext cx="1078339" cy="997585"/>
      </dsp:txXfrm>
    </dsp:sp>
    <dsp:sp modelId="{5F19ABE1-5652-4465-BCA8-5ACC9B68E4DF}">
      <dsp:nvSpPr>
        <dsp:cNvPr id="0" name=""/>
        <dsp:cNvSpPr/>
      </dsp:nvSpPr>
      <dsp:spPr>
        <a:xfrm>
          <a:off x="1078339" y="1058414"/>
          <a:ext cx="4313356" cy="997585"/>
        </a:xfrm>
        <a:prstGeom prst="rect">
          <a:avLst/>
        </a:prstGeom>
        <a:solidFill>
          <a:schemeClr val="accent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691" tIns="253387" rIns="83691" bIns="253387" numCol="1" spcCol="1270" anchor="ctr" anchorCtr="0">
          <a:noAutofit/>
        </a:bodyPr>
        <a:lstStyle/>
        <a:p>
          <a:pPr marL="0" lvl="0" indent="0" algn="l" defTabSz="488950">
            <a:lnSpc>
              <a:spcPct val="90000"/>
            </a:lnSpc>
            <a:spcBef>
              <a:spcPct val="0"/>
            </a:spcBef>
            <a:spcAft>
              <a:spcPct val="35000"/>
            </a:spcAft>
            <a:buNone/>
          </a:pPr>
          <a:r>
            <a:rPr lang="en-US" sz="1100" kern="1200" dirty="0"/>
            <a:t>To declare God’s imminent judgment and discipline for continued sinful behaviors.</a:t>
          </a:r>
        </a:p>
      </dsp:txBody>
      <dsp:txXfrm>
        <a:off x="1078339" y="1058414"/>
        <a:ext cx="4313356" cy="997585"/>
      </dsp:txXfrm>
    </dsp:sp>
    <dsp:sp modelId="{966577A0-E9C6-4CFB-9D4F-B1B27020E2D7}">
      <dsp:nvSpPr>
        <dsp:cNvPr id="0" name=""/>
        <dsp:cNvSpPr/>
      </dsp:nvSpPr>
      <dsp:spPr>
        <a:xfrm>
          <a:off x="0" y="1058414"/>
          <a:ext cx="1078339" cy="997585"/>
        </a:xfrm>
        <a:prstGeom prst="rect">
          <a:avLst/>
        </a:prstGeom>
        <a:solidFill>
          <a:schemeClr val="lt1">
            <a:hueOff val="0"/>
            <a:satOff val="0"/>
            <a:lumOff val="0"/>
            <a:alphaOff val="0"/>
          </a:schemeClr>
        </a:solidFill>
        <a:ln w="12700" cap="flat" cmpd="sng" algn="ctr">
          <a:solidFill>
            <a:schemeClr val="accent3">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062" tIns="98539" rIns="57062" bIns="98539" numCol="1" spcCol="1270" anchor="ctr" anchorCtr="0">
          <a:noAutofit/>
        </a:bodyPr>
        <a:lstStyle/>
        <a:p>
          <a:pPr marL="0" lvl="0" indent="0" algn="ctr" defTabSz="622300">
            <a:lnSpc>
              <a:spcPct val="90000"/>
            </a:lnSpc>
            <a:spcBef>
              <a:spcPct val="0"/>
            </a:spcBef>
            <a:spcAft>
              <a:spcPct val="35000"/>
            </a:spcAft>
            <a:buNone/>
          </a:pPr>
          <a:r>
            <a:rPr lang="en-US" sz="1400" kern="1200" dirty="0"/>
            <a:t>Declare</a:t>
          </a:r>
        </a:p>
      </dsp:txBody>
      <dsp:txXfrm>
        <a:off x="0" y="1058414"/>
        <a:ext cx="1078339" cy="997585"/>
      </dsp:txXfrm>
    </dsp:sp>
    <dsp:sp modelId="{3D1F0B72-56D8-4EEF-A886-9A09438313EC}">
      <dsp:nvSpPr>
        <dsp:cNvPr id="0" name=""/>
        <dsp:cNvSpPr/>
      </dsp:nvSpPr>
      <dsp:spPr>
        <a:xfrm>
          <a:off x="1078339" y="2115855"/>
          <a:ext cx="4313356" cy="997585"/>
        </a:xfrm>
        <a:prstGeom prst="rect">
          <a:avLst/>
        </a:prstGeom>
        <a:solidFill>
          <a:schemeClr val="accent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691" tIns="253387" rIns="83691" bIns="253387" numCol="1" spcCol="1270" anchor="ctr" anchorCtr="0">
          <a:noAutofit/>
        </a:bodyPr>
        <a:lstStyle/>
        <a:p>
          <a:pPr marL="0" lvl="0" indent="0" algn="l" defTabSz="488950">
            <a:lnSpc>
              <a:spcPct val="90000"/>
            </a:lnSpc>
            <a:spcBef>
              <a:spcPct val="0"/>
            </a:spcBef>
            <a:spcAft>
              <a:spcPct val="35000"/>
            </a:spcAft>
            <a:buNone/>
          </a:pPr>
          <a:r>
            <a:rPr lang="en-US" sz="1100" kern="1200" dirty="0"/>
            <a:t>To reveal God’s future plans of judgment, deliverance, mercy, and grace.</a:t>
          </a:r>
        </a:p>
      </dsp:txBody>
      <dsp:txXfrm>
        <a:off x="1078339" y="2115855"/>
        <a:ext cx="4313356" cy="997585"/>
      </dsp:txXfrm>
    </dsp:sp>
    <dsp:sp modelId="{67D881DD-A0F7-4B22-84CC-660370E1FCDB}">
      <dsp:nvSpPr>
        <dsp:cNvPr id="0" name=""/>
        <dsp:cNvSpPr/>
      </dsp:nvSpPr>
      <dsp:spPr>
        <a:xfrm>
          <a:off x="0" y="2116828"/>
          <a:ext cx="1078339" cy="997585"/>
        </a:xfrm>
        <a:prstGeom prst="rect">
          <a:avLst/>
        </a:prstGeom>
        <a:solidFill>
          <a:schemeClr val="lt1">
            <a:hueOff val="0"/>
            <a:satOff val="0"/>
            <a:lumOff val="0"/>
            <a:alphaOff val="0"/>
          </a:schemeClr>
        </a:solidFill>
        <a:ln w="12700" cap="flat" cmpd="sng" algn="ctr">
          <a:solidFill>
            <a:schemeClr val="accent3">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062" tIns="98539" rIns="57062" bIns="98539" numCol="1" spcCol="1270" anchor="ctr" anchorCtr="0">
          <a:noAutofit/>
        </a:bodyPr>
        <a:lstStyle/>
        <a:p>
          <a:pPr marL="0" lvl="0" indent="0" algn="ctr" defTabSz="622300">
            <a:lnSpc>
              <a:spcPct val="90000"/>
            </a:lnSpc>
            <a:spcBef>
              <a:spcPct val="0"/>
            </a:spcBef>
            <a:spcAft>
              <a:spcPct val="35000"/>
            </a:spcAft>
            <a:buNone/>
          </a:pPr>
          <a:r>
            <a:rPr lang="en-US" sz="1400" kern="1200" dirty="0"/>
            <a:t>Reveal</a:t>
          </a:r>
        </a:p>
      </dsp:txBody>
      <dsp:txXfrm>
        <a:off x="0" y="2116828"/>
        <a:ext cx="1078339" cy="99758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5088" cy="466116"/>
          </a:xfrm>
          <a:prstGeom prst="rect">
            <a:avLst/>
          </a:prstGeom>
        </p:spPr>
        <p:txBody>
          <a:bodyPr vert="horz" lIns="93104" tIns="46552" rIns="93104" bIns="46552" rtlCol="0"/>
          <a:lstStyle>
            <a:lvl1pPr algn="l">
              <a:defRPr sz="1200"/>
            </a:lvl1pPr>
          </a:lstStyle>
          <a:p>
            <a:endParaRPr dirty="0"/>
          </a:p>
        </p:txBody>
      </p:sp>
      <p:sp>
        <p:nvSpPr>
          <p:cNvPr id="3" name="Date Placeholder 2"/>
          <p:cNvSpPr>
            <a:spLocks noGrp="1"/>
          </p:cNvSpPr>
          <p:nvPr>
            <p:ph type="dt" sz="quarter" idx="1"/>
          </p:nvPr>
        </p:nvSpPr>
        <p:spPr>
          <a:xfrm>
            <a:off x="3967341" y="0"/>
            <a:ext cx="3035088" cy="466116"/>
          </a:xfrm>
          <a:prstGeom prst="rect">
            <a:avLst/>
          </a:prstGeom>
        </p:spPr>
        <p:txBody>
          <a:bodyPr vert="horz" lIns="93104" tIns="46552" rIns="93104" bIns="46552" rtlCol="0"/>
          <a:lstStyle>
            <a:lvl1pPr algn="r">
              <a:defRPr sz="1200"/>
            </a:lvl1pPr>
          </a:lstStyle>
          <a:p>
            <a:fld id="{24CE221E-83ED-4F6C-BA5F-3F9E6FDB6953}" type="datetimeFigureOut">
              <a:rPr lang="en-US"/>
              <a:t>6/22/2026</a:t>
            </a:fld>
            <a:endParaRPr dirty="0"/>
          </a:p>
        </p:txBody>
      </p:sp>
      <p:sp>
        <p:nvSpPr>
          <p:cNvPr id="4" name="Footer Placeholder 3"/>
          <p:cNvSpPr>
            <a:spLocks noGrp="1"/>
          </p:cNvSpPr>
          <p:nvPr>
            <p:ph type="ftr" sz="quarter" idx="2"/>
          </p:nvPr>
        </p:nvSpPr>
        <p:spPr>
          <a:xfrm>
            <a:off x="0" y="8823936"/>
            <a:ext cx="3035088" cy="466115"/>
          </a:xfrm>
          <a:prstGeom prst="rect">
            <a:avLst/>
          </a:prstGeom>
        </p:spPr>
        <p:txBody>
          <a:bodyPr vert="horz" lIns="93104" tIns="46552" rIns="93104" bIns="46552" rtlCol="0" anchor="b"/>
          <a:lstStyle>
            <a:lvl1pPr algn="l">
              <a:defRPr sz="1200"/>
            </a:lvl1pPr>
          </a:lstStyle>
          <a:p>
            <a:endParaRPr dirty="0"/>
          </a:p>
        </p:txBody>
      </p:sp>
      <p:sp>
        <p:nvSpPr>
          <p:cNvPr id="5" name="Slide Number Placeholder 4"/>
          <p:cNvSpPr>
            <a:spLocks noGrp="1"/>
          </p:cNvSpPr>
          <p:nvPr>
            <p:ph type="sldNum" sz="quarter" idx="3"/>
          </p:nvPr>
        </p:nvSpPr>
        <p:spPr>
          <a:xfrm>
            <a:off x="3967341" y="8823936"/>
            <a:ext cx="3035088" cy="466115"/>
          </a:xfrm>
          <a:prstGeom prst="rect">
            <a:avLst/>
          </a:prstGeom>
        </p:spPr>
        <p:txBody>
          <a:bodyPr vert="horz" lIns="93104" tIns="46552" rIns="93104" bIns="46552" rtlCol="0" anchor="b"/>
          <a:lstStyle>
            <a:lvl1pPr algn="r">
              <a:defRPr sz="1200"/>
            </a:lvl1pPr>
          </a:lstStyle>
          <a:p>
            <a:fld id="{CA4CBEF8-5CDE-472B-839B-B8BB0C881006}" type="slidenum">
              <a:rPr/>
              <a:t>‹#›</a:t>
            </a:fld>
            <a:endParaRPr dirty="0"/>
          </a:p>
        </p:txBody>
      </p:sp>
    </p:spTree>
    <p:extLst>
      <p:ext uri="{BB962C8B-B14F-4D97-AF65-F5344CB8AC3E}">
        <p14:creationId xmlns:p14="http://schemas.microsoft.com/office/powerpoint/2010/main" val="42632892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5088" cy="464503"/>
          </a:xfrm>
          <a:prstGeom prst="rect">
            <a:avLst/>
          </a:prstGeom>
        </p:spPr>
        <p:txBody>
          <a:bodyPr vert="horz" lIns="93104" tIns="46552" rIns="93104" bIns="46552" rtlCol="0"/>
          <a:lstStyle>
            <a:lvl1pPr algn="l">
              <a:defRPr sz="1200"/>
            </a:lvl1pPr>
          </a:lstStyle>
          <a:p>
            <a:endParaRPr dirty="0"/>
          </a:p>
        </p:txBody>
      </p:sp>
      <p:sp>
        <p:nvSpPr>
          <p:cNvPr id="3" name="Date Placeholder 2"/>
          <p:cNvSpPr>
            <a:spLocks noGrp="1"/>
          </p:cNvSpPr>
          <p:nvPr>
            <p:ph type="dt" idx="1"/>
          </p:nvPr>
        </p:nvSpPr>
        <p:spPr>
          <a:xfrm>
            <a:off x="3967341" y="0"/>
            <a:ext cx="3035088" cy="464503"/>
          </a:xfrm>
          <a:prstGeom prst="rect">
            <a:avLst/>
          </a:prstGeom>
        </p:spPr>
        <p:txBody>
          <a:bodyPr vert="horz" lIns="93104" tIns="46552" rIns="93104" bIns="46552" rtlCol="0"/>
          <a:lstStyle>
            <a:lvl1pPr algn="r">
              <a:defRPr sz="1200"/>
            </a:lvl1pPr>
          </a:lstStyle>
          <a:p>
            <a:fld id="{97853E5F-CE67-483C-A264-F17AC70E9CA2}" type="datetimeFigureOut">
              <a:rPr lang="en-US"/>
              <a:t>6/22/2026</a:t>
            </a:fld>
            <a:endParaRPr dirty="0"/>
          </a:p>
        </p:txBody>
      </p:sp>
      <p:sp>
        <p:nvSpPr>
          <p:cNvPr id="4" name="Slide Image Placeholder 3"/>
          <p:cNvSpPr>
            <a:spLocks noGrp="1" noRot="1" noChangeAspect="1"/>
          </p:cNvSpPr>
          <p:nvPr>
            <p:ph type="sldImg" idx="2"/>
          </p:nvPr>
        </p:nvSpPr>
        <p:spPr>
          <a:xfrm>
            <a:off x="406400" y="696913"/>
            <a:ext cx="6191250" cy="3482975"/>
          </a:xfrm>
          <a:prstGeom prst="rect">
            <a:avLst/>
          </a:prstGeom>
          <a:noFill/>
          <a:ln w="12700">
            <a:solidFill>
              <a:prstClr val="black"/>
            </a:solidFill>
          </a:ln>
        </p:spPr>
        <p:txBody>
          <a:bodyPr vert="horz" lIns="93104" tIns="46552" rIns="93104" bIns="46552" rtlCol="0" anchor="ctr"/>
          <a:lstStyle/>
          <a:p>
            <a:endParaRPr dirty="0"/>
          </a:p>
        </p:txBody>
      </p:sp>
      <p:sp>
        <p:nvSpPr>
          <p:cNvPr id="5" name="Notes Placeholder 4"/>
          <p:cNvSpPr>
            <a:spLocks noGrp="1"/>
          </p:cNvSpPr>
          <p:nvPr>
            <p:ph type="body" sz="quarter" idx="3"/>
          </p:nvPr>
        </p:nvSpPr>
        <p:spPr>
          <a:xfrm>
            <a:off x="700405" y="4412774"/>
            <a:ext cx="5603240" cy="4180523"/>
          </a:xfrm>
          <a:prstGeom prst="rect">
            <a:avLst/>
          </a:prstGeom>
        </p:spPr>
        <p:txBody>
          <a:bodyPr vert="horz" lIns="93104" tIns="46552" rIns="93104" bIns="46552"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823935"/>
            <a:ext cx="3035088" cy="464503"/>
          </a:xfrm>
          <a:prstGeom prst="rect">
            <a:avLst/>
          </a:prstGeom>
        </p:spPr>
        <p:txBody>
          <a:bodyPr vert="horz" lIns="93104" tIns="46552" rIns="93104" bIns="46552" rtlCol="0" anchor="b"/>
          <a:lstStyle>
            <a:lvl1pPr algn="l">
              <a:defRPr sz="1200"/>
            </a:lvl1pPr>
          </a:lstStyle>
          <a:p>
            <a:endParaRPr dirty="0"/>
          </a:p>
        </p:txBody>
      </p:sp>
      <p:sp>
        <p:nvSpPr>
          <p:cNvPr id="7" name="Slide Number Placeholder 6"/>
          <p:cNvSpPr>
            <a:spLocks noGrp="1"/>
          </p:cNvSpPr>
          <p:nvPr>
            <p:ph type="sldNum" sz="quarter" idx="5"/>
          </p:nvPr>
        </p:nvSpPr>
        <p:spPr>
          <a:xfrm>
            <a:off x="3967341" y="8823935"/>
            <a:ext cx="3035088" cy="464503"/>
          </a:xfrm>
          <a:prstGeom prst="rect">
            <a:avLst/>
          </a:prstGeom>
        </p:spPr>
        <p:txBody>
          <a:bodyPr vert="horz" lIns="93104" tIns="46552" rIns="93104" bIns="46552" rtlCol="0" anchor="b"/>
          <a:lstStyle>
            <a:lvl1pPr algn="r">
              <a:defRPr sz="1200"/>
            </a:lvl1pPr>
          </a:lstStyle>
          <a:p>
            <a:fld id="{6BB98AFB-CB0D-4DFE-87B9-B4B0D0DE73CD}" type="slidenum">
              <a:rPr/>
              <a:t>‹#›</a:t>
            </a:fld>
            <a:endParaRPr dirty="0"/>
          </a:p>
        </p:txBody>
      </p:sp>
    </p:spTree>
    <p:extLst>
      <p:ext uri="{BB962C8B-B14F-4D97-AF65-F5344CB8AC3E}">
        <p14:creationId xmlns:p14="http://schemas.microsoft.com/office/powerpoint/2010/main" val="2512805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B98AFB-CB0D-4DFE-87B9-B4B0D0DE73CD}" type="slidenum">
              <a:rPr lang="en-US" smtClean="0"/>
              <a:t>1</a:t>
            </a:fld>
            <a:endParaRPr lang="en-US" dirty="0"/>
          </a:p>
        </p:txBody>
      </p:sp>
    </p:spTree>
    <p:extLst>
      <p:ext uri="{BB962C8B-B14F-4D97-AF65-F5344CB8AC3E}">
        <p14:creationId xmlns:p14="http://schemas.microsoft.com/office/powerpoint/2010/main" val="28640147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B98AFB-CB0D-4DFE-87B9-B4B0D0DE73CD}" type="slidenum">
              <a:rPr lang="en-US" smtClean="0"/>
              <a:t>7</a:t>
            </a:fld>
            <a:endParaRPr lang="en-US" dirty="0"/>
          </a:p>
        </p:txBody>
      </p:sp>
    </p:spTree>
    <p:extLst>
      <p:ext uri="{BB962C8B-B14F-4D97-AF65-F5344CB8AC3E}">
        <p14:creationId xmlns:p14="http://schemas.microsoft.com/office/powerpoint/2010/main" val="2533982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93A73-6317-4183-7CA8-82C89C6BCF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7EDA49-EA13-3E46-5EDF-8EF28FDA9F8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08A4B7C-EB59-BD44-4EBE-F3CEC038FCE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3D6D17-52A2-A136-BD52-166D478A979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BB98AFB-CB0D-4DFE-87B9-B4B0D0DE73CD}" type="slidenum">
              <a:rPr kumimoji="0" lang="en-US" sz="1200" b="0" i="0" u="none" strike="noStrike" kern="1200" cap="none" spc="0" normalizeH="0" baseline="0" noProof="0" smtClean="0">
                <a:ln>
                  <a:noFill/>
                </a:ln>
                <a:solidFill>
                  <a:prstClr val="black"/>
                </a:solidFill>
                <a:effectLst/>
                <a:uLnTx/>
                <a:uFillTx/>
                <a:latin typeface="Palatino Linotype" panose="020405020505050303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3995057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E8D54-C606-B43C-BEF8-439E42D90E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AAB665-A6AB-A066-4A6E-6D05051CBB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D8E8D3-5E23-12E8-9FA1-EDFF7D3829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ADDD295-DE6E-B43F-22AE-1D7C838DDF61}"/>
              </a:ext>
            </a:extLst>
          </p:cNvPr>
          <p:cNvSpPr>
            <a:spLocks noGrp="1"/>
          </p:cNvSpPr>
          <p:nvPr>
            <p:ph type="sldNum" sz="quarter" idx="10"/>
          </p:nvPr>
        </p:nvSpPr>
        <p:spPr/>
        <p:txBody>
          <a:bodyPr/>
          <a:lstStyle/>
          <a:p>
            <a:fld id="{32DC0559-D619-4E56-BF6F-3712370C2150}" type="slidenum">
              <a:rPr lang="en-US" smtClean="0"/>
              <a:t>18</a:t>
            </a:fld>
            <a:endParaRPr lang="en-US" dirty="0"/>
          </a:p>
        </p:txBody>
      </p:sp>
    </p:spTree>
    <p:extLst>
      <p:ext uri="{BB962C8B-B14F-4D97-AF65-F5344CB8AC3E}">
        <p14:creationId xmlns:p14="http://schemas.microsoft.com/office/powerpoint/2010/main" val="4241873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B98AFB-CB0D-4DFE-87B9-B4B0D0DE73CD}" type="slidenum">
              <a:rPr lang="en-US" smtClean="0"/>
              <a:t>22</a:t>
            </a:fld>
            <a:endParaRPr lang="en-US" dirty="0"/>
          </a:p>
        </p:txBody>
      </p:sp>
    </p:spTree>
    <p:extLst>
      <p:ext uri="{BB962C8B-B14F-4D97-AF65-F5344CB8AC3E}">
        <p14:creationId xmlns:p14="http://schemas.microsoft.com/office/powerpoint/2010/main" val="25339827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3603" y="1122363"/>
            <a:ext cx="9141619" cy="2387600"/>
          </a:xfrm>
        </p:spPr>
        <p:txBody>
          <a:bodyPr anchor="b"/>
          <a:lstStyle>
            <a:lvl1pPr algn="ctr">
              <a:defRPr sz="5998"/>
            </a:lvl1pPr>
          </a:lstStyle>
          <a:p>
            <a:r>
              <a:rPr lang="en-US"/>
              <a:t>Click to edit Master title style</a:t>
            </a:r>
            <a:endParaRPr lang="en-US" dirty="0"/>
          </a:p>
        </p:txBody>
      </p:sp>
      <p:sp>
        <p:nvSpPr>
          <p:cNvPr id="3" name="Subtitle 2"/>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a:t>11-Nov-2024</a:t>
            </a:r>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useBgFill="1">
        <p:nvSpPr>
          <p:cNvPr id="7" name="Rectangle 6">
            <a:extLst>
              <a:ext uri="{FF2B5EF4-FFF2-40B4-BE49-F238E27FC236}">
                <a16:creationId xmlns:a16="http://schemas.microsoft.com/office/drawing/2014/main" id="{6637F618-9E5D-DF9C-6E49-FBEC24466221}"/>
              </a:ext>
            </a:extLst>
          </p:cNvPr>
          <p:cNvSpPr/>
          <p:nvPr userDrawn="1"/>
        </p:nvSpPr>
        <p:spPr>
          <a:xfrm>
            <a:off x="1528364" y="1473244"/>
            <a:ext cx="9141619" cy="3007447"/>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788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11-Nov-2024</a:t>
            </a:r>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AAEAE4A8-A6E5-453E-B946-FB774B73F48C}" type="slidenum">
              <a:rPr lang="en-US" smtClean="0"/>
              <a:pPr/>
              <a:t>‹#›</a:t>
            </a:fld>
            <a:endParaRPr lang="en-US" dirty="0"/>
          </a:p>
        </p:txBody>
      </p:sp>
    </p:spTree>
    <p:extLst>
      <p:ext uri="{BB962C8B-B14F-4D97-AF65-F5344CB8AC3E}">
        <p14:creationId xmlns:p14="http://schemas.microsoft.com/office/powerpoint/2010/main" val="1253903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2628" y="365125"/>
            <a:ext cx="262821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7982" y="365125"/>
            <a:ext cx="773228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11-Nov-2024</a:t>
            </a:r>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AAEAE4A8-A6E5-453E-B946-FB774B73F48C}" type="slidenum">
              <a:rPr lang="en-US" smtClean="0"/>
              <a:pPr/>
              <a:t>‹#›</a:t>
            </a:fld>
            <a:endParaRPr lang="en-US" dirty="0"/>
          </a:p>
        </p:txBody>
      </p:sp>
    </p:spTree>
    <p:extLst>
      <p:ext uri="{BB962C8B-B14F-4D97-AF65-F5344CB8AC3E}">
        <p14:creationId xmlns:p14="http://schemas.microsoft.com/office/powerpoint/2010/main" val="5056512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Only ">
    <p:bg>
      <p:bgPr>
        <a:gradFill>
          <a:gsLst>
            <a:gs pos="0">
              <a:schemeClr val="accent2">
                <a:lumMod val="110000"/>
                <a:satMod val="105000"/>
                <a:tint val="67000"/>
                <a:alpha val="0"/>
              </a:schemeClr>
            </a:gs>
            <a:gs pos="100000">
              <a:schemeClr val="bg2"/>
            </a:gs>
          </a:gsLst>
          <a:lin ang="5400000" scaled="0"/>
        </a:gradFill>
        <a:effectLst/>
      </p:bgPr>
    </p:bg>
    <p:spTree>
      <p:nvGrpSpPr>
        <p:cNvPr id="1" name=""/>
        <p:cNvGrpSpPr/>
        <p:nvPr/>
      </p:nvGrpSpPr>
      <p:grpSpPr>
        <a:xfrm>
          <a:off x="0" y="0"/>
          <a:ext cx="0" cy="0"/>
          <a:chOff x="0" y="0"/>
          <a:chExt cx="0" cy="0"/>
        </a:xfrm>
      </p:grpSpPr>
      <p:pic>
        <p:nvPicPr>
          <p:cNvPr id="8" name="Picture 7" descr="A white circles on a black background&#10;&#10;Description automatically generated">
            <a:extLst>
              <a:ext uri="{FF2B5EF4-FFF2-40B4-BE49-F238E27FC236}">
                <a16:creationId xmlns:a16="http://schemas.microsoft.com/office/drawing/2014/main" id="{05185B01-840C-72E0-FF30-8EE18CFC550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1504" r="4105" b="14441"/>
          <a:stretch/>
        </p:blipFill>
        <p:spPr>
          <a:xfrm>
            <a:off x="3275012" y="0"/>
            <a:ext cx="8913812" cy="6867457"/>
          </a:xfrm>
          <a:prstGeom prst="rect">
            <a:avLst/>
          </a:prstGeom>
        </p:spPr>
      </p:pic>
      <p:sp>
        <p:nvSpPr>
          <p:cNvPr id="2" name="Title 1"/>
          <p:cNvSpPr>
            <a:spLocks noGrp="1"/>
          </p:cNvSpPr>
          <p:nvPr>
            <p:ph type="title"/>
          </p:nvPr>
        </p:nvSpPr>
        <p:spPr>
          <a:xfrm>
            <a:off x="684212" y="1295400"/>
            <a:ext cx="10287000" cy="3886200"/>
          </a:xfrm>
        </p:spPr>
        <p:txBody>
          <a:bodyPr anchor="b">
            <a:normAutofit/>
          </a:bodyPr>
          <a:lstStyle>
            <a:lvl1pPr marL="0" indent="0" algn="l">
              <a:lnSpc>
                <a:spcPct val="100000"/>
              </a:lnSpc>
              <a:defRPr sz="6600"/>
            </a:lvl1pPr>
          </a:lstStyle>
          <a:p>
            <a:r>
              <a:rPr lang="en-US"/>
              <a:t>Click to edit Master title style</a:t>
            </a:r>
            <a:endParaRPr dirty="0"/>
          </a:p>
        </p:txBody>
      </p:sp>
      <p:sp>
        <p:nvSpPr>
          <p:cNvPr id="10" name="Text Placeholder 9">
            <a:extLst>
              <a:ext uri="{FF2B5EF4-FFF2-40B4-BE49-F238E27FC236}">
                <a16:creationId xmlns:a16="http://schemas.microsoft.com/office/drawing/2014/main" id="{695FDDB8-B25B-0452-0EE6-99D1F02803F7}"/>
              </a:ext>
            </a:extLst>
          </p:cNvPr>
          <p:cNvSpPr>
            <a:spLocks noGrp="1"/>
          </p:cNvSpPr>
          <p:nvPr>
            <p:ph type="body" sz="quarter" idx="10"/>
          </p:nvPr>
        </p:nvSpPr>
        <p:spPr>
          <a:xfrm>
            <a:off x="684212" y="5600700"/>
            <a:ext cx="10287000" cy="533400"/>
          </a:xfrm>
        </p:spPr>
        <p:txBody>
          <a:bodyPr anchor="t">
            <a:normAutofit/>
          </a:bodyPr>
          <a:lstStyle>
            <a:lvl1pPr marL="45720" indent="0" algn="l">
              <a:buNone/>
              <a:defRPr sz="2400"/>
            </a:lvl1pPr>
          </a:lstStyle>
          <a:p>
            <a:pPr lvl="0"/>
            <a:r>
              <a:rPr lang="en-US"/>
              <a:t>Click to edit Master text styles</a:t>
            </a:r>
          </a:p>
        </p:txBody>
      </p:sp>
      <p:sp>
        <p:nvSpPr>
          <p:cNvPr id="3" name="Cross 2">
            <a:extLst>
              <a:ext uri="{FF2B5EF4-FFF2-40B4-BE49-F238E27FC236}">
                <a16:creationId xmlns:a16="http://schemas.microsoft.com/office/drawing/2014/main" id="{29F0C076-A364-A8D3-F322-AC2A18341617}"/>
              </a:ext>
            </a:extLst>
          </p:cNvPr>
          <p:cNvSpPr/>
          <p:nvPr userDrawn="1"/>
        </p:nvSpPr>
        <p:spPr>
          <a:xfrm>
            <a:off x="10975566" y="4987103"/>
            <a:ext cx="685800" cy="685800"/>
          </a:xfrm>
          <a:prstGeom prst="plus">
            <a:avLst>
              <a:gd name="adj" fmla="val 39796"/>
            </a:avLst>
          </a:prstGeom>
          <a:gradFill>
            <a:gsLst>
              <a:gs pos="0">
                <a:schemeClr val="bg1">
                  <a:alpha val="0"/>
                </a:schemeClr>
              </a:gs>
              <a:gs pos="100000">
                <a:schemeClr val="bg1"/>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4" name="Cross 3">
            <a:extLst>
              <a:ext uri="{FF2B5EF4-FFF2-40B4-BE49-F238E27FC236}">
                <a16:creationId xmlns:a16="http://schemas.microsoft.com/office/drawing/2014/main" id="{921F5FF9-DFA3-CF00-B31A-21C261392B15}"/>
              </a:ext>
            </a:extLst>
          </p:cNvPr>
          <p:cNvSpPr/>
          <p:nvPr userDrawn="1"/>
        </p:nvSpPr>
        <p:spPr>
          <a:xfrm>
            <a:off x="10118724" y="3581400"/>
            <a:ext cx="685800" cy="685800"/>
          </a:xfrm>
          <a:prstGeom prst="plus">
            <a:avLst>
              <a:gd name="adj" fmla="val 39796"/>
            </a:avLst>
          </a:prstGeom>
          <a:gradFill>
            <a:gsLst>
              <a:gs pos="0">
                <a:schemeClr val="bg1">
                  <a:alpha val="0"/>
                </a:schemeClr>
              </a:gs>
              <a:gs pos="100000">
                <a:schemeClr val="bg1"/>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2371129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genda">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67777CD-9A1F-DEEA-2595-9E892C952556}"/>
              </a:ext>
            </a:extLst>
          </p:cNvPr>
          <p:cNvSpPr/>
          <p:nvPr userDrawn="1"/>
        </p:nvSpPr>
        <p:spPr>
          <a:xfrm>
            <a:off x="-1" y="0"/>
            <a:ext cx="12188825" cy="6858000"/>
          </a:xfrm>
          <a:prstGeom prst="rect">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13" name="Freeform: Shape 12">
            <a:extLst>
              <a:ext uri="{FF2B5EF4-FFF2-40B4-BE49-F238E27FC236}">
                <a16:creationId xmlns:a16="http://schemas.microsoft.com/office/drawing/2014/main" id="{DF4D3028-A414-148B-F10C-466ED585BCD9}"/>
              </a:ext>
            </a:extLst>
          </p:cNvPr>
          <p:cNvSpPr/>
          <p:nvPr userDrawn="1"/>
        </p:nvSpPr>
        <p:spPr>
          <a:xfrm>
            <a:off x="-1" y="1586"/>
            <a:ext cx="3428208" cy="6856414"/>
          </a:xfrm>
          <a:custGeom>
            <a:avLst/>
            <a:gdLst>
              <a:gd name="connsiteX0" fmla="*/ 1 w 3428208"/>
              <a:gd name="connsiteY0" fmla="*/ 0 h 6856414"/>
              <a:gd name="connsiteX1" fmla="*/ 3428208 w 3428208"/>
              <a:gd name="connsiteY1" fmla="*/ 3428207 h 6856414"/>
              <a:gd name="connsiteX2" fmla="*/ 1 w 3428208"/>
              <a:gd name="connsiteY2" fmla="*/ 6856414 h 6856414"/>
              <a:gd name="connsiteX3" fmla="*/ 0 w 3428208"/>
              <a:gd name="connsiteY3" fmla="*/ 6856414 h 6856414"/>
              <a:gd name="connsiteX4" fmla="*/ 0 w 3428208"/>
              <a:gd name="connsiteY4" fmla="*/ 0 h 6856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8208" h="6856414">
                <a:moveTo>
                  <a:pt x="1" y="0"/>
                </a:moveTo>
                <a:cubicBezTo>
                  <a:pt x="1893347" y="0"/>
                  <a:pt x="3428208" y="1534861"/>
                  <a:pt x="3428208" y="3428207"/>
                </a:cubicBezTo>
                <a:cubicBezTo>
                  <a:pt x="3428208" y="5321553"/>
                  <a:pt x="1893347" y="6856414"/>
                  <a:pt x="1" y="6856414"/>
                </a:cubicBezTo>
                <a:lnTo>
                  <a:pt x="0" y="6856414"/>
                </a:lnTo>
                <a:lnTo>
                  <a:pt x="0" y="0"/>
                </a:lnTo>
                <a:close/>
              </a:path>
            </a:pathLst>
          </a:custGeom>
          <a:gradFill>
            <a:gsLst>
              <a:gs pos="0">
                <a:schemeClr val="bg1"/>
              </a:gs>
              <a:gs pos="100000">
                <a:schemeClr val="bg1">
                  <a:alpha val="0"/>
                </a:schemeClr>
              </a:gs>
            </a:gsLst>
          </a:gradFill>
          <a:ln>
            <a:noFill/>
          </a:ln>
        </p:spPr>
        <p:style>
          <a:lnRef idx="1">
            <a:schemeClr val="accent2"/>
          </a:lnRef>
          <a:fillRef idx="2">
            <a:schemeClr val="accent2"/>
          </a:fillRef>
          <a:effectRef idx="1">
            <a:schemeClr val="accent2"/>
          </a:effectRef>
          <a:fontRef idx="minor">
            <a:schemeClr val="dk1"/>
          </a:fontRef>
        </p:style>
        <p:txBody>
          <a:bodyPr wrap="square" rtlCol="0" anchor="ctr">
            <a:noAutofit/>
          </a:bodyPr>
          <a:lstStyle/>
          <a:p>
            <a:pPr algn="ctr"/>
            <a:endParaRPr lang="en-US" dirty="0"/>
          </a:p>
        </p:txBody>
      </p:sp>
      <p:sp>
        <p:nvSpPr>
          <p:cNvPr id="9" name="Title 1">
            <a:extLst>
              <a:ext uri="{FF2B5EF4-FFF2-40B4-BE49-F238E27FC236}">
                <a16:creationId xmlns:a16="http://schemas.microsoft.com/office/drawing/2014/main" id="{0EB111F7-2027-1E41-1C02-BA5AA37EA221}"/>
              </a:ext>
            </a:extLst>
          </p:cNvPr>
          <p:cNvSpPr>
            <a:spLocks noGrp="1"/>
          </p:cNvSpPr>
          <p:nvPr>
            <p:ph type="title"/>
          </p:nvPr>
        </p:nvSpPr>
        <p:spPr>
          <a:xfrm>
            <a:off x="989012" y="723900"/>
            <a:ext cx="4114800" cy="5295900"/>
          </a:xfrm>
        </p:spPr>
        <p:txBody>
          <a:bodyPr anchor="ctr">
            <a:normAutofit/>
          </a:bodyPr>
          <a:lstStyle>
            <a:lvl1pPr algn="r">
              <a:lnSpc>
                <a:spcPct val="100000"/>
              </a:lnSpc>
              <a:defRPr sz="4800" b="1" kern="1200" dirty="0">
                <a:solidFill>
                  <a:schemeClr val="tx1">
                    <a:lumMod val="85000"/>
                    <a:lumOff val="15000"/>
                  </a:schemeClr>
                </a:solidFill>
                <a:latin typeface="+mj-lt"/>
                <a:ea typeface="+mj-ea"/>
                <a:cs typeface="+mj-cs"/>
              </a:defRPr>
            </a:lvl1pPr>
          </a:lstStyle>
          <a:p>
            <a:r>
              <a:rPr lang="en-US"/>
              <a:t>Click to edit Master title style</a:t>
            </a:r>
            <a:endParaRPr dirty="0"/>
          </a:p>
        </p:txBody>
      </p:sp>
      <p:sp>
        <p:nvSpPr>
          <p:cNvPr id="3" name="Content Placeholder 2"/>
          <p:cNvSpPr>
            <a:spLocks noGrp="1"/>
          </p:cNvSpPr>
          <p:nvPr>
            <p:ph idx="1"/>
          </p:nvPr>
        </p:nvSpPr>
        <p:spPr>
          <a:xfrm>
            <a:off x="6932612" y="1981200"/>
            <a:ext cx="4114800" cy="2854781"/>
          </a:xfrm>
        </p:spPr>
        <p:txBody>
          <a:bodyPr anchor="ctr"/>
          <a:lstStyle>
            <a:lvl1pPr marL="45720" indent="0">
              <a:buNone/>
              <a:defRPr>
                <a:solidFill>
                  <a:schemeClr val="tx1">
                    <a:lumMod val="85000"/>
                    <a:lumOff val="15000"/>
                  </a:schemeClr>
                </a:solidFill>
              </a:defRPr>
            </a:lvl1pPr>
            <a:lvl2pPr marL="365760" indent="0">
              <a:buNone/>
              <a:defRPr>
                <a:solidFill>
                  <a:schemeClr val="tx1">
                    <a:lumMod val="85000"/>
                    <a:lumOff val="15000"/>
                  </a:schemeClr>
                </a:solidFill>
              </a:defRPr>
            </a:lvl2pPr>
            <a:lvl3pPr marL="594360" indent="0">
              <a:buNone/>
              <a:defRPr>
                <a:solidFill>
                  <a:schemeClr val="tx1">
                    <a:lumMod val="85000"/>
                    <a:lumOff val="15000"/>
                  </a:schemeClr>
                </a:solidFill>
              </a:defRPr>
            </a:lvl3pPr>
            <a:lvl4pPr marL="777240" indent="0">
              <a:buNone/>
              <a:defRPr>
                <a:solidFill>
                  <a:schemeClr val="tx1">
                    <a:lumMod val="85000"/>
                    <a:lumOff val="15000"/>
                  </a:schemeClr>
                </a:solidFill>
              </a:defRPr>
            </a:lvl4pPr>
            <a:lvl5pPr marL="960120" indent="0">
              <a:buNone/>
              <a:defRPr>
                <a:solidFill>
                  <a:schemeClr val="tx1">
                    <a:lumMod val="85000"/>
                    <a:lumOff val="1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4" name="Cross 13">
            <a:extLst>
              <a:ext uri="{FF2B5EF4-FFF2-40B4-BE49-F238E27FC236}">
                <a16:creationId xmlns:a16="http://schemas.microsoft.com/office/drawing/2014/main" id="{02A1E7CF-4DB4-D31C-D6AA-D368DA17CD5F}"/>
              </a:ext>
            </a:extLst>
          </p:cNvPr>
          <p:cNvSpPr/>
          <p:nvPr userDrawn="1"/>
        </p:nvSpPr>
        <p:spPr>
          <a:xfrm>
            <a:off x="4837509" y="914400"/>
            <a:ext cx="685800" cy="685800"/>
          </a:xfrm>
          <a:prstGeom prst="plus">
            <a:avLst>
              <a:gd name="adj" fmla="val 39796"/>
            </a:avLst>
          </a:prstGeom>
          <a:gradFill>
            <a:gsLst>
              <a:gs pos="0">
                <a:schemeClr val="bg1">
                  <a:alpha val="0"/>
                </a:schemeClr>
              </a:gs>
              <a:gs pos="100000">
                <a:schemeClr val="bg1"/>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15" name="Cross 14">
            <a:extLst>
              <a:ext uri="{FF2B5EF4-FFF2-40B4-BE49-F238E27FC236}">
                <a16:creationId xmlns:a16="http://schemas.microsoft.com/office/drawing/2014/main" id="{E47E8503-C2AB-07F1-FD1F-A529E414E168}"/>
              </a:ext>
            </a:extLst>
          </p:cNvPr>
          <p:cNvSpPr/>
          <p:nvPr userDrawn="1"/>
        </p:nvSpPr>
        <p:spPr>
          <a:xfrm>
            <a:off x="3085307" y="5695950"/>
            <a:ext cx="685800" cy="685800"/>
          </a:xfrm>
          <a:prstGeom prst="plus">
            <a:avLst>
              <a:gd name="adj" fmla="val 39796"/>
            </a:avLst>
          </a:prstGeom>
          <a:gradFill>
            <a:gsLst>
              <a:gs pos="0">
                <a:schemeClr val="bg1">
                  <a:alpha val="0"/>
                </a:schemeClr>
              </a:gs>
              <a:gs pos="100000">
                <a:schemeClr val="bg1"/>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2" name="Left Brace 1">
            <a:extLst>
              <a:ext uri="{FF2B5EF4-FFF2-40B4-BE49-F238E27FC236}">
                <a16:creationId xmlns:a16="http://schemas.microsoft.com/office/drawing/2014/main" id="{8020F553-E264-0059-F1EB-47039048DC67}"/>
              </a:ext>
            </a:extLst>
          </p:cNvPr>
          <p:cNvSpPr/>
          <p:nvPr userDrawn="1"/>
        </p:nvSpPr>
        <p:spPr>
          <a:xfrm>
            <a:off x="5561012" y="2022021"/>
            <a:ext cx="838200" cy="2813960"/>
          </a:xfrm>
          <a:prstGeom prst="leftBrace">
            <a:avLst>
              <a:gd name="adj1" fmla="val 34932"/>
              <a:gd name="adj2" fmla="val 50000"/>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18952560"/>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able">
    <p:bg>
      <p:bgRef idx="1001">
        <a:schemeClr val="bg1"/>
      </p:bgRef>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BE2E1990-ECE7-FA08-4966-BE3109399672}"/>
              </a:ext>
            </a:extLst>
          </p:cNvPr>
          <p:cNvSpPr/>
          <p:nvPr userDrawn="1"/>
        </p:nvSpPr>
        <p:spPr>
          <a:xfrm>
            <a:off x="7026044" y="0"/>
            <a:ext cx="4461334" cy="1981200"/>
          </a:xfrm>
          <a:custGeom>
            <a:avLst/>
            <a:gdLst>
              <a:gd name="connsiteX0" fmla="*/ 0 w 4461334"/>
              <a:gd name="connsiteY0" fmla="*/ 0 h 1981200"/>
              <a:gd name="connsiteX1" fmla="*/ 4461334 w 4461334"/>
              <a:gd name="connsiteY1" fmla="*/ 0 h 1981200"/>
              <a:gd name="connsiteX2" fmla="*/ 4432897 w 4461334"/>
              <a:gd name="connsiteY2" fmla="*/ 186331 h 1981200"/>
              <a:gd name="connsiteX3" fmla="*/ 2230667 w 4461334"/>
              <a:gd name="connsiteY3" fmla="*/ 1981200 h 1981200"/>
              <a:gd name="connsiteX4" fmla="*/ 28437 w 4461334"/>
              <a:gd name="connsiteY4" fmla="*/ 186331 h 1981200"/>
              <a:gd name="connsiteX5" fmla="*/ 0 w 4461334"/>
              <a:gd name="connsiteY5"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1334" h="1981200">
                <a:moveTo>
                  <a:pt x="0" y="0"/>
                </a:moveTo>
                <a:lnTo>
                  <a:pt x="4461334" y="0"/>
                </a:lnTo>
                <a:lnTo>
                  <a:pt x="4432897" y="186331"/>
                </a:lnTo>
                <a:cubicBezTo>
                  <a:pt x="4223288" y="1210661"/>
                  <a:pt x="3316962" y="1981200"/>
                  <a:pt x="2230667" y="1981200"/>
                </a:cubicBezTo>
                <a:cubicBezTo>
                  <a:pt x="1144372" y="1981200"/>
                  <a:pt x="238046" y="1210661"/>
                  <a:pt x="28437" y="186331"/>
                </a:cubicBezTo>
                <a:lnTo>
                  <a:pt x="0" y="0"/>
                </a:lnTo>
                <a:close/>
              </a:path>
            </a:pathLst>
          </a:cu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3" name="Rectangle 2">
            <a:extLst>
              <a:ext uri="{FF2B5EF4-FFF2-40B4-BE49-F238E27FC236}">
                <a16:creationId xmlns:a16="http://schemas.microsoft.com/office/drawing/2014/main" id="{BE1D9EB0-EE8E-A9E8-9583-2D924EFA65AF}"/>
              </a:ext>
            </a:extLst>
          </p:cNvPr>
          <p:cNvSpPr/>
          <p:nvPr userDrawn="1"/>
        </p:nvSpPr>
        <p:spPr>
          <a:xfrm>
            <a:off x="0" y="0"/>
            <a:ext cx="760412"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7" name="Title 1">
            <a:extLst>
              <a:ext uri="{FF2B5EF4-FFF2-40B4-BE49-F238E27FC236}">
                <a16:creationId xmlns:a16="http://schemas.microsoft.com/office/drawing/2014/main" id="{FAC00260-F255-D312-3E7C-329EECDFDEE7}"/>
              </a:ext>
            </a:extLst>
          </p:cNvPr>
          <p:cNvSpPr>
            <a:spLocks noGrp="1"/>
          </p:cNvSpPr>
          <p:nvPr>
            <p:ph type="title"/>
          </p:nvPr>
        </p:nvSpPr>
        <p:spPr>
          <a:xfrm>
            <a:off x="1293812" y="609600"/>
            <a:ext cx="4914900" cy="1447800"/>
          </a:xfrm>
        </p:spPr>
        <p:txBody>
          <a:bodyPr anchor="t">
            <a:normAutofit/>
          </a:bodyPr>
          <a:lstStyle>
            <a:lvl1pPr>
              <a:defRPr sz="3200" b="1" kern="1200" dirty="0">
                <a:solidFill>
                  <a:schemeClr val="tx1">
                    <a:lumMod val="85000"/>
                    <a:lumOff val="15000"/>
                  </a:schemeClr>
                </a:solidFill>
                <a:latin typeface="+mj-lt"/>
                <a:ea typeface="+mj-ea"/>
                <a:cs typeface="+mj-cs"/>
              </a:defRPr>
            </a:lvl1pPr>
          </a:lstStyle>
          <a:p>
            <a:r>
              <a:rPr lang="en-US"/>
              <a:t>Click to edit Master title style</a:t>
            </a:r>
            <a:endParaRPr dirty="0"/>
          </a:p>
        </p:txBody>
      </p:sp>
      <p:sp>
        <p:nvSpPr>
          <p:cNvPr id="6" name="Slide Number Placeholder 5">
            <a:extLst>
              <a:ext uri="{FF2B5EF4-FFF2-40B4-BE49-F238E27FC236}">
                <a16:creationId xmlns:a16="http://schemas.microsoft.com/office/drawing/2014/main" id="{3C9C7904-6373-06D6-713A-79D78DD61545}"/>
              </a:ext>
            </a:extLst>
          </p:cNvPr>
          <p:cNvSpPr>
            <a:spLocks noGrp="1"/>
          </p:cNvSpPr>
          <p:nvPr>
            <p:ph type="sldNum" sz="quarter" idx="12"/>
          </p:nvPr>
        </p:nvSpPr>
        <p:spPr>
          <a:xfrm>
            <a:off x="1" y="609600"/>
            <a:ext cx="760412" cy="381000"/>
          </a:xfrm>
        </p:spPr>
        <p:txBody>
          <a:bodyPr/>
          <a:lstStyle>
            <a:lvl1pPr algn="ctr">
              <a:defRPr sz="2400" b="1"/>
            </a:lvl1pPr>
          </a:lstStyle>
          <a:p>
            <a:fld id="{AAEAE4A8-A6E5-453E-B946-FB774B73F48C}" type="slidenum">
              <a:rPr lang="en-US" smtClean="0"/>
              <a:pPr/>
              <a:t>‹#›</a:t>
            </a:fld>
            <a:endParaRPr lang="en-US" dirty="0"/>
          </a:p>
        </p:txBody>
      </p:sp>
      <p:sp>
        <p:nvSpPr>
          <p:cNvPr id="16" name="Footer Placeholder 4">
            <a:extLst>
              <a:ext uri="{FF2B5EF4-FFF2-40B4-BE49-F238E27FC236}">
                <a16:creationId xmlns:a16="http://schemas.microsoft.com/office/drawing/2014/main" id="{0583D396-7FDF-332F-BEA4-791452AB13E8}"/>
              </a:ext>
            </a:extLst>
          </p:cNvPr>
          <p:cNvSpPr>
            <a:spLocks noGrp="1"/>
          </p:cNvSpPr>
          <p:nvPr>
            <p:ph type="ftr" sz="quarter" idx="3"/>
          </p:nvPr>
        </p:nvSpPr>
        <p:spPr>
          <a:xfrm rot="16200000">
            <a:off x="-1829595" y="2591593"/>
            <a:ext cx="4419600" cy="760414"/>
          </a:xfrm>
          <a:prstGeom prst="rect">
            <a:avLst/>
          </a:prstGeom>
        </p:spPr>
        <p:txBody>
          <a:bodyPr vert="horz" lIns="91440" tIns="45720" rIns="91440" bIns="45720" rtlCol="0" anchor="ctr"/>
          <a:lstStyle>
            <a:lvl1pPr algn="ctr">
              <a:defRPr lang="en-US" sz="1400" b="0" kern="1200" spc="100" baseline="0" dirty="0">
                <a:solidFill>
                  <a:schemeClr val="tx1"/>
                </a:solidFill>
                <a:latin typeface="+mn-lt"/>
                <a:ea typeface="+mn-ea"/>
                <a:cs typeface="+mn-cs"/>
              </a:defRPr>
            </a:lvl1pPr>
          </a:lstStyle>
          <a:p>
            <a:r>
              <a:rPr lang="en-US"/>
              <a:t>Presentation Title</a:t>
            </a:r>
            <a:endParaRPr lang="en-US" dirty="0"/>
          </a:p>
        </p:txBody>
      </p:sp>
      <p:sp>
        <p:nvSpPr>
          <p:cNvPr id="8" name="Date Placeholder 3">
            <a:extLst>
              <a:ext uri="{FF2B5EF4-FFF2-40B4-BE49-F238E27FC236}">
                <a16:creationId xmlns:a16="http://schemas.microsoft.com/office/drawing/2014/main" id="{157FA249-0BE5-21BF-D816-85FBE6C4BD10}"/>
              </a:ext>
            </a:extLst>
          </p:cNvPr>
          <p:cNvSpPr>
            <a:spLocks noGrp="1"/>
          </p:cNvSpPr>
          <p:nvPr>
            <p:ph type="dt" sz="half" idx="2"/>
          </p:nvPr>
        </p:nvSpPr>
        <p:spPr>
          <a:xfrm rot="16200000">
            <a:off x="-229393" y="5258593"/>
            <a:ext cx="1219200" cy="760414"/>
          </a:xfrm>
          <a:prstGeom prst="rect">
            <a:avLst/>
          </a:prstGeom>
        </p:spPr>
        <p:txBody>
          <a:bodyPr vert="horz" lIns="91440" tIns="45720" rIns="91440" bIns="45720" rtlCol="0" anchor="ctr"/>
          <a:lstStyle>
            <a:lvl1pPr algn="l">
              <a:defRPr sz="1400" b="0" spc="100" baseline="0">
                <a:solidFill>
                  <a:schemeClr val="tx1"/>
                </a:solidFill>
              </a:defRPr>
            </a:lvl1pPr>
          </a:lstStyle>
          <a:p>
            <a:r>
              <a:rPr lang="en-US"/>
              <a:t>11-Nov-2024</a:t>
            </a:r>
            <a:endParaRPr lang="en-US" dirty="0"/>
          </a:p>
        </p:txBody>
      </p:sp>
      <p:sp>
        <p:nvSpPr>
          <p:cNvPr id="4" name="Table Placeholder 3">
            <a:extLst>
              <a:ext uri="{FF2B5EF4-FFF2-40B4-BE49-F238E27FC236}">
                <a16:creationId xmlns:a16="http://schemas.microsoft.com/office/drawing/2014/main" id="{FD06F443-9595-7420-13F2-7AF883FDE5E1}"/>
              </a:ext>
            </a:extLst>
          </p:cNvPr>
          <p:cNvSpPr>
            <a:spLocks noGrp="1"/>
          </p:cNvSpPr>
          <p:nvPr>
            <p:ph type="tbl" sz="quarter" idx="14"/>
          </p:nvPr>
        </p:nvSpPr>
        <p:spPr>
          <a:xfrm>
            <a:off x="1293811" y="2743200"/>
            <a:ext cx="10134601" cy="3505200"/>
          </a:xfrm>
        </p:spPr>
        <p:txBody>
          <a:bodyPr/>
          <a:lstStyle>
            <a:lvl1pPr>
              <a:defRPr>
                <a:solidFill>
                  <a:schemeClr val="tx1">
                    <a:lumMod val="85000"/>
                    <a:lumOff val="15000"/>
                  </a:schemeClr>
                </a:solidFill>
              </a:defRPr>
            </a:lvl1pPr>
          </a:lstStyle>
          <a:p>
            <a:r>
              <a:rPr lang="en-US" dirty="0"/>
              <a:t>Click icon to add table</a:t>
            </a:r>
          </a:p>
        </p:txBody>
      </p:sp>
    </p:spTree>
    <p:extLst>
      <p:ext uri="{BB962C8B-B14F-4D97-AF65-F5344CB8AC3E}">
        <p14:creationId xmlns:p14="http://schemas.microsoft.com/office/powerpoint/2010/main" val="837893995"/>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Chart and Tab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EC0C88D-87E5-47C3-AA92-269E45C85DD1}"/>
              </a:ext>
              <a:ext uri="{C183D7F6-B498-43B3-948B-1728B52AA6E4}">
                <adec:decorative xmlns:adec="http://schemas.microsoft.com/office/drawing/2017/decorative" val="1"/>
              </a:ext>
            </a:extLst>
          </p:cNvPr>
          <p:cNvSpPr/>
          <p:nvPr userDrawn="1"/>
        </p:nvSpPr>
        <p:spPr>
          <a:xfrm rot="10800000" flipH="1">
            <a:off x="-2" y="10799"/>
            <a:ext cx="12188828" cy="2397392"/>
          </a:xfrm>
          <a:prstGeom prst="rect">
            <a:avLst/>
          </a:prstGeom>
          <a:gradFill>
            <a:gsLst>
              <a:gs pos="8000">
                <a:schemeClr val="accent2">
                  <a:lumMod val="40000"/>
                  <a:lumOff val="60000"/>
                </a:schemeClr>
              </a:gs>
              <a:gs pos="72000">
                <a:schemeClr val="accent3"/>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2" name="Title 1">
            <a:extLst>
              <a:ext uri="{FF2B5EF4-FFF2-40B4-BE49-F238E27FC236}">
                <a16:creationId xmlns:a16="http://schemas.microsoft.com/office/drawing/2014/main" id="{CAFE0F35-0AE7-48AB-9005-F1DB4BD0B473}"/>
              </a:ext>
            </a:extLst>
          </p:cNvPr>
          <p:cNvSpPr>
            <a:spLocks noGrp="1"/>
          </p:cNvSpPr>
          <p:nvPr>
            <p:ph type="title"/>
          </p:nvPr>
        </p:nvSpPr>
        <p:spPr>
          <a:xfrm>
            <a:off x="1371243" y="795528"/>
            <a:ext cx="10238613" cy="1234440"/>
          </a:xfrm>
        </p:spPr>
        <p:txBody>
          <a:bodyPr/>
          <a:lstStyle>
            <a:lvl1pPr>
              <a:defRPr>
                <a:solidFill>
                  <a:schemeClr val="bg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92817DCF-881F-4956-81AE-A6D27A88F4B6}"/>
              </a:ext>
            </a:extLst>
          </p:cNvPr>
          <p:cNvSpPr>
            <a:spLocks noGrp="1"/>
          </p:cNvSpPr>
          <p:nvPr>
            <p:ph type="ftr" sz="quarter" idx="11"/>
          </p:nvPr>
        </p:nvSpPr>
        <p:spPr/>
        <p:txBody>
          <a:bodyPr/>
          <a:lstStyle>
            <a:lvl1pPr>
              <a:defRPr>
                <a:solidFill>
                  <a:schemeClr val="tx1"/>
                </a:solidFill>
              </a:defRPr>
            </a:lvl1pPr>
          </a:lstStyle>
          <a:p>
            <a:r>
              <a:rPr lang="en-US" dirty="0"/>
              <a:t>5-Jun-2024</a:t>
            </a:r>
          </a:p>
        </p:txBody>
      </p:sp>
      <p:sp>
        <p:nvSpPr>
          <p:cNvPr id="3" name="Content Placeholder 2">
            <a:extLst>
              <a:ext uri="{FF2B5EF4-FFF2-40B4-BE49-F238E27FC236}">
                <a16:creationId xmlns:a16="http://schemas.microsoft.com/office/drawing/2014/main" id="{4DDD4022-C31F-4C4C-B5BF-5F9730C08A00}"/>
              </a:ext>
            </a:extLst>
          </p:cNvPr>
          <p:cNvSpPr>
            <a:spLocks noGrp="1"/>
          </p:cNvSpPr>
          <p:nvPr>
            <p:ph idx="1"/>
          </p:nvPr>
        </p:nvSpPr>
        <p:spPr>
          <a:xfrm>
            <a:off x="1320459" y="2865439"/>
            <a:ext cx="10238293" cy="27086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reeform: Shape 7">
            <a:extLst>
              <a:ext uri="{FF2B5EF4-FFF2-40B4-BE49-F238E27FC236}">
                <a16:creationId xmlns:a16="http://schemas.microsoft.com/office/drawing/2014/main" id="{4D12C7D5-A921-47A9-8619-DD3D6EC8142C}"/>
              </a:ext>
              <a:ext uri="{C183D7F6-B498-43B3-948B-1728B52AA6E4}">
                <adec:decorative xmlns:adec="http://schemas.microsoft.com/office/drawing/2017/decorative" val="1"/>
              </a:ext>
            </a:extLst>
          </p:cNvPr>
          <p:cNvSpPr/>
          <p:nvPr userDrawn="1"/>
        </p:nvSpPr>
        <p:spPr>
          <a:xfrm rot="14834054">
            <a:off x="4820722" y="-1738628"/>
            <a:ext cx="3118759" cy="4638723"/>
          </a:xfrm>
          <a:custGeom>
            <a:avLst/>
            <a:gdLst>
              <a:gd name="connsiteX0" fmla="*/ 3118759 w 3118759"/>
              <a:gd name="connsiteY0" fmla="*/ 79510 h 4639931"/>
              <a:gd name="connsiteX1" fmla="*/ 1204940 w 3118759"/>
              <a:gd name="connsiteY1" fmla="*/ 4639931 h 4639931"/>
              <a:gd name="connsiteX2" fmla="*/ 1103495 w 3118759"/>
              <a:gd name="connsiteY2" fmla="*/ 4578302 h 4639931"/>
              <a:gd name="connsiteX3" fmla="*/ 0 w 3118759"/>
              <a:gd name="connsiteY3" fmla="*/ 2502877 h 4639931"/>
              <a:gd name="connsiteX4" fmla="*/ 2502877 w 3118759"/>
              <a:gd name="connsiteY4" fmla="*/ 0 h 4639931"/>
              <a:gd name="connsiteX5" fmla="*/ 3007294 w 3118759"/>
              <a:gd name="connsiteY5" fmla="*/ 50850 h 463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18759" h="4639931">
                <a:moveTo>
                  <a:pt x="3118759" y="79510"/>
                </a:moveTo>
                <a:lnTo>
                  <a:pt x="1204940" y="4639931"/>
                </a:lnTo>
                <a:lnTo>
                  <a:pt x="1103495" y="4578302"/>
                </a:lnTo>
                <a:cubicBezTo>
                  <a:pt x="437725" y="4128517"/>
                  <a:pt x="0" y="3366815"/>
                  <a:pt x="0" y="2502877"/>
                </a:cubicBezTo>
                <a:cubicBezTo>
                  <a:pt x="0" y="1120576"/>
                  <a:pt x="1120576" y="0"/>
                  <a:pt x="2502877" y="0"/>
                </a:cubicBezTo>
                <a:cubicBezTo>
                  <a:pt x="2675665" y="0"/>
                  <a:pt x="2844363" y="17509"/>
                  <a:pt x="3007294" y="50850"/>
                </a:cubicBezTo>
                <a:close/>
              </a:path>
            </a:pathLst>
          </a:custGeom>
          <a:gradFill>
            <a:gsLst>
              <a:gs pos="0">
                <a:schemeClr val="accent6">
                  <a:alpha val="12000"/>
                </a:schemeClr>
              </a:gs>
              <a:gs pos="100000">
                <a:schemeClr val="accent6">
                  <a:lumMod val="60000"/>
                  <a:lumOff val="40000"/>
                  <a:alpha val="2000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799" dirty="0"/>
          </a:p>
        </p:txBody>
      </p:sp>
      <p:sp>
        <p:nvSpPr>
          <p:cNvPr id="4" name="Date Placeholder 3">
            <a:extLst>
              <a:ext uri="{FF2B5EF4-FFF2-40B4-BE49-F238E27FC236}">
                <a16:creationId xmlns:a16="http://schemas.microsoft.com/office/drawing/2014/main" id="{99A45EE9-11D3-436C-9D73-1AA6CCDB165F}"/>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0A265F17-AD75-4B7E-970D-5D4DBD5D170C}"/>
              </a:ext>
            </a:extLst>
          </p:cNvPr>
          <p:cNvSpPr>
            <a:spLocks noGrp="1"/>
          </p:cNvSpPr>
          <p:nvPr>
            <p:ph type="sldNum" sz="quarter" idx="12"/>
          </p:nvPr>
        </p:nvSpPr>
        <p:spPr/>
        <p:txBody>
          <a:bodyPr/>
          <a:lstStyle>
            <a:lvl1pPr>
              <a:defRPr>
                <a:solidFill>
                  <a:schemeClr val="tx1"/>
                </a:solidFill>
              </a:defRPr>
            </a:lvl1pPr>
          </a:lstStyle>
          <a:p>
            <a:fld id="{C01389E6-C847-4AD0-B56D-D205B2EAB1EE}" type="slidenum">
              <a:rPr lang="en-US" smtClean="0"/>
              <a:pPr/>
              <a:t>‹#›</a:t>
            </a:fld>
            <a:endParaRPr lang="en-US" dirty="0"/>
          </a:p>
        </p:txBody>
      </p:sp>
      <p:sp>
        <p:nvSpPr>
          <p:cNvPr id="9" name="Rectangle 8">
            <a:extLst>
              <a:ext uri="{FF2B5EF4-FFF2-40B4-BE49-F238E27FC236}">
                <a16:creationId xmlns:a16="http://schemas.microsoft.com/office/drawing/2014/main" id="{34315B16-F859-4692-83E7-34DB868379B2}"/>
              </a:ext>
              <a:ext uri="{C183D7F6-B498-43B3-948B-1728B52AA6E4}">
                <adec:decorative xmlns:adec="http://schemas.microsoft.com/office/drawing/2017/decorative" val="1"/>
              </a:ext>
            </a:extLst>
          </p:cNvPr>
          <p:cNvSpPr/>
          <p:nvPr userDrawn="1"/>
        </p:nvSpPr>
        <p:spPr>
          <a:xfrm flipH="1">
            <a:off x="4059760" y="0"/>
            <a:ext cx="8113187" cy="1945408"/>
          </a:xfrm>
          <a:prstGeom prst="rect">
            <a:avLst/>
          </a:prstGeom>
          <a:gradFill>
            <a:gsLst>
              <a:gs pos="0">
                <a:schemeClr val="accent6">
                  <a:alpha val="16000"/>
                </a:schemeClr>
              </a:gs>
              <a:gs pos="62000">
                <a:schemeClr val="accent5">
                  <a:alpha val="0"/>
                </a:scheme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Tree>
    <p:extLst>
      <p:ext uri="{BB962C8B-B14F-4D97-AF65-F5344CB8AC3E}">
        <p14:creationId xmlns:p14="http://schemas.microsoft.com/office/powerpoint/2010/main" val="21144179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wo Content 2">
    <p:bg>
      <p:bgRef idx="1001">
        <a:schemeClr val="bg1"/>
      </p:bgRef>
    </p:bg>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B09E2F69-D76D-62CD-4B4B-52AB2F720DE4}"/>
              </a:ext>
            </a:extLst>
          </p:cNvPr>
          <p:cNvSpPr/>
          <p:nvPr userDrawn="1"/>
        </p:nvSpPr>
        <p:spPr>
          <a:xfrm>
            <a:off x="9958158" y="0"/>
            <a:ext cx="2230666" cy="1981200"/>
          </a:xfrm>
          <a:custGeom>
            <a:avLst/>
            <a:gdLst>
              <a:gd name="connsiteX0" fmla="*/ 0 w 2230666"/>
              <a:gd name="connsiteY0" fmla="*/ 0 h 1981200"/>
              <a:gd name="connsiteX1" fmla="*/ 2230666 w 2230666"/>
              <a:gd name="connsiteY1" fmla="*/ 0 h 1981200"/>
              <a:gd name="connsiteX2" fmla="*/ 2230666 w 2230666"/>
              <a:gd name="connsiteY2" fmla="*/ 1981200 h 1981200"/>
              <a:gd name="connsiteX3" fmla="*/ 2029222 w 2230666"/>
              <a:gd name="connsiteY3" fmla="*/ 1972296 h 1981200"/>
              <a:gd name="connsiteX4" fmla="*/ 28437 w 2230666"/>
              <a:gd name="connsiteY4" fmla="*/ 186331 h 198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0666" h="1981200">
                <a:moveTo>
                  <a:pt x="0" y="0"/>
                </a:moveTo>
                <a:lnTo>
                  <a:pt x="2230666" y="0"/>
                </a:lnTo>
                <a:lnTo>
                  <a:pt x="2230666" y="1981200"/>
                </a:lnTo>
                <a:lnTo>
                  <a:pt x="2029222" y="1972296"/>
                </a:lnTo>
                <a:cubicBezTo>
                  <a:pt x="1033803" y="1883891"/>
                  <a:pt x="224946" y="1146640"/>
                  <a:pt x="28437" y="186331"/>
                </a:cubicBezTo>
                <a:close/>
              </a:path>
            </a:pathLst>
          </a:cu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wrap="square" rtlCol="0" anchor="ctr">
            <a:noAutofit/>
          </a:bodyPr>
          <a:lstStyle/>
          <a:p>
            <a:pPr lvl="0" algn="ctr"/>
            <a:endParaRPr lang="en-US" dirty="0"/>
          </a:p>
        </p:txBody>
      </p:sp>
      <p:sp>
        <p:nvSpPr>
          <p:cNvPr id="2" name="Rectangle 1">
            <a:extLst>
              <a:ext uri="{FF2B5EF4-FFF2-40B4-BE49-F238E27FC236}">
                <a16:creationId xmlns:a16="http://schemas.microsoft.com/office/drawing/2014/main" id="{F75C97BE-6AF8-5928-B560-739552D148BA}"/>
              </a:ext>
            </a:extLst>
          </p:cNvPr>
          <p:cNvSpPr/>
          <p:nvPr userDrawn="1"/>
        </p:nvSpPr>
        <p:spPr>
          <a:xfrm>
            <a:off x="0" y="0"/>
            <a:ext cx="760412"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3" name="Cross 2">
            <a:extLst>
              <a:ext uri="{FF2B5EF4-FFF2-40B4-BE49-F238E27FC236}">
                <a16:creationId xmlns:a16="http://schemas.microsoft.com/office/drawing/2014/main" id="{A0041296-BAB4-9340-D4A7-59FD619AC52B}"/>
              </a:ext>
            </a:extLst>
          </p:cNvPr>
          <p:cNvSpPr/>
          <p:nvPr userDrawn="1"/>
        </p:nvSpPr>
        <p:spPr>
          <a:xfrm>
            <a:off x="7847012" y="381000"/>
            <a:ext cx="685800"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5" name="Cross 4">
            <a:extLst>
              <a:ext uri="{FF2B5EF4-FFF2-40B4-BE49-F238E27FC236}">
                <a16:creationId xmlns:a16="http://schemas.microsoft.com/office/drawing/2014/main" id="{FFABB0BB-C379-786D-46F1-DEB6A507EA80}"/>
              </a:ext>
            </a:extLst>
          </p:cNvPr>
          <p:cNvSpPr/>
          <p:nvPr userDrawn="1"/>
        </p:nvSpPr>
        <p:spPr>
          <a:xfrm>
            <a:off x="8559685" y="1066800"/>
            <a:ext cx="685800"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11" name="Title 1">
            <a:extLst>
              <a:ext uri="{FF2B5EF4-FFF2-40B4-BE49-F238E27FC236}">
                <a16:creationId xmlns:a16="http://schemas.microsoft.com/office/drawing/2014/main" id="{20BDC478-129E-9690-F10A-A1F679ABD6BD}"/>
              </a:ext>
            </a:extLst>
          </p:cNvPr>
          <p:cNvSpPr>
            <a:spLocks noGrp="1"/>
          </p:cNvSpPr>
          <p:nvPr>
            <p:ph type="title"/>
          </p:nvPr>
        </p:nvSpPr>
        <p:spPr>
          <a:xfrm>
            <a:off x="1293812" y="609600"/>
            <a:ext cx="4914900" cy="1447800"/>
          </a:xfrm>
        </p:spPr>
        <p:txBody>
          <a:bodyPr anchor="t">
            <a:normAutofit/>
          </a:bodyPr>
          <a:lstStyle>
            <a:lvl1pPr>
              <a:defRPr sz="3200" b="1" kern="1200" dirty="0">
                <a:solidFill>
                  <a:schemeClr val="tx1">
                    <a:lumMod val="85000"/>
                    <a:lumOff val="15000"/>
                  </a:schemeClr>
                </a:solidFill>
                <a:latin typeface="+mj-lt"/>
                <a:ea typeface="+mj-ea"/>
                <a:cs typeface="+mj-cs"/>
              </a:defRPr>
            </a:lvl1pPr>
          </a:lstStyle>
          <a:p>
            <a:r>
              <a:rPr lang="en-US"/>
              <a:t>Click to edit Master title style</a:t>
            </a:r>
            <a:endParaRPr dirty="0"/>
          </a:p>
        </p:txBody>
      </p:sp>
      <p:sp>
        <p:nvSpPr>
          <p:cNvPr id="9" name="Slide Number Placeholder 5">
            <a:extLst>
              <a:ext uri="{FF2B5EF4-FFF2-40B4-BE49-F238E27FC236}">
                <a16:creationId xmlns:a16="http://schemas.microsoft.com/office/drawing/2014/main" id="{7BD29393-4996-16FE-FC38-2447AE812AD1}"/>
              </a:ext>
            </a:extLst>
          </p:cNvPr>
          <p:cNvSpPr>
            <a:spLocks noGrp="1"/>
          </p:cNvSpPr>
          <p:nvPr>
            <p:ph type="sldNum" sz="quarter" idx="12"/>
          </p:nvPr>
        </p:nvSpPr>
        <p:spPr>
          <a:xfrm>
            <a:off x="1" y="609600"/>
            <a:ext cx="760412" cy="381000"/>
          </a:xfrm>
        </p:spPr>
        <p:txBody>
          <a:bodyPr/>
          <a:lstStyle>
            <a:lvl1pPr algn="ctr">
              <a:defRPr sz="2400" b="1"/>
            </a:lvl1pPr>
          </a:lstStyle>
          <a:p>
            <a:fld id="{AAEAE4A8-A6E5-453E-B946-FB774B73F48C}" type="slidenum">
              <a:rPr lang="en-US" smtClean="0"/>
              <a:pPr/>
              <a:t>‹#›</a:t>
            </a:fld>
            <a:endParaRPr lang="en-US" dirty="0"/>
          </a:p>
        </p:txBody>
      </p:sp>
      <p:sp>
        <p:nvSpPr>
          <p:cNvPr id="25" name="Footer Placeholder 4">
            <a:extLst>
              <a:ext uri="{FF2B5EF4-FFF2-40B4-BE49-F238E27FC236}">
                <a16:creationId xmlns:a16="http://schemas.microsoft.com/office/drawing/2014/main" id="{2FB2C37F-01F4-8BDA-35AA-8F8EBC5540A6}"/>
              </a:ext>
            </a:extLst>
          </p:cNvPr>
          <p:cNvSpPr>
            <a:spLocks noGrp="1"/>
          </p:cNvSpPr>
          <p:nvPr>
            <p:ph type="ftr" sz="quarter" idx="3"/>
          </p:nvPr>
        </p:nvSpPr>
        <p:spPr>
          <a:xfrm rot="16200000">
            <a:off x="-1829595" y="2591593"/>
            <a:ext cx="4419600" cy="760414"/>
          </a:xfrm>
          <a:prstGeom prst="rect">
            <a:avLst/>
          </a:prstGeom>
        </p:spPr>
        <p:txBody>
          <a:bodyPr vert="horz" lIns="91440" tIns="45720" rIns="91440" bIns="45720" rtlCol="0" anchor="ctr"/>
          <a:lstStyle>
            <a:lvl1pPr algn="ctr">
              <a:defRPr lang="en-US" sz="1400" b="0" kern="1200" spc="100" baseline="0" dirty="0">
                <a:solidFill>
                  <a:schemeClr val="tx1"/>
                </a:solidFill>
                <a:latin typeface="+mn-lt"/>
                <a:ea typeface="+mn-ea"/>
                <a:cs typeface="+mn-cs"/>
              </a:defRPr>
            </a:lvl1pPr>
          </a:lstStyle>
          <a:p>
            <a:r>
              <a:rPr lang="en-US"/>
              <a:t>Presentation Title</a:t>
            </a:r>
            <a:endParaRPr lang="en-US" dirty="0"/>
          </a:p>
        </p:txBody>
      </p:sp>
      <p:sp>
        <p:nvSpPr>
          <p:cNvPr id="14" name="Date Placeholder 3">
            <a:extLst>
              <a:ext uri="{FF2B5EF4-FFF2-40B4-BE49-F238E27FC236}">
                <a16:creationId xmlns:a16="http://schemas.microsoft.com/office/drawing/2014/main" id="{EF45931A-8732-7A9F-4CEE-22AA3831A489}"/>
              </a:ext>
            </a:extLst>
          </p:cNvPr>
          <p:cNvSpPr>
            <a:spLocks noGrp="1"/>
          </p:cNvSpPr>
          <p:nvPr>
            <p:ph type="dt" sz="half" idx="2"/>
          </p:nvPr>
        </p:nvSpPr>
        <p:spPr>
          <a:xfrm rot="16200000">
            <a:off x="-229393" y="5258593"/>
            <a:ext cx="1219200" cy="760414"/>
          </a:xfrm>
          <a:prstGeom prst="rect">
            <a:avLst/>
          </a:prstGeom>
        </p:spPr>
        <p:txBody>
          <a:bodyPr vert="horz" lIns="91440" tIns="45720" rIns="91440" bIns="45720" rtlCol="0" anchor="ctr"/>
          <a:lstStyle>
            <a:lvl1pPr algn="l">
              <a:defRPr sz="1400" b="0" spc="100" baseline="0">
                <a:solidFill>
                  <a:schemeClr val="tx1"/>
                </a:solidFill>
              </a:defRPr>
            </a:lvl1pPr>
          </a:lstStyle>
          <a:p>
            <a:r>
              <a:rPr lang="en-US"/>
              <a:t>11-Nov-2024</a:t>
            </a:r>
            <a:endParaRPr lang="en-US" dirty="0"/>
          </a:p>
        </p:txBody>
      </p:sp>
      <p:sp>
        <p:nvSpPr>
          <p:cNvPr id="12" name="Content Placeholder 2">
            <a:extLst>
              <a:ext uri="{FF2B5EF4-FFF2-40B4-BE49-F238E27FC236}">
                <a16:creationId xmlns:a16="http://schemas.microsoft.com/office/drawing/2014/main" id="{F11B92F8-C070-2CE8-09EC-DAB8F879C213}"/>
              </a:ext>
            </a:extLst>
          </p:cNvPr>
          <p:cNvSpPr>
            <a:spLocks noGrp="1"/>
          </p:cNvSpPr>
          <p:nvPr>
            <p:ph idx="13"/>
          </p:nvPr>
        </p:nvSpPr>
        <p:spPr>
          <a:xfrm>
            <a:off x="1293812" y="2286000"/>
            <a:ext cx="4911725" cy="4267200"/>
          </a:xfrm>
        </p:spPr>
        <p:txBody>
          <a:bodyPr>
            <a:normAutofit/>
          </a:bodyPr>
          <a:lstStyle>
            <a:lvl1pPr marL="45720" indent="0">
              <a:lnSpc>
                <a:spcPct val="110000"/>
              </a:lnSpc>
              <a:buNone/>
              <a:defRPr lang="en-US" sz="1800" kern="1200" dirty="0">
                <a:solidFill>
                  <a:schemeClr val="tx1">
                    <a:lumMod val="85000"/>
                    <a:lumOff val="15000"/>
                  </a:schemeClr>
                </a:solidFill>
                <a:latin typeface="+mn-lt"/>
                <a:ea typeface="+mn-lt"/>
                <a:cs typeface="+mn-lt"/>
              </a:defRPr>
            </a:lvl1pPr>
            <a:lvl2pPr marL="365760" indent="0">
              <a:lnSpc>
                <a:spcPct val="110000"/>
              </a:lnSpc>
              <a:buNone/>
              <a:defRPr lang="en-US" sz="1800" kern="1200" dirty="0">
                <a:solidFill>
                  <a:schemeClr val="tx1">
                    <a:lumMod val="85000"/>
                    <a:lumOff val="15000"/>
                  </a:schemeClr>
                </a:solidFill>
                <a:latin typeface="+mn-lt"/>
                <a:ea typeface="+mn-lt"/>
                <a:cs typeface="+mn-lt"/>
              </a:defRPr>
            </a:lvl2pPr>
            <a:lvl3pPr marL="594360" indent="0">
              <a:lnSpc>
                <a:spcPct val="110000"/>
              </a:lnSpc>
              <a:buNone/>
              <a:defRPr lang="en-US" sz="1800" kern="1200" dirty="0">
                <a:solidFill>
                  <a:schemeClr val="tx1">
                    <a:lumMod val="85000"/>
                    <a:lumOff val="15000"/>
                  </a:schemeClr>
                </a:solidFill>
                <a:latin typeface="+mn-lt"/>
                <a:ea typeface="+mn-lt"/>
                <a:cs typeface="+mn-lt"/>
              </a:defRPr>
            </a:lvl3pPr>
            <a:lvl4pPr marL="777240" indent="0">
              <a:lnSpc>
                <a:spcPct val="110000"/>
              </a:lnSpc>
              <a:buNone/>
              <a:defRPr lang="en-US" sz="1800" kern="1200" dirty="0">
                <a:solidFill>
                  <a:schemeClr val="tx1">
                    <a:lumMod val="85000"/>
                    <a:lumOff val="15000"/>
                  </a:schemeClr>
                </a:solidFill>
                <a:latin typeface="+mn-lt"/>
                <a:ea typeface="+mn-lt"/>
                <a:cs typeface="+mn-lt"/>
              </a:defRPr>
            </a:lvl4pPr>
            <a:lvl5pPr marL="960120" indent="0">
              <a:lnSpc>
                <a:spcPct val="110000"/>
              </a:lnSpc>
              <a:buNone/>
              <a:defRPr sz="1800" kern="1200" dirty="0">
                <a:solidFill>
                  <a:schemeClr val="tx1">
                    <a:lumMod val="85000"/>
                    <a:lumOff val="15000"/>
                  </a:schemeClr>
                </a:solidFill>
                <a:latin typeface="+mn-lt"/>
                <a:ea typeface="+mn-lt"/>
                <a:cs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3" name="Content Placeholder 2">
            <a:extLst>
              <a:ext uri="{FF2B5EF4-FFF2-40B4-BE49-F238E27FC236}">
                <a16:creationId xmlns:a16="http://schemas.microsoft.com/office/drawing/2014/main" id="{7A79808F-B1FF-C536-B44F-59CEA545BFD5}"/>
              </a:ext>
            </a:extLst>
          </p:cNvPr>
          <p:cNvSpPr>
            <a:spLocks noGrp="1"/>
          </p:cNvSpPr>
          <p:nvPr>
            <p:ph idx="14"/>
          </p:nvPr>
        </p:nvSpPr>
        <p:spPr>
          <a:xfrm>
            <a:off x="6516689" y="2286000"/>
            <a:ext cx="4911725" cy="4267200"/>
          </a:xfrm>
        </p:spPr>
        <p:txBody>
          <a:bodyPr>
            <a:normAutofit/>
          </a:bodyPr>
          <a:lstStyle>
            <a:lvl1pPr>
              <a:lnSpc>
                <a:spcPct val="110000"/>
              </a:lnSpc>
              <a:defRPr lang="en-US" sz="1800" kern="1200" dirty="0">
                <a:solidFill>
                  <a:schemeClr val="tx1">
                    <a:lumMod val="85000"/>
                    <a:lumOff val="15000"/>
                  </a:schemeClr>
                </a:solidFill>
                <a:latin typeface="+mn-lt"/>
                <a:ea typeface="+mn-lt"/>
                <a:cs typeface="+mn-lt"/>
              </a:defRPr>
            </a:lvl1pPr>
            <a:lvl2pPr>
              <a:lnSpc>
                <a:spcPct val="110000"/>
              </a:lnSpc>
              <a:defRPr lang="en-US" sz="1800" kern="1200" dirty="0">
                <a:solidFill>
                  <a:schemeClr val="tx1">
                    <a:lumMod val="85000"/>
                    <a:lumOff val="15000"/>
                  </a:schemeClr>
                </a:solidFill>
                <a:latin typeface="+mn-lt"/>
                <a:ea typeface="+mn-lt"/>
                <a:cs typeface="+mn-lt"/>
              </a:defRPr>
            </a:lvl2pPr>
            <a:lvl3pPr>
              <a:lnSpc>
                <a:spcPct val="110000"/>
              </a:lnSpc>
              <a:defRPr lang="en-US" sz="1800" kern="1200" dirty="0">
                <a:solidFill>
                  <a:schemeClr val="tx1">
                    <a:lumMod val="85000"/>
                    <a:lumOff val="15000"/>
                  </a:schemeClr>
                </a:solidFill>
                <a:latin typeface="+mn-lt"/>
                <a:ea typeface="+mn-lt"/>
                <a:cs typeface="+mn-lt"/>
              </a:defRPr>
            </a:lvl3pPr>
            <a:lvl4pPr>
              <a:lnSpc>
                <a:spcPct val="110000"/>
              </a:lnSpc>
              <a:defRPr lang="en-US" sz="1800" kern="1200" dirty="0">
                <a:solidFill>
                  <a:schemeClr val="tx1">
                    <a:lumMod val="85000"/>
                    <a:lumOff val="15000"/>
                  </a:schemeClr>
                </a:solidFill>
                <a:latin typeface="+mn-lt"/>
                <a:ea typeface="+mn-lt"/>
                <a:cs typeface="+mn-lt"/>
              </a:defRPr>
            </a:lvl4pPr>
            <a:lvl5pPr>
              <a:lnSpc>
                <a:spcPct val="110000"/>
              </a:lnSpc>
              <a:defRPr sz="1800" kern="1200" dirty="0">
                <a:solidFill>
                  <a:schemeClr val="tx1">
                    <a:lumMod val="85000"/>
                    <a:lumOff val="15000"/>
                  </a:schemeClr>
                </a:solidFill>
                <a:latin typeface="+mn-lt"/>
                <a:ea typeface="+mn-lt"/>
                <a:cs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extLst>
      <p:ext uri="{BB962C8B-B14F-4D97-AF65-F5344CB8AC3E}">
        <p14:creationId xmlns:p14="http://schemas.microsoft.com/office/powerpoint/2010/main" val="3584538330"/>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ing with Phone image">
    <p:bg>
      <p:bgRef idx="1001">
        <a:schemeClr val="bg1"/>
      </p:bgRef>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45C0889D-74A2-974C-BB02-FA1F7BE369E2}"/>
              </a:ext>
            </a:extLst>
          </p:cNvPr>
          <p:cNvSpPr/>
          <p:nvPr userDrawn="1"/>
        </p:nvSpPr>
        <p:spPr>
          <a:xfrm>
            <a:off x="6704012" y="1148418"/>
            <a:ext cx="4561165" cy="4561165"/>
          </a:xfrm>
          <a:prstGeom prst="ellipse">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pic>
        <p:nvPicPr>
          <p:cNvPr id="8" name="Graphic 7">
            <a:extLst>
              <a:ext uri="{FF2B5EF4-FFF2-40B4-BE49-F238E27FC236}">
                <a16:creationId xmlns:a16="http://schemas.microsoft.com/office/drawing/2014/main" id="{2DAE856D-3749-4D3B-9F33-A46528589FE5}"/>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432079" y="598170"/>
            <a:ext cx="3096221" cy="5661660"/>
          </a:xfrm>
          <a:prstGeom prst="rect">
            <a:avLst/>
          </a:prstGeom>
        </p:spPr>
      </p:pic>
      <p:sp>
        <p:nvSpPr>
          <p:cNvPr id="9" name="Cross 8">
            <a:extLst>
              <a:ext uri="{FF2B5EF4-FFF2-40B4-BE49-F238E27FC236}">
                <a16:creationId xmlns:a16="http://schemas.microsoft.com/office/drawing/2014/main" id="{7A96460A-640C-6025-AAB5-344AB2A405D1}"/>
              </a:ext>
            </a:extLst>
          </p:cNvPr>
          <p:cNvSpPr/>
          <p:nvPr userDrawn="1"/>
        </p:nvSpPr>
        <p:spPr>
          <a:xfrm>
            <a:off x="10818812" y="5353077"/>
            <a:ext cx="685800"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11" name="Cross 10">
            <a:extLst>
              <a:ext uri="{FF2B5EF4-FFF2-40B4-BE49-F238E27FC236}">
                <a16:creationId xmlns:a16="http://schemas.microsoft.com/office/drawing/2014/main" id="{471314FF-EA0B-8DDE-B558-885A876FB0D5}"/>
              </a:ext>
            </a:extLst>
          </p:cNvPr>
          <p:cNvSpPr/>
          <p:nvPr userDrawn="1"/>
        </p:nvSpPr>
        <p:spPr>
          <a:xfrm>
            <a:off x="6335910" y="805517"/>
            <a:ext cx="685800"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2" name="Title 1">
            <a:extLst>
              <a:ext uri="{FF2B5EF4-FFF2-40B4-BE49-F238E27FC236}">
                <a16:creationId xmlns:a16="http://schemas.microsoft.com/office/drawing/2014/main" id="{E894761B-B29B-1C47-FAE9-6E0FA1543EC6}"/>
              </a:ext>
            </a:extLst>
          </p:cNvPr>
          <p:cNvSpPr>
            <a:spLocks noGrp="1"/>
          </p:cNvSpPr>
          <p:nvPr>
            <p:ph type="title"/>
          </p:nvPr>
        </p:nvSpPr>
        <p:spPr>
          <a:xfrm>
            <a:off x="608012" y="685800"/>
            <a:ext cx="6372818" cy="4038600"/>
          </a:xfrm>
        </p:spPr>
        <p:txBody>
          <a:bodyPr anchor="b">
            <a:normAutofit/>
          </a:bodyPr>
          <a:lstStyle>
            <a:lvl1pPr marL="0" indent="0" algn="l">
              <a:lnSpc>
                <a:spcPct val="100000"/>
              </a:lnSpc>
              <a:defRPr sz="4800"/>
            </a:lvl1pPr>
          </a:lstStyle>
          <a:p>
            <a:r>
              <a:rPr lang="en-US"/>
              <a:t>Click to edit Master title style</a:t>
            </a:r>
            <a:endParaRPr dirty="0"/>
          </a:p>
        </p:txBody>
      </p:sp>
      <p:sp>
        <p:nvSpPr>
          <p:cNvPr id="5" name="Text Placeholder 9">
            <a:extLst>
              <a:ext uri="{FF2B5EF4-FFF2-40B4-BE49-F238E27FC236}">
                <a16:creationId xmlns:a16="http://schemas.microsoft.com/office/drawing/2014/main" id="{EEFF6782-6ABD-DEB0-6FD1-1263A5469A24}"/>
              </a:ext>
            </a:extLst>
          </p:cNvPr>
          <p:cNvSpPr>
            <a:spLocks noGrp="1"/>
          </p:cNvSpPr>
          <p:nvPr>
            <p:ph type="body" sz="quarter" idx="10"/>
          </p:nvPr>
        </p:nvSpPr>
        <p:spPr>
          <a:xfrm>
            <a:off x="608012" y="4876800"/>
            <a:ext cx="6372817" cy="1104898"/>
          </a:xfrm>
        </p:spPr>
        <p:txBody>
          <a:bodyPr anchor="t">
            <a:normAutofit/>
          </a:bodyPr>
          <a:lstStyle>
            <a:lvl1pPr marL="45720" indent="0" algn="l">
              <a:buNone/>
              <a:defRPr sz="2000"/>
            </a:lvl1pPr>
          </a:lstStyle>
          <a:p>
            <a:pPr lvl="0"/>
            <a:r>
              <a:rPr lang="en-US"/>
              <a:t>Click to edit Master text styles</a:t>
            </a:r>
          </a:p>
        </p:txBody>
      </p:sp>
      <p:sp>
        <p:nvSpPr>
          <p:cNvPr id="16" name="Picture Placeholder 15">
            <a:extLst>
              <a:ext uri="{FF2B5EF4-FFF2-40B4-BE49-F238E27FC236}">
                <a16:creationId xmlns:a16="http://schemas.microsoft.com/office/drawing/2014/main" id="{5BA3F629-2405-DC90-C212-6F3D52B95D9B}"/>
              </a:ext>
            </a:extLst>
          </p:cNvPr>
          <p:cNvSpPr>
            <a:spLocks noGrp="1"/>
          </p:cNvSpPr>
          <p:nvPr>
            <p:ph type="pic" sz="quarter" idx="15"/>
          </p:nvPr>
        </p:nvSpPr>
        <p:spPr>
          <a:xfrm>
            <a:off x="7765046" y="883471"/>
            <a:ext cx="2439096" cy="5091059"/>
          </a:xfrm>
          <a:custGeom>
            <a:avLst/>
            <a:gdLst>
              <a:gd name="connsiteX0" fmla="*/ 340815 w 2439096"/>
              <a:gd name="connsiteY0" fmla="*/ 0 h 5091059"/>
              <a:gd name="connsiteX1" fmla="*/ 2098281 w 2439096"/>
              <a:gd name="connsiteY1" fmla="*/ 0 h 5091059"/>
              <a:gd name="connsiteX2" fmla="*/ 2439096 w 2439096"/>
              <a:gd name="connsiteY2" fmla="*/ 340815 h 5091059"/>
              <a:gd name="connsiteX3" fmla="*/ 2439096 w 2439096"/>
              <a:gd name="connsiteY3" fmla="*/ 495300 h 5091059"/>
              <a:gd name="connsiteX4" fmla="*/ 2439096 w 2439096"/>
              <a:gd name="connsiteY4" fmla="*/ 4750244 h 5091059"/>
              <a:gd name="connsiteX5" fmla="*/ 2098281 w 2439096"/>
              <a:gd name="connsiteY5" fmla="*/ 5091059 h 5091059"/>
              <a:gd name="connsiteX6" fmla="*/ 340815 w 2439096"/>
              <a:gd name="connsiteY6" fmla="*/ 5091059 h 5091059"/>
              <a:gd name="connsiteX7" fmla="*/ 0 w 2439096"/>
              <a:gd name="connsiteY7" fmla="*/ 4750244 h 5091059"/>
              <a:gd name="connsiteX8" fmla="*/ 0 w 2439096"/>
              <a:gd name="connsiteY8" fmla="*/ 495300 h 5091059"/>
              <a:gd name="connsiteX9" fmla="*/ 0 w 2439096"/>
              <a:gd name="connsiteY9" fmla="*/ 340815 h 5091059"/>
              <a:gd name="connsiteX10" fmla="*/ 340815 w 2439096"/>
              <a:gd name="connsiteY10" fmla="*/ 0 h 5091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39096" h="5091059">
                <a:moveTo>
                  <a:pt x="340815" y="0"/>
                </a:moveTo>
                <a:lnTo>
                  <a:pt x="2098281" y="0"/>
                </a:lnTo>
                <a:cubicBezTo>
                  <a:pt x="2286508" y="0"/>
                  <a:pt x="2439096" y="152588"/>
                  <a:pt x="2439096" y="340815"/>
                </a:cubicBezTo>
                <a:lnTo>
                  <a:pt x="2439096" y="495300"/>
                </a:lnTo>
                <a:lnTo>
                  <a:pt x="2439096" y="4750244"/>
                </a:lnTo>
                <a:cubicBezTo>
                  <a:pt x="2439096" y="4938471"/>
                  <a:pt x="2286508" y="5091059"/>
                  <a:pt x="2098281" y="5091059"/>
                </a:cubicBezTo>
                <a:lnTo>
                  <a:pt x="340815" y="5091059"/>
                </a:lnTo>
                <a:cubicBezTo>
                  <a:pt x="152588" y="5091059"/>
                  <a:pt x="0" y="4938471"/>
                  <a:pt x="0" y="4750244"/>
                </a:cubicBezTo>
                <a:lnTo>
                  <a:pt x="0" y="495300"/>
                </a:lnTo>
                <a:lnTo>
                  <a:pt x="0" y="340815"/>
                </a:lnTo>
                <a:cubicBezTo>
                  <a:pt x="0" y="152588"/>
                  <a:pt x="152588" y="0"/>
                  <a:pt x="340815" y="0"/>
                </a:cubicBezTo>
                <a:close/>
              </a:path>
            </a:pathLst>
          </a:custGeom>
        </p:spPr>
        <p:txBody>
          <a:bodyPr wrap="square">
            <a:noAutofit/>
          </a:bodyPr>
          <a:lstStyle>
            <a:lvl1pPr marL="45720" indent="0">
              <a:buNone/>
              <a:defRPr>
                <a:solidFill>
                  <a:schemeClr val="bg1"/>
                </a:solidFill>
              </a:defRPr>
            </a:lvl1pPr>
          </a:lstStyle>
          <a:p>
            <a:r>
              <a:rPr lang="en-US" dirty="0"/>
              <a:t>Click icon to add picture</a:t>
            </a:r>
          </a:p>
        </p:txBody>
      </p:sp>
    </p:spTree>
    <p:extLst>
      <p:ext uri="{BB962C8B-B14F-4D97-AF65-F5344CB8AC3E}">
        <p14:creationId xmlns:p14="http://schemas.microsoft.com/office/powerpoint/2010/main" val="185047373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 Subtitle ">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1C3968AF-EB74-3889-A3BA-E759CFD47B12}"/>
              </a:ext>
            </a:extLst>
          </p:cNvPr>
          <p:cNvSpPr/>
          <p:nvPr userDrawn="1"/>
        </p:nvSpPr>
        <p:spPr>
          <a:xfrm>
            <a:off x="3275012" y="609600"/>
            <a:ext cx="5638800" cy="5638800"/>
          </a:xfrm>
          <a:prstGeom prst="ellipse">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8" name="Left Brace 7">
            <a:extLst>
              <a:ext uri="{FF2B5EF4-FFF2-40B4-BE49-F238E27FC236}">
                <a16:creationId xmlns:a16="http://schemas.microsoft.com/office/drawing/2014/main" id="{6A409372-199C-2F3B-65CD-ADC2E45B43B7}"/>
              </a:ext>
            </a:extLst>
          </p:cNvPr>
          <p:cNvSpPr/>
          <p:nvPr userDrawn="1"/>
        </p:nvSpPr>
        <p:spPr>
          <a:xfrm>
            <a:off x="5561012" y="2022021"/>
            <a:ext cx="838200" cy="2813960"/>
          </a:xfrm>
          <a:prstGeom prst="leftBrace">
            <a:avLst>
              <a:gd name="adj1" fmla="val 34932"/>
              <a:gd name="adj2" fmla="val 50000"/>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2" name="Title 1">
            <a:extLst>
              <a:ext uri="{FF2B5EF4-FFF2-40B4-BE49-F238E27FC236}">
                <a16:creationId xmlns:a16="http://schemas.microsoft.com/office/drawing/2014/main" id="{266838CB-A9BC-715A-18FE-06CCE4A9CAFC}"/>
              </a:ext>
            </a:extLst>
          </p:cNvPr>
          <p:cNvSpPr>
            <a:spLocks noGrp="1"/>
          </p:cNvSpPr>
          <p:nvPr>
            <p:ph type="title"/>
          </p:nvPr>
        </p:nvSpPr>
        <p:spPr>
          <a:xfrm>
            <a:off x="531812" y="495300"/>
            <a:ext cx="4572000" cy="5867400"/>
          </a:xfrm>
        </p:spPr>
        <p:txBody>
          <a:bodyPr anchor="ctr">
            <a:normAutofit/>
          </a:bodyPr>
          <a:lstStyle>
            <a:lvl1pPr marL="0" indent="0" algn="r">
              <a:lnSpc>
                <a:spcPct val="110000"/>
              </a:lnSpc>
              <a:defRPr sz="4800"/>
            </a:lvl1pPr>
          </a:lstStyle>
          <a:p>
            <a:r>
              <a:rPr lang="en-US"/>
              <a:t>Click to edit Master title style</a:t>
            </a:r>
            <a:endParaRPr dirty="0"/>
          </a:p>
        </p:txBody>
      </p:sp>
      <p:sp>
        <p:nvSpPr>
          <p:cNvPr id="3" name="Text Placeholder 10">
            <a:extLst>
              <a:ext uri="{FF2B5EF4-FFF2-40B4-BE49-F238E27FC236}">
                <a16:creationId xmlns:a16="http://schemas.microsoft.com/office/drawing/2014/main" id="{454B8043-D1DD-E2EA-772B-D8D38CD37D14}"/>
              </a:ext>
            </a:extLst>
          </p:cNvPr>
          <p:cNvSpPr>
            <a:spLocks noGrp="1"/>
          </p:cNvSpPr>
          <p:nvPr>
            <p:ph type="body" sz="quarter" idx="14"/>
          </p:nvPr>
        </p:nvSpPr>
        <p:spPr>
          <a:xfrm>
            <a:off x="6768305" y="2022021"/>
            <a:ext cx="4443413" cy="2813960"/>
          </a:xfrm>
        </p:spPr>
        <p:txBody>
          <a:bodyPr anchor="ctr">
            <a:normAutofit/>
          </a:bodyPr>
          <a:lstStyle>
            <a:lvl1pPr marL="45720" indent="0" algn="l" defTabSz="914400" rtl="0" eaLnBrk="1" latinLnBrk="0" hangingPunct="1">
              <a:lnSpc>
                <a:spcPct val="110000"/>
              </a:lnSpc>
              <a:spcBef>
                <a:spcPts val="1800"/>
              </a:spcBef>
              <a:buClr>
                <a:schemeClr val="tx1">
                  <a:lumMod val="65000"/>
                  <a:lumOff val="35000"/>
                </a:schemeClr>
              </a:buClr>
              <a:buSzPct val="80000"/>
              <a:buFont typeface="Arial" pitchFamily="34" charset="0"/>
              <a:buNone/>
              <a:defRPr lang="en-US" sz="2000" kern="1200" spc="30" dirty="0" smtClean="0">
                <a:solidFill>
                  <a:schemeClr val="tx1">
                    <a:lumMod val="85000"/>
                    <a:lumOff val="15000"/>
                  </a:schemeClr>
                </a:solidFill>
                <a:latin typeface="+mn-lt"/>
                <a:ea typeface="+mn-ea"/>
                <a:cs typeface="+mn-cs"/>
              </a:defRPr>
            </a:lvl1pPr>
            <a:lvl2pPr marL="274320" indent="-228600" algn="l" defTabSz="914400" rtl="0" eaLnBrk="1" latinLnBrk="0" hangingPunct="1">
              <a:lnSpc>
                <a:spcPct val="110000"/>
              </a:lnSpc>
              <a:spcBef>
                <a:spcPts val="1800"/>
              </a:spcBef>
              <a:buClr>
                <a:schemeClr val="tx1">
                  <a:lumMod val="65000"/>
                  <a:lumOff val="35000"/>
                </a:schemeClr>
              </a:buClr>
              <a:buSzPct val="80000"/>
              <a:buFont typeface="Arial" panose="020B0604020202020204" pitchFamily="34" charset="0"/>
              <a:buChar char="•"/>
              <a:defRPr lang="en-US" sz="2000" kern="1200" spc="30" dirty="0" smtClean="0">
                <a:solidFill>
                  <a:schemeClr val="tx1">
                    <a:lumMod val="85000"/>
                    <a:lumOff val="15000"/>
                  </a:schemeClr>
                </a:solidFill>
                <a:latin typeface="+mn-lt"/>
                <a:ea typeface="+mn-ea"/>
                <a:cs typeface="+mn-cs"/>
              </a:defRPr>
            </a:lvl2pPr>
            <a:lvl3pPr marL="594360" indent="-228600" algn="l" defTabSz="914400" rtl="0" eaLnBrk="1" latinLnBrk="0" hangingPunct="1">
              <a:lnSpc>
                <a:spcPct val="110000"/>
              </a:lnSpc>
              <a:spcBef>
                <a:spcPts val="1800"/>
              </a:spcBef>
              <a:buClr>
                <a:schemeClr val="tx1">
                  <a:lumMod val="65000"/>
                  <a:lumOff val="35000"/>
                </a:schemeClr>
              </a:buClr>
              <a:buSzPct val="80000"/>
              <a:buFont typeface="Arial" panose="020B0604020202020204" pitchFamily="34" charset="0"/>
              <a:buChar char="•"/>
              <a:defRPr lang="en-US" sz="2000" kern="1200" spc="30" dirty="0" smtClean="0">
                <a:solidFill>
                  <a:schemeClr val="tx1">
                    <a:lumMod val="85000"/>
                    <a:lumOff val="15000"/>
                  </a:schemeClr>
                </a:solidFill>
                <a:latin typeface="+mn-lt"/>
                <a:ea typeface="+mn-ea"/>
                <a:cs typeface="+mn-cs"/>
              </a:defRPr>
            </a:lvl3pPr>
            <a:lvl4pPr marL="777240" indent="-228600" algn="l" defTabSz="914400" rtl="0" eaLnBrk="1" latinLnBrk="0" hangingPunct="1">
              <a:lnSpc>
                <a:spcPct val="110000"/>
              </a:lnSpc>
              <a:spcBef>
                <a:spcPts val="1800"/>
              </a:spcBef>
              <a:buClr>
                <a:schemeClr val="tx1">
                  <a:lumMod val="65000"/>
                  <a:lumOff val="35000"/>
                </a:schemeClr>
              </a:buClr>
              <a:buSzPct val="80000"/>
              <a:buFont typeface="Arial" panose="020B0604020202020204" pitchFamily="34" charset="0"/>
              <a:buChar char="•"/>
              <a:defRPr lang="en-US" sz="2000" kern="1200" spc="30" dirty="0" smtClean="0">
                <a:solidFill>
                  <a:schemeClr val="tx1">
                    <a:lumMod val="85000"/>
                    <a:lumOff val="15000"/>
                  </a:schemeClr>
                </a:solidFill>
                <a:latin typeface="+mn-lt"/>
                <a:ea typeface="+mn-ea"/>
                <a:cs typeface="+mn-cs"/>
              </a:defRPr>
            </a:lvl4pPr>
            <a:lvl5pPr marL="960120" indent="-228600" algn="l" defTabSz="914400" rtl="0" eaLnBrk="1" latinLnBrk="0" hangingPunct="1">
              <a:lnSpc>
                <a:spcPct val="110000"/>
              </a:lnSpc>
              <a:spcBef>
                <a:spcPts val="1800"/>
              </a:spcBef>
              <a:buClr>
                <a:schemeClr val="tx1">
                  <a:lumMod val="65000"/>
                  <a:lumOff val="35000"/>
                </a:schemeClr>
              </a:buClr>
              <a:buSzPct val="80000"/>
              <a:buFont typeface="Arial" panose="020B0604020202020204" pitchFamily="34" charset="0"/>
              <a:buChar char="•"/>
              <a:defRPr lang="en-US" sz="2000" kern="1200" spc="30" dirty="0">
                <a:solidFill>
                  <a:schemeClr val="tx1">
                    <a:lumMod val="85000"/>
                    <a:lumOff val="15000"/>
                  </a:schemeClr>
                </a:solidFill>
                <a:latin typeface="+mn-lt"/>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324224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and Content">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F4264E2-719A-1CB0-CD0C-B90AD51C2384}"/>
              </a:ext>
            </a:extLst>
          </p:cNvPr>
          <p:cNvSpPr/>
          <p:nvPr userDrawn="1"/>
        </p:nvSpPr>
        <p:spPr>
          <a:xfrm>
            <a:off x="0" y="0"/>
            <a:ext cx="760412"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9" name="Cross 8">
            <a:extLst>
              <a:ext uri="{FF2B5EF4-FFF2-40B4-BE49-F238E27FC236}">
                <a16:creationId xmlns:a16="http://schemas.microsoft.com/office/drawing/2014/main" id="{7A96460A-640C-6025-AAB5-344AB2A405D1}"/>
              </a:ext>
            </a:extLst>
          </p:cNvPr>
          <p:cNvSpPr/>
          <p:nvPr userDrawn="1"/>
        </p:nvSpPr>
        <p:spPr>
          <a:xfrm>
            <a:off x="8151812" y="5670550"/>
            <a:ext cx="685800"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13" name="Title 1">
            <a:extLst>
              <a:ext uri="{FF2B5EF4-FFF2-40B4-BE49-F238E27FC236}">
                <a16:creationId xmlns:a16="http://schemas.microsoft.com/office/drawing/2014/main" id="{FC60D2C4-E19C-088F-24AA-92F4628799CB}"/>
              </a:ext>
            </a:extLst>
          </p:cNvPr>
          <p:cNvSpPr>
            <a:spLocks noGrp="1"/>
          </p:cNvSpPr>
          <p:nvPr>
            <p:ph type="title"/>
          </p:nvPr>
        </p:nvSpPr>
        <p:spPr>
          <a:xfrm>
            <a:off x="1293812" y="609600"/>
            <a:ext cx="4914900" cy="1447800"/>
          </a:xfrm>
        </p:spPr>
        <p:txBody>
          <a:bodyPr anchor="t">
            <a:normAutofit/>
          </a:bodyPr>
          <a:lstStyle>
            <a:lvl1pPr>
              <a:defRPr sz="3200" b="1" kern="1200" dirty="0">
                <a:solidFill>
                  <a:schemeClr val="tx1">
                    <a:lumMod val="85000"/>
                    <a:lumOff val="15000"/>
                  </a:schemeClr>
                </a:solidFill>
                <a:latin typeface="+mj-lt"/>
                <a:ea typeface="+mj-ea"/>
                <a:cs typeface="+mj-cs"/>
              </a:defRPr>
            </a:lvl1pPr>
          </a:lstStyle>
          <a:p>
            <a:r>
              <a:rPr lang="en-US"/>
              <a:t>Click to edit Master title style</a:t>
            </a:r>
            <a:endParaRPr dirty="0"/>
          </a:p>
        </p:txBody>
      </p:sp>
      <p:sp>
        <p:nvSpPr>
          <p:cNvPr id="10" name="Slide Number Placeholder 5">
            <a:extLst>
              <a:ext uri="{FF2B5EF4-FFF2-40B4-BE49-F238E27FC236}">
                <a16:creationId xmlns:a16="http://schemas.microsoft.com/office/drawing/2014/main" id="{908F9375-0CED-7A7E-FAD2-5469CE00A66C}"/>
              </a:ext>
            </a:extLst>
          </p:cNvPr>
          <p:cNvSpPr>
            <a:spLocks noGrp="1"/>
          </p:cNvSpPr>
          <p:nvPr>
            <p:ph type="sldNum" sz="quarter" idx="12"/>
          </p:nvPr>
        </p:nvSpPr>
        <p:spPr>
          <a:xfrm>
            <a:off x="1" y="609600"/>
            <a:ext cx="760412" cy="381000"/>
          </a:xfrm>
        </p:spPr>
        <p:txBody>
          <a:bodyPr/>
          <a:lstStyle>
            <a:lvl1pPr algn="ctr">
              <a:defRPr sz="2400" b="1"/>
            </a:lvl1pPr>
          </a:lstStyle>
          <a:p>
            <a:fld id="{AAEAE4A8-A6E5-453E-B946-FB774B73F48C}" type="slidenum">
              <a:rPr lang="en-US" smtClean="0"/>
              <a:pPr/>
              <a:t>‹#›</a:t>
            </a:fld>
            <a:endParaRPr lang="en-US" dirty="0"/>
          </a:p>
        </p:txBody>
      </p:sp>
      <p:sp>
        <p:nvSpPr>
          <p:cNvPr id="43" name="Footer Placeholder 4">
            <a:extLst>
              <a:ext uri="{FF2B5EF4-FFF2-40B4-BE49-F238E27FC236}">
                <a16:creationId xmlns:a16="http://schemas.microsoft.com/office/drawing/2014/main" id="{C1791A8D-D5A1-DB56-D6C5-A82DB0F26732}"/>
              </a:ext>
            </a:extLst>
          </p:cNvPr>
          <p:cNvSpPr>
            <a:spLocks noGrp="1"/>
          </p:cNvSpPr>
          <p:nvPr>
            <p:ph type="ftr" sz="quarter" idx="3"/>
          </p:nvPr>
        </p:nvSpPr>
        <p:spPr>
          <a:xfrm rot="16200000">
            <a:off x="-1829595" y="2591593"/>
            <a:ext cx="4419600" cy="760414"/>
          </a:xfrm>
          <a:prstGeom prst="rect">
            <a:avLst/>
          </a:prstGeom>
        </p:spPr>
        <p:txBody>
          <a:bodyPr vert="horz" lIns="91440" tIns="45720" rIns="91440" bIns="45720" rtlCol="0" anchor="ctr"/>
          <a:lstStyle>
            <a:lvl1pPr algn="ctr">
              <a:defRPr lang="en-US" sz="1400" b="0" kern="1200" spc="100" baseline="0" dirty="0">
                <a:solidFill>
                  <a:schemeClr val="tx1"/>
                </a:solidFill>
                <a:latin typeface="+mn-lt"/>
                <a:ea typeface="+mn-ea"/>
                <a:cs typeface="+mn-cs"/>
              </a:defRPr>
            </a:lvl1pPr>
          </a:lstStyle>
          <a:p>
            <a:r>
              <a:rPr lang="en-US"/>
              <a:t>Presentation Title</a:t>
            </a:r>
            <a:endParaRPr lang="en-US" dirty="0"/>
          </a:p>
        </p:txBody>
      </p:sp>
      <p:sp>
        <p:nvSpPr>
          <p:cNvPr id="14" name="Date Placeholder 3">
            <a:extLst>
              <a:ext uri="{FF2B5EF4-FFF2-40B4-BE49-F238E27FC236}">
                <a16:creationId xmlns:a16="http://schemas.microsoft.com/office/drawing/2014/main" id="{BE9D901E-58D4-3C47-262B-EA276B7F1D60}"/>
              </a:ext>
            </a:extLst>
          </p:cNvPr>
          <p:cNvSpPr>
            <a:spLocks noGrp="1"/>
          </p:cNvSpPr>
          <p:nvPr>
            <p:ph type="dt" sz="half" idx="2"/>
          </p:nvPr>
        </p:nvSpPr>
        <p:spPr>
          <a:xfrm rot="16200000">
            <a:off x="-229393" y="5258593"/>
            <a:ext cx="1219200" cy="760414"/>
          </a:xfrm>
          <a:prstGeom prst="rect">
            <a:avLst/>
          </a:prstGeom>
        </p:spPr>
        <p:txBody>
          <a:bodyPr vert="horz" lIns="91440" tIns="45720" rIns="91440" bIns="45720" rtlCol="0" anchor="ctr"/>
          <a:lstStyle>
            <a:lvl1pPr algn="l">
              <a:defRPr sz="1400" b="0" spc="100" baseline="0">
                <a:solidFill>
                  <a:schemeClr val="tx1"/>
                </a:solidFill>
              </a:defRPr>
            </a:lvl1pPr>
          </a:lstStyle>
          <a:p>
            <a:r>
              <a:rPr lang="en-US"/>
              <a:t>11-Nov-2024</a:t>
            </a:r>
            <a:endParaRPr lang="en-US" dirty="0"/>
          </a:p>
        </p:txBody>
      </p:sp>
      <p:sp>
        <p:nvSpPr>
          <p:cNvPr id="3" name="Content Placeholder 2"/>
          <p:cNvSpPr>
            <a:spLocks noGrp="1"/>
          </p:cNvSpPr>
          <p:nvPr>
            <p:ph idx="1"/>
          </p:nvPr>
        </p:nvSpPr>
        <p:spPr>
          <a:xfrm>
            <a:off x="1311274" y="2286000"/>
            <a:ext cx="4572000" cy="4267200"/>
          </a:xfrm>
        </p:spPr>
        <p:txBody>
          <a:bodyPr>
            <a:normAutofit/>
          </a:bodyPr>
          <a:lstStyle>
            <a:lvl1pPr marL="45720" indent="0">
              <a:lnSpc>
                <a:spcPct val="110000"/>
              </a:lnSpc>
              <a:buNone/>
              <a:defRPr lang="en-US" sz="1800" kern="1200" dirty="0">
                <a:solidFill>
                  <a:schemeClr val="tx1">
                    <a:lumMod val="85000"/>
                    <a:lumOff val="15000"/>
                  </a:schemeClr>
                </a:solidFill>
                <a:latin typeface="+mn-lt"/>
                <a:ea typeface="+mn-lt"/>
                <a:cs typeface="+mn-lt"/>
              </a:defRPr>
            </a:lvl1pPr>
            <a:lvl2pPr marL="365760" indent="0">
              <a:lnSpc>
                <a:spcPct val="110000"/>
              </a:lnSpc>
              <a:buFont typeface="Arial" panose="020B0604020202020204" pitchFamily="34" charset="0"/>
              <a:buNone/>
              <a:defRPr lang="en-US" sz="1800" kern="1200" dirty="0">
                <a:solidFill>
                  <a:schemeClr val="tx1">
                    <a:lumMod val="85000"/>
                    <a:lumOff val="15000"/>
                  </a:schemeClr>
                </a:solidFill>
                <a:latin typeface="+mn-lt"/>
                <a:ea typeface="+mn-lt"/>
                <a:cs typeface="+mn-lt"/>
              </a:defRPr>
            </a:lvl2pPr>
            <a:lvl3pPr marL="594360" indent="0">
              <a:lnSpc>
                <a:spcPct val="110000"/>
              </a:lnSpc>
              <a:buNone/>
              <a:defRPr lang="en-US" sz="1800" kern="1200" dirty="0">
                <a:solidFill>
                  <a:schemeClr val="tx1">
                    <a:lumMod val="85000"/>
                    <a:lumOff val="15000"/>
                  </a:schemeClr>
                </a:solidFill>
                <a:latin typeface="+mn-lt"/>
                <a:ea typeface="+mn-lt"/>
                <a:cs typeface="+mn-lt"/>
              </a:defRPr>
            </a:lvl3pPr>
            <a:lvl4pPr marL="777240" indent="0">
              <a:lnSpc>
                <a:spcPct val="110000"/>
              </a:lnSpc>
              <a:buNone/>
              <a:defRPr lang="en-US" sz="1800" kern="1200" dirty="0">
                <a:solidFill>
                  <a:schemeClr val="tx1">
                    <a:lumMod val="85000"/>
                    <a:lumOff val="15000"/>
                  </a:schemeClr>
                </a:solidFill>
                <a:latin typeface="+mn-lt"/>
                <a:ea typeface="+mn-lt"/>
                <a:cs typeface="+mn-lt"/>
              </a:defRPr>
            </a:lvl4pPr>
            <a:lvl5pPr marL="960120" indent="0">
              <a:lnSpc>
                <a:spcPct val="110000"/>
              </a:lnSpc>
              <a:buNone/>
              <a:defRPr sz="1800" kern="1200" dirty="0">
                <a:solidFill>
                  <a:schemeClr val="tx1">
                    <a:lumMod val="85000"/>
                    <a:lumOff val="15000"/>
                  </a:schemeClr>
                </a:solidFill>
                <a:latin typeface="+mn-lt"/>
                <a:ea typeface="+mn-lt"/>
                <a:cs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5" name="Cross 14">
            <a:extLst>
              <a:ext uri="{FF2B5EF4-FFF2-40B4-BE49-F238E27FC236}">
                <a16:creationId xmlns:a16="http://schemas.microsoft.com/office/drawing/2014/main" id="{86C1A7B9-E319-130B-0CC8-DCB01B51A087}"/>
              </a:ext>
            </a:extLst>
          </p:cNvPr>
          <p:cNvSpPr/>
          <p:nvPr userDrawn="1"/>
        </p:nvSpPr>
        <p:spPr>
          <a:xfrm>
            <a:off x="7351712" y="4419600"/>
            <a:ext cx="685800"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5" name="Freeform: Shape 4">
            <a:extLst>
              <a:ext uri="{FF2B5EF4-FFF2-40B4-BE49-F238E27FC236}">
                <a16:creationId xmlns:a16="http://schemas.microsoft.com/office/drawing/2014/main" id="{20652475-9C37-D778-F6B2-DE9F50F8571A}"/>
              </a:ext>
            </a:extLst>
          </p:cNvPr>
          <p:cNvSpPr/>
          <p:nvPr userDrawn="1"/>
        </p:nvSpPr>
        <p:spPr>
          <a:xfrm>
            <a:off x="8609012" y="-21999"/>
            <a:ext cx="3579812" cy="6901998"/>
          </a:xfrm>
          <a:custGeom>
            <a:avLst/>
            <a:gdLst>
              <a:gd name="connsiteX0" fmla="*/ 3450999 w 3579812"/>
              <a:gd name="connsiteY0" fmla="*/ 0 h 6901998"/>
              <a:gd name="connsiteX1" fmla="*/ 3579812 w 3579812"/>
              <a:gd name="connsiteY1" fmla="*/ 3257 h 6901998"/>
              <a:gd name="connsiteX2" fmla="*/ 3579812 w 3579812"/>
              <a:gd name="connsiteY2" fmla="*/ 6898741 h 6901998"/>
              <a:gd name="connsiteX3" fmla="*/ 3450999 w 3579812"/>
              <a:gd name="connsiteY3" fmla="*/ 6901998 h 6901998"/>
              <a:gd name="connsiteX4" fmla="*/ 0 w 3579812"/>
              <a:gd name="connsiteY4" fmla="*/ 3450999 h 6901998"/>
              <a:gd name="connsiteX5" fmla="*/ 3450999 w 3579812"/>
              <a:gd name="connsiteY5" fmla="*/ 0 h 690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9812" h="6901998">
                <a:moveTo>
                  <a:pt x="3450999" y="0"/>
                </a:moveTo>
                <a:lnTo>
                  <a:pt x="3579812" y="3257"/>
                </a:lnTo>
                <a:lnTo>
                  <a:pt x="3579812" y="6898741"/>
                </a:lnTo>
                <a:lnTo>
                  <a:pt x="3450999" y="6901998"/>
                </a:lnTo>
                <a:cubicBezTo>
                  <a:pt x="1545065" y="6901998"/>
                  <a:pt x="0" y="5356933"/>
                  <a:pt x="0" y="3450999"/>
                </a:cubicBezTo>
                <a:cubicBezTo>
                  <a:pt x="0" y="1545065"/>
                  <a:pt x="1545065" y="0"/>
                  <a:pt x="3450999" y="0"/>
                </a:cubicBezTo>
                <a:close/>
              </a:path>
            </a:pathLst>
          </a:cu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5067410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11-Nov-2024</a:t>
            </a:r>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AAEAE4A8-A6E5-453E-B946-FB774B73F48C}" type="slidenum">
              <a:rPr lang="en-US" smtClean="0"/>
              <a:pPr/>
              <a:t>‹#›</a:t>
            </a:fld>
            <a:endParaRPr lang="en-US" dirty="0"/>
          </a:p>
        </p:txBody>
      </p:sp>
      <p:sp>
        <p:nvSpPr>
          <p:cNvPr id="7" name="Rectangle 6">
            <a:extLst>
              <a:ext uri="{FF2B5EF4-FFF2-40B4-BE49-F238E27FC236}">
                <a16:creationId xmlns:a16="http://schemas.microsoft.com/office/drawing/2014/main" id="{5D96F3C8-255E-B580-85E8-5E55DF5838F3}"/>
              </a:ext>
            </a:extLst>
          </p:cNvPr>
          <p:cNvSpPr/>
          <p:nvPr userDrawn="1"/>
        </p:nvSpPr>
        <p:spPr>
          <a:xfrm>
            <a:off x="0" y="0"/>
            <a:ext cx="760412"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8" name="Cross 7">
            <a:extLst>
              <a:ext uri="{FF2B5EF4-FFF2-40B4-BE49-F238E27FC236}">
                <a16:creationId xmlns:a16="http://schemas.microsoft.com/office/drawing/2014/main" id="{CEC00D1F-4A47-3A0A-2DD3-F48933D2ABEF}"/>
              </a:ext>
            </a:extLst>
          </p:cNvPr>
          <p:cNvSpPr/>
          <p:nvPr userDrawn="1"/>
        </p:nvSpPr>
        <p:spPr>
          <a:xfrm>
            <a:off x="8151812" y="5670550"/>
            <a:ext cx="685800"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9" name="Cross 8">
            <a:extLst>
              <a:ext uri="{FF2B5EF4-FFF2-40B4-BE49-F238E27FC236}">
                <a16:creationId xmlns:a16="http://schemas.microsoft.com/office/drawing/2014/main" id="{A6FEC01B-20AE-8146-3A4C-367D01A1DA07}"/>
              </a:ext>
            </a:extLst>
          </p:cNvPr>
          <p:cNvSpPr/>
          <p:nvPr userDrawn="1"/>
        </p:nvSpPr>
        <p:spPr>
          <a:xfrm>
            <a:off x="7351712" y="4419600"/>
            <a:ext cx="685800"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10" name="Freeform: Shape 9">
            <a:extLst>
              <a:ext uri="{FF2B5EF4-FFF2-40B4-BE49-F238E27FC236}">
                <a16:creationId xmlns:a16="http://schemas.microsoft.com/office/drawing/2014/main" id="{25C164F6-F19B-A407-490B-49223ECAA26A}"/>
              </a:ext>
            </a:extLst>
          </p:cNvPr>
          <p:cNvSpPr/>
          <p:nvPr userDrawn="1"/>
        </p:nvSpPr>
        <p:spPr>
          <a:xfrm>
            <a:off x="8609012" y="-21999"/>
            <a:ext cx="3579812" cy="6901998"/>
          </a:xfrm>
          <a:custGeom>
            <a:avLst/>
            <a:gdLst>
              <a:gd name="connsiteX0" fmla="*/ 3450999 w 3579812"/>
              <a:gd name="connsiteY0" fmla="*/ 0 h 6901998"/>
              <a:gd name="connsiteX1" fmla="*/ 3579812 w 3579812"/>
              <a:gd name="connsiteY1" fmla="*/ 3257 h 6901998"/>
              <a:gd name="connsiteX2" fmla="*/ 3579812 w 3579812"/>
              <a:gd name="connsiteY2" fmla="*/ 6898741 h 6901998"/>
              <a:gd name="connsiteX3" fmla="*/ 3450999 w 3579812"/>
              <a:gd name="connsiteY3" fmla="*/ 6901998 h 6901998"/>
              <a:gd name="connsiteX4" fmla="*/ 0 w 3579812"/>
              <a:gd name="connsiteY4" fmla="*/ 3450999 h 6901998"/>
              <a:gd name="connsiteX5" fmla="*/ 3450999 w 3579812"/>
              <a:gd name="connsiteY5" fmla="*/ 0 h 690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9812" h="6901998">
                <a:moveTo>
                  <a:pt x="3450999" y="0"/>
                </a:moveTo>
                <a:lnTo>
                  <a:pt x="3579812" y="3257"/>
                </a:lnTo>
                <a:lnTo>
                  <a:pt x="3579812" y="6898741"/>
                </a:lnTo>
                <a:lnTo>
                  <a:pt x="3450999" y="6901998"/>
                </a:lnTo>
                <a:cubicBezTo>
                  <a:pt x="1545065" y="6901998"/>
                  <a:pt x="0" y="5356933"/>
                  <a:pt x="0" y="3450999"/>
                </a:cubicBezTo>
                <a:cubicBezTo>
                  <a:pt x="0" y="1545065"/>
                  <a:pt x="1545065" y="0"/>
                  <a:pt x="3450999" y="0"/>
                </a:cubicBezTo>
                <a:close/>
              </a:path>
            </a:pathLst>
          </a:cu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3886929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with Computer Monitor">
    <p:bg>
      <p:bgRef idx="1001">
        <a:schemeClr val="bg1"/>
      </p:bgRef>
    </p:bg>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7D5A8CDC-7BE6-361B-2965-88F977B1F050}"/>
              </a:ext>
            </a:extLst>
          </p:cNvPr>
          <p:cNvSpPr/>
          <p:nvPr userDrawn="1"/>
        </p:nvSpPr>
        <p:spPr>
          <a:xfrm>
            <a:off x="6704012" y="838202"/>
            <a:ext cx="5029198" cy="5029198"/>
          </a:xfrm>
          <a:prstGeom prst="ellipse">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8" name="Rectangle 7">
            <a:extLst>
              <a:ext uri="{FF2B5EF4-FFF2-40B4-BE49-F238E27FC236}">
                <a16:creationId xmlns:a16="http://schemas.microsoft.com/office/drawing/2014/main" id="{F6C13E5D-0B96-580C-032F-0323F5B935D3}"/>
              </a:ext>
            </a:extLst>
          </p:cNvPr>
          <p:cNvSpPr/>
          <p:nvPr userDrawn="1"/>
        </p:nvSpPr>
        <p:spPr>
          <a:xfrm>
            <a:off x="0" y="0"/>
            <a:ext cx="760412"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pic>
        <p:nvPicPr>
          <p:cNvPr id="15" name="Graphic 14">
            <a:extLst>
              <a:ext uri="{FF2B5EF4-FFF2-40B4-BE49-F238E27FC236}">
                <a16:creationId xmlns:a16="http://schemas.microsoft.com/office/drawing/2014/main" id="{97F2A9A7-1093-A563-8A0E-4C8DB0E669A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742112" y="1752600"/>
            <a:ext cx="4951066" cy="3810000"/>
          </a:xfrm>
          <a:prstGeom prst="rect">
            <a:avLst/>
          </a:prstGeom>
        </p:spPr>
      </p:pic>
      <p:sp>
        <p:nvSpPr>
          <p:cNvPr id="4" name="Title 1">
            <a:extLst>
              <a:ext uri="{FF2B5EF4-FFF2-40B4-BE49-F238E27FC236}">
                <a16:creationId xmlns:a16="http://schemas.microsoft.com/office/drawing/2014/main" id="{E33374C0-ECC0-0DB1-D167-0EF643B5A1E0}"/>
              </a:ext>
            </a:extLst>
          </p:cNvPr>
          <p:cNvSpPr>
            <a:spLocks noGrp="1"/>
          </p:cNvSpPr>
          <p:nvPr>
            <p:ph type="title"/>
          </p:nvPr>
        </p:nvSpPr>
        <p:spPr>
          <a:xfrm>
            <a:off x="1293812" y="609600"/>
            <a:ext cx="4914900" cy="1447800"/>
          </a:xfrm>
        </p:spPr>
        <p:txBody>
          <a:bodyPr anchor="t">
            <a:normAutofit/>
          </a:bodyPr>
          <a:lstStyle>
            <a:lvl1pPr>
              <a:defRPr sz="3200" b="1" kern="1200" dirty="0">
                <a:solidFill>
                  <a:schemeClr val="tx1">
                    <a:lumMod val="85000"/>
                    <a:lumOff val="15000"/>
                  </a:schemeClr>
                </a:solidFill>
                <a:latin typeface="+mj-lt"/>
                <a:ea typeface="+mj-ea"/>
                <a:cs typeface="+mj-cs"/>
              </a:defRPr>
            </a:lvl1pPr>
          </a:lstStyle>
          <a:p>
            <a:r>
              <a:rPr lang="en-US"/>
              <a:t>Click to edit Master title style</a:t>
            </a:r>
            <a:endParaRPr dirty="0"/>
          </a:p>
        </p:txBody>
      </p:sp>
      <p:sp>
        <p:nvSpPr>
          <p:cNvPr id="3" name="Slide Number Placeholder 5">
            <a:extLst>
              <a:ext uri="{FF2B5EF4-FFF2-40B4-BE49-F238E27FC236}">
                <a16:creationId xmlns:a16="http://schemas.microsoft.com/office/drawing/2014/main" id="{FC465CD4-231A-6C85-3D9B-E21738DB5460}"/>
              </a:ext>
            </a:extLst>
          </p:cNvPr>
          <p:cNvSpPr>
            <a:spLocks noGrp="1"/>
          </p:cNvSpPr>
          <p:nvPr>
            <p:ph type="sldNum" sz="quarter" idx="12"/>
          </p:nvPr>
        </p:nvSpPr>
        <p:spPr>
          <a:xfrm>
            <a:off x="1" y="609600"/>
            <a:ext cx="760412" cy="381000"/>
          </a:xfrm>
        </p:spPr>
        <p:txBody>
          <a:bodyPr/>
          <a:lstStyle>
            <a:lvl1pPr algn="ctr">
              <a:defRPr sz="2400" b="1"/>
            </a:lvl1pPr>
          </a:lstStyle>
          <a:p>
            <a:fld id="{AAEAE4A8-A6E5-453E-B946-FB774B73F48C}" type="slidenum">
              <a:rPr lang="en-US" smtClean="0"/>
              <a:pPr/>
              <a:t>‹#›</a:t>
            </a:fld>
            <a:endParaRPr lang="en-US" dirty="0"/>
          </a:p>
        </p:txBody>
      </p:sp>
      <p:sp>
        <p:nvSpPr>
          <p:cNvPr id="17" name="Footer Placeholder 4">
            <a:extLst>
              <a:ext uri="{FF2B5EF4-FFF2-40B4-BE49-F238E27FC236}">
                <a16:creationId xmlns:a16="http://schemas.microsoft.com/office/drawing/2014/main" id="{A583352B-64D3-C6FC-B554-91866CBEBCC2}"/>
              </a:ext>
            </a:extLst>
          </p:cNvPr>
          <p:cNvSpPr>
            <a:spLocks noGrp="1"/>
          </p:cNvSpPr>
          <p:nvPr>
            <p:ph type="ftr" sz="quarter" idx="3"/>
          </p:nvPr>
        </p:nvSpPr>
        <p:spPr>
          <a:xfrm rot="16200000">
            <a:off x="-1829595" y="2591593"/>
            <a:ext cx="4419600" cy="760414"/>
          </a:xfrm>
          <a:prstGeom prst="rect">
            <a:avLst/>
          </a:prstGeom>
        </p:spPr>
        <p:txBody>
          <a:bodyPr vert="horz" lIns="91440" tIns="45720" rIns="91440" bIns="45720" rtlCol="0" anchor="ctr"/>
          <a:lstStyle>
            <a:lvl1pPr algn="ctr">
              <a:defRPr lang="en-US" sz="1400" b="0" kern="1200" spc="100" baseline="0" dirty="0">
                <a:solidFill>
                  <a:schemeClr val="tx1"/>
                </a:solidFill>
                <a:latin typeface="+mn-lt"/>
                <a:ea typeface="+mn-ea"/>
                <a:cs typeface="+mn-cs"/>
              </a:defRPr>
            </a:lvl1pPr>
          </a:lstStyle>
          <a:p>
            <a:r>
              <a:rPr lang="en-US"/>
              <a:t>Presentation Title</a:t>
            </a:r>
            <a:endParaRPr lang="en-US" dirty="0"/>
          </a:p>
        </p:txBody>
      </p:sp>
      <p:sp>
        <p:nvSpPr>
          <p:cNvPr id="6" name="Date Placeholder 3">
            <a:extLst>
              <a:ext uri="{FF2B5EF4-FFF2-40B4-BE49-F238E27FC236}">
                <a16:creationId xmlns:a16="http://schemas.microsoft.com/office/drawing/2014/main" id="{647C9D80-85BC-5E0B-E24A-6217CFE72A9F}"/>
              </a:ext>
            </a:extLst>
          </p:cNvPr>
          <p:cNvSpPr>
            <a:spLocks noGrp="1"/>
          </p:cNvSpPr>
          <p:nvPr>
            <p:ph type="dt" sz="half" idx="2"/>
          </p:nvPr>
        </p:nvSpPr>
        <p:spPr>
          <a:xfrm rot="16200000">
            <a:off x="-229393" y="5258593"/>
            <a:ext cx="1219200" cy="760414"/>
          </a:xfrm>
          <a:prstGeom prst="rect">
            <a:avLst/>
          </a:prstGeom>
        </p:spPr>
        <p:txBody>
          <a:bodyPr vert="horz" lIns="91440" tIns="45720" rIns="91440" bIns="45720" rtlCol="0" anchor="ctr"/>
          <a:lstStyle>
            <a:lvl1pPr algn="l">
              <a:defRPr sz="1400" b="0" spc="100" baseline="0">
                <a:solidFill>
                  <a:schemeClr val="tx1"/>
                </a:solidFill>
              </a:defRPr>
            </a:lvl1pPr>
          </a:lstStyle>
          <a:p>
            <a:r>
              <a:rPr lang="en-US"/>
              <a:t>11-Nov-2024</a:t>
            </a:r>
            <a:endParaRPr lang="en-US" dirty="0"/>
          </a:p>
        </p:txBody>
      </p:sp>
      <p:sp>
        <p:nvSpPr>
          <p:cNvPr id="12" name="Content Placeholder 2">
            <a:extLst>
              <a:ext uri="{FF2B5EF4-FFF2-40B4-BE49-F238E27FC236}">
                <a16:creationId xmlns:a16="http://schemas.microsoft.com/office/drawing/2014/main" id="{20038AE2-F2EF-FEA5-D6B4-5C539A25221E}"/>
              </a:ext>
            </a:extLst>
          </p:cNvPr>
          <p:cNvSpPr>
            <a:spLocks noGrp="1"/>
          </p:cNvSpPr>
          <p:nvPr>
            <p:ph idx="1"/>
          </p:nvPr>
        </p:nvSpPr>
        <p:spPr>
          <a:xfrm>
            <a:off x="1311274" y="2286000"/>
            <a:ext cx="4572000" cy="3962400"/>
          </a:xfrm>
        </p:spPr>
        <p:txBody>
          <a:bodyPr>
            <a:normAutofit/>
          </a:bodyPr>
          <a:lstStyle>
            <a:lvl1pPr marL="45720" indent="0">
              <a:lnSpc>
                <a:spcPct val="110000"/>
              </a:lnSpc>
              <a:buNone/>
              <a:defRPr lang="en-US" sz="1800" kern="1200" dirty="0">
                <a:solidFill>
                  <a:schemeClr val="tx1">
                    <a:lumMod val="85000"/>
                    <a:lumOff val="15000"/>
                  </a:schemeClr>
                </a:solidFill>
                <a:latin typeface="+mn-lt"/>
                <a:ea typeface="+mn-lt"/>
                <a:cs typeface="+mn-lt"/>
              </a:defRPr>
            </a:lvl1pPr>
            <a:lvl2pPr marL="365760" indent="0">
              <a:lnSpc>
                <a:spcPct val="110000"/>
              </a:lnSpc>
              <a:buNone/>
              <a:defRPr lang="en-US" sz="1800" kern="1200" dirty="0">
                <a:solidFill>
                  <a:schemeClr val="tx1">
                    <a:lumMod val="85000"/>
                    <a:lumOff val="15000"/>
                  </a:schemeClr>
                </a:solidFill>
                <a:latin typeface="+mn-lt"/>
                <a:ea typeface="+mn-lt"/>
                <a:cs typeface="+mn-lt"/>
              </a:defRPr>
            </a:lvl2pPr>
            <a:lvl3pPr marL="594360" indent="0">
              <a:lnSpc>
                <a:spcPct val="110000"/>
              </a:lnSpc>
              <a:buNone/>
              <a:defRPr lang="en-US" sz="1800" kern="1200" dirty="0">
                <a:solidFill>
                  <a:schemeClr val="tx1">
                    <a:lumMod val="85000"/>
                    <a:lumOff val="15000"/>
                  </a:schemeClr>
                </a:solidFill>
                <a:latin typeface="+mn-lt"/>
                <a:ea typeface="+mn-lt"/>
                <a:cs typeface="+mn-lt"/>
              </a:defRPr>
            </a:lvl3pPr>
            <a:lvl4pPr marL="777240" indent="0">
              <a:lnSpc>
                <a:spcPct val="110000"/>
              </a:lnSpc>
              <a:buNone/>
              <a:defRPr lang="en-US" sz="1800" kern="1200" dirty="0">
                <a:solidFill>
                  <a:schemeClr val="tx1">
                    <a:lumMod val="85000"/>
                    <a:lumOff val="15000"/>
                  </a:schemeClr>
                </a:solidFill>
                <a:latin typeface="+mn-lt"/>
                <a:ea typeface="+mn-lt"/>
                <a:cs typeface="+mn-lt"/>
              </a:defRPr>
            </a:lvl4pPr>
            <a:lvl5pPr marL="960120" indent="0">
              <a:lnSpc>
                <a:spcPct val="110000"/>
              </a:lnSpc>
              <a:buNone/>
              <a:defRPr sz="1800" kern="1200" dirty="0">
                <a:solidFill>
                  <a:schemeClr val="tx1">
                    <a:lumMod val="85000"/>
                    <a:lumOff val="15000"/>
                  </a:schemeClr>
                </a:solidFill>
                <a:latin typeface="+mn-lt"/>
                <a:ea typeface="+mn-lt"/>
                <a:cs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7" name="Picture Placeholder 6">
            <a:extLst>
              <a:ext uri="{FF2B5EF4-FFF2-40B4-BE49-F238E27FC236}">
                <a16:creationId xmlns:a16="http://schemas.microsoft.com/office/drawing/2014/main" id="{51F5E297-E771-7AE4-7311-0874043A4B38}"/>
              </a:ext>
            </a:extLst>
          </p:cNvPr>
          <p:cNvSpPr>
            <a:spLocks noGrp="1"/>
          </p:cNvSpPr>
          <p:nvPr>
            <p:ph type="pic" sz="quarter" idx="16"/>
          </p:nvPr>
        </p:nvSpPr>
        <p:spPr>
          <a:xfrm>
            <a:off x="7045945" y="2057400"/>
            <a:ext cx="4343400" cy="2688336"/>
          </a:xfrm>
          <a:custGeom>
            <a:avLst/>
            <a:gdLst>
              <a:gd name="connsiteX0" fmla="*/ 25620 w 4343400"/>
              <a:gd name="connsiteY0" fmla="*/ 0 h 2688336"/>
              <a:gd name="connsiteX1" fmla="*/ 4317780 w 4343400"/>
              <a:gd name="connsiteY1" fmla="*/ 0 h 2688336"/>
              <a:gd name="connsiteX2" fmla="*/ 4343400 w 4343400"/>
              <a:gd name="connsiteY2" fmla="*/ 25620 h 2688336"/>
              <a:gd name="connsiteX3" fmla="*/ 4343400 w 4343400"/>
              <a:gd name="connsiteY3" fmla="*/ 2662716 h 2688336"/>
              <a:gd name="connsiteX4" fmla="*/ 4317780 w 4343400"/>
              <a:gd name="connsiteY4" fmla="*/ 2688336 h 2688336"/>
              <a:gd name="connsiteX5" fmla="*/ 25620 w 4343400"/>
              <a:gd name="connsiteY5" fmla="*/ 2688336 h 2688336"/>
              <a:gd name="connsiteX6" fmla="*/ 0 w 4343400"/>
              <a:gd name="connsiteY6" fmla="*/ 2662716 h 2688336"/>
              <a:gd name="connsiteX7" fmla="*/ 0 w 4343400"/>
              <a:gd name="connsiteY7" fmla="*/ 25620 h 2688336"/>
              <a:gd name="connsiteX8" fmla="*/ 25620 w 4343400"/>
              <a:gd name="connsiteY8" fmla="*/ 0 h 2688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43400" h="2688336">
                <a:moveTo>
                  <a:pt x="25620" y="0"/>
                </a:moveTo>
                <a:lnTo>
                  <a:pt x="4317780" y="0"/>
                </a:lnTo>
                <a:cubicBezTo>
                  <a:pt x="4331930" y="0"/>
                  <a:pt x="4343400" y="11470"/>
                  <a:pt x="4343400" y="25620"/>
                </a:cubicBezTo>
                <a:lnTo>
                  <a:pt x="4343400" y="2662716"/>
                </a:lnTo>
                <a:cubicBezTo>
                  <a:pt x="4343400" y="2676866"/>
                  <a:pt x="4331930" y="2688336"/>
                  <a:pt x="4317780" y="2688336"/>
                </a:cubicBezTo>
                <a:lnTo>
                  <a:pt x="25620" y="2688336"/>
                </a:lnTo>
                <a:cubicBezTo>
                  <a:pt x="11470" y="2688336"/>
                  <a:pt x="0" y="2676866"/>
                  <a:pt x="0" y="2662716"/>
                </a:cubicBezTo>
                <a:lnTo>
                  <a:pt x="0" y="25620"/>
                </a:lnTo>
                <a:cubicBezTo>
                  <a:pt x="0" y="11470"/>
                  <a:pt x="11470" y="0"/>
                  <a:pt x="25620" y="0"/>
                </a:cubicBezTo>
                <a:close/>
              </a:path>
            </a:pathLst>
          </a:custGeom>
        </p:spPr>
        <p:txBody>
          <a:bodyPr wrap="square">
            <a:noAutofit/>
          </a:bodyPr>
          <a:lstStyle>
            <a:lvl1pPr marL="45720" indent="0">
              <a:buNone/>
              <a:defRPr>
                <a:solidFill>
                  <a:schemeClr val="bg1"/>
                </a:solidFill>
              </a:defRPr>
            </a:lvl1pPr>
          </a:lstStyle>
          <a:p>
            <a:r>
              <a:rPr lang="en-US" dirty="0"/>
              <a:t>Click icon to add picture</a:t>
            </a:r>
          </a:p>
        </p:txBody>
      </p:sp>
    </p:spTree>
    <p:extLst>
      <p:ext uri="{BB962C8B-B14F-4D97-AF65-F5344CB8AC3E}">
        <p14:creationId xmlns:p14="http://schemas.microsoft.com/office/powerpoint/2010/main" val="3149728844"/>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break">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4761B-B29B-1C47-FAE9-6E0FA1543EC6}"/>
              </a:ext>
            </a:extLst>
          </p:cNvPr>
          <p:cNvSpPr>
            <a:spLocks noGrp="1"/>
          </p:cNvSpPr>
          <p:nvPr>
            <p:ph type="title"/>
          </p:nvPr>
        </p:nvSpPr>
        <p:spPr>
          <a:xfrm>
            <a:off x="608012" y="685800"/>
            <a:ext cx="5687336" cy="5288730"/>
          </a:xfrm>
        </p:spPr>
        <p:txBody>
          <a:bodyPr anchor="b">
            <a:normAutofit/>
          </a:bodyPr>
          <a:lstStyle>
            <a:lvl1pPr marL="0" indent="0" algn="l">
              <a:lnSpc>
                <a:spcPct val="100000"/>
              </a:lnSpc>
              <a:defRPr sz="4800"/>
            </a:lvl1pPr>
          </a:lstStyle>
          <a:p>
            <a:r>
              <a:rPr lang="en-US"/>
              <a:t>Click to edit Master title style</a:t>
            </a:r>
            <a:endParaRPr dirty="0"/>
          </a:p>
        </p:txBody>
      </p:sp>
      <p:sp>
        <p:nvSpPr>
          <p:cNvPr id="3" name="Cross 2">
            <a:extLst>
              <a:ext uri="{FF2B5EF4-FFF2-40B4-BE49-F238E27FC236}">
                <a16:creationId xmlns:a16="http://schemas.microsoft.com/office/drawing/2014/main" id="{9D098DB9-0987-4850-3A4E-90EECD01BFED}"/>
              </a:ext>
            </a:extLst>
          </p:cNvPr>
          <p:cNvSpPr/>
          <p:nvPr userDrawn="1"/>
        </p:nvSpPr>
        <p:spPr>
          <a:xfrm>
            <a:off x="7130149" y="3969437"/>
            <a:ext cx="640662" cy="640662"/>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pic>
        <p:nvPicPr>
          <p:cNvPr id="4" name="Graphic 3">
            <a:extLst>
              <a:ext uri="{FF2B5EF4-FFF2-40B4-BE49-F238E27FC236}">
                <a16:creationId xmlns:a16="http://schemas.microsoft.com/office/drawing/2014/main" id="{0320F41B-7946-84A8-649E-B8D2394410B0}"/>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2" r="42412"/>
          <a:stretch/>
        </p:blipFill>
        <p:spPr>
          <a:xfrm>
            <a:off x="7134779" y="533400"/>
            <a:ext cx="5054045" cy="5588000"/>
          </a:xfrm>
          <a:prstGeom prst="rect">
            <a:avLst/>
          </a:prstGeom>
        </p:spPr>
      </p:pic>
      <p:sp>
        <p:nvSpPr>
          <p:cNvPr id="6" name="Cross 5">
            <a:extLst>
              <a:ext uri="{FF2B5EF4-FFF2-40B4-BE49-F238E27FC236}">
                <a16:creationId xmlns:a16="http://schemas.microsoft.com/office/drawing/2014/main" id="{D3F324A7-F228-C486-182B-84D6C27A93B8}"/>
              </a:ext>
            </a:extLst>
          </p:cNvPr>
          <p:cNvSpPr/>
          <p:nvPr userDrawn="1"/>
        </p:nvSpPr>
        <p:spPr>
          <a:xfrm>
            <a:off x="6368151" y="2407337"/>
            <a:ext cx="640662" cy="640662"/>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10" name="Picture Placeholder 20">
            <a:extLst>
              <a:ext uri="{FF2B5EF4-FFF2-40B4-BE49-F238E27FC236}">
                <a16:creationId xmlns:a16="http://schemas.microsoft.com/office/drawing/2014/main" id="{0EE33DD4-E993-7039-2B48-6FAFAE32A9FE}"/>
              </a:ext>
            </a:extLst>
          </p:cNvPr>
          <p:cNvSpPr>
            <a:spLocks noGrp="1"/>
          </p:cNvSpPr>
          <p:nvPr>
            <p:ph type="pic" sz="quarter" idx="15"/>
          </p:nvPr>
        </p:nvSpPr>
        <p:spPr>
          <a:xfrm>
            <a:off x="8119745" y="990600"/>
            <a:ext cx="4069080" cy="4384979"/>
          </a:xfrm>
          <a:custGeom>
            <a:avLst/>
            <a:gdLst>
              <a:gd name="connsiteX0" fmla="*/ 3553733 w 4390346"/>
              <a:gd name="connsiteY0" fmla="*/ 0 h 4693920"/>
              <a:gd name="connsiteX1" fmla="*/ 4390346 w 4390346"/>
              <a:gd name="connsiteY1" fmla="*/ 0 h 4693920"/>
              <a:gd name="connsiteX2" fmla="*/ 4390346 w 4390346"/>
              <a:gd name="connsiteY2" fmla="*/ 4690872 h 4693920"/>
              <a:gd name="connsiteX3" fmla="*/ 3721482 w 4390346"/>
              <a:gd name="connsiteY3" fmla="*/ 4690872 h 4693920"/>
              <a:gd name="connsiteX4" fmla="*/ 3721482 w 4390346"/>
              <a:gd name="connsiteY4" fmla="*/ 4693920 h 4693920"/>
              <a:gd name="connsiteX5" fmla="*/ 197252 w 4390346"/>
              <a:gd name="connsiteY5" fmla="*/ 4693920 h 4693920"/>
              <a:gd name="connsiteX6" fmla="*/ 167017 w 4390346"/>
              <a:gd name="connsiteY6" fmla="*/ 4690872 h 4693920"/>
              <a:gd name="connsiteX7" fmla="*/ 0 w 4390346"/>
              <a:gd name="connsiteY7" fmla="*/ 4690872 h 4693920"/>
              <a:gd name="connsiteX8" fmla="*/ 0 w 4390346"/>
              <a:gd name="connsiteY8" fmla="*/ 4232970 h 4693920"/>
              <a:gd name="connsiteX9" fmla="*/ 1 w 4390346"/>
              <a:gd name="connsiteY9" fmla="*/ 4232970 h 4693920"/>
              <a:gd name="connsiteX10" fmla="*/ 1 w 4390346"/>
              <a:gd name="connsiteY10" fmla="*/ 200299 h 4693920"/>
              <a:gd name="connsiteX11" fmla="*/ 197252 w 4390346"/>
              <a:gd name="connsiteY11" fmla="*/ 3048 h 4693920"/>
              <a:gd name="connsiteX12" fmla="*/ 3553733 w 4390346"/>
              <a:gd name="connsiteY12" fmla="*/ 3048 h 469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90346" h="4693920">
                <a:moveTo>
                  <a:pt x="3553733" y="0"/>
                </a:moveTo>
                <a:lnTo>
                  <a:pt x="4390346" y="0"/>
                </a:lnTo>
                <a:lnTo>
                  <a:pt x="4390346" y="4690872"/>
                </a:lnTo>
                <a:lnTo>
                  <a:pt x="3721482" y="4690872"/>
                </a:lnTo>
                <a:lnTo>
                  <a:pt x="3721482" y="4693920"/>
                </a:lnTo>
                <a:lnTo>
                  <a:pt x="197252" y="4693920"/>
                </a:lnTo>
                <a:lnTo>
                  <a:pt x="167017" y="4690872"/>
                </a:lnTo>
                <a:lnTo>
                  <a:pt x="0" y="4690872"/>
                </a:lnTo>
                <a:lnTo>
                  <a:pt x="0" y="4232970"/>
                </a:lnTo>
                <a:lnTo>
                  <a:pt x="1" y="4232970"/>
                </a:lnTo>
                <a:lnTo>
                  <a:pt x="1" y="200299"/>
                </a:lnTo>
                <a:cubicBezTo>
                  <a:pt x="1" y="91360"/>
                  <a:pt x="88313" y="3048"/>
                  <a:pt x="197252" y="3048"/>
                </a:cubicBezTo>
                <a:lnTo>
                  <a:pt x="3553733" y="3048"/>
                </a:lnTo>
                <a:close/>
              </a:path>
            </a:pathLst>
          </a:custGeom>
        </p:spPr>
        <p:txBody>
          <a:bodyPr wrap="square">
            <a:noAutofit/>
          </a:bodyPr>
          <a:lstStyle>
            <a:lvl1pPr marL="45720" indent="0">
              <a:buNone/>
              <a:defRPr>
                <a:solidFill>
                  <a:schemeClr val="bg1"/>
                </a:solidFill>
              </a:defRPr>
            </a:lvl1pPr>
          </a:lstStyle>
          <a:p>
            <a:r>
              <a:rPr lang="en-US" dirty="0"/>
              <a:t>Click icon to add picture</a:t>
            </a:r>
          </a:p>
        </p:txBody>
      </p:sp>
    </p:spTree>
    <p:extLst>
      <p:ext uri="{BB962C8B-B14F-4D97-AF65-F5344CB8AC3E}">
        <p14:creationId xmlns:p14="http://schemas.microsoft.com/office/powerpoint/2010/main" val="2777647051"/>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ntent with Accent">
    <p:bg>
      <p:bgRef idx="1001">
        <a:schemeClr val="bg1"/>
      </p:bgRef>
    </p:bg>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7D5A8CDC-7BE6-361B-2965-88F977B1F050}"/>
              </a:ext>
            </a:extLst>
          </p:cNvPr>
          <p:cNvSpPr/>
          <p:nvPr userDrawn="1"/>
        </p:nvSpPr>
        <p:spPr>
          <a:xfrm>
            <a:off x="6361114" y="1317171"/>
            <a:ext cx="5029198" cy="5029198"/>
          </a:xfrm>
          <a:prstGeom prst="ellipse">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8" name="Rectangle 7">
            <a:extLst>
              <a:ext uri="{FF2B5EF4-FFF2-40B4-BE49-F238E27FC236}">
                <a16:creationId xmlns:a16="http://schemas.microsoft.com/office/drawing/2014/main" id="{F6C13E5D-0B96-580C-032F-0323F5B935D3}"/>
              </a:ext>
            </a:extLst>
          </p:cNvPr>
          <p:cNvSpPr/>
          <p:nvPr userDrawn="1"/>
        </p:nvSpPr>
        <p:spPr>
          <a:xfrm>
            <a:off x="0" y="0"/>
            <a:ext cx="760412"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4" name="Title 1">
            <a:extLst>
              <a:ext uri="{FF2B5EF4-FFF2-40B4-BE49-F238E27FC236}">
                <a16:creationId xmlns:a16="http://schemas.microsoft.com/office/drawing/2014/main" id="{E33374C0-ECC0-0DB1-D167-0EF643B5A1E0}"/>
              </a:ext>
            </a:extLst>
          </p:cNvPr>
          <p:cNvSpPr>
            <a:spLocks noGrp="1"/>
          </p:cNvSpPr>
          <p:nvPr>
            <p:ph type="title"/>
          </p:nvPr>
        </p:nvSpPr>
        <p:spPr>
          <a:xfrm>
            <a:off x="1293812" y="609600"/>
            <a:ext cx="4914900" cy="1447800"/>
          </a:xfrm>
        </p:spPr>
        <p:txBody>
          <a:bodyPr anchor="t">
            <a:normAutofit/>
          </a:bodyPr>
          <a:lstStyle>
            <a:lvl1pPr>
              <a:defRPr sz="3200" b="1" kern="1200" dirty="0">
                <a:solidFill>
                  <a:schemeClr val="tx1">
                    <a:lumMod val="85000"/>
                    <a:lumOff val="15000"/>
                  </a:schemeClr>
                </a:solidFill>
                <a:latin typeface="+mj-lt"/>
                <a:ea typeface="+mj-ea"/>
                <a:cs typeface="+mj-cs"/>
              </a:defRPr>
            </a:lvl1pPr>
          </a:lstStyle>
          <a:p>
            <a:r>
              <a:rPr lang="en-US"/>
              <a:t>Click to edit Master title style</a:t>
            </a:r>
            <a:endParaRPr dirty="0"/>
          </a:p>
        </p:txBody>
      </p:sp>
      <p:sp>
        <p:nvSpPr>
          <p:cNvPr id="3" name="Slide Number Placeholder 5">
            <a:extLst>
              <a:ext uri="{FF2B5EF4-FFF2-40B4-BE49-F238E27FC236}">
                <a16:creationId xmlns:a16="http://schemas.microsoft.com/office/drawing/2014/main" id="{FC465CD4-231A-6C85-3D9B-E21738DB5460}"/>
              </a:ext>
            </a:extLst>
          </p:cNvPr>
          <p:cNvSpPr>
            <a:spLocks noGrp="1"/>
          </p:cNvSpPr>
          <p:nvPr>
            <p:ph type="sldNum" sz="quarter" idx="12"/>
          </p:nvPr>
        </p:nvSpPr>
        <p:spPr>
          <a:xfrm>
            <a:off x="1" y="609600"/>
            <a:ext cx="760412" cy="381000"/>
          </a:xfrm>
        </p:spPr>
        <p:txBody>
          <a:bodyPr/>
          <a:lstStyle>
            <a:lvl1pPr algn="ctr">
              <a:defRPr sz="2400" b="1"/>
            </a:lvl1pPr>
          </a:lstStyle>
          <a:p>
            <a:fld id="{AAEAE4A8-A6E5-453E-B946-FB774B73F48C}" type="slidenum">
              <a:rPr lang="en-US" smtClean="0"/>
              <a:pPr/>
              <a:t>‹#›</a:t>
            </a:fld>
            <a:endParaRPr lang="en-US" dirty="0"/>
          </a:p>
        </p:txBody>
      </p:sp>
      <p:sp>
        <p:nvSpPr>
          <p:cNvPr id="17" name="Footer Placeholder 4">
            <a:extLst>
              <a:ext uri="{FF2B5EF4-FFF2-40B4-BE49-F238E27FC236}">
                <a16:creationId xmlns:a16="http://schemas.microsoft.com/office/drawing/2014/main" id="{A583352B-64D3-C6FC-B554-91866CBEBCC2}"/>
              </a:ext>
            </a:extLst>
          </p:cNvPr>
          <p:cNvSpPr>
            <a:spLocks noGrp="1"/>
          </p:cNvSpPr>
          <p:nvPr>
            <p:ph type="ftr" sz="quarter" idx="3"/>
          </p:nvPr>
        </p:nvSpPr>
        <p:spPr>
          <a:xfrm rot="16200000">
            <a:off x="-1829595" y="2591593"/>
            <a:ext cx="4419600" cy="760414"/>
          </a:xfrm>
          <a:prstGeom prst="rect">
            <a:avLst/>
          </a:prstGeom>
        </p:spPr>
        <p:txBody>
          <a:bodyPr vert="horz" lIns="91440" tIns="45720" rIns="91440" bIns="45720" rtlCol="0" anchor="ctr"/>
          <a:lstStyle>
            <a:lvl1pPr algn="ctr">
              <a:defRPr lang="en-US" sz="1400" b="0" kern="1200" spc="100" baseline="0" dirty="0">
                <a:solidFill>
                  <a:schemeClr val="tx1"/>
                </a:solidFill>
                <a:latin typeface="+mn-lt"/>
                <a:ea typeface="+mn-ea"/>
                <a:cs typeface="+mn-cs"/>
              </a:defRPr>
            </a:lvl1pPr>
          </a:lstStyle>
          <a:p>
            <a:r>
              <a:rPr lang="en-US"/>
              <a:t>Presentation Title</a:t>
            </a:r>
            <a:endParaRPr lang="en-US" dirty="0"/>
          </a:p>
        </p:txBody>
      </p:sp>
      <p:sp>
        <p:nvSpPr>
          <p:cNvPr id="6" name="Date Placeholder 3">
            <a:extLst>
              <a:ext uri="{FF2B5EF4-FFF2-40B4-BE49-F238E27FC236}">
                <a16:creationId xmlns:a16="http://schemas.microsoft.com/office/drawing/2014/main" id="{647C9D80-85BC-5E0B-E24A-6217CFE72A9F}"/>
              </a:ext>
            </a:extLst>
          </p:cNvPr>
          <p:cNvSpPr>
            <a:spLocks noGrp="1"/>
          </p:cNvSpPr>
          <p:nvPr>
            <p:ph type="dt" sz="half" idx="2"/>
          </p:nvPr>
        </p:nvSpPr>
        <p:spPr>
          <a:xfrm rot="16200000">
            <a:off x="-229393" y="5258593"/>
            <a:ext cx="1219200" cy="760414"/>
          </a:xfrm>
          <a:prstGeom prst="rect">
            <a:avLst/>
          </a:prstGeom>
        </p:spPr>
        <p:txBody>
          <a:bodyPr vert="horz" lIns="91440" tIns="45720" rIns="91440" bIns="45720" rtlCol="0" anchor="ctr"/>
          <a:lstStyle>
            <a:lvl1pPr algn="l">
              <a:defRPr sz="1400" b="0" spc="100" baseline="0">
                <a:solidFill>
                  <a:schemeClr val="tx1"/>
                </a:solidFill>
              </a:defRPr>
            </a:lvl1pPr>
          </a:lstStyle>
          <a:p>
            <a:r>
              <a:rPr lang="en-US"/>
              <a:t>11-Nov-2024</a:t>
            </a:r>
            <a:endParaRPr lang="en-US" dirty="0"/>
          </a:p>
        </p:txBody>
      </p:sp>
      <p:sp>
        <p:nvSpPr>
          <p:cNvPr id="12" name="Content Placeholder 2">
            <a:extLst>
              <a:ext uri="{FF2B5EF4-FFF2-40B4-BE49-F238E27FC236}">
                <a16:creationId xmlns:a16="http://schemas.microsoft.com/office/drawing/2014/main" id="{20038AE2-F2EF-FEA5-D6B4-5C539A25221E}"/>
              </a:ext>
            </a:extLst>
          </p:cNvPr>
          <p:cNvSpPr>
            <a:spLocks noGrp="1"/>
          </p:cNvSpPr>
          <p:nvPr>
            <p:ph idx="1"/>
          </p:nvPr>
        </p:nvSpPr>
        <p:spPr>
          <a:xfrm>
            <a:off x="1311274" y="2286000"/>
            <a:ext cx="4572000" cy="3962400"/>
          </a:xfrm>
        </p:spPr>
        <p:txBody>
          <a:bodyPr>
            <a:normAutofit/>
          </a:bodyPr>
          <a:lstStyle>
            <a:lvl1pPr marL="331470" indent="-285750">
              <a:lnSpc>
                <a:spcPct val="110000"/>
              </a:lnSpc>
              <a:buFont typeface="Arial" panose="020B0604020202020204" pitchFamily="34" charset="0"/>
              <a:buChar char="•"/>
              <a:defRPr lang="en-US" sz="1800" kern="1200" dirty="0">
                <a:solidFill>
                  <a:schemeClr val="tx1">
                    <a:lumMod val="85000"/>
                    <a:lumOff val="15000"/>
                  </a:schemeClr>
                </a:solidFill>
                <a:latin typeface="+mn-lt"/>
                <a:ea typeface="+mn-lt"/>
                <a:cs typeface="+mn-lt"/>
              </a:defRPr>
            </a:lvl1pPr>
            <a:lvl2pPr marL="651510" indent="-285750">
              <a:lnSpc>
                <a:spcPct val="110000"/>
              </a:lnSpc>
              <a:buFont typeface="Arial" panose="020B0604020202020204" pitchFamily="34" charset="0"/>
              <a:buChar char="•"/>
              <a:defRPr lang="en-US" sz="1800" kern="1200" dirty="0">
                <a:solidFill>
                  <a:schemeClr val="tx1">
                    <a:lumMod val="85000"/>
                    <a:lumOff val="15000"/>
                  </a:schemeClr>
                </a:solidFill>
                <a:latin typeface="+mn-lt"/>
                <a:ea typeface="+mn-lt"/>
                <a:cs typeface="+mn-lt"/>
              </a:defRPr>
            </a:lvl2pPr>
            <a:lvl3pPr marL="880110" indent="-285750">
              <a:lnSpc>
                <a:spcPct val="110000"/>
              </a:lnSpc>
              <a:buFont typeface="Arial" panose="020B0604020202020204" pitchFamily="34" charset="0"/>
              <a:buChar char="•"/>
              <a:defRPr lang="en-US" sz="1800" kern="1200" dirty="0">
                <a:solidFill>
                  <a:schemeClr val="tx1">
                    <a:lumMod val="85000"/>
                    <a:lumOff val="15000"/>
                  </a:schemeClr>
                </a:solidFill>
                <a:latin typeface="+mn-lt"/>
                <a:ea typeface="+mn-lt"/>
                <a:cs typeface="+mn-lt"/>
              </a:defRPr>
            </a:lvl3pPr>
            <a:lvl4pPr marL="1062990" indent="-285750">
              <a:lnSpc>
                <a:spcPct val="110000"/>
              </a:lnSpc>
              <a:buFont typeface="Arial" panose="020B0604020202020204" pitchFamily="34" charset="0"/>
              <a:buChar char="•"/>
              <a:defRPr lang="en-US" sz="1800" kern="1200" dirty="0">
                <a:solidFill>
                  <a:schemeClr val="tx1">
                    <a:lumMod val="85000"/>
                    <a:lumOff val="15000"/>
                  </a:schemeClr>
                </a:solidFill>
                <a:latin typeface="+mn-lt"/>
                <a:ea typeface="+mn-lt"/>
                <a:cs typeface="+mn-lt"/>
              </a:defRPr>
            </a:lvl4pPr>
            <a:lvl5pPr marL="1245870" indent="-285750">
              <a:lnSpc>
                <a:spcPct val="110000"/>
              </a:lnSpc>
              <a:buFont typeface="Arial" panose="020B0604020202020204" pitchFamily="34" charset="0"/>
              <a:buChar char="•"/>
              <a:defRPr sz="1800" kern="1200" dirty="0">
                <a:solidFill>
                  <a:schemeClr val="tx1">
                    <a:lumMod val="85000"/>
                    <a:lumOff val="15000"/>
                  </a:schemeClr>
                </a:solidFill>
                <a:latin typeface="+mn-lt"/>
                <a:ea typeface="+mn-lt"/>
                <a:cs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3" name="Content Placeholder 12">
            <a:extLst>
              <a:ext uri="{FF2B5EF4-FFF2-40B4-BE49-F238E27FC236}">
                <a16:creationId xmlns:a16="http://schemas.microsoft.com/office/drawing/2014/main" id="{120B2A3A-FF4C-298C-0165-DB61E8935F68}"/>
              </a:ext>
            </a:extLst>
          </p:cNvPr>
          <p:cNvSpPr>
            <a:spLocks noGrp="1"/>
          </p:cNvSpPr>
          <p:nvPr>
            <p:ph sz="quarter" idx="15"/>
          </p:nvPr>
        </p:nvSpPr>
        <p:spPr>
          <a:xfrm>
            <a:off x="6094413" y="2286000"/>
            <a:ext cx="5562600" cy="396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89328874"/>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and Table">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6C13E5D-0B96-580C-032F-0323F5B935D3}"/>
              </a:ext>
            </a:extLst>
          </p:cNvPr>
          <p:cNvSpPr/>
          <p:nvPr userDrawn="1"/>
        </p:nvSpPr>
        <p:spPr>
          <a:xfrm>
            <a:off x="0" y="0"/>
            <a:ext cx="760412"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4" name="Title 1">
            <a:extLst>
              <a:ext uri="{FF2B5EF4-FFF2-40B4-BE49-F238E27FC236}">
                <a16:creationId xmlns:a16="http://schemas.microsoft.com/office/drawing/2014/main" id="{E33374C0-ECC0-0DB1-D167-0EF643B5A1E0}"/>
              </a:ext>
            </a:extLst>
          </p:cNvPr>
          <p:cNvSpPr>
            <a:spLocks noGrp="1"/>
          </p:cNvSpPr>
          <p:nvPr>
            <p:ph type="title"/>
          </p:nvPr>
        </p:nvSpPr>
        <p:spPr>
          <a:xfrm>
            <a:off x="1293812" y="609600"/>
            <a:ext cx="4914900" cy="1447800"/>
          </a:xfrm>
        </p:spPr>
        <p:txBody>
          <a:bodyPr anchor="t">
            <a:normAutofit/>
          </a:bodyPr>
          <a:lstStyle>
            <a:lvl1pPr>
              <a:defRPr sz="3200" b="1" kern="1200" dirty="0">
                <a:solidFill>
                  <a:schemeClr val="tx1">
                    <a:lumMod val="85000"/>
                    <a:lumOff val="15000"/>
                  </a:schemeClr>
                </a:solidFill>
                <a:latin typeface="+mj-lt"/>
                <a:ea typeface="+mj-ea"/>
                <a:cs typeface="+mj-cs"/>
              </a:defRPr>
            </a:lvl1pPr>
          </a:lstStyle>
          <a:p>
            <a:r>
              <a:rPr lang="en-US"/>
              <a:t>Click to edit Master title style</a:t>
            </a:r>
            <a:endParaRPr dirty="0"/>
          </a:p>
        </p:txBody>
      </p:sp>
      <p:sp>
        <p:nvSpPr>
          <p:cNvPr id="3" name="Slide Number Placeholder 5">
            <a:extLst>
              <a:ext uri="{FF2B5EF4-FFF2-40B4-BE49-F238E27FC236}">
                <a16:creationId xmlns:a16="http://schemas.microsoft.com/office/drawing/2014/main" id="{FC465CD4-231A-6C85-3D9B-E21738DB5460}"/>
              </a:ext>
            </a:extLst>
          </p:cNvPr>
          <p:cNvSpPr>
            <a:spLocks noGrp="1"/>
          </p:cNvSpPr>
          <p:nvPr>
            <p:ph type="sldNum" sz="quarter" idx="12"/>
          </p:nvPr>
        </p:nvSpPr>
        <p:spPr>
          <a:xfrm>
            <a:off x="1" y="609600"/>
            <a:ext cx="760412" cy="381000"/>
          </a:xfrm>
        </p:spPr>
        <p:txBody>
          <a:bodyPr/>
          <a:lstStyle>
            <a:lvl1pPr algn="ctr">
              <a:defRPr sz="2400" b="1"/>
            </a:lvl1pPr>
          </a:lstStyle>
          <a:p>
            <a:fld id="{AAEAE4A8-A6E5-453E-B946-FB774B73F48C}" type="slidenum">
              <a:rPr lang="en-US" smtClean="0"/>
              <a:pPr/>
              <a:t>‹#›</a:t>
            </a:fld>
            <a:endParaRPr lang="en-US" dirty="0"/>
          </a:p>
        </p:txBody>
      </p:sp>
      <p:sp>
        <p:nvSpPr>
          <p:cNvPr id="17" name="Footer Placeholder 4">
            <a:extLst>
              <a:ext uri="{FF2B5EF4-FFF2-40B4-BE49-F238E27FC236}">
                <a16:creationId xmlns:a16="http://schemas.microsoft.com/office/drawing/2014/main" id="{A583352B-64D3-C6FC-B554-91866CBEBCC2}"/>
              </a:ext>
            </a:extLst>
          </p:cNvPr>
          <p:cNvSpPr>
            <a:spLocks noGrp="1"/>
          </p:cNvSpPr>
          <p:nvPr>
            <p:ph type="ftr" sz="quarter" idx="3"/>
          </p:nvPr>
        </p:nvSpPr>
        <p:spPr>
          <a:xfrm rot="16200000">
            <a:off x="-1829595" y="2591593"/>
            <a:ext cx="4419600" cy="760414"/>
          </a:xfrm>
          <a:prstGeom prst="rect">
            <a:avLst/>
          </a:prstGeom>
        </p:spPr>
        <p:txBody>
          <a:bodyPr vert="horz" lIns="91440" tIns="45720" rIns="91440" bIns="45720" rtlCol="0" anchor="ctr"/>
          <a:lstStyle>
            <a:lvl1pPr algn="ctr">
              <a:defRPr lang="en-US" sz="1400" b="0" kern="1200" spc="100" baseline="0" dirty="0">
                <a:solidFill>
                  <a:schemeClr val="tx1"/>
                </a:solidFill>
                <a:latin typeface="+mn-lt"/>
                <a:ea typeface="+mn-ea"/>
                <a:cs typeface="+mn-cs"/>
              </a:defRPr>
            </a:lvl1pPr>
          </a:lstStyle>
          <a:p>
            <a:r>
              <a:rPr lang="en-US"/>
              <a:t>Presentation Title</a:t>
            </a:r>
            <a:endParaRPr lang="en-US" dirty="0"/>
          </a:p>
        </p:txBody>
      </p:sp>
      <p:sp>
        <p:nvSpPr>
          <p:cNvPr id="6" name="Date Placeholder 3">
            <a:extLst>
              <a:ext uri="{FF2B5EF4-FFF2-40B4-BE49-F238E27FC236}">
                <a16:creationId xmlns:a16="http://schemas.microsoft.com/office/drawing/2014/main" id="{647C9D80-85BC-5E0B-E24A-6217CFE72A9F}"/>
              </a:ext>
            </a:extLst>
          </p:cNvPr>
          <p:cNvSpPr>
            <a:spLocks noGrp="1"/>
          </p:cNvSpPr>
          <p:nvPr>
            <p:ph type="dt" sz="half" idx="2"/>
          </p:nvPr>
        </p:nvSpPr>
        <p:spPr>
          <a:xfrm rot="16200000">
            <a:off x="-229393" y="5258593"/>
            <a:ext cx="1219200" cy="760414"/>
          </a:xfrm>
          <a:prstGeom prst="rect">
            <a:avLst/>
          </a:prstGeom>
        </p:spPr>
        <p:txBody>
          <a:bodyPr vert="horz" lIns="91440" tIns="45720" rIns="91440" bIns="45720" rtlCol="0" anchor="ctr"/>
          <a:lstStyle>
            <a:lvl1pPr algn="l">
              <a:defRPr sz="1400" b="0" spc="100" baseline="0">
                <a:solidFill>
                  <a:schemeClr val="tx1"/>
                </a:solidFill>
              </a:defRPr>
            </a:lvl1pPr>
          </a:lstStyle>
          <a:p>
            <a:r>
              <a:rPr lang="en-US"/>
              <a:t>11-Nov-2024</a:t>
            </a:r>
            <a:endParaRPr lang="en-US" dirty="0"/>
          </a:p>
        </p:txBody>
      </p:sp>
      <p:sp>
        <p:nvSpPr>
          <p:cNvPr id="12" name="Content Placeholder 2">
            <a:extLst>
              <a:ext uri="{FF2B5EF4-FFF2-40B4-BE49-F238E27FC236}">
                <a16:creationId xmlns:a16="http://schemas.microsoft.com/office/drawing/2014/main" id="{20038AE2-F2EF-FEA5-D6B4-5C539A25221E}"/>
              </a:ext>
            </a:extLst>
          </p:cNvPr>
          <p:cNvSpPr>
            <a:spLocks noGrp="1"/>
          </p:cNvSpPr>
          <p:nvPr>
            <p:ph idx="1"/>
          </p:nvPr>
        </p:nvSpPr>
        <p:spPr>
          <a:xfrm>
            <a:off x="1311274" y="2286000"/>
            <a:ext cx="4572000" cy="3962400"/>
          </a:xfrm>
        </p:spPr>
        <p:txBody>
          <a:bodyPr>
            <a:normAutofit/>
          </a:bodyPr>
          <a:lstStyle>
            <a:lvl1pPr marL="45720" indent="0">
              <a:lnSpc>
                <a:spcPct val="110000"/>
              </a:lnSpc>
              <a:buNone/>
              <a:defRPr lang="en-US" sz="1800" b="1" kern="1200" dirty="0">
                <a:solidFill>
                  <a:schemeClr val="tx1">
                    <a:lumMod val="85000"/>
                    <a:lumOff val="15000"/>
                  </a:schemeClr>
                </a:solidFill>
                <a:latin typeface="+mn-lt"/>
                <a:ea typeface="+mn-lt"/>
                <a:cs typeface="+mn-lt"/>
              </a:defRPr>
            </a:lvl1pPr>
            <a:lvl2pPr marL="331470" indent="-285750">
              <a:lnSpc>
                <a:spcPct val="110000"/>
              </a:lnSpc>
              <a:spcBef>
                <a:spcPts val="1800"/>
              </a:spcBef>
              <a:buFont typeface="Arial" panose="020B0604020202020204" pitchFamily="34" charset="0"/>
              <a:buChar char="•"/>
              <a:defRPr lang="en-US" sz="1800" kern="1200" dirty="0">
                <a:solidFill>
                  <a:schemeClr val="tx1">
                    <a:lumMod val="85000"/>
                    <a:lumOff val="15000"/>
                  </a:schemeClr>
                </a:solidFill>
                <a:latin typeface="+mn-lt"/>
                <a:ea typeface="+mn-lt"/>
                <a:cs typeface="+mn-lt"/>
              </a:defRPr>
            </a:lvl2pPr>
            <a:lvl3pPr marL="594360" indent="-228600">
              <a:lnSpc>
                <a:spcPct val="110000"/>
              </a:lnSpc>
              <a:buFont typeface="Arial" panose="020B0604020202020204" pitchFamily="34" charset="0"/>
              <a:buChar char="•"/>
              <a:defRPr lang="en-US" sz="1800" kern="1200" dirty="0">
                <a:solidFill>
                  <a:schemeClr val="tx1">
                    <a:lumMod val="85000"/>
                    <a:lumOff val="15000"/>
                  </a:schemeClr>
                </a:solidFill>
                <a:latin typeface="+mn-lt"/>
                <a:ea typeface="+mn-lt"/>
                <a:cs typeface="+mn-lt"/>
              </a:defRPr>
            </a:lvl3pPr>
            <a:lvl4pPr marL="777240" indent="-228600">
              <a:lnSpc>
                <a:spcPct val="110000"/>
              </a:lnSpc>
              <a:buFont typeface="Arial" panose="020B0604020202020204" pitchFamily="34" charset="0"/>
              <a:buChar char="•"/>
              <a:defRPr lang="en-US" sz="1800" kern="1200" dirty="0">
                <a:solidFill>
                  <a:schemeClr val="tx1">
                    <a:lumMod val="85000"/>
                    <a:lumOff val="15000"/>
                  </a:schemeClr>
                </a:solidFill>
                <a:latin typeface="+mn-lt"/>
                <a:ea typeface="+mn-lt"/>
                <a:cs typeface="+mn-lt"/>
              </a:defRPr>
            </a:lvl4pPr>
            <a:lvl5pPr marL="960120" indent="-228600">
              <a:lnSpc>
                <a:spcPct val="110000"/>
              </a:lnSpc>
              <a:buFont typeface="Arial" panose="020B0604020202020204" pitchFamily="34" charset="0"/>
              <a:buChar char="•"/>
              <a:defRPr sz="1800" kern="1200" dirty="0">
                <a:solidFill>
                  <a:schemeClr val="tx1">
                    <a:lumMod val="85000"/>
                    <a:lumOff val="15000"/>
                  </a:schemeClr>
                </a:solidFill>
                <a:latin typeface="+mn-lt"/>
                <a:ea typeface="+mn-lt"/>
                <a:cs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9" name="Table Placeholder 8">
            <a:extLst>
              <a:ext uri="{FF2B5EF4-FFF2-40B4-BE49-F238E27FC236}">
                <a16:creationId xmlns:a16="http://schemas.microsoft.com/office/drawing/2014/main" id="{6EA47FDD-142D-1BE6-8057-A6CC1A71222C}"/>
              </a:ext>
            </a:extLst>
          </p:cNvPr>
          <p:cNvSpPr>
            <a:spLocks noGrp="1"/>
          </p:cNvSpPr>
          <p:nvPr>
            <p:ph type="tbl" sz="quarter" idx="13"/>
          </p:nvPr>
        </p:nvSpPr>
        <p:spPr>
          <a:xfrm>
            <a:off x="6094413" y="2286000"/>
            <a:ext cx="5558794" cy="3962400"/>
          </a:xfrm>
        </p:spPr>
        <p:txBody>
          <a:bodyPr/>
          <a:lstStyle>
            <a:lvl1pPr marL="45720" indent="0">
              <a:buNone/>
              <a:defRPr/>
            </a:lvl1pPr>
          </a:lstStyle>
          <a:p>
            <a:r>
              <a:rPr lang="en-US" dirty="0"/>
              <a:t>Click icon to add table</a:t>
            </a:r>
          </a:p>
        </p:txBody>
      </p:sp>
    </p:spTree>
    <p:extLst>
      <p:ext uri="{BB962C8B-B14F-4D97-AF65-F5344CB8AC3E}">
        <p14:creationId xmlns:p14="http://schemas.microsoft.com/office/powerpoint/2010/main" val="2050394688"/>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ntent 1">
    <p:bg>
      <p:bgRef idx="1001">
        <a:schemeClr val="bg1"/>
      </p:bgRef>
    </p:bg>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B6A45E1A-7551-6F54-D038-074B58A3B73E}"/>
              </a:ext>
            </a:extLst>
          </p:cNvPr>
          <p:cNvSpPr/>
          <p:nvPr userDrawn="1"/>
        </p:nvSpPr>
        <p:spPr>
          <a:xfrm>
            <a:off x="7026044" y="0"/>
            <a:ext cx="4461334" cy="1981200"/>
          </a:xfrm>
          <a:custGeom>
            <a:avLst/>
            <a:gdLst>
              <a:gd name="connsiteX0" fmla="*/ 0 w 4461334"/>
              <a:gd name="connsiteY0" fmla="*/ 0 h 1981200"/>
              <a:gd name="connsiteX1" fmla="*/ 4461334 w 4461334"/>
              <a:gd name="connsiteY1" fmla="*/ 0 h 1981200"/>
              <a:gd name="connsiteX2" fmla="*/ 4432897 w 4461334"/>
              <a:gd name="connsiteY2" fmla="*/ 186331 h 1981200"/>
              <a:gd name="connsiteX3" fmla="*/ 2230667 w 4461334"/>
              <a:gd name="connsiteY3" fmla="*/ 1981200 h 1981200"/>
              <a:gd name="connsiteX4" fmla="*/ 28437 w 4461334"/>
              <a:gd name="connsiteY4" fmla="*/ 186331 h 1981200"/>
              <a:gd name="connsiteX5" fmla="*/ 0 w 4461334"/>
              <a:gd name="connsiteY5"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1334" h="1981200">
                <a:moveTo>
                  <a:pt x="0" y="0"/>
                </a:moveTo>
                <a:lnTo>
                  <a:pt x="4461334" y="0"/>
                </a:lnTo>
                <a:lnTo>
                  <a:pt x="4432897" y="186331"/>
                </a:lnTo>
                <a:cubicBezTo>
                  <a:pt x="4223288" y="1210661"/>
                  <a:pt x="3316962" y="1981200"/>
                  <a:pt x="2230667" y="1981200"/>
                </a:cubicBezTo>
                <a:cubicBezTo>
                  <a:pt x="1144372" y="1981200"/>
                  <a:pt x="238046" y="1210661"/>
                  <a:pt x="28437" y="186331"/>
                </a:cubicBezTo>
                <a:lnTo>
                  <a:pt x="0" y="0"/>
                </a:lnTo>
                <a:close/>
              </a:path>
            </a:pathLst>
          </a:cu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2" name="Rectangle 1">
            <a:extLst>
              <a:ext uri="{FF2B5EF4-FFF2-40B4-BE49-F238E27FC236}">
                <a16:creationId xmlns:a16="http://schemas.microsoft.com/office/drawing/2014/main" id="{F75C97BE-6AF8-5928-B560-739552D148BA}"/>
              </a:ext>
            </a:extLst>
          </p:cNvPr>
          <p:cNvSpPr/>
          <p:nvPr userDrawn="1"/>
        </p:nvSpPr>
        <p:spPr>
          <a:xfrm>
            <a:off x="0" y="0"/>
            <a:ext cx="760412"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6" name="Cross 5">
            <a:extLst>
              <a:ext uri="{FF2B5EF4-FFF2-40B4-BE49-F238E27FC236}">
                <a16:creationId xmlns:a16="http://schemas.microsoft.com/office/drawing/2014/main" id="{049F4FA0-ECA1-9CE1-60CD-491656F225D3}"/>
              </a:ext>
            </a:extLst>
          </p:cNvPr>
          <p:cNvSpPr/>
          <p:nvPr userDrawn="1"/>
        </p:nvSpPr>
        <p:spPr>
          <a:xfrm>
            <a:off x="6683143" y="1397000"/>
            <a:ext cx="685800"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7" name="Cross 6">
            <a:extLst>
              <a:ext uri="{FF2B5EF4-FFF2-40B4-BE49-F238E27FC236}">
                <a16:creationId xmlns:a16="http://schemas.microsoft.com/office/drawing/2014/main" id="{E0F6845B-3635-28EA-BA6E-5535FE48E8B0}"/>
              </a:ext>
            </a:extLst>
          </p:cNvPr>
          <p:cNvSpPr/>
          <p:nvPr userDrawn="1"/>
        </p:nvSpPr>
        <p:spPr>
          <a:xfrm>
            <a:off x="11085513" y="5638800"/>
            <a:ext cx="685800"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11" name="Title 1">
            <a:extLst>
              <a:ext uri="{FF2B5EF4-FFF2-40B4-BE49-F238E27FC236}">
                <a16:creationId xmlns:a16="http://schemas.microsoft.com/office/drawing/2014/main" id="{D1B5BD44-F42D-3B65-BB68-E5C76C4E06BA}"/>
              </a:ext>
            </a:extLst>
          </p:cNvPr>
          <p:cNvSpPr>
            <a:spLocks noGrp="1"/>
          </p:cNvSpPr>
          <p:nvPr>
            <p:ph type="title"/>
          </p:nvPr>
        </p:nvSpPr>
        <p:spPr>
          <a:xfrm>
            <a:off x="1293812" y="609600"/>
            <a:ext cx="4914900" cy="1447800"/>
          </a:xfrm>
        </p:spPr>
        <p:txBody>
          <a:bodyPr anchor="t">
            <a:normAutofit/>
          </a:bodyPr>
          <a:lstStyle>
            <a:lvl1pPr>
              <a:defRPr sz="3200" b="1" kern="1200" dirty="0">
                <a:solidFill>
                  <a:schemeClr val="tx1">
                    <a:lumMod val="85000"/>
                    <a:lumOff val="15000"/>
                  </a:schemeClr>
                </a:solidFill>
                <a:latin typeface="+mj-lt"/>
                <a:ea typeface="+mj-ea"/>
                <a:cs typeface="+mj-cs"/>
              </a:defRPr>
            </a:lvl1pPr>
          </a:lstStyle>
          <a:p>
            <a:r>
              <a:rPr lang="en-US"/>
              <a:t>Click to edit Master title style</a:t>
            </a:r>
            <a:endParaRPr dirty="0"/>
          </a:p>
        </p:txBody>
      </p:sp>
      <p:sp>
        <p:nvSpPr>
          <p:cNvPr id="9" name="Slide Number Placeholder 5">
            <a:extLst>
              <a:ext uri="{FF2B5EF4-FFF2-40B4-BE49-F238E27FC236}">
                <a16:creationId xmlns:a16="http://schemas.microsoft.com/office/drawing/2014/main" id="{E6F22956-4B4B-B972-CE6C-282D1D591845}"/>
              </a:ext>
            </a:extLst>
          </p:cNvPr>
          <p:cNvSpPr>
            <a:spLocks noGrp="1"/>
          </p:cNvSpPr>
          <p:nvPr>
            <p:ph type="sldNum" sz="quarter" idx="12"/>
          </p:nvPr>
        </p:nvSpPr>
        <p:spPr>
          <a:xfrm>
            <a:off x="1" y="609600"/>
            <a:ext cx="760412" cy="381000"/>
          </a:xfrm>
        </p:spPr>
        <p:txBody>
          <a:bodyPr/>
          <a:lstStyle>
            <a:lvl1pPr algn="ctr">
              <a:defRPr sz="2400" b="1"/>
            </a:lvl1pPr>
          </a:lstStyle>
          <a:p>
            <a:fld id="{AAEAE4A8-A6E5-453E-B946-FB774B73F48C}" type="slidenum">
              <a:rPr lang="en-US" smtClean="0"/>
              <a:pPr/>
              <a:t>‹#›</a:t>
            </a:fld>
            <a:endParaRPr lang="en-US" dirty="0"/>
          </a:p>
        </p:txBody>
      </p:sp>
      <p:sp>
        <p:nvSpPr>
          <p:cNvPr id="24" name="Footer Placeholder 4">
            <a:extLst>
              <a:ext uri="{FF2B5EF4-FFF2-40B4-BE49-F238E27FC236}">
                <a16:creationId xmlns:a16="http://schemas.microsoft.com/office/drawing/2014/main" id="{C319E7A6-A7BC-1FD9-6936-D83244A4083E}"/>
              </a:ext>
            </a:extLst>
          </p:cNvPr>
          <p:cNvSpPr>
            <a:spLocks noGrp="1"/>
          </p:cNvSpPr>
          <p:nvPr>
            <p:ph type="ftr" sz="quarter" idx="17"/>
          </p:nvPr>
        </p:nvSpPr>
        <p:spPr>
          <a:xfrm rot="16200000">
            <a:off x="-1829595" y="2591593"/>
            <a:ext cx="4419600" cy="760414"/>
          </a:xfrm>
          <a:prstGeom prst="rect">
            <a:avLst/>
          </a:prstGeom>
        </p:spPr>
        <p:txBody>
          <a:bodyPr vert="horz" lIns="91440" tIns="45720" rIns="91440" bIns="45720" rtlCol="0" anchor="ctr"/>
          <a:lstStyle>
            <a:lvl1pPr algn="ctr">
              <a:defRPr lang="en-US" sz="1400" b="0" kern="1200" spc="100" baseline="0" dirty="0">
                <a:solidFill>
                  <a:schemeClr val="tx1"/>
                </a:solidFill>
                <a:latin typeface="+mn-lt"/>
                <a:ea typeface="+mn-ea"/>
                <a:cs typeface="+mn-cs"/>
              </a:defRPr>
            </a:lvl1pPr>
          </a:lstStyle>
          <a:p>
            <a:r>
              <a:rPr lang="en-US"/>
              <a:t>Presentation Title</a:t>
            </a:r>
            <a:endParaRPr lang="en-US" dirty="0"/>
          </a:p>
        </p:txBody>
      </p:sp>
      <p:sp>
        <p:nvSpPr>
          <p:cNvPr id="14" name="Date Placeholder 3">
            <a:extLst>
              <a:ext uri="{FF2B5EF4-FFF2-40B4-BE49-F238E27FC236}">
                <a16:creationId xmlns:a16="http://schemas.microsoft.com/office/drawing/2014/main" id="{2180FD49-43D5-4D47-7DA7-BF05B579F242}"/>
              </a:ext>
            </a:extLst>
          </p:cNvPr>
          <p:cNvSpPr>
            <a:spLocks noGrp="1"/>
          </p:cNvSpPr>
          <p:nvPr>
            <p:ph type="dt" sz="half" idx="2"/>
          </p:nvPr>
        </p:nvSpPr>
        <p:spPr>
          <a:xfrm rot="16200000">
            <a:off x="-229393" y="5258593"/>
            <a:ext cx="1219200" cy="760414"/>
          </a:xfrm>
          <a:prstGeom prst="rect">
            <a:avLst/>
          </a:prstGeom>
        </p:spPr>
        <p:txBody>
          <a:bodyPr vert="horz" lIns="91440" tIns="45720" rIns="91440" bIns="45720" rtlCol="0" anchor="ctr"/>
          <a:lstStyle>
            <a:lvl1pPr algn="l">
              <a:defRPr sz="1400" b="0" spc="100" baseline="0">
                <a:solidFill>
                  <a:schemeClr val="tx1"/>
                </a:solidFill>
              </a:defRPr>
            </a:lvl1pPr>
          </a:lstStyle>
          <a:p>
            <a:r>
              <a:rPr lang="en-US"/>
              <a:t>11-Nov-2024</a:t>
            </a:r>
            <a:endParaRPr lang="en-US" dirty="0"/>
          </a:p>
        </p:txBody>
      </p:sp>
      <p:sp>
        <p:nvSpPr>
          <p:cNvPr id="12" name="Content Placeholder 2">
            <a:extLst>
              <a:ext uri="{FF2B5EF4-FFF2-40B4-BE49-F238E27FC236}">
                <a16:creationId xmlns:a16="http://schemas.microsoft.com/office/drawing/2014/main" id="{F11B92F8-C070-2CE8-09EC-DAB8F879C213}"/>
              </a:ext>
            </a:extLst>
          </p:cNvPr>
          <p:cNvSpPr>
            <a:spLocks noGrp="1"/>
          </p:cNvSpPr>
          <p:nvPr>
            <p:ph idx="13"/>
          </p:nvPr>
        </p:nvSpPr>
        <p:spPr>
          <a:xfrm>
            <a:off x="1293812" y="2438400"/>
            <a:ext cx="4911725" cy="4114799"/>
          </a:xfrm>
        </p:spPr>
        <p:txBody>
          <a:bodyPr>
            <a:normAutofit/>
          </a:bodyPr>
          <a:lstStyle>
            <a:lvl1pPr>
              <a:lnSpc>
                <a:spcPct val="110000"/>
              </a:lnSpc>
              <a:defRPr lang="en-US" sz="1800" kern="1200" dirty="0">
                <a:solidFill>
                  <a:schemeClr val="tx1">
                    <a:lumMod val="85000"/>
                    <a:lumOff val="15000"/>
                  </a:schemeClr>
                </a:solidFill>
                <a:latin typeface="+mn-lt"/>
                <a:ea typeface="+mn-lt"/>
                <a:cs typeface="+mn-lt"/>
              </a:defRPr>
            </a:lvl1pPr>
            <a:lvl2pPr>
              <a:lnSpc>
                <a:spcPct val="110000"/>
              </a:lnSpc>
              <a:defRPr lang="en-US" sz="1800" kern="1200" dirty="0">
                <a:solidFill>
                  <a:schemeClr val="tx1">
                    <a:lumMod val="85000"/>
                    <a:lumOff val="15000"/>
                  </a:schemeClr>
                </a:solidFill>
                <a:latin typeface="+mn-lt"/>
                <a:ea typeface="+mn-lt"/>
                <a:cs typeface="+mn-lt"/>
              </a:defRPr>
            </a:lvl2pPr>
            <a:lvl3pPr>
              <a:lnSpc>
                <a:spcPct val="110000"/>
              </a:lnSpc>
              <a:defRPr lang="en-US" sz="1800" kern="1200" dirty="0">
                <a:solidFill>
                  <a:schemeClr val="tx1">
                    <a:lumMod val="85000"/>
                    <a:lumOff val="15000"/>
                  </a:schemeClr>
                </a:solidFill>
                <a:latin typeface="+mn-lt"/>
                <a:ea typeface="+mn-lt"/>
                <a:cs typeface="+mn-lt"/>
              </a:defRPr>
            </a:lvl3pPr>
            <a:lvl4pPr>
              <a:lnSpc>
                <a:spcPct val="110000"/>
              </a:lnSpc>
              <a:defRPr lang="en-US" sz="1800" kern="1200" dirty="0">
                <a:solidFill>
                  <a:schemeClr val="tx1">
                    <a:lumMod val="85000"/>
                    <a:lumOff val="15000"/>
                  </a:schemeClr>
                </a:solidFill>
                <a:latin typeface="+mn-lt"/>
                <a:ea typeface="+mn-lt"/>
                <a:cs typeface="+mn-lt"/>
              </a:defRPr>
            </a:lvl4pPr>
            <a:lvl5pPr>
              <a:lnSpc>
                <a:spcPct val="110000"/>
              </a:lnSpc>
              <a:defRPr sz="1800" kern="1200" dirty="0">
                <a:solidFill>
                  <a:schemeClr val="tx1">
                    <a:lumMod val="85000"/>
                    <a:lumOff val="15000"/>
                  </a:schemeClr>
                </a:solidFill>
                <a:latin typeface="+mn-lt"/>
                <a:ea typeface="+mn-lt"/>
                <a:cs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3" name="Content Placeholder 2">
            <a:extLst>
              <a:ext uri="{FF2B5EF4-FFF2-40B4-BE49-F238E27FC236}">
                <a16:creationId xmlns:a16="http://schemas.microsoft.com/office/drawing/2014/main" id="{7A79808F-B1FF-C536-B44F-59CEA545BFD5}"/>
              </a:ext>
            </a:extLst>
          </p:cNvPr>
          <p:cNvSpPr>
            <a:spLocks noGrp="1"/>
          </p:cNvSpPr>
          <p:nvPr>
            <p:ph idx="14"/>
          </p:nvPr>
        </p:nvSpPr>
        <p:spPr>
          <a:xfrm>
            <a:off x="6516689" y="2438400"/>
            <a:ext cx="4911725" cy="4114799"/>
          </a:xfrm>
        </p:spPr>
        <p:txBody>
          <a:bodyPr>
            <a:normAutofit/>
          </a:bodyPr>
          <a:lstStyle>
            <a:lvl1pPr>
              <a:lnSpc>
                <a:spcPct val="110000"/>
              </a:lnSpc>
              <a:defRPr lang="en-US" sz="1800" kern="1200" dirty="0">
                <a:solidFill>
                  <a:schemeClr val="tx1">
                    <a:lumMod val="85000"/>
                    <a:lumOff val="15000"/>
                  </a:schemeClr>
                </a:solidFill>
                <a:latin typeface="+mn-lt"/>
                <a:ea typeface="+mn-lt"/>
                <a:cs typeface="+mn-lt"/>
              </a:defRPr>
            </a:lvl1pPr>
            <a:lvl2pPr>
              <a:lnSpc>
                <a:spcPct val="110000"/>
              </a:lnSpc>
              <a:defRPr lang="en-US" sz="1800" kern="1200" dirty="0">
                <a:solidFill>
                  <a:schemeClr val="tx1">
                    <a:lumMod val="85000"/>
                    <a:lumOff val="15000"/>
                  </a:schemeClr>
                </a:solidFill>
                <a:latin typeface="+mn-lt"/>
                <a:ea typeface="+mn-lt"/>
                <a:cs typeface="+mn-lt"/>
              </a:defRPr>
            </a:lvl2pPr>
            <a:lvl3pPr>
              <a:lnSpc>
                <a:spcPct val="110000"/>
              </a:lnSpc>
              <a:defRPr lang="en-US" sz="1800" kern="1200" dirty="0">
                <a:solidFill>
                  <a:schemeClr val="tx1">
                    <a:lumMod val="85000"/>
                    <a:lumOff val="15000"/>
                  </a:schemeClr>
                </a:solidFill>
                <a:latin typeface="+mn-lt"/>
                <a:ea typeface="+mn-lt"/>
                <a:cs typeface="+mn-lt"/>
              </a:defRPr>
            </a:lvl3pPr>
            <a:lvl4pPr>
              <a:lnSpc>
                <a:spcPct val="110000"/>
              </a:lnSpc>
              <a:defRPr lang="en-US" sz="1800" kern="1200" dirty="0">
                <a:solidFill>
                  <a:schemeClr val="tx1">
                    <a:lumMod val="85000"/>
                    <a:lumOff val="15000"/>
                  </a:schemeClr>
                </a:solidFill>
                <a:latin typeface="+mn-lt"/>
                <a:ea typeface="+mn-lt"/>
                <a:cs typeface="+mn-lt"/>
              </a:defRPr>
            </a:lvl4pPr>
            <a:lvl5pPr>
              <a:lnSpc>
                <a:spcPct val="110000"/>
              </a:lnSpc>
              <a:defRPr sz="1800" kern="1200" dirty="0">
                <a:solidFill>
                  <a:schemeClr val="tx1">
                    <a:lumMod val="85000"/>
                    <a:lumOff val="15000"/>
                  </a:schemeClr>
                </a:solidFill>
                <a:latin typeface="+mn-lt"/>
                <a:ea typeface="+mn-lt"/>
                <a:cs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extLst>
      <p:ext uri="{BB962C8B-B14F-4D97-AF65-F5344CB8AC3E}">
        <p14:creationId xmlns:p14="http://schemas.microsoft.com/office/powerpoint/2010/main" val="3301549117"/>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and Content with pict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5078349" y="457200"/>
            <a:ext cx="6271150" cy="616267"/>
          </a:xfrm>
        </p:spPr>
        <p:txBody>
          <a:bodyPr anchor="b">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5078349" y="1685038"/>
            <a:ext cx="6271150" cy="4496306"/>
          </a:xfrm>
        </p:spPr>
        <p:txBody>
          <a:bodyPr/>
          <a:lstStyle>
            <a:lvl1pPr>
              <a:buNone/>
              <a:defRPr sz="1799"/>
            </a:lvl1pPr>
          </a:lstStyle>
          <a:p>
            <a:pPr lvl="0"/>
            <a:r>
              <a:rPr lang="en-US"/>
              <a:t>Click to edit Master text styles</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905020" y="6356351"/>
            <a:ext cx="2742486" cy="365125"/>
          </a:xfrm>
        </p:spPr>
        <p:txBody>
          <a:bodyPr/>
          <a:lstStyle/>
          <a:p>
            <a:r>
              <a:rPr lang="en-US" dirty="0"/>
              <a:t>11-Nov-2024</a:t>
            </a:r>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a:xfrm>
            <a:off x="4040596" y="6356351"/>
            <a:ext cx="4113728" cy="365125"/>
          </a:xfrm>
        </p:spPr>
        <p:txBody>
          <a:bodyPr/>
          <a:lstStyle/>
          <a:p>
            <a:r>
              <a:rPr lang="en-US" dirty="0"/>
              <a:t>Presentation Title</a:t>
            </a:r>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38272" y="6356351"/>
            <a:ext cx="2742486" cy="365125"/>
          </a:xfrm>
        </p:spPr>
        <p:txBody>
          <a:bodyPr/>
          <a:lstStyle/>
          <a:p>
            <a:fld id="{A65A5C87-DF58-40C8-B092-1DE63DB4547E}" type="slidenum">
              <a:rPr lang="en-US" smtClean="0"/>
              <a:t>‹#›</a:t>
            </a:fld>
            <a:endParaRPr lang="en-US" dirty="0"/>
          </a:p>
        </p:txBody>
      </p:sp>
      <p:sp>
        <p:nvSpPr>
          <p:cNvPr id="7" name="Rectangle 6">
            <a:extLst>
              <a:ext uri="{FF2B5EF4-FFF2-40B4-BE49-F238E27FC236}">
                <a16:creationId xmlns:a16="http://schemas.microsoft.com/office/drawing/2014/main" id="{C3EEEC07-DA87-4415-8D6B-72E1B2686535}"/>
              </a:ext>
            </a:extLst>
          </p:cNvPr>
          <p:cNvSpPr/>
          <p:nvPr userDrawn="1"/>
        </p:nvSpPr>
        <p:spPr>
          <a:xfrm rot="5400000">
            <a:off x="5316566" y="83616"/>
            <a:ext cx="73152" cy="54849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3CC47E32-D289-4A1B-A3C7-A355CD5572E8}"/>
              </a:ext>
            </a:extLst>
          </p:cNvPr>
          <p:cNvSpPr/>
          <p:nvPr userDrawn="1"/>
        </p:nvSpPr>
        <p:spPr>
          <a:xfrm>
            <a:off x="5078349" y="1230186"/>
            <a:ext cx="6216301"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Picture Placeholder 14">
            <a:extLst>
              <a:ext uri="{FF2B5EF4-FFF2-40B4-BE49-F238E27FC236}">
                <a16:creationId xmlns:a16="http://schemas.microsoft.com/office/drawing/2014/main" id="{D9F91D62-7A39-4697-A73D-908DBA590EFB}"/>
              </a:ext>
            </a:extLst>
          </p:cNvPr>
          <p:cNvSpPr>
            <a:spLocks noGrp="1"/>
          </p:cNvSpPr>
          <p:nvPr>
            <p:ph type="pic" sz="quarter" idx="13"/>
          </p:nvPr>
        </p:nvSpPr>
        <p:spPr>
          <a:xfrm>
            <a:off x="457081" y="321288"/>
            <a:ext cx="4049737" cy="5860056"/>
          </a:xfrm>
        </p:spPr>
        <p:txBody>
          <a:bodyPr anchor="ctr"/>
          <a:lstStyle>
            <a:lvl1pPr algn="ctr">
              <a:buNone/>
              <a:defRPr/>
            </a:lvl1pPr>
          </a:lstStyle>
          <a:p>
            <a:r>
              <a:rPr lang="en-US" dirty="0"/>
              <a:t>Click icon to add picture</a:t>
            </a:r>
          </a:p>
        </p:txBody>
      </p:sp>
    </p:spTree>
    <p:extLst>
      <p:ext uri="{BB962C8B-B14F-4D97-AF65-F5344CB8AC3E}">
        <p14:creationId xmlns:p14="http://schemas.microsoft.com/office/powerpoint/2010/main" val="8717188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418" y="3085765"/>
            <a:ext cx="11259933"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ctrTitle"/>
          </p:nvPr>
        </p:nvSpPr>
        <p:spPr>
          <a:xfrm>
            <a:off x="581040" y="1020431"/>
            <a:ext cx="10990686" cy="1475013"/>
          </a:xfrm>
          <a:effectLst/>
        </p:spPr>
        <p:txBody>
          <a:bodyPr anchor="b">
            <a:normAutofit/>
          </a:bodyPr>
          <a:lstStyle>
            <a:lvl1pPr>
              <a:defRPr sz="3599">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043" y="2495446"/>
            <a:ext cx="10990683" cy="590321"/>
          </a:xfrm>
        </p:spPr>
        <p:txBody>
          <a:bodyPr anchor="t">
            <a:normAutofit/>
          </a:bodyPr>
          <a:lstStyle>
            <a:lvl1pPr marL="0" indent="0" algn="l">
              <a:buNone/>
              <a:defRPr sz="1600" cap="all">
                <a:solidFill>
                  <a:schemeClr val="accent2"/>
                </a:solidFill>
              </a:defRPr>
            </a:lvl1pPr>
            <a:lvl2pPr marL="457063" indent="0" algn="ctr">
              <a:buNone/>
              <a:defRPr>
                <a:solidFill>
                  <a:schemeClr val="tx1">
                    <a:tint val="75000"/>
                  </a:schemeClr>
                </a:solidFill>
              </a:defRPr>
            </a:lvl2pPr>
            <a:lvl3pPr marL="914126" indent="0" algn="ctr">
              <a:buNone/>
              <a:defRPr>
                <a:solidFill>
                  <a:schemeClr val="tx1">
                    <a:tint val="75000"/>
                  </a:schemeClr>
                </a:solidFill>
              </a:defRPr>
            </a:lvl3pPr>
            <a:lvl4pPr marL="1371189" indent="0" algn="ctr">
              <a:buNone/>
              <a:defRPr>
                <a:solidFill>
                  <a:schemeClr val="tx1">
                    <a:tint val="75000"/>
                  </a:schemeClr>
                </a:solidFill>
              </a:defRPr>
            </a:lvl4pPr>
            <a:lvl5pPr marL="1828251" indent="0" algn="ctr">
              <a:buNone/>
              <a:defRPr>
                <a:solidFill>
                  <a:schemeClr val="tx1">
                    <a:tint val="75000"/>
                  </a:schemeClr>
                </a:solidFill>
              </a:defRPr>
            </a:lvl5pPr>
            <a:lvl6pPr marL="2285314" indent="0" algn="ctr">
              <a:buNone/>
              <a:defRPr>
                <a:solidFill>
                  <a:schemeClr val="tx1">
                    <a:tint val="75000"/>
                  </a:schemeClr>
                </a:solidFill>
              </a:defRPr>
            </a:lvl6pPr>
            <a:lvl7pPr marL="2742377" indent="0" algn="ctr">
              <a:buNone/>
              <a:defRPr>
                <a:solidFill>
                  <a:schemeClr val="tx1">
                    <a:tint val="75000"/>
                  </a:schemeClr>
                </a:solidFill>
              </a:defRPr>
            </a:lvl7pPr>
            <a:lvl8pPr marL="3199440" indent="0" algn="ctr">
              <a:buNone/>
              <a:defRPr>
                <a:solidFill>
                  <a:schemeClr val="tx1">
                    <a:tint val="75000"/>
                  </a:schemeClr>
                </a:solidFill>
              </a:defRPr>
            </a:lvl8pPr>
            <a:lvl9pPr marL="3656503"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3970" y="5956138"/>
            <a:ext cx="2844059" cy="365125"/>
          </a:xfrm>
        </p:spPr>
        <p:txBody>
          <a:bodyPr/>
          <a:lstStyle>
            <a:lvl1pPr>
              <a:defRPr>
                <a:solidFill>
                  <a:schemeClr val="accent1">
                    <a:lumMod val="75000"/>
                    <a:lumOff val="25000"/>
                  </a:schemeClr>
                </a:solidFill>
              </a:defRPr>
            </a:lvl1pPr>
          </a:lstStyle>
          <a:p>
            <a:r>
              <a:rPr lang="en-US" dirty="0"/>
              <a:t>11-Nov-2024</a:t>
            </a:r>
          </a:p>
        </p:txBody>
      </p:sp>
      <p:sp>
        <p:nvSpPr>
          <p:cNvPr id="5" name="Footer Placeholder 4"/>
          <p:cNvSpPr>
            <a:spLocks noGrp="1"/>
          </p:cNvSpPr>
          <p:nvPr>
            <p:ph type="ftr" sz="quarter" idx="11"/>
          </p:nvPr>
        </p:nvSpPr>
        <p:spPr>
          <a:xfrm>
            <a:off x="581040" y="5951812"/>
            <a:ext cx="6915409" cy="365125"/>
          </a:xfrm>
        </p:spPr>
        <p:txBody>
          <a:bodyPr/>
          <a:lstStyle>
            <a:lvl1pPr>
              <a:defRPr>
                <a:solidFill>
                  <a:schemeClr val="accent1">
                    <a:lumMod val="75000"/>
                    <a:lumOff val="25000"/>
                  </a:schemeClr>
                </a:solidFill>
              </a:defRPr>
            </a:lvl1pPr>
          </a:lstStyle>
          <a:p>
            <a:r>
              <a:rPr lang="en-US" dirty="0"/>
              <a:t>Presentation Title</a:t>
            </a:r>
          </a:p>
        </p:txBody>
      </p:sp>
      <p:sp>
        <p:nvSpPr>
          <p:cNvPr id="6" name="Slide Number Placeholder 5"/>
          <p:cNvSpPr>
            <a:spLocks noGrp="1"/>
          </p:cNvSpPr>
          <p:nvPr>
            <p:ph type="sldNum" sz="quarter" idx="12"/>
          </p:nvPr>
        </p:nvSpPr>
        <p:spPr>
          <a:xfrm>
            <a:off x="10555551" y="5956138"/>
            <a:ext cx="1016175" cy="365125"/>
          </a:xfrm>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 useBgFill="1">
        <p:nvSpPr>
          <p:cNvPr id="8" name="Rectangle 7">
            <a:extLst>
              <a:ext uri="{FF2B5EF4-FFF2-40B4-BE49-F238E27FC236}">
                <a16:creationId xmlns:a16="http://schemas.microsoft.com/office/drawing/2014/main" id="{4056472E-5CDF-B9ED-5A5E-6F00ECF17795}"/>
              </a:ext>
            </a:extLst>
          </p:cNvPr>
          <p:cNvSpPr/>
          <p:nvPr userDrawn="1"/>
        </p:nvSpPr>
        <p:spPr>
          <a:xfrm>
            <a:off x="1528364" y="1473244"/>
            <a:ext cx="9141619" cy="3007447"/>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92241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171" y="614407"/>
            <a:ext cx="11306393"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581041" y="702156"/>
            <a:ext cx="11026744"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041" y="2180497"/>
            <a:ext cx="11026743"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dirty="0"/>
              <a:t>11-Nov-2024</a:t>
            </a:r>
          </a:p>
        </p:txBody>
      </p:sp>
      <p:sp>
        <p:nvSpPr>
          <p:cNvPr id="5" name="Footer Placeholder 4"/>
          <p:cNvSpPr>
            <a:spLocks noGrp="1"/>
          </p:cNvSpPr>
          <p:nvPr>
            <p:ph type="ftr" sz="quarter" idx="11"/>
          </p:nvPr>
        </p:nvSpPr>
        <p:spPr/>
        <p:txBody>
          <a:bodyPr/>
          <a:lstStyle/>
          <a:p>
            <a:r>
              <a:rPr lang="en-US" dirty="0"/>
              <a:t>Presentation Title</a:t>
            </a:r>
          </a:p>
        </p:txBody>
      </p:sp>
      <p:sp>
        <p:nvSpPr>
          <p:cNvPr id="6" name="Slide Number Placeholder 5"/>
          <p:cNvSpPr>
            <a:spLocks noGrp="1"/>
          </p:cNvSpPr>
          <p:nvPr>
            <p:ph type="sldNum" sz="quarter" idx="12"/>
          </p:nvPr>
        </p:nvSpPr>
        <p:spPr>
          <a:xfrm>
            <a:off x="10555550" y="5956138"/>
            <a:ext cx="1052234" cy="365125"/>
          </a:xfrm>
        </p:spPr>
        <p:txBody>
          <a:bodyPr/>
          <a:lstStyle/>
          <a:p>
            <a:fld id="{AAEAE4A8-A6E5-453E-B946-FB774B73F48C}" type="slidenum">
              <a:rPr lang="en-US" smtClean="0"/>
              <a:pPr/>
              <a:t>‹#›</a:t>
            </a:fld>
            <a:endParaRPr lang="en-US" dirty="0"/>
          </a:p>
        </p:txBody>
      </p:sp>
      <p:sp>
        <p:nvSpPr>
          <p:cNvPr id="8" name="Rectangle 7">
            <a:extLst>
              <a:ext uri="{FF2B5EF4-FFF2-40B4-BE49-F238E27FC236}">
                <a16:creationId xmlns:a16="http://schemas.microsoft.com/office/drawing/2014/main" id="{642A3AD4-FB02-6095-7361-0F6B0D681FF4}"/>
              </a:ext>
            </a:extLst>
          </p:cNvPr>
          <p:cNvSpPr/>
          <p:nvPr userDrawn="1"/>
        </p:nvSpPr>
        <p:spPr>
          <a:xfrm>
            <a:off x="0" y="0"/>
            <a:ext cx="760412"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9" name="Cross 8">
            <a:extLst>
              <a:ext uri="{FF2B5EF4-FFF2-40B4-BE49-F238E27FC236}">
                <a16:creationId xmlns:a16="http://schemas.microsoft.com/office/drawing/2014/main" id="{C67C4EB8-8D58-5C96-4BC6-06E4B88FA80A}"/>
              </a:ext>
            </a:extLst>
          </p:cNvPr>
          <p:cNvSpPr/>
          <p:nvPr userDrawn="1"/>
        </p:nvSpPr>
        <p:spPr>
          <a:xfrm>
            <a:off x="8151812" y="5670550"/>
            <a:ext cx="685800"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10" name="Cross 9">
            <a:extLst>
              <a:ext uri="{FF2B5EF4-FFF2-40B4-BE49-F238E27FC236}">
                <a16:creationId xmlns:a16="http://schemas.microsoft.com/office/drawing/2014/main" id="{8F63003D-5A76-994A-D814-E76F44493984}"/>
              </a:ext>
            </a:extLst>
          </p:cNvPr>
          <p:cNvSpPr/>
          <p:nvPr userDrawn="1"/>
        </p:nvSpPr>
        <p:spPr>
          <a:xfrm>
            <a:off x="7351712" y="4419600"/>
            <a:ext cx="685800"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11" name="Freeform: Shape 10">
            <a:extLst>
              <a:ext uri="{FF2B5EF4-FFF2-40B4-BE49-F238E27FC236}">
                <a16:creationId xmlns:a16="http://schemas.microsoft.com/office/drawing/2014/main" id="{000DC8C5-9A9F-60BD-B9AF-4609BE093CC6}"/>
              </a:ext>
            </a:extLst>
          </p:cNvPr>
          <p:cNvSpPr/>
          <p:nvPr userDrawn="1"/>
        </p:nvSpPr>
        <p:spPr>
          <a:xfrm>
            <a:off x="8609012" y="-21999"/>
            <a:ext cx="3579812" cy="6901998"/>
          </a:xfrm>
          <a:custGeom>
            <a:avLst/>
            <a:gdLst>
              <a:gd name="connsiteX0" fmla="*/ 3450999 w 3579812"/>
              <a:gd name="connsiteY0" fmla="*/ 0 h 6901998"/>
              <a:gd name="connsiteX1" fmla="*/ 3579812 w 3579812"/>
              <a:gd name="connsiteY1" fmla="*/ 3257 h 6901998"/>
              <a:gd name="connsiteX2" fmla="*/ 3579812 w 3579812"/>
              <a:gd name="connsiteY2" fmla="*/ 6898741 h 6901998"/>
              <a:gd name="connsiteX3" fmla="*/ 3450999 w 3579812"/>
              <a:gd name="connsiteY3" fmla="*/ 6901998 h 6901998"/>
              <a:gd name="connsiteX4" fmla="*/ 0 w 3579812"/>
              <a:gd name="connsiteY4" fmla="*/ 3450999 h 6901998"/>
              <a:gd name="connsiteX5" fmla="*/ 3450999 w 3579812"/>
              <a:gd name="connsiteY5" fmla="*/ 0 h 690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9812" h="6901998">
                <a:moveTo>
                  <a:pt x="3450999" y="0"/>
                </a:moveTo>
                <a:lnTo>
                  <a:pt x="3579812" y="3257"/>
                </a:lnTo>
                <a:lnTo>
                  <a:pt x="3579812" y="6898741"/>
                </a:lnTo>
                <a:lnTo>
                  <a:pt x="3450999" y="6901998"/>
                </a:lnTo>
                <a:cubicBezTo>
                  <a:pt x="1545065" y="6901998"/>
                  <a:pt x="0" y="5356933"/>
                  <a:pt x="0" y="3450999"/>
                </a:cubicBezTo>
                <a:cubicBezTo>
                  <a:pt x="0" y="1545065"/>
                  <a:pt x="1545065" y="0"/>
                  <a:pt x="3450999" y="0"/>
                </a:cubicBezTo>
                <a:close/>
              </a:path>
            </a:pathLst>
          </a:cu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15564978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700" y="5141975"/>
            <a:ext cx="1128792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581042" y="3043911"/>
            <a:ext cx="11026743" cy="1497507"/>
          </a:xfrm>
        </p:spPr>
        <p:txBody>
          <a:bodyPr anchor="b">
            <a:normAutofit/>
          </a:bodyPr>
          <a:lstStyle>
            <a:lvl1pPr algn="l">
              <a:defRPr sz="3599"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041" y="4541417"/>
            <a:ext cx="11026743" cy="600556"/>
          </a:xfrm>
        </p:spPr>
        <p:txBody>
          <a:bodyPr anchor="t">
            <a:normAutofit/>
          </a:bodyPr>
          <a:lstStyle>
            <a:lvl1pPr marL="0" indent="0" algn="l">
              <a:buNone/>
              <a:defRPr sz="1799" cap="all">
                <a:solidFill>
                  <a:schemeClr val="accent2"/>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r>
              <a:rPr lang="en-US" dirty="0"/>
              <a:t>11-Nov-2024</a:t>
            </a:r>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r>
              <a:rPr lang="en-US" dirty="0"/>
              <a:t>Presentation Title</a:t>
            </a:r>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AAEAE4A8-A6E5-453E-B946-FB774B73F48C}" type="slidenum">
              <a:rPr lang="en-US" smtClean="0"/>
              <a:pPr/>
              <a:t>‹#›</a:t>
            </a:fld>
            <a:endParaRPr lang="en-US" dirty="0"/>
          </a:p>
        </p:txBody>
      </p:sp>
    </p:spTree>
    <p:extLst>
      <p:ext uri="{BB962C8B-B14F-4D97-AF65-F5344CB8AC3E}">
        <p14:creationId xmlns:p14="http://schemas.microsoft.com/office/powerpoint/2010/main" val="29400260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866" y="606555"/>
            <a:ext cx="11297093"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581041" y="729658"/>
            <a:ext cx="11026744"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042" y="2228004"/>
            <a:ext cx="5420978"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6805" y="2228004"/>
            <a:ext cx="542098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dirty="0"/>
              <a:t>11-Nov-2024</a:t>
            </a:r>
          </a:p>
        </p:txBody>
      </p:sp>
      <p:sp>
        <p:nvSpPr>
          <p:cNvPr id="6" name="Footer Placeholder 5"/>
          <p:cNvSpPr>
            <a:spLocks noGrp="1"/>
          </p:cNvSpPr>
          <p:nvPr>
            <p:ph type="ftr" sz="quarter" idx="11"/>
          </p:nvPr>
        </p:nvSpPr>
        <p:spPr/>
        <p:txBody>
          <a:bodyPr/>
          <a:lstStyle/>
          <a:p>
            <a:r>
              <a:rPr lang="en-US" dirty="0"/>
              <a:t>Presentation Title</a:t>
            </a:r>
          </a:p>
        </p:txBody>
      </p:sp>
      <p:sp>
        <p:nvSpPr>
          <p:cNvPr id="7" name="Slide Number Placeholder 6"/>
          <p:cNvSpPr>
            <a:spLocks noGrp="1"/>
          </p:cNvSpPr>
          <p:nvPr>
            <p:ph type="sldNum" sz="quarter" idx="12"/>
          </p:nvPr>
        </p:nvSpPr>
        <p:spPr/>
        <p:txBody>
          <a:bodyPr/>
          <a:lstStyle/>
          <a:p>
            <a:fld id="{B9713C8C-8E70-45D5-AE59-23E60168254E}" type="slidenum">
              <a:rPr lang="en-US" smtClean="0"/>
              <a:t>‹#›</a:t>
            </a:fld>
            <a:endParaRPr lang="en-US" dirty="0"/>
          </a:p>
        </p:txBody>
      </p:sp>
    </p:spTree>
    <p:extLst>
      <p:ext uri="{BB962C8B-B14F-4D97-AF65-F5344CB8AC3E}">
        <p14:creationId xmlns:p14="http://schemas.microsoft.com/office/powerpoint/2010/main" val="1312345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633" y="1709739"/>
            <a:ext cx="10512862" cy="2852737"/>
          </a:xfrm>
        </p:spPr>
        <p:txBody>
          <a:bodyPr anchor="b"/>
          <a:lstStyle>
            <a:lvl1pPr>
              <a:defRPr sz="5998"/>
            </a:lvl1pPr>
          </a:lstStyle>
          <a:p>
            <a:r>
              <a:rPr lang="en-US"/>
              <a:t>Click to edit Master title style</a:t>
            </a:r>
            <a:endParaRPr lang="en-US" dirty="0"/>
          </a:p>
        </p:txBody>
      </p:sp>
      <p:sp>
        <p:nvSpPr>
          <p:cNvPr id="3" name="Text Placeholder 2"/>
          <p:cNvSpPr>
            <a:spLocks noGrp="1"/>
          </p:cNvSpPr>
          <p:nvPr>
            <p:ph type="body" idx="1"/>
          </p:nvPr>
        </p:nvSpPr>
        <p:spPr>
          <a:xfrm>
            <a:off x="831633" y="4589464"/>
            <a:ext cx="10512862"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11-Nov-2024</a:t>
            </a:r>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AAEAE4A8-A6E5-453E-B946-FB774B73F48C}" type="slidenum">
              <a:rPr lang="en-US" smtClean="0"/>
              <a:pPr/>
              <a:t>‹#›</a:t>
            </a:fld>
            <a:endParaRPr lang="en-US" dirty="0"/>
          </a:p>
        </p:txBody>
      </p:sp>
    </p:spTree>
    <p:extLst>
      <p:ext uri="{BB962C8B-B14F-4D97-AF65-F5344CB8AC3E}">
        <p14:creationId xmlns:p14="http://schemas.microsoft.com/office/powerpoint/2010/main" val="354590830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866" y="606555"/>
            <a:ext cx="11297093"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2" name="Title 1"/>
          <p:cNvSpPr>
            <a:spLocks noGrp="1"/>
          </p:cNvSpPr>
          <p:nvPr>
            <p:ph type="title"/>
          </p:nvPr>
        </p:nvSpPr>
        <p:spPr>
          <a:xfrm>
            <a:off x="581041" y="729658"/>
            <a:ext cx="11026744"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6989" y="2250893"/>
            <a:ext cx="5085750" cy="536005"/>
          </a:xfrm>
        </p:spPr>
        <p:txBody>
          <a:bodyPr anchor="b">
            <a:noAutofit/>
          </a:bodyPr>
          <a:lstStyle>
            <a:lvl1pPr marL="0" indent="0">
              <a:buNone/>
              <a:defRPr sz="2199" b="0">
                <a:solidFill>
                  <a:schemeClr val="accent2"/>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p:cNvSpPr>
            <a:spLocks noGrp="1"/>
          </p:cNvSpPr>
          <p:nvPr>
            <p:ph sz="half" idx="2"/>
          </p:nvPr>
        </p:nvSpPr>
        <p:spPr>
          <a:xfrm>
            <a:off x="581042" y="2926053"/>
            <a:ext cx="539169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2037" y="2250893"/>
            <a:ext cx="5085748" cy="553373"/>
          </a:xfrm>
        </p:spPr>
        <p:txBody>
          <a:bodyPr anchor="b">
            <a:noAutofit/>
          </a:bodyPr>
          <a:lstStyle>
            <a:lvl1pPr marL="0" indent="0">
              <a:buNone/>
              <a:defRPr sz="2199" b="0">
                <a:solidFill>
                  <a:schemeClr val="accent2"/>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6090" y="2926053"/>
            <a:ext cx="539169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dirty="0"/>
              <a:t>11-Nov-2024</a:t>
            </a:r>
          </a:p>
        </p:txBody>
      </p:sp>
      <p:sp>
        <p:nvSpPr>
          <p:cNvPr id="8" name="Footer Placeholder 7"/>
          <p:cNvSpPr>
            <a:spLocks noGrp="1"/>
          </p:cNvSpPr>
          <p:nvPr>
            <p:ph type="ftr" sz="quarter" idx="11"/>
          </p:nvPr>
        </p:nvSpPr>
        <p:spPr/>
        <p:txBody>
          <a:bodyPr/>
          <a:lstStyle/>
          <a:p>
            <a:r>
              <a:rPr lang="en-US" dirty="0"/>
              <a:t>Presentation Title</a:t>
            </a:r>
          </a:p>
        </p:txBody>
      </p:sp>
      <p:sp>
        <p:nvSpPr>
          <p:cNvPr id="9" name="Slide Number Placeholder 8"/>
          <p:cNvSpPr>
            <a:spLocks noGrp="1"/>
          </p:cNvSpPr>
          <p:nvPr>
            <p:ph type="sldNum" sz="quarter" idx="12"/>
          </p:nvPr>
        </p:nvSpPr>
        <p:spPr/>
        <p:txBody>
          <a:bodyPr/>
          <a:lstStyle/>
          <a:p>
            <a:fld id="{AAEAE4A8-A6E5-453E-B946-FB774B73F48C}" type="slidenum">
              <a:rPr lang="en-US" smtClean="0"/>
              <a:pPr/>
              <a:t>‹#›</a:t>
            </a:fld>
            <a:endParaRPr lang="en-US" dirty="0"/>
          </a:p>
        </p:txBody>
      </p:sp>
    </p:spTree>
    <p:extLst>
      <p:ext uri="{BB962C8B-B14F-4D97-AF65-F5344CB8AC3E}">
        <p14:creationId xmlns:p14="http://schemas.microsoft.com/office/powerpoint/2010/main" val="42848814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568" y="606555"/>
            <a:ext cx="11297093"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8" name="Title 1"/>
          <p:cNvSpPr>
            <a:spLocks noGrp="1"/>
          </p:cNvSpPr>
          <p:nvPr>
            <p:ph type="title"/>
          </p:nvPr>
        </p:nvSpPr>
        <p:spPr>
          <a:xfrm>
            <a:off x="575744" y="729658"/>
            <a:ext cx="11026744"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dirty="0"/>
              <a:t>11-Nov-2024</a:t>
            </a:r>
          </a:p>
        </p:txBody>
      </p:sp>
      <p:sp>
        <p:nvSpPr>
          <p:cNvPr id="4" name="Footer Placeholder 3"/>
          <p:cNvSpPr>
            <a:spLocks noGrp="1"/>
          </p:cNvSpPr>
          <p:nvPr>
            <p:ph type="ftr" sz="quarter" idx="11"/>
          </p:nvPr>
        </p:nvSpPr>
        <p:spPr/>
        <p:txBody>
          <a:bodyPr/>
          <a:lstStyle/>
          <a:p>
            <a:r>
              <a:rPr lang="en-US" dirty="0"/>
              <a:t>Presentation Title</a:t>
            </a:r>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dirty="0"/>
          </a:p>
        </p:txBody>
      </p:sp>
    </p:spTree>
    <p:extLst>
      <p:ext uri="{BB962C8B-B14F-4D97-AF65-F5344CB8AC3E}">
        <p14:creationId xmlns:p14="http://schemas.microsoft.com/office/powerpoint/2010/main" val="10378134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dirty="0"/>
              <a:t>11-Nov-2024</a:t>
            </a:r>
          </a:p>
        </p:txBody>
      </p:sp>
      <p:sp>
        <p:nvSpPr>
          <p:cNvPr id="3" name="Footer Placeholder 2"/>
          <p:cNvSpPr>
            <a:spLocks noGrp="1"/>
          </p:cNvSpPr>
          <p:nvPr>
            <p:ph type="ftr" sz="quarter" idx="11"/>
          </p:nvPr>
        </p:nvSpPr>
        <p:spPr/>
        <p:txBody>
          <a:bodyPr/>
          <a:lstStyle/>
          <a:p>
            <a:r>
              <a:rPr lang="en-US" dirty="0"/>
              <a:t>Presentation Title</a:t>
            </a:r>
          </a:p>
        </p:txBody>
      </p:sp>
      <p:sp>
        <p:nvSpPr>
          <p:cNvPr id="4" name="Slide Number Placeholder 3"/>
          <p:cNvSpPr>
            <a:spLocks noGrp="1"/>
          </p:cNvSpPr>
          <p:nvPr>
            <p:ph type="sldNum" sz="quarter" idx="12"/>
          </p:nvPr>
        </p:nvSpPr>
        <p:spPr/>
        <p:txBody>
          <a:bodyPr/>
          <a:lstStyle/>
          <a:p>
            <a:fld id="{AAEAE4A8-A6E5-453E-B946-FB774B73F48C}" type="slidenum">
              <a:rPr lang="en-US" smtClean="0"/>
              <a:pPr/>
              <a:t>‹#›</a:t>
            </a:fld>
            <a:endParaRPr lang="en-US" dirty="0"/>
          </a:p>
        </p:txBody>
      </p:sp>
    </p:spTree>
    <p:extLst>
      <p:ext uri="{BB962C8B-B14F-4D97-AF65-F5344CB8AC3E}">
        <p14:creationId xmlns:p14="http://schemas.microsoft.com/office/powerpoint/2010/main" val="41933839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700" y="5141973"/>
            <a:ext cx="11295258"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581041" y="5262296"/>
            <a:ext cx="4908166" cy="689514"/>
          </a:xfrm>
        </p:spPr>
        <p:txBody>
          <a:bodyPr anchor="ctr"/>
          <a:lstStyle>
            <a:lvl1pPr algn="l">
              <a:defRPr sz="1999"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699" y="601200"/>
            <a:ext cx="11289899" cy="4204800"/>
          </a:xfrm>
        </p:spPr>
        <p:txBody>
          <a:bodyPr anchor="ctr">
            <a:normAutofit/>
          </a:bodyPr>
          <a:lstStyle>
            <a:lvl1pPr>
              <a:defRPr sz="1999">
                <a:solidFill>
                  <a:schemeClr val="tx2"/>
                </a:solidFill>
              </a:defRPr>
            </a:lvl1pPr>
            <a:lvl2pPr>
              <a:defRPr sz="1799">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39329" y="5262297"/>
            <a:ext cx="5868458" cy="689515"/>
          </a:xfrm>
        </p:spPr>
        <p:txBody>
          <a:bodyPr anchor="ctr">
            <a:normAutofit/>
          </a:bodyPr>
          <a:lstStyle>
            <a:lvl1pPr marL="0" indent="0" algn="r">
              <a:buNone/>
              <a:defRPr sz="1100">
                <a:solidFill>
                  <a:schemeClr val="bg1"/>
                </a:solidFill>
              </a:defRPr>
            </a:lvl1pPr>
            <a:lvl2pPr marL="457063" indent="0">
              <a:buNone/>
              <a:defRPr sz="11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r>
              <a:rPr lang="en-US" dirty="0"/>
              <a:t>11-Nov-2024</a:t>
            </a:r>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r>
              <a:rPr lang="en-US" dirty="0"/>
              <a:t>Presentation Title</a:t>
            </a:r>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AAEAE4A8-A6E5-453E-B946-FB774B73F48C}" type="slidenum">
              <a:rPr lang="en-US" smtClean="0"/>
              <a:pPr/>
              <a:t>‹#›</a:t>
            </a:fld>
            <a:endParaRPr lang="en-US" dirty="0"/>
          </a:p>
        </p:txBody>
      </p:sp>
    </p:spTree>
    <p:extLst>
      <p:ext uri="{BB962C8B-B14F-4D97-AF65-F5344CB8AC3E}">
        <p14:creationId xmlns:p14="http://schemas.microsoft.com/office/powerpoint/2010/main" val="38550142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041" y="4693389"/>
            <a:ext cx="11026744" cy="566738"/>
          </a:xfrm>
        </p:spPr>
        <p:txBody>
          <a:bodyPr anchor="b">
            <a:normAutofit/>
          </a:bodyPr>
          <a:lstStyle>
            <a:lvl1pPr algn="l">
              <a:defRPr sz="2399"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701" y="599725"/>
            <a:ext cx="11287919" cy="3557252"/>
          </a:xfrm>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en-US" dirty="0"/>
              <a:t>Click icon to add picture</a:t>
            </a:r>
          </a:p>
        </p:txBody>
      </p:sp>
      <p:sp>
        <p:nvSpPr>
          <p:cNvPr id="4" name="Text Placeholder 3"/>
          <p:cNvSpPr>
            <a:spLocks noGrp="1"/>
          </p:cNvSpPr>
          <p:nvPr>
            <p:ph type="body" sz="half" idx="2"/>
          </p:nvPr>
        </p:nvSpPr>
        <p:spPr>
          <a:xfrm>
            <a:off x="581041" y="5260128"/>
            <a:ext cx="11026745" cy="598671"/>
          </a:xfrm>
        </p:spPr>
        <p:txBody>
          <a:bodyPr>
            <a:normAutofit/>
          </a:bodyPr>
          <a:lstStyle>
            <a:lvl1pPr marL="0" indent="0">
              <a:buNone/>
              <a:defRPr sz="12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dirty="0"/>
              <a:t>11-Nov-2024</a:t>
            </a:r>
          </a:p>
        </p:txBody>
      </p:sp>
      <p:sp>
        <p:nvSpPr>
          <p:cNvPr id="6" name="Footer Placeholder 5"/>
          <p:cNvSpPr>
            <a:spLocks noGrp="1"/>
          </p:cNvSpPr>
          <p:nvPr>
            <p:ph type="ftr" sz="quarter" idx="11"/>
          </p:nvPr>
        </p:nvSpPr>
        <p:spPr/>
        <p:txBody>
          <a:bodyPr/>
          <a:lstStyle/>
          <a:p>
            <a:r>
              <a:rPr lang="en-US" dirty="0"/>
              <a:t>Presentation Title</a:t>
            </a:r>
          </a:p>
        </p:txBody>
      </p:sp>
      <p:sp>
        <p:nvSpPr>
          <p:cNvPr id="7" name="Slide Number Placeholder 6"/>
          <p:cNvSpPr>
            <a:spLocks noGrp="1"/>
          </p:cNvSpPr>
          <p:nvPr>
            <p:ph type="sldNum" sz="quarter" idx="12"/>
          </p:nvPr>
        </p:nvSpPr>
        <p:spPr/>
        <p:txBody>
          <a:bodyPr/>
          <a:lstStyle/>
          <a:p>
            <a:fld id="{AAEAE4A8-A6E5-453E-B946-FB774B73F48C}" type="slidenum">
              <a:rPr lang="en-US" smtClean="0"/>
              <a:pPr/>
              <a:t>‹#›</a:t>
            </a:fld>
            <a:endParaRPr lang="en-US" dirty="0"/>
          </a:p>
        </p:txBody>
      </p:sp>
    </p:spTree>
    <p:extLst>
      <p:ext uri="{BB962C8B-B14F-4D97-AF65-F5344CB8AC3E}">
        <p14:creationId xmlns:p14="http://schemas.microsoft.com/office/powerpoint/2010/main" val="5609094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171" y="614407"/>
            <a:ext cx="11306393"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9" name="Title 1"/>
          <p:cNvSpPr>
            <a:spLocks noGrp="1"/>
          </p:cNvSpPr>
          <p:nvPr>
            <p:ph type="title"/>
          </p:nvPr>
        </p:nvSpPr>
        <p:spPr>
          <a:xfrm>
            <a:off x="581041" y="702156"/>
            <a:ext cx="11026744"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dirty="0"/>
              <a:t>11-Nov-2024</a:t>
            </a:r>
          </a:p>
        </p:txBody>
      </p:sp>
      <p:sp>
        <p:nvSpPr>
          <p:cNvPr id="5" name="Footer Placeholder 4"/>
          <p:cNvSpPr>
            <a:spLocks noGrp="1"/>
          </p:cNvSpPr>
          <p:nvPr>
            <p:ph type="ftr" sz="quarter" idx="11"/>
          </p:nvPr>
        </p:nvSpPr>
        <p:spPr/>
        <p:txBody>
          <a:bodyPr/>
          <a:lstStyle/>
          <a:p>
            <a:r>
              <a:rPr lang="en-US" dirty="0"/>
              <a:t>Presentation Title</a:t>
            </a:r>
          </a:p>
        </p:txBody>
      </p:sp>
      <p:sp>
        <p:nvSpPr>
          <p:cNvPr id="6" name="Slide Number Placeholder 5"/>
          <p:cNvSpPr>
            <a:spLocks noGrp="1"/>
          </p:cNvSpPr>
          <p:nvPr>
            <p:ph type="sldNum" sz="quarter" idx="12"/>
          </p:nvPr>
        </p:nvSpPr>
        <p:spPr/>
        <p:txBody>
          <a:bodyPr/>
          <a:lstStyle/>
          <a:p>
            <a:fld id="{AAEAE4A8-A6E5-453E-B946-FB774B73F48C}" type="slidenum">
              <a:rPr lang="en-US" smtClean="0"/>
              <a:pPr/>
              <a:t>‹#›</a:t>
            </a:fld>
            <a:endParaRPr lang="en-US" dirty="0"/>
          </a:p>
        </p:txBody>
      </p:sp>
    </p:spTree>
    <p:extLst>
      <p:ext uri="{BB962C8B-B14F-4D97-AF65-F5344CB8AC3E}">
        <p14:creationId xmlns:p14="http://schemas.microsoft.com/office/powerpoint/2010/main" val="4915278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6900" y="599725"/>
            <a:ext cx="2906060"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Vertical Title 1"/>
          <p:cNvSpPr>
            <a:spLocks noGrp="1"/>
          </p:cNvSpPr>
          <p:nvPr>
            <p:ph type="title" orient="vert"/>
          </p:nvPr>
        </p:nvSpPr>
        <p:spPr>
          <a:xfrm>
            <a:off x="8836899" y="675727"/>
            <a:ext cx="2003642"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722" y="675727"/>
            <a:ext cx="7894223"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1331" y="5956138"/>
            <a:ext cx="1327795" cy="365125"/>
          </a:xfrm>
        </p:spPr>
        <p:txBody>
          <a:bodyPr/>
          <a:lstStyle>
            <a:lvl1pPr>
              <a:defRPr>
                <a:solidFill>
                  <a:schemeClr val="accent1">
                    <a:lumMod val="75000"/>
                    <a:lumOff val="25000"/>
                  </a:schemeClr>
                </a:solidFill>
              </a:defRPr>
            </a:lvl1pPr>
          </a:lstStyle>
          <a:p>
            <a:r>
              <a:rPr lang="en-US" dirty="0"/>
              <a:t>11-Nov-2024</a:t>
            </a:r>
          </a:p>
        </p:txBody>
      </p:sp>
      <p:sp>
        <p:nvSpPr>
          <p:cNvPr id="5" name="Footer Placeholder 4"/>
          <p:cNvSpPr>
            <a:spLocks noGrp="1"/>
          </p:cNvSpPr>
          <p:nvPr>
            <p:ph type="ftr" sz="quarter" idx="11"/>
          </p:nvPr>
        </p:nvSpPr>
        <p:spPr>
          <a:xfrm>
            <a:off x="774722" y="5951812"/>
            <a:ext cx="7894223" cy="365125"/>
          </a:xfrm>
        </p:spPr>
        <p:txBody>
          <a:bodyPr/>
          <a:lstStyle/>
          <a:p>
            <a:r>
              <a:rPr lang="en-US" dirty="0"/>
              <a:t>Presentation Title</a:t>
            </a:r>
          </a:p>
        </p:txBody>
      </p:sp>
      <p:sp>
        <p:nvSpPr>
          <p:cNvPr id="6" name="Slide Number Placeholder 5"/>
          <p:cNvSpPr>
            <a:spLocks noGrp="1"/>
          </p:cNvSpPr>
          <p:nvPr>
            <p:ph type="sldNum" sz="quarter" idx="12"/>
          </p:nvPr>
        </p:nvSpPr>
        <p:spPr>
          <a:xfrm>
            <a:off x="10443895" y="5956138"/>
            <a:ext cx="1163892" cy="365125"/>
          </a:xfrm>
        </p:spPr>
        <p:txBody>
          <a:bodyPr/>
          <a:lstStyle>
            <a:lvl1pPr>
              <a:defRPr>
                <a:solidFill>
                  <a:schemeClr val="accent1">
                    <a:lumMod val="75000"/>
                    <a:lumOff val="25000"/>
                  </a:schemeClr>
                </a:solidFill>
              </a:defRPr>
            </a:lvl1pPr>
          </a:lstStyle>
          <a:p>
            <a:fld id="{AAEAE4A8-A6E5-453E-B946-FB774B73F48C}" type="slidenum">
              <a:rPr lang="en-US" smtClean="0"/>
              <a:pPr/>
              <a:t>‹#›</a:t>
            </a:fld>
            <a:endParaRPr lang="en-US" dirty="0"/>
          </a:p>
        </p:txBody>
      </p:sp>
    </p:spTree>
    <p:extLst>
      <p:ext uri="{BB962C8B-B14F-4D97-AF65-F5344CB8AC3E}">
        <p14:creationId xmlns:p14="http://schemas.microsoft.com/office/powerpoint/2010/main" val="37115498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Title Only ">
    <p:bg>
      <p:bgPr>
        <a:gradFill>
          <a:gsLst>
            <a:gs pos="0">
              <a:schemeClr val="accent2">
                <a:lumMod val="110000"/>
                <a:satMod val="105000"/>
                <a:tint val="67000"/>
                <a:alpha val="0"/>
              </a:schemeClr>
            </a:gs>
            <a:gs pos="100000">
              <a:schemeClr val="bg2"/>
            </a:gs>
          </a:gsLst>
          <a:lin ang="5400000" scaled="0"/>
        </a:gradFill>
        <a:effectLst/>
      </p:bgPr>
    </p:bg>
    <p:spTree>
      <p:nvGrpSpPr>
        <p:cNvPr id="1" name=""/>
        <p:cNvGrpSpPr/>
        <p:nvPr/>
      </p:nvGrpSpPr>
      <p:grpSpPr>
        <a:xfrm>
          <a:off x="0" y="0"/>
          <a:ext cx="0" cy="0"/>
          <a:chOff x="0" y="0"/>
          <a:chExt cx="0" cy="0"/>
        </a:xfrm>
      </p:grpSpPr>
      <p:pic>
        <p:nvPicPr>
          <p:cNvPr id="8" name="Picture 7" descr="A white circles on a black background&#10;&#10;Description automatically generated">
            <a:extLst>
              <a:ext uri="{FF2B5EF4-FFF2-40B4-BE49-F238E27FC236}">
                <a16:creationId xmlns:a16="http://schemas.microsoft.com/office/drawing/2014/main" id="{05185B01-840C-72E0-FF30-8EE18CFC550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1504" r="4105" b="14441"/>
          <a:stretch/>
        </p:blipFill>
        <p:spPr>
          <a:xfrm>
            <a:off x="3275012" y="0"/>
            <a:ext cx="8913812" cy="6867457"/>
          </a:xfrm>
          <a:prstGeom prst="rect">
            <a:avLst/>
          </a:prstGeom>
        </p:spPr>
      </p:pic>
      <p:sp>
        <p:nvSpPr>
          <p:cNvPr id="2" name="Title 1"/>
          <p:cNvSpPr>
            <a:spLocks noGrp="1"/>
          </p:cNvSpPr>
          <p:nvPr>
            <p:ph type="title"/>
          </p:nvPr>
        </p:nvSpPr>
        <p:spPr>
          <a:xfrm>
            <a:off x="684212" y="1295400"/>
            <a:ext cx="10287000" cy="3886200"/>
          </a:xfrm>
        </p:spPr>
        <p:txBody>
          <a:bodyPr anchor="b">
            <a:normAutofit/>
          </a:bodyPr>
          <a:lstStyle>
            <a:lvl1pPr marL="0" indent="0" algn="l">
              <a:lnSpc>
                <a:spcPct val="100000"/>
              </a:lnSpc>
              <a:defRPr sz="6600"/>
            </a:lvl1pPr>
          </a:lstStyle>
          <a:p>
            <a:r>
              <a:rPr lang="en-US"/>
              <a:t>Click to edit Master title style</a:t>
            </a:r>
            <a:endParaRPr dirty="0"/>
          </a:p>
        </p:txBody>
      </p:sp>
      <p:sp>
        <p:nvSpPr>
          <p:cNvPr id="10" name="Text Placeholder 9">
            <a:extLst>
              <a:ext uri="{FF2B5EF4-FFF2-40B4-BE49-F238E27FC236}">
                <a16:creationId xmlns:a16="http://schemas.microsoft.com/office/drawing/2014/main" id="{695FDDB8-B25B-0452-0EE6-99D1F02803F7}"/>
              </a:ext>
            </a:extLst>
          </p:cNvPr>
          <p:cNvSpPr>
            <a:spLocks noGrp="1"/>
          </p:cNvSpPr>
          <p:nvPr>
            <p:ph type="body" sz="quarter" idx="10"/>
          </p:nvPr>
        </p:nvSpPr>
        <p:spPr>
          <a:xfrm>
            <a:off x="684212" y="5600700"/>
            <a:ext cx="10287000" cy="533400"/>
          </a:xfrm>
        </p:spPr>
        <p:txBody>
          <a:bodyPr anchor="t">
            <a:normAutofit/>
          </a:bodyPr>
          <a:lstStyle>
            <a:lvl1pPr marL="45720" indent="0" algn="l">
              <a:buNone/>
              <a:defRPr sz="2400"/>
            </a:lvl1pPr>
          </a:lstStyle>
          <a:p>
            <a:pPr lvl="0"/>
            <a:r>
              <a:rPr lang="en-US"/>
              <a:t>Click to edit Master text styles</a:t>
            </a:r>
          </a:p>
        </p:txBody>
      </p:sp>
      <p:sp>
        <p:nvSpPr>
          <p:cNvPr id="3" name="Cross 2">
            <a:extLst>
              <a:ext uri="{FF2B5EF4-FFF2-40B4-BE49-F238E27FC236}">
                <a16:creationId xmlns:a16="http://schemas.microsoft.com/office/drawing/2014/main" id="{29F0C076-A364-A8D3-F322-AC2A18341617}"/>
              </a:ext>
            </a:extLst>
          </p:cNvPr>
          <p:cNvSpPr/>
          <p:nvPr userDrawn="1"/>
        </p:nvSpPr>
        <p:spPr>
          <a:xfrm>
            <a:off x="10975566" y="4987103"/>
            <a:ext cx="685800" cy="685800"/>
          </a:xfrm>
          <a:prstGeom prst="plus">
            <a:avLst>
              <a:gd name="adj" fmla="val 39796"/>
            </a:avLst>
          </a:prstGeom>
          <a:gradFill>
            <a:gsLst>
              <a:gs pos="0">
                <a:schemeClr val="bg1">
                  <a:alpha val="0"/>
                </a:schemeClr>
              </a:gs>
              <a:gs pos="100000">
                <a:schemeClr val="bg1"/>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4" name="Cross 3">
            <a:extLst>
              <a:ext uri="{FF2B5EF4-FFF2-40B4-BE49-F238E27FC236}">
                <a16:creationId xmlns:a16="http://schemas.microsoft.com/office/drawing/2014/main" id="{921F5FF9-DFA3-CF00-B31A-21C261392B15}"/>
              </a:ext>
            </a:extLst>
          </p:cNvPr>
          <p:cNvSpPr/>
          <p:nvPr userDrawn="1"/>
        </p:nvSpPr>
        <p:spPr>
          <a:xfrm>
            <a:off x="10118724" y="3581400"/>
            <a:ext cx="685800" cy="685800"/>
          </a:xfrm>
          <a:prstGeom prst="plus">
            <a:avLst>
              <a:gd name="adj" fmla="val 39796"/>
            </a:avLst>
          </a:prstGeom>
          <a:gradFill>
            <a:gsLst>
              <a:gs pos="0">
                <a:schemeClr val="bg1">
                  <a:alpha val="0"/>
                </a:schemeClr>
              </a:gs>
              <a:gs pos="100000">
                <a:schemeClr val="bg1"/>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3825836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Agenda">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67777CD-9A1F-DEEA-2595-9E892C952556}"/>
              </a:ext>
            </a:extLst>
          </p:cNvPr>
          <p:cNvSpPr/>
          <p:nvPr userDrawn="1"/>
        </p:nvSpPr>
        <p:spPr>
          <a:xfrm>
            <a:off x="-1" y="0"/>
            <a:ext cx="12188825" cy="6858000"/>
          </a:xfrm>
          <a:prstGeom prst="rect">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13" name="Freeform: Shape 12">
            <a:extLst>
              <a:ext uri="{FF2B5EF4-FFF2-40B4-BE49-F238E27FC236}">
                <a16:creationId xmlns:a16="http://schemas.microsoft.com/office/drawing/2014/main" id="{DF4D3028-A414-148B-F10C-466ED585BCD9}"/>
              </a:ext>
            </a:extLst>
          </p:cNvPr>
          <p:cNvSpPr/>
          <p:nvPr userDrawn="1"/>
        </p:nvSpPr>
        <p:spPr>
          <a:xfrm>
            <a:off x="-1" y="1586"/>
            <a:ext cx="3428208" cy="6856414"/>
          </a:xfrm>
          <a:custGeom>
            <a:avLst/>
            <a:gdLst>
              <a:gd name="connsiteX0" fmla="*/ 1 w 3428208"/>
              <a:gd name="connsiteY0" fmla="*/ 0 h 6856414"/>
              <a:gd name="connsiteX1" fmla="*/ 3428208 w 3428208"/>
              <a:gd name="connsiteY1" fmla="*/ 3428207 h 6856414"/>
              <a:gd name="connsiteX2" fmla="*/ 1 w 3428208"/>
              <a:gd name="connsiteY2" fmla="*/ 6856414 h 6856414"/>
              <a:gd name="connsiteX3" fmla="*/ 0 w 3428208"/>
              <a:gd name="connsiteY3" fmla="*/ 6856414 h 6856414"/>
              <a:gd name="connsiteX4" fmla="*/ 0 w 3428208"/>
              <a:gd name="connsiteY4" fmla="*/ 0 h 6856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8208" h="6856414">
                <a:moveTo>
                  <a:pt x="1" y="0"/>
                </a:moveTo>
                <a:cubicBezTo>
                  <a:pt x="1893347" y="0"/>
                  <a:pt x="3428208" y="1534861"/>
                  <a:pt x="3428208" y="3428207"/>
                </a:cubicBezTo>
                <a:cubicBezTo>
                  <a:pt x="3428208" y="5321553"/>
                  <a:pt x="1893347" y="6856414"/>
                  <a:pt x="1" y="6856414"/>
                </a:cubicBezTo>
                <a:lnTo>
                  <a:pt x="0" y="6856414"/>
                </a:lnTo>
                <a:lnTo>
                  <a:pt x="0" y="0"/>
                </a:lnTo>
                <a:close/>
              </a:path>
            </a:pathLst>
          </a:custGeom>
          <a:gradFill>
            <a:gsLst>
              <a:gs pos="0">
                <a:schemeClr val="bg1"/>
              </a:gs>
              <a:gs pos="100000">
                <a:schemeClr val="bg1">
                  <a:alpha val="0"/>
                </a:schemeClr>
              </a:gs>
            </a:gsLst>
          </a:gradFill>
          <a:ln>
            <a:noFill/>
          </a:ln>
        </p:spPr>
        <p:style>
          <a:lnRef idx="1">
            <a:schemeClr val="accent2"/>
          </a:lnRef>
          <a:fillRef idx="2">
            <a:schemeClr val="accent2"/>
          </a:fillRef>
          <a:effectRef idx="1">
            <a:schemeClr val="accent2"/>
          </a:effectRef>
          <a:fontRef idx="minor">
            <a:schemeClr val="dk1"/>
          </a:fontRef>
        </p:style>
        <p:txBody>
          <a:bodyPr wrap="square" rtlCol="0" anchor="ctr">
            <a:noAutofit/>
          </a:bodyPr>
          <a:lstStyle/>
          <a:p>
            <a:pPr algn="ctr"/>
            <a:endParaRPr lang="en-US" dirty="0"/>
          </a:p>
        </p:txBody>
      </p:sp>
      <p:sp>
        <p:nvSpPr>
          <p:cNvPr id="9" name="Title 1">
            <a:extLst>
              <a:ext uri="{FF2B5EF4-FFF2-40B4-BE49-F238E27FC236}">
                <a16:creationId xmlns:a16="http://schemas.microsoft.com/office/drawing/2014/main" id="{0EB111F7-2027-1E41-1C02-BA5AA37EA221}"/>
              </a:ext>
            </a:extLst>
          </p:cNvPr>
          <p:cNvSpPr>
            <a:spLocks noGrp="1"/>
          </p:cNvSpPr>
          <p:nvPr>
            <p:ph type="title"/>
          </p:nvPr>
        </p:nvSpPr>
        <p:spPr>
          <a:xfrm>
            <a:off x="989012" y="723900"/>
            <a:ext cx="4114800" cy="5295900"/>
          </a:xfrm>
        </p:spPr>
        <p:txBody>
          <a:bodyPr anchor="ctr">
            <a:normAutofit/>
          </a:bodyPr>
          <a:lstStyle>
            <a:lvl1pPr algn="r">
              <a:lnSpc>
                <a:spcPct val="100000"/>
              </a:lnSpc>
              <a:defRPr sz="4800" b="1" kern="1200" dirty="0">
                <a:solidFill>
                  <a:schemeClr val="tx1">
                    <a:lumMod val="85000"/>
                    <a:lumOff val="15000"/>
                  </a:schemeClr>
                </a:solidFill>
                <a:latin typeface="+mj-lt"/>
                <a:ea typeface="+mj-ea"/>
                <a:cs typeface="+mj-cs"/>
              </a:defRPr>
            </a:lvl1pPr>
          </a:lstStyle>
          <a:p>
            <a:r>
              <a:rPr lang="en-US"/>
              <a:t>Click to edit Master title style</a:t>
            </a:r>
            <a:endParaRPr dirty="0"/>
          </a:p>
        </p:txBody>
      </p:sp>
      <p:sp>
        <p:nvSpPr>
          <p:cNvPr id="3" name="Content Placeholder 2"/>
          <p:cNvSpPr>
            <a:spLocks noGrp="1"/>
          </p:cNvSpPr>
          <p:nvPr>
            <p:ph idx="1"/>
          </p:nvPr>
        </p:nvSpPr>
        <p:spPr>
          <a:xfrm>
            <a:off x="6932612" y="1981200"/>
            <a:ext cx="4114800" cy="2854781"/>
          </a:xfrm>
        </p:spPr>
        <p:txBody>
          <a:bodyPr anchor="ctr"/>
          <a:lstStyle>
            <a:lvl1pPr marL="45720" indent="0">
              <a:buNone/>
              <a:defRPr>
                <a:solidFill>
                  <a:schemeClr val="tx1">
                    <a:lumMod val="85000"/>
                    <a:lumOff val="15000"/>
                  </a:schemeClr>
                </a:solidFill>
              </a:defRPr>
            </a:lvl1pPr>
            <a:lvl2pPr marL="365760" indent="0">
              <a:buNone/>
              <a:defRPr>
                <a:solidFill>
                  <a:schemeClr val="tx1">
                    <a:lumMod val="85000"/>
                    <a:lumOff val="15000"/>
                  </a:schemeClr>
                </a:solidFill>
              </a:defRPr>
            </a:lvl2pPr>
            <a:lvl3pPr marL="594360" indent="0">
              <a:buNone/>
              <a:defRPr>
                <a:solidFill>
                  <a:schemeClr val="tx1">
                    <a:lumMod val="85000"/>
                    <a:lumOff val="15000"/>
                  </a:schemeClr>
                </a:solidFill>
              </a:defRPr>
            </a:lvl3pPr>
            <a:lvl4pPr marL="777240" indent="0">
              <a:buNone/>
              <a:defRPr>
                <a:solidFill>
                  <a:schemeClr val="tx1">
                    <a:lumMod val="85000"/>
                    <a:lumOff val="15000"/>
                  </a:schemeClr>
                </a:solidFill>
              </a:defRPr>
            </a:lvl4pPr>
            <a:lvl5pPr marL="960120" indent="0">
              <a:buNone/>
              <a:defRPr>
                <a:solidFill>
                  <a:schemeClr val="tx1">
                    <a:lumMod val="85000"/>
                    <a:lumOff val="1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4" name="Cross 13">
            <a:extLst>
              <a:ext uri="{FF2B5EF4-FFF2-40B4-BE49-F238E27FC236}">
                <a16:creationId xmlns:a16="http://schemas.microsoft.com/office/drawing/2014/main" id="{02A1E7CF-4DB4-D31C-D6AA-D368DA17CD5F}"/>
              </a:ext>
            </a:extLst>
          </p:cNvPr>
          <p:cNvSpPr/>
          <p:nvPr userDrawn="1"/>
        </p:nvSpPr>
        <p:spPr>
          <a:xfrm>
            <a:off x="4837509" y="914400"/>
            <a:ext cx="685800" cy="685800"/>
          </a:xfrm>
          <a:prstGeom prst="plus">
            <a:avLst>
              <a:gd name="adj" fmla="val 39796"/>
            </a:avLst>
          </a:prstGeom>
          <a:gradFill>
            <a:gsLst>
              <a:gs pos="0">
                <a:schemeClr val="bg1">
                  <a:alpha val="0"/>
                </a:schemeClr>
              </a:gs>
              <a:gs pos="100000">
                <a:schemeClr val="bg1"/>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15" name="Cross 14">
            <a:extLst>
              <a:ext uri="{FF2B5EF4-FFF2-40B4-BE49-F238E27FC236}">
                <a16:creationId xmlns:a16="http://schemas.microsoft.com/office/drawing/2014/main" id="{E47E8503-C2AB-07F1-FD1F-A529E414E168}"/>
              </a:ext>
            </a:extLst>
          </p:cNvPr>
          <p:cNvSpPr/>
          <p:nvPr userDrawn="1"/>
        </p:nvSpPr>
        <p:spPr>
          <a:xfrm>
            <a:off x="3085307" y="5695950"/>
            <a:ext cx="685800" cy="685800"/>
          </a:xfrm>
          <a:prstGeom prst="plus">
            <a:avLst>
              <a:gd name="adj" fmla="val 39796"/>
            </a:avLst>
          </a:prstGeom>
          <a:gradFill>
            <a:gsLst>
              <a:gs pos="0">
                <a:schemeClr val="bg1">
                  <a:alpha val="0"/>
                </a:schemeClr>
              </a:gs>
              <a:gs pos="100000">
                <a:schemeClr val="bg1"/>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2" name="Left Brace 1">
            <a:extLst>
              <a:ext uri="{FF2B5EF4-FFF2-40B4-BE49-F238E27FC236}">
                <a16:creationId xmlns:a16="http://schemas.microsoft.com/office/drawing/2014/main" id="{8020F553-E264-0059-F1EB-47039048DC67}"/>
              </a:ext>
            </a:extLst>
          </p:cNvPr>
          <p:cNvSpPr/>
          <p:nvPr userDrawn="1"/>
        </p:nvSpPr>
        <p:spPr>
          <a:xfrm>
            <a:off x="5561012" y="2022021"/>
            <a:ext cx="838200" cy="2813960"/>
          </a:xfrm>
          <a:prstGeom prst="leftBrace">
            <a:avLst>
              <a:gd name="adj1" fmla="val 34932"/>
              <a:gd name="adj2" fmla="val 50000"/>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1995630416"/>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Table">
    <p:bg>
      <p:bgRef idx="1001">
        <a:schemeClr val="bg1"/>
      </p:bgRef>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BE2E1990-ECE7-FA08-4966-BE3109399672}"/>
              </a:ext>
            </a:extLst>
          </p:cNvPr>
          <p:cNvSpPr/>
          <p:nvPr userDrawn="1"/>
        </p:nvSpPr>
        <p:spPr>
          <a:xfrm>
            <a:off x="7026044" y="0"/>
            <a:ext cx="4461334" cy="1981200"/>
          </a:xfrm>
          <a:custGeom>
            <a:avLst/>
            <a:gdLst>
              <a:gd name="connsiteX0" fmla="*/ 0 w 4461334"/>
              <a:gd name="connsiteY0" fmla="*/ 0 h 1981200"/>
              <a:gd name="connsiteX1" fmla="*/ 4461334 w 4461334"/>
              <a:gd name="connsiteY1" fmla="*/ 0 h 1981200"/>
              <a:gd name="connsiteX2" fmla="*/ 4432897 w 4461334"/>
              <a:gd name="connsiteY2" fmla="*/ 186331 h 1981200"/>
              <a:gd name="connsiteX3" fmla="*/ 2230667 w 4461334"/>
              <a:gd name="connsiteY3" fmla="*/ 1981200 h 1981200"/>
              <a:gd name="connsiteX4" fmla="*/ 28437 w 4461334"/>
              <a:gd name="connsiteY4" fmla="*/ 186331 h 1981200"/>
              <a:gd name="connsiteX5" fmla="*/ 0 w 4461334"/>
              <a:gd name="connsiteY5"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1334" h="1981200">
                <a:moveTo>
                  <a:pt x="0" y="0"/>
                </a:moveTo>
                <a:lnTo>
                  <a:pt x="4461334" y="0"/>
                </a:lnTo>
                <a:lnTo>
                  <a:pt x="4432897" y="186331"/>
                </a:lnTo>
                <a:cubicBezTo>
                  <a:pt x="4223288" y="1210661"/>
                  <a:pt x="3316962" y="1981200"/>
                  <a:pt x="2230667" y="1981200"/>
                </a:cubicBezTo>
                <a:cubicBezTo>
                  <a:pt x="1144372" y="1981200"/>
                  <a:pt x="238046" y="1210661"/>
                  <a:pt x="28437" y="186331"/>
                </a:cubicBezTo>
                <a:lnTo>
                  <a:pt x="0" y="0"/>
                </a:lnTo>
                <a:close/>
              </a:path>
            </a:pathLst>
          </a:cu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3" name="Rectangle 2">
            <a:extLst>
              <a:ext uri="{FF2B5EF4-FFF2-40B4-BE49-F238E27FC236}">
                <a16:creationId xmlns:a16="http://schemas.microsoft.com/office/drawing/2014/main" id="{BE1D9EB0-EE8E-A9E8-9583-2D924EFA65AF}"/>
              </a:ext>
            </a:extLst>
          </p:cNvPr>
          <p:cNvSpPr/>
          <p:nvPr userDrawn="1"/>
        </p:nvSpPr>
        <p:spPr>
          <a:xfrm>
            <a:off x="0" y="0"/>
            <a:ext cx="760412"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7" name="Title 1">
            <a:extLst>
              <a:ext uri="{FF2B5EF4-FFF2-40B4-BE49-F238E27FC236}">
                <a16:creationId xmlns:a16="http://schemas.microsoft.com/office/drawing/2014/main" id="{FAC00260-F255-D312-3E7C-329EECDFDEE7}"/>
              </a:ext>
            </a:extLst>
          </p:cNvPr>
          <p:cNvSpPr>
            <a:spLocks noGrp="1"/>
          </p:cNvSpPr>
          <p:nvPr>
            <p:ph type="title"/>
          </p:nvPr>
        </p:nvSpPr>
        <p:spPr>
          <a:xfrm>
            <a:off x="1293812" y="609600"/>
            <a:ext cx="4914900" cy="1447800"/>
          </a:xfrm>
        </p:spPr>
        <p:txBody>
          <a:bodyPr anchor="t">
            <a:normAutofit/>
          </a:bodyPr>
          <a:lstStyle>
            <a:lvl1pPr>
              <a:defRPr sz="3200" b="1" kern="1200" dirty="0">
                <a:solidFill>
                  <a:schemeClr val="tx1">
                    <a:lumMod val="85000"/>
                    <a:lumOff val="15000"/>
                  </a:schemeClr>
                </a:solidFill>
                <a:latin typeface="+mj-lt"/>
                <a:ea typeface="+mj-ea"/>
                <a:cs typeface="+mj-cs"/>
              </a:defRPr>
            </a:lvl1pPr>
          </a:lstStyle>
          <a:p>
            <a:r>
              <a:rPr lang="en-US"/>
              <a:t>Click to edit Master title style</a:t>
            </a:r>
            <a:endParaRPr dirty="0"/>
          </a:p>
        </p:txBody>
      </p:sp>
      <p:sp>
        <p:nvSpPr>
          <p:cNvPr id="6" name="Slide Number Placeholder 5">
            <a:extLst>
              <a:ext uri="{FF2B5EF4-FFF2-40B4-BE49-F238E27FC236}">
                <a16:creationId xmlns:a16="http://schemas.microsoft.com/office/drawing/2014/main" id="{3C9C7904-6373-06D6-713A-79D78DD61545}"/>
              </a:ext>
            </a:extLst>
          </p:cNvPr>
          <p:cNvSpPr>
            <a:spLocks noGrp="1"/>
          </p:cNvSpPr>
          <p:nvPr>
            <p:ph type="sldNum" sz="quarter" idx="12"/>
          </p:nvPr>
        </p:nvSpPr>
        <p:spPr>
          <a:xfrm>
            <a:off x="1" y="609600"/>
            <a:ext cx="760412" cy="381000"/>
          </a:xfrm>
        </p:spPr>
        <p:txBody>
          <a:bodyPr/>
          <a:lstStyle>
            <a:lvl1pPr algn="ctr">
              <a:defRPr sz="2400" b="1"/>
            </a:lvl1pPr>
          </a:lstStyle>
          <a:p>
            <a:fld id="{AAEAE4A8-A6E5-453E-B946-FB774B73F48C}" type="slidenum">
              <a:rPr lang="en-US" smtClean="0"/>
              <a:pPr/>
              <a:t>‹#›</a:t>
            </a:fld>
            <a:endParaRPr lang="en-US" dirty="0"/>
          </a:p>
        </p:txBody>
      </p:sp>
      <p:sp>
        <p:nvSpPr>
          <p:cNvPr id="16" name="Footer Placeholder 4">
            <a:extLst>
              <a:ext uri="{FF2B5EF4-FFF2-40B4-BE49-F238E27FC236}">
                <a16:creationId xmlns:a16="http://schemas.microsoft.com/office/drawing/2014/main" id="{0583D396-7FDF-332F-BEA4-791452AB13E8}"/>
              </a:ext>
            </a:extLst>
          </p:cNvPr>
          <p:cNvSpPr>
            <a:spLocks noGrp="1"/>
          </p:cNvSpPr>
          <p:nvPr>
            <p:ph type="ftr" sz="quarter" idx="3"/>
          </p:nvPr>
        </p:nvSpPr>
        <p:spPr>
          <a:xfrm rot="16200000">
            <a:off x="-1829595" y="2591593"/>
            <a:ext cx="4419600" cy="760414"/>
          </a:xfrm>
          <a:prstGeom prst="rect">
            <a:avLst/>
          </a:prstGeom>
        </p:spPr>
        <p:txBody>
          <a:bodyPr vert="horz" lIns="91440" tIns="45720" rIns="91440" bIns="45720" rtlCol="0" anchor="ctr"/>
          <a:lstStyle>
            <a:lvl1pPr algn="ctr">
              <a:defRPr lang="en-US" sz="1400" b="0" kern="1200" spc="100" baseline="0" dirty="0">
                <a:solidFill>
                  <a:schemeClr val="tx1"/>
                </a:solidFill>
                <a:latin typeface="+mn-lt"/>
                <a:ea typeface="+mn-ea"/>
                <a:cs typeface="+mn-cs"/>
              </a:defRPr>
            </a:lvl1pPr>
          </a:lstStyle>
          <a:p>
            <a:r>
              <a:rPr lang="en-US" dirty="0"/>
              <a:t>Presentation Title</a:t>
            </a:r>
          </a:p>
        </p:txBody>
      </p:sp>
      <p:sp>
        <p:nvSpPr>
          <p:cNvPr id="8" name="Date Placeholder 3">
            <a:extLst>
              <a:ext uri="{FF2B5EF4-FFF2-40B4-BE49-F238E27FC236}">
                <a16:creationId xmlns:a16="http://schemas.microsoft.com/office/drawing/2014/main" id="{157FA249-0BE5-21BF-D816-85FBE6C4BD10}"/>
              </a:ext>
            </a:extLst>
          </p:cNvPr>
          <p:cNvSpPr>
            <a:spLocks noGrp="1"/>
          </p:cNvSpPr>
          <p:nvPr>
            <p:ph type="dt" sz="half" idx="2"/>
          </p:nvPr>
        </p:nvSpPr>
        <p:spPr>
          <a:xfrm rot="16200000">
            <a:off x="-229393" y="5258593"/>
            <a:ext cx="1219200" cy="760414"/>
          </a:xfrm>
          <a:prstGeom prst="rect">
            <a:avLst/>
          </a:prstGeom>
        </p:spPr>
        <p:txBody>
          <a:bodyPr vert="horz" lIns="91440" tIns="45720" rIns="91440" bIns="45720" rtlCol="0" anchor="ctr"/>
          <a:lstStyle>
            <a:lvl1pPr algn="l">
              <a:defRPr sz="1400" b="0" spc="100" baseline="0">
                <a:solidFill>
                  <a:schemeClr val="tx1"/>
                </a:solidFill>
              </a:defRPr>
            </a:lvl1pPr>
          </a:lstStyle>
          <a:p>
            <a:r>
              <a:rPr lang="en-US" dirty="0"/>
              <a:t>11-Nov-2024</a:t>
            </a:r>
          </a:p>
        </p:txBody>
      </p:sp>
      <p:sp>
        <p:nvSpPr>
          <p:cNvPr id="4" name="Table Placeholder 3">
            <a:extLst>
              <a:ext uri="{FF2B5EF4-FFF2-40B4-BE49-F238E27FC236}">
                <a16:creationId xmlns:a16="http://schemas.microsoft.com/office/drawing/2014/main" id="{FD06F443-9595-7420-13F2-7AF883FDE5E1}"/>
              </a:ext>
            </a:extLst>
          </p:cNvPr>
          <p:cNvSpPr>
            <a:spLocks noGrp="1"/>
          </p:cNvSpPr>
          <p:nvPr>
            <p:ph type="tbl" sz="quarter" idx="14"/>
          </p:nvPr>
        </p:nvSpPr>
        <p:spPr>
          <a:xfrm>
            <a:off x="1293811" y="2743200"/>
            <a:ext cx="10134601" cy="3505200"/>
          </a:xfrm>
        </p:spPr>
        <p:txBody>
          <a:bodyPr/>
          <a:lstStyle>
            <a:lvl1pPr>
              <a:defRPr>
                <a:solidFill>
                  <a:schemeClr val="tx1">
                    <a:lumMod val="85000"/>
                    <a:lumOff val="15000"/>
                  </a:schemeClr>
                </a:solidFill>
              </a:defRPr>
            </a:lvl1pPr>
          </a:lstStyle>
          <a:p>
            <a:r>
              <a:rPr lang="en-US" dirty="0"/>
              <a:t>Click icon to add table</a:t>
            </a:r>
          </a:p>
        </p:txBody>
      </p:sp>
    </p:spTree>
    <p:extLst>
      <p:ext uri="{BB962C8B-B14F-4D97-AF65-F5344CB8AC3E}">
        <p14:creationId xmlns:p14="http://schemas.microsoft.com/office/powerpoint/2010/main" val="131739709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798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059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11-Nov-2024</a:t>
            </a:r>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B9713C8C-8E70-45D5-AE59-23E60168254E}" type="slidenum">
              <a:rPr lang="en-US" smtClean="0"/>
              <a:t>‹#›</a:t>
            </a:fld>
            <a:endParaRPr lang="en-US" dirty="0"/>
          </a:p>
        </p:txBody>
      </p:sp>
    </p:spTree>
    <p:extLst>
      <p:ext uri="{BB962C8B-B14F-4D97-AF65-F5344CB8AC3E}">
        <p14:creationId xmlns:p14="http://schemas.microsoft.com/office/powerpoint/2010/main" val="20179846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D85A6-A4E6-4160-BE43-8146A9894647}"/>
              </a:ext>
            </a:extLst>
          </p:cNvPr>
          <p:cNvSpPr>
            <a:spLocks noGrp="1"/>
          </p:cNvSpPr>
          <p:nvPr>
            <p:ph type="title"/>
          </p:nvPr>
        </p:nvSpPr>
        <p:spPr/>
        <p:txBody>
          <a:bodyPr/>
          <a:lstStyle/>
          <a:p>
            <a:r>
              <a:rPr lang="en-US"/>
              <a:t>Click to edit Master title style</a:t>
            </a:r>
          </a:p>
        </p:txBody>
      </p:sp>
      <p:sp>
        <p:nvSpPr>
          <p:cNvPr id="29" name="Picture Placeholder 28">
            <a:extLst>
              <a:ext uri="{FF2B5EF4-FFF2-40B4-BE49-F238E27FC236}">
                <a16:creationId xmlns:a16="http://schemas.microsoft.com/office/drawing/2014/main" id="{26E6BD11-82A7-4729-AD05-B0676F9B1F5F}"/>
              </a:ext>
            </a:extLst>
          </p:cNvPr>
          <p:cNvSpPr>
            <a:spLocks noGrp="1"/>
          </p:cNvSpPr>
          <p:nvPr>
            <p:ph type="pic" sz="quarter" idx="21"/>
          </p:nvPr>
        </p:nvSpPr>
        <p:spPr>
          <a:xfrm>
            <a:off x="684318" y="3487897"/>
            <a:ext cx="1750932" cy="1993392"/>
          </a:xfrm>
          <a:solidFill>
            <a:schemeClr val="accent6"/>
          </a:solidFill>
        </p:spPr>
        <p:txBody>
          <a:bodyPr/>
          <a:lstStyle/>
          <a:p>
            <a:r>
              <a:rPr lang="en-US" dirty="0"/>
              <a:t>Click icon to add picture</a:t>
            </a:r>
          </a:p>
        </p:txBody>
      </p:sp>
      <p:sp>
        <p:nvSpPr>
          <p:cNvPr id="19" name="Text Placeholder 18">
            <a:extLst>
              <a:ext uri="{FF2B5EF4-FFF2-40B4-BE49-F238E27FC236}">
                <a16:creationId xmlns:a16="http://schemas.microsoft.com/office/drawing/2014/main" id="{6E08135B-D6D5-401C-B151-CDCB20550F16}"/>
              </a:ext>
            </a:extLst>
          </p:cNvPr>
          <p:cNvSpPr>
            <a:spLocks noGrp="1"/>
          </p:cNvSpPr>
          <p:nvPr>
            <p:ph type="body" sz="quarter" idx="13" hasCustomPrompt="1"/>
          </p:nvPr>
        </p:nvSpPr>
        <p:spPr>
          <a:xfrm>
            <a:off x="695576" y="2250051"/>
            <a:ext cx="1750932" cy="594360"/>
          </a:xfrm>
        </p:spPr>
        <p:txBody>
          <a:bodyPr anchor="b" anchorCtr="0">
            <a:normAutofit/>
          </a:bodyPr>
          <a:lstStyle>
            <a:lvl1pPr marL="0" indent="0">
              <a:buNone/>
              <a:defRPr sz="1999" b="1">
                <a:latin typeface="+mj-lt"/>
              </a:defRPr>
            </a:lvl1pPr>
            <a:lvl2pPr marL="365650" indent="0">
              <a:buFont typeface="Arial" panose="020B0604020202020204" pitchFamily="34" charset="0"/>
              <a:buNone/>
              <a:defRPr/>
            </a:lvl2pPr>
            <a:lvl3pPr marL="365650" indent="0">
              <a:buNone/>
              <a:defRPr/>
            </a:lvl3pPr>
            <a:lvl4pPr marL="639888" indent="0">
              <a:buFont typeface="Arial" panose="020B0604020202020204" pitchFamily="34" charset="0"/>
              <a:buNone/>
              <a:defRPr/>
            </a:lvl4pPr>
            <a:lvl5pPr marL="612464" indent="0">
              <a:buNone/>
              <a:defRPr/>
            </a:lvl5pPr>
          </a:lstStyle>
          <a:p>
            <a:pPr lvl="0"/>
            <a:r>
              <a:rPr lang="en-US" dirty="0"/>
              <a:t>Name</a:t>
            </a:r>
          </a:p>
        </p:txBody>
      </p:sp>
      <p:sp>
        <p:nvSpPr>
          <p:cNvPr id="21" name="Text Placeholder 20">
            <a:extLst>
              <a:ext uri="{FF2B5EF4-FFF2-40B4-BE49-F238E27FC236}">
                <a16:creationId xmlns:a16="http://schemas.microsoft.com/office/drawing/2014/main" id="{FA587696-63FF-4232-8879-488DFE1C31EA}"/>
              </a:ext>
            </a:extLst>
          </p:cNvPr>
          <p:cNvSpPr>
            <a:spLocks noGrp="1"/>
          </p:cNvSpPr>
          <p:nvPr>
            <p:ph type="body" sz="quarter" idx="14" hasCustomPrompt="1"/>
          </p:nvPr>
        </p:nvSpPr>
        <p:spPr>
          <a:xfrm>
            <a:off x="691767" y="2862699"/>
            <a:ext cx="1750932" cy="594360"/>
          </a:xfrm>
        </p:spPr>
        <p:txBody>
          <a:bodyPr>
            <a:noAutofit/>
          </a:bodyPr>
          <a:lstStyle>
            <a:lvl1pPr marL="0" indent="0">
              <a:buNone/>
              <a:defRPr sz="1600"/>
            </a:lvl1pPr>
            <a:lvl2pPr marL="365650" indent="0">
              <a:buFont typeface="Arial" panose="020B0604020202020204" pitchFamily="34" charset="0"/>
              <a:buNone/>
              <a:defRPr sz="1600"/>
            </a:lvl2pPr>
            <a:lvl3pPr marL="365650" indent="0">
              <a:buNone/>
              <a:defRPr sz="1600"/>
            </a:lvl3pPr>
            <a:lvl4pPr marL="639888" indent="0">
              <a:buFont typeface="Arial" panose="020B0604020202020204" pitchFamily="34" charset="0"/>
              <a:buNone/>
              <a:defRPr sz="1600"/>
            </a:lvl4pPr>
            <a:lvl5pPr marL="612464" indent="0">
              <a:buNone/>
              <a:defRPr sz="1600"/>
            </a:lvl5pPr>
          </a:lstStyle>
          <a:p>
            <a:pPr lvl="0"/>
            <a:r>
              <a:rPr lang="en-US" dirty="0"/>
              <a:t>Title</a:t>
            </a:r>
          </a:p>
        </p:txBody>
      </p:sp>
      <p:sp>
        <p:nvSpPr>
          <p:cNvPr id="30" name="Picture Placeholder 28">
            <a:extLst>
              <a:ext uri="{FF2B5EF4-FFF2-40B4-BE49-F238E27FC236}">
                <a16:creationId xmlns:a16="http://schemas.microsoft.com/office/drawing/2014/main" id="{96507A97-E180-468F-B641-141DBA738642}"/>
              </a:ext>
            </a:extLst>
          </p:cNvPr>
          <p:cNvSpPr>
            <a:spLocks noGrp="1"/>
          </p:cNvSpPr>
          <p:nvPr>
            <p:ph type="pic" sz="quarter" idx="22"/>
          </p:nvPr>
        </p:nvSpPr>
        <p:spPr>
          <a:xfrm>
            <a:off x="2875524" y="3488472"/>
            <a:ext cx="1750932" cy="1993392"/>
          </a:xfrm>
          <a:solidFill>
            <a:schemeClr val="accent6"/>
          </a:solidFill>
        </p:spPr>
        <p:txBody>
          <a:bodyPr/>
          <a:lstStyle/>
          <a:p>
            <a:r>
              <a:rPr lang="en-US" dirty="0"/>
              <a:t>Click icon to add picture</a:t>
            </a:r>
          </a:p>
        </p:txBody>
      </p:sp>
      <p:sp>
        <p:nvSpPr>
          <p:cNvPr id="22" name="Text Placeholder 18">
            <a:extLst>
              <a:ext uri="{FF2B5EF4-FFF2-40B4-BE49-F238E27FC236}">
                <a16:creationId xmlns:a16="http://schemas.microsoft.com/office/drawing/2014/main" id="{49BB8F01-AE51-4455-BE0F-8972415A0C06}"/>
              </a:ext>
            </a:extLst>
          </p:cNvPr>
          <p:cNvSpPr>
            <a:spLocks noGrp="1"/>
          </p:cNvSpPr>
          <p:nvPr>
            <p:ph type="body" sz="quarter" idx="15" hasCustomPrompt="1"/>
          </p:nvPr>
        </p:nvSpPr>
        <p:spPr>
          <a:xfrm>
            <a:off x="2872222" y="2250051"/>
            <a:ext cx="1750932" cy="594360"/>
          </a:xfrm>
        </p:spPr>
        <p:txBody>
          <a:bodyPr anchor="b" anchorCtr="0">
            <a:normAutofit/>
          </a:bodyPr>
          <a:lstStyle>
            <a:lvl1pPr marL="0" indent="0">
              <a:buNone/>
              <a:defRPr sz="1999" b="1">
                <a:latin typeface="+mj-lt"/>
              </a:defRPr>
            </a:lvl1pPr>
            <a:lvl2pPr marL="365650" indent="0">
              <a:buFont typeface="Arial" panose="020B0604020202020204" pitchFamily="34" charset="0"/>
              <a:buNone/>
              <a:defRPr/>
            </a:lvl2pPr>
            <a:lvl3pPr marL="365650" indent="0">
              <a:buNone/>
              <a:defRPr/>
            </a:lvl3pPr>
            <a:lvl4pPr marL="639888" indent="0">
              <a:buFont typeface="Arial" panose="020B0604020202020204" pitchFamily="34" charset="0"/>
              <a:buNone/>
              <a:defRPr/>
            </a:lvl4pPr>
            <a:lvl5pPr marL="612464" indent="0">
              <a:buNone/>
              <a:defRPr/>
            </a:lvl5pPr>
          </a:lstStyle>
          <a:p>
            <a:pPr lvl="0"/>
            <a:r>
              <a:rPr lang="en-US" dirty="0"/>
              <a:t>Name</a:t>
            </a:r>
          </a:p>
        </p:txBody>
      </p:sp>
      <p:sp>
        <p:nvSpPr>
          <p:cNvPr id="23" name="Text Placeholder 20">
            <a:extLst>
              <a:ext uri="{FF2B5EF4-FFF2-40B4-BE49-F238E27FC236}">
                <a16:creationId xmlns:a16="http://schemas.microsoft.com/office/drawing/2014/main" id="{759D2442-D209-4F87-9F2C-19D73A2412D4}"/>
              </a:ext>
            </a:extLst>
          </p:cNvPr>
          <p:cNvSpPr>
            <a:spLocks noGrp="1"/>
          </p:cNvSpPr>
          <p:nvPr>
            <p:ph type="body" sz="quarter" idx="16" hasCustomPrompt="1"/>
          </p:nvPr>
        </p:nvSpPr>
        <p:spPr>
          <a:xfrm>
            <a:off x="2872222" y="2857653"/>
            <a:ext cx="1750932" cy="594360"/>
          </a:xfrm>
        </p:spPr>
        <p:txBody>
          <a:bodyPr>
            <a:noAutofit/>
          </a:bodyPr>
          <a:lstStyle>
            <a:lvl1pPr marL="0" indent="0">
              <a:buNone/>
              <a:defRPr sz="1600"/>
            </a:lvl1pPr>
            <a:lvl2pPr marL="365650" indent="0">
              <a:buFont typeface="Arial" panose="020B0604020202020204" pitchFamily="34" charset="0"/>
              <a:buNone/>
              <a:defRPr sz="1600"/>
            </a:lvl2pPr>
            <a:lvl3pPr marL="365650" indent="0">
              <a:buNone/>
              <a:defRPr sz="1600"/>
            </a:lvl3pPr>
            <a:lvl4pPr marL="639888" indent="0">
              <a:buFont typeface="Arial" panose="020B0604020202020204" pitchFamily="34" charset="0"/>
              <a:buNone/>
              <a:defRPr sz="1600"/>
            </a:lvl4pPr>
            <a:lvl5pPr marL="612464" indent="0">
              <a:buNone/>
              <a:defRPr sz="1600"/>
            </a:lvl5pPr>
          </a:lstStyle>
          <a:p>
            <a:pPr lvl="0"/>
            <a:r>
              <a:rPr lang="en-US" dirty="0"/>
              <a:t>Title</a:t>
            </a:r>
          </a:p>
        </p:txBody>
      </p:sp>
      <p:sp>
        <p:nvSpPr>
          <p:cNvPr id="31" name="Picture Placeholder 28">
            <a:extLst>
              <a:ext uri="{FF2B5EF4-FFF2-40B4-BE49-F238E27FC236}">
                <a16:creationId xmlns:a16="http://schemas.microsoft.com/office/drawing/2014/main" id="{A850442C-9915-406C-83D9-8EBE8AD3C243}"/>
              </a:ext>
            </a:extLst>
          </p:cNvPr>
          <p:cNvSpPr>
            <a:spLocks noGrp="1"/>
          </p:cNvSpPr>
          <p:nvPr>
            <p:ph type="pic" sz="quarter" idx="23"/>
          </p:nvPr>
        </p:nvSpPr>
        <p:spPr>
          <a:xfrm>
            <a:off x="5063428" y="3487710"/>
            <a:ext cx="1750932" cy="1993392"/>
          </a:xfrm>
          <a:solidFill>
            <a:schemeClr val="accent6"/>
          </a:solidFill>
        </p:spPr>
        <p:txBody>
          <a:bodyPr/>
          <a:lstStyle/>
          <a:p>
            <a:r>
              <a:rPr lang="en-US" dirty="0"/>
              <a:t>Click icon to add picture</a:t>
            </a:r>
          </a:p>
        </p:txBody>
      </p:sp>
      <p:sp>
        <p:nvSpPr>
          <p:cNvPr id="24" name="Text Placeholder 18">
            <a:extLst>
              <a:ext uri="{FF2B5EF4-FFF2-40B4-BE49-F238E27FC236}">
                <a16:creationId xmlns:a16="http://schemas.microsoft.com/office/drawing/2014/main" id="{A596F3D1-5D97-4111-B3D6-FE37290A6B3D}"/>
              </a:ext>
            </a:extLst>
          </p:cNvPr>
          <p:cNvSpPr>
            <a:spLocks noGrp="1"/>
          </p:cNvSpPr>
          <p:nvPr>
            <p:ph type="body" sz="quarter" idx="17" hasCustomPrompt="1"/>
          </p:nvPr>
        </p:nvSpPr>
        <p:spPr>
          <a:xfrm>
            <a:off x="5070877" y="2249864"/>
            <a:ext cx="1750932" cy="594360"/>
          </a:xfrm>
        </p:spPr>
        <p:txBody>
          <a:bodyPr anchor="b" anchorCtr="0">
            <a:normAutofit/>
          </a:bodyPr>
          <a:lstStyle>
            <a:lvl1pPr marL="0" indent="0">
              <a:buNone/>
              <a:defRPr sz="1999" b="1">
                <a:latin typeface="+mj-lt"/>
              </a:defRPr>
            </a:lvl1pPr>
            <a:lvl2pPr marL="365650" indent="0">
              <a:buFont typeface="Arial" panose="020B0604020202020204" pitchFamily="34" charset="0"/>
              <a:buNone/>
              <a:defRPr/>
            </a:lvl2pPr>
            <a:lvl3pPr marL="365650" indent="0">
              <a:buNone/>
              <a:defRPr/>
            </a:lvl3pPr>
            <a:lvl4pPr marL="639888" indent="0">
              <a:buFont typeface="Arial" panose="020B0604020202020204" pitchFamily="34" charset="0"/>
              <a:buNone/>
              <a:defRPr/>
            </a:lvl4pPr>
            <a:lvl5pPr marL="612464" indent="0">
              <a:buNone/>
              <a:defRPr/>
            </a:lvl5pPr>
          </a:lstStyle>
          <a:p>
            <a:pPr lvl="0"/>
            <a:r>
              <a:rPr lang="en-US" dirty="0"/>
              <a:t>Name</a:t>
            </a:r>
          </a:p>
        </p:txBody>
      </p:sp>
      <p:sp>
        <p:nvSpPr>
          <p:cNvPr id="25" name="Text Placeholder 20">
            <a:extLst>
              <a:ext uri="{FF2B5EF4-FFF2-40B4-BE49-F238E27FC236}">
                <a16:creationId xmlns:a16="http://schemas.microsoft.com/office/drawing/2014/main" id="{2D25C272-C21E-4078-818F-B12E10F1827C}"/>
              </a:ext>
            </a:extLst>
          </p:cNvPr>
          <p:cNvSpPr>
            <a:spLocks noGrp="1"/>
          </p:cNvSpPr>
          <p:nvPr>
            <p:ph type="body" sz="quarter" idx="18" hasCustomPrompt="1"/>
          </p:nvPr>
        </p:nvSpPr>
        <p:spPr>
          <a:xfrm>
            <a:off x="5070877" y="2862512"/>
            <a:ext cx="1750932" cy="594360"/>
          </a:xfrm>
        </p:spPr>
        <p:txBody>
          <a:bodyPr>
            <a:noAutofit/>
          </a:bodyPr>
          <a:lstStyle>
            <a:lvl1pPr marL="0" indent="0">
              <a:buNone/>
              <a:defRPr sz="1600"/>
            </a:lvl1pPr>
            <a:lvl2pPr marL="365650" indent="0">
              <a:buFont typeface="Arial" panose="020B0604020202020204" pitchFamily="34" charset="0"/>
              <a:buNone/>
              <a:defRPr sz="1600"/>
            </a:lvl2pPr>
            <a:lvl3pPr marL="365650" indent="0">
              <a:buNone/>
              <a:defRPr sz="1600"/>
            </a:lvl3pPr>
            <a:lvl4pPr marL="639888" indent="0">
              <a:buFont typeface="Arial" panose="020B0604020202020204" pitchFamily="34" charset="0"/>
              <a:buNone/>
              <a:defRPr sz="1600"/>
            </a:lvl4pPr>
            <a:lvl5pPr marL="612464" indent="0">
              <a:buNone/>
              <a:defRPr sz="1600"/>
            </a:lvl5pPr>
          </a:lstStyle>
          <a:p>
            <a:pPr lvl="0"/>
            <a:r>
              <a:rPr lang="en-US" dirty="0"/>
              <a:t>Title</a:t>
            </a:r>
          </a:p>
        </p:txBody>
      </p:sp>
      <p:sp>
        <p:nvSpPr>
          <p:cNvPr id="32" name="Picture Placeholder 28">
            <a:extLst>
              <a:ext uri="{FF2B5EF4-FFF2-40B4-BE49-F238E27FC236}">
                <a16:creationId xmlns:a16="http://schemas.microsoft.com/office/drawing/2014/main" id="{05393806-4E48-45A2-8BD7-0BA36566F3CC}"/>
              </a:ext>
            </a:extLst>
          </p:cNvPr>
          <p:cNvSpPr>
            <a:spLocks noGrp="1"/>
          </p:cNvSpPr>
          <p:nvPr>
            <p:ph type="pic" sz="quarter" idx="24"/>
          </p:nvPr>
        </p:nvSpPr>
        <p:spPr>
          <a:xfrm>
            <a:off x="7212320" y="3487710"/>
            <a:ext cx="1750932" cy="1993392"/>
          </a:xfrm>
          <a:solidFill>
            <a:schemeClr val="accent6"/>
          </a:solidFill>
        </p:spPr>
        <p:txBody>
          <a:bodyPr/>
          <a:lstStyle/>
          <a:p>
            <a:r>
              <a:rPr lang="en-US" dirty="0"/>
              <a:t>Click icon to add picture</a:t>
            </a:r>
          </a:p>
        </p:txBody>
      </p:sp>
      <p:sp>
        <p:nvSpPr>
          <p:cNvPr id="26" name="Text Placeholder 18">
            <a:extLst>
              <a:ext uri="{FF2B5EF4-FFF2-40B4-BE49-F238E27FC236}">
                <a16:creationId xmlns:a16="http://schemas.microsoft.com/office/drawing/2014/main" id="{DD19656C-C87E-4938-A66D-D6836DBC653A}"/>
              </a:ext>
            </a:extLst>
          </p:cNvPr>
          <p:cNvSpPr>
            <a:spLocks noGrp="1"/>
          </p:cNvSpPr>
          <p:nvPr>
            <p:ph type="body" sz="quarter" idx="19" hasCustomPrompt="1"/>
          </p:nvPr>
        </p:nvSpPr>
        <p:spPr>
          <a:xfrm>
            <a:off x="7212320" y="2249574"/>
            <a:ext cx="1750932" cy="594360"/>
          </a:xfrm>
        </p:spPr>
        <p:txBody>
          <a:bodyPr anchor="b" anchorCtr="0">
            <a:normAutofit/>
          </a:bodyPr>
          <a:lstStyle>
            <a:lvl1pPr marL="0" indent="0">
              <a:buNone/>
              <a:defRPr sz="1999" b="1">
                <a:latin typeface="+mj-lt"/>
              </a:defRPr>
            </a:lvl1pPr>
            <a:lvl2pPr marL="365650" indent="0">
              <a:buFont typeface="Arial" panose="020B0604020202020204" pitchFamily="34" charset="0"/>
              <a:buNone/>
              <a:defRPr/>
            </a:lvl2pPr>
            <a:lvl3pPr marL="365650" indent="0">
              <a:buNone/>
              <a:defRPr/>
            </a:lvl3pPr>
            <a:lvl4pPr marL="639888" indent="0">
              <a:buFont typeface="Arial" panose="020B0604020202020204" pitchFamily="34" charset="0"/>
              <a:buNone/>
              <a:defRPr/>
            </a:lvl4pPr>
            <a:lvl5pPr marL="612464" indent="0">
              <a:buNone/>
              <a:defRPr/>
            </a:lvl5pPr>
          </a:lstStyle>
          <a:p>
            <a:pPr lvl="0"/>
            <a:r>
              <a:rPr lang="en-US" dirty="0"/>
              <a:t>Name</a:t>
            </a:r>
          </a:p>
        </p:txBody>
      </p:sp>
      <p:sp>
        <p:nvSpPr>
          <p:cNvPr id="27" name="Text Placeholder 20">
            <a:extLst>
              <a:ext uri="{FF2B5EF4-FFF2-40B4-BE49-F238E27FC236}">
                <a16:creationId xmlns:a16="http://schemas.microsoft.com/office/drawing/2014/main" id="{DF55E1E1-7FB8-465C-B720-E39D43FFECC8}"/>
              </a:ext>
            </a:extLst>
          </p:cNvPr>
          <p:cNvSpPr>
            <a:spLocks noGrp="1"/>
          </p:cNvSpPr>
          <p:nvPr>
            <p:ph type="body" sz="quarter" idx="20" hasCustomPrompt="1"/>
          </p:nvPr>
        </p:nvSpPr>
        <p:spPr>
          <a:xfrm>
            <a:off x="7212320" y="2862222"/>
            <a:ext cx="1750932" cy="594360"/>
          </a:xfrm>
        </p:spPr>
        <p:txBody>
          <a:bodyPr>
            <a:noAutofit/>
          </a:bodyPr>
          <a:lstStyle>
            <a:lvl1pPr marL="0" indent="0">
              <a:buNone/>
              <a:defRPr sz="1600"/>
            </a:lvl1pPr>
            <a:lvl2pPr marL="365650" indent="0">
              <a:buFont typeface="Arial" panose="020B0604020202020204" pitchFamily="34" charset="0"/>
              <a:buNone/>
              <a:defRPr sz="1600"/>
            </a:lvl2pPr>
            <a:lvl3pPr marL="365650" indent="0">
              <a:buNone/>
              <a:defRPr sz="1600"/>
            </a:lvl3pPr>
            <a:lvl4pPr marL="639888" indent="0">
              <a:buFont typeface="Arial" panose="020B0604020202020204" pitchFamily="34" charset="0"/>
              <a:buNone/>
              <a:defRPr sz="1600"/>
            </a:lvl4pPr>
            <a:lvl5pPr marL="612464" indent="0">
              <a:buNone/>
              <a:defRPr sz="1600"/>
            </a:lvl5pPr>
          </a:lstStyle>
          <a:p>
            <a:pPr lvl="0"/>
            <a:r>
              <a:rPr lang="en-US" dirty="0"/>
              <a:t>Title</a:t>
            </a:r>
          </a:p>
        </p:txBody>
      </p:sp>
      <p:sp>
        <p:nvSpPr>
          <p:cNvPr id="4" name="Footer Placeholder 3">
            <a:extLst>
              <a:ext uri="{FF2B5EF4-FFF2-40B4-BE49-F238E27FC236}">
                <a16:creationId xmlns:a16="http://schemas.microsoft.com/office/drawing/2014/main" id="{4526116E-7A6D-485F-9FA2-25F94D4F40FB}"/>
              </a:ext>
            </a:extLst>
          </p:cNvPr>
          <p:cNvSpPr>
            <a:spLocks noGrp="1"/>
          </p:cNvSpPr>
          <p:nvPr>
            <p:ph type="ftr" sz="quarter" idx="11"/>
          </p:nvPr>
        </p:nvSpPr>
        <p:spPr/>
        <p:txBody>
          <a:bodyPr/>
          <a:lstStyle/>
          <a:p>
            <a:pPr algn="ctr" defTabSz="457063">
              <a:defRPr/>
            </a:pPr>
            <a:r>
              <a:rPr lang="en-US" sz="1200" dirty="0">
                <a:solidFill>
                  <a:prstClr val="black">
                    <a:tint val="75000"/>
                  </a:prstClr>
                </a:solidFill>
                <a:latin typeface="Calibri" panose="020F0502020204030204"/>
              </a:rPr>
              <a:t>Presentation Title</a:t>
            </a:r>
          </a:p>
        </p:txBody>
      </p:sp>
      <p:sp>
        <p:nvSpPr>
          <p:cNvPr id="3" name="Date Placeholder 2">
            <a:extLst>
              <a:ext uri="{FF2B5EF4-FFF2-40B4-BE49-F238E27FC236}">
                <a16:creationId xmlns:a16="http://schemas.microsoft.com/office/drawing/2014/main" id="{EBA24A80-0792-4B3B-BB5A-8B2BD91095A7}"/>
              </a:ext>
            </a:extLst>
          </p:cNvPr>
          <p:cNvSpPr>
            <a:spLocks noGrp="1"/>
          </p:cNvSpPr>
          <p:nvPr>
            <p:ph type="dt" sz="half" idx="10"/>
          </p:nvPr>
        </p:nvSpPr>
        <p:spPr/>
        <p:txBody>
          <a:bodyPr/>
          <a:lstStyle/>
          <a:p>
            <a:pPr algn="l" defTabSz="457063">
              <a:defRPr/>
            </a:pPr>
            <a:r>
              <a:rPr lang="en-US" sz="1200" dirty="0">
                <a:solidFill>
                  <a:prstClr val="black">
                    <a:tint val="75000"/>
                  </a:prstClr>
                </a:solidFill>
                <a:latin typeface="Calibri" panose="020F0502020204030204"/>
              </a:rPr>
              <a:t>11-Nov-2024</a:t>
            </a:r>
          </a:p>
        </p:txBody>
      </p:sp>
      <p:sp>
        <p:nvSpPr>
          <p:cNvPr id="5" name="Slide Number Placeholder 4">
            <a:extLst>
              <a:ext uri="{FF2B5EF4-FFF2-40B4-BE49-F238E27FC236}">
                <a16:creationId xmlns:a16="http://schemas.microsoft.com/office/drawing/2014/main" id="{B309ADCC-C5F2-4D90-B153-93DF55858291}"/>
              </a:ext>
            </a:extLst>
          </p:cNvPr>
          <p:cNvSpPr>
            <a:spLocks noGrp="1"/>
          </p:cNvSpPr>
          <p:nvPr>
            <p:ph type="sldNum" sz="quarter" idx="12"/>
          </p:nvPr>
        </p:nvSpPr>
        <p:spPr/>
        <p:txBody>
          <a:bodyPr/>
          <a:lstStyle/>
          <a:p>
            <a:pPr defTabSz="457063">
              <a:defRPr/>
            </a:pPr>
            <a:fld id="{CB1E4CB7-CB13-4810-BF18-BE31AFC64F93}" type="slidenum">
              <a:rPr lang="en-US" sz="1200" smtClean="0">
                <a:solidFill>
                  <a:prstClr val="black">
                    <a:tint val="75000"/>
                  </a:prstClr>
                </a:solidFill>
                <a:latin typeface="Calibri" panose="020F0502020204030204"/>
              </a:rPr>
              <a:pPr defTabSz="457063">
                <a:defRPr/>
              </a:pPr>
              <a:t>‹#›</a:t>
            </a:fld>
            <a:endParaRPr lang="en-US" sz="1200" dirty="0">
              <a:solidFill>
                <a:prstClr val="black">
                  <a:tint val="75000"/>
                </a:prstClr>
              </a:solidFill>
              <a:latin typeface="Calibri" panose="020F0502020204030204"/>
            </a:endParaRPr>
          </a:p>
        </p:txBody>
      </p:sp>
      <p:sp>
        <p:nvSpPr>
          <p:cNvPr id="6" name="Picture Placeholder 28">
            <a:extLst>
              <a:ext uri="{FF2B5EF4-FFF2-40B4-BE49-F238E27FC236}">
                <a16:creationId xmlns:a16="http://schemas.microsoft.com/office/drawing/2014/main" id="{F8FD5922-55AE-064E-3498-BDC676C9E5D0}"/>
              </a:ext>
            </a:extLst>
          </p:cNvPr>
          <p:cNvSpPr>
            <a:spLocks noGrp="1"/>
          </p:cNvSpPr>
          <p:nvPr>
            <p:ph type="pic" sz="quarter" idx="25"/>
          </p:nvPr>
        </p:nvSpPr>
        <p:spPr>
          <a:xfrm>
            <a:off x="9403526" y="3487710"/>
            <a:ext cx="1750932" cy="1993392"/>
          </a:xfrm>
          <a:solidFill>
            <a:schemeClr val="accent6"/>
          </a:solidFill>
        </p:spPr>
        <p:txBody>
          <a:bodyPr/>
          <a:lstStyle/>
          <a:p>
            <a:r>
              <a:rPr lang="en-US" dirty="0"/>
              <a:t>Click icon to add picture</a:t>
            </a:r>
          </a:p>
        </p:txBody>
      </p:sp>
      <p:sp>
        <p:nvSpPr>
          <p:cNvPr id="7" name="Text Placeholder 18">
            <a:extLst>
              <a:ext uri="{FF2B5EF4-FFF2-40B4-BE49-F238E27FC236}">
                <a16:creationId xmlns:a16="http://schemas.microsoft.com/office/drawing/2014/main" id="{0420CB61-72CC-9705-1A0D-15027685E7ED}"/>
              </a:ext>
            </a:extLst>
          </p:cNvPr>
          <p:cNvSpPr>
            <a:spLocks noGrp="1"/>
          </p:cNvSpPr>
          <p:nvPr>
            <p:ph type="body" sz="quarter" idx="26" hasCustomPrompt="1"/>
          </p:nvPr>
        </p:nvSpPr>
        <p:spPr>
          <a:xfrm>
            <a:off x="9403526" y="2249574"/>
            <a:ext cx="1750932" cy="594360"/>
          </a:xfrm>
        </p:spPr>
        <p:txBody>
          <a:bodyPr anchor="b" anchorCtr="0">
            <a:normAutofit/>
          </a:bodyPr>
          <a:lstStyle>
            <a:lvl1pPr marL="0" indent="0">
              <a:buNone/>
              <a:defRPr sz="1999" b="1">
                <a:latin typeface="+mj-lt"/>
              </a:defRPr>
            </a:lvl1pPr>
            <a:lvl2pPr marL="365650" indent="0">
              <a:buFont typeface="Arial" panose="020B0604020202020204" pitchFamily="34" charset="0"/>
              <a:buNone/>
              <a:defRPr/>
            </a:lvl2pPr>
            <a:lvl3pPr marL="365650" indent="0">
              <a:buNone/>
              <a:defRPr/>
            </a:lvl3pPr>
            <a:lvl4pPr marL="639888" indent="0">
              <a:buFont typeface="Arial" panose="020B0604020202020204" pitchFamily="34" charset="0"/>
              <a:buNone/>
              <a:defRPr/>
            </a:lvl4pPr>
            <a:lvl5pPr marL="612464" indent="0">
              <a:buNone/>
              <a:defRPr/>
            </a:lvl5pPr>
          </a:lstStyle>
          <a:p>
            <a:pPr lvl="0"/>
            <a:r>
              <a:rPr lang="en-US" dirty="0"/>
              <a:t>Name</a:t>
            </a:r>
          </a:p>
        </p:txBody>
      </p:sp>
      <p:sp>
        <p:nvSpPr>
          <p:cNvPr id="8" name="Text Placeholder 20">
            <a:extLst>
              <a:ext uri="{FF2B5EF4-FFF2-40B4-BE49-F238E27FC236}">
                <a16:creationId xmlns:a16="http://schemas.microsoft.com/office/drawing/2014/main" id="{9AA25BDC-69C1-FED8-A117-3C714D2EBEAA}"/>
              </a:ext>
            </a:extLst>
          </p:cNvPr>
          <p:cNvSpPr>
            <a:spLocks noGrp="1"/>
          </p:cNvSpPr>
          <p:nvPr>
            <p:ph type="body" sz="quarter" idx="27" hasCustomPrompt="1"/>
          </p:nvPr>
        </p:nvSpPr>
        <p:spPr>
          <a:xfrm>
            <a:off x="9403526" y="2862222"/>
            <a:ext cx="1750932" cy="594360"/>
          </a:xfrm>
        </p:spPr>
        <p:txBody>
          <a:bodyPr>
            <a:noAutofit/>
          </a:bodyPr>
          <a:lstStyle>
            <a:lvl1pPr marL="0" indent="0">
              <a:buNone/>
              <a:defRPr sz="1600"/>
            </a:lvl1pPr>
            <a:lvl2pPr marL="365650" indent="0">
              <a:buFont typeface="Arial" panose="020B0604020202020204" pitchFamily="34" charset="0"/>
              <a:buNone/>
              <a:defRPr sz="1600"/>
            </a:lvl2pPr>
            <a:lvl3pPr marL="365650" indent="0">
              <a:buNone/>
              <a:defRPr sz="1600"/>
            </a:lvl3pPr>
            <a:lvl4pPr marL="639888" indent="0">
              <a:buFont typeface="Arial" panose="020B0604020202020204" pitchFamily="34" charset="0"/>
              <a:buNone/>
              <a:defRPr sz="1600"/>
            </a:lvl4pPr>
            <a:lvl5pPr marL="612464" indent="0">
              <a:buNone/>
              <a:defRPr sz="1600"/>
            </a:lvl5pPr>
          </a:lstStyle>
          <a:p>
            <a:pPr lvl="0"/>
            <a:r>
              <a:rPr lang="en-US" dirty="0"/>
              <a:t>Title</a:t>
            </a:r>
          </a:p>
        </p:txBody>
      </p:sp>
    </p:spTree>
    <p:extLst>
      <p:ext uri="{BB962C8B-B14F-4D97-AF65-F5344CB8AC3E}">
        <p14:creationId xmlns:p14="http://schemas.microsoft.com/office/powerpoint/2010/main" val="16523727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wo Content 2">
    <p:bg>
      <p:bgRef idx="1001">
        <a:schemeClr val="bg1"/>
      </p:bgRef>
    </p:bg>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B09E2F69-D76D-62CD-4B4B-52AB2F720DE4}"/>
              </a:ext>
            </a:extLst>
          </p:cNvPr>
          <p:cNvSpPr/>
          <p:nvPr userDrawn="1"/>
        </p:nvSpPr>
        <p:spPr>
          <a:xfrm>
            <a:off x="9958158" y="0"/>
            <a:ext cx="2230666" cy="1981200"/>
          </a:xfrm>
          <a:custGeom>
            <a:avLst/>
            <a:gdLst>
              <a:gd name="connsiteX0" fmla="*/ 0 w 2230666"/>
              <a:gd name="connsiteY0" fmla="*/ 0 h 1981200"/>
              <a:gd name="connsiteX1" fmla="*/ 2230666 w 2230666"/>
              <a:gd name="connsiteY1" fmla="*/ 0 h 1981200"/>
              <a:gd name="connsiteX2" fmla="*/ 2230666 w 2230666"/>
              <a:gd name="connsiteY2" fmla="*/ 1981200 h 1981200"/>
              <a:gd name="connsiteX3" fmla="*/ 2029222 w 2230666"/>
              <a:gd name="connsiteY3" fmla="*/ 1972296 h 1981200"/>
              <a:gd name="connsiteX4" fmla="*/ 28437 w 2230666"/>
              <a:gd name="connsiteY4" fmla="*/ 186331 h 198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0666" h="1981200">
                <a:moveTo>
                  <a:pt x="0" y="0"/>
                </a:moveTo>
                <a:lnTo>
                  <a:pt x="2230666" y="0"/>
                </a:lnTo>
                <a:lnTo>
                  <a:pt x="2230666" y="1981200"/>
                </a:lnTo>
                <a:lnTo>
                  <a:pt x="2029222" y="1972296"/>
                </a:lnTo>
                <a:cubicBezTo>
                  <a:pt x="1033803" y="1883891"/>
                  <a:pt x="224946" y="1146640"/>
                  <a:pt x="28437" y="186331"/>
                </a:cubicBezTo>
                <a:close/>
              </a:path>
            </a:pathLst>
          </a:cu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wrap="square" rtlCol="0" anchor="ctr">
            <a:noAutofit/>
          </a:bodyPr>
          <a:lstStyle/>
          <a:p>
            <a:pPr lvl="0" algn="ctr"/>
            <a:endParaRPr lang="en-US" dirty="0"/>
          </a:p>
        </p:txBody>
      </p:sp>
      <p:sp>
        <p:nvSpPr>
          <p:cNvPr id="2" name="Rectangle 1">
            <a:extLst>
              <a:ext uri="{FF2B5EF4-FFF2-40B4-BE49-F238E27FC236}">
                <a16:creationId xmlns:a16="http://schemas.microsoft.com/office/drawing/2014/main" id="{F75C97BE-6AF8-5928-B560-739552D148BA}"/>
              </a:ext>
            </a:extLst>
          </p:cNvPr>
          <p:cNvSpPr/>
          <p:nvPr userDrawn="1"/>
        </p:nvSpPr>
        <p:spPr>
          <a:xfrm>
            <a:off x="0" y="0"/>
            <a:ext cx="760412"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3" name="Cross 2">
            <a:extLst>
              <a:ext uri="{FF2B5EF4-FFF2-40B4-BE49-F238E27FC236}">
                <a16:creationId xmlns:a16="http://schemas.microsoft.com/office/drawing/2014/main" id="{A0041296-BAB4-9340-D4A7-59FD619AC52B}"/>
              </a:ext>
            </a:extLst>
          </p:cNvPr>
          <p:cNvSpPr/>
          <p:nvPr userDrawn="1"/>
        </p:nvSpPr>
        <p:spPr>
          <a:xfrm>
            <a:off x="7847012" y="381000"/>
            <a:ext cx="685800"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5" name="Cross 4">
            <a:extLst>
              <a:ext uri="{FF2B5EF4-FFF2-40B4-BE49-F238E27FC236}">
                <a16:creationId xmlns:a16="http://schemas.microsoft.com/office/drawing/2014/main" id="{FFABB0BB-C379-786D-46F1-DEB6A507EA80}"/>
              </a:ext>
            </a:extLst>
          </p:cNvPr>
          <p:cNvSpPr/>
          <p:nvPr userDrawn="1"/>
        </p:nvSpPr>
        <p:spPr>
          <a:xfrm>
            <a:off x="8559685" y="1066800"/>
            <a:ext cx="685800"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11" name="Title 1">
            <a:extLst>
              <a:ext uri="{FF2B5EF4-FFF2-40B4-BE49-F238E27FC236}">
                <a16:creationId xmlns:a16="http://schemas.microsoft.com/office/drawing/2014/main" id="{20BDC478-129E-9690-F10A-A1F679ABD6BD}"/>
              </a:ext>
            </a:extLst>
          </p:cNvPr>
          <p:cNvSpPr>
            <a:spLocks noGrp="1"/>
          </p:cNvSpPr>
          <p:nvPr>
            <p:ph type="title"/>
          </p:nvPr>
        </p:nvSpPr>
        <p:spPr>
          <a:xfrm>
            <a:off x="1293812" y="609600"/>
            <a:ext cx="4914900" cy="1447800"/>
          </a:xfrm>
        </p:spPr>
        <p:txBody>
          <a:bodyPr anchor="t">
            <a:normAutofit/>
          </a:bodyPr>
          <a:lstStyle>
            <a:lvl1pPr>
              <a:defRPr sz="3200" b="1" kern="1200" dirty="0">
                <a:solidFill>
                  <a:schemeClr val="tx1">
                    <a:lumMod val="85000"/>
                    <a:lumOff val="15000"/>
                  </a:schemeClr>
                </a:solidFill>
                <a:latin typeface="+mj-lt"/>
                <a:ea typeface="+mj-ea"/>
                <a:cs typeface="+mj-cs"/>
              </a:defRPr>
            </a:lvl1pPr>
          </a:lstStyle>
          <a:p>
            <a:r>
              <a:rPr lang="en-US"/>
              <a:t>Click to edit Master title style</a:t>
            </a:r>
            <a:endParaRPr dirty="0"/>
          </a:p>
        </p:txBody>
      </p:sp>
      <p:sp>
        <p:nvSpPr>
          <p:cNvPr id="9" name="Slide Number Placeholder 5">
            <a:extLst>
              <a:ext uri="{FF2B5EF4-FFF2-40B4-BE49-F238E27FC236}">
                <a16:creationId xmlns:a16="http://schemas.microsoft.com/office/drawing/2014/main" id="{7BD29393-4996-16FE-FC38-2447AE812AD1}"/>
              </a:ext>
            </a:extLst>
          </p:cNvPr>
          <p:cNvSpPr>
            <a:spLocks noGrp="1"/>
          </p:cNvSpPr>
          <p:nvPr>
            <p:ph type="sldNum" sz="quarter" idx="12"/>
          </p:nvPr>
        </p:nvSpPr>
        <p:spPr>
          <a:xfrm>
            <a:off x="1" y="609600"/>
            <a:ext cx="760412" cy="381000"/>
          </a:xfrm>
        </p:spPr>
        <p:txBody>
          <a:bodyPr/>
          <a:lstStyle>
            <a:lvl1pPr algn="ctr">
              <a:defRPr sz="2400" b="1"/>
            </a:lvl1pPr>
          </a:lstStyle>
          <a:p>
            <a:fld id="{AAEAE4A8-A6E5-453E-B946-FB774B73F48C}" type="slidenum">
              <a:rPr lang="en-US" smtClean="0"/>
              <a:pPr/>
              <a:t>‹#›</a:t>
            </a:fld>
            <a:endParaRPr lang="en-US" dirty="0"/>
          </a:p>
        </p:txBody>
      </p:sp>
      <p:sp>
        <p:nvSpPr>
          <p:cNvPr id="25" name="Footer Placeholder 4">
            <a:extLst>
              <a:ext uri="{FF2B5EF4-FFF2-40B4-BE49-F238E27FC236}">
                <a16:creationId xmlns:a16="http://schemas.microsoft.com/office/drawing/2014/main" id="{2FB2C37F-01F4-8BDA-35AA-8F8EBC5540A6}"/>
              </a:ext>
            </a:extLst>
          </p:cNvPr>
          <p:cNvSpPr>
            <a:spLocks noGrp="1"/>
          </p:cNvSpPr>
          <p:nvPr>
            <p:ph type="ftr" sz="quarter" idx="3"/>
          </p:nvPr>
        </p:nvSpPr>
        <p:spPr>
          <a:xfrm rot="16200000">
            <a:off x="-1829595" y="2591593"/>
            <a:ext cx="4419600" cy="760414"/>
          </a:xfrm>
          <a:prstGeom prst="rect">
            <a:avLst/>
          </a:prstGeom>
        </p:spPr>
        <p:txBody>
          <a:bodyPr vert="horz" lIns="91440" tIns="45720" rIns="91440" bIns="45720" rtlCol="0" anchor="ctr"/>
          <a:lstStyle>
            <a:lvl1pPr algn="ctr">
              <a:defRPr lang="en-US" sz="1400" b="0" kern="1200" spc="100" baseline="0" dirty="0">
                <a:solidFill>
                  <a:schemeClr val="tx1"/>
                </a:solidFill>
                <a:latin typeface="+mn-lt"/>
                <a:ea typeface="+mn-ea"/>
                <a:cs typeface="+mn-cs"/>
              </a:defRPr>
            </a:lvl1pPr>
          </a:lstStyle>
          <a:p>
            <a:r>
              <a:rPr lang="en-US" dirty="0"/>
              <a:t>Presentation Title</a:t>
            </a:r>
          </a:p>
        </p:txBody>
      </p:sp>
      <p:sp>
        <p:nvSpPr>
          <p:cNvPr id="14" name="Date Placeholder 3">
            <a:extLst>
              <a:ext uri="{FF2B5EF4-FFF2-40B4-BE49-F238E27FC236}">
                <a16:creationId xmlns:a16="http://schemas.microsoft.com/office/drawing/2014/main" id="{EF45931A-8732-7A9F-4CEE-22AA3831A489}"/>
              </a:ext>
            </a:extLst>
          </p:cNvPr>
          <p:cNvSpPr>
            <a:spLocks noGrp="1"/>
          </p:cNvSpPr>
          <p:nvPr>
            <p:ph type="dt" sz="half" idx="2"/>
          </p:nvPr>
        </p:nvSpPr>
        <p:spPr>
          <a:xfrm rot="16200000">
            <a:off x="-229393" y="5258593"/>
            <a:ext cx="1219200" cy="760414"/>
          </a:xfrm>
          <a:prstGeom prst="rect">
            <a:avLst/>
          </a:prstGeom>
        </p:spPr>
        <p:txBody>
          <a:bodyPr vert="horz" lIns="91440" tIns="45720" rIns="91440" bIns="45720" rtlCol="0" anchor="ctr"/>
          <a:lstStyle>
            <a:lvl1pPr algn="l">
              <a:defRPr sz="1400" b="0" spc="100" baseline="0">
                <a:solidFill>
                  <a:schemeClr val="tx1"/>
                </a:solidFill>
              </a:defRPr>
            </a:lvl1pPr>
          </a:lstStyle>
          <a:p>
            <a:r>
              <a:rPr lang="en-US" dirty="0"/>
              <a:t>11-Nov-2024</a:t>
            </a:r>
          </a:p>
        </p:txBody>
      </p:sp>
      <p:sp>
        <p:nvSpPr>
          <p:cNvPr id="12" name="Content Placeholder 2">
            <a:extLst>
              <a:ext uri="{FF2B5EF4-FFF2-40B4-BE49-F238E27FC236}">
                <a16:creationId xmlns:a16="http://schemas.microsoft.com/office/drawing/2014/main" id="{F11B92F8-C070-2CE8-09EC-DAB8F879C213}"/>
              </a:ext>
            </a:extLst>
          </p:cNvPr>
          <p:cNvSpPr>
            <a:spLocks noGrp="1"/>
          </p:cNvSpPr>
          <p:nvPr>
            <p:ph idx="13"/>
          </p:nvPr>
        </p:nvSpPr>
        <p:spPr>
          <a:xfrm>
            <a:off x="1293812" y="2286000"/>
            <a:ext cx="4911725" cy="4267200"/>
          </a:xfrm>
        </p:spPr>
        <p:txBody>
          <a:bodyPr>
            <a:normAutofit/>
          </a:bodyPr>
          <a:lstStyle>
            <a:lvl1pPr marL="45720" indent="0">
              <a:lnSpc>
                <a:spcPct val="110000"/>
              </a:lnSpc>
              <a:buNone/>
              <a:defRPr lang="en-US" sz="1800" kern="1200" dirty="0">
                <a:solidFill>
                  <a:schemeClr val="tx1">
                    <a:lumMod val="85000"/>
                    <a:lumOff val="15000"/>
                  </a:schemeClr>
                </a:solidFill>
                <a:latin typeface="+mn-lt"/>
                <a:ea typeface="+mn-lt"/>
                <a:cs typeface="+mn-lt"/>
              </a:defRPr>
            </a:lvl1pPr>
            <a:lvl2pPr marL="365760" indent="0">
              <a:lnSpc>
                <a:spcPct val="110000"/>
              </a:lnSpc>
              <a:buNone/>
              <a:defRPr lang="en-US" sz="1800" kern="1200" dirty="0">
                <a:solidFill>
                  <a:schemeClr val="tx1">
                    <a:lumMod val="85000"/>
                    <a:lumOff val="15000"/>
                  </a:schemeClr>
                </a:solidFill>
                <a:latin typeface="+mn-lt"/>
                <a:ea typeface="+mn-lt"/>
                <a:cs typeface="+mn-lt"/>
              </a:defRPr>
            </a:lvl2pPr>
            <a:lvl3pPr marL="594360" indent="0">
              <a:lnSpc>
                <a:spcPct val="110000"/>
              </a:lnSpc>
              <a:buNone/>
              <a:defRPr lang="en-US" sz="1800" kern="1200" dirty="0">
                <a:solidFill>
                  <a:schemeClr val="tx1">
                    <a:lumMod val="85000"/>
                    <a:lumOff val="15000"/>
                  </a:schemeClr>
                </a:solidFill>
                <a:latin typeface="+mn-lt"/>
                <a:ea typeface="+mn-lt"/>
                <a:cs typeface="+mn-lt"/>
              </a:defRPr>
            </a:lvl3pPr>
            <a:lvl4pPr marL="777240" indent="0">
              <a:lnSpc>
                <a:spcPct val="110000"/>
              </a:lnSpc>
              <a:buNone/>
              <a:defRPr lang="en-US" sz="1800" kern="1200" dirty="0">
                <a:solidFill>
                  <a:schemeClr val="tx1">
                    <a:lumMod val="85000"/>
                    <a:lumOff val="15000"/>
                  </a:schemeClr>
                </a:solidFill>
                <a:latin typeface="+mn-lt"/>
                <a:ea typeface="+mn-lt"/>
                <a:cs typeface="+mn-lt"/>
              </a:defRPr>
            </a:lvl4pPr>
            <a:lvl5pPr marL="960120" indent="0">
              <a:lnSpc>
                <a:spcPct val="110000"/>
              </a:lnSpc>
              <a:buNone/>
              <a:defRPr sz="1800" kern="1200" dirty="0">
                <a:solidFill>
                  <a:schemeClr val="tx1">
                    <a:lumMod val="85000"/>
                    <a:lumOff val="15000"/>
                  </a:schemeClr>
                </a:solidFill>
                <a:latin typeface="+mn-lt"/>
                <a:ea typeface="+mn-lt"/>
                <a:cs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3" name="Content Placeholder 2">
            <a:extLst>
              <a:ext uri="{FF2B5EF4-FFF2-40B4-BE49-F238E27FC236}">
                <a16:creationId xmlns:a16="http://schemas.microsoft.com/office/drawing/2014/main" id="{7A79808F-B1FF-C536-B44F-59CEA545BFD5}"/>
              </a:ext>
            </a:extLst>
          </p:cNvPr>
          <p:cNvSpPr>
            <a:spLocks noGrp="1"/>
          </p:cNvSpPr>
          <p:nvPr>
            <p:ph idx="14"/>
          </p:nvPr>
        </p:nvSpPr>
        <p:spPr>
          <a:xfrm>
            <a:off x="6516689" y="2286000"/>
            <a:ext cx="4911725" cy="4267200"/>
          </a:xfrm>
        </p:spPr>
        <p:txBody>
          <a:bodyPr>
            <a:normAutofit/>
          </a:bodyPr>
          <a:lstStyle>
            <a:lvl1pPr>
              <a:lnSpc>
                <a:spcPct val="110000"/>
              </a:lnSpc>
              <a:defRPr lang="en-US" sz="1800" kern="1200" dirty="0">
                <a:solidFill>
                  <a:schemeClr val="tx1">
                    <a:lumMod val="85000"/>
                    <a:lumOff val="15000"/>
                  </a:schemeClr>
                </a:solidFill>
                <a:latin typeface="+mn-lt"/>
                <a:ea typeface="+mn-lt"/>
                <a:cs typeface="+mn-lt"/>
              </a:defRPr>
            </a:lvl1pPr>
            <a:lvl2pPr>
              <a:lnSpc>
                <a:spcPct val="110000"/>
              </a:lnSpc>
              <a:defRPr lang="en-US" sz="1800" kern="1200" dirty="0">
                <a:solidFill>
                  <a:schemeClr val="tx1">
                    <a:lumMod val="85000"/>
                    <a:lumOff val="15000"/>
                  </a:schemeClr>
                </a:solidFill>
                <a:latin typeface="+mn-lt"/>
                <a:ea typeface="+mn-lt"/>
                <a:cs typeface="+mn-lt"/>
              </a:defRPr>
            </a:lvl2pPr>
            <a:lvl3pPr>
              <a:lnSpc>
                <a:spcPct val="110000"/>
              </a:lnSpc>
              <a:defRPr lang="en-US" sz="1800" kern="1200" dirty="0">
                <a:solidFill>
                  <a:schemeClr val="tx1">
                    <a:lumMod val="85000"/>
                    <a:lumOff val="15000"/>
                  </a:schemeClr>
                </a:solidFill>
                <a:latin typeface="+mn-lt"/>
                <a:ea typeface="+mn-lt"/>
                <a:cs typeface="+mn-lt"/>
              </a:defRPr>
            </a:lvl3pPr>
            <a:lvl4pPr>
              <a:lnSpc>
                <a:spcPct val="110000"/>
              </a:lnSpc>
              <a:defRPr lang="en-US" sz="1800" kern="1200" dirty="0">
                <a:solidFill>
                  <a:schemeClr val="tx1">
                    <a:lumMod val="85000"/>
                    <a:lumOff val="15000"/>
                  </a:schemeClr>
                </a:solidFill>
                <a:latin typeface="+mn-lt"/>
                <a:ea typeface="+mn-lt"/>
                <a:cs typeface="+mn-lt"/>
              </a:defRPr>
            </a:lvl4pPr>
            <a:lvl5pPr>
              <a:lnSpc>
                <a:spcPct val="110000"/>
              </a:lnSpc>
              <a:defRPr sz="1800" kern="1200" dirty="0">
                <a:solidFill>
                  <a:schemeClr val="tx1">
                    <a:lumMod val="85000"/>
                    <a:lumOff val="15000"/>
                  </a:schemeClr>
                </a:solidFill>
                <a:latin typeface="+mn-lt"/>
                <a:ea typeface="+mn-lt"/>
                <a:cs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extLst>
      <p:ext uri="{BB962C8B-B14F-4D97-AF65-F5344CB8AC3E}">
        <p14:creationId xmlns:p14="http://schemas.microsoft.com/office/powerpoint/2010/main" val="3807125255"/>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Closing">
    <p:bg>
      <p:bgPr>
        <a:gradFill>
          <a:gsLst>
            <a:gs pos="0">
              <a:schemeClr val="accent2">
                <a:lumMod val="110000"/>
                <a:satMod val="105000"/>
                <a:tint val="67000"/>
                <a:alpha val="0"/>
              </a:schemeClr>
            </a:gs>
            <a:gs pos="100000">
              <a:schemeClr val="bg2"/>
            </a:gs>
          </a:gsLst>
          <a:lin ang="5400000" scaled="0"/>
        </a:gra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55FB068A-9EE1-FCD9-54F9-D1322A68868B}"/>
              </a:ext>
            </a:extLst>
          </p:cNvPr>
          <p:cNvSpPr/>
          <p:nvPr userDrawn="1"/>
        </p:nvSpPr>
        <p:spPr>
          <a:xfrm>
            <a:off x="2132012" y="0"/>
            <a:ext cx="7924800" cy="6858000"/>
          </a:xfrm>
          <a:custGeom>
            <a:avLst/>
            <a:gdLst>
              <a:gd name="connsiteX0" fmla="*/ 1982890 w 7924800"/>
              <a:gd name="connsiteY0" fmla="*/ 0 h 6858000"/>
              <a:gd name="connsiteX1" fmla="*/ 5941911 w 7924800"/>
              <a:gd name="connsiteY1" fmla="*/ 0 h 6858000"/>
              <a:gd name="connsiteX2" fmla="*/ 6177816 w 7924800"/>
              <a:gd name="connsiteY2" fmla="*/ 143316 h 6858000"/>
              <a:gd name="connsiteX3" fmla="*/ 7924800 w 7924800"/>
              <a:gd name="connsiteY3" fmla="*/ 3429000 h 6858000"/>
              <a:gd name="connsiteX4" fmla="*/ 6017049 w 7924800"/>
              <a:gd name="connsiteY4" fmla="*/ 6817750 h 6858000"/>
              <a:gd name="connsiteX5" fmla="*/ 5947047 w 7924800"/>
              <a:gd name="connsiteY5" fmla="*/ 6858000 h 6858000"/>
              <a:gd name="connsiteX6" fmla="*/ 1977753 w 7924800"/>
              <a:gd name="connsiteY6" fmla="*/ 6858000 h 6858000"/>
              <a:gd name="connsiteX7" fmla="*/ 1907752 w 7924800"/>
              <a:gd name="connsiteY7" fmla="*/ 6817750 h 6858000"/>
              <a:gd name="connsiteX8" fmla="*/ 0 w 7924800"/>
              <a:gd name="connsiteY8" fmla="*/ 3429000 h 6858000"/>
              <a:gd name="connsiteX9" fmla="*/ 1746985 w 7924800"/>
              <a:gd name="connsiteY9" fmla="*/ 1433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24800" h="6858000">
                <a:moveTo>
                  <a:pt x="1982890" y="0"/>
                </a:moveTo>
                <a:lnTo>
                  <a:pt x="5941911" y="0"/>
                </a:lnTo>
                <a:lnTo>
                  <a:pt x="6177816" y="143316"/>
                </a:lnTo>
                <a:cubicBezTo>
                  <a:pt x="7231821" y="855388"/>
                  <a:pt x="7924800" y="2061267"/>
                  <a:pt x="7924800" y="3429000"/>
                </a:cubicBezTo>
                <a:cubicBezTo>
                  <a:pt x="7924800" y="4865120"/>
                  <a:pt x="7160790" y="6122796"/>
                  <a:pt x="6017049" y="6817750"/>
                </a:cubicBezTo>
                <a:lnTo>
                  <a:pt x="5947047" y="6858000"/>
                </a:lnTo>
                <a:lnTo>
                  <a:pt x="1977753" y="6858000"/>
                </a:lnTo>
                <a:lnTo>
                  <a:pt x="1907752" y="6817750"/>
                </a:lnTo>
                <a:cubicBezTo>
                  <a:pt x="764010" y="6122796"/>
                  <a:pt x="0" y="4865120"/>
                  <a:pt x="0" y="3429000"/>
                </a:cubicBezTo>
                <a:cubicBezTo>
                  <a:pt x="0" y="2061267"/>
                  <a:pt x="692980" y="855388"/>
                  <a:pt x="1746985" y="143316"/>
                </a:cubicBezTo>
                <a:close/>
              </a:path>
            </a:pathLst>
          </a:custGeom>
          <a:gradFill>
            <a:gsLst>
              <a:gs pos="0">
                <a:schemeClr val="bg1"/>
              </a:gs>
              <a:gs pos="100000">
                <a:schemeClr val="bg1">
                  <a:alpha val="0"/>
                </a:schemeClr>
              </a:gs>
            </a:gsLst>
          </a:gradFill>
          <a:ln>
            <a:noFill/>
          </a:ln>
        </p:spPr>
        <p:style>
          <a:lnRef idx="1">
            <a:schemeClr val="accent2"/>
          </a:lnRef>
          <a:fillRef idx="2">
            <a:schemeClr val="accent2"/>
          </a:fillRef>
          <a:effectRef idx="1">
            <a:schemeClr val="accent2"/>
          </a:effectRef>
          <a:fontRef idx="minor">
            <a:schemeClr val="dk1"/>
          </a:fontRef>
        </p:style>
        <p:txBody>
          <a:bodyPr wrap="square" rtlCol="0" anchor="ctr">
            <a:noAutofit/>
          </a:bodyPr>
          <a:lstStyle/>
          <a:p>
            <a:pPr algn="ctr"/>
            <a:endParaRPr lang="en-US" dirty="0"/>
          </a:p>
        </p:txBody>
      </p:sp>
      <p:sp>
        <p:nvSpPr>
          <p:cNvPr id="8" name="Left Brace 7">
            <a:extLst>
              <a:ext uri="{FF2B5EF4-FFF2-40B4-BE49-F238E27FC236}">
                <a16:creationId xmlns:a16="http://schemas.microsoft.com/office/drawing/2014/main" id="{6A409372-199C-2F3B-65CD-ADC2E45B43B7}"/>
              </a:ext>
            </a:extLst>
          </p:cNvPr>
          <p:cNvSpPr/>
          <p:nvPr userDrawn="1"/>
        </p:nvSpPr>
        <p:spPr>
          <a:xfrm>
            <a:off x="5561012" y="2022021"/>
            <a:ext cx="838200" cy="2813960"/>
          </a:xfrm>
          <a:prstGeom prst="leftBrace">
            <a:avLst>
              <a:gd name="adj1" fmla="val 34932"/>
              <a:gd name="adj2" fmla="val 50000"/>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Title 1">
            <a:extLst>
              <a:ext uri="{FF2B5EF4-FFF2-40B4-BE49-F238E27FC236}">
                <a16:creationId xmlns:a16="http://schemas.microsoft.com/office/drawing/2014/main" id="{C47599E9-7877-89FF-8C57-FEF4C3C864DD}"/>
              </a:ext>
            </a:extLst>
          </p:cNvPr>
          <p:cNvSpPr>
            <a:spLocks noGrp="1"/>
          </p:cNvSpPr>
          <p:nvPr>
            <p:ph type="title"/>
          </p:nvPr>
        </p:nvSpPr>
        <p:spPr>
          <a:xfrm>
            <a:off x="531812" y="495300"/>
            <a:ext cx="4572000" cy="5867400"/>
          </a:xfrm>
        </p:spPr>
        <p:txBody>
          <a:bodyPr anchor="ctr">
            <a:normAutofit/>
          </a:bodyPr>
          <a:lstStyle>
            <a:lvl1pPr marL="0" indent="0" algn="r">
              <a:lnSpc>
                <a:spcPct val="110000"/>
              </a:lnSpc>
              <a:defRPr sz="4800"/>
            </a:lvl1pPr>
          </a:lstStyle>
          <a:p>
            <a:r>
              <a:rPr lang="en-US"/>
              <a:t>Click to edit Master title style</a:t>
            </a:r>
            <a:endParaRPr dirty="0"/>
          </a:p>
        </p:txBody>
      </p:sp>
      <p:sp>
        <p:nvSpPr>
          <p:cNvPr id="4" name="Text Placeholder 10">
            <a:extLst>
              <a:ext uri="{FF2B5EF4-FFF2-40B4-BE49-F238E27FC236}">
                <a16:creationId xmlns:a16="http://schemas.microsoft.com/office/drawing/2014/main" id="{22A2F27B-8DDF-057C-B969-50B4B8C3D2AF}"/>
              </a:ext>
            </a:extLst>
          </p:cNvPr>
          <p:cNvSpPr>
            <a:spLocks noGrp="1"/>
          </p:cNvSpPr>
          <p:nvPr>
            <p:ph type="body" sz="quarter" idx="14"/>
          </p:nvPr>
        </p:nvSpPr>
        <p:spPr>
          <a:xfrm>
            <a:off x="6768305" y="2247900"/>
            <a:ext cx="4443413" cy="2400300"/>
          </a:xfrm>
        </p:spPr>
        <p:txBody>
          <a:bodyPr anchor="ctr">
            <a:normAutofit/>
          </a:bodyPr>
          <a:lstStyle>
            <a:lvl1pPr marL="45720" indent="0" algn="l" defTabSz="914400" rtl="0" eaLnBrk="1" latinLnBrk="0" hangingPunct="1">
              <a:lnSpc>
                <a:spcPct val="110000"/>
              </a:lnSpc>
              <a:spcBef>
                <a:spcPts val="1800"/>
              </a:spcBef>
              <a:buClr>
                <a:schemeClr val="tx1">
                  <a:lumMod val="65000"/>
                  <a:lumOff val="35000"/>
                </a:schemeClr>
              </a:buClr>
              <a:buSzPct val="80000"/>
              <a:buFont typeface="Arial" pitchFamily="34" charset="0"/>
              <a:buNone/>
              <a:defRPr lang="en-US" sz="2000" kern="1200" spc="30" dirty="0" smtClean="0">
                <a:solidFill>
                  <a:schemeClr val="tx1">
                    <a:lumMod val="85000"/>
                    <a:lumOff val="15000"/>
                  </a:schemeClr>
                </a:solidFill>
                <a:latin typeface="+mn-lt"/>
                <a:ea typeface="+mn-ea"/>
                <a:cs typeface="+mn-cs"/>
              </a:defRPr>
            </a:lvl1pPr>
            <a:lvl2pPr marL="45720" indent="0" algn="l" defTabSz="914400" rtl="0" eaLnBrk="1" latinLnBrk="0" hangingPunct="1">
              <a:lnSpc>
                <a:spcPct val="110000"/>
              </a:lnSpc>
              <a:spcBef>
                <a:spcPts val="1800"/>
              </a:spcBef>
              <a:buClr>
                <a:schemeClr val="tx1">
                  <a:lumMod val="65000"/>
                  <a:lumOff val="35000"/>
                </a:schemeClr>
              </a:buClr>
              <a:buSzPct val="80000"/>
              <a:buFont typeface="Arial" pitchFamily="34" charset="0"/>
              <a:buNone/>
              <a:defRPr lang="en-US" sz="2000" kern="1200" spc="30" dirty="0" smtClean="0">
                <a:solidFill>
                  <a:schemeClr val="tx1">
                    <a:lumMod val="85000"/>
                    <a:lumOff val="15000"/>
                  </a:schemeClr>
                </a:solidFill>
                <a:latin typeface="+mn-lt"/>
                <a:ea typeface="+mn-ea"/>
                <a:cs typeface="+mn-cs"/>
              </a:defRPr>
            </a:lvl2pPr>
            <a:lvl3pPr marL="45720" indent="0" algn="l" defTabSz="914400" rtl="0" eaLnBrk="1" latinLnBrk="0" hangingPunct="1">
              <a:lnSpc>
                <a:spcPct val="110000"/>
              </a:lnSpc>
              <a:spcBef>
                <a:spcPts val="1800"/>
              </a:spcBef>
              <a:buClr>
                <a:schemeClr val="tx1">
                  <a:lumMod val="65000"/>
                  <a:lumOff val="35000"/>
                </a:schemeClr>
              </a:buClr>
              <a:buSzPct val="80000"/>
              <a:buFont typeface="Arial" pitchFamily="34" charset="0"/>
              <a:buNone/>
              <a:defRPr lang="en-US" sz="2000" kern="1200" spc="30" dirty="0" smtClean="0">
                <a:solidFill>
                  <a:schemeClr val="tx1">
                    <a:lumMod val="85000"/>
                    <a:lumOff val="15000"/>
                  </a:schemeClr>
                </a:solidFill>
                <a:latin typeface="+mn-lt"/>
                <a:ea typeface="+mn-ea"/>
                <a:cs typeface="+mn-cs"/>
              </a:defRPr>
            </a:lvl3pPr>
            <a:lvl4pPr marL="45720" indent="0" algn="l" defTabSz="914400" rtl="0" eaLnBrk="1" latinLnBrk="0" hangingPunct="1">
              <a:lnSpc>
                <a:spcPct val="110000"/>
              </a:lnSpc>
              <a:spcBef>
                <a:spcPts val="1800"/>
              </a:spcBef>
              <a:buClr>
                <a:schemeClr val="tx1">
                  <a:lumMod val="65000"/>
                  <a:lumOff val="35000"/>
                </a:schemeClr>
              </a:buClr>
              <a:buSzPct val="80000"/>
              <a:buFont typeface="Arial" pitchFamily="34" charset="0"/>
              <a:buNone/>
              <a:defRPr lang="en-US" sz="2000" kern="1200" spc="30" dirty="0" smtClean="0">
                <a:solidFill>
                  <a:schemeClr val="tx1">
                    <a:lumMod val="85000"/>
                    <a:lumOff val="15000"/>
                  </a:schemeClr>
                </a:solidFill>
                <a:latin typeface="+mn-lt"/>
                <a:ea typeface="+mn-ea"/>
                <a:cs typeface="+mn-cs"/>
              </a:defRPr>
            </a:lvl4pPr>
            <a:lvl5pPr marL="45720" indent="0" algn="l" defTabSz="914400" rtl="0" eaLnBrk="1" latinLnBrk="0" hangingPunct="1">
              <a:lnSpc>
                <a:spcPct val="110000"/>
              </a:lnSpc>
              <a:spcBef>
                <a:spcPts val="1800"/>
              </a:spcBef>
              <a:buClr>
                <a:schemeClr val="tx1">
                  <a:lumMod val="65000"/>
                  <a:lumOff val="35000"/>
                </a:schemeClr>
              </a:buClr>
              <a:buSzPct val="80000"/>
              <a:buFont typeface="Arial" pitchFamily="34" charset="0"/>
              <a:buNone/>
              <a:defRPr lang="en-US" sz="2000" kern="1200" spc="30" dirty="0">
                <a:solidFill>
                  <a:schemeClr val="tx1">
                    <a:lumMod val="85000"/>
                    <a:lumOff val="15000"/>
                  </a:schemeClr>
                </a:solidFill>
                <a:latin typeface="+mn-lt"/>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120774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heading with Phone image">
    <p:bg>
      <p:bgRef idx="1001">
        <a:schemeClr val="bg1"/>
      </p:bgRef>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45C0889D-74A2-974C-BB02-FA1F7BE369E2}"/>
              </a:ext>
            </a:extLst>
          </p:cNvPr>
          <p:cNvSpPr/>
          <p:nvPr userDrawn="1"/>
        </p:nvSpPr>
        <p:spPr>
          <a:xfrm>
            <a:off x="6704012" y="1148418"/>
            <a:ext cx="4561165" cy="4561165"/>
          </a:xfrm>
          <a:prstGeom prst="ellipse">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pic>
        <p:nvPicPr>
          <p:cNvPr id="8" name="Graphic 7">
            <a:extLst>
              <a:ext uri="{FF2B5EF4-FFF2-40B4-BE49-F238E27FC236}">
                <a16:creationId xmlns:a16="http://schemas.microsoft.com/office/drawing/2014/main" id="{2DAE856D-3749-4D3B-9F33-A46528589FE5}"/>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432079" y="598170"/>
            <a:ext cx="3096221" cy="5661660"/>
          </a:xfrm>
          <a:prstGeom prst="rect">
            <a:avLst/>
          </a:prstGeom>
        </p:spPr>
      </p:pic>
      <p:sp>
        <p:nvSpPr>
          <p:cNvPr id="9" name="Cross 8">
            <a:extLst>
              <a:ext uri="{FF2B5EF4-FFF2-40B4-BE49-F238E27FC236}">
                <a16:creationId xmlns:a16="http://schemas.microsoft.com/office/drawing/2014/main" id="{7A96460A-640C-6025-AAB5-344AB2A405D1}"/>
              </a:ext>
            </a:extLst>
          </p:cNvPr>
          <p:cNvSpPr/>
          <p:nvPr userDrawn="1"/>
        </p:nvSpPr>
        <p:spPr>
          <a:xfrm>
            <a:off x="10818812" y="5353077"/>
            <a:ext cx="685800"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11" name="Cross 10">
            <a:extLst>
              <a:ext uri="{FF2B5EF4-FFF2-40B4-BE49-F238E27FC236}">
                <a16:creationId xmlns:a16="http://schemas.microsoft.com/office/drawing/2014/main" id="{471314FF-EA0B-8DDE-B558-885A876FB0D5}"/>
              </a:ext>
            </a:extLst>
          </p:cNvPr>
          <p:cNvSpPr/>
          <p:nvPr userDrawn="1"/>
        </p:nvSpPr>
        <p:spPr>
          <a:xfrm>
            <a:off x="6335910" y="805517"/>
            <a:ext cx="685800"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2" name="Title 1">
            <a:extLst>
              <a:ext uri="{FF2B5EF4-FFF2-40B4-BE49-F238E27FC236}">
                <a16:creationId xmlns:a16="http://schemas.microsoft.com/office/drawing/2014/main" id="{E894761B-B29B-1C47-FAE9-6E0FA1543EC6}"/>
              </a:ext>
            </a:extLst>
          </p:cNvPr>
          <p:cNvSpPr>
            <a:spLocks noGrp="1"/>
          </p:cNvSpPr>
          <p:nvPr>
            <p:ph type="title"/>
          </p:nvPr>
        </p:nvSpPr>
        <p:spPr>
          <a:xfrm>
            <a:off x="608012" y="685800"/>
            <a:ext cx="6372818" cy="4038600"/>
          </a:xfrm>
        </p:spPr>
        <p:txBody>
          <a:bodyPr anchor="b">
            <a:normAutofit/>
          </a:bodyPr>
          <a:lstStyle>
            <a:lvl1pPr marL="0" indent="0" algn="l">
              <a:lnSpc>
                <a:spcPct val="100000"/>
              </a:lnSpc>
              <a:defRPr sz="4800"/>
            </a:lvl1pPr>
          </a:lstStyle>
          <a:p>
            <a:r>
              <a:rPr lang="en-US"/>
              <a:t>Click to edit Master title style</a:t>
            </a:r>
            <a:endParaRPr dirty="0"/>
          </a:p>
        </p:txBody>
      </p:sp>
      <p:sp>
        <p:nvSpPr>
          <p:cNvPr id="5" name="Text Placeholder 9">
            <a:extLst>
              <a:ext uri="{FF2B5EF4-FFF2-40B4-BE49-F238E27FC236}">
                <a16:creationId xmlns:a16="http://schemas.microsoft.com/office/drawing/2014/main" id="{EEFF6782-6ABD-DEB0-6FD1-1263A5469A24}"/>
              </a:ext>
            </a:extLst>
          </p:cNvPr>
          <p:cNvSpPr>
            <a:spLocks noGrp="1"/>
          </p:cNvSpPr>
          <p:nvPr>
            <p:ph type="body" sz="quarter" idx="10"/>
          </p:nvPr>
        </p:nvSpPr>
        <p:spPr>
          <a:xfrm>
            <a:off x="608012" y="4876800"/>
            <a:ext cx="6372817" cy="1104898"/>
          </a:xfrm>
        </p:spPr>
        <p:txBody>
          <a:bodyPr anchor="t">
            <a:normAutofit/>
          </a:bodyPr>
          <a:lstStyle>
            <a:lvl1pPr marL="45720" indent="0" algn="l">
              <a:buNone/>
              <a:defRPr sz="2000"/>
            </a:lvl1pPr>
          </a:lstStyle>
          <a:p>
            <a:pPr lvl="0"/>
            <a:r>
              <a:rPr lang="en-US"/>
              <a:t>Click to edit Master text styles</a:t>
            </a:r>
          </a:p>
        </p:txBody>
      </p:sp>
      <p:sp>
        <p:nvSpPr>
          <p:cNvPr id="16" name="Picture Placeholder 15">
            <a:extLst>
              <a:ext uri="{FF2B5EF4-FFF2-40B4-BE49-F238E27FC236}">
                <a16:creationId xmlns:a16="http://schemas.microsoft.com/office/drawing/2014/main" id="{5BA3F629-2405-DC90-C212-6F3D52B95D9B}"/>
              </a:ext>
            </a:extLst>
          </p:cNvPr>
          <p:cNvSpPr>
            <a:spLocks noGrp="1"/>
          </p:cNvSpPr>
          <p:nvPr>
            <p:ph type="pic" sz="quarter" idx="15"/>
          </p:nvPr>
        </p:nvSpPr>
        <p:spPr>
          <a:xfrm>
            <a:off x="7765046" y="883471"/>
            <a:ext cx="2439096" cy="5091059"/>
          </a:xfrm>
          <a:custGeom>
            <a:avLst/>
            <a:gdLst>
              <a:gd name="connsiteX0" fmla="*/ 340815 w 2439096"/>
              <a:gd name="connsiteY0" fmla="*/ 0 h 5091059"/>
              <a:gd name="connsiteX1" fmla="*/ 2098281 w 2439096"/>
              <a:gd name="connsiteY1" fmla="*/ 0 h 5091059"/>
              <a:gd name="connsiteX2" fmla="*/ 2439096 w 2439096"/>
              <a:gd name="connsiteY2" fmla="*/ 340815 h 5091059"/>
              <a:gd name="connsiteX3" fmla="*/ 2439096 w 2439096"/>
              <a:gd name="connsiteY3" fmla="*/ 495300 h 5091059"/>
              <a:gd name="connsiteX4" fmla="*/ 2439096 w 2439096"/>
              <a:gd name="connsiteY4" fmla="*/ 4750244 h 5091059"/>
              <a:gd name="connsiteX5" fmla="*/ 2098281 w 2439096"/>
              <a:gd name="connsiteY5" fmla="*/ 5091059 h 5091059"/>
              <a:gd name="connsiteX6" fmla="*/ 340815 w 2439096"/>
              <a:gd name="connsiteY6" fmla="*/ 5091059 h 5091059"/>
              <a:gd name="connsiteX7" fmla="*/ 0 w 2439096"/>
              <a:gd name="connsiteY7" fmla="*/ 4750244 h 5091059"/>
              <a:gd name="connsiteX8" fmla="*/ 0 w 2439096"/>
              <a:gd name="connsiteY8" fmla="*/ 495300 h 5091059"/>
              <a:gd name="connsiteX9" fmla="*/ 0 w 2439096"/>
              <a:gd name="connsiteY9" fmla="*/ 340815 h 5091059"/>
              <a:gd name="connsiteX10" fmla="*/ 340815 w 2439096"/>
              <a:gd name="connsiteY10" fmla="*/ 0 h 5091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39096" h="5091059">
                <a:moveTo>
                  <a:pt x="340815" y="0"/>
                </a:moveTo>
                <a:lnTo>
                  <a:pt x="2098281" y="0"/>
                </a:lnTo>
                <a:cubicBezTo>
                  <a:pt x="2286508" y="0"/>
                  <a:pt x="2439096" y="152588"/>
                  <a:pt x="2439096" y="340815"/>
                </a:cubicBezTo>
                <a:lnTo>
                  <a:pt x="2439096" y="495300"/>
                </a:lnTo>
                <a:lnTo>
                  <a:pt x="2439096" y="4750244"/>
                </a:lnTo>
                <a:cubicBezTo>
                  <a:pt x="2439096" y="4938471"/>
                  <a:pt x="2286508" y="5091059"/>
                  <a:pt x="2098281" y="5091059"/>
                </a:cubicBezTo>
                <a:lnTo>
                  <a:pt x="340815" y="5091059"/>
                </a:lnTo>
                <a:cubicBezTo>
                  <a:pt x="152588" y="5091059"/>
                  <a:pt x="0" y="4938471"/>
                  <a:pt x="0" y="4750244"/>
                </a:cubicBezTo>
                <a:lnTo>
                  <a:pt x="0" y="495300"/>
                </a:lnTo>
                <a:lnTo>
                  <a:pt x="0" y="340815"/>
                </a:lnTo>
                <a:cubicBezTo>
                  <a:pt x="0" y="152588"/>
                  <a:pt x="152588" y="0"/>
                  <a:pt x="340815" y="0"/>
                </a:cubicBezTo>
                <a:close/>
              </a:path>
            </a:pathLst>
          </a:custGeom>
        </p:spPr>
        <p:txBody>
          <a:bodyPr wrap="square">
            <a:noAutofit/>
          </a:bodyPr>
          <a:lstStyle>
            <a:lvl1pPr marL="45720" indent="0">
              <a:buNone/>
              <a:defRPr>
                <a:solidFill>
                  <a:schemeClr val="bg1"/>
                </a:solidFill>
              </a:defRPr>
            </a:lvl1pPr>
          </a:lstStyle>
          <a:p>
            <a:r>
              <a:rPr lang="en-US" dirty="0"/>
              <a:t>Click icon to add picture</a:t>
            </a:r>
          </a:p>
        </p:txBody>
      </p:sp>
    </p:spTree>
    <p:extLst>
      <p:ext uri="{BB962C8B-B14F-4D97-AF65-F5344CB8AC3E}">
        <p14:creationId xmlns:p14="http://schemas.microsoft.com/office/powerpoint/2010/main" val="1627557020"/>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 Subtitle ">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1C3968AF-EB74-3889-A3BA-E759CFD47B12}"/>
              </a:ext>
            </a:extLst>
          </p:cNvPr>
          <p:cNvSpPr/>
          <p:nvPr userDrawn="1"/>
        </p:nvSpPr>
        <p:spPr>
          <a:xfrm>
            <a:off x="3275012" y="609600"/>
            <a:ext cx="5638800" cy="5638800"/>
          </a:xfrm>
          <a:prstGeom prst="ellipse">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8" name="Left Brace 7">
            <a:extLst>
              <a:ext uri="{FF2B5EF4-FFF2-40B4-BE49-F238E27FC236}">
                <a16:creationId xmlns:a16="http://schemas.microsoft.com/office/drawing/2014/main" id="{6A409372-199C-2F3B-65CD-ADC2E45B43B7}"/>
              </a:ext>
            </a:extLst>
          </p:cNvPr>
          <p:cNvSpPr/>
          <p:nvPr userDrawn="1"/>
        </p:nvSpPr>
        <p:spPr>
          <a:xfrm>
            <a:off x="5561012" y="2022021"/>
            <a:ext cx="838200" cy="2813960"/>
          </a:xfrm>
          <a:prstGeom prst="leftBrace">
            <a:avLst>
              <a:gd name="adj1" fmla="val 34932"/>
              <a:gd name="adj2" fmla="val 50000"/>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2" name="Title 1">
            <a:extLst>
              <a:ext uri="{FF2B5EF4-FFF2-40B4-BE49-F238E27FC236}">
                <a16:creationId xmlns:a16="http://schemas.microsoft.com/office/drawing/2014/main" id="{266838CB-A9BC-715A-18FE-06CCE4A9CAFC}"/>
              </a:ext>
            </a:extLst>
          </p:cNvPr>
          <p:cNvSpPr>
            <a:spLocks noGrp="1"/>
          </p:cNvSpPr>
          <p:nvPr>
            <p:ph type="title"/>
          </p:nvPr>
        </p:nvSpPr>
        <p:spPr>
          <a:xfrm>
            <a:off x="531812" y="495300"/>
            <a:ext cx="4572000" cy="5867400"/>
          </a:xfrm>
        </p:spPr>
        <p:txBody>
          <a:bodyPr anchor="ctr">
            <a:normAutofit/>
          </a:bodyPr>
          <a:lstStyle>
            <a:lvl1pPr marL="0" indent="0" algn="r">
              <a:lnSpc>
                <a:spcPct val="110000"/>
              </a:lnSpc>
              <a:defRPr sz="4800"/>
            </a:lvl1pPr>
          </a:lstStyle>
          <a:p>
            <a:r>
              <a:rPr lang="en-US"/>
              <a:t>Click to edit Master title style</a:t>
            </a:r>
            <a:endParaRPr dirty="0"/>
          </a:p>
        </p:txBody>
      </p:sp>
      <p:sp>
        <p:nvSpPr>
          <p:cNvPr id="3" name="Text Placeholder 10">
            <a:extLst>
              <a:ext uri="{FF2B5EF4-FFF2-40B4-BE49-F238E27FC236}">
                <a16:creationId xmlns:a16="http://schemas.microsoft.com/office/drawing/2014/main" id="{454B8043-D1DD-E2EA-772B-D8D38CD37D14}"/>
              </a:ext>
            </a:extLst>
          </p:cNvPr>
          <p:cNvSpPr>
            <a:spLocks noGrp="1"/>
          </p:cNvSpPr>
          <p:nvPr>
            <p:ph type="body" sz="quarter" idx="14"/>
          </p:nvPr>
        </p:nvSpPr>
        <p:spPr>
          <a:xfrm>
            <a:off x="6768305" y="2022021"/>
            <a:ext cx="4443413" cy="2813960"/>
          </a:xfrm>
        </p:spPr>
        <p:txBody>
          <a:bodyPr anchor="ctr">
            <a:normAutofit/>
          </a:bodyPr>
          <a:lstStyle>
            <a:lvl1pPr marL="45720" indent="0" algn="l" defTabSz="914400" rtl="0" eaLnBrk="1" latinLnBrk="0" hangingPunct="1">
              <a:lnSpc>
                <a:spcPct val="110000"/>
              </a:lnSpc>
              <a:spcBef>
                <a:spcPts val="1800"/>
              </a:spcBef>
              <a:buClr>
                <a:schemeClr val="tx1">
                  <a:lumMod val="65000"/>
                  <a:lumOff val="35000"/>
                </a:schemeClr>
              </a:buClr>
              <a:buSzPct val="80000"/>
              <a:buFont typeface="Arial" pitchFamily="34" charset="0"/>
              <a:buNone/>
              <a:defRPr lang="en-US" sz="2000" kern="1200" spc="30" dirty="0" smtClean="0">
                <a:solidFill>
                  <a:schemeClr val="tx1">
                    <a:lumMod val="85000"/>
                    <a:lumOff val="15000"/>
                  </a:schemeClr>
                </a:solidFill>
                <a:latin typeface="+mn-lt"/>
                <a:ea typeface="+mn-ea"/>
                <a:cs typeface="+mn-cs"/>
              </a:defRPr>
            </a:lvl1pPr>
            <a:lvl2pPr marL="274320" indent="-228600" algn="l" defTabSz="914400" rtl="0" eaLnBrk="1" latinLnBrk="0" hangingPunct="1">
              <a:lnSpc>
                <a:spcPct val="110000"/>
              </a:lnSpc>
              <a:spcBef>
                <a:spcPts val="1800"/>
              </a:spcBef>
              <a:buClr>
                <a:schemeClr val="tx1">
                  <a:lumMod val="65000"/>
                  <a:lumOff val="35000"/>
                </a:schemeClr>
              </a:buClr>
              <a:buSzPct val="80000"/>
              <a:buFont typeface="Arial" panose="020B0604020202020204" pitchFamily="34" charset="0"/>
              <a:buChar char="•"/>
              <a:defRPr lang="en-US" sz="2000" kern="1200" spc="30" dirty="0" smtClean="0">
                <a:solidFill>
                  <a:schemeClr val="tx1">
                    <a:lumMod val="85000"/>
                    <a:lumOff val="15000"/>
                  </a:schemeClr>
                </a:solidFill>
                <a:latin typeface="+mn-lt"/>
                <a:ea typeface="+mn-ea"/>
                <a:cs typeface="+mn-cs"/>
              </a:defRPr>
            </a:lvl2pPr>
            <a:lvl3pPr marL="594360" indent="-228600" algn="l" defTabSz="914400" rtl="0" eaLnBrk="1" latinLnBrk="0" hangingPunct="1">
              <a:lnSpc>
                <a:spcPct val="110000"/>
              </a:lnSpc>
              <a:spcBef>
                <a:spcPts val="1800"/>
              </a:spcBef>
              <a:buClr>
                <a:schemeClr val="tx1">
                  <a:lumMod val="65000"/>
                  <a:lumOff val="35000"/>
                </a:schemeClr>
              </a:buClr>
              <a:buSzPct val="80000"/>
              <a:buFont typeface="Arial" panose="020B0604020202020204" pitchFamily="34" charset="0"/>
              <a:buChar char="•"/>
              <a:defRPr lang="en-US" sz="2000" kern="1200" spc="30" dirty="0" smtClean="0">
                <a:solidFill>
                  <a:schemeClr val="tx1">
                    <a:lumMod val="85000"/>
                    <a:lumOff val="15000"/>
                  </a:schemeClr>
                </a:solidFill>
                <a:latin typeface="+mn-lt"/>
                <a:ea typeface="+mn-ea"/>
                <a:cs typeface="+mn-cs"/>
              </a:defRPr>
            </a:lvl3pPr>
            <a:lvl4pPr marL="777240" indent="-228600" algn="l" defTabSz="914400" rtl="0" eaLnBrk="1" latinLnBrk="0" hangingPunct="1">
              <a:lnSpc>
                <a:spcPct val="110000"/>
              </a:lnSpc>
              <a:spcBef>
                <a:spcPts val="1800"/>
              </a:spcBef>
              <a:buClr>
                <a:schemeClr val="tx1">
                  <a:lumMod val="65000"/>
                  <a:lumOff val="35000"/>
                </a:schemeClr>
              </a:buClr>
              <a:buSzPct val="80000"/>
              <a:buFont typeface="Arial" panose="020B0604020202020204" pitchFamily="34" charset="0"/>
              <a:buChar char="•"/>
              <a:defRPr lang="en-US" sz="2000" kern="1200" spc="30" dirty="0" smtClean="0">
                <a:solidFill>
                  <a:schemeClr val="tx1">
                    <a:lumMod val="85000"/>
                    <a:lumOff val="15000"/>
                  </a:schemeClr>
                </a:solidFill>
                <a:latin typeface="+mn-lt"/>
                <a:ea typeface="+mn-ea"/>
                <a:cs typeface="+mn-cs"/>
              </a:defRPr>
            </a:lvl4pPr>
            <a:lvl5pPr marL="960120" indent="-228600" algn="l" defTabSz="914400" rtl="0" eaLnBrk="1" latinLnBrk="0" hangingPunct="1">
              <a:lnSpc>
                <a:spcPct val="110000"/>
              </a:lnSpc>
              <a:spcBef>
                <a:spcPts val="1800"/>
              </a:spcBef>
              <a:buClr>
                <a:schemeClr val="tx1">
                  <a:lumMod val="65000"/>
                  <a:lumOff val="35000"/>
                </a:schemeClr>
              </a:buClr>
              <a:buSzPct val="80000"/>
              <a:buFont typeface="Arial" panose="020B0604020202020204" pitchFamily="34" charset="0"/>
              <a:buChar char="•"/>
              <a:defRPr lang="en-US" sz="2000" kern="1200" spc="30" dirty="0">
                <a:solidFill>
                  <a:schemeClr val="tx1">
                    <a:lumMod val="85000"/>
                    <a:lumOff val="15000"/>
                  </a:schemeClr>
                </a:solidFill>
                <a:latin typeface="+mn-lt"/>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4369059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itle and Content">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F4264E2-719A-1CB0-CD0C-B90AD51C2384}"/>
              </a:ext>
            </a:extLst>
          </p:cNvPr>
          <p:cNvSpPr/>
          <p:nvPr userDrawn="1"/>
        </p:nvSpPr>
        <p:spPr>
          <a:xfrm>
            <a:off x="0" y="0"/>
            <a:ext cx="760412"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9" name="Cross 8">
            <a:extLst>
              <a:ext uri="{FF2B5EF4-FFF2-40B4-BE49-F238E27FC236}">
                <a16:creationId xmlns:a16="http://schemas.microsoft.com/office/drawing/2014/main" id="{7A96460A-640C-6025-AAB5-344AB2A405D1}"/>
              </a:ext>
            </a:extLst>
          </p:cNvPr>
          <p:cNvSpPr/>
          <p:nvPr userDrawn="1"/>
        </p:nvSpPr>
        <p:spPr>
          <a:xfrm>
            <a:off x="8151812" y="5670550"/>
            <a:ext cx="685800"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13" name="Title 1">
            <a:extLst>
              <a:ext uri="{FF2B5EF4-FFF2-40B4-BE49-F238E27FC236}">
                <a16:creationId xmlns:a16="http://schemas.microsoft.com/office/drawing/2014/main" id="{FC60D2C4-E19C-088F-24AA-92F4628799CB}"/>
              </a:ext>
            </a:extLst>
          </p:cNvPr>
          <p:cNvSpPr>
            <a:spLocks noGrp="1"/>
          </p:cNvSpPr>
          <p:nvPr>
            <p:ph type="title"/>
          </p:nvPr>
        </p:nvSpPr>
        <p:spPr>
          <a:xfrm>
            <a:off x="1293812" y="609600"/>
            <a:ext cx="4914900" cy="1447800"/>
          </a:xfrm>
        </p:spPr>
        <p:txBody>
          <a:bodyPr anchor="t">
            <a:normAutofit/>
          </a:bodyPr>
          <a:lstStyle>
            <a:lvl1pPr>
              <a:defRPr sz="3200" b="1" kern="1200" dirty="0">
                <a:solidFill>
                  <a:schemeClr val="tx1">
                    <a:lumMod val="85000"/>
                    <a:lumOff val="15000"/>
                  </a:schemeClr>
                </a:solidFill>
                <a:latin typeface="+mj-lt"/>
                <a:ea typeface="+mj-ea"/>
                <a:cs typeface="+mj-cs"/>
              </a:defRPr>
            </a:lvl1pPr>
          </a:lstStyle>
          <a:p>
            <a:r>
              <a:rPr lang="en-US"/>
              <a:t>Click to edit Master title style</a:t>
            </a:r>
            <a:endParaRPr dirty="0"/>
          </a:p>
        </p:txBody>
      </p:sp>
      <p:sp>
        <p:nvSpPr>
          <p:cNvPr id="10" name="Slide Number Placeholder 5">
            <a:extLst>
              <a:ext uri="{FF2B5EF4-FFF2-40B4-BE49-F238E27FC236}">
                <a16:creationId xmlns:a16="http://schemas.microsoft.com/office/drawing/2014/main" id="{908F9375-0CED-7A7E-FAD2-5469CE00A66C}"/>
              </a:ext>
            </a:extLst>
          </p:cNvPr>
          <p:cNvSpPr>
            <a:spLocks noGrp="1"/>
          </p:cNvSpPr>
          <p:nvPr>
            <p:ph type="sldNum" sz="quarter" idx="12"/>
          </p:nvPr>
        </p:nvSpPr>
        <p:spPr>
          <a:xfrm>
            <a:off x="1" y="609600"/>
            <a:ext cx="760412" cy="381000"/>
          </a:xfrm>
        </p:spPr>
        <p:txBody>
          <a:bodyPr/>
          <a:lstStyle>
            <a:lvl1pPr algn="ctr">
              <a:defRPr sz="2400" b="1"/>
            </a:lvl1pPr>
          </a:lstStyle>
          <a:p>
            <a:fld id="{AAEAE4A8-A6E5-453E-B946-FB774B73F48C}" type="slidenum">
              <a:rPr lang="en-US" smtClean="0"/>
              <a:pPr/>
              <a:t>‹#›</a:t>
            </a:fld>
            <a:endParaRPr lang="en-US" dirty="0"/>
          </a:p>
        </p:txBody>
      </p:sp>
      <p:sp>
        <p:nvSpPr>
          <p:cNvPr id="43" name="Footer Placeholder 4">
            <a:extLst>
              <a:ext uri="{FF2B5EF4-FFF2-40B4-BE49-F238E27FC236}">
                <a16:creationId xmlns:a16="http://schemas.microsoft.com/office/drawing/2014/main" id="{C1791A8D-D5A1-DB56-D6C5-A82DB0F26732}"/>
              </a:ext>
            </a:extLst>
          </p:cNvPr>
          <p:cNvSpPr>
            <a:spLocks noGrp="1"/>
          </p:cNvSpPr>
          <p:nvPr>
            <p:ph type="ftr" sz="quarter" idx="3"/>
          </p:nvPr>
        </p:nvSpPr>
        <p:spPr>
          <a:xfrm rot="16200000">
            <a:off x="-1829595" y="2591593"/>
            <a:ext cx="4419600" cy="760414"/>
          </a:xfrm>
          <a:prstGeom prst="rect">
            <a:avLst/>
          </a:prstGeom>
        </p:spPr>
        <p:txBody>
          <a:bodyPr vert="horz" lIns="91440" tIns="45720" rIns="91440" bIns="45720" rtlCol="0" anchor="ctr"/>
          <a:lstStyle>
            <a:lvl1pPr algn="ctr">
              <a:defRPr lang="en-US" sz="1400" b="0" kern="1200" spc="100" baseline="0" dirty="0">
                <a:solidFill>
                  <a:schemeClr val="tx1"/>
                </a:solidFill>
                <a:latin typeface="+mn-lt"/>
                <a:ea typeface="+mn-ea"/>
                <a:cs typeface="+mn-cs"/>
              </a:defRPr>
            </a:lvl1pPr>
          </a:lstStyle>
          <a:p>
            <a:r>
              <a:rPr lang="en-US" dirty="0"/>
              <a:t>Presentation Title</a:t>
            </a:r>
          </a:p>
        </p:txBody>
      </p:sp>
      <p:sp>
        <p:nvSpPr>
          <p:cNvPr id="14" name="Date Placeholder 3">
            <a:extLst>
              <a:ext uri="{FF2B5EF4-FFF2-40B4-BE49-F238E27FC236}">
                <a16:creationId xmlns:a16="http://schemas.microsoft.com/office/drawing/2014/main" id="{BE9D901E-58D4-3C47-262B-EA276B7F1D60}"/>
              </a:ext>
            </a:extLst>
          </p:cNvPr>
          <p:cNvSpPr>
            <a:spLocks noGrp="1"/>
          </p:cNvSpPr>
          <p:nvPr>
            <p:ph type="dt" sz="half" idx="2"/>
          </p:nvPr>
        </p:nvSpPr>
        <p:spPr>
          <a:xfrm rot="16200000">
            <a:off x="-229393" y="5258593"/>
            <a:ext cx="1219200" cy="760414"/>
          </a:xfrm>
          <a:prstGeom prst="rect">
            <a:avLst/>
          </a:prstGeom>
        </p:spPr>
        <p:txBody>
          <a:bodyPr vert="horz" lIns="91440" tIns="45720" rIns="91440" bIns="45720" rtlCol="0" anchor="ctr"/>
          <a:lstStyle>
            <a:lvl1pPr algn="l">
              <a:defRPr sz="1400" b="0" spc="100" baseline="0">
                <a:solidFill>
                  <a:schemeClr val="tx1"/>
                </a:solidFill>
              </a:defRPr>
            </a:lvl1pPr>
          </a:lstStyle>
          <a:p>
            <a:r>
              <a:rPr lang="en-US" dirty="0"/>
              <a:t>11-Nov-2024</a:t>
            </a:r>
          </a:p>
        </p:txBody>
      </p:sp>
      <p:sp>
        <p:nvSpPr>
          <p:cNvPr id="3" name="Content Placeholder 2"/>
          <p:cNvSpPr>
            <a:spLocks noGrp="1"/>
          </p:cNvSpPr>
          <p:nvPr>
            <p:ph idx="1"/>
          </p:nvPr>
        </p:nvSpPr>
        <p:spPr>
          <a:xfrm>
            <a:off x="1311274" y="2286000"/>
            <a:ext cx="4572000" cy="4267200"/>
          </a:xfrm>
        </p:spPr>
        <p:txBody>
          <a:bodyPr>
            <a:normAutofit/>
          </a:bodyPr>
          <a:lstStyle>
            <a:lvl1pPr marL="45720" indent="0">
              <a:lnSpc>
                <a:spcPct val="110000"/>
              </a:lnSpc>
              <a:buNone/>
              <a:defRPr lang="en-US" sz="1800" kern="1200" dirty="0">
                <a:solidFill>
                  <a:schemeClr val="tx1">
                    <a:lumMod val="85000"/>
                    <a:lumOff val="15000"/>
                  </a:schemeClr>
                </a:solidFill>
                <a:latin typeface="+mn-lt"/>
                <a:ea typeface="+mn-lt"/>
                <a:cs typeface="+mn-lt"/>
              </a:defRPr>
            </a:lvl1pPr>
            <a:lvl2pPr marL="365760" indent="0">
              <a:lnSpc>
                <a:spcPct val="110000"/>
              </a:lnSpc>
              <a:buFont typeface="Arial" panose="020B0604020202020204" pitchFamily="34" charset="0"/>
              <a:buNone/>
              <a:defRPr lang="en-US" sz="1800" kern="1200" dirty="0">
                <a:solidFill>
                  <a:schemeClr val="tx1">
                    <a:lumMod val="85000"/>
                    <a:lumOff val="15000"/>
                  </a:schemeClr>
                </a:solidFill>
                <a:latin typeface="+mn-lt"/>
                <a:ea typeface="+mn-lt"/>
                <a:cs typeface="+mn-lt"/>
              </a:defRPr>
            </a:lvl2pPr>
            <a:lvl3pPr marL="594360" indent="0">
              <a:lnSpc>
                <a:spcPct val="110000"/>
              </a:lnSpc>
              <a:buNone/>
              <a:defRPr lang="en-US" sz="1800" kern="1200" dirty="0">
                <a:solidFill>
                  <a:schemeClr val="tx1">
                    <a:lumMod val="85000"/>
                    <a:lumOff val="15000"/>
                  </a:schemeClr>
                </a:solidFill>
                <a:latin typeface="+mn-lt"/>
                <a:ea typeface="+mn-lt"/>
                <a:cs typeface="+mn-lt"/>
              </a:defRPr>
            </a:lvl3pPr>
            <a:lvl4pPr marL="777240" indent="0">
              <a:lnSpc>
                <a:spcPct val="110000"/>
              </a:lnSpc>
              <a:buNone/>
              <a:defRPr lang="en-US" sz="1800" kern="1200" dirty="0">
                <a:solidFill>
                  <a:schemeClr val="tx1">
                    <a:lumMod val="85000"/>
                    <a:lumOff val="15000"/>
                  </a:schemeClr>
                </a:solidFill>
                <a:latin typeface="+mn-lt"/>
                <a:ea typeface="+mn-lt"/>
                <a:cs typeface="+mn-lt"/>
              </a:defRPr>
            </a:lvl4pPr>
            <a:lvl5pPr marL="960120" indent="0">
              <a:lnSpc>
                <a:spcPct val="110000"/>
              </a:lnSpc>
              <a:buNone/>
              <a:defRPr sz="1800" kern="1200" dirty="0">
                <a:solidFill>
                  <a:schemeClr val="tx1">
                    <a:lumMod val="85000"/>
                    <a:lumOff val="15000"/>
                  </a:schemeClr>
                </a:solidFill>
                <a:latin typeface="+mn-lt"/>
                <a:ea typeface="+mn-lt"/>
                <a:cs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5" name="Cross 14">
            <a:extLst>
              <a:ext uri="{FF2B5EF4-FFF2-40B4-BE49-F238E27FC236}">
                <a16:creationId xmlns:a16="http://schemas.microsoft.com/office/drawing/2014/main" id="{86C1A7B9-E319-130B-0CC8-DCB01B51A087}"/>
              </a:ext>
            </a:extLst>
          </p:cNvPr>
          <p:cNvSpPr/>
          <p:nvPr userDrawn="1"/>
        </p:nvSpPr>
        <p:spPr>
          <a:xfrm>
            <a:off x="7351712" y="4419600"/>
            <a:ext cx="685800"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5" name="Freeform: Shape 4">
            <a:extLst>
              <a:ext uri="{FF2B5EF4-FFF2-40B4-BE49-F238E27FC236}">
                <a16:creationId xmlns:a16="http://schemas.microsoft.com/office/drawing/2014/main" id="{20652475-9C37-D778-F6B2-DE9F50F8571A}"/>
              </a:ext>
            </a:extLst>
          </p:cNvPr>
          <p:cNvSpPr/>
          <p:nvPr userDrawn="1"/>
        </p:nvSpPr>
        <p:spPr>
          <a:xfrm>
            <a:off x="8609012" y="-21999"/>
            <a:ext cx="3579812" cy="6901998"/>
          </a:xfrm>
          <a:custGeom>
            <a:avLst/>
            <a:gdLst>
              <a:gd name="connsiteX0" fmla="*/ 3450999 w 3579812"/>
              <a:gd name="connsiteY0" fmla="*/ 0 h 6901998"/>
              <a:gd name="connsiteX1" fmla="*/ 3579812 w 3579812"/>
              <a:gd name="connsiteY1" fmla="*/ 3257 h 6901998"/>
              <a:gd name="connsiteX2" fmla="*/ 3579812 w 3579812"/>
              <a:gd name="connsiteY2" fmla="*/ 6898741 h 6901998"/>
              <a:gd name="connsiteX3" fmla="*/ 3450999 w 3579812"/>
              <a:gd name="connsiteY3" fmla="*/ 6901998 h 6901998"/>
              <a:gd name="connsiteX4" fmla="*/ 0 w 3579812"/>
              <a:gd name="connsiteY4" fmla="*/ 3450999 h 6901998"/>
              <a:gd name="connsiteX5" fmla="*/ 3450999 w 3579812"/>
              <a:gd name="connsiteY5" fmla="*/ 0 h 690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9812" h="6901998">
                <a:moveTo>
                  <a:pt x="3450999" y="0"/>
                </a:moveTo>
                <a:lnTo>
                  <a:pt x="3579812" y="3257"/>
                </a:lnTo>
                <a:lnTo>
                  <a:pt x="3579812" y="6898741"/>
                </a:lnTo>
                <a:lnTo>
                  <a:pt x="3450999" y="6901998"/>
                </a:lnTo>
                <a:cubicBezTo>
                  <a:pt x="1545065" y="6901998"/>
                  <a:pt x="0" y="5356933"/>
                  <a:pt x="0" y="3450999"/>
                </a:cubicBezTo>
                <a:cubicBezTo>
                  <a:pt x="0" y="1545065"/>
                  <a:pt x="1545065" y="0"/>
                  <a:pt x="3450999" y="0"/>
                </a:cubicBezTo>
                <a:close/>
              </a:path>
            </a:pathLst>
          </a:cu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900154040"/>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Content with Computer Monitor">
    <p:bg>
      <p:bgRef idx="1001">
        <a:schemeClr val="bg1"/>
      </p:bgRef>
    </p:bg>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7D5A8CDC-7BE6-361B-2965-88F977B1F050}"/>
              </a:ext>
            </a:extLst>
          </p:cNvPr>
          <p:cNvSpPr/>
          <p:nvPr userDrawn="1"/>
        </p:nvSpPr>
        <p:spPr>
          <a:xfrm>
            <a:off x="6704012" y="838202"/>
            <a:ext cx="5029198" cy="5029198"/>
          </a:xfrm>
          <a:prstGeom prst="ellipse">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8" name="Rectangle 7">
            <a:extLst>
              <a:ext uri="{FF2B5EF4-FFF2-40B4-BE49-F238E27FC236}">
                <a16:creationId xmlns:a16="http://schemas.microsoft.com/office/drawing/2014/main" id="{F6C13E5D-0B96-580C-032F-0323F5B935D3}"/>
              </a:ext>
            </a:extLst>
          </p:cNvPr>
          <p:cNvSpPr/>
          <p:nvPr userDrawn="1"/>
        </p:nvSpPr>
        <p:spPr>
          <a:xfrm>
            <a:off x="0" y="0"/>
            <a:ext cx="760412"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pic>
        <p:nvPicPr>
          <p:cNvPr id="15" name="Graphic 14">
            <a:extLst>
              <a:ext uri="{FF2B5EF4-FFF2-40B4-BE49-F238E27FC236}">
                <a16:creationId xmlns:a16="http://schemas.microsoft.com/office/drawing/2014/main" id="{97F2A9A7-1093-A563-8A0E-4C8DB0E669A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742112" y="1752600"/>
            <a:ext cx="4951066" cy="3810000"/>
          </a:xfrm>
          <a:prstGeom prst="rect">
            <a:avLst/>
          </a:prstGeom>
        </p:spPr>
      </p:pic>
      <p:sp>
        <p:nvSpPr>
          <p:cNvPr id="4" name="Title 1">
            <a:extLst>
              <a:ext uri="{FF2B5EF4-FFF2-40B4-BE49-F238E27FC236}">
                <a16:creationId xmlns:a16="http://schemas.microsoft.com/office/drawing/2014/main" id="{E33374C0-ECC0-0DB1-D167-0EF643B5A1E0}"/>
              </a:ext>
            </a:extLst>
          </p:cNvPr>
          <p:cNvSpPr>
            <a:spLocks noGrp="1"/>
          </p:cNvSpPr>
          <p:nvPr>
            <p:ph type="title"/>
          </p:nvPr>
        </p:nvSpPr>
        <p:spPr>
          <a:xfrm>
            <a:off x="1293812" y="609600"/>
            <a:ext cx="4914900" cy="1447800"/>
          </a:xfrm>
        </p:spPr>
        <p:txBody>
          <a:bodyPr anchor="t">
            <a:normAutofit/>
          </a:bodyPr>
          <a:lstStyle>
            <a:lvl1pPr>
              <a:defRPr sz="3200" b="1" kern="1200" dirty="0">
                <a:solidFill>
                  <a:schemeClr val="tx1">
                    <a:lumMod val="85000"/>
                    <a:lumOff val="15000"/>
                  </a:schemeClr>
                </a:solidFill>
                <a:latin typeface="+mj-lt"/>
                <a:ea typeface="+mj-ea"/>
                <a:cs typeface="+mj-cs"/>
              </a:defRPr>
            </a:lvl1pPr>
          </a:lstStyle>
          <a:p>
            <a:r>
              <a:rPr lang="en-US"/>
              <a:t>Click to edit Master title style</a:t>
            </a:r>
            <a:endParaRPr dirty="0"/>
          </a:p>
        </p:txBody>
      </p:sp>
      <p:sp>
        <p:nvSpPr>
          <p:cNvPr id="3" name="Slide Number Placeholder 5">
            <a:extLst>
              <a:ext uri="{FF2B5EF4-FFF2-40B4-BE49-F238E27FC236}">
                <a16:creationId xmlns:a16="http://schemas.microsoft.com/office/drawing/2014/main" id="{FC465CD4-231A-6C85-3D9B-E21738DB5460}"/>
              </a:ext>
            </a:extLst>
          </p:cNvPr>
          <p:cNvSpPr>
            <a:spLocks noGrp="1"/>
          </p:cNvSpPr>
          <p:nvPr>
            <p:ph type="sldNum" sz="quarter" idx="12"/>
          </p:nvPr>
        </p:nvSpPr>
        <p:spPr>
          <a:xfrm>
            <a:off x="1" y="609600"/>
            <a:ext cx="760412" cy="381000"/>
          </a:xfrm>
        </p:spPr>
        <p:txBody>
          <a:bodyPr/>
          <a:lstStyle>
            <a:lvl1pPr algn="ctr">
              <a:defRPr sz="2400" b="1"/>
            </a:lvl1pPr>
          </a:lstStyle>
          <a:p>
            <a:fld id="{AAEAE4A8-A6E5-453E-B946-FB774B73F48C}" type="slidenum">
              <a:rPr lang="en-US" smtClean="0"/>
              <a:pPr/>
              <a:t>‹#›</a:t>
            </a:fld>
            <a:endParaRPr lang="en-US" dirty="0"/>
          </a:p>
        </p:txBody>
      </p:sp>
      <p:sp>
        <p:nvSpPr>
          <p:cNvPr id="17" name="Footer Placeholder 4">
            <a:extLst>
              <a:ext uri="{FF2B5EF4-FFF2-40B4-BE49-F238E27FC236}">
                <a16:creationId xmlns:a16="http://schemas.microsoft.com/office/drawing/2014/main" id="{A583352B-64D3-C6FC-B554-91866CBEBCC2}"/>
              </a:ext>
            </a:extLst>
          </p:cNvPr>
          <p:cNvSpPr>
            <a:spLocks noGrp="1"/>
          </p:cNvSpPr>
          <p:nvPr>
            <p:ph type="ftr" sz="quarter" idx="3"/>
          </p:nvPr>
        </p:nvSpPr>
        <p:spPr>
          <a:xfrm rot="16200000">
            <a:off x="-1829595" y="2591593"/>
            <a:ext cx="4419600" cy="760414"/>
          </a:xfrm>
          <a:prstGeom prst="rect">
            <a:avLst/>
          </a:prstGeom>
        </p:spPr>
        <p:txBody>
          <a:bodyPr vert="horz" lIns="91440" tIns="45720" rIns="91440" bIns="45720" rtlCol="0" anchor="ctr"/>
          <a:lstStyle>
            <a:lvl1pPr algn="ctr">
              <a:defRPr lang="en-US" sz="1400" b="0" kern="1200" spc="100" baseline="0" dirty="0">
                <a:solidFill>
                  <a:schemeClr val="tx1"/>
                </a:solidFill>
                <a:latin typeface="+mn-lt"/>
                <a:ea typeface="+mn-ea"/>
                <a:cs typeface="+mn-cs"/>
              </a:defRPr>
            </a:lvl1pPr>
          </a:lstStyle>
          <a:p>
            <a:r>
              <a:rPr lang="en-US" dirty="0"/>
              <a:t>Presentation Title</a:t>
            </a:r>
          </a:p>
        </p:txBody>
      </p:sp>
      <p:sp>
        <p:nvSpPr>
          <p:cNvPr id="6" name="Date Placeholder 3">
            <a:extLst>
              <a:ext uri="{FF2B5EF4-FFF2-40B4-BE49-F238E27FC236}">
                <a16:creationId xmlns:a16="http://schemas.microsoft.com/office/drawing/2014/main" id="{647C9D80-85BC-5E0B-E24A-6217CFE72A9F}"/>
              </a:ext>
            </a:extLst>
          </p:cNvPr>
          <p:cNvSpPr>
            <a:spLocks noGrp="1"/>
          </p:cNvSpPr>
          <p:nvPr>
            <p:ph type="dt" sz="half" idx="2"/>
          </p:nvPr>
        </p:nvSpPr>
        <p:spPr>
          <a:xfrm rot="16200000">
            <a:off x="-229393" y="5258593"/>
            <a:ext cx="1219200" cy="760414"/>
          </a:xfrm>
          <a:prstGeom prst="rect">
            <a:avLst/>
          </a:prstGeom>
        </p:spPr>
        <p:txBody>
          <a:bodyPr vert="horz" lIns="91440" tIns="45720" rIns="91440" bIns="45720" rtlCol="0" anchor="ctr"/>
          <a:lstStyle>
            <a:lvl1pPr algn="l">
              <a:defRPr sz="1400" b="0" spc="100" baseline="0">
                <a:solidFill>
                  <a:schemeClr val="tx1"/>
                </a:solidFill>
              </a:defRPr>
            </a:lvl1pPr>
          </a:lstStyle>
          <a:p>
            <a:r>
              <a:rPr lang="en-US" dirty="0"/>
              <a:t>11-Nov-2024</a:t>
            </a:r>
          </a:p>
        </p:txBody>
      </p:sp>
      <p:sp>
        <p:nvSpPr>
          <p:cNvPr id="12" name="Content Placeholder 2">
            <a:extLst>
              <a:ext uri="{FF2B5EF4-FFF2-40B4-BE49-F238E27FC236}">
                <a16:creationId xmlns:a16="http://schemas.microsoft.com/office/drawing/2014/main" id="{20038AE2-F2EF-FEA5-D6B4-5C539A25221E}"/>
              </a:ext>
            </a:extLst>
          </p:cNvPr>
          <p:cNvSpPr>
            <a:spLocks noGrp="1"/>
          </p:cNvSpPr>
          <p:nvPr>
            <p:ph idx="1"/>
          </p:nvPr>
        </p:nvSpPr>
        <p:spPr>
          <a:xfrm>
            <a:off x="1311274" y="2286000"/>
            <a:ext cx="4572000" cy="3962400"/>
          </a:xfrm>
        </p:spPr>
        <p:txBody>
          <a:bodyPr>
            <a:normAutofit/>
          </a:bodyPr>
          <a:lstStyle>
            <a:lvl1pPr marL="45720" indent="0">
              <a:lnSpc>
                <a:spcPct val="110000"/>
              </a:lnSpc>
              <a:buNone/>
              <a:defRPr lang="en-US" sz="1800" kern="1200" dirty="0">
                <a:solidFill>
                  <a:schemeClr val="tx1">
                    <a:lumMod val="85000"/>
                    <a:lumOff val="15000"/>
                  </a:schemeClr>
                </a:solidFill>
                <a:latin typeface="+mn-lt"/>
                <a:ea typeface="+mn-lt"/>
                <a:cs typeface="+mn-lt"/>
              </a:defRPr>
            </a:lvl1pPr>
            <a:lvl2pPr marL="365760" indent="0">
              <a:lnSpc>
                <a:spcPct val="110000"/>
              </a:lnSpc>
              <a:buNone/>
              <a:defRPr lang="en-US" sz="1800" kern="1200" dirty="0">
                <a:solidFill>
                  <a:schemeClr val="tx1">
                    <a:lumMod val="85000"/>
                    <a:lumOff val="15000"/>
                  </a:schemeClr>
                </a:solidFill>
                <a:latin typeface="+mn-lt"/>
                <a:ea typeface="+mn-lt"/>
                <a:cs typeface="+mn-lt"/>
              </a:defRPr>
            </a:lvl2pPr>
            <a:lvl3pPr marL="594360" indent="0">
              <a:lnSpc>
                <a:spcPct val="110000"/>
              </a:lnSpc>
              <a:buNone/>
              <a:defRPr lang="en-US" sz="1800" kern="1200" dirty="0">
                <a:solidFill>
                  <a:schemeClr val="tx1">
                    <a:lumMod val="85000"/>
                    <a:lumOff val="15000"/>
                  </a:schemeClr>
                </a:solidFill>
                <a:latin typeface="+mn-lt"/>
                <a:ea typeface="+mn-lt"/>
                <a:cs typeface="+mn-lt"/>
              </a:defRPr>
            </a:lvl3pPr>
            <a:lvl4pPr marL="777240" indent="0">
              <a:lnSpc>
                <a:spcPct val="110000"/>
              </a:lnSpc>
              <a:buNone/>
              <a:defRPr lang="en-US" sz="1800" kern="1200" dirty="0">
                <a:solidFill>
                  <a:schemeClr val="tx1">
                    <a:lumMod val="85000"/>
                    <a:lumOff val="15000"/>
                  </a:schemeClr>
                </a:solidFill>
                <a:latin typeface="+mn-lt"/>
                <a:ea typeface="+mn-lt"/>
                <a:cs typeface="+mn-lt"/>
              </a:defRPr>
            </a:lvl4pPr>
            <a:lvl5pPr marL="960120" indent="0">
              <a:lnSpc>
                <a:spcPct val="110000"/>
              </a:lnSpc>
              <a:buNone/>
              <a:defRPr sz="1800" kern="1200" dirty="0">
                <a:solidFill>
                  <a:schemeClr val="tx1">
                    <a:lumMod val="85000"/>
                    <a:lumOff val="15000"/>
                  </a:schemeClr>
                </a:solidFill>
                <a:latin typeface="+mn-lt"/>
                <a:ea typeface="+mn-lt"/>
                <a:cs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7" name="Picture Placeholder 6">
            <a:extLst>
              <a:ext uri="{FF2B5EF4-FFF2-40B4-BE49-F238E27FC236}">
                <a16:creationId xmlns:a16="http://schemas.microsoft.com/office/drawing/2014/main" id="{51F5E297-E771-7AE4-7311-0874043A4B38}"/>
              </a:ext>
            </a:extLst>
          </p:cNvPr>
          <p:cNvSpPr>
            <a:spLocks noGrp="1"/>
          </p:cNvSpPr>
          <p:nvPr>
            <p:ph type="pic" sz="quarter" idx="16"/>
          </p:nvPr>
        </p:nvSpPr>
        <p:spPr>
          <a:xfrm>
            <a:off x="7045945" y="2057400"/>
            <a:ext cx="4343400" cy="2688336"/>
          </a:xfrm>
          <a:custGeom>
            <a:avLst/>
            <a:gdLst>
              <a:gd name="connsiteX0" fmla="*/ 25620 w 4343400"/>
              <a:gd name="connsiteY0" fmla="*/ 0 h 2688336"/>
              <a:gd name="connsiteX1" fmla="*/ 4317780 w 4343400"/>
              <a:gd name="connsiteY1" fmla="*/ 0 h 2688336"/>
              <a:gd name="connsiteX2" fmla="*/ 4343400 w 4343400"/>
              <a:gd name="connsiteY2" fmla="*/ 25620 h 2688336"/>
              <a:gd name="connsiteX3" fmla="*/ 4343400 w 4343400"/>
              <a:gd name="connsiteY3" fmla="*/ 2662716 h 2688336"/>
              <a:gd name="connsiteX4" fmla="*/ 4317780 w 4343400"/>
              <a:gd name="connsiteY4" fmla="*/ 2688336 h 2688336"/>
              <a:gd name="connsiteX5" fmla="*/ 25620 w 4343400"/>
              <a:gd name="connsiteY5" fmla="*/ 2688336 h 2688336"/>
              <a:gd name="connsiteX6" fmla="*/ 0 w 4343400"/>
              <a:gd name="connsiteY6" fmla="*/ 2662716 h 2688336"/>
              <a:gd name="connsiteX7" fmla="*/ 0 w 4343400"/>
              <a:gd name="connsiteY7" fmla="*/ 25620 h 2688336"/>
              <a:gd name="connsiteX8" fmla="*/ 25620 w 4343400"/>
              <a:gd name="connsiteY8" fmla="*/ 0 h 2688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43400" h="2688336">
                <a:moveTo>
                  <a:pt x="25620" y="0"/>
                </a:moveTo>
                <a:lnTo>
                  <a:pt x="4317780" y="0"/>
                </a:lnTo>
                <a:cubicBezTo>
                  <a:pt x="4331930" y="0"/>
                  <a:pt x="4343400" y="11470"/>
                  <a:pt x="4343400" y="25620"/>
                </a:cubicBezTo>
                <a:lnTo>
                  <a:pt x="4343400" y="2662716"/>
                </a:lnTo>
                <a:cubicBezTo>
                  <a:pt x="4343400" y="2676866"/>
                  <a:pt x="4331930" y="2688336"/>
                  <a:pt x="4317780" y="2688336"/>
                </a:cubicBezTo>
                <a:lnTo>
                  <a:pt x="25620" y="2688336"/>
                </a:lnTo>
                <a:cubicBezTo>
                  <a:pt x="11470" y="2688336"/>
                  <a:pt x="0" y="2676866"/>
                  <a:pt x="0" y="2662716"/>
                </a:cubicBezTo>
                <a:lnTo>
                  <a:pt x="0" y="25620"/>
                </a:lnTo>
                <a:cubicBezTo>
                  <a:pt x="0" y="11470"/>
                  <a:pt x="11470" y="0"/>
                  <a:pt x="25620" y="0"/>
                </a:cubicBezTo>
                <a:close/>
              </a:path>
            </a:pathLst>
          </a:custGeom>
        </p:spPr>
        <p:txBody>
          <a:bodyPr wrap="square">
            <a:noAutofit/>
          </a:bodyPr>
          <a:lstStyle>
            <a:lvl1pPr marL="45720" indent="0">
              <a:buNone/>
              <a:defRPr>
                <a:solidFill>
                  <a:schemeClr val="bg1"/>
                </a:solidFill>
              </a:defRPr>
            </a:lvl1pPr>
          </a:lstStyle>
          <a:p>
            <a:r>
              <a:rPr lang="en-US" dirty="0"/>
              <a:t>Click icon to add picture</a:t>
            </a:r>
          </a:p>
        </p:txBody>
      </p:sp>
    </p:spTree>
    <p:extLst>
      <p:ext uri="{BB962C8B-B14F-4D97-AF65-F5344CB8AC3E}">
        <p14:creationId xmlns:p14="http://schemas.microsoft.com/office/powerpoint/2010/main" val="3818943670"/>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ection break">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4761B-B29B-1C47-FAE9-6E0FA1543EC6}"/>
              </a:ext>
            </a:extLst>
          </p:cNvPr>
          <p:cNvSpPr>
            <a:spLocks noGrp="1"/>
          </p:cNvSpPr>
          <p:nvPr>
            <p:ph type="title"/>
          </p:nvPr>
        </p:nvSpPr>
        <p:spPr>
          <a:xfrm>
            <a:off x="608012" y="685800"/>
            <a:ext cx="5687336" cy="5288730"/>
          </a:xfrm>
        </p:spPr>
        <p:txBody>
          <a:bodyPr anchor="b">
            <a:normAutofit/>
          </a:bodyPr>
          <a:lstStyle>
            <a:lvl1pPr marL="0" indent="0" algn="l">
              <a:lnSpc>
                <a:spcPct val="100000"/>
              </a:lnSpc>
              <a:defRPr sz="4800"/>
            </a:lvl1pPr>
          </a:lstStyle>
          <a:p>
            <a:r>
              <a:rPr lang="en-US"/>
              <a:t>Click to edit Master title style</a:t>
            </a:r>
            <a:endParaRPr dirty="0"/>
          </a:p>
        </p:txBody>
      </p:sp>
      <p:sp>
        <p:nvSpPr>
          <p:cNvPr id="3" name="Cross 2">
            <a:extLst>
              <a:ext uri="{FF2B5EF4-FFF2-40B4-BE49-F238E27FC236}">
                <a16:creationId xmlns:a16="http://schemas.microsoft.com/office/drawing/2014/main" id="{9D098DB9-0987-4850-3A4E-90EECD01BFED}"/>
              </a:ext>
            </a:extLst>
          </p:cNvPr>
          <p:cNvSpPr/>
          <p:nvPr userDrawn="1"/>
        </p:nvSpPr>
        <p:spPr>
          <a:xfrm>
            <a:off x="7130149" y="3969437"/>
            <a:ext cx="640662" cy="640662"/>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pic>
        <p:nvPicPr>
          <p:cNvPr id="4" name="Graphic 3">
            <a:extLst>
              <a:ext uri="{FF2B5EF4-FFF2-40B4-BE49-F238E27FC236}">
                <a16:creationId xmlns:a16="http://schemas.microsoft.com/office/drawing/2014/main" id="{0320F41B-7946-84A8-649E-B8D2394410B0}"/>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2" r="42412"/>
          <a:stretch/>
        </p:blipFill>
        <p:spPr>
          <a:xfrm>
            <a:off x="7134779" y="533400"/>
            <a:ext cx="5054045" cy="5588000"/>
          </a:xfrm>
          <a:prstGeom prst="rect">
            <a:avLst/>
          </a:prstGeom>
        </p:spPr>
      </p:pic>
      <p:sp>
        <p:nvSpPr>
          <p:cNvPr id="6" name="Cross 5">
            <a:extLst>
              <a:ext uri="{FF2B5EF4-FFF2-40B4-BE49-F238E27FC236}">
                <a16:creationId xmlns:a16="http://schemas.microsoft.com/office/drawing/2014/main" id="{D3F324A7-F228-C486-182B-84D6C27A93B8}"/>
              </a:ext>
            </a:extLst>
          </p:cNvPr>
          <p:cNvSpPr/>
          <p:nvPr userDrawn="1"/>
        </p:nvSpPr>
        <p:spPr>
          <a:xfrm>
            <a:off x="6368151" y="2407337"/>
            <a:ext cx="640662" cy="640662"/>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10" name="Picture Placeholder 20">
            <a:extLst>
              <a:ext uri="{FF2B5EF4-FFF2-40B4-BE49-F238E27FC236}">
                <a16:creationId xmlns:a16="http://schemas.microsoft.com/office/drawing/2014/main" id="{0EE33DD4-E993-7039-2B48-6FAFAE32A9FE}"/>
              </a:ext>
            </a:extLst>
          </p:cNvPr>
          <p:cNvSpPr>
            <a:spLocks noGrp="1"/>
          </p:cNvSpPr>
          <p:nvPr>
            <p:ph type="pic" sz="quarter" idx="15"/>
          </p:nvPr>
        </p:nvSpPr>
        <p:spPr>
          <a:xfrm>
            <a:off x="8119745" y="990600"/>
            <a:ext cx="4069080" cy="4384979"/>
          </a:xfrm>
          <a:custGeom>
            <a:avLst/>
            <a:gdLst>
              <a:gd name="connsiteX0" fmla="*/ 3553733 w 4390346"/>
              <a:gd name="connsiteY0" fmla="*/ 0 h 4693920"/>
              <a:gd name="connsiteX1" fmla="*/ 4390346 w 4390346"/>
              <a:gd name="connsiteY1" fmla="*/ 0 h 4693920"/>
              <a:gd name="connsiteX2" fmla="*/ 4390346 w 4390346"/>
              <a:gd name="connsiteY2" fmla="*/ 4690872 h 4693920"/>
              <a:gd name="connsiteX3" fmla="*/ 3721482 w 4390346"/>
              <a:gd name="connsiteY3" fmla="*/ 4690872 h 4693920"/>
              <a:gd name="connsiteX4" fmla="*/ 3721482 w 4390346"/>
              <a:gd name="connsiteY4" fmla="*/ 4693920 h 4693920"/>
              <a:gd name="connsiteX5" fmla="*/ 197252 w 4390346"/>
              <a:gd name="connsiteY5" fmla="*/ 4693920 h 4693920"/>
              <a:gd name="connsiteX6" fmla="*/ 167017 w 4390346"/>
              <a:gd name="connsiteY6" fmla="*/ 4690872 h 4693920"/>
              <a:gd name="connsiteX7" fmla="*/ 0 w 4390346"/>
              <a:gd name="connsiteY7" fmla="*/ 4690872 h 4693920"/>
              <a:gd name="connsiteX8" fmla="*/ 0 w 4390346"/>
              <a:gd name="connsiteY8" fmla="*/ 4232970 h 4693920"/>
              <a:gd name="connsiteX9" fmla="*/ 1 w 4390346"/>
              <a:gd name="connsiteY9" fmla="*/ 4232970 h 4693920"/>
              <a:gd name="connsiteX10" fmla="*/ 1 w 4390346"/>
              <a:gd name="connsiteY10" fmla="*/ 200299 h 4693920"/>
              <a:gd name="connsiteX11" fmla="*/ 197252 w 4390346"/>
              <a:gd name="connsiteY11" fmla="*/ 3048 h 4693920"/>
              <a:gd name="connsiteX12" fmla="*/ 3553733 w 4390346"/>
              <a:gd name="connsiteY12" fmla="*/ 3048 h 469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90346" h="4693920">
                <a:moveTo>
                  <a:pt x="3553733" y="0"/>
                </a:moveTo>
                <a:lnTo>
                  <a:pt x="4390346" y="0"/>
                </a:lnTo>
                <a:lnTo>
                  <a:pt x="4390346" y="4690872"/>
                </a:lnTo>
                <a:lnTo>
                  <a:pt x="3721482" y="4690872"/>
                </a:lnTo>
                <a:lnTo>
                  <a:pt x="3721482" y="4693920"/>
                </a:lnTo>
                <a:lnTo>
                  <a:pt x="197252" y="4693920"/>
                </a:lnTo>
                <a:lnTo>
                  <a:pt x="167017" y="4690872"/>
                </a:lnTo>
                <a:lnTo>
                  <a:pt x="0" y="4690872"/>
                </a:lnTo>
                <a:lnTo>
                  <a:pt x="0" y="4232970"/>
                </a:lnTo>
                <a:lnTo>
                  <a:pt x="1" y="4232970"/>
                </a:lnTo>
                <a:lnTo>
                  <a:pt x="1" y="200299"/>
                </a:lnTo>
                <a:cubicBezTo>
                  <a:pt x="1" y="91360"/>
                  <a:pt x="88313" y="3048"/>
                  <a:pt x="197252" y="3048"/>
                </a:cubicBezTo>
                <a:lnTo>
                  <a:pt x="3553733" y="3048"/>
                </a:lnTo>
                <a:close/>
              </a:path>
            </a:pathLst>
          </a:custGeom>
        </p:spPr>
        <p:txBody>
          <a:bodyPr wrap="square">
            <a:noAutofit/>
          </a:bodyPr>
          <a:lstStyle>
            <a:lvl1pPr marL="45720" indent="0">
              <a:buNone/>
              <a:defRPr>
                <a:solidFill>
                  <a:schemeClr val="bg1"/>
                </a:solidFill>
              </a:defRPr>
            </a:lvl1pPr>
          </a:lstStyle>
          <a:p>
            <a:r>
              <a:rPr lang="en-US" dirty="0"/>
              <a:t>Click icon to add picture</a:t>
            </a:r>
          </a:p>
        </p:txBody>
      </p:sp>
    </p:spTree>
    <p:extLst>
      <p:ext uri="{BB962C8B-B14F-4D97-AF65-F5344CB8AC3E}">
        <p14:creationId xmlns:p14="http://schemas.microsoft.com/office/powerpoint/2010/main" val="1691683812"/>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wo Content with Accent">
    <p:bg>
      <p:bgRef idx="1001">
        <a:schemeClr val="bg1"/>
      </p:bgRef>
    </p:bg>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7D5A8CDC-7BE6-361B-2965-88F977B1F050}"/>
              </a:ext>
            </a:extLst>
          </p:cNvPr>
          <p:cNvSpPr/>
          <p:nvPr userDrawn="1"/>
        </p:nvSpPr>
        <p:spPr>
          <a:xfrm>
            <a:off x="6361114" y="1317171"/>
            <a:ext cx="5029198" cy="5029198"/>
          </a:xfrm>
          <a:prstGeom prst="ellipse">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8" name="Rectangle 7">
            <a:extLst>
              <a:ext uri="{FF2B5EF4-FFF2-40B4-BE49-F238E27FC236}">
                <a16:creationId xmlns:a16="http://schemas.microsoft.com/office/drawing/2014/main" id="{F6C13E5D-0B96-580C-032F-0323F5B935D3}"/>
              </a:ext>
            </a:extLst>
          </p:cNvPr>
          <p:cNvSpPr/>
          <p:nvPr userDrawn="1"/>
        </p:nvSpPr>
        <p:spPr>
          <a:xfrm>
            <a:off x="0" y="0"/>
            <a:ext cx="760412"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4" name="Title 1">
            <a:extLst>
              <a:ext uri="{FF2B5EF4-FFF2-40B4-BE49-F238E27FC236}">
                <a16:creationId xmlns:a16="http://schemas.microsoft.com/office/drawing/2014/main" id="{E33374C0-ECC0-0DB1-D167-0EF643B5A1E0}"/>
              </a:ext>
            </a:extLst>
          </p:cNvPr>
          <p:cNvSpPr>
            <a:spLocks noGrp="1"/>
          </p:cNvSpPr>
          <p:nvPr>
            <p:ph type="title"/>
          </p:nvPr>
        </p:nvSpPr>
        <p:spPr>
          <a:xfrm>
            <a:off x="1293812" y="609600"/>
            <a:ext cx="4914900" cy="1447800"/>
          </a:xfrm>
        </p:spPr>
        <p:txBody>
          <a:bodyPr anchor="t">
            <a:normAutofit/>
          </a:bodyPr>
          <a:lstStyle>
            <a:lvl1pPr>
              <a:defRPr sz="3200" b="1" kern="1200" dirty="0">
                <a:solidFill>
                  <a:schemeClr val="tx1">
                    <a:lumMod val="85000"/>
                    <a:lumOff val="15000"/>
                  </a:schemeClr>
                </a:solidFill>
                <a:latin typeface="+mj-lt"/>
                <a:ea typeface="+mj-ea"/>
                <a:cs typeface="+mj-cs"/>
              </a:defRPr>
            </a:lvl1pPr>
          </a:lstStyle>
          <a:p>
            <a:r>
              <a:rPr lang="en-US"/>
              <a:t>Click to edit Master title style</a:t>
            </a:r>
            <a:endParaRPr dirty="0"/>
          </a:p>
        </p:txBody>
      </p:sp>
      <p:sp>
        <p:nvSpPr>
          <p:cNvPr id="3" name="Slide Number Placeholder 5">
            <a:extLst>
              <a:ext uri="{FF2B5EF4-FFF2-40B4-BE49-F238E27FC236}">
                <a16:creationId xmlns:a16="http://schemas.microsoft.com/office/drawing/2014/main" id="{FC465CD4-231A-6C85-3D9B-E21738DB5460}"/>
              </a:ext>
            </a:extLst>
          </p:cNvPr>
          <p:cNvSpPr>
            <a:spLocks noGrp="1"/>
          </p:cNvSpPr>
          <p:nvPr>
            <p:ph type="sldNum" sz="quarter" idx="12"/>
          </p:nvPr>
        </p:nvSpPr>
        <p:spPr>
          <a:xfrm>
            <a:off x="1" y="609600"/>
            <a:ext cx="760412" cy="381000"/>
          </a:xfrm>
        </p:spPr>
        <p:txBody>
          <a:bodyPr/>
          <a:lstStyle>
            <a:lvl1pPr algn="ctr">
              <a:defRPr sz="2400" b="1"/>
            </a:lvl1pPr>
          </a:lstStyle>
          <a:p>
            <a:fld id="{AAEAE4A8-A6E5-453E-B946-FB774B73F48C}" type="slidenum">
              <a:rPr lang="en-US" smtClean="0"/>
              <a:pPr/>
              <a:t>‹#›</a:t>
            </a:fld>
            <a:endParaRPr lang="en-US" dirty="0"/>
          </a:p>
        </p:txBody>
      </p:sp>
      <p:sp>
        <p:nvSpPr>
          <p:cNvPr id="17" name="Footer Placeholder 4">
            <a:extLst>
              <a:ext uri="{FF2B5EF4-FFF2-40B4-BE49-F238E27FC236}">
                <a16:creationId xmlns:a16="http://schemas.microsoft.com/office/drawing/2014/main" id="{A583352B-64D3-C6FC-B554-91866CBEBCC2}"/>
              </a:ext>
            </a:extLst>
          </p:cNvPr>
          <p:cNvSpPr>
            <a:spLocks noGrp="1"/>
          </p:cNvSpPr>
          <p:nvPr>
            <p:ph type="ftr" sz="quarter" idx="3"/>
          </p:nvPr>
        </p:nvSpPr>
        <p:spPr>
          <a:xfrm rot="16200000">
            <a:off x="-1829595" y="2591593"/>
            <a:ext cx="4419600" cy="760414"/>
          </a:xfrm>
          <a:prstGeom prst="rect">
            <a:avLst/>
          </a:prstGeom>
        </p:spPr>
        <p:txBody>
          <a:bodyPr vert="horz" lIns="91440" tIns="45720" rIns="91440" bIns="45720" rtlCol="0" anchor="ctr"/>
          <a:lstStyle>
            <a:lvl1pPr algn="ctr">
              <a:defRPr lang="en-US" sz="1400" b="0" kern="1200" spc="100" baseline="0" dirty="0">
                <a:solidFill>
                  <a:schemeClr val="tx1"/>
                </a:solidFill>
                <a:latin typeface="+mn-lt"/>
                <a:ea typeface="+mn-ea"/>
                <a:cs typeface="+mn-cs"/>
              </a:defRPr>
            </a:lvl1pPr>
          </a:lstStyle>
          <a:p>
            <a:r>
              <a:rPr lang="en-US" dirty="0"/>
              <a:t>Presentation Title</a:t>
            </a:r>
          </a:p>
        </p:txBody>
      </p:sp>
      <p:sp>
        <p:nvSpPr>
          <p:cNvPr id="6" name="Date Placeholder 3">
            <a:extLst>
              <a:ext uri="{FF2B5EF4-FFF2-40B4-BE49-F238E27FC236}">
                <a16:creationId xmlns:a16="http://schemas.microsoft.com/office/drawing/2014/main" id="{647C9D80-85BC-5E0B-E24A-6217CFE72A9F}"/>
              </a:ext>
            </a:extLst>
          </p:cNvPr>
          <p:cNvSpPr>
            <a:spLocks noGrp="1"/>
          </p:cNvSpPr>
          <p:nvPr>
            <p:ph type="dt" sz="half" idx="2"/>
          </p:nvPr>
        </p:nvSpPr>
        <p:spPr>
          <a:xfrm rot="16200000">
            <a:off x="-229393" y="5258593"/>
            <a:ext cx="1219200" cy="760414"/>
          </a:xfrm>
          <a:prstGeom prst="rect">
            <a:avLst/>
          </a:prstGeom>
        </p:spPr>
        <p:txBody>
          <a:bodyPr vert="horz" lIns="91440" tIns="45720" rIns="91440" bIns="45720" rtlCol="0" anchor="ctr"/>
          <a:lstStyle>
            <a:lvl1pPr algn="l">
              <a:defRPr sz="1400" b="0" spc="100" baseline="0">
                <a:solidFill>
                  <a:schemeClr val="tx1"/>
                </a:solidFill>
              </a:defRPr>
            </a:lvl1pPr>
          </a:lstStyle>
          <a:p>
            <a:r>
              <a:rPr lang="en-US" dirty="0"/>
              <a:t>11-Nov-2024</a:t>
            </a:r>
          </a:p>
        </p:txBody>
      </p:sp>
      <p:sp>
        <p:nvSpPr>
          <p:cNvPr id="12" name="Content Placeholder 2">
            <a:extLst>
              <a:ext uri="{FF2B5EF4-FFF2-40B4-BE49-F238E27FC236}">
                <a16:creationId xmlns:a16="http://schemas.microsoft.com/office/drawing/2014/main" id="{20038AE2-F2EF-FEA5-D6B4-5C539A25221E}"/>
              </a:ext>
            </a:extLst>
          </p:cNvPr>
          <p:cNvSpPr>
            <a:spLocks noGrp="1"/>
          </p:cNvSpPr>
          <p:nvPr>
            <p:ph idx="1"/>
          </p:nvPr>
        </p:nvSpPr>
        <p:spPr>
          <a:xfrm>
            <a:off x="1311274" y="2286000"/>
            <a:ext cx="4572000" cy="3962400"/>
          </a:xfrm>
        </p:spPr>
        <p:txBody>
          <a:bodyPr>
            <a:normAutofit/>
          </a:bodyPr>
          <a:lstStyle>
            <a:lvl1pPr marL="331470" indent="-285750">
              <a:lnSpc>
                <a:spcPct val="110000"/>
              </a:lnSpc>
              <a:buFont typeface="Arial" panose="020B0604020202020204" pitchFamily="34" charset="0"/>
              <a:buChar char="•"/>
              <a:defRPr lang="en-US" sz="1800" kern="1200" dirty="0">
                <a:solidFill>
                  <a:schemeClr val="tx1">
                    <a:lumMod val="85000"/>
                    <a:lumOff val="15000"/>
                  </a:schemeClr>
                </a:solidFill>
                <a:latin typeface="+mn-lt"/>
                <a:ea typeface="+mn-lt"/>
                <a:cs typeface="+mn-lt"/>
              </a:defRPr>
            </a:lvl1pPr>
            <a:lvl2pPr marL="651510" indent="-285750">
              <a:lnSpc>
                <a:spcPct val="110000"/>
              </a:lnSpc>
              <a:buFont typeface="Arial" panose="020B0604020202020204" pitchFamily="34" charset="0"/>
              <a:buChar char="•"/>
              <a:defRPr lang="en-US" sz="1800" kern="1200" dirty="0">
                <a:solidFill>
                  <a:schemeClr val="tx1">
                    <a:lumMod val="85000"/>
                    <a:lumOff val="15000"/>
                  </a:schemeClr>
                </a:solidFill>
                <a:latin typeface="+mn-lt"/>
                <a:ea typeface="+mn-lt"/>
                <a:cs typeface="+mn-lt"/>
              </a:defRPr>
            </a:lvl2pPr>
            <a:lvl3pPr marL="880110" indent="-285750">
              <a:lnSpc>
                <a:spcPct val="110000"/>
              </a:lnSpc>
              <a:buFont typeface="Arial" panose="020B0604020202020204" pitchFamily="34" charset="0"/>
              <a:buChar char="•"/>
              <a:defRPr lang="en-US" sz="1800" kern="1200" dirty="0">
                <a:solidFill>
                  <a:schemeClr val="tx1">
                    <a:lumMod val="85000"/>
                    <a:lumOff val="15000"/>
                  </a:schemeClr>
                </a:solidFill>
                <a:latin typeface="+mn-lt"/>
                <a:ea typeface="+mn-lt"/>
                <a:cs typeface="+mn-lt"/>
              </a:defRPr>
            </a:lvl3pPr>
            <a:lvl4pPr marL="1062990" indent="-285750">
              <a:lnSpc>
                <a:spcPct val="110000"/>
              </a:lnSpc>
              <a:buFont typeface="Arial" panose="020B0604020202020204" pitchFamily="34" charset="0"/>
              <a:buChar char="•"/>
              <a:defRPr lang="en-US" sz="1800" kern="1200" dirty="0">
                <a:solidFill>
                  <a:schemeClr val="tx1">
                    <a:lumMod val="85000"/>
                    <a:lumOff val="15000"/>
                  </a:schemeClr>
                </a:solidFill>
                <a:latin typeface="+mn-lt"/>
                <a:ea typeface="+mn-lt"/>
                <a:cs typeface="+mn-lt"/>
              </a:defRPr>
            </a:lvl4pPr>
            <a:lvl5pPr marL="1245870" indent="-285750">
              <a:lnSpc>
                <a:spcPct val="110000"/>
              </a:lnSpc>
              <a:buFont typeface="Arial" panose="020B0604020202020204" pitchFamily="34" charset="0"/>
              <a:buChar char="•"/>
              <a:defRPr sz="1800" kern="1200" dirty="0">
                <a:solidFill>
                  <a:schemeClr val="tx1">
                    <a:lumMod val="85000"/>
                    <a:lumOff val="15000"/>
                  </a:schemeClr>
                </a:solidFill>
                <a:latin typeface="+mn-lt"/>
                <a:ea typeface="+mn-lt"/>
                <a:cs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3" name="Content Placeholder 12">
            <a:extLst>
              <a:ext uri="{FF2B5EF4-FFF2-40B4-BE49-F238E27FC236}">
                <a16:creationId xmlns:a16="http://schemas.microsoft.com/office/drawing/2014/main" id="{120B2A3A-FF4C-298C-0165-DB61E8935F68}"/>
              </a:ext>
            </a:extLst>
          </p:cNvPr>
          <p:cNvSpPr>
            <a:spLocks noGrp="1"/>
          </p:cNvSpPr>
          <p:nvPr>
            <p:ph sz="quarter" idx="15"/>
          </p:nvPr>
        </p:nvSpPr>
        <p:spPr>
          <a:xfrm>
            <a:off x="6094413" y="2286000"/>
            <a:ext cx="5562600" cy="396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86903006"/>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ent and Table">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6C13E5D-0B96-580C-032F-0323F5B935D3}"/>
              </a:ext>
            </a:extLst>
          </p:cNvPr>
          <p:cNvSpPr/>
          <p:nvPr userDrawn="1"/>
        </p:nvSpPr>
        <p:spPr>
          <a:xfrm>
            <a:off x="0" y="0"/>
            <a:ext cx="760412"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4" name="Title 1">
            <a:extLst>
              <a:ext uri="{FF2B5EF4-FFF2-40B4-BE49-F238E27FC236}">
                <a16:creationId xmlns:a16="http://schemas.microsoft.com/office/drawing/2014/main" id="{E33374C0-ECC0-0DB1-D167-0EF643B5A1E0}"/>
              </a:ext>
            </a:extLst>
          </p:cNvPr>
          <p:cNvSpPr>
            <a:spLocks noGrp="1"/>
          </p:cNvSpPr>
          <p:nvPr>
            <p:ph type="title"/>
          </p:nvPr>
        </p:nvSpPr>
        <p:spPr>
          <a:xfrm>
            <a:off x="1293812" y="609600"/>
            <a:ext cx="4914900" cy="1447800"/>
          </a:xfrm>
        </p:spPr>
        <p:txBody>
          <a:bodyPr anchor="t">
            <a:normAutofit/>
          </a:bodyPr>
          <a:lstStyle>
            <a:lvl1pPr>
              <a:defRPr sz="3200" b="1" kern="1200" dirty="0">
                <a:solidFill>
                  <a:schemeClr val="tx1">
                    <a:lumMod val="85000"/>
                    <a:lumOff val="15000"/>
                  </a:schemeClr>
                </a:solidFill>
                <a:latin typeface="+mj-lt"/>
                <a:ea typeface="+mj-ea"/>
                <a:cs typeface="+mj-cs"/>
              </a:defRPr>
            </a:lvl1pPr>
          </a:lstStyle>
          <a:p>
            <a:r>
              <a:rPr lang="en-US"/>
              <a:t>Click to edit Master title style</a:t>
            </a:r>
            <a:endParaRPr dirty="0"/>
          </a:p>
        </p:txBody>
      </p:sp>
      <p:sp>
        <p:nvSpPr>
          <p:cNvPr id="3" name="Slide Number Placeholder 5">
            <a:extLst>
              <a:ext uri="{FF2B5EF4-FFF2-40B4-BE49-F238E27FC236}">
                <a16:creationId xmlns:a16="http://schemas.microsoft.com/office/drawing/2014/main" id="{FC465CD4-231A-6C85-3D9B-E21738DB5460}"/>
              </a:ext>
            </a:extLst>
          </p:cNvPr>
          <p:cNvSpPr>
            <a:spLocks noGrp="1"/>
          </p:cNvSpPr>
          <p:nvPr>
            <p:ph type="sldNum" sz="quarter" idx="12"/>
          </p:nvPr>
        </p:nvSpPr>
        <p:spPr>
          <a:xfrm>
            <a:off x="1" y="609600"/>
            <a:ext cx="760412" cy="381000"/>
          </a:xfrm>
        </p:spPr>
        <p:txBody>
          <a:bodyPr/>
          <a:lstStyle>
            <a:lvl1pPr algn="ctr">
              <a:defRPr sz="2400" b="1"/>
            </a:lvl1pPr>
          </a:lstStyle>
          <a:p>
            <a:fld id="{AAEAE4A8-A6E5-453E-B946-FB774B73F48C}" type="slidenum">
              <a:rPr lang="en-US" smtClean="0"/>
              <a:pPr/>
              <a:t>‹#›</a:t>
            </a:fld>
            <a:endParaRPr lang="en-US" dirty="0"/>
          </a:p>
        </p:txBody>
      </p:sp>
      <p:sp>
        <p:nvSpPr>
          <p:cNvPr id="17" name="Footer Placeholder 4">
            <a:extLst>
              <a:ext uri="{FF2B5EF4-FFF2-40B4-BE49-F238E27FC236}">
                <a16:creationId xmlns:a16="http://schemas.microsoft.com/office/drawing/2014/main" id="{A583352B-64D3-C6FC-B554-91866CBEBCC2}"/>
              </a:ext>
            </a:extLst>
          </p:cNvPr>
          <p:cNvSpPr>
            <a:spLocks noGrp="1"/>
          </p:cNvSpPr>
          <p:nvPr>
            <p:ph type="ftr" sz="quarter" idx="3"/>
          </p:nvPr>
        </p:nvSpPr>
        <p:spPr>
          <a:xfrm rot="16200000">
            <a:off x="-1829595" y="2591593"/>
            <a:ext cx="4419600" cy="760414"/>
          </a:xfrm>
          <a:prstGeom prst="rect">
            <a:avLst/>
          </a:prstGeom>
        </p:spPr>
        <p:txBody>
          <a:bodyPr vert="horz" lIns="91440" tIns="45720" rIns="91440" bIns="45720" rtlCol="0" anchor="ctr"/>
          <a:lstStyle>
            <a:lvl1pPr algn="ctr">
              <a:defRPr lang="en-US" sz="1400" b="0" kern="1200" spc="100" baseline="0" dirty="0">
                <a:solidFill>
                  <a:schemeClr val="tx1"/>
                </a:solidFill>
                <a:latin typeface="+mn-lt"/>
                <a:ea typeface="+mn-ea"/>
                <a:cs typeface="+mn-cs"/>
              </a:defRPr>
            </a:lvl1pPr>
          </a:lstStyle>
          <a:p>
            <a:r>
              <a:rPr lang="en-US" dirty="0"/>
              <a:t>Presentation Title</a:t>
            </a:r>
          </a:p>
        </p:txBody>
      </p:sp>
      <p:sp>
        <p:nvSpPr>
          <p:cNvPr id="6" name="Date Placeholder 3">
            <a:extLst>
              <a:ext uri="{FF2B5EF4-FFF2-40B4-BE49-F238E27FC236}">
                <a16:creationId xmlns:a16="http://schemas.microsoft.com/office/drawing/2014/main" id="{647C9D80-85BC-5E0B-E24A-6217CFE72A9F}"/>
              </a:ext>
            </a:extLst>
          </p:cNvPr>
          <p:cNvSpPr>
            <a:spLocks noGrp="1"/>
          </p:cNvSpPr>
          <p:nvPr>
            <p:ph type="dt" sz="half" idx="2"/>
          </p:nvPr>
        </p:nvSpPr>
        <p:spPr>
          <a:xfrm rot="16200000">
            <a:off x="-229393" y="5258593"/>
            <a:ext cx="1219200" cy="760414"/>
          </a:xfrm>
          <a:prstGeom prst="rect">
            <a:avLst/>
          </a:prstGeom>
        </p:spPr>
        <p:txBody>
          <a:bodyPr vert="horz" lIns="91440" tIns="45720" rIns="91440" bIns="45720" rtlCol="0" anchor="ctr"/>
          <a:lstStyle>
            <a:lvl1pPr algn="l">
              <a:defRPr sz="1400" b="0" spc="100" baseline="0">
                <a:solidFill>
                  <a:schemeClr val="tx1"/>
                </a:solidFill>
              </a:defRPr>
            </a:lvl1pPr>
          </a:lstStyle>
          <a:p>
            <a:r>
              <a:rPr lang="en-US" dirty="0"/>
              <a:t>11-Nov-2024</a:t>
            </a:r>
          </a:p>
        </p:txBody>
      </p:sp>
      <p:sp>
        <p:nvSpPr>
          <p:cNvPr id="12" name="Content Placeholder 2">
            <a:extLst>
              <a:ext uri="{FF2B5EF4-FFF2-40B4-BE49-F238E27FC236}">
                <a16:creationId xmlns:a16="http://schemas.microsoft.com/office/drawing/2014/main" id="{20038AE2-F2EF-FEA5-D6B4-5C539A25221E}"/>
              </a:ext>
            </a:extLst>
          </p:cNvPr>
          <p:cNvSpPr>
            <a:spLocks noGrp="1"/>
          </p:cNvSpPr>
          <p:nvPr>
            <p:ph idx="1"/>
          </p:nvPr>
        </p:nvSpPr>
        <p:spPr>
          <a:xfrm>
            <a:off x="1311274" y="2286000"/>
            <a:ext cx="4572000" cy="3962400"/>
          </a:xfrm>
        </p:spPr>
        <p:txBody>
          <a:bodyPr>
            <a:normAutofit/>
          </a:bodyPr>
          <a:lstStyle>
            <a:lvl1pPr marL="45720" indent="0">
              <a:lnSpc>
                <a:spcPct val="110000"/>
              </a:lnSpc>
              <a:buNone/>
              <a:defRPr lang="en-US" sz="1800" b="1" kern="1200" dirty="0">
                <a:solidFill>
                  <a:schemeClr val="tx1">
                    <a:lumMod val="85000"/>
                    <a:lumOff val="15000"/>
                  </a:schemeClr>
                </a:solidFill>
                <a:latin typeface="+mn-lt"/>
                <a:ea typeface="+mn-lt"/>
                <a:cs typeface="+mn-lt"/>
              </a:defRPr>
            </a:lvl1pPr>
            <a:lvl2pPr marL="331470" indent="-285750">
              <a:lnSpc>
                <a:spcPct val="110000"/>
              </a:lnSpc>
              <a:spcBef>
                <a:spcPts val="1800"/>
              </a:spcBef>
              <a:buFont typeface="Arial" panose="020B0604020202020204" pitchFamily="34" charset="0"/>
              <a:buChar char="•"/>
              <a:defRPr lang="en-US" sz="1800" kern="1200" dirty="0">
                <a:solidFill>
                  <a:schemeClr val="tx1">
                    <a:lumMod val="85000"/>
                    <a:lumOff val="15000"/>
                  </a:schemeClr>
                </a:solidFill>
                <a:latin typeface="+mn-lt"/>
                <a:ea typeface="+mn-lt"/>
                <a:cs typeface="+mn-lt"/>
              </a:defRPr>
            </a:lvl2pPr>
            <a:lvl3pPr marL="594360" indent="-228600">
              <a:lnSpc>
                <a:spcPct val="110000"/>
              </a:lnSpc>
              <a:buFont typeface="Arial" panose="020B0604020202020204" pitchFamily="34" charset="0"/>
              <a:buChar char="•"/>
              <a:defRPr lang="en-US" sz="1800" kern="1200" dirty="0">
                <a:solidFill>
                  <a:schemeClr val="tx1">
                    <a:lumMod val="85000"/>
                    <a:lumOff val="15000"/>
                  </a:schemeClr>
                </a:solidFill>
                <a:latin typeface="+mn-lt"/>
                <a:ea typeface="+mn-lt"/>
                <a:cs typeface="+mn-lt"/>
              </a:defRPr>
            </a:lvl3pPr>
            <a:lvl4pPr marL="777240" indent="-228600">
              <a:lnSpc>
                <a:spcPct val="110000"/>
              </a:lnSpc>
              <a:buFont typeface="Arial" panose="020B0604020202020204" pitchFamily="34" charset="0"/>
              <a:buChar char="•"/>
              <a:defRPr lang="en-US" sz="1800" kern="1200" dirty="0">
                <a:solidFill>
                  <a:schemeClr val="tx1">
                    <a:lumMod val="85000"/>
                    <a:lumOff val="15000"/>
                  </a:schemeClr>
                </a:solidFill>
                <a:latin typeface="+mn-lt"/>
                <a:ea typeface="+mn-lt"/>
                <a:cs typeface="+mn-lt"/>
              </a:defRPr>
            </a:lvl4pPr>
            <a:lvl5pPr marL="960120" indent="-228600">
              <a:lnSpc>
                <a:spcPct val="110000"/>
              </a:lnSpc>
              <a:buFont typeface="Arial" panose="020B0604020202020204" pitchFamily="34" charset="0"/>
              <a:buChar char="•"/>
              <a:defRPr sz="1800" kern="1200" dirty="0">
                <a:solidFill>
                  <a:schemeClr val="tx1">
                    <a:lumMod val="85000"/>
                    <a:lumOff val="15000"/>
                  </a:schemeClr>
                </a:solidFill>
                <a:latin typeface="+mn-lt"/>
                <a:ea typeface="+mn-lt"/>
                <a:cs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9" name="Table Placeholder 8">
            <a:extLst>
              <a:ext uri="{FF2B5EF4-FFF2-40B4-BE49-F238E27FC236}">
                <a16:creationId xmlns:a16="http://schemas.microsoft.com/office/drawing/2014/main" id="{6EA47FDD-142D-1BE6-8057-A6CC1A71222C}"/>
              </a:ext>
            </a:extLst>
          </p:cNvPr>
          <p:cNvSpPr>
            <a:spLocks noGrp="1"/>
          </p:cNvSpPr>
          <p:nvPr>
            <p:ph type="tbl" sz="quarter" idx="13"/>
          </p:nvPr>
        </p:nvSpPr>
        <p:spPr>
          <a:xfrm>
            <a:off x="6094413" y="2286000"/>
            <a:ext cx="5558794" cy="3962400"/>
          </a:xfrm>
        </p:spPr>
        <p:txBody>
          <a:bodyPr/>
          <a:lstStyle>
            <a:lvl1pPr marL="45720" indent="0">
              <a:buNone/>
              <a:defRPr/>
            </a:lvl1pPr>
          </a:lstStyle>
          <a:p>
            <a:r>
              <a:rPr lang="en-US" dirty="0"/>
              <a:t>Click icon to add table</a:t>
            </a:r>
          </a:p>
        </p:txBody>
      </p:sp>
    </p:spTree>
    <p:extLst>
      <p:ext uri="{BB962C8B-B14F-4D97-AF65-F5344CB8AC3E}">
        <p14:creationId xmlns:p14="http://schemas.microsoft.com/office/powerpoint/2010/main" val="105768977"/>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569" y="365126"/>
            <a:ext cx="10512862"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p:cNvSpPr>
            <a:spLocks noGrp="1"/>
          </p:cNvSpPr>
          <p:nvPr>
            <p:ph sz="half" idx="2"/>
          </p:nvPr>
        </p:nvSpPr>
        <p:spPr>
          <a:xfrm>
            <a:off x="839570" y="2505075"/>
            <a:ext cx="5156444"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593" y="2505075"/>
            <a:ext cx="518183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11-Nov-2024</a:t>
            </a:r>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AAEAE4A8-A6E5-453E-B946-FB774B73F48C}" type="slidenum">
              <a:rPr lang="en-US" smtClean="0"/>
              <a:pPr/>
              <a:t>‹#›</a:t>
            </a:fld>
            <a:endParaRPr lang="en-US" dirty="0"/>
          </a:p>
        </p:txBody>
      </p:sp>
    </p:spTree>
    <p:extLst>
      <p:ext uri="{BB962C8B-B14F-4D97-AF65-F5344CB8AC3E}">
        <p14:creationId xmlns:p14="http://schemas.microsoft.com/office/powerpoint/2010/main" val="29765788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Content 1">
    <p:bg>
      <p:bgRef idx="1001">
        <a:schemeClr val="bg1"/>
      </p:bgRef>
    </p:bg>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B6A45E1A-7551-6F54-D038-074B58A3B73E}"/>
              </a:ext>
            </a:extLst>
          </p:cNvPr>
          <p:cNvSpPr/>
          <p:nvPr userDrawn="1"/>
        </p:nvSpPr>
        <p:spPr>
          <a:xfrm>
            <a:off x="7026044" y="0"/>
            <a:ext cx="4461334" cy="1981200"/>
          </a:xfrm>
          <a:custGeom>
            <a:avLst/>
            <a:gdLst>
              <a:gd name="connsiteX0" fmla="*/ 0 w 4461334"/>
              <a:gd name="connsiteY0" fmla="*/ 0 h 1981200"/>
              <a:gd name="connsiteX1" fmla="*/ 4461334 w 4461334"/>
              <a:gd name="connsiteY1" fmla="*/ 0 h 1981200"/>
              <a:gd name="connsiteX2" fmla="*/ 4432897 w 4461334"/>
              <a:gd name="connsiteY2" fmla="*/ 186331 h 1981200"/>
              <a:gd name="connsiteX3" fmla="*/ 2230667 w 4461334"/>
              <a:gd name="connsiteY3" fmla="*/ 1981200 h 1981200"/>
              <a:gd name="connsiteX4" fmla="*/ 28437 w 4461334"/>
              <a:gd name="connsiteY4" fmla="*/ 186331 h 1981200"/>
              <a:gd name="connsiteX5" fmla="*/ 0 w 4461334"/>
              <a:gd name="connsiteY5"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1334" h="1981200">
                <a:moveTo>
                  <a:pt x="0" y="0"/>
                </a:moveTo>
                <a:lnTo>
                  <a:pt x="4461334" y="0"/>
                </a:lnTo>
                <a:lnTo>
                  <a:pt x="4432897" y="186331"/>
                </a:lnTo>
                <a:cubicBezTo>
                  <a:pt x="4223288" y="1210661"/>
                  <a:pt x="3316962" y="1981200"/>
                  <a:pt x="2230667" y="1981200"/>
                </a:cubicBezTo>
                <a:cubicBezTo>
                  <a:pt x="1144372" y="1981200"/>
                  <a:pt x="238046" y="1210661"/>
                  <a:pt x="28437" y="186331"/>
                </a:cubicBezTo>
                <a:lnTo>
                  <a:pt x="0" y="0"/>
                </a:lnTo>
                <a:close/>
              </a:path>
            </a:pathLst>
          </a:cu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2" name="Rectangle 1">
            <a:extLst>
              <a:ext uri="{FF2B5EF4-FFF2-40B4-BE49-F238E27FC236}">
                <a16:creationId xmlns:a16="http://schemas.microsoft.com/office/drawing/2014/main" id="{F75C97BE-6AF8-5928-B560-739552D148BA}"/>
              </a:ext>
            </a:extLst>
          </p:cNvPr>
          <p:cNvSpPr/>
          <p:nvPr userDrawn="1"/>
        </p:nvSpPr>
        <p:spPr>
          <a:xfrm>
            <a:off x="0" y="0"/>
            <a:ext cx="760412"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6" name="Cross 5">
            <a:extLst>
              <a:ext uri="{FF2B5EF4-FFF2-40B4-BE49-F238E27FC236}">
                <a16:creationId xmlns:a16="http://schemas.microsoft.com/office/drawing/2014/main" id="{049F4FA0-ECA1-9CE1-60CD-491656F225D3}"/>
              </a:ext>
            </a:extLst>
          </p:cNvPr>
          <p:cNvSpPr/>
          <p:nvPr userDrawn="1"/>
        </p:nvSpPr>
        <p:spPr>
          <a:xfrm>
            <a:off x="6683143" y="1397000"/>
            <a:ext cx="685800"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7" name="Cross 6">
            <a:extLst>
              <a:ext uri="{FF2B5EF4-FFF2-40B4-BE49-F238E27FC236}">
                <a16:creationId xmlns:a16="http://schemas.microsoft.com/office/drawing/2014/main" id="{E0F6845B-3635-28EA-BA6E-5535FE48E8B0}"/>
              </a:ext>
            </a:extLst>
          </p:cNvPr>
          <p:cNvSpPr/>
          <p:nvPr userDrawn="1"/>
        </p:nvSpPr>
        <p:spPr>
          <a:xfrm>
            <a:off x="11085513" y="5638800"/>
            <a:ext cx="685800"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11" name="Title 1">
            <a:extLst>
              <a:ext uri="{FF2B5EF4-FFF2-40B4-BE49-F238E27FC236}">
                <a16:creationId xmlns:a16="http://schemas.microsoft.com/office/drawing/2014/main" id="{D1B5BD44-F42D-3B65-BB68-E5C76C4E06BA}"/>
              </a:ext>
            </a:extLst>
          </p:cNvPr>
          <p:cNvSpPr>
            <a:spLocks noGrp="1"/>
          </p:cNvSpPr>
          <p:nvPr>
            <p:ph type="title"/>
          </p:nvPr>
        </p:nvSpPr>
        <p:spPr>
          <a:xfrm>
            <a:off x="1293812" y="609600"/>
            <a:ext cx="4914900" cy="1447800"/>
          </a:xfrm>
        </p:spPr>
        <p:txBody>
          <a:bodyPr anchor="t">
            <a:normAutofit/>
          </a:bodyPr>
          <a:lstStyle>
            <a:lvl1pPr>
              <a:defRPr sz="3200" b="1" kern="1200" dirty="0">
                <a:solidFill>
                  <a:schemeClr val="tx1">
                    <a:lumMod val="85000"/>
                    <a:lumOff val="15000"/>
                  </a:schemeClr>
                </a:solidFill>
                <a:latin typeface="+mj-lt"/>
                <a:ea typeface="+mj-ea"/>
                <a:cs typeface="+mj-cs"/>
              </a:defRPr>
            </a:lvl1pPr>
          </a:lstStyle>
          <a:p>
            <a:r>
              <a:rPr lang="en-US"/>
              <a:t>Click to edit Master title style</a:t>
            </a:r>
            <a:endParaRPr dirty="0"/>
          </a:p>
        </p:txBody>
      </p:sp>
      <p:sp>
        <p:nvSpPr>
          <p:cNvPr id="9" name="Slide Number Placeholder 5">
            <a:extLst>
              <a:ext uri="{FF2B5EF4-FFF2-40B4-BE49-F238E27FC236}">
                <a16:creationId xmlns:a16="http://schemas.microsoft.com/office/drawing/2014/main" id="{E6F22956-4B4B-B972-CE6C-282D1D591845}"/>
              </a:ext>
            </a:extLst>
          </p:cNvPr>
          <p:cNvSpPr>
            <a:spLocks noGrp="1"/>
          </p:cNvSpPr>
          <p:nvPr>
            <p:ph type="sldNum" sz="quarter" idx="12"/>
          </p:nvPr>
        </p:nvSpPr>
        <p:spPr>
          <a:xfrm>
            <a:off x="1" y="609600"/>
            <a:ext cx="760412" cy="381000"/>
          </a:xfrm>
        </p:spPr>
        <p:txBody>
          <a:bodyPr/>
          <a:lstStyle>
            <a:lvl1pPr algn="ctr">
              <a:defRPr sz="2400" b="1"/>
            </a:lvl1pPr>
          </a:lstStyle>
          <a:p>
            <a:fld id="{AAEAE4A8-A6E5-453E-B946-FB774B73F48C}" type="slidenum">
              <a:rPr lang="en-US" smtClean="0"/>
              <a:pPr/>
              <a:t>‹#›</a:t>
            </a:fld>
            <a:endParaRPr lang="en-US" dirty="0"/>
          </a:p>
        </p:txBody>
      </p:sp>
      <p:sp>
        <p:nvSpPr>
          <p:cNvPr id="24" name="Footer Placeholder 4">
            <a:extLst>
              <a:ext uri="{FF2B5EF4-FFF2-40B4-BE49-F238E27FC236}">
                <a16:creationId xmlns:a16="http://schemas.microsoft.com/office/drawing/2014/main" id="{C319E7A6-A7BC-1FD9-6936-D83244A4083E}"/>
              </a:ext>
            </a:extLst>
          </p:cNvPr>
          <p:cNvSpPr>
            <a:spLocks noGrp="1"/>
          </p:cNvSpPr>
          <p:nvPr>
            <p:ph type="ftr" sz="quarter" idx="17"/>
          </p:nvPr>
        </p:nvSpPr>
        <p:spPr>
          <a:xfrm rot="16200000">
            <a:off x="-1829595" y="2591593"/>
            <a:ext cx="4419600" cy="760414"/>
          </a:xfrm>
          <a:prstGeom prst="rect">
            <a:avLst/>
          </a:prstGeom>
        </p:spPr>
        <p:txBody>
          <a:bodyPr vert="horz" lIns="91440" tIns="45720" rIns="91440" bIns="45720" rtlCol="0" anchor="ctr"/>
          <a:lstStyle>
            <a:lvl1pPr algn="ctr">
              <a:defRPr lang="en-US" sz="1400" b="0" kern="1200" spc="100" baseline="0" dirty="0">
                <a:solidFill>
                  <a:schemeClr val="tx1"/>
                </a:solidFill>
                <a:latin typeface="+mn-lt"/>
                <a:ea typeface="+mn-ea"/>
                <a:cs typeface="+mn-cs"/>
              </a:defRPr>
            </a:lvl1pPr>
          </a:lstStyle>
          <a:p>
            <a:r>
              <a:rPr lang="en-US" dirty="0"/>
              <a:t>Presentation Title</a:t>
            </a:r>
          </a:p>
        </p:txBody>
      </p:sp>
      <p:sp>
        <p:nvSpPr>
          <p:cNvPr id="14" name="Date Placeholder 3">
            <a:extLst>
              <a:ext uri="{FF2B5EF4-FFF2-40B4-BE49-F238E27FC236}">
                <a16:creationId xmlns:a16="http://schemas.microsoft.com/office/drawing/2014/main" id="{2180FD49-43D5-4D47-7DA7-BF05B579F242}"/>
              </a:ext>
            </a:extLst>
          </p:cNvPr>
          <p:cNvSpPr>
            <a:spLocks noGrp="1"/>
          </p:cNvSpPr>
          <p:nvPr>
            <p:ph type="dt" sz="half" idx="2"/>
          </p:nvPr>
        </p:nvSpPr>
        <p:spPr>
          <a:xfrm rot="16200000">
            <a:off x="-229393" y="5258593"/>
            <a:ext cx="1219200" cy="760414"/>
          </a:xfrm>
          <a:prstGeom prst="rect">
            <a:avLst/>
          </a:prstGeom>
        </p:spPr>
        <p:txBody>
          <a:bodyPr vert="horz" lIns="91440" tIns="45720" rIns="91440" bIns="45720" rtlCol="0" anchor="ctr"/>
          <a:lstStyle>
            <a:lvl1pPr algn="l">
              <a:defRPr sz="1400" b="0" spc="100" baseline="0">
                <a:solidFill>
                  <a:schemeClr val="tx1"/>
                </a:solidFill>
              </a:defRPr>
            </a:lvl1pPr>
          </a:lstStyle>
          <a:p>
            <a:r>
              <a:rPr lang="en-US" dirty="0"/>
              <a:t>11-Nov-2024</a:t>
            </a:r>
          </a:p>
        </p:txBody>
      </p:sp>
      <p:sp>
        <p:nvSpPr>
          <p:cNvPr id="12" name="Content Placeholder 2">
            <a:extLst>
              <a:ext uri="{FF2B5EF4-FFF2-40B4-BE49-F238E27FC236}">
                <a16:creationId xmlns:a16="http://schemas.microsoft.com/office/drawing/2014/main" id="{F11B92F8-C070-2CE8-09EC-DAB8F879C213}"/>
              </a:ext>
            </a:extLst>
          </p:cNvPr>
          <p:cNvSpPr>
            <a:spLocks noGrp="1"/>
          </p:cNvSpPr>
          <p:nvPr>
            <p:ph idx="13"/>
          </p:nvPr>
        </p:nvSpPr>
        <p:spPr>
          <a:xfrm>
            <a:off x="1293812" y="2438400"/>
            <a:ext cx="4911725" cy="4114799"/>
          </a:xfrm>
        </p:spPr>
        <p:txBody>
          <a:bodyPr>
            <a:normAutofit/>
          </a:bodyPr>
          <a:lstStyle>
            <a:lvl1pPr>
              <a:lnSpc>
                <a:spcPct val="110000"/>
              </a:lnSpc>
              <a:defRPr lang="en-US" sz="1800" kern="1200" dirty="0">
                <a:solidFill>
                  <a:schemeClr val="tx1">
                    <a:lumMod val="85000"/>
                    <a:lumOff val="15000"/>
                  </a:schemeClr>
                </a:solidFill>
                <a:latin typeface="+mn-lt"/>
                <a:ea typeface="+mn-lt"/>
                <a:cs typeface="+mn-lt"/>
              </a:defRPr>
            </a:lvl1pPr>
            <a:lvl2pPr>
              <a:lnSpc>
                <a:spcPct val="110000"/>
              </a:lnSpc>
              <a:defRPr lang="en-US" sz="1800" kern="1200" dirty="0">
                <a:solidFill>
                  <a:schemeClr val="tx1">
                    <a:lumMod val="85000"/>
                    <a:lumOff val="15000"/>
                  </a:schemeClr>
                </a:solidFill>
                <a:latin typeface="+mn-lt"/>
                <a:ea typeface="+mn-lt"/>
                <a:cs typeface="+mn-lt"/>
              </a:defRPr>
            </a:lvl2pPr>
            <a:lvl3pPr>
              <a:lnSpc>
                <a:spcPct val="110000"/>
              </a:lnSpc>
              <a:defRPr lang="en-US" sz="1800" kern="1200" dirty="0">
                <a:solidFill>
                  <a:schemeClr val="tx1">
                    <a:lumMod val="85000"/>
                    <a:lumOff val="15000"/>
                  </a:schemeClr>
                </a:solidFill>
                <a:latin typeface="+mn-lt"/>
                <a:ea typeface="+mn-lt"/>
                <a:cs typeface="+mn-lt"/>
              </a:defRPr>
            </a:lvl3pPr>
            <a:lvl4pPr>
              <a:lnSpc>
                <a:spcPct val="110000"/>
              </a:lnSpc>
              <a:defRPr lang="en-US" sz="1800" kern="1200" dirty="0">
                <a:solidFill>
                  <a:schemeClr val="tx1">
                    <a:lumMod val="85000"/>
                    <a:lumOff val="15000"/>
                  </a:schemeClr>
                </a:solidFill>
                <a:latin typeface="+mn-lt"/>
                <a:ea typeface="+mn-lt"/>
                <a:cs typeface="+mn-lt"/>
              </a:defRPr>
            </a:lvl4pPr>
            <a:lvl5pPr>
              <a:lnSpc>
                <a:spcPct val="110000"/>
              </a:lnSpc>
              <a:defRPr sz="1800" kern="1200" dirty="0">
                <a:solidFill>
                  <a:schemeClr val="tx1">
                    <a:lumMod val="85000"/>
                    <a:lumOff val="15000"/>
                  </a:schemeClr>
                </a:solidFill>
                <a:latin typeface="+mn-lt"/>
                <a:ea typeface="+mn-lt"/>
                <a:cs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3" name="Content Placeholder 2">
            <a:extLst>
              <a:ext uri="{FF2B5EF4-FFF2-40B4-BE49-F238E27FC236}">
                <a16:creationId xmlns:a16="http://schemas.microsoft.com/office/drawing/2014/main" id="{7A79808F-B1FF-C536-B44F-59CEA545BFD5}"/>
              </a:ext>
            </a:extLst>
          </p:cNvPr>
          <p:cNvSpPr>
            <a:spLocks noGrp="1"/>
          </p:cNvSpPr>
          <p:nvPr>
            <p:ph idx="14"/>
          </p:nvPr>
        </p:nvSpPr>
        <p:spPr>
          <a:xfrm>
            <a:off x="6516689" y="2438400"/>
            <a:ext cx="4911725" cy="4114799"/>
          </a:xfrm>
        </p:spPr>
        <p:txBody>
          <a:bodyPr>
            <a:normAutofit/>
          </a:bodyPr>
          <a:lstStyle>
            <a:lvl1pPr>
              <a:lnSpc>
                <a:spcPct val="110000"/>
              </a:lnSpc>
              <a:defRPr lang="en-US" sz="1800" kern="1200" dirty="0">
                <a:solidFill>
                  <a:schemeClr val="tx1">
                    <a:lumMod val="85000"/>
                    <a:lumOff val="15000"/>
                  </a:schemeClr>
                </a:solidFill>
                <a:latin typeface="+mn-lt"/>
                <a:ea typeface="+mn-lt"/>
                <a:cs typeface="+mn-lt"/>
              </a:defRPr>
            </a:lvl1pPr>
            <a:lvl2pPr>
              <a:lnSpc>
                <a:spcPct val="110000"/>
              </a:lnSpc>
              <a:defRPr lang="en-US" sz="1800" kern="1200" dirty="0">
                <a:solidFill>
                  <a:schemeClr val="tx1">
                    <a:lumMod val="85000"/>
                    <a:lumOff val="15000"/>
                  </a:schemeClr>
                </a:solidFill>
                <a:latin typeface="+mn-lt"/>
                <a:ea typeface="+mn-lt"/>
                <a:cs typeface="+mn-lt"/>
              </a:defRPr>
            </a:lvl2pPr>
            <a:lvl3pPr>
              <a:lnSpc>
                <a:spcPct val="110000"/>
              </a:lnSpc>
              <a:defRPr lang="en-US" sz="1800" kern="1200" dirty="0">
                <a:solidFill>
                  <a:schemeClr val="tx1">
                    <a:lumMod val="85000"/>
                    <a:lumOff val="15000"/>
                  </a:schemeClr>
                </a:solidFill>
                <a:latin typeface="+mn-lt"/>
                <a:ea typeface="+mn-lt"/>
                <a:cs typeface="+mn-lt"/>
              </a:defRPr>
            </a:lvl3pPr>
            <a:lvl4pPr>
              <a:lnSpc>
                <a:spcPct val="110000"/>
              </a:lnSpc>
              <a:defRPr lang="en-US" sz="1800" kern="1200" dirty="0">
                <a:solidFill>
                  <a:schemeClr val="tx1">
                    <a:lumMod val="85000"/>
                    <a:lumOff val="15000"/>
                  </a:schemeClr>
                </a:solidFill>
                <a:latin typeface="+mn-lt"/>
                <a:ea typeface="+mn-lt"/>
                <a:cs typeface="+mn-lt"/>
              </a:defRPr>
            </a:lvl4pPr>
            <a:lvl5pPr>
              <a:lnSpc>
                <a:spcPct val="110000"/>
              </a:lnSpc>
              <a:defRPr sz="1800" kern="1200" dirty="0">
                <a:solidFill>
                  <a:schemeClr val="tx1">
                    <a:lumMod val="85000"/>
                    <a:lumOff val="15000"/>
                  </a:schemeClr>
                </a:solidFill>
                <a:latin typeface="+mn-lt"/>
                <a:ea typeface="+mn-lt"/>
                <a:cs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extLst>
      <p:ext uri="{BB962C8B-B14F-4D97-AF65-F5344CB8AC3E}">
        <p14:creationId xmlns:p14="http://schemas.microsoft.com/office/powerpoint/2010/main" val="4187187720"/>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Chart and Tab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EC0C88D-87E5-47C3-AA92-269E45C85DD1}"/>
              </a:ext>
              <a:ext uri="{C183D7F6-B498-43B3-948B-1728B52AA6E4}">
                <adec:decorative xmlns:adec="http://schemas.microsoft.com/office/drawing/2017/decorative" val="1"/>
              </a:ext>
            </a:extLst>
          </p:cNvPr>
          <p:cNvSpPr/>
          <p:nvPr userDrawn="1"/>
        </p:nvSpPr>
        <p:spPr>
          <a:xfrm rot="10800000" flipH="1">
            <a:off x="-2" y="10799"/>
            <a:ext cx="12188828" cy="2397392"/>
          </a:xfrm>
          <a:prstGeom prst="rect">
            <a:avLst/>
          </a:prstGeom>
          <a:gradFill>
            <a:gsLst>
              <a:gs pos="8000">
                <a:schemeClr val="accent2">
                  <a:lumMod val="40000"/>
                  <a:lumOff val="60000"/>
                </a:schemeClr>
              </a:gs>
              <a:gs pos="72000">
                <a:schemeClr val="accent3"/>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2" name="Title 1">
            <a:extLst>
              <a:ext uri="{FF2B5EF4-FFF2-40B4-BE49-F238E27FC236}">
                <a16:creationId xmlns:a16="http://schemas.microsoft.com/office/drawing/2014/main" id="{CAFE0F35-0AE7-48AB-9005-F1DB4BD0B473}"/>
              </a:ext>
            </a:extLst>
          </p:cNvPr>
          <p:cNvSpPr>
            <a:spLocks noGrp="1"/>
          </p:cNvSpPr>
          <p:nvPr>
            <p:ph type="title"/>
          </p:nvPr>
        </p:nvSpPr>
        <p:spPr>
          <a:xfrm>
            <a:off x="1371243" y="795528"/>
            <a:ext cx="10238613" cy="1234440"/>
          </a:xfrm>
        </p:spPr>
        <p:txBody>
          <a:bodyPr/>
          <a:lstStyle>
            <a:lvl1pPr>
              <a:defRPr>
                <a:solidFill>
                  <a:schemeClr val="bg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92817DCF-881F-4956-81AE-A6D27A88F4B6}"/>
              </a:ext>
            </a:extLst>
          </p:cNvPr>
          <p:cNvSpPr>
            <a:spLocks noGrp="1"/>
          </p:cNvSpPr>
          <p:nvPr>
            <p:ph type="ftr" sz="quarter" idx="11"/>
          </p:nvPr>
        </p:nvSpPr>
        <p:spPr/>
        <p:txBody>
          <a:bodyPr/>
          <a:lstStyle>
            <a:lvl1pPr>
              <a:defRPr>
                <a:solidFill>
                  <a:schemeClr val="tx1"/>
                </a:solidFill>
              </a:defRPr>
            </a:lvl1pPr>
          </a:lstStyle>
          <a:p>
            <a:r>
              <a:rPr lang="en-US" dirty="0"/>
              <a:t>5-Jun-2024</a:t>
            </a:r>
          </a:p>
        </p:txBody>
      </p:sp>
      <p:sp>
        <p:nvSpPr>
          <p:cNvPr id="3" name="Content Placeholder 2">
            <a:extLst>
              <a:ext uri="{FF2B5EF4-FFF2-40B4-BE49-F238E27FC236}">
                <a16:creationId xmlns:a16="http://schemas.microsoft.com/office/drawing/2014/main" id="{4DDD4022-C31F-4C4C-B5BF-5F9730C08A00}"/>
              </a:ext>
            </a:extLst>
          </p:cNvPr>
          <p:cNvSpPr>
            <a:spLocks noGrp="1"/>
          </p:cNvSpPr>
          <p:nvPr>
            <p:ph idx="1"/>
          </p:nvPr>
        </p:nvSpPr>
        <p:spPr>
          <a:xfrm>
            <a:off x="1320459" y="2865439"/>
            <a:ext cx="10238293" cy="27086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reeform: Shape 7">
            <a:extLst>
              <a:ext uri="{FF2B5EF4-FFF2-40B4-BE49-F238E27FC236}">
                <a16:creationId xmlns:a16="http://schemas.microsoft.com/office/drawing/2014/main" id="{4D12C7D5-A921-47A9-8619-DD3D6EC8142C}"/>
              </a:ext>
              <a:ext uri="{C183D7F6-B498-43B3-948B-1728B52AA6E4}">
                <adec:decorative xmlns:adec="http://schemas.microsoft.com/office/drawing/2017/decorative" val="1"/>
              </a:ext>
            </a:extLst>
          </p:cNvPr>
          <p:cNvSpPr/>
          <p:nvPr userDrawn="1"/>
        </p:nvSpPr>
        <p:spPr>
          <a:xfrm rot="14834054">
            <a:off x="4820722" y="-1738628"/>
            <a:ext cx="3118759" cy="4638723"/>
          </a:xfrm>
          <a:custGeom>
            <a:avLst/>
            <a:gdLst>
              <a:gd name="connsiteX0" fmla="*/ 3118759 w 3118759"/>
              <a:gd name="connsiteY0" fmla="*/ 79510 h 4639931"/>
              <a:gd name="connsiteX1" fmla="*/ 1204940 w 3118759"/>
              <a:gd name="connsiteY1" fmla="*/ 4639931 h 4639931"/>
              <a:gd name="connsiteX2" fmla="*/ 1103495 w 3118759"/>
              <a:gd name="connsiteY2" fmla="*/ 4578302 h 4639931"/>
              <a:gd name="connsiteX3" fmla="*/ 0 w 3118759"/>
              <a:gd name="connsiteY3" fmla="*/ 2502877 h 4639931"/>
              <a:gd name="connsiteX4" fmla="*/ 2502877 w 3118759"/>
              <a:gd name="connsiteY4" fmla="*/ 0 h 4639931"/>
              <a:gd name="connsiteX5" fmla="*/ 3007294 w 3118759"/>
              <a:gd name="connsiteY5" fmla="*/ 50850 h 463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18759" h="4639931">
                <a:moveTo>
                  <a:pt x="3118759" y="79510"/>
                </a:moveTo>
                <a:lnTo>
                  <a:pt x="1204940" y="4639931"/>
                </a:lnTo>
                <a:lnTo>
                  <a:pt x="1103495" y="4578302"/>
                </a:lnTo>
                <a:cubicBezTo>
                  <a:pt x="437725" y="4128517"/>
                  <a:pt x="0" y="3366815"/>
                  <a:pt x="0" y="2502877"/>
                </a:cubicBezTo>
                <a:cubicBezTo>
                  <a:pt x="0" y="1120576"/>
                  <a:pt x="1120576" y="0"/>
                  <a:pt x="2502877" y="0"/>
                </a:cubicBezTo>
                <a:cubicBezTo>
                  <a:pt x="2675665" y="0"/>
                  <a:pt x="2844363" y="17509"/>
                  <a:pt x="3007294" y="50850"/>
                </a:cubicBezTo>
                <a:close/>
              </a:path>
            </a:pathLst>
          </a:custGeom>
          <a:gradFill>
            <a:gsLst>
              <a:gs pos="0">
                <a:schemeClr val="accent6">
                  <a:alpha val="12000"/>
                </a:schemeClr>
              </a:gs>
              <a:gs pos="100000">
                <a:schemeClr val="accent6">
                  <a:lumMod val="60000"/>
                  <a:lumOff val="40000"/>
                  <a:alpha val="2000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799" dirty="0"/>
          </a:p>
        </p:txBody>
      </p:sp>
      <p:sp>
        <p:nvSpPr>
          <p:cNvPr id="4" name="Date Placeholder 3">
            <a:extLst>
              <a:ext uri="{FF2B5EF4-FFF2-40B4-BE49-F238E27FC236}">
                <a16:creationId xmlns:a16="http://schemas.microsoft.com/office/drawing/2014/main" id="{99A45EE9-11D3-436C-9D73-1AA6CCDB165F}"/>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0A265F17-AD75-4B7E-970D-5D4DBD5D170C}"/>
              </a:ext>
            </a:extLst>
          </p:cNvPr>
          <p:cNvSpPr>
            <a:spLocks noGrp="1"/>
          </p:cNvSpPr>
          <p:nvPr>
            <p:ph type="sldNum" sz="quarter" idx="12"/>
          </p:nvPr>
        </p:nvSpPr>
        <p:spPr/>
        <p:txBody>
          <a:bodyPr/>
          <a:lstStyle>
            <a:lvl1pPr>
              <a:defRPr>
                <a:solidFill>
                  <a:schemeClr val="tx1"/>
                </a:solidFill>
              </a:defRPr>
            </a:lvl1pPr>
          </a:lstStyle>
          <a:p>
            <a:fld id="{C01389E6-C847-4AD0-B56D-D205B2EAB1EE}" type="slidenum">
              <a:rPr lang="en-US" smtClean="0"/>
              <a:pPr/>
              <a:t>‹#›</a:t>
            </a:fld>
            <a:endParaRPr lang="en-US" dirty="0"/>
          </a:p>
        </p:txBody>
      </p:sp>
      <p:sp>
        <p:nvSpPr>
          <p:cNvPr id="9" name="Rectangle 8">
            <a:extLst>
              <a:ext uri="{FF2B5EF4-FFF2-40B4-BE49-F238E27FC236}">
                <a16:creationId xmlns:a16="http://schemas.microsoft.com/office/drawing/2014/main" id="{34315B16-F859-4692-83E7-34DB868379B2}"/>
              </a:ext>
              <a:ext uri="{C183D7F6-B498-43B3-948B-1728B52AA6E4}">
                <adec:decorative xmlns:adec="http://schemas.microsoft.com/office/drawing/2017/decorative" val="1"/>
              </a:ext>
            </a:extLst>
          </p:cNvPr>
          <p:cNvSpPr/>
          <p:nvPr userDrawn="1"/>
        </p:nvSpPr>
        <p:spPr>
          <a:xfrm flipH="1">
            <a:off x="4059760" y="0"/>
            <a:ext cx="8113187" cy="1945408"/>
          </a:xfrm>
          <a:prstGeom prst="rect">
            <a:avLst/>
          </a:prstGeom>
          <a:gradFill>
            <a:gsLst>
              <a:gs pos="0">
                <a:schemeClr val="accent6">
                  <a:alpha val="16000"/>
                </a:schemeClr>
              </a:gs>
              <a:gs pos="62000">
                <a:schemeClr val="accent5">
                  <a:alpha val="0"/>
                </a:scheme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Tree>
    <p:extLst>
      <p:ext uri="{BB962C8B-B14F-4D97-AF65-F5344CB8AC3E}">
        <p14:creationId xmlns:p14="http://schemas.microsoft.com/office/powerpoint/2010/main" val="3729085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11-Nov-2024</a:t>
            </a:r>
          </a:p>
        </p:txBody>
      </p:sp>
      <p:sp>
        <p:nvSpPr>
          <p:cNvPr id="4" name="Footer Placeholder 3"/>
          <p:cNvSpPr>
            <a:spLocks noGrp="1"/>
          </p:cNvSpPr>
          <p:nvPr>
            <p:ph type="ftr" sz="quarter" idx="11"/>
          </p:nvPr>
        </p:nvSpPr>
        <p:spPr/>
        <p:txBody>
          <a:bodyPr/>
          <a:lstStyle/>
          <a:p>
            <a:r>
              <a:rPr lang="en-US"/>
              <a:t>Presentation Title</a:t>
            </a:r>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896576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11-Nov-2024</a:t>
            </a:r>
            <a:endParaRPr lang="en-US" dirty="0"/>
          </a:p>
        </p:txBody>
      </p:sp>
      <p:sp>
        <p:nvSpPr>
          <p:cNvPr id="3" name="Footer Placeholder 2"/>
          <p:cNvSpPr>
            <a:spLocks noGrp="1"/>
          </p:cNvSpPr>
          <p:nvPr>
            <p:ph type="ftr" sz="quarter" idx="11"/>
          </p:nvPr>
        </p:nvSpPr>
        <p:spPr/>
        <p:txBody>
          <a:bodyPr/>
          <a:lstStyle/>
          <a:p>
            <a:r>
              <a:rPr lang="en-US"/>
              <a:t>Presentation Title</a:t>
            </a:r>
            <a:endParaRPr lang="en-US" dirty="0"/>
          </a:p>
        </p:txBody>
      </p:sp>
      <p:sp>
        <p:nvSpPr>
          <p:cNvPr id="4" name="Slide Number Placeholder 3"/>
          <p:cNvSpPr>
            <a:spLocks noGrp="1"/>
          </p:cNvSpPr>
          <p:nvPr>
            <p:ph type="sldNum" sz="quarter" idx="12"/>
          </p:nvPr>
        </p:nvSpPr>
        <p:spPr/>
        <p:txBody>
          <a:bodyPr/>
          <a:lstStyle/>
          <a:p>
            <a:fld id="{AAEAE4A8-A6E5-453E-B946-FB774B73F48C}" type="slidenum">
              <a:rPr lang="en-US" smtClean="0"/>
              <a:pPr/>
              <a:t>‹#›</a:t>
            </a:fld>
            <a:endParaRPr lang="en-US" dirty="0"/>
          </a:p>
        </p:txBody>
      </p:sp>
    </p:spTree>
    <p:extLst>
      <p:ext uri="{BB962C8B-B14F-4D97-AF65-F5344CB8AC3E}">
        <p14:creationId xmlns:p14="http://schemas.microsoft.com/office/powerpoint/2010/main" val="3957997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199"/>
            </a:lvl1pPr>
          </a:lstStyle>
          <a:p>
            <a:r>
              <a:rPr lang="en-US"/>
              <a:t>Click to edit Master title style</a:t>
            </a:r>
            <a:endParaRPr lang="en-US" dirty="0"/>
          </a:p>
        </p:txBody>
      </p:sp>
      <p:sp>
        <p:nvSpPr>
          <p:cNvPr id="3" name="Content Placeholder 2"/>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11-Nov-2024</a:t>
            </a:r>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AAEAE4A8-A6E5-453E-B946-FB774B73F48C}" type="slidenum">
              <a:rPr lang="en-US" smtClean="0"/>
              <a:pPr/>
              <a:t>‹#›</a:t>
            </a:fld>
            <a:endParaRPr lang="en-US" dirty="0"/>
          </a:p>
        </p:txBody>
      </p:sp>
    </p:spTree>
    <p:extLst>
      <p:ext uri="{BB962C8B-B14F-4D97-AF65-F5344CB8AC3E}">
        <p14:creationId xmlns:p14="http://schemas.microsoft.com/office/powerpoint/2010/main" val="3218369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199"/>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1838" y="987426"/>
            <a:ext cx="6170593" cy="4873625"/>
          </a:xfrm>
        </p:spPr>
        <p:txBody>
          <a:bodyPr anchor="t"/>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n-US"/>
              <a:t>Click icon to add picture</a:t>
            </a:r>
            <a:endParaRPr lang="en-US" dirty="0"/>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11-Nov-2024</a:t>
            </a:r>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AAEAE4A8-A6E5-453E-B946-FB774B73F48C}" type="slidenum">
              <a:rPr lang="en-US" smtClean="0"/>
              <a:pPr/>
              <a:t>‹#›</a:t>
            </a:fld>
            <a:endParaRPr lang="en-US" dirty="0"/>
          </a:p>
        </p:txBody>
      </p:sp>
    </p:spTree>
    <p:extLst>
      <p:ext uri="{BB962C8B-B14F-4D97-AF65-F5344CB8AC3E}">
        <p14:creationId xmlns:p14="http://schemas.microsoft.com/office/powerpoint/2010/main" val="966877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26" Type="http://schemas.openxmlformats.org/officeDocument/2006/relationships/slideLayout" Target="../slideLayouts/slideLayout51.xml"/><Relationship Id="rId3" Type="http://schemas.openxmlformats.org/officeDocument/2006/relationships/slideLayout" Target="../slideLayouts/slideLayout28.xml"/><Relationship Id="rId21" Type="http://schemas.openxmlformats.org/officeDocument/2006/relationships/slideLayout" Target="../slideLayouts/slideLayout46.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5" Type="http://schemas.openxmlformats.org/officeDocument/2006/relationships/slideLayout" Target="../slideLayouts/slideLayout50.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24" Type="http://schemas.openxmlformats.org/officeDocument/2006/relationships/slideLayout" Target="../slideLayouts/slideLayout49.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23" Type="http://schemas.openxmlformats.org/officeDocument/2006/relationships/slideLayout" Target="../slideLayouts/slideLayout48.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slideLayout" Target="../slideLayouts/slideLayout47.xml"/><Relationship Id="rId2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6/22/2026</a:t>
            </a:fld>
            <a:endParaRPr lang="en-US" dirty="0"/>
          </a:p>
        </p:txBody>
      </p:sp>
      <p:sp>
        <p:nvSpPr>
          <p:cNvPr id="5" name="Footer Placeholder 4"/>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ADE164-D45A-44D8-82C5-2E0962BB70DA}" type="slidenum">
              <a:rPr lang="en-ZA" smtClean="0"/>
              <a:t>‹#›</a:t>
            </a:fld>
            <a:endParaRPr lang="en-ZA"/>
          </a:p>
        </p:txBody>
      </p:sp>
    </p:spTree>
    <p:extLst>
      <p:ext uri="{BB962C8B-B14F-4D97-AF65-F5344CB8AC3E}">
        <p14:creationId xmlns:p14="http://schemas.microsoft.com/office/powerpoint/2010/main" val="2792537625"/>
      </p:ext>
    </p:extLst>
  </p:cSld>
  <p:clrMap bg1="lt1" tx1="dk1" bg2="lt2" tx2="dk2" accent1="accent1" accent2="accent2" accent3="accent3" accent4="accent4" accent5="accent5" accent6="accent6" hlink="hlink" folHlink="folHlink"/>
  <p:sldLayoutIdLst>
    <p:sldLayoutId id="2147483998" r:id="rId1"/>
    <p:sldLayoutId id="2147483999" r:id="rId2"/>
    <p:sldLayoutId id="2147484000" r:id="rId3"/>
    <p:sldLayoutId id="2147484001" r:id="rId4"/>
    <p:sldLayoutId id="2147484002" r:id="rId5"/>
    <p:sldLayoutId id="2147484003" r:id="rId6"/>
    <p:sldLayoutId id="2147484004" r:id="rId7"/>
    <p:sldLayoutId id="2147484005" r:id="rId8"/>
    <p:sldLayoutId id="2147484006" r:id="rId9"/>
    <p:sldLayoutId id="2147484007" r:id="rId10"/>
    <p:sldLayoutId id="2147484008" r:id="rId11"/>
    <p:sldLayoutId id="2147484009" r:id="rId12"/>
    <p:sldLayoutId id="2147484010" r:id="rId13"/>
    <p:sldLayoutId id="2147484011" r:id="rId14"/>
    <p:sldLayoutId id="2147484013" r:id="rId15"/>
    <p:sldLayoutId id="2147484014" r:id="rId16"/>
    <p:sldLayoutId id="2147483695" r:id="rId17"/>
    <p:sldLayoutId id="2147483685" r:id="rId18"/>
    <p:sldLayoutId id="2147483662" r:id="rId19"/>
    <p:sldLayoutId id="2147483682" r:id="rId20"/>
    <p:sldLayoutId id="2147483696" r:id="rId21"/>
    <p:sldLayoutId id="2147483693" r:id="rId22"/>
    <p:sldLayoutId id="2147483692" r:id="rId23"/>
    <p:sldLayoutId id="2147483665" r:id="rId24"/>
    <p:sldLayoutId id="2147484058" r:id="rId25"/>
  </p:sldLayoutIdLs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041" y="705124"/>
            <a:ext cx="11026744"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041" y="2336003"/>
            <a:ext cx="11026744"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3971" y="5956138"/>
            <a:ext cx="2844058" cy="365125"/>
          </a:xfrm>
          <a:prstGeom prst="rect">
            <a:avLst/>
          </a:prstGeom>
        </p:spPr>
        <p:txBody>
          <a:bodyPr vert="horz" lIns="91440" tIns="45720" rIns="91440" bIns="45720" rtlCol="0" anchor="ctr"/>
          <a:lstStyle>
            <a:lvl1pPr algn="r">
              <a:defRPr sz="900">
                <a:solidFill>
                  <a:schemeClr val="accent2"/>
                </a:solidFill>
              </a:defRPr>
            </a:lvl1pPr>
          </a:lstStyle>
          <a:p>
            <a:r>
              <a:rPr lang="en-US" dirty="0"/>
              <a:t>11-Nov-2024</a:t>
            </a:r>
          </a:p>
        </p:txBody>
      </p:sp>
      <p:sp>
        <p:nvSpPr>
          <p:cNvPr id="5" name="Footer Placeholder 4"/>
          <p:cNvSpPr>
            <a:spLocks noGrp="1"/>
          </p:cNvSpPr>
          <p:nvPr>
            <p:ph type="ftr" sz="quarter" idx="3"/>
          </p:nvPr>
        </p:nvSpPr>
        <p:spPr>
          <a:xfrm>
            <a:off x="581040" y="5951812"/>
            <a:ext cx="6915409" cy="365125"/>
          </a:xfrm>
          <a:prstGeom prst="rect">
            <a:avLst/>
          </a:prstGeom>
        </p:spPr>
        <p:txBody>
          <a:bodyPr vert="horz" lIns="91440" tIns="45720" rIns="91440" bIns="45720" rtlCol="0" anchor="ctr"/>
          <a:lstStyle>
            <a:lvl1pPr algn="l">
              <a:defRPr sz="900" cap="all">
                <a:solidFill>
                  <a:schemeClr val="accent2"/>
                </a:solidFill>
              </a:defRPr>
            </a:lvl1pPr>
          </a:lstStyle>
          <a:p>
            <a:r>
              <a:rPr lang="en-US" dirty="0"/>
              <a:t>Presentation Title</a:t>
            </a:r>
          </a:p>
        </p:txBody>
      </p:sp>
      <p:sp>
        <p:nvSpPr>
          <p:cNvPr id="6" name="Slide Number Placeholder 5"/>
          <p:cNvSpPr>
            <a:spLocks noGrp="1"/>
          </p:cNvSpPr>
          <p:nvPr>
            <p:ph type="sldNum" sz="quarter" idx="4"/>
          </p:nvPr>
        </p:nvSpPr>
        <p:spPr>
          <a:xfrm>
            <a:off x="10555550" y="5956138"/>
            <a:ext cx="1052236" cy="365125"/>
          </a:xfrm>
          <a:prstGeom prst="rect">
            <a:avLst/>
          </a:prstGeom>
        </p:spPr>
        <p:txBody>
          <a:bodyPr vert="horz" lIns="91440" tIns="45720" rIns="91440" bIns="45720" rtlCol="0" anchor="ctr"/>
          <a:lstStyle>
            <a:lvl1pPr algn="r">
              <a:defRPr sz="900">
                <a:solidFill>
                  <a:schemeClr val="accent2"/>
                </a:solidFill>
              </a:defRPr>
            </a:lvl1pPr>
          </a:lstStyle>
          <a:p>
            <a:fld id="{AAEAE4A8-A6E5-453E-B946-FB774B73F48C}" type="slidenum">
              <a:rPr lang="en-US" smtClean="0"/>
              <a:pPr/>
              <a:t>‹#›</a:t>
            </a:fld>
            <a:endParaRPr lang="en-US" dirty="0"/>
          </a:p>
        </p:txBody>
      </p:sp>
      <p:sp>
        <p:nvSpPr>
          <p:cNvPr id="9" name="Rectangle 8"/>
          <p:cNvSpPr/>
          <p:nvPr/>
        </p:nvSpPr>
        <p:spPr>
          <a:xfrm>
            <a:off x="446418" y="457200"/>
            <a:ext cx="3702356"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0" name="Rectangle 9"/>
          <p:cNvSpPr/>
          <p:nvPr/>
        </p:nvSpPr>
        <p:spPr>
          <a:xfrm>
            <a:off x="8040052" y="453643"/>
            <a:ext cx="3702356"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1" name="Rectangle 10"/>
          <p:cNvSpPr/>
          <p:nvPr/>
        </p:nvSpPr>
        <p:spPr>
          <a:xfrm>
            <a:off x="4240725" y="457200"/>
            <a:ext cx="3702356"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1528540313"/>
      </p:ext>
    </p:extLst>
  </p:cSld>
  <p:clrMap bg1="lt1" tx1="dk1" bg2="lt2" tx2="dk2" accent1="accent1" accent2="accent2" accent3="accent3" accent4="accent4" accent5="accent5" accent6="accent6" hlink="hlink" folHlink="folHlink"/>
  <p:sldLayoutIdLst>
    <p:sldLayoutId id="2147484032" r:id="rId1"/>
    <p:sldLayoutId id="2147484033" r:id="rId2"/>
    <p:sldLayoutId id="2147484034" r:id="rId3"/>
    <p:sldLayoutId id="2147484035" r:id="rId4"/>
    <p:sldLayoutId id="2147484036" r:id="rId5"/>
    <p:sldLayoutId id="2147484037" r:id="rId6"/>
    <p:sldLayoutId id="2147484038" r:id="rId7"/>
    <p:sldLayoutId id="2147484039" r:id="rId8"/>
    <p:sldLayoutId id="2147484040" r:id="rId9"/>
    <p:sldLayoutId id="2147484041" r:id="rId10"/>
    <p:sldLayoutId id="2147484042" r:id="rId11"/>
    <p:sldLayoutId id="2147484043" r:id="rId12"/>
    <p:sldLayoutId id="2147484044" r:id="rId13"/>
    <p:sldLayoutId id="2147484045" r:id="rId14"/>
    <p:sldLayoutId id="2147484046" r:id="rId15"/>
    <p:sldLayoutId id="2147484047" r:id="rId16"/>
    <p:sldLayoutId id="2147484048" r:id="rId17"/>
    <p:sldLayoutId id="2147484049" r:id="rId18"/>
    <p:sldLayoutId id="2147484050" r:id="rId19"/>
    <p:sldLayoutId id="2147484051" r:id="rId20"/>
    <p:sldLayoutId id="2147484052" r:id="rId21"/>
    <p:sldLayoutId id="2147484053" r:id="rId22"/>
    <p:sldLayoutId id="2147484054" r:id="rId23"/>
    <p:sldLayoutId id="2147484055" r:id="rId24"/>
    <p:sldLayoutId id="2147484056" r:id="rId25"/>
    <p:sldLayoutId id="2147484057" r:id="rId26"/>
  </p:sldLayoutIdLst>
  <p:hf hdr="0" ftr="0" dt="0"/>
  <p:txStyles>
    <p:titleStyle>
      <a:lvl1pPr algn="l" defTabSz="457063" rtl="0" eaLnBrk="1" latinLnBrk="0" hangingPunct="1">
        <a:spcBef>
          <a:spcPct val="0"/>
        </a:spcBef>
        <a:buNone/>
        <a:defRPr sz="2799"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5908" indent="-305908" algn="l" defTabSz="457063" rtl="0" eaLnBrk="1" latinLnBrk="0" hangingPunct="1">
        <a:spcBef>
          <a:spcPct val="20000"/>
        </a:spcBef>
        <a:spcAft>
          <a:spcPts val="600"/>
        </a:spcAft>
        <a:buClr>
          <a:schemeClr val="accent2"/>
        </a:buClr>
        <a:buSzPct val="92000"/>
        <a:buFont typeface="Wingdings 2" panose="05020102010507070707" pitchFamily="18" charset="2"/>
        <a:buChar char=""/>
        <a:defRPr sz="1799" kern="1200">
          <a:solidFill>
            <a:schemeClr val="tx2"/>
          </a:solidFill>
          <a:latin typeface="+mn-lt"/>
          <a:ea typeface="+mn-ea"/>
          <a:cs typeface="+mn-cs"/>
        </a:defRPr>
      </a:lvl1pPr>
      <a:lvl2pPr marL="629811" indent="-305908" algn="l" defTabSz="457063"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30" indent="-269919" algn="l" defTabSz="457063"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627" indent="-233930" algn="l" defTabSz="457063"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519" indent="-233930" algn="l" defTabSz="457063"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430" indent="-228531" algn="l" defTabSz="457063"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340" indent="-228531" algn="l" defTabSz="457063"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250" indent="-228531" algn="l" defTabSz="457063"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160" indent="-228531" algn="l" defTabSz="457063"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063" rtl="0" eaLnBrk="1" latinLnBrk="0" hangingPunct="1">
        <a:defRPr sz="1799" kern="1200">
          <a:solidFill>
            <a:schemeClr val="tx1"/>
          </a:solidFill>
          <a:latin typeface="+mn-lt"/>
          <a:ea typeface="+mn-ea"/>
          <a:cs typeface="+mn-cs"/>
        </a:defRPr>
      </a:lvl1pPr>
      <a:lvl2pPr marL="457063" algn="l" defTabSz="457063" rtl="0" eaLnBrk="1" latinLnBrk="0" hangingPunct="1">
        <a:defRPr sz="1799" kern="1200">
          <a:solidFill>
            <a:schemeClr val="tx1"/>
          </a:solidFill>
          <a:latin typeface="+mn-lt"/>
          <a:ea typeface="+mn-ea"/>
          <a:cs typeface="+mn-cs"/>
        </a:defRPr>
      </a:lvl2pPr>
      <a:lvl3pPr marL="914126" algn="l" defTabSz="457063" rtl="0" eaLnBrk="1" latinLnBrk="0" hangingPunct="1">
        <a:defRPr sz="1799" kern="1200">
          <a:solidFill>
            <a:schemeClr val="tx1"/>
          </a:solidFill>
          <a:latin typeface="+mn-lt"/>
          <a:ea typeface="+mn-ea"/>
          <a:cs typeface="+mn-cs"/>
        </a:defRPr>
      </a:lvl3pPr>
      <a:lvl4pPr marL="1371189" algn="l" defTabSz="457063" rtl="0" eaLnBrk="1" latinLnBrk="0" hangingPunct="1">
        <a:defRPr sz="1799" kern="1200">
          <a:solidFill>
            <a:schemeClr val="tx1"/>
          </a:solidFill>
          <a:latin typeface="+mn-lt"/>
          <a:ea typeface="+mn-ea"/>
          <a:cs typeface="+mn-cs"/>
        </a:defRPr>
      </a:lvl4pPr>
      <a:lvl5pPr marL="1828251" algn="l" defTabSz="457063" rtl="0" eaLnBrk="1" latinLnBrk="0" hangingPunct="1">
        <a:defRPr sz="1799" kern="1200">
          <a:solidFill>
            <a:schemeClr val="tx1"/>
          </a:solidFill>
          <a:latin typeface="+mn-lt"/>
          <a:ea typeface="+mn-ea"/>
          <a:cs typeface="+mn-cs"/>
        </a:defRPr>
      </a:lvl5pPr>
      <a:lvl6pPr marL="2285314" algn="l" defTabSz="457063" rtl="0" eaLnBrk="1" latinLnBrk="0" hangingPunct="1">
        <a:defRPr sz="1799" kern="1200">
          <a:solidFill>
            <a:schemeClr val="tx1"/>
          </a:solidFill>
          <a:latin typeface="+mn-lt"/>
          <a:ea typeface="+mn-ea"/>
          <a:cs typeface="+mn-cs"/>
        </a:defRPr>
      </a:lvl6pPr>
      <a:lvl7pPr marL="2742377" algn="l" defTabSz="457063" rtl="0" eaLnBrk="1" latinLnBrk="0" hangingPunct="1">
        <a:defRPr sz="1799" kern="1200">
          <a:solidFill>
            <a:schemeClr val="tx1"/>
          </a:solidFill>
          <a:latin typeface="+mn-lt"/>
          <a:ea typeface="+mn-ea"/>
          <a:cs typeface="+mn-cs"/>
        </a:defRPr>
      </a:lvl7pPr>
      <a:lvl8pPr marL="3199440" algn="l" defTabSz="457063" rtl="0" eaLnBrk="1" latinLnBrk="0" hangingPunct="1">
        <a:defRPr sz="1799" kern="1200">
          <a:solidFill>
            <a:schemeClr val="tx1"/>
          </a:solidFill>
          <a:latin typeface="+mn-lt"/>
          <a:ea typeface="+mn-ea"/>
          <a:cs typeface="+mn-cs"/>
        </a:defRPr>
      </a:lvl8pPr>
      <a:lvl9pPr marL="3656503" algn="l" defTabSz="457063"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7.jpg"/><Relationship Id="rId7" Type="http://schemas.openxmlformats.org/officeDocument/2006/relationships/image" Target="../media/image11.jpg"/><Relationship Id="rId2" Type="http://schemas.openxmlformats.org/officeDocument/2006/relationships/image" Target="../media/image6.jpg"/><Relationship Id="rId1" Type="http://schemas.openxmlformats.org/officeDocument/2006/relationships/slideLayout" Target="../slideLayouts/slideLayout6.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 Id="rId9" Type="http://schemas.openxmlformats.org/officeDocument/2006/relationships/image" Target="../media/image1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hyperlink" Target="https://www.bibleref.com/biblepassage/?search=1_Peter_1:10-12" TargetMode="Externa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hyperlink" Target="https://www.biblegateway.com/learn/bible-101/kings-prophets-israel-judah/" TargetMode="External"/><Relationship Id="rId5" Type="http://schemas.openxmlformats.org/officeDocument/2006/relationships/image" Target="../media/image16.png"/><Relationship Id="rId4" Type="http://schemas.openxmlformats.org/officeDocument/2006/relationships/image" Target="../media/image15.jpg"/></Relationships>
</file>

<file path=ppt/slides/_rels/slide14.xml.rels><?xml version="1.0" encoding="UTF-8" standalone="yes"?>
<Relationships xmlns="http://schemas.openxmlformats.org/package/2006/relationships"><Relationship Id="rId8" Type="http://schemas.openxmlformats.org/officeDocument/2006/relationships/hyperlink" Target="https://www.bibleref.com/Jeremiah/46/Jeremiah-chapter-46.html" TargetMode="External"/><Relationship Id="rId3" Type="http://schemas.openxmlformats.org/officeDocument/2006/relationships/hyperlink" Target="https://www.bibleref.com/biblepassage/?search=Jeremiah_16:1-4" TargetMode="External"/><Relationship Id="rId7" Type="http://schemas.openxmlformats.org/officeDocument/2006/relationships/hyperlink" Target="https://www.bibleref.com/biblepassage/?search=Jeremiah_25:12-38" TargetMode="External"/><Relationship Id="rId2" Type="http://schemas.openxmlformats.org/officeDocument/2006/relationships/hyperlink" Target="https://www.bibleref.com/biblepassage/?search=Jeremiah_1:1-2" TargetMode="External"/><Relationship Id="rId1" Type="http://schemas.openxmlformats.org/officeDocument/2006/relationships/slideLayout" Target="../slideLayouts/slideLayout8.xml"/><Relationship Id="rId6" Type="http://schemas.openxmlformats.org/officeDocument/2006/relationships/hyperlink" Target="https://www.bibleref.com/Jeremiah/27/Jeremiah-chapter-27.html" TargetMode="External"/><Relationship Id="rId5" Type="http://schemas.openxmlformats.org/officeDocument/2006/relationships/hyperlink" Target="https://www.bibleref.com/Jeremiah/26/Jeremiah-chapter-26.html" TargetMode="External"/><Relationship Id="rId4" Type="http://schemas.openxmlformats.org/officeDocument/2006/relationships/hyperlink" Target="https://www.bibleref.com/Jeremiah/7/Jeremiah-chapter-7.html" TargetMode="External"/><Relationship Id="rId9" Type="http://schemas.openxmlformats.org/officeDocument/2006/relationships/hyperlink" Target="https://www.bibleref.com/biblepassage/?search=Jeremiah_52:31-34"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bibleref.com/2-Chronicles/34/2-Chronicles-chapter-34.html" TargetMode="External"/><Relationship Id="rId2" Type="http://schemas.openxmlformats.org/officeDocument/2006/relationships/hyperlink" Target="https://www.bibleref.com/2-Kings/22/2-Kings-chapter-22.html" TargetMode="Externa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9.jp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s://www.bibleref.com/biblepassage/?search=Jeremiah_21:3-7" TargetMode="External"/><Relationship Id="rId3" Type="http://schemas.openxmlformats.org/officeDocument/2006/relationships/hyperlink" Target="https://www.bibleref.com/biblepassage/?search=Jeremiah_1:4-5" TargetMode="External"/><Relationship Id="rId7" Type="http://schemas.openxmlformats.org/officeDocument/2006/relationships/hyperlink" Target="https://www.bibleref.com/biblepassage/?search=Jeremiah_17:9-10" TargetMode="External"/><Relationship Id="rId12" Type="http://schemas.openxmlformats.org/officeDocument/2006/relationships/hyperlink" Target="https://www.gotquestions.org/Nebuzaradan.html" TargetMode="External"/><Relationship Id="rId2" Type="http://schemas.openxmlformats.org/officeDocument/2006/relationships/hyperlink" Target="https://www.bibleref.com/biblepassage/?search=Jeremiah_1:1-3" TargetMode="External"/><Relationship Id="rId1" Type="http://schemas.openxmlformats.org/officeDocument/2006/relationships/slideLayout" Target="../slideLayouts/slideLayout12.xml"/><Relationship Id="rId6" Type="http://schemas.openxmlformats.org/officeDocument/2006/relationships/hyperlink" Target="https://www.bibleref.com/biblepassage/?search=Jeremiah_7:3-7" TargetMode="External"/><Relationship Id="rId11" Type="http://schemas.openxmlformats.org/officeDocument/2006/relationships/hyperlink" Target="https://www.bibleref.com/biblepassage/?search=Jeremiah_52:12-13" TargetMode="External"/><Relationship Id="rId5" Type="http://schemas.openxmlformats.org/officeDocument/2006/relationships/hyperlink" Target="https://www.bibleref.com/Jeremiah/2/Jeremiah-2-12.html" TargetMode="External"/><Relationship Id="rId10" Type="http://schemas.openxmlformats.org/officeDocument/2006/relationships/hyperlink" Target="https://www.bibleref.com/biblepassage/?search=Jeremiah_46:25-26" TargetMode="External"/><Relationship Id="rId4" Type="http://schemas.openxmlformats.org/officeDocument/2006/relationships/hyperlink" Target="https://www.bibleref.com/biblepassage/?search=Jeremiah_1:9-10" TargetMode="External"/><Relationship Id="rId9" Type="http://schemas.openxmlformats.org/officeDocument/2006/relationships/hyperlink" Target="https://www.bibleref.com/biblepassage/?search=Jeremiah_29:10-14"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www.gotquestions.org/books-of-the-Bible.html" TargetMode="External"/><Relationship Id="rId3" Type="http://schemas.openxmlformats.org/officeDocument/2006/relationships/hyperlink" Target="https://www.bibleref.com/biblepassage/?search=2_Timothy_3:16-17" TargetMode="External"/><Relationship Id="rId7" Type="http://schemas.openxmlformats.org/officeDocument/2006/relationships/hyperlink" Target="https://www.bibleref.com/biblepassage/?search=Matthew_24:35" TargetMode="External"/><Relationship Id="rId2" Type="http://schemas.openxmlformats.org/officeDocument/2006/relationships/hyperlink" Target="https://www.bibleref.com/biblepassage/?search=Matthew_28:18-20" TargetMode="External"/><Relationship Id="rId1" Type="http://schemas.openxmlformats.org/officeDocument/2006/relationships/slideLayout" Target="../slideLayouts/slideLayout14.xml"/><Relationship Id="rId6" Type="http://schemas.openxmlformats.org/officeDocument/2006/relationships/hyperlink" Target="https://www.bibleref.com/biblepassage/?search=Matthew_23:8-10" TargetMode="External"/><Relationship Id="rId5" Type="http://schemas.openxmlformats.org/officeDocument/2006/relationships/hyperlink" Target="https://www.bibleref.com/biblepassage/?search=John_16:13" TargetMode="External"/><Relationship Id="rId4" Type="http://schemas.openxmlformats.org/officeDocument/2006/relationships/hyperlink" Target="https://www.bibleref.com/biblepassage/?search=2_Peter_1:20-21" TargetMode="External"/><Relationship Id="rId9" Type="http://schemas.openxmlformats.org/officeDocument/2006/relationships/hyperlink" Target="https://www.blueletterbible.org/" TargetMode="External"/></Relationships>
</file>

<file path=ppt/slides/_rels/slide20.xml.rels><?xml version="1.0" encoding="UTF-8" standalone="yes"?>
<Relationships xmlns="http://schemas.openxmlformats.org/package/2006/relationships"><Relationship Id="rId8" Type="http://schemas.openxmlformats.org/officeDocument/2006/relationships/hyperlink" Target="https://www.bibleref.com/biblepassage/?search=Jeremiah_14:10-12" TargetMode="External"/><Relationship Id="rId3" Type="http://schemas.openxmlformats.org/officeDocument/2006/relationships/hyperlink" Target="https://www.bibleref.com/biblepassage/?search=Romans_11:25-27" TargetMode="External"/><Relationship Id="rId7" Type="http://schemas.openxmlformats.org/officeDocument/2006/relationships/hyperlink" Target="https://www.bibleref.com/biblepassage/?search=Acts_17:22-26" TargetMode="External"/><Relationship Id="rId12" Type="http://schemas.openxmlformats.org/officeDocument/2006/relationships/hyperlink" Target="https://www.bibleref.com/biblepassage/?search=Jeremiah_21:1-10" TargetMode="External"/><Relationship Id="rId2" Type="http://schemas.openxmlformats.org/officeDocument/2006/relationships/hyperlink" Target="https://www.bibleref.com/biblepassage/?search=Jeremiah_33:14-16" TargetMode="External"/><Relationship Id="rId1" Type="http://schemas.openxmlformats.org/officeDocument/2006/relationships/slideLayout" Target="../slideLayouts/slideLayout16.xml"/><Relationship Id="rId6" Type="http://schemas.openxmlformats.org/officeDocument/2006/relationships/hyperlink" Target="https://www.bibleref.com/biblepassage/?search=Jeremiah_18:7-10" TargetMode="External"/><Relationship Id="rId11" Type="http://schemas.openxmlformats.org/officeDocument/2006/relationships/hyperlink" Target="https://www.bibleref.com/biblepassage/?search=Jeremiah_15:1-2" TargetMode="External"/><Relationship Id="rId5" Type="http://schemas.openxmlformats.org/officeDocument/2006/relationships/hyperlink" Target="https://www.bibleref.com/biblepassage/?search=Jeremiah_22:20-22" TargetMode="External"/><Relationship Id="rId10" Type="http://schemas.openxmlformats.org/officeDocument/2006/relationships/hyperlink" Target="https://www.bibleref.com/biblepassage/?search=Jeremiah_7:27-34" TargetMode="External"/><Relationship Id="rId4" Type="http://schemas.openxmlformats.org/officeDocument/2006/relationships/hyperlink" Target="https://www.bibleref.com/biblepassage/?search=Jeremiah_33:20-22" TargetMode="External"/><Relationship Id="rId9" Type="http://schemas.openxmlformats.org/officeDocument/2006/relationships/hyperlink" Target="https://www.bibleref.com/biblepassage/?search=Isaiah_62:6-7"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s://www.bibleref.com/biblepassage/?search=Jeremiah_23:5-6" TargetMode="External"/><Relationship Id="rId3" Type="http://schemas.openxmlformats.org/officeDocument/2006/relationships/image" Target="../media/image8.jpg"/><Relationship Id="rId7" Type="http://schemas.openxmlformats.org/officeDocument/2006/relationships/hyperlink" Target="https://www.bibleref.com/biblepassage/?search=Jeremiah_32:36-41" TargetMode="External"/><Relationship Id="rId2" Type="http://schemas.openxmlformats.org/officeDocument/2006/relationships/image" Target="../media/image9.jpg"/><Relationship Id="rId1" Type="http://schemas.openxmlformats.org/officeDocument/2006/relationships/slideLayout" Target="../slideLayouts/slideLayout15.xml"/><Relationship Id="rId6" Type="http://schemas.openxmlformats.org/officeDocument/2006/relationships/hyperlink" Target="https://www.bibleref.com/biblepassage/?search=Jeremiah_29:10-13" TargetMode="External"/><Relationship Id="rId5" Type="http://schemas.openxmlformats.org/officeDocument/2006/relationships/hyperlink" Target="https://www.bibleref.com/biblepassage/?search=Jeremiah_3:14-18" TargetMode="External"/><Relationship Id="rId4" Type="http://schemas.openxmlformats.org/officeDocument/2006/relationships/image" Target="../media/image20.jpg"/></Relationships>
</file>

<file path=ppt/slides/_rels/slide22.xml.rels><?xml version="1.0" encoding="UTF-8" standalone="yes"?>
<Relationships xmlns="http://schemas.openxmlformats.org/package/2006/relationships"><Relationship Id="rId8" Type="http://schemas.openxmlformats.org/officeDocument/2006/relationships/hyperlink" Target="https://www.bibleref.com/Jeremiah/2/Jeremiah-2-20.html" TargetMode="External"/><Relationship Id="rId13" Type="http://schemas.openxmlformats.org/officeDocument/2006/relationships/hyperlink" Target="https://www.bibleref.com/Matthew/1/Matthew-chapter-1.html" TargetMode="External"/><Relationship Id="rId18" Type="http://schemas.openxmlformats.org/officeDocument/2006/relationships/hyperlink" Target="https://www.bibleref.com/biblepassage/?search=Jeremiah_3:14-18" TargetMode="External"/><Relationship Id="rId3" Type="http://schemas.openxmlformats.org/officeDocument/2006/relationships/hyperlink" Target="https://www.bibleref.com/Jeremiah/7/Jeremiah-7-30.html" TargetMode="External"/><Relationship Id="rId21" Type="http://schemas.openxmlformats.org/officeDocument/2006/relationships/hyperlink" Target="https://www.bibleref.com/biblepassage/?search=Jeremiah_25:12" TargetMode="External"/><Relationship Id="rId7" Type="http://schemas.openxmlformats.org/officeDocument/2006/relationships/hyperlink" Target="https://www.bibleref.com/Jeremiah/44/Jeremiah-44-2.html" TargetMode="External"/><Relationship Id="rId12" Type="http://schemas.openxmlformats.org/officeDocument/2006/relationships/hyperlink" Target="https://www.bibleref.com/Jeremiah/23/Jeremiah-23-5.html" TargetMode="External"/><Relationship Id="rId17" Type="http://schemas.openxmlformats.org/officeDocument/2006/relationships/hyperlink" Target="https://www.bibleref.com/biblepassage/?search=Jeremiah_29:10-14" TargetMode="External"/><Relationship Id="rId25" Type="http://schemas.openxmlformats.org/officeDocument/2006/relationships/hyperlink" Target="https://www.bibleref.com/biblepassage/?search=Romans_11:25-26" TargetMode="External"/><Relationship Id="rId2" Type="http://schemas.openxmlformats.org/officeDocument/2006/relationships/notesSlide" Target="../notesSlides/notesSlide5.xml"/><Relationship Id="rId16" Type="http://schemas.openxmlformats.org/officeDocument/2006/relationships/hyperlink" Target="https://www.bibleref.com/biblepassage/?search=Jeremiah_25:11-12" TargetMode="External"/><Relationship Id="rId20" Type="http://schemas.openxmlformats.org/officeDocument/2006/relationships/hyperlink" Target="https://www.bibleref.com/biblepassage/?search=Jeremiah_46:25-26" TargetMode="External"/><Relationship Id="rId1" Type="http://schemas.openxmlformats.org/officeDocument/2006/relationships/slideLayout" Target="../slideLayouts/slideLayout14.xml"/><Relationship Id="rId6" Type="http://schemas.openxmlformats.org/officeDocument/2006/relationships/hyperlink" Target="https://www.bibleref.com/Jeremiah/32/Jeremiah-32-29.html" TargetMode="External"/><Relationship Id="rId11" Type="http://schemas.openxmlformats.org/officeDocument/2006/relationships/hyperlink" Target="https://www.bibleref.com/Deuteronomy/28/Deuteronomy-28-49.html" TargetMode="External"/><Relationship Id="rId24" Type="http://schemas.openxmlformats.org/officeDocument/2006/relationships/hyperlink" Target="https://www.bibleref.com/biblepassage/?search=Jeremiah_23:6" TargetMode="External"/><Relationship Id="rId5" Type="http://schemas.openxmlformats.org/officeDocument/2006/relationships/hyperlink" Target="https://www.bibleref.com/Jeremiah/22/Jeremiah-22-9.html" TargetMode="External"/><Relationship Id="rId15" Type="http://schemas.openxmlformats.org/officeDocument/2006/relationships/hyperlink" Target="https://www.bibleref.com/Jeremiah/52/Jeremiah-chapter-52.html" TargetMode="External"/><Relationship Id="rId23" Type="http://schemas.openxmlformats.org/officeDocument/2006/relationships/hyperlink" Target="https://www.bibleref.com/Revelation/11/Revelation-11-15.html" TargetMode="External"/><Relationship Id="rId10" Type="http://schemas.openxmlformats.org/officeDocument/2006/relationships/hyperlink" Target="https://www.bibleref.com/Leviticus/26/Leviticus-26-31.html" TargetMode="External"/><Relationship Id="rId19" Type="http://schemas.openxmlformats.org/officeDocument/2006/relationships/hyperlink" Target="https://www.bibleref.com/Romans/11/Romans-11-26.html" TargetMode="External"/><Relationship Id="rId4" Type="http://schemas.openxmlformats.org/officeDocument/2006/relationships/hyperlink" Target="https://www.bibleref.com/Jeremiah/16/Jeremiah-16-10.html" TargetMode="External"/><Relationship Id="rId9" Type="http://schemas.openxmlformats.org/officeDocument/2006/relationships/hyperlink" Target="https://www.bibleref.com/Jeremiah/3/Jeremiah-3-1.html" TargetMode="External"/><Relationship Id="rId14" Type="http://schemas.openxmlformats.org/officeDocument/2006/relationships/hyperlink" Target="https://www.bibleref.com/Jeremiah/24/Jeremiah-24-1.html" TargetMode="External"/><Relationship Id="rId22" Type="http://schemas.openxmlformats.org/officeDocument/2006/relationships/hyperlink" Target="https://www.bibleref.com/biblepassage/?search=Jeremiah_23:5-6"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bibleref.com/Romans/8/Romans-8-28.html" TargetMode="External"/><Relationship Id="rId2" Type="http://schemas.openxmlformats.org/officeDocument/2006/relationships/hyperlink" Target="https://www.bibleref.com/biblepassage/?search=Jeremiah_21:8-10"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bibleref.com/biblepassage/?search=Jeremiah_17:5-10" TargetMode="External"/><Relationship Id="rId2" Type="http://schemas.openxmlformats.org/officeDocument/2006/relationships/image" Target="../media/image21.jpeg"/><Relationship Id="rId1" Type="http://schemas.openxmlformats.org/officeDocument/2006/relationships/slideLayout" Target="../slideLayouts/slideLayout4.xml"/><Relationship Id="rId4" Type="http://schemas.openxmlformats.org/officeDocument/2006/relationships/image" Target="../media/image22.jpeg"/></Relationships>
</file>

<file path=ppt/slides/_rels/slide25.xml.rels><?xml version="1.0" encoding="UTF-8" standalone="yes"?>
<Relationships xmlns="http://schemas.openxmlformats.org/package/2006/relationships"><Relationship Id="rId8" Type="http://schemas.openxmlformats.org/officeDocument/2006/relationships/hyperlink" Target="https://webstersdictionary1828.com/" TargetMode="External"/><Relationship Id="rId3" Type="http://schemas.microsoft.com/office/2007/relationships/hdphoto" Target="../media/hdphoto2.wdp"/><Relationship Id="rId7" Type="http://schemas.openxmlformats.org/officeDocument/2006/relationships/hyperlink" Target="https://answersingenesis.org/" TargetMode="External"/><Relationship Id="rId2" Type="http://schemas.openxmlformats.org/officeDocument/2006/relationships/image" Target="../media/image23.png"/><Relationship Id="rId1" Type="http://schemas.openxmlformats.org/officeDocument/2006/relationships/slideLayout" Target="../slideLayouts/slideLayout25.xml"/><Relationship Id="rId6" Type="http://schemas.openxmlformats.org/officeDocument/2006/relationships/hyperlink" Target="https://www.precept.org/" TargetMode="External"/><Relationship Id="rId5" Type="http://schemas.openxmlformats.org/officeDocument/2006/relationships/hyperlink" Target="https://www.gotquestions.org/" TargetMode="External"/><Relationship Id="rId4" Type="http://schemas.openxmlformats.org/officeDocument/2006/relationships/hyperlink" Target="https://www.gty.org/" TargetMode="External"/><Relationship Id="rId9" Type="http://schemas.openxmlformats.org/officeDocument/2006/relationships/hyperlink" Target="https://www.bibleref.com/"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7.xml.rels><?xml version="1.0" encoding="UTF-8" standalone="yes"?>
<Relationships xmlns="http://schemas.openxmlformats.org/package/2006/relationships"><Relationship Id="rId3" Type="http://schemas.openxmlformats.org/officeDocument/2006/relationships/hyperlink" Target="https://www.bibleref.com/biblepassage/?search=Jeremiah_9:23-24" TargetMode="External"/><Relationship Id="rId2" Type="http://schemas.openxmlformats.org/officeDocument/2006/relationships/hyperlink" Target="https://www.bibleref.com/biblepassage/?search=Jeremiah_9:12-14" TargetMode="External"/><Relationship Id="rId1" Type="http://schemas.openxmlformats.org/officeDocument/2006/relationships/slideLayout" Target="../slideLayouts/slideLayout4.xml"/><Relationship Id="rId5" Type="http://schemas.microsoft.com/office/2007/relationships/hdphoto" Target="../media/hdphoto1.wdp"/><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8" Type="http://schemas.openxmlformats.org/officeDocument/2006/relationships/hyperlink" Target="https://www.bibleref.com/biblepassage/?search=Isaiah_62:6-7" TargetMode="External"/><Relationship Id="rId3" Type="http://schemas.openxmlformats.org/officeDocument/2006/relationships/hyperlink" Target="https://www.bibleref.com/biblepassage/?search=Romans_11:25-27" TargetMode="External"/><Relationship Id="rId7" Type="http://schemas.openxmlformats.org/officeDocument/2006/relationships/hyperlink" Target="https://www.bibleref.com/biblepassage/?search=Jeremiah_14:10-12" TargetMode="External"/><Relationship Id="rId12" Type="http://schemas.openxmlformats.org/officeDocument/2006/relationships/hyperlink" Target="https://www.bibleref.com/biblepassage/?search=Jeremiah_21:1-10" TargetMode="External"/><Relationship Id="rId2" Type="http://schemas.openxmlformats.org/officeDocument/2006/relationships/hyperlink" Target="https://www.bibleref.com/biblepassage/?search=Jeremiah_33:14-16" TargetMode="External"/><Relationship Id="rId1" Type="http://schemas.openxmlformats.org/officeDocument/2006/relationships/slideLayout" Target="../slideLayouts/slideLayout16.xml"/><Relationship Id="rId6" Type="http://schemas.openxmlformats.org/officeDocument/2006/relationships/hyperlink" Target="https://www.bibleref.com/biblepassage/?search=Acts_17:22-26" TargetMode="External"/><Relationship Id="rId11" Type="http://schemas.openxmlformats.org/officeDocument/2006/relationships/hyperlink" Target="https://www.bibleref.com/biblepassage/?search=Jeremiah_15:1-2" TargetMode="External"/><Relationship Id="rId5" Type="http://schemas.openxmlformats.org/officeDocument/2006/relationships/hyperlink" Target="https://www.bibleref.com/biblepassage/?search=Jeremiah_18:7-10" TargetMode="External"/><Relationship Id="rId10" Type="http://schemas.openxmlformats.org/officeDocument/2006/relationships/hyperlink" Target="https://www.bibleref.com/biblepassage/?search=Jeremiah_7:27-34" TargetMode="External"/><Relationship Id="rId4" Type="http://schemas.openxmlformats.org/officeDocument/2006/relationships/hyperlink" Target="https://www.bibleref.com/biblepassage/?search=Jeremiah_33:20-22" TargetMode="External"/><Relationship Id="rId9" Type="http://schemas.openxmlformats.org/officeDocument/2006/relationships/hyperlink" Target="https://www.bibleref.com/1-Chronicles/12/1-Chronicles-12-32.html"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bibleref.com/biblepassage/?search=Jeremiah_17:5-10" TargetMode="External"/><Relationship Id="rId2" Type="http://schemas.openxmlformats.org/officeDocument/2006/relationships/image" Target="../media/image21.jpeg"/><Relationship Id="rId1" Type="http://schemas.openxmlformats.org/officeDocument/2006/relationships/slideLayout" Target="../slideLayouts/slideLayout4.xml"/><Relationship Id="rId4" Type="http://schemas.openxmlformats.org/officeDocument/2006/relationships/image" Target="../media/image22.jpeg"/></Relationships>
</file>

<file path=ppt/slides/_rels/slide3.xml.rels><?xml version="1.0" encoding="UTF-8" standalone="yes"?>
<Relationships xmlns="http://schemas.openxmlformats.org/package/2006/relationships"><Relationship Id="rId8" Type="http://schemas.openxmlformats.org/officeDocument/2006/relationships/hyperlink" Target="https://www.bibleref.com/biblepassage/?search=Isaiah_46:8-10" TargetMode="External"/><Relationship Id="rId13" Type="http://schemas.openxmlformats.org/officeDocument/2006/relationships/hyperlink" Target="https://www.bibleref.com/biblepassage/?search=1_Thessalonians_4:1" TargetMode="External"/><Relationship Id="rId18" Type="http://schemas.openxmlformats.org/officeDocument/2006/relationships/hyperlink" Target="https://www.bibleref.com/biblepassage/?search=James_1:27" TargetMode="External"/><Relationship Id="rId3" Type="http://schemas.openxmlformats.org/officeDocument/2006/relationships/hyperlink" Target="https://www.bibleref.com/biblepassage/?search=2_Peter_1:20-21" TargetMode="External"/><Relationship Id="rId21" Type="http://schemas.openxmlformats.org/officeDocument/2006/relationships/hyperlink" Target="https://www.bibleref.com/biblepassage/?search=Matthew_24:24" TargetMode="External"/><Relationship Id="rId7" Type="http://schemas.openxmlformats.org/officeDocument/2006/relationships/hyperlink" Target="https://www.bibleref.com/biblepassage/?search=Isaiah_45:6-7" TargetMode="External"/><Relationship Id="rId12" Type="http://schemas.openxmlformats.org/officeDocument/2006/relationships/hyperlink" Target="https://www.bibleref.com/biblepassage/?search=Ephesians_5:7-10" TargetMode="External"/><Relationship Id="rId17" Type="http://schemas.openxmlformats.org/officeDocument/2006/relationships/hyperlink" Target="https://www.bibleref.com/biblepassage/?search=Romans_12:2" TargetMode="External"/><Relationship Id="rId2" Type="http://schemas.openxmlformats.org/officeDocument/2006/relationships/hyperlink" Target="https://www.bibleref.com/biblepassage/?search=2_Timothy_3:16-17" TargetMode="External"/><Relationship Id="rId16" Type="http://schemas.openxmlformats.org/officeDocument/2006/relationships/hyperlink" Target="https://www.bibleref.com/biblepassage/?search=1_Peter_1:14-19" TargetMode="External"/><Relationship Id="rId20" Type="http://schemas.openxmlformats.org/officeDocument/2006/relationships/hyperlink" Target="https://www.bibleref.com/biblepassage/?search=1_Corinthians_6:9-10" TargetMode="External"/><Relationship Id="rId1" Type="http://schemas.openxmlformats.org/officeDocument/2006/relationships/slideLayout" Target="../slideLayouts/slideLayout2.xml"/><Relationship Id="rId6" Type="http://schemas.openxmlformats.org/officeDocument/2006/relationships/hyperlink" Target="https://www.bibleref.com/biblepassage/?search=Job_40:6-14" TargetMode="External"/><Relationship Id="rId11" Type="http://schemas.openxmlformats.org/officeDocument/2006/relationships/hyperlink" Target="https://www.bibleref.com/biblepassage/?search=2_Timothy_3:13" TargetMode="External"/><Relationship Id="rId5" Type="http://schemas.openxmlformats.org/officeDocument/2006/relationships/hyperlink" Target="https://www.bibleref.com/biblepassage/?search=Jeremiah_9:23-24" TargetMode="External"/><Relationship Id="rId15" Type="http://schemas.openxmlformats.org/officeDocument/2006/relationships/hyperlink" Target="https://www.bibleref.com/biblepassage/?search=Hebrews_11:6" TargetMode="External"/><Relationship Id="rId10" Type="http://schemas.openxmlformats.org/officeDocument/2006/relationships/hyperlink" Target="https://www.bibleref.com/biblepassage/?search=Jeremiah_17:9" TargetMode="External"/><Relationship Id="rId19" Type="http://schemas.openxmlformats.org/officeDocument/2006/relationships/hyperlink" Target="https://www.bibleref.com/biblepassage/?search=Matthew_3:8" TargetMode="External"/><Relationship Id="rId4" Type="http://schemas.openxmlformats.org/officeDocument/2006/relationships/hyperlink" Target="https://www.bibleref.com/biblepassage/?search=1_John_5:20" TargetMode="External"/><Relationship Id="rId9" Type="http://schemas.openxmlformats.org/officeDocument/2006/relationships/hyperlink" Target="https://www.bibleref.com/biblepassage/?search=Philippians_2:12-13" TargetMode="External"/><Relationship Id="rId14" Type="http://schemas.openxmlformats.org/officeDocument/2006/relationships/hyperlink" Target="https://www.bibleref.com/biblepassage/?search=Ephesians_4:26-31" TargetMode="External"/><Relationship Id="rId22" Type="http://schemas.openxmlformats.org/officeDocument/2006/relationships/hyperlink" Target="https://www.bibleref.com/biblepassage/?search=Ephesians_4:11-14" TargetMode="Externa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hyperlink" Target="https://www.bibleref.com/biblepassage/?search=Jeremiah_9:23-24" TargetMode="External"/><Relationship Id="rId2" Type="http://schemas.openxmlformats.org/officeDocument/2006/relationships/hyperlink" Target="https://www.bibleref.com/biblepassage/?search=Jeremiah_9:12-14" TargetMode="External"/><Relationship Id="rId1" Type="http://schemas.openxmlformats.org/officeDocument/2006/relationships/slideLayout" Target="../slideLayouts/slideLayout4.xml"/><Relationship Id="rId5" Type="http://schemas.microsoft.com/office/2007/relationships/hdphoto" Target="../media/hdphoto1.wdp"/><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3" Type="http://schemas.openxmlformats.org/officeDocument/2006/relationships/hyperlink" Target="https://www.bibleref.com/Isaiah/32/Isaiah-32-2.html" TargetMode="External"/><Relationship Id="rId18" Type="http://schemas.openxmlformats.org/officeDocument/2006/relationships/hyperlink" Target="https://www.bibleref.com/Isaiah/6/Isaiah-6-3.html" TargetMode="External"/><Relationship Id="rId26" Type="http://schemas.openxmlformats.org/officeDocument/2006/relationships/hyperlink" Target="https://www.bibleref.com/biblepassage/?search=Revelation_20:1-6" TargetMode="External"/><Relationship Id="rId39" Type="http://schemas.openxmlformats.org/officeDocument/2006/relationships/hyperlink" Target="https://www.bibleref.com/Revelation/21/Revelation-21-1.html" TargetMode="External"/><Relationship Id="rId21" Type="http://schemas.openxmlformats.org/officeDocument/2006/relationships/hyperlink" Target="https://www.bibleref.com/biblepassage/?search=Isaiah_11:6-9" TargetMode="External"/><Relationship Id="rId34" Type="http://schemas.openxmlformats.org/officeDocument/2006/relationships/hyperlink" Target="https://www.bibleref.com/Isaiah/9/Isaiah-9-7.html" TargetMode="External"/><Relationship Id="rId42" Type="http://schemas.openxmlformats.org/officeDocument/2006/relationships/hyperlink" Target="https://www.bibleref.com/John/1/John-1-10.html" TargetMode="External"/><Relationship Id="rId7" Type="http://schemas.openxmlformats.org/officeDocument/2006/relationships/hyperlink" Target="https://www.bibleref.com/Isaiah/42/Isaiah-42-25.html" TargetMode="External"/><Relationship Id="rId2" Type="http://schemas.openxmlformats.org/officeDocument/2006/relationships/notesSlide" Target="../notesSlides/notesSlide2.xml"/><Relationship Id="rId16" Type="http://schemas.openxmlformats.org/officeDocument/2006/relationships/hyperlink" Target="https://www.bibleref.com/Isaiah/6/Isaiah-6-9.html" TargetMode="External"/><Relationship Id="rId29" Type="http://schemas.openxmlformats.org/officeDocument/2006/relationships/hyperlink" Target="https://www.bibleref.com/2-Corinthians/5/2-Corinthians-5-21.html" TargetMode="External"/><Relationship Id="rId1" Type="http://schemas.openxmlformats.org/officeDocument/2006/relationships/slideLayout" Target="../slideLayouts/slideLayout14.xml"/><Relationship Id="rId6" Type="http://schemas.openxmlformats.org/officeDocument/2006/relationships/hyperlink" Target="https://www.bibleref.com/Isaiah/34/Isaiah-34-1.html" TargetMode="External"/><Relationship Id="rId11" Type="http://schemas.openxmlformats.org/officeDocument/2006/relationships/hyperlink" Target="https://www.bibleref.com/Isaiah/11/Isaiah-11-16.html" TargetMode="External"/><Relationship Id="rId24" Type="http://schemas.openxmlformats.org/officeDocument/2006/relationships/hyperlink" Target="https://www.bibleref.com/Isaiah/53/Isaiah-chapter-53.html" TargetMode="External"/><Relationship Id="rId32" Type="http://schemas.openxmlformats.org/officeDocument/2006/relationships/hyperlink" Target="https://www.bibleref.com/biblepassage/?search=Isaiah_43:16-19" TargetMode="External"/><Relationship Id="rId37" Type="http://schemas.openxmlformats.org/officeDocument/2006/relationships/hyperlink" Target="https://www.bibleref.com/Isaiah/55/Isaiah-55-4.html" TargetMode="External"/><Relationship Id="rId40" Type="http://schemas.openxmlformats.org/officeDocument/2006/relationships/hyperlink" Target="https://www.bibleref.com/Isaiah/53/Isaiah-53-3.html" TargetMode="External"/><Relationship Id="rId45" Type="http://schemas.openxmlformats.org/officeDocument/2006/relationships/hyperlink" Target="https://www.bibleref.com/1-Peter/2/1-Peter-2-24.html" TargetMode="External"/><Relationship Id="rId5" Type="http://schemas.openxmlformats.org/officeDocument/2006/relationships/hyperlink" Target="https://www.bibleref.com/Isaiah/5/Isaiah-5-30.html" TargetMode="External"/><Relationship Id="rId15" Type="http://schemas.openxmlformats.org/officeDocument/2006/relationships/hyperlink" Target="https://www.bibleref.com/Isaiah/41/Isaiah-41-14.html" TargetMode="External"/><Relationship Id="rId23" Type="http://schemas.openxmlformats.org/officeDocument/2006/relationships/hyperlink" Target="https://www.bibleref.com/Isaiah/66/Isaiah-chapter-66.html" TargetMode="External"/><Relationship Id="rId28" Type="http://schemas.openxmlformats.org/officeDocument/2006/relationships/hyperlink" Target="https://www.bibleref.com/Hebrews/10/Hebrews-10-10.html" TargetMode="External"/><Relationship Id="rId36" Type="http://schemas.openxmlformats.org/officeDocument/2006/relationships/hyperlink" Target="https://www.bibleref.com/Isaiah/42/Isaiah-42-6.html" TargetMode="External"/><Relationship Id="rId10" Type="http://schemas.openxmlformats.org/officeDocument/2006/relationships/hyperlink" Target="https://www.bibleref.com/Isaiah/5/Isaiah-5-25.html" TargetMode="External"/><Relationship Id="rId19" Type="http://schemas.openxmlformats.org/officeDocument/2006/relationships/hyperlink" Target="https://www.bibleref.com/biblepassage/?search=Isaiah_5:1-7" TargetMode="External"/><Relationship Id="rId31" Type="http://schemas.openxmlformats.org/officeDocument/2006/relationships/hyperlink" Target="https://www.bibleref.com/Isaiah/43/Isaiah-43-2.html" TargetMode="External"/><Relationship Id="rId44" Type="http://schemas.openxmlformats.org/officeDocument/2006/relationships/hyperlink" Target="https://www.bibleref.com/John/19/John-19-34.html" TargetMode="External"/><Relationship Id="rId4" Type="http://schemas.openxmlformats.org/officeDocument/2006/relationships/hyperlink" Target="https://www.bibleref.com/Isaiah/2/Isaiah-2-11.html" TargetMode="External"/><Relationship Id="rId9" Type="http://schemas.openxmlformats.org/officeDocument/2006/relationships/hyperlink" Target="https://www.bibleref.com/Isaiah/30/Isaiah-30-33.html" TargetMode="External"/><Relationship Id="rId14" Type="http://schemas.openxmlformats.org/officeDocument/2006/relationships/hyperlink" Target="https://www.bibleref.com/Isaiah/40/Isaiah-40-3.html" TargetMode="External"/><Relationship Id="rId22" Type="http://schemas.openxmlformats.org/officeDocument/2006/relationships/hyperlink" Target="https://www.bibleref.com/Isaiah/65/Isaiah-chapter-65.html" TargetMode="External"/><Relationship Id="rId27" Type="http://schemas.openxmlformats.org/officeDocument/2006/relationships/hyperlink" Target="https://www.bibleref.com/Matthew/27/Matthew-27-46.html" TargetMode="External"/><Relationship Id="rId30" Type="http://schemas.openxmlformats.org/officeDocument/2006/relationships/hyperlink" Target="https://www.bibleref.com/biblepassage/?search=Philippians_2:5-11" TargetMode="External"/><Relationship Id="rId35" Type="http://schemas.openxmlformats.org/officeDocument/2006/relationships/hyperlink" Target="https://www.bibleref.com/Isaiah/32/Isaiah-32-1.html" TargetMode="External"/><Relationship Id="rId43" Type="http://schemas.openxmlformats.org/officeDocument/2006/relationships/hyperlink" Target="https://www.bibleref.com/Isaiah/53/Isaiah-53-5.html" TargetMode="External"/><Relationship Id="rId8" Type="http://schemas.openxmlformats.org/officeDocument/2006/relationships/hyperlink" Target="https://www.bibleref.com/Isaiah/1/Isaiah-1-31.html" TargetMode="External"/><Relationship Id="rId3" Type="http://schemas.openxmlformats.org/officeDocument/2006/relationships/hyperlink" Target="https://www.bibleref.com/Isaiah/1/Isaiah-1-2.html" TargetMode="External"/><Relationship Id="rId12" Type="http://schemas.openxmlformats.org/officeDocument/2006/relationships/hyperlink" Target="https://www.bibleref.com/Isaiah/14/Isaiah-14-1.html" TargetMode="External"/><Relationship Id="rId17" Type="http://schemas.openxmlformats.org/officeDocument/2006/relationships/hyperlink" Target="https://www.bibleref.com/Isaiah/42/Isaiah-42-7.html" TargetMode="External"/><Relationship Id="rId25" Type="http://schemas.openxmlformats.org/officeDocument/2006/relationships/hyperlink" Target="https://www.bibleref.com/Isaiah/9/Isaiah-9-6.html" TargetMode="External"/><Relationship Id="rId33" Type="http://schemas.openxmlformats.org/officeDocument/2006/relationships/hyperlink" Target="https://www.bibleref.com/biblepassage/?search=Isaiah_52:10-12" TargetMode="External"/><Relationship Id="rId38" Type="http://schemas.openxmlformats.org/officeDocument/2006/relationships/hyperlink" Target="https://www.bibleref.com/Isaiah/65/Isaiah-65-17.html" TargetMode="External"/><Relationship Id="rId20" Type="http://schemas.openxmlformats.org/officeDocument/2006/relationships/hyperlink" Target="https://www.bibleref.com/biblepassage/?search=Isaiah_24:4-6" TargetMode="External"/><Relationship Id="rId41" Type="http://schemas.openxmlformats.org/officeDocument/2006/relationships/hyperlink" Target="https://www.bibleref.com/Luke/13/Luke-13-34.html"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12" Type="http://schemas.openxmlformats.org/officeDocument/2006/relationships/hyperlink" Target="https://www.bibleref.com/Amos/3/Amos-3-7.html" TargetMode="Externa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110000"/>
                <a:satMod val="105000"/>
                <a:tint val="67000"/>
                <a:alpha val="0"/>
              </a:schemeClr>
            </a:gs>
            <a:gs pos="100000">
              <a:schemeClr val="bg2"/>
            </a:gs>
          </a:gsLst>
          <a:lin ang="5400000" scaled="0"/>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786916" y="952500"/>
            <a:ext cx="10287000" cy="2324100"/>
          </a:xfrm>
        </p:spPr>
        <p:txBody>
          <a:bodyPr anchor="b">
            <a:normAutofit/>
          </a:bodyPr>
          <a:lstStyle/>
          <a:p>
            <a:pPr algn="ctr">
              <a:spcAft>
                <a:spcPts val="1200"/>
              </a:spcAft>
            </a:pPr>
            <a:r>
              <a:rPr lang="en-US" sz="4800" dirty="0">
                <a:solidFill>
                  <a:schemeClr val="accent5">
                    <a:lumMod val="75000"/>
                  </a:schemeClr>
                </a:solidFill>
              </a:rPr>
              <a:t>JEREMIAH</a:t>
            </a:r>
            <a:endParaRPr lang="en-US" sz="4800" dirty="0">
              <a:solidFill>
                <a:schemeClr val="accent2">
                  <a:lumMod val="75000"/>
                </a:schemeClr>
              </a:solidFill>
            </a:endParaRPr>
          </a:p>
        </p:txBody>
      </p:sp>
      <p:sp>
        <p:nvSpPr>
          <p:cNvPr id="3" name="Content Placeholder 2"/>
          <p:cNvSpPr>
            <a:spLocks noGrp="1"/>
          </p:cNvSpPr>
          <p:nvPr>
            <p:ph type="body" sz="quarter" idx="10"/>
          </p:nvPr>
        </p:nvSpPr>
        <p:spPr>
          <a:xfrm>
            <a:off x="795267" y="3962400"/>
            <a:ext cx="10287000" cy="533400"/>
          </a:xfrm>
        </p:spPr>
        <p:txBody>
          <a:bodyPr>
            <a:normAutofit/>
          </a:bodyPr>
          <a:lstStyle/>
          <a:p>
            <a:pPr algn="ctr"/>
            <a:r>
              <a:rPr lang="en-US" sz="3200" b="1" dirty="0"/>
              <a:t>Book 24</a:t>
            </a:r>
          </a:p>
        </p:txBody>
      </p:sp>
      <p:sp>
        <p:nvSpPr>
          <p:cNvPr id="2" name="TextBox 1">
            <a:extLst>
              <a:ext uri="{FF2B5EF4-FFF2-40B4-BE49-F238E27FC236}">
                <a16:creationId xmlns:a16="http://schemas.microsoft.com/office/drawing/2014/main" id="{449EBE6D-8F56-275E-AC5E-B0CE6CA967FE}"/>
              </a:ext>
            </a:extLst>
          </p:cNvPr>
          <p:cNvSpPr txBox="1"/>
          <p:nvPr/>
        </p:nvSpPr>
        <p:spPr>
          <a:xfrm>
            <a:off x="4722812" y="6324600"/>
            <a:ext cx="2743200" cy="276999"/>
          </a:xfrm>
          <a:prstGeom prst="rect">
            <a:avLst/>
          </a:prstGeom>
          <a:noFill/>
        </p:spPr>
        <p:txBody>
          <a:bodyPr wrap="square" rtlCol="0">
            <a:spAutoFit/>
          </a:bodyPr>
          <a:lstStyle/>
          <a:p>
            <a:pPr algn="ctr"/>
            <a:r>
              <a:rPr lang="en-US" sz="1200" dirty="0">
                <a:solidFill>
                  <a:schemeClr val="tx1">
                    <a:tint val="75000"/>
                  </a:schemeClr>
                </a:solidFill>
              </a:rPr>
              <a:t>To God Alone Be the Glory</a:t>
            </a:r>
          </a:p>
        </p:txBody>
      </p:sp>
      <p:sp>
        <p:nvSpPr>
          <p:cNvPr id="5" name="TextBox 4">
            <a:extLst>
              <a:ext uri="{FF2B5EF4-FFF2-40B4-BE49-F238E27FC236}">
                <a16:creationId xmlns:a16="http://schemas.microsoft.com/office/drawing/2014/main" id="{D8E676E0-5E88-320C-4C4F-BF4D89889E73}"/>
              </a:ext>
            </a:extLst>
          </p:cNvPr>
          <p:cNvSpPr txBox="1"/>
          <p:nvPr/>
        </p:nvSpPr>
        <p:spPr>
          <a:xfrm>
            <a:off x="455612" y="6324600"/>
            <a:ext cx="2240542" cy="365760"/>
          </a:xfrm>
          <a:prstGeom prst="rect">
            <a:avLst/>
          </a:prstGeom>
          <a:noFill/>
        </p:spPr>
        <p:txBody>
          <a:bodyPr wrap="square" rtlCol="0">
            <a:spAutoFit/>
          </a:bodyPr>
          <a:lstStyle/>
          <a:p>
            <a:pPr algn="ctr"/>
            <a:r>
              <a:rPr lang="en-US" sz="1100" dirty="0">
                <a:solidFill>
                  <a:schemeClr val="tx1">
                    <a:tint val="75000"/>
                  </a:schemeClr>
                </a:solidFill>
              </a:rPr>
              <a:t>© 2026 RCI. All rights reserved.</a:t>
            </a:r>
          </a:p>
        </p:txBody>
      </p:sp>
      <p:sp>
        <p:nvSpPr>
          <p:cNvPr id="6" name="Slide Number Placeholder 5">
            <a:extLst>
              <a:ext uri="{FF2B5EF4-FFF2-40B4-BE49-F238E27FC236}">
                <a16:creationId xmlns:a16="http://schemas.microsoft.com/office/drawing/2014/main" id="{23264F60-B078-6F05-127A-35202F649929}"/>
              </a:ext>
            </a:extLst>
          </p:cNvPr>
          <p:cNvSpPr txBox="1">
            <a:spLocks/>
          </p:cNvSpPr>
          <p:nvPr/>
        </p:nvSpPr>
        <p:spPr>
          <a:xfrm>
            <a:off x="11047412" y="6324600"/>
            <a:ext cx="373117" cy="2286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31375A4-56A4-47D6-9801-1991572033F7}" type="slidenum">
              <a:rPr lang="en-US" sz="1200">
                <a:solidFill>
                  <a:schemeClr val="tx1">
                    <a:tint val="75000"/>
                  </a:schemeClr>
                </a:solidFill>
              </a:rPr>
              <a:pPr algn="r"/>
              <a:t>1</a:t>
            </a:fld>
            <a:endParaRPr lang="en-US" sz="1200" dirty="0">
              <a:solidFill>
                <a:schemeClr val="tx1">
                  <a:tint val="75000"/>
                </a:schemeClr>
              </a:solidFill>
            </a:endParaRPr>
          </a:p>
        </p:txBody>
      </p:sp>
    </p:spTree>
    <p:extLst>
      <p:ext uri="{BB962C8B-B14F-4D97-AF65-F5344CB8AC3E}">
        <p14:creationId xmlns:p14="http://schemas.microsoft.com/office/powerpoint/2010/main" val="36581281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92E0F-B649-79C1-300F-F593E3F88C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11661D-A26D-3F56-2631-FF871BB59F21}"/>
              </a:ext>
            </a:extLst>
          </p:cNvPr>
          <p:cNvSpPr>
            <a:spLocks noGrp="1"/>
          </p:cNvSpPr>
          <p:nvPr>
            <p:ph type="title"/>
          </p:nvPr>
        </p:nvSpPr>
        <p:spPr>
          <a:xfrm>
            <a:off x="1125743" y="214062"/>
            <a:ext cx="10055781" cy="336100"/>
          </a:xfrm>
        </p:spPr>
        <p:txBody>
          <a:bodyPr>
            <a:noAutofit/>
          </a:bodyPr>
          <a:lstStyle/>
          <a:p>
            <a:pPr algn="ctr"/>
            <a:r>
              <a:rPr lang="en-US" sz="2400" b="1" dirty="0">
                <a:solidFill>
                  <a:srgbClr val="7030A0"/>
                </a:solidFill>
              </a:rPr>
              <a:t>BIBLICAL CHRONOLOGICAL BACKGROUND</a:t>
            </a:r>
          </a:p>
        </p:txBody>
      </p:sp>
      <p:sp>
        <p:nvSpPr>
          <p:cNvPr id="3" name="Slide Number Placeholder 2">
            <a:extLst>
              <a:ext uri="{FF2B5EF4-FFF2-40B4-BE49-F238E27FC236}">
                <a16:creationId xmlns:a16="http://schemas.microsoft.com/office/drawing/2014/main" id="{2D99E217-CDF0-9510-BA4B-D6F10AA6A771}"/>
              </a:ext>
            </a:extLst>
          </p:cNvPr>
          <p:cNvSpPr>
            <a:spLocks noGrp="1"/>
          </p:cNvSpPr>
          <p:nvPr>
            <p:ph type="sldNum" sz="quarter" idx="12"/>
          </p:nvPr>
        </p:nvSpPr>
        <p:spPr/>
        <p:txBody>
          <a:bodyPr/>
          <a:lstStyle/>
          <a:p>
            <a:fld id="{EB37DED6-D4C7-42EE-AB49-D2E39E64FDE4}" type="slidenum">
              <a:rPr lang="en-US" smtClean="0"/>
              <a:t>10</a:t>
            </a:fld>
            <a:endParaRPr lang="en-US"/>
          </a:p>
        </p:txBody>
      </p:sp>
      <p:pic>
        <p:nvPicPr>
          <p:cNvPr id="16" name="Content Placeholder 6">
            <a:extLst>
              <a:ext uri="{FF2B5EF4-FFF2-40B4-BE49-F238E27FC236}">
                <a16:creationId xmlns:a16="http://schemas.microsoft.com/office/drawing/2014/main" id="{A72523A2-CD4E-198E-7683-E69D8330C73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55271" y="561047"/>
            <a:ext cx="10040112" cy="5835400"/>
          </a:xfrm>
          <a:prstGeom prst="rect">
            <a:avLst/>
          </a:prstGeom>
        </p:spPr>
      </p:pic>
      <p:grpSp>
        <p:nvGrpSpPr>
          <p:cNvPr id="17" name="Group 16">
            <a:extLst>
              <a:ext uri="{FF2B5EF4-FFF2-40B4-BE49-F238E27FC236}">
                <a16:creationId xmlns:a16="http://schemas.microsoft.com/office/drawing/2014/main" id="{DB4B2722-7FAA-D73D-1D50-057C8D31926F}"/>
              </a:ext>
            </a:extLst>
          </p:cNvPr>
          <p:cNvGrpSpPr/>
          <p:nvPr/>
        </p:nvGrpSpPr>
        <p:grpSpPr>
          <a:xfrm>
            <a:off x="1336321" y="600236"/>
            <a:ext cx="9715714" cy="4294057"/>
            <a:chOff x="1161711" y="690758"/>
            <a:chExt cx="9718245" cy="4295175"/>
          </a:xfrm>
        </p:grpSpPr>
        <p:pic>
          <p:nvPicPr>
            <p:cNvPr id="18" name="Picture 17" descr="Logo&#10;&#10;Description automatically generated">
              <a:extLst>
                <a:ext uri="{FF2B5EF4-FFF2-40B4-BE49-F238E27FC236}">
                  <a16:creationId xmlns:a16="http://schemas.microsoft.com/office/drawing/2014/main" id="{ACC2F602-B04F-BA7B-18D9-89148CE483B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757958" y="702687"/>
              <a:ext cx="528638" cy="642938"/>
            </a:xfrm>
            <a:prstGeom prst="rect">
              <a:avLst/>
            </a:prstGeom>
          </p:spPr>
        </p:pic>
        <p:pic>
          <p:nvPicPr>
            <p:cNvPr id="19" name="Picture 18" descr="A picture containing text&#10;&#10;Description automatically generated">
              <a:extLst>
                <a:ext uri="{FF2B5EF4-FFF2-40B4-BE49-F238E27FC236}">
                  <a16:creationId xmlns:a16="http://schemas.microsoft.com/office/drawing/2014/main" id="{49FA588B-050C-E8E6-817C-4AFF18F1924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161711" y="721623"/>
              <a:ext cx="533400" cy="600075"/>
            </a:xfrm>
            <a:prstGeom prst="rect">
              <a:avLst/>
            </a:prstGeom>
          </p:spPr>
        </p:pic>
        <p:sp>
          <p:nvSpPr>
            <p:cNvPr id="20" name="Arrow: Right 19">
              <a:extLst>
                <a:ext uri="{FF2B5EF4-FFF2-40B4-BE49-F238E27FC236}">
                  <a16:creationId xmlns:a16="http://schemas.microsoft.com/office/drawing/2014/main" id="{319C0606-46EC-86FE-D237-509C048EDB66}"/>
                </a:ext>
              </a:extLst>
            </p:cNvPr>
            <p:cNvSpPr/>
            <p:nvPr/>
          </p:nvSpPr>
          <p:spPr>
            <a:xfrm>
              <a:off x="2950849" y="855023"/>
              <a:ext cx="5755289" cy="301658"/>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r>
                <a:rPr lang="en-US" sz="1400" dirty="0">
                  <a:solidFill>
                    <a:prstClr val="white"/>
                  </a:solidFill>
                  <a:latin typeface="Calibri" panose="020F0502020204030204"/>
                </a:rPr>
                <a:t>OT</a:t>
              </a:r>
            </a:p>
          </p:txBody>
        </p:sp>
        <p:pic>
          <p:nvPicPr>
            <p:cNvPr id="21" name="Picture 20" descr="A picture containing logo&#10;&#10;Description automatically generated">
              <a:extLst>
                <a:ext uri="{FF2B5EF4-FFF2-40B4-BE49-F238E27FC236}">
                  <a16:creationId xmlns:a16="http://schemas.microsoft.com/office/drawing/2014/main" id="{55C9CAB9-280D-0967-183B-B3B56AA7FB7A}"/>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341793" y="690758"/>
              <a:ext cx="538163" cy="619125"/>
            </a:xfrm>
            <a:prstGeom prst="rect">
              <a:avLst/>
            </a:prstGeom>
          </p:spPr>
        </p:pic>
        <p:pic>
          <p:nvPicPr>
            <p:cNvPr id="22" name="Picture 21" descr="A picture containing text&#10;&#10;Description automatically generated">
              <a:extLst>
                <a:ext uri="{FF2B5EF4-FFF2-40B4-BE49-F238E27FC236}">
                  <a16:creationId xmlns:a16="http://schemas.microsoft.com/office/drawing/2014/main" id="{2B89A97B-DEB0-8400-FCDA-282B4BD8160D}"/>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2344297" y="719906"/>
              <a:ext cx="509588" cy="600075"/>
            </a:xfrm>
            <a:prstGeom prst="rect">
              <a:avLst/>
            </a:prstGeom>
          </p:spPr>
        </p:pic>
        <p:pic>
          <p:nvPicPr>
            <p:cNvPr id="23" name="Picture 22" descr="A picture containing text&#10;&#10;Description automatically generated">
              <a:extLst>
                <a:ext uri="{FF2B5EF4-FFF2-40B4-BE49-F238E27FC236}">
                  <a16:creationId xmlns:a16="http://schemas.microsoft.com/office/drawing/2014/main" id="{CD841A10-8F99-B6D8-2E25-2E1915581EF4}"/>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8702288" y="720004"/>
              <a:ext cx="519113" cy="590550"/>
            </a:xfrm>
            <a:prstGeom prst="rect">
              <a:avLst/>
            </a:prstGeom>
          </p:spPr>
        </p:pic>
        <p:pic>
          <p:nvPicPr>
            <p:cNvPr id="24" name="Picture 23" descr="A picture containing text, clipart&#10;&#10;Description automatically generated">
              <a:extLst>
                <a:ext uri="{FF2B5EF4-FFF2-40B4-BE49-F238E27FC236}">
                  <a16:creationId xmlns:a16="http://schemas.microsoft.com/office/drawing/2014/main" id="{BDFAF64B-C386-DE13-84EC-0C5AF5E65CAB}"/>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9252423" y="720004"/>
              <a:ext cx="514350" cy="614363"/>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061C004E-ADE4-4C32-E8EE-37F99E58264D}"/>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1269788" y="1580486"/>
              <a:ext cx="528638" cy="595313"/>
            </a:xfrm>
            <a:prstGeom prst="rect">
              <a:avLst/>
            </a:prstGeom>
          </p:spPr>
        </p:pic>
        <p:sp>
          <p:nvSpPr>
            <p:cNvPr id="26" name="Arrow: Right 25">
              <a:extLst>
                <a:ext uri="{FF2B5EF4-FFF2-40B4-BE49-F238E27FC236}">
                  <a16:creationId xmlns:a16="http://schemas.microsoft.com/office/drawing/2014/main" id="{913F8D7F-1514-271E-E2B4-5C697E836940}"/>
                </a:ext>
              </a:extLst>
            </p:cNvPr>
            <p:cNvSpPr/>
            <p:nvPr/>
          </p:nvSpPr>
          <p:spPr>
            <a:xfrm>
              <a:off x="8782733" y="1285845"/>
              <a:ext cx="2064027" cy="259248"/>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r>
                <a:rPr lang="en-US" sz="1200" dirty="0">
                  <a:solidFill>
                    <a:prstClr val="white"/>
                  </a:solidFill>
                  <a:latin typeface="Calibri" panose="020F0502020204030204"/>
                </a:rPr>
                <a:t>NT</a:t>
              </a:r>
            </a:p>
          </p:txBody>
        </p:sp>
        <p:sp>
          <p:nvSpPr>
            <p:cNvPr id="27" name="Arrow: Bent-Up 26">
              <a:extLst>
                <a:ext uri="{FF2B5EF4-FFF2-40B4-BE49-F238E27FC236}">
                  <a16:creationId xmlns:a16="http://schemas.microsoft.com/office/drawing/2014/main" id="{39C0F5C2-8202-A3C7-3D92-5255CFB4D3D0}"/>
                </a:ext>
              </a:extLst>
            </p:cNvPr>
            <p:cNvSpPr/>
            <p:nvPr/>
          </p:nvSpPr>
          <p:spPr>
            <a:xfrm>
              <a:off x="1269788" y="1113811"/>
              <a:ext cx="1762813" cy="301658"/>
            </a:xfrm>
            <a:prstGeom prst="ben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en-US" sz="1799" dirty="0">
                <a:solidFill>
                  <a:prstClr val="white"/>
                </a:solidFill>
                <a:latin typeface="Calibri" panose="020F0502020204030204"/>
              </a:endParaRPr>
            </a:p>
          </p:txBody>
        </p:sp>
        <p:sp>
          <p:nvSpPr>
            <p:cNvPr id="28" name="TextBox 27">
              <a:extLst>
                <a:ext uri="{FF2B5EF4-FFF2-40B4-BE49-F238E27FC236}">
                  <a16:creationId xmlns:a16="http://schemas.microsoft.com/office/drawing/2014/main" id="{F85019FD-2C1D-C215-5A35-1087A47592EB}"/>
                </a:ext>
              </a:extLst>
            </p:cNvPr>
            <p:cNvSpPr txBox="1"/>
            <p:nvPr/>
          </p:nvSpPr>
          <p:spPr>
            <a:xfrm>
              <a:off x="1833858" y="3877937"/>
              <a:ext cx="2380891" cy="1077218"/>
            </a:xfrm>
            <a:prstGeom prst="rect">
              <a:avLst/>
            </a:prstGeom>
            <a:noFill/>
          </p:spPr>
          <p:txBody>
            <a:bodyPr wrap="square" rtlCol="0">
              <a:spAutoFit/>
            </a:bodyPr>
            <a:lstStyle/>
            <a:p>
              <a:pPr defTabSz="914126">
                <a:defRPr/>
              </a:pPr>
              <a:r>
                <a:rPr lang="en-US" sz="800" b="1" dirty="0">
                  <a:solidFill>
                    <a:srgbClr val="002060"/>
                  </a:solidFill>
                  <a:latin typeface="Calibri" panose="020F0502020204030204"/>
                </a:rPr>
                <a:t>Prophets after Noah into the United Kingdom:</a:t>
              </a:r>
              <a:r>
                <a:rPr lang="en-US" sz="800" dirty="0">
                  <a:solidFill>
                    <a:srgbClr val="002060"/>
                  </a:solidFill>
                  <a:latin typeface="Calibri" panose="020F0502020204030204"/>
                </a:rPr>
                <a:t> </a:t>
              </a:r>
            </a:p>
            <a:p>
              <a:pPr defTabSz="914126">
                <a:defRPr/>
              </a:pPr>
              <a:r>
                <a:rPr lang="en-US" sz="800" b="1" dirty="0">
                  <a:solidFill>
                    <a:srgbClr val="F3A447"/>
                  </a:solidFill>
                  <a:latin typeface="Calibri" panose="020F0502020204030204"/>
                </a:rPr>
                <a:t>Abraham: </a:t>
              </a:r>
            </a:p>
            <a:p>
              <a:pPr defTabSz="914126">
                <a:defRPr/>
              </a:pPr>
              <a:r>
                <a:rPr lang="en-US" sz="800" b="1" dirty="0">
                  <a:solidFill>
                    <a:srgbClr val="F3A447"/>
                  </a:solidFill>
                  <a:latin typeface="Calibri" panose="020F0502020204030204"/>
                </a:rPr>
                <a:t>Moses: </a:t>
              </a:r>
            </a:p>
            <a:p>
              <a:pPr defTabSz="914126">
                <a:defRPr/>
              </a:pPr>
              <a:r>
                <a:rPr lang="en-US" sz="800" b="1" dirty="0">
                  <a:solidFill>
                    <a:srgbClr val="F3A447"/>
                  </a:solidFill>
                  <a:latin typeface="Calibri" panose="020F0502020204030204"/>
                </a:rPr>
                <a:t>Samuel: </a:t>
              </a:r>
            </a:p>
            <a:p>
              <a:pPr defTabSz="914126">
                <a:defRPr/>
              </a:pPr>
              <a:r>
                <a:rPr lang="en-US" sz="800" b="1" dirty="0">
                  <a:solidFill>
                    <a:srgbClr val="F3A447"/>
                  </a:solidFill>
                  <a:latin typeface="Calibri" panose="020F0502020204030204"/>
                </a:rPr>
                <a:t>Gad:</a:t>
              </a:r>
            </a:p>
            <a:p>
              <a:pPr defTabSz="914126">
                <a:defRPr/>
              </a:pPr>
              <a:r>
                <a:rPr lang="en-US" sz="800" b="1" dirty="0">
                  <a:solidFill>
                    <a:srgbClr val="F3A447"/>
                  </a:solidFill>
                  <a:latin typeface="Calibri" panose="020F0502020204030204"/>
                </a:rPr>
                <a:t>Nathan:</a:t>
              </a:r>
            </a:p>
            <a:p>
              <a:pPr defTabSz="914126">
                <a:defRPr/>
              </a:pPr>
              <a:r>
                <a:rPr lang="en-US" sz="800" b="1" dirty="0">
                  <a:solidFill>
                    <a:srgbClr val="F3A447"/>
                  </a:solidFill>
                  <a:latin typeface="Calibri" panose="020F0502020204030204"/>
                </a:rPr>
                <a:t>Ahijah</a:t>
              </a:r>
            </a:p>
            <a:p>
              <a:pPr defTabSz="914126">
                <a:defRPr/>
              </a:pPr>
              <a:r>
                <a:rPr lang="en-US" sz="800" b="1" dirty="0">
                  <a:solidFill>
                    <a:srgbClr val="F3A447"/>
                  </a:solidFill>
                  <a:latin typeface="Calibri" panose="020F0502020204030204"/>
                </a:rPr>
                <a:t>Asaph</a:t>
              </a:r>
            </a:p>
          </p:txBody>
        </p:sp>
        <p:sp>
          <p:nvSpPr>
            <p:cNvPr id="29" name="TextBox 28">
              <a:extLst>
                <a:ext uri="{FF2B5EF4-FFF2-40B4-BE49-F238E27FC236}">
                  <a16:creationId xmlns:a16="http://schemas.microsoft.com/office/drawing/2014/main" id="{5D96F236-3334-A462-66EF-C9111C449799}"/>
                </a:ext>
              </a:extLst>
            </p:cNvPr>
            <p:cNvSpPr txBox="1"/>
            <p:nvPr/>
          </p:nvSpPr>
          <p:spPr>
            <a:xfrm>
              <a:off x="2737839" y="3877937"/>
              <a:ext cx="1069948" cy="1107996"/>
            </a:xfrm>
            <a:prstGeom prst="rect">
              <a:avLst/>
            </a:prstGeom>
            <a:noFill/>
          </p:spPr>
          <p:txBody>
            <a:bodyPr wrap="square" rtlCol="0">
              <a:spAutoFit/>
            </a:bodyPr>
            <a:lstStyle/>
            <a:p>
              <a:pPr defTabSz="914126">
                <a:defRPr/>
              </a:pPr>
              <a:endParaRPr lang="en-US" sz="1000" dirty="0">
                <a:solidFill>
                  <a:prstClr val="black"/>
                </a:solidFill>
                <a:latin typeface="Calibri" panose="020F0502020204030204"/>
              </a:endParaRPr>
            </a:p>
            <a:p>
              <a:pPr defTabSz="914126">
                <a:defRPr/>
              </a:pPr>
              <a:r>
                <a:rPr lang="en-US" sz="800" b="1" dirty="0">
                  <a:solidFill>
                    <a:srgbClr val="F3A447"/>
                  </a:solidFill>
                  <a:latin typeface="Calibri" panose="020F0502020204030204"/>
                </a:rPr>
                <a:t>(Gen. 20:7) </a:t>
              </a:r>
            </a:p>
            <a:p>
              <a:pPr defTabSz="914126">
                <a:defRPr/>
              </a:pPr>
              <a:r>
                <a:rPr lang="en-US" sz="800" b="1" dirty="0">
                  <a:solidFill>
                    <a:srgbClr val="F3A447"/>
                  </a:solidFill>
                  <a:latin typeface="Calibri" panose="020F0502020204030204"/>
                </a:rPr>
                <a:t>(Exo. 3:10) </a:t>
              </a:r>
            </a:p>
            <a:p>
              <a:pPr defTabSz="914126">
                <a:defRPr/>
              </a:pPr>
              <a:r>
                <a:rPr lang="en-US" sz="800" b="1" dirty="0">
                  <a:solidFill>
                    <a:srgbClr val="F3A447"/>
                  </a:solidFill>
                  <a:latin typeface="Calibri" panose="020F0502020204030204"/>
                </a:rPr>
                <a:t>(1 Sam. 3:20) </a:t>
              </a:r>
            </a:p>
            <a:p>
              <a:pPr defTabSz="914126">
                <a:defRPr/>
              </a:pPr>
              <a:r>
                <a:rPr lang="en-US" sz="800" b="1" dirty="0">
                  <a:solidFill>
                    <a:srgbClr val="F3A447"/>
                  </a:solidFill>
                  <a:latin typeface="Calibri" panose="020F0502020204030204"/>
                </a:rPr>
                <a:t>(1 Sam. 22:5)</a:t>
              </a:r>
            </a:p>
            <a:p>
              <a:pPr defTabSz="914126">
                <a:defRPr/>
              </a:pPr>
              <a:r>
                <a:rPr lang="en-US" sz="800" b="1" dirty="0">
                  <a:solidFill>
                    <a:srgbClr val="F3A447"/>
                  </a:solidFill>
                  <a:latin typeface="Calibri" panose="020F0502020204030204"/>
                </a:rPr>
                <a:t>(2 Sam. 7:2) </a:t>
              </a:r>
            </a:p>
            <a:p>
              <a:pPr defTabSz="914126">
                <a:defRPr/>
              </a:pPr>
              <a:r>
                <a:rPr lang="en-US" sz="800" b="1" dirty="0">
                  <a:solidFill>
                    <a:srgbClr val="F3A447"/>
                  </a:solidFill>
                  <a:latin typeface="Calibri" panose="020F0502020204030204"/>
                </a:rPr>
                <a:t>(1 Kings 11:29)</a:t>
              </a:r>
            </a:p>
            <a:p>
              <a:pPr defTabSz="914126">
                <a:defRPr/>
              </a:pPr>
              <a:r>
                <a:rPr lang="en-US" sz="800" b="1" dirty="0">
                  <a:solidFill>
                    <a:srgbClr val="F3A447"/>
                  </a:solidFill>
                  <a:latin typeface="Calibri" panose="020F0502020204030204"/>
                </a:rPr>
                <a:t>(2 Chr. 35:15)</a:t>
              </a:r>
            </a:p>
          </p:txBody>
        </p:sp>
      </p:grpSp>
    </p:spTree>
    <p:extLst>
      <p:ext uri="{BB962C8B-B14F-4D97-AF65-F5344CB8AC3E}">
        <p14:creationId xmlns:p14="http://schemas.microsoft.com/office/powerpoint/2010/main" val="302409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9F13C-9A31-67E9-F856-A89BBC0E6451}"/>
              </a:ext>
            </a:extLst>
          </p:cNvPr>
          <p:cNvSpPr>
            <a:spLocks noGrp="1"/>
          </p:cNvSpPr>
          <p:nvPr>
            <p:ph type="ctrTitle"/>
          </p:nvPr>
        </p:nvSpPr>
        <p:spPr>
          <a:xfrm>
            <a:off x="1522412" y="1020431"/>
            <a:ext cx="9144000" cy="1475013"/>
          </a:xfrm>
        </p:spPr>
        <p:txBody>
          <a:bodyPr/>
          <a:lstStyle/>
          <a:p>
            <a:pPr algn="ctr"/>
            <a:r>
              <a:rPr lang="en-US" dirty="0">
                <a:solidFill>
                  <a:schemeClr val="accent5">
                    <a:lumMod val="75000"/>
                  </a:schemeClr>
                </a:solidFill>
              </a:rPr>
              <a:t>Jeremiah</a:t>
            </a:r>
          </a:p>
        </p:txBody>
      </p:sp>
      <p:sp>
        <p:nvSpPr>
          <p:cNvPr id="3" name="Subtitle 2">
            <a:extLst>
              <a:ext uri="{FF2B5EF4-FFF2-40B4-BE49-F238E27FC236}">
                <a16:creationId xmlns:a16="http://schemas.microsoft.com/office/drawing/2014/main" id="{2BCD1913-1FC9-AC91-50EA-9E29EA7197BE}"/>
              </a:ext>
            </a:extLst>
          </p:cNvPr>
          <p:cNvSpPr>
            <a:spLocks noGrp="1"/>
          </p:cNvSpPr>
          <p:nvPr>
            <p:ph type="subTitle" idx="1"/>
          </p:nvPr>
        </p:nvSpPr>
        <p:spPr>
          <a:xfrm>
            <a:off x="2486520" y="3987655"/>
            <a:ext cx="7221879" cy="1053825"/>
          </a:xfrm>
          <a:solidFill>
            <a:schemeClr val="accent5">
              <a:lumMod val="60000"/>
              <a:lumOff val="40000"/>
            </a:schemeClr>
          </a:solidFill>
        </p:spPr>
        <p:txBody>
          <a:bodyPr>
            <a:normAutofit/>
          </a:bodyPr>
          <a:lstStyle/>
          <a:p>
            <a:pPr algn="ctr"/>
            <a:r>
              <a:rPr lang="en-US" b="1" dirty="0">
                <a:solidFill>
                  <a:schemeClr val="accent2">
                    <a:lumMod val="75000"/>
                  </a:schemeClr>
                </a:solidFill>
              </a:rPr>
              <a:t>Author: </a:t>
            </a:r>
            <a:r>
              <a:rPr lang="en-US" dirty="0">
                <a:solidFill>
                  <a:schemeClr val="accent2">
                    <a:lumMod val="75000"/>
                  </a:schemeClr>
                </a:solidFill>
              </a:rPr>
              <a:t>Jeremiah, son of Hilkiah (a priest)</a:t>
            </a:r>
          </a:p>
          <a:p>
            <a:pPr algn="ctr"/>
            <a:r>
              <a:rPr lang="en-US" b="1" dirty="0">
                <a:solidFill>
                  <a:schemeClr val="accent2">
                    <a:lumMod val="75000"/>
                  </a:schemeClr>
                </a:solidFill>
              </a:rPr>
              <a:t>Date: </a:t>
            </a:r>
            <a:r>
              <a:rPr lang="en-US" dirty="0">
                <a:solidFill>
                  <a:schemeClr val="accent2">
                    <a:lumMod val="75000"/>
                  </a:schemeClr>
                </a:solidFill>
              </a:rPr>
              <a:t>c. 630-575 B.C.</a:t>
            </a:r>
          </a:p>
        </p:txBody>
      </p:sp>
      <p:sp>
        <p:nvSpPr>
          <p:cNvPr id="4" name="Slide Number Placeholder 3">
            <a:extLst>
              <a:ext uri="{FF2B5EF4-FFF2-40B4-BE49-F238E27FC236}">
                <a16:creationId xmlns:a16="http://schemas.microsoft.com/office/drawing/2014/main" id="{311E49B2-10C8-1F06-7450-66C21FFFFE27}"/>
              </a:ext>
            </a:extLst>
          </p:cNvPr>
          <p:cNvSpPr>
            <a:spLocks noGrp="1"/>
          </p:cNvSpPr>
          <p:nvPr>
            <p:ph type="sldNum" sz="quarter" idx="12"/>
          </p:nvPr>
        </p:nvSpPr>
        <p:spPr/>
        <p:txBody>
          <a:bodyPr/>
          <a:lstStyle/>
          <a:p>
            <a:fld id="{D57F1E4F-1CFF-5643-939E-217C01CDF565}" type="slidenum">
              <a:rPr lang="en-US" smtClean="0"/>
              <a:pPr/>
              <a:t>11</a:t>
            </a:fld>
            <a:endParaRPr lang="en-US" dirty="0"/>
          </a:p>
        </p:txBody>
      </p:sp>
    </p:spTree>
    <p:extLst>
      <p:ext uri="{BB962C8B-B14F-4D97-AF65-F5344CB8AC3E}">
        <p14:creationId xmlns:p14="http://schemas.microsoft.com/office/powerpoint/2010/main" val="2638875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88292-8948-AC6D-C178-BCC23F85F04E}"/>
              </a:ext>
            </a:extLst>
          </p:cNvPr>
          <p:cNvSpPr>
            <a:spLocks noGrp="1"/>
          </p:cNvSpPr>
          <p:nvPr>
            <p:ph type="title"/>
          </p:nvPr>
        </p:nvSpPr>
        <p:spPr/>
        <p:txBody>
          <a:bodyPr/>
          <a:lstStyle/>
          <a:p>
            <a:r>
              <a:rPr lang="en-US" dirty="0">
                <a:solidFill>
                  <a:schemeClr val="accent1">
                    <a:lumMod val="75000"/>
                  </a:schemeClr>
                </a:solidFill>
              </a:rPr>
              <a:t>GOD’s Prophetic Books </a:t>
            </a:r>
          </a:p>
        </p:txBody>
      </p:sp>
      <p:sp>
        <p:nvSpPr>
          <p:cNvPr id="3" name="Text Placeholder 2">
            <a:extLst>
              <a:ext uri="{FF2B5EF4-FFF2-40B4-BE49-F238E27FC236}">
                <a16:creationId xmlns:a16="http://schemas.microsoft.com/office/drawing/2014/main" id="{47D0FA14-94A4-F63E-38B8-EDFC024C1321}"/>
              </a:ext>
            </a:extLst>
          </p:cNvPr>
          <p:cNvSpPr>
            <a:spLocks noGrp="1"/>
          </p:cNvSpPr>
          <p:nvPr>
            <p:ph type="body" idx="1"/>
          </p:nvPr>
        </p:nvSpPr>
        <p:spPr>
          <a:xfrm>
            <a:off x="657240" y="1716961"/>
            <a:ext cx="5391699" cy="536005"/>
          </a:xfrm>
        </p:spPr>
        <p:txBody>
          <a:bodyPr/>
          <a:lstStyle/>
          <a:p>
            <a:r>
              <a:rPr lang="en-US" dirty="0"/>
              <a:t>The Role of the Prophets</a:t>
            </a:r>
          </a:p>
        </p:txBody>
      </p:sp>
      <p:sp>
        <p:nvSpPr>
          <p:cNvPr id="6" name="Content Placeholder 5">
            <a:extLst>
              <a:ext uri="{FF2B5EF4-FFF2-40B4-BE49-F238E27FC236}">
                <a16:creationId xmlns:a16="http://schemas.microsoft.com/office/drawing/2014/main" id="{7456A5A8-3507-2348-B959-E9340A377DEB}"/>
              </a:ext>
            </a:extLst>
          </p:cNvPr>
          <p:cNvSpPr>
            <a:spLocks noGrp="1"/>
          </p:cNvSpPr>
          <p:nvPr>
            <p:ph sz="half" idx="2"/>
          </p:nvPr>
        </p:nvSpPr>
        <p:spPr>
          <a:xfrm>
            <a:off x="6292289" y="2272212"/>
            <a:ext cx="5391696" cy="3114414"/>
          </a:xfrm>
        </p:spPr>
        <p:txBody>
          <a:bodyPr>
            <a:normAutofit fontScale="85000" lnSpcReduction="20000"/>
          </a:bodyPr>
          <a:lstStyle/>
          <a:p>
            <a:pPr marR="0" lvl="0">
              <a:buFont typeface="Wingdings" panose="05000000000000000000" pitchFamily="2" charset="2"/>
              <a:buChar char="§"/>
            </a:pPr>
            <a:r>
              <a:rPr lang="en-US" sz="1800" dirty="0">
                <a:effectLst/>
                <a:latin typeface="Aptos" panose="020B0004020202020204" pitchFamily="34" charset="0"/>
                <a:ea typeface="Times New Roman" panose="02020603050405020304" pitchFamily="18" charset="0"/>
                <a:cs typeface="Aptos" panose="020B0004020202020204" pitchFamily="34" charset="0"/>
              </a:rPr>
              <a:t>God’s </a:t>
            </a:r>
            <a:r>
              <a:rPr lang="en-US" sz="1800" b="1" dirty="0">
                <a:effectLst/>
                <a:latin typeface="Aptos" panose="020B0004020202020204" pitchFamily="34" charset="0"/>
                <a:ea typeface="Times New Roman" panose="02020603050405020304" pitchFamily="18" charset="0"/>
                <a:cs typeface="Aptos" panose="020B0004020202020204" pitchFamily="34" charset="0"/>
              </a:rPr>
              <a:t>past</a:t>
            </a:r>
            <a:r>
              <a:rPr lang="en-US" sz="1800" dirty="0">
                <a:effectLst/>
                <a:latin typeface="Aptos" panose="020B0004020202020204" pitchFamily="34" charset="0"/>
                <a:ea typeface="Times New Roman" panose="02020603050405020304" pitchFamily="18" charset="0"/>
                <a:cs typeface="Aptos" panose="020B0004020202020204" pitchFamily="34" charset="0"/>
              </a:rPr>
              <a:t> actions and words in history (e.g., Creation – Confusion, Exodus from Egypt, fulfillment of God’s prophetic word, etc.). This is to remind the listeners/readers that God is always at work in the present fulfilling his word, and his past activity gives surety about future events God has declared. </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151292" marR="0" indent="0">
              <a:buNone/>
            </a:pP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R="0" lvl="0">
              <a:buFont typeface="Wingdings" panose="05000000000000000000" pitchFamily="2" charset="2"/>
              <a:buChar char="§"/>
            </a:pPr>
            <a:r>
              <a:rPr lang="en-US" sz="1800" dirty="0">
                <a:effectLst/>
                <a:latin typeface="Aptos" panose="020B0004020202020204" pitchFamily="34" charset="0"/>
                <a:ea typeface="Times New Roman" panose="02020603050405020304" pitchFamily="18" charset="0"/>
                <a:cs typeface="Aptos" panose="020B0004020202020204" pitchFamily="34" charset="0"/>
              </a:rPr>
              <a:t>God’s judgments that </a:t>
            </a:r>
            <a:r>
              <a:rPr lang="en-US" sz="1800" b="1" dirty="0">
                <a:effectLst/>
                <a:latin typeface="Aptos" panose="020B0004020202020204" pitchFamily="34" charset="0"/>
                <a:ea typeface="Times New Roman" panose="02020603050405020304" pitchFamily="18" charset="0"/>
                <a:cs typeface="Aptos" panose="020B0004020202020204" pitchFamily="34" charset="0"/>
              </a:rPr>
              <a:t>will impact the people of or near to the prophet’s generation </a:t>
            </a:r>
            <a:r>
              <a:rPr lang="en-US" sz="1800" dirty="0">
                <a:effectLst/>
                <a:latin typeface="Aptos" panose="020B0004020202020204" pitchFamily="34" charset="0"/>
                <a:ea typeface="Times New Roman" panose="02020603050405020304" pitchFamily="18" charset="0"/>
                <a:cs typeface="Aptos" panose="020B0004020202020204" pitchFamily="34" charset="0"/>
              </a:rPr>
              <a:t>as he speaks concerning specific nations or lands: (e.g., Judah’s exile to Babylon, the rise of Cyrus the Persian, the rebuilding of the temple in Jerusalem before it is even destroyed). </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151292" marR="0" indent="0">
              <a:buNone/>
            </a:pPr>
            <a:endParaRPr lang="en-US" sz="1800" dirty="0">
              <a:effectLst/>
              <a:latin typeface="Aptos" panose="020B0004020202020204" pitchFamily="34" charset="0"/>
              <a:ea typeface="Aptos" panose="020B0004020202020204" pitchFamily="34" charset="0"/>
              <a:cs typeface="Aptos" panose="020B0004020202020204" pitchFamily="34" charset="0"/>
            </a:endParaRPr>
          </a:p>
          <a:p>
            <a:pPr>
              <a:buFont typeface="Wingdings" panose="05000000000000000000" pitchFamily="2" charset="2"/>
              <a:buChar char="§"/>
            </a:pPr>
            <a:r>
              <a:rPr lang="en-US" sz="1800" dirty="0">
                <a:effectLst/>
                <a:latin typeface="Aptos" panose="020B0004020202020204" pitchFamily="34" charset="0"/>
                <a:ea typeface="Times New Roman" panose="02020603050405020304" pitchFamily="18" charset="0"/>
                <a:cs typeface="Aptos" panose="020B0004020202020204" pitchFamily="34" charset="0"/>
              </a:rPr>
              <a:t>Events </a:t>
            </a:r>
            <a:r>
              <a:rPr lang="en-US" sz="1800" b="1" dirty="0">
                <a:effectLst/>
                <a:latin typeface="Aptos" panose="020B0004020202020204" pitchFamily="34" charset="0"/>
                <a:ea typeface="Times New Roman" panose="02020603050405020304" pitchFamily="18" charset="0"/>
                <a:cs typeface="Aptos" panose="020B0004020202020204" pitchFamily="34" charset="0"/>
              </a:rPr>
              <a:t>far into future generations </a:t>
            </a:r>
            <a:r>
              <a:rPr lang="en-US" sz="1800" dirty="0">
                <a:effectLst/>
                <a:latin typeface="Aptos" panose="020B0004020202020204" pitchFamily="34" charset="0"/>
                <a:ea typeface="Times New Roman" panose="02020603050405020304" pitchFamily="18" charset="0"/>
                <a:cs typeface="Aptos" panose="020B0004020202020204" pitchFamily="34" charset="0"/>
              </a:rPr>
              <a:t>that impact the whole earth: (e.g., the 1</a:t>
            </a:r>
            <a:r>
              <a:rPr lang="en-US" sz="1800" baseline="30000" dirty="0">
                <a:effectLst/>
                <a:latin typeface="Aptos" panose="020B0004020202020204" pitchFamily="34" charset="0"/>
                <a:ea typeface="Times New Roman" panose="02020603050405020304" pitchFamily="18" charset="0"/>
                <a:cs typeface="Aptos" panose="020B0004020202020204" pitchFamily="34" charset="0"/>
              </a:rPr>
              <a:t>st</a:t>
            </a:r>
            <a:r>
              <a:rPr lang="en-US" sz="1800" dirty="0">
                <a:effectLst/>
                <a:latin typeface="Aptos" panose="020B0004020202020204" pitchFamily="34" charset="0"/>
                <a:ea typeface="Times New Roman" panose="02020603050405020304" pitchFamily="18" charset="0"/>
                <a:cs typeface="Aptos" panose="020B0004020202020204" pitchFamily="34" charset="0"/>
              </a:rPr>
              <a:t> coming of Jesus Christ, the 2</a:t>
            </a:r>
            <a:r>
              <a:rPr lang="en-US" sz="1800" baseline="30000" dirty="0">
                <a:effectLst/>
                <a:latin typeface="Aptos" panose="020B0004020202020204" pitchFamily="34" charset="0"/>
                <a:ea typeface="Times New Roman" panose="02020603050405020304" pitchFamily="18" charset="0"/>
                <a:cs typeface="Aptos" panose="020B0004020202020204" pitchFamily="34" charset="0"/>
              </a:rPr>
              <a:t>nd</a:t>
            </a:r>
            <a:r>
              <a:rPr lang="en-US" sz="1800" dirty="0">
                <a:effectLst/>
                <a:latin typeface="Aptos" panose="020B0004020202020204" pitchFamily="34" charset="0"/>
                <a:ea typeface="Times New Roman" panose="02020603050405020304" pitchFamily="18" charset="0"/>
                <a:cs typeface="Aptos" panose="020B0004020202020204" pitchFamily="34" charset="0"/>
              </a:rPr>
              <a:t> coming of Jesus Christ, and the Millennial kingdom).</a:t>
            </a:r>
            <a:endParaRPr lang="en-US" dirty="0"/>
          </a:p>
        </p:txBody>
      </p:sp>
      <p:sp>
        <p:nvSpPr>
          <p:cNvPr id="5" name="Text Placeholder 4">
            <a:extLst>
              <a:ext uri="{FF2B5EF4-FFF2-40B4-BE49-F238E27FC236}">
                <a16:creationId xmlns:a16="http://schemas.microsoft.com/office/drawing/2014/main" id="{BD5A2A65-FBEA-6121-DC76-8C279EC8AEDB}"/>
              </a:ext>
            </a:extLst>
          </p:cNvPr>
          <p:cNvSpPr>
            <a:spLocks noGrp="1"/>
          </p:cNvSpPr>
          <p:nvPr>
            <p:ph type="body" sz="quarter" idx="3"/>
          </p:nvPr>
        </p:nvSpPr>
        <p:spPr>
          <a:xfrm>
            <a:off x="6399212" y="1708276"/>
            <a:ext cx="5085748" cy="553373"/>
          </a:xfrm>
        </p:spPr>
        <p:txBody>
          <a:bodyPr/>
          <a:lstStyle/>
          <a:p>
            <a:r>
              <a:rPr lang="en-US" dirty="0"/>
              <a:t>Time frames of God’s Prophetic Word</a:t>
            </a:r>
          </a:p>
        </p:txBody>
      </p:sp>
      <p:sp>
        <p:nvSpPr>
          <p:cNvPr id="7" name="Slide Number Placeholder 6">
            <a:extLst>
              <a:ext uri="{FF2B5EF4-FFF2-40B4-BE49-F238E27FC236}">
                <a16:creationId xmlns:a16="http://schemas.microsoft.com/office/drawing/2014/main" id="{ACAD2B4D-A08E-67B4-0A23-618D028C460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EAE4A8-A6E5-453E-B946-FB774B73F48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12" name="Content Placeholder 3">
            <a:extLst>
              <a:ext uri="{FF2B5EF4-FFF2-40B4-BE49-F238E27FC236}">
                <a16:creationId xmlns:a16="http://schemas.microsoft.com/office/drawing/2014/main" id="{51CD07D7-8642-2731-5B2B-76A471296F73}"/>
              </a:ext>
            </a:extLst>
          </p:cNvPr>
          <p:cNvGraphicFramePr/>
          <p:nvPr>
            <p:extLst>
              <p:ext uri="{D42A27DB-BD31-4B8C-83A1-F6EECF244321}">
                <p14:modId xmlns:p14="http://schemas.microsoft.com/office/powerpoint/2010/main" val="1556507470"/>
              </p:ext>
            </p:extLst>
          </p:nvPr>
        </p:nvGraphicFramePr>
        <p:xfrm>
          <a:off x="657241" y="2272212"/>
          <a:ext cx="5391696" cy="31144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Box 10">
            <a:extLst>
              <a:ext uri="{FF2B5EF4-FFF2-40B4-BE49-F238E27FC236}">
                <a16:creationId xmlns:a16="http://schemas.microsoft.com/office/drawing/2014/main" id="{6EF339EF-AF0C-E46E-8486-6C8EA0654127}"/>
              </a:ext>
            </a:extLst>
          </p:cNvPr>
          <p:cNvSpPr txBox="1"/>
          <p:nvPr/>
        </p:nvSpPr>
        <p:spPr>
          <a:xfrm>
            <a:off x="657240" y="5594489"/>
            <a:ext cx="10313972" cy="553998"/>
          </a:xfrm>
          <a:prstGeom prst="rect">
            <a:avLst/>
          </a:prstGeom>
          <a:noFill/>
        </p:spPr>
        <p:txBody>
          <a:bodyPr wrap="square" rtlCol="0">
            <a:spAutoFit/>
          </a:bodyPr>
          <a:lstStyle/>
          <a:p>
            <a:pPr lvl="0">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hlinkClick r:id="rId7"/>
              </a:rPr>
              <a:t>1 Peter 1:10-12</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1000" dirty="0">
                <a:solidFill>
                  <a:prstClr val="black"/>
                </a:solidFill>
              </a:rPr>
              <a:t>Concerning this salvation, the prophets who prophesied about the grace that was to be yours searched and inquired carefully, inquiring what person or time the Spirit of Christ in them was indicating when he predicted the sufferings of Christ and the subsequent glories. It was revealed to them that they were serving not themselves but you, in the things that have now been announced to you through those who preached the good news to you by the Holy Spirit sent from heaven, things into which angels long to look.</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0899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5" grpId="0" build="p"/>
      <p:bldGraphic spid="12" grpId="0">
        <p:bldAsOne/>
      </p:bldGraphic>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FC3A2-C9E2-B1C3-1645-8AFFCDC334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70AC20-274E-97FB-14EC-E71B9110F800}"/>
              </a:ext>
            </a:extLst>
          </p:cNvPr>
          <p:cNvSpPr>
            <a:spLocks noGrp="1"/>
          </p:cNvSpPr>
          <p:nvPr>
            <p:ph type="title"/>
          </p:nvPr>
        </p:nvSpPr>
        <p:spPr>
          <a:xfrm>
            <a:off x="527584" y="158994"/>
            <a:ext cx="4195227" cy="988332"/>
          </a:xfrm>
        </p:spPr>
        <p:txBody>
          <a:bodyPr>
            <a:normAutofit fontScale="90000"/>
          </a:bodyPr>
          <a:lstStyle/>
          <a:p>
            <a:pPr algn="ctr"/>
            <a:r>
              <a:rPr lang="en-US" sz="3600" dirty="0">
                <a:solidFill>
                  <a:schemeClr val="accent3">
                    <a:lumMod val="50000"/>
                  </a:schemeClr>
                </a:solidFill>
              </a:rPr>
              <a:t>Israel’s Kings</a:t>
            </a:r>
            <a:br>
              <a:rPr lang="en-US" sz="3600" dirty="0">
                <a:solidFill>
                  <a:schemeClr val="accent3">
                    <a:lumMod val="50000"/>
                  </a:schemeClr>
                </a:solidFill>
              </a:rPr>
            </a:br>
            <a:r>
              <a:rPr lang="en-US" sz="3600" dirty="0">
                <a:solidFill>
                  <a:schemeClr val="accent3">
                    <a:lumMod val="50000"/>
                  </a:schemeClr>
                </a:solidFill>
              </a:rPr>
              <a:t>and Prophets</a:t>
            </a:r>
            <a:r>
              <a:rPr lang="en-US" sz="3600" baseline="30000" dirty="0">
                <a:solidFill>
                  <a:schemeClr val="accent3">
                    <a:lumMod val="50000"/>
                  </a:schemeClr>
                </a:solidFill>
              </a:rPr>
              <a:t>1</a:t>
            </a:r>
          </a:p>
        </p:txBody>
      </p:sp>
      <p:pic>
        <p:nvPicPr>
          <p:cNvPr id="7" name="Content Placeholder 6">
            <a:extLst>
              <a:ext uri="{FF2B5EF4-FFF2-40B4-BE49-F238E27FC236}">
                <a16:creationId xmlns:a16="http://schemas.microsoft.com/office/drawing/2014/main" id="{7FF1373D-35D5-6EFD-C72B-E9127C541C86}"/>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t="8" b="-58"/>
          <a:stretch/>
        </p:blipFill>
        <p:spPr>
          <a:xfrm>
            <a:off x="527585" y="1147326"/>
            <a:ext cx="4304157" cy="4539257"/>
          </a:xfrm>
        </p:spPr>
      </p:pic>
      <p:pic>
        <p:nvPicPr>
          <p:cNvPr id="9" name="Content Placeholder 8">
            <a:extLst>
              <a:ext uri="{FF2B5EF4-FFF2-40B4-BE49-F238E27FC236}">
                <a16:creationId xmlns:a16="http://schemas.microsoft.com/office/drawing/2014/main" id="{6805F787-8277-D2ED-D9B1-60012848CA5D}"/>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rcRect t="195" b="3353"/>
          <a:stretch/>
        </p:blipFill>
        <p:spPr>
          <a:xfrm>
            <a:off x="5942013" y="395987"/>
            <a:ext cx="5470779" cy="5923297"/>
          </a:xfrm>
        </p:spPr>
      </p:pic>
      <p:sp>
        <p:nvSpPr>
          <p:cNvPr id="5" name="Slide Number Placeholder 4">
            <a:extLst>
              <a:ext uri="{FF2B5EF4-FFF2-40B4-BE49-F238E27FC236}">
                <a16:creationId xmlns:a16="http://schemas.microsoft.com/office/drawing/2014/main" id="{4CE84AD0-BF8C-6277-8A24-660670440FAD}"/>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9713C8C-8E70-45D5-AE59-23E6016825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26" name="Picture 25">
            <a:extLst>
              <a:ext uri="{FF2B5EF4-FFF2-40B4-BE49-F238E27FC236}">
                <a16:creationId xmlns:a16="http://schemas.microsoft.com/office/drawing/2014/main" id="{4C8DB730-8310-E614-D887-8E6566309DC8}"/>
              </a:ext>
            </a:extLst>
          </p:cNvPr>
          <p:cNvPicPr>
            <a:picLocks noChangeAspect="1"/>
          </p:cNvPicPr>
          <p:nvPr/>
        </p:nvPicPr>
        <p:blipFill>
          <a:blip r:embed="rId5"/>
          <a:stretch>
            <a:fillRect/>
          </a:stretch>
        </p:blipFill>
        <p:spPr>
          <a:xfrm>
            <a:off x="5942013" y="171883"/>
            <a:ext cx="5477350" cy="219094"/>
          </a:xfrm>
          <a:prstGeom prst="rect">
            <a:avLst/>
          </a:prstGeom>
        </p:spPr>
      </p:pic>
      <p:sp>
        <p:nvSpPr>
          <p:cNvPr id="27" name="TextBox 26">
            <a:extLst>
              <a:ext uri="{FF2B5EF4-FFF2-40B4-BE49-F238E27FC236}">
                <a16:creationId xmlns:a16="http://schemas.microsoft.com/office/drawing/2014/main" id="{92747E9A-B74B-9485-AF78-3DEDF7F5EB3A}"/>
              </a:ext>
            </a:extLst>
          </p:cNvPr>
          <p:cNvSpPr txBox="1"/>
          <p:nvPr/>
        </p:nvSpPr>
        <p:spPr>
          <a:xfrm>
            <a:off x="527584" y="6172200"/>
            <a:ext cx="4304157"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30000" noProof="0" dirty="0">
                <a:ln>
                  <a:noFill/>
                </a:ln>
                <a:solidFill>
                  <a:prstClr val="black"/>
                </a:solidFill>
                <a:effectLst/>
                <a:uLnTx/>
                <a:uFillTx/>
                <a:latin typeface="Calibri" panose="020F0502020204030204"/>
                <a:ea typeface="+mn-ea"/>
                <a:cs typeface="+mn-cs"/>
              </a:rPr>
              <a:t>1</a:t>
            </a: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Biblegateway.com</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D5B518A-2165-96D9-FFF0-695500F7C61A}"/>
              </a:ext>
            </a:extLst>
          </p:cNvPr>
          <p:cNvSpPr txBox="1"/>
          <p:nvPr/>
        </p:nvSpPr>
        <p:spPr>
          <a:xfrm>
            <a:off x="9288241" y="3810000"/>
            <a:ext cx="920971"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663-612 B.C.</a:t>
            </a:r>
          </a:p>
        </p:txBody>
      </p:sp>
    </p:spTree>
    <p:extLst>
      <p:ext uri="{BB962C8B-B14F-4D97-AF65-F5344CB8AC3E}">
        <p14:creationId xmlns:p14="http://schemas.microsoft.com/office/powerpoint/2010/main" val="1134527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E95A2-41E3-A91E-C016-C16385F1CA01}"/>
              </a:ext>
            </a:extLst>
          </p:cNvPr>
          <p:cNvSpPr>
            <a:spLocks noGrp="1"/>
          </p:cNvSpPr>
          <p:nvPr>
            <p:ph type="title"/>
          </p:nvPr>
        </p:nvSpPr>
        <p:spPr>
          <a:xfrm>
            <a:off x="857860" y="1524000"/>
            <a:ext cx="3931213" cy="1600200"/>
          </a:xfrm>
        </p:spPr>
        <p:txBody>
          <a:bodyPr/>
          <a:lstStyle/>
          <a:p>
            <a:pPr algn="ctr"/>
            <a:r>
              <a:rPr lang="en-US" b="1" dirty="0">
                <a:solidFill>
                  <a:schemeClr val="accent1">
                    <a:lumMod val="75000"/>
                  </a:schemeClr>
                </a:solidFill>
              </a:rPr>
              <a:t>About the Book and Author: JEREMIAH</a:t>
            </a:r>
          </a:p>
        </p:txBody>
      </p:sp>
      <p:sp>
        <p:nvSpPr>
          <p:cNvPr id="3" name="Content Placeholder 2">
            <a:extLst>
              <a:ext uri="{FF2B5EF4-FFF2-40B4-BE49-F238E27FC236}">
                <a16:creationId xmlns:a16="http://schemas.microsoft.com/office/drawing/2014/main" id="{E5421A7F-5FA4-0C20-FBED-874173F88262}"/>
              </a:ext>
            </a:extLst>
          </p:cNvPr>
          <p:cNvSpPr>
            <a:spLocks noGrp="1"/>
          </p:cNvSpPr>
          <p:nvPr>
            <p:ph idx="1"/>
          </p:nvPr>
        </p:nvSpPr>
        <p:spPr>
          <a:xfrm>
            <a:off x="4948236" y="685800"/>
            <a:ext cx="6401019" cy="4572000"/>
          </a:xfrm>
        </p:spPr>
        <p:txBody>
          <a:bodyPr>
            <a:normAutofit fontScale="77500" lnSpcReduction="20000"/>
          </a:bodyPr>
          <a:lstStyle/>
          <a:p>
            <a:pPr marL="0" indent="0">
              <a:spcBef>
                <a:spcPts val="0"/>
              </a:spcBef>
              <a:buNone/>
            </a:pPr>
            <a:r>
              <a:rPr lang="en-US" sz="1600" dirty="0">
                <a:solidFill>
                  <a:schemeClr val="accent1">
                    <a:lumMod val="75000"/>
                  </a:schemeClr>
                </a:solidFill>
              </a:rPr>
              <a:t>This book gains its title from the human author, who begins this writing with “the words of Jeremiah . . . ” (</a:t>
            </a:r>
            <a:r>
              <a:rPr lang="en-US" sz="1600" dirty="0">
                <a:solidFill>
                  <a:schemeClr val="accent1">
                    <a:lumMod val="75000"/>
                  </a:schemeClr>
                </a:solidFill>
                <a:hlinkClick r:id="rId2"/>
              </a:rPr>
              <a:t>Jeremiah 1:1-2</a:t>
            </a:r>
            <a:r>
              <a:rPr lang="en-US" sz="1600" dirty="0">
                <a:solidFill>
                  <a:schemeClr val="accent1">
                    <a:lumMod val="75000"/>
                  </a:schemeClr>
                </a:solidFill>
              </a:rPr>
              <a:t>). Jeremiah recounts more of his own life than any other prophet, telling of his ministry, the reactions of his audiences, </a:t>
            </a:r>
            <a:r>
              <a:rPr lang="en-US" sz="1600" dirty="0" err="1">
                <a:solidFill>
                  <a:schemeClr val="accent1">
                    <a:lumMod val="75000"/>
                  </a:schemeClr>
                </a:solidFill>
              </a:rPr>
              <a:t>testings</a:t>
            </a:r>
            <a:r>
              <a:rPr lang="en-US" sz="1600" dirty="0">
                <a:solidFill>
                  <a:schemeClr val="accent1">
                    <a:lumMod val="75000"/>
                  </a:schemeClr>
                </a:solidFill>
              </a:rPr>
              <a:t>, and his personal feelings. His name means “Jehovah throws,” in the sense of laying down a foundation, or “Jehovah establishes, appoints, or sends.”</a:t>
            </a:r>
          </a:p>
          <a:p>
            <a:pPr marL="0" indent="0">
              <a:spcBef>
                <a:spcPts val="0"/>
              </a:spcBef>
              <a:buNone/>
            </a:pPr>
            <a:endParaRPr lang="en-US" sz="1600" dirty="0">
              <a:solidFill>
                <a:schemeClr val="accent1">
                  <a:lumMod val="75000"/>
                </a:schemeClr>
              </a:solidFill>
            </a:endParaRPr>
          </a:p>
          <a:p>
            <a:pPr marL="0" indent="0">
              <a:spcBef>
                <a:spcPts val="0"/>
              </a:spcBef>
              <a:buNone/>
            </a:pPr>
            <a:r>
              <a:rPr lang="en-US" sz="1600" dirty="0">
                <a:solidFill>
                  <a:schemeClr val="accent1">
                    <a:lumMod val="75000"/>
                  </a:schemeClr>
                </a:solidFill>
              </a:rPr>
              <a:t>Jeremiah, who served as both a priest and a prophet, was the son of a priest named Hilkiah. He was from the small village of Anathoth (</a:t>
            </a:r>
            <a:r>
              <a:rPr lang="en-US" sz="1600" dirty="0">
                <a:solidFill>
                  <a:schemeClr val="accent1">
                    <a:lumMod val="75000"/>
                  </a:schemeClr>
                </a:solidFill>
                <a:hlinkClick r:id="rId2"/>
              </a:rPr>
              <a:t>Jeremiah 1:1-2</a:t>
            </a:r>
            <a:r>
              <a:rPr lang="en-US" sz="1600" dirty="0">
                <a:solidFill>
                  <a:schemeClr val="accent1">
                    <a:lumMod val="75000"/>
                  </a:schemeClr>
                </a:solidFill>
              </a:rPr>
              <a:t>), today called Anata, about 3 miles northeast of Jerusalem in Benjamin’s tribal inheritance. As an object lesson to Judah, Jeremiah remained unmarried (</a:t>
            </a:r>
            <a:r>
              <a:rPr lang="en-US" sz="1600" dirty="0">
                <a:solidFill>
                  <a:schemeClr val="accent1">
                    <a:lumMod val="75000"/>
                  </a:schemeClr>
                </a:solidFill>
                <a:hlinkClick r:id="rId3"/>
              </a:rPr>
              <a:t>Jeremiah 16:1-4</a:t>
            </a:r>
            <a:r>
              <a:rPr lang="en-US" sz="1600" dirty="0">
                <a:solidFill>
                  <a:schemeClr val="accent1">
                    <a:lumMod val="75000"/>
                  </a:schemeClr>
                </a:solidFill>
              </a:rPr>
              <a:t>). He was assisted in ministry by a scribe, named Baruch, to whom Jeremiah dictated and who copied and had custody over the writings compiled from the prophet’s messages.</a:t>
            </a:r>
            <a:r>
              <a:rPr lang="en-US" sz="1600" baseline="30000" dirty="0">
                <a:solidFill>
                  <a:schemeClr val="accent1">
                    <a:lumMod val="75000"/>
                  </a:schemeClr>
                </a:solidFill>
              </a:rPr>
              <a:t>1</a:t>
            </a:r>
            <a:r>
              <a:rPr lang="en-US" sz="1600" dirty="0">
                <a:solidFill>
                  <a:schemeClr val="accent1">
                    <a:lumMod val="75000"/>
                  </a:schemeClr>
                </a:solidFill>
              </a:rPr>
              <a:t> Jeremiah has been known as “the weeping prophet”</a:t>
            </a:r>
            <a:r>
              <a:rPr lang="en-US" sz="1600" baseline="30000" dirty="0">
                <a:solidFill>
                  <a:schemeClr val="accent1">
                    <a:lumMod val="75000"/>
                  </a:schemeClr>
                </a:solidFill>
              </a:rPr>
              <a:t>2</a:t>
            </a:r>
            <a:r>
              <a:rPr lang="en-US" sz="1600" dirty="0">
                <a:solidFill>
                  <a:schemeClr val="accent1">
                    <a:lumMod val="75000"/>
                  </a:schemeClr>
                </a:solidFill>
              </a:rPr>
              <a:t>, living a life of conflict because of his predictions of judgment by the invading Babylonians. He was threatened, tried for his life, put in stocks, forced to flee from Jehoiakim, publicly humiliated by a false prophet, and thrown into a pit.</a:t>
            </a:r>
          </a:p>
          <a:p>
            <a:pPr marL="0" indent="0">
              <a:spcBef>
                <a:spcPts val="0"/>
              </a:spcBef>
              <a:buNone/>
            </a:pPr>
            <a:endParaRPr lang="en-US" sz="1600" dirty="0">
              <a:solidFill>
                <a:schemeClr val="accent1">
                  <a:lumMod val="75000"/>
                </a:schemeClr>
              </a:solidFill>
            </a:endParaRPr>
          </a:p>
          <a:p>
            <a:pPr marL="0" indent="0">
              <a:spcBef>
                <a:spcPts val="0"/>
              </a:spcBef>
              <a:buNone/>
            </a:pPr>
            <a:r>
              <a:rPr lang="en-US" sz="1600" dirty="0">
                <a:solidFill>
                  <a:schemeClr val="accent1">
                    <a:lumMod val="75000"/>
                  </a:schemeClr>
                </a:solidFill>
              </a:rPr>
              <a:t>Jeremiah carried out a ministry directed mostly to his own people in Judah, but which expanded to other nations at times. He appealed to his countrymen to repent and avoid God’s judgment via an invader (</a:t>
            </a:r>
            <a:r>
              <a:rPr lang="en-US" sz="1600" dirty="0">
                <a:solidFill>
                  <a:schemeClr val="accent1">
                    <a:lumMod val="75000"/>
                  </a:schemeClr>
                </a:solidFill>
                <a:hlinkClick r:id="rId4"/>
              </a:rPr>
              <a:t>Jeremiah 7</a:t>
            </a:r>
            <a:r>
              <a:rPr lang="en-US" sz="1600" dirty="0">
                <a:solidFill>
                  <a:schemeClr val="accent1">
                    <a:lumMod val="75000"/>
                  </a:schemeClr>
                </a:solidFill>
              </a:rPr>
              <a:t>; </a:t>
            </a:r>
            <a:r>
              <a:rPr lang="en-US" sz="1600" dirty="0">
                <a:solidFill>
                  <a:schemeClr val="accent1">
                    <a:lumMod val="75000"/>
                  </a:schemeClr>
                </a:solidFill>
                <a:hlinkClick r:id="rId5"/>
              </a:rPr>
              <a:t>Jeremiah 26</a:t>
            </a:r>
            <a:r>
              <a:rPr lang="en-US" sz="1600" dirty="0">
                <a:solidFill>
                  <a:schemeClr val="accent1">
                    <a:lumMod val="75000"/>
                  </a:schemeClr>
                </a:solidFill>
              </a:rPr>
              <a:t>). Once invasion was certain after Judah refused to repent, he pled with them not to resist the Babylonian conqueror in order to prevent total destruction (</a:t>
            </a:r>
            <a:r>
              <a:rPr lang="en-US" sz="1600" dirty="0">
                <a:solidFill>
                  <a:schemeClr val="accent1">
                    <a:lumMod val="75000"/>
                  </a:schemeClr>
                </a:solidFill>
                <a:hlinkClick r:id="rId6"/>
              </a:rPr>
              <a:t>Jeremiah 27</a:t>
            </a:r>
            <a:r>
              <a:rPr lang="en-US" sz="1600" dirty="0">
                <a:solidFill>
                  <a:schemeClr val="accent1">
                    <a:lumMod val="75000"/>
                  </a:schemeClr>
                </a:solidFill>
              </a:rPr>
              <a:t>). He also called on delegates of other nations to heed his counsel and submit to Babylon (</a:t>
            </a:r>
            <a:r>
              <a:rPr lang="en-US" sz="1600" dirty="0">
                <a:solidFill>
                  <a:schemeClr val="accent1">
                    <a:lumMod val="75000"/>
                  </a:schemeClr>
                </a:solidFill>
                <a:hlinkClick r:id="rId6"/>
              </a:rPr>
              <a:t>Jeremiah 27</a:t>
            </a:r>
            <a:r>
              <a:rPr lang="en-US" sz="1600" dirty="0">
                <a:solidFill>
                  <a:schemeClr val="accent1">
                    <a:lumMod val="75000"/>
                  </a:schemeClr>
                </a:solidFill>
              </a:rPr>
              <a:t>), and he predicted judgments from God on various nations (</a:t>
            </a:r>
            <a:r>
              <a:rPr lang="en-US" sz="1600" dirty="0">
                <a:solidFill>
                  <a:schemeClr val="accent1">
                    <a:lumMod val="75000"/>
                  </a:schemeClr>
                </a:solidFill>
                <a:hlinkClick r:id="rId7"/>
              </a:rPr>
              <a:t>Jeremiah 25:12-38</a:t>
            </a:r>
            <a:r>
              <a:rPr lang="en-US" sz="1600" dirty="0">
                <a:solidFill>
                  <a:schemeClr val="accent1">
                    <a:lumMod val="75000"/>
                  </a:schemeClr>
                </a:solidFill>
              </a:rPr>
              <a:t>; </a:t>
            </a:r>
            <a:r>
              <a:rPr lang="en-US" sz="1600" dirty="0">
                <a:solidFill>
                  <a:schemeClr val="accent1">
                    <a:lumMod val="75000"/>
                  </a:schemeClr>
                </a:solidFill>
                <a:hlinkClick r:id="rId8"/>
              </a:rPr>
              <a:t>Jeremiah 46-51</a:t>
            </a:r>
            <a:r>
              <a:rPr lang="en-US" sz="1600" dirty="0">
                <a:solidFill>
                  <a:schemeClr val="accent1">
                    <a:lumMod val="75000"/>
                  </a:schemeClr>
                </a:solidFill>
              </a:rPr>
              <a:t>).</a:t>
            </a:r>
          </a:p>
          <a:p>
            <a:pPr marL="0" indent="0">
              <a:spcBef>
                <a:spcPts val="0"/>
              </a:spcBef>
              <a:buNone/>
            </a:pPr>
            <a:endParaRPr lang="en-US" sz="1600" dirty="0">
              <a:solidFill>
                <a:schemeClr val="accent1">
                  <a:lumMod val="75000"/>
                </a:schemeClr>
              </a:solidFill>
            </a:endParaRPr>
          </a:p>
          <a:p>
            <a:pPr marL="0" indent="0">
              <a:spcBef>
                <a:spcPts val="0"/>
              </a:spcBef>
              <a:buNone/>
            </a:pPr>
            <a:r>
              <a:rPr lang="en-US" sz="1600" dirty="0">
                <a:solidFill>
                  <a:schemeClr val="accent1">
                    <a:lumMod val="75000"/>
                  </a:schemeClr>
                </a:solidFill>
              </a:rPr>
              <a:t>The dates of his ministry, which spanned five decades, are from the Judean king Josiah’s thirteenth year in 627 B.C. to beyond the fall of Jerusalem to Babylon in 586 B.C.</a:t>
            </a:r>
            <a:r>
              <a:rPr lang="en-US" sz="1600" baseline="30000" dirty="0">
                <a:solidFill>
                  <a:schemeClr val="accent1">
                    <a:lumMod val="75000"/>
                  </a:schemeClr>
                </a:solidFill>
              </a:rPr>
              <a:t>3</a:t>
            </a:r>
            <a:r>
              <a:rPr lang="en-US" sz="1600" dirty="0">
                <a:solidFill>
                  <a:schemeClr val="accent1">
                    <a:lumMod val="75000"/>
                  </a:schemeClr>
                </a:solidFill>
              </a:rPr>
              <a:t> After 586 B.C., Jeremiah was forced to go with a fleeing remnant of Judah to Egypt.</a:t>
            </a:r>
            <a:r>
              <a:rPr lang="en-US" sz="1600" baseline="30000" dirty="0">
                <a:solidFill>
                  <a:schemeClr val="accent1">
                    <a:lumMod val="75000"/>
                  </a:schemeClr>
                </a:solidFill>
              </a:rPr>
              <a:t>4</a:t>
            </a:r>
            <a:r>
              <a:rPr lang="en-US" sz="1600" dirty="0">
                <a:solidFill>
                  <a:schemeClr val="accent1">
                    <a:lumMod val="75000"/>
                  </a:schemeClr>
                </a:solidFill>
              </a:rPr>
              <a:t> He was possibly still ministering in 570 B.C.</a:t>
            </a:r>
            <a:r>
              <a:rPr lang="en-US" sz="1600" baseline="30000" dirty="0">
                <a:solidFill>
                  <a:schemeClr val="accent1">
                    <a:lumMod val="75000"/>
                  </a:schemeClr>
                </a:solidFill>
              </a:rPr>
              <a:t>5</a:t>
            </a:r>
            <a:r>
              <a:rPr lang="en-US" sz="1600" dirty="0">
                <a:solidFill>
                  <a:schemeClr val="accent1">
                    <a:lumMod val="75000"/>
                  </a:schemeClr>
                </a:solidFill>
              </a:rPr>
              <a:t> A rabbinic note claims that when Babylon invaded Egypt in 568/67 B.C., Jeremiah was taken captive to Babylon. He could have lived even to pen the book’s closing record in Babylon c. 561 B.C., when Judah’s king Jehoiachin, imprisoned in Babylon since 597 B.C., was allowed liberties in his last days (</a:t>
            </a:r>
            <a:r>
              <a:rPr lang="en-US" sz="1600" dirty="0">
                <a:solidFill>
                  <a:schemeClr val="accent1">
                    <a:lumMod val="75000"/>
                  </a:schemeClr>
                </a:solidFill>
                <a:hlinkClick r:id="rId9"/>
              </a:rPr>
              <a:t>Jeremiah 52:31-34</a:t>
            </a:r>
            <a:r>
              <a:rPr lang="en-US" sz="1600" dirty="0">
                <a:solidFill>
                  <a:schemeClr val="accent1">
                    <a:lumMod val="75000"/>
                  </a:schemeClr>
                </a:solidFill>
              </a:rPr>
              <a:t>). Jeremiah, if still alive at that time, was between 85 and 90 years old.</a:t>
            </a:r>
          </a:p>
          <a:p>
            <a:pPr marL="0" indent="0">
              <a:spcBef>
                <a:spcPts val="0"/>
              </a:spcBef>
              <a:buNone/>
            </a:pPr>
            <a:endParaRPr lang="en-US" sz="1600" dirty="0">
              <a:solidFill>
                <a:schemeClr val="accent1">
                  <a:lumMod val="75000"/>
                </a:schemeClr>
              </a:solidFill>
            </a:endParaRPr>
          </a:p>
          <a:p>
            <a:pPr marL="0" indent="0">
              <a:spcBef>
                <a:spcPts val="0"/>
              </a:spcBef>
              <a:buNone/>
            </a:pPr>
            <a:r>
              <a:rPr lang="en-US" sz="1600" dirty="0">
                <a:solidFill>
                  <a:schemeClr val="accent1">
                    <a:lumMod val="75000"/>
                  </a:schemeClr>
                </a:solidFill>
              </a:rPr>
              <a:t>Seven other Jeremiahs appear in Scripture.</a:t>
            </a:r>
            <a:r>
              <a:rPr lang="en-US" sz="1600" baseline="30000" dirty="0">
                <a:solidFill>
                  <a:schemeClr val="accent1">
                    <a:lumMod val="75000"/>
                  </a:schemeClr>
                </a:solidFill>
              </a:rPr>
              <a:t>6</a:t>
            </a:r>
            <a:r>
              <a:rPr lang="en-US" sz="1600" dirty="0">
                <a:solidFill>
                  <a:schemeClr val="accent1">
                    <a:lumMod val="75000"/>
                  </a:schemeClr>
                </a:solidFill>
              </a:rPr>
              <a:t> Jeremiah the prophet is named at least nine times outside of his book,</a:t>
            </a:r>
            <a:r>
              <a:rPr lang="en-US" sz="1600" baseline="30000" dirty="0">
                <a:solidFill>
                  <a:schemeClr val="accent1">
                    <a:lumMod val="75000"/>
                  </a:schemeClr>
                </a:solidFill>
              </a:rPr>
              <a:t>7</a:t>
            </a:r>
            <a:r>
              <a:rPr lang="en-US" sz="1600" dirty="0">
                <a:solidFill>
                  <a:schemeClr val="accent1">
                    <a:lumMod val="75000"/>
                  </a:schemeClr>
                </a:solidFill>
              </a:rPr>
              <a:t> and the Old and New Testaments quote Jeremiah at least seven times.</a:t>
            </a:r>
            <a:r>
              <a:rPr lang="en-US" sz="1600" baseline="30000" dirty="0">
                <a:solidFill>
                  <a:schemeClr val="accent1">
                    <a:lumMod val="75000"/>
                  </a:schemeClr>
                </a:solidFill>
              </a:rPr>
              <a:t>8</a:t>
            </a:r>
            <a:endParaRPr lang="en-US" sz="1600" dirty="0">
              <a:solidFill>
                <a:schemeClr val="accent1">
                  <a:lumMod val="75000"/>
                </a:schemeClr>
              </a:solidFill>
            </a:endParaRPr>
          </a:p>
        </p:txBody>
      </p:sp>
      <p:sp>
        <p:nvSpPr>
          <p:cNvPr id="4" name="Text Placeholder 3">
            <a:extLst>
              <a:ext uri="{FF2B5EF4-FFF2-40B4-BE49-F238E27FC236}">
                <a16:creationId xmlns:a16="http://schemas.microsoft.com/office/drawing/2014/main" id="{29B89D1F-24AA-8C1E-4643-D08C54D8EE6D}"/>
              </a:ext>
            </a:extLst>
          </p:cNvPr>
          <p:cNvSpPr>
            <a:spLocks noGrp="1"/>
          </p:cNvSpPr>
          <p:nvPr>
            <p:ph type="body" sz="half" idx="2"/>
          </p:nvPr>
        </p:nvSpPr>
        <p:spPr>
          <a:xfrm>
            <a:off x="857860" y="3124200"/>
            <a:ext cx="3931213" cy="914400"/>
          </a:xfrm>
        </p:spPr>
        <p:txBody>
          <a:bodyPr/>
          <a:lstStyle/>
          <a:p>
            <a:pPr algn="ctr">
              <a:spcBef>
                <a:spcPct val="0"/>
              </a:spcBef>
            </a:pPr>
            <a:r>
              <a:rPr lang="en-US" sz="1999" cap="all" dirty="0">
                <a:solidFill>
                  <a:schemeClr val="bg2"/>
                </a:solidFill>
                <a:latin typeface="+mj-lt"/>
                <a:ea typeface="+mj-ea"/>
                <a:cs typeface="+mj-cs"/>
              </a:rPr>
              <a:t> </a:t>
            </a:r>
            <a:r>
              <a:rPr lang="en-US" sz="1999" cap="all" dirty="0">
                <a:solidFill>
                  <a:schemeClr val="accent6"/>
                </a:solidFill>
                <a:latin typeface="+mj-lt"/>
                <a:ea typeface="+mj-ea"/>
                <a:cs typeface="+mj-cs"/>
              </a:rPr>
              <a:t>DATE: </a:t>
            </a:r>
            <a:r>
              <a:rPr lang="en-US" sz="1999" dirty="0">
                <a:solidFill>
                  <a:schemeClr val="accent6"/>
                </a:solidFill>
                <a:latin typeface="+mj-lt"/>
                <a:ea typeface="+mj-ea"/>
                <a:cs typeface="+mj-cs"/>
              </a:rPr>
              <a:t>c.</a:t>
            </a:r>
            <a:r>
              <a:rPr lang="en-US" sz="1999" cap="all" dirty="0">
                <a:solidFill>
                  <a:schemeClr val="accent6"/>
                </a:solidFill>
                <a:latin typeface="+mj-lt"/>
                <a:ea typeface="+mj-ea"/>
                <a:cs typeface="+mj-cs"/>
              </a:rPr>
              <a:t> 630 – 575 B</a:t>
            </a:r>
            <a:r>
              <a:rPr lang="en-US" sz="1999" cap="all">
                <a:solidFill>
                  <a:schemeClr val="accent6"/>
                </a:solidFill>
                <a:latin typeface="+mj-lt"/>
                <a:ea typeface="+mj-ea"/>
                <a:cs typeface="+mj-cs"/>
              </a:rPr>
              <a:t>.C.</a:t>
            </a:r>
            <a:endParaRPr lang="en-US" sz="1999" cap="all" dirty="0">
              <a:solidFill>
                <a:schemeClr val="accent6"/>
              </a:solidFill>
              <a:latin typeface="+mj-lt"/>
              <a:ea typeface="+mj-ea"/>
              <a:cs typeface="+mj-cs"/>
            </a:endParaRPr>
          </a:p>
        </p:txBody>
      </p:sp>
      <p:sp>
        <p:nvSpPr>
          <p:cNvPr id="5" name="Slide Number Placeholder 4">
            <a:extLst>
              <a:ext uri="{FF2B5EF4-FFF2-40B4-BE49-F238E27FC236}">
                <a16:creationId xmlns:a16="http://schemas.microsoft.com/office/drawing/2014/main" id="{466BA7FD-E1AD-66C6-4BCE-AF35067C0E67}"/>
              </a:ext>
            </a:extLst>
          </p:cNvPr>
          <p:cNvSpPr>
            <a:spLocks noGrp="1"/>
          </p:cNvSpPr>
          <p:nvPr>
            <p:ph type="sldNum" sz="quarter" idx="12"/>
          </p:nvPr>
        </p:nvSpPr>
        <p:spPr/>
        <p:txBody>
          <a:bodyPr/>
          <a:lstStyle/>
          <a:p>
            <a:fld id="{AAEAE4A8-A6E5-453E-B946-FB774B73F48C}" type="slidenum">
              <a:rPr lang="en-US" smtClean="0"/>
              <a:pPr/>
              <a:t>14</a:t>
            </a:fld>
            <a:endParaRPr lang="en-US" dirty="0"/>
          </a:p>
        </p:txBody>
      </p:sp>
      <p:sp>
        <p:nvSpPr>
          <p:cNvPr id="7" name="TextBox 6">
            <a:extLst>
              <a:ext uri="{FF2B5EF4-FFF2-40B4-BE49-F238E27FC236}">
                <a16:creationId xmlns:a16="http://schemas.microsoft.com/office/drawing/2014/main" id="{27CF1867-0F12-CE6B-352F-6B76375BC0DE}"/>
              </a:ext>
            </a:extLst>
          </p:cNvPr>
          <p:cNvSpPr txBox="1"/>
          <p:nvPr/>
        </p:nvSpPr>
        <p:spPr>
          <a:xfrm>
            <a:off x="4933396" y="5185886"/>
            <a:ext cx="2514600" cy="923330"/>
          </a:xfrm>
          <a:prstGeom prst="rect">
            <a:avLst/>
          </a:prstGeom>
          <a:noFill/>
        </p:spPr>
        <p:txBody>
          <a:bodyPr wrap="square" rtlCol="0">
            <a:spAutoFit/>
          </a:bodyPr>
          <a:lstStyle/>
          <a:p>
            <a:r>
              <a:rPr lang="en-US" sz="900" b="1" dirty="0"/>
              <a:t>Notes:</a:t>
            </a:r>
          </a:p>
          <a:p>
            <a:r>
              <a:rPr lang="en-US" sz="1000" baseline="30000" dirty="0"/>
              <a:t>1</a:t>
            </a:r>
            <a:r>
              <a:rPr lang="en-US" sz="900" b="1" dirty="0"/>
              <a:t> </a:t>
            </a:r>
            <a:r>
              <a:rPr lang="en-US" sz="900" dirty="0"/>
              <a:t> Jeremiah 36:4, 36:32; 45:1</a:t>
            </a:r>
          </a:p>
          <a:p>
            <a:r>
              <a:rPr lang="en-US" sz="1000" baseline="30000" dirty="0"/>
              <a:t>2</a:t>
            </a:r>
            <a:r>
              <a:rPr lang="en-US" sz="900" dirty="0"/>
              <a:t> </a:t>
            </a:r>
            <a:r>
              <a:rPr lang="es-ES" sz="900" dirty="0"/>
              <a:t>cf. Jeremiah 9:1; 13:17; 14:17</a:t>
            </a:r>
            <a:endParaRPr lang="en-US" sz="900" dirty="0"/>
          </a:p>
          <a:p>
            <a:r>
              <a:rPr lang="en-US" sz="1000" baseline="30000" dirty="0"/>
              <a:t>3</a:t>
            </a:r>
            <a:r>
              <a:rPr lang="en-US" sz="900" dirty="0"/>
              <a:t> Jeremiah 1:1-2, Jeremiah 39; 40; 52</a:t>
            </a:r>
          </a:p>
          <a:p>
            <a:r>
              <a:rPr lang="en-US" sz="1000" baseline="30000" dirty="0"/>
              <a:t>4</a:t>
            </a:r>
            <a:r>
              <a:rPr lang="en-US" sz="900" dirty="0"/>
              <a:t> Jeremiah 43-44</a:t>
            </a:r>
          </a:p>
          <a:p>
            <a:endParaRPr lang="en-US" sz="900" dirty="0"/>
          </a:p>
        </p:txBody>
      </p:sp>
      <p:sp>
        <p:nvSpPr>
          <p:cNvPr id="9" name="TextBox 8">
            <a:extLst>
              <a:ext uri="{FF2B5EF4-FFF2-40B4-BE49-F238E27FC236}">
                <a16:creationId xmlns:a16="http://schemas.microsoft.com/office/drawing/2014/main" id="{EDBED97A-4B76-9583-A6DE-2CEF4045CA28}"/>
              </a:ext>
            </a:extLst>
          </p:cNvPr>
          <p:cNvSpPr txBox="1"/>
          <p:nvPr/>
        </p:nvSpPr>
        <p:spPr>
          <a:xfrm>
            <a:off x="7727524" y="5181600"/>
            <a:ext cx="3857971" cy="1061829"/>
          </a:xfrm>
          <a:prstGeom prst="rect">
            <a:avLst/>
          </a:prstGeom>
          <a:noFill/>
        </p:spPr>
        <p:txBody>
          <a:bodyPr wrap="square" rtlCol="0">
            <a:spAutoFit/>
          </a:bodyPr>
          <a:lstStyle/>
          <a:p>
            <a:endParaRPr lang="en-US" sz="900" dirty="0"/>
          </a:p>
          <a:p>
            <a:r>
              <a:rPr lang="en-US" sz="1000" baseline="30000" dirty="0"/>
              <a:t>5</a:t>
            </a:r>
            <a:r>
              <a:rPr lang="en-US" sz="900" dirty="0"/>
              <a:t> cf. Jeremiah 44:29-30</a:t>
            </a:r>
          </a:p>
          <a:p>
            <a:r>
              <a:rPr lang="en-US" sz="1000" baseline="30000" dirty="0"/>
              <a:t>6</a:t>
            </a:r>
            <a:r>
              <a:rPr lang="en-US" sz="900" dirty="0"/>
              <a:t> 2 Kings 23:31; 1 Chron. 5:24; 12:4, 10, 13; Neh. 10:2; 12:1</a:t>
            </a:r>
          </a:p>
          <a:p>
            <a:r>
              <a:rPr lang="en-US" sz="1000" baseline="30000" dirty="0"/>
              <a:t>7</a:t>
            </a:r>
            <a:r>
              <a:rPr lang="en-US" sz="900" dirty="0"/>
              <a:t> </a:t>
            </a:r>
            <a:r>
              <a:rPr lang="nl-NL" sz="900" dirty="0"/>
              <a:t>(cf. 2 Chron. 35:25; 36:12, 21–22; Ezra 1:1; Dan. 9:2; Matt. 2:17; 16:14; 27:9)</a:t>
            </a:r>
            <a:endParaRPr lang="en-US" sz="900" dirty="0"/>
          </a:p>
          <a:p>
            <a:r>
              <a:rPr lang="en-US" sz="1000" baseline="30000" dirty="0"/>
              <a:t>8</a:t>
            </a:r>
            <a:r>
              <a:rPr lang="en-US" sz="900" dirty="0"/>
              <a:t> Dan. 9:2 (Jer. 25:11–12; 29:10); Matt. 2:18 (Jer. 31:15); Matt. 27:9 (Jer. 18:2; 19:2, 11; 32:6–9); 1 Cor. 1:31(Jer. 9:24); 2 Cor. 10:17 (Jer. 9:24); Heb. 8:8–12 (Jer. 31:31–34); Heb. 10:16–17 (Jer. 31:33–34)</a:t>
            </a:r>
          </a:p>
        </p:txBody>
      </p:sp>
    </p:spTree>
    <p:extLst>
      <p:ext uri="{BB962C8B-B14F-4D97-AF65-F5344CB8AC3E}">
        <p14:creationId xmlns:p14="http://schemas.microsoft.com/office/powerpoint/2010/main" val="36592149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2A998-54C4-39B3-1240-3C5460752F56}"/>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521C6AC-D920-6C97-F54F-8A0ED2A82D19}"/>
              </a:ext>
            </a:extLst>
          </p:cNvPr>
          <p:cNvSpPr>
            <a:spLocks noGrp="1"/>
          </p:cNvSpPr>
          <p:nvPr>
            <p:ph type="title"/>
          </p:nvPr>
        </p:nvSpPr>
        <p:spPr>
          <a:xfrm>
            <a:off x="1161255" y="436674"/>
            <a:ext cx="8610600" cy="685800"/>
          </a:xfrm>
        </p:spPr>
        <p:txBody>
          <a:bodyPr/>
          <a:lstStyle/>
          <a:p>
            <a:r>
              <a:rPr lang="en-US" sz="2800" dirty="0">
                <a:solidFill>
                  <a:schemeClr val="accent1">
                    <a:lumMod val="75000"/>
                  </a:schemeClr>
                </a:solidFill>
              </a:rPr>
              <a:t>Jeremiah: Background and setting</a:t>
            </a:r>
            <a:r>
              <a:rPr lang="en-US" dirty="0">
                <a:solidFill>
                  <a:schemeClr val="accent1">
                    <a:lumMod val="75000"/>
                  </a:schemeClr>
                </a:solidFill>
              </a:rPr>
              <a:t> </a:t>
            </a:r>
          </a:p>
        </p:txBody>
      </p:sp>
      <p:sp>
        <p:nvSpPr>
          <p:cNvPr id="3" name="Slide Number Placeholder 2">
            <a:extLst>
              <a:ext uri="{FF2B5EF4-FFF2-40B4-BE49-F238E27FC236}">
                <a16:creationId xmlns:a16="http://schemas.microsoft.com/office/drawing/2014/main" id="{C5407373-CE14-E471-7D23-DE9093F8DF7C}"/>
              </a:ext>
            </a:extLst>
          </p:cNvPr>
          <p:cNvSpPr>
            <a:spLocks noGrp="1"/>
          </p:cNvSpPr>
          <p:nvPr>
            <p:ph type="sldNum" sz="quarter" idx="12"/>
          </p:nvPr>
        </p:nvSpPr>
        <p:spPr/>
        <p:txBody>
          <a:bodyPr/>
          <a:lstStyle/>
          <a:p>
            <a:fld id="{AAEAE4A8-A6E5-453E-B946-FB774B73F48C}" type="slidenum">
              <a:rPr lang="en-US" smtClean="0"/>
              <a:pPr/>
              <a:t>15</a:t>
            </a:fld>
            <a:endParaRPr lang="en-US" dirty="0"/>
          </a:p>
        </p:txBody>
      </p:sp>
      <p:sp>
        <p:nvSpPr>
          <p:cNvPr id="2" name="TextBox 1">
            <a:extLst>
              <a:ext uri="{FF2B5EF4-FFF2-40B4-BE49-F238E27FC236}">
                <a16:creationId xmlns:a16="http://schemas.microsoft.com/office/drawing/2014/main" id="{C5DCB410-5F1B-DCCB-7623-092139584CB1}"/>
              </a:ext>
            </a:extLst>
          </p:cNvPr>
          <p:cNvSpPr txBox="1">
            <a:spLocks/>
          </p:cNvSpPr>
          <p:nvPr/>
        </p:nvSpPr>
        <p:spPr>
          <a:xfrm>
            <a:off x="1065213" y="1086095"/>
            <a:ext cx="10058400" cy="4552705"/>
          </a:xfrm>
          <a:prstGeom prst="rect">
            <a:avLst/>
          </a:prstGeom>
          <a:noFill/>
        </p:spPr>
        <p:txBody>
          <a:bodyPr wrap="square" rtlCol="0">
            <a:noAutofit/>
          </a:bodyPr>
          <a:lstStyle/>
          <a:p>
            <a:r>
              <a:rPr lang="en-US" sz="1200" dirty="0"/>
              <a:t>Background details of Jeremiah’s times are portrayed in </a:t>
            </a:r>
            <a:r>
              <a:rPr lang="en-US" sz="1200" dirty="0">
                <a:hlinkClick r:id="rId2"/>
              </a:rPr>
              <a:t>2 Kings 22-25</a:t>
            </a:r>
            <a:r>
              <a:rPr lang="en-US" sz="1200" dirty="0"/>
              <a:t> and </a:t>
            </a:r>
            <a:r>
              <a:rPr lang="en-US" sz="1200" dirty="0">
                <a:hlinkClick r:id="rId3"/>
              </a:rPr>
              <a:t>2 Chronicles 34–36</a:t>
            </a:r>
            <a:r>
              <a:rPr lang="en-US" sz="1200" dirty="0"/>
              <a:t>. Jeremiah’s messages paint pictures of: </a:t>
            </a:r>
          </a:p>
          <a:p>
            <a:endParaRPr lang="en-US" sz="1200" dirty="0"/>
          </a:p>
          <a:p>
            <a:pPr marL="228600" indent="-228600">
              <a:buAutoNum type="arabicParenR"/>
            </a:pPr>
            <a:r>
              <a:rPr lang="en-US" sz="1200" dirty="0"/>
              <a:t>his people’s sin </a:t>
            </a:r>
          </a:p>
          <a:p>
            <a:pPr marL="228600" indent="-228600">
              <a:buAutoNum type="arabicParenR"/>
            </a:pPr>
            <a:r>
              <a:rPr lang="en-US" sz="1200" dirty="0"/>
              <a:t>the invader God would send</a:t>
            </a:r>
          </a:p>
          <a:p>
            <a:pPr marL="228600" indent="-228600">
              <a:buAutoNum type="arabicParenR"/>
            </a:pPr>
            <a:r>
              <a:rPr lang="en-US" sz="1200" dirty="0"/>
              <a:t>the rigors of siege, and </a:t>
            </a:r>
          </a:p>
          <a:p>
            <a:pPr marL="228600" indent="-228600">
              <a:buAutoNum type="arabicParenR"/>
            </a:pPr>
            <a:r>
              <a:rPr lang="en-US" sz="1200" dirty="0"/>
              <a:t>calamities of destruction. </a:t>
            </a:r>
          </a:p>
          <a:p>
            <a:endParaRPr lang="en-US" sz="1200" dirty="0"/>
          </a:p>
          <a:p>
            <a:r>
              <a:rPr lang="en-US" sz="1200" dirty="0"/>
              <a:t>Jeremiah’s message of impending judgment for idolatry and other sins was preached over a period of 40 years (c. 627–586 B.C. and beyond). His prophecy took place during the reigns of Judah’s final five kings: Josiah, Jehoahaz, Jehoiakim, Jehoiachin, and Zedekiah.</a:t>
            </a:r>
            <a:r>
              <a:rPr lang="en-US" sz="1200" baseline="30000" dirty="0"/>
              <a:t>1</a:t>
            </a:r>
            <a:endParaRPr lang="en-US" sz="1200" dirty="0"/>
          </a:p>
          <a:p>
            <a:endParaRPr lang="en-US" sz="1200" dirty="0"/>
          </a:p>
          <a:p>
            <a:r>
              <a:rPr lang="en-US" sz="1200" dirty="0"/>
              <a:t>The spiritual condition of Judah was one of flagrant idol worship</a:t>
            </a:r>
            <a:r>
              <a:rPr lang="en-US" sz="1200" baseline="30000" dirty="0"/>
              <a:t> 2</a:t>
            </a:r>
            <a:r>
              <a:rPr lang="en-US" sz="1200" dirty="0"/>
              <a:t>. King Ahaz, preceding his son Hezekiah long before Jeremiah in Isaiah’s day, had set up a system of sacrificing children to the god Molech in the Valley of Hinnom just outside Jerusalem (735–715 B.C.). Hezekiah led in reforms and clean-up</a:t>
            </a:r>
            <a:r>
              <a:rPr lang="en-US" sz="1200" baseline="30000" dirty="0"/>
              <a:t> 3</a:t>
            </a:r>
            <a:r>
              <a:rPr lang="en-US" sz="1200" dirty="0"/>
              <a:t>, but his son Manasseh continued to foster child sacrifice along with gross idolatry, which continued into Jeremiah’s time.</a:t>
            </a:r>
            <a:r>
              <a:rPr lang="en-US" sz="1200" baseline="30000" dirty="0"/>
              <a:t>4</a:t>
            </a:r>
            <a:r>
              <a:rPr lang="en-US" sz="1200" dirty="0"/>
              <a:t> Many also worshiped the “queen of heaven”.</a:t>
            </a:r>
            <a:r>
              <a:rPr lang="en-US" sz="1200" baseline="30000" dirty="0"/>
              <a:t>5</a:t>
            </a:r>
            <a:r>
              <a:rPr lang="en-US" sz="1200" dirty="0"/>
              <a:t> Josiah’s reforms, reaching their apex in 622 B.C., forced a repressing of the worst practices outwardly, but the deadly cancer of sin was deep and flourished quickly again after a shallow revival. Religious insincerity, dishonesty, adultery, injustice, tyranny against the helpless, and slander prevailed as the norm not the exception.</a:t>
            </a:r>
          </a:p>
          <a:p>
            <a:endParaRPr lang="en-US" sz="1200" dirty="0"/>
          </a:p>
          <a:p>
            <a:r>
              <a:rPr lang="en-US" sz="1200" dirty="0"/>
              <a:t>Politically momentous events occurred in Jeremiah’s day. Assyria saw its power wane gradually. When their king, Ashurbanipal, died in 626 B.C., Assyria grew so feeble that in 612 B.C. her seemingly invincible capital, Nineveh, was destroyed.</a:t>
            </a:r>
            <a:r>
              <a:rPr lang="en-US" sz="1200" baseline="30000" dirty="0"/>
              <a:t>6</a:t>
            </a:r>
            <a:r>
              <a:rPr lang="en-US" sz="1200" dirty="0"/>
              <a:t> The Neo-Babylonian empire under Nabopolassar (625–605 B.C.) became the dominant militarily with victories against Assyria (612 B.C.), Egypt (609–605 B.C.), and Southern Israel in three phases (605 B.C.</a:t>
            </a:r>
            <a:r>
              <a:rPr lang="en-US" sz="1200" baseline="30000" dirty="0"/>
              <a:t> 7</a:t>
            </a:r>
            <a:r>
              <a:rPr lang="en-US" sz="1200" dirty="0"/>
              <a:t> ; 597 B.C.</a:t>
            </a:r>
            <a:r>
              <a:rPr lang="en-US" sz="1200" baseline="30000" dirty="0"/>
              <a:t> 8</a:t>
            </a:r>
            <a:r>
              <a:rPr lang="en-US" sz="1200" dirty="0"/>
              <a:t>; and 586 B.C.</a:t>
            </a:r>
            <a:r>
              <a:rPr lang="en-US" sz="1200" baseline="30000" dirty="0"/>
              <a:t> 9</a:t>
            </a:r>
            <a:r>
              <a:rPr lang="en-US" sz="1200" dirty="0"/>
              <a:t>).</a:t>
            </a:r>
          </a:p>
          <a:p>
            <a:endParaRPr lang="en-US" sz="1200" dirty="0"/>
          </a:p>
          <a:p>
            <a:r>
              <a:rPr lang="en-US" sz="1200" dirty="0"/>
              <a:t>While Joel and Micah had earlier prophesied of Judah’s judgment, during Josiah’s reign God’s leading prophets were Jeremiah, Habakkuk, and Zephaniah. Later, Jeremiah’s contemporaries, Ezekiel and Daniel, played prominent prophetic roles.</a:t>
            </a:r>
          </a:p>
        </p:txBody>
      </p:sp>
      <p:sp>
        <p:nvSpPr>
          <p:cNvPr id="4" name="TextBox 3">
            <a:extLst>
              <a:ext uri="{FF2B5EF4-FFF2-40B4-BE49-F238E27FC236}">
                <a16:creationId xmlns:a16="http://schemas.microsoft.com/office/drawing/2014/main" id="{C948196C-C326-4874-AE31-9E16BE75EBF5}"/>
              </a:ext>
            </a:extLst>
          </p:cNvPr>
          <p:cNvSpPr txBox="1"/>
          <p:nvPr/>
        </p:nvSpPr>
        <p:spPr>
          <a:xfrm>
            <a:off x="1063624" y="5596739"/>
            <a:ext cx="3657600" cy="784830"/>
          </a:xfrm>
          <a:prstGeom prst="rect">
            <a:avLst/>
          </a:prstGeom>
          <a:noFill/>
        </p:spPr>
        <p:txBody>
          <a:bodyPr wrap="square" rtlCol="0">
            <a:spAutoFit/>
          </a:bodyPr>
          <a:lstStyle/>
          <a:p>
            <a:r>
              <a:rPr lang="en-US" sz="900" b="1" dirty="0"/>
              <a:t>Notes:</a:t>
            </a:r>
          </a:p>
          <a:p>
            <a:r>
              <a:rPr lang="en-US" sz="1000" baseline="30000" dirty="0"/>
              <a:t>1</a:t>
            </a:r>
            <a:r>
              <a:rPr lang="en-US" sz="900" b="1" dirty="0"/>
              <a:t> </a:t>
            </a:r>
            <a:r>
              <a:rPr lang="en-US" sz="900" dirty="0"/>
              <a:t> Josiah 640–609 B.C., </a:t>
            </a:r>
            <a:r>
              <a:rPr lang="en-US" sz="900" dirty="0" err="1"/>
              <a:t>Jehoahaz</a:t>
            </a:r>
            <a:r>
              <a:rPr lang="en-US" sz="900" dirty="0"/>
              <a:t> 609 B.C., Jehoiakim 609–598 B.C., </a:t>
            </a:r>
          </a:p>
          <a:p>
            <a:pPr marL="457200" indent="-365760"/>
            <a:r>
              <a:rPr lang="en-US" sz="900" dirty="0"/>
              <a:t>Jehoiachin 598–597, and Zedekiah 597–586 B.C.</a:t>
            </a:r>
          </a:p>
          <a:p>
            <a:r>
              <a:rPr lang="en-US" sz="1000" baseline="30000" dirty="0"/>
              <a:t>2</a:t>
            </a:r>
            <a:r>
              <a:rPr lang="en-US" sz="900" dirty="0"/>
              <a:t> cf. Jer. 2</a:t>
            </a:r>
          </a:p>
          <a:p>
            <a:r>
              <a:rPr lang="en-US" sz="1000" baseline="30000" dirty="0"/>
              <a:t>3</a:t>
            </a:r>
            <a:r>
              <a:rPr lang="en-US" sz="900" dirty="0"/>
              <a:t> Isa. 36:7</a:t>
            </a:r>
          </a:p>
        </p:txBody>
      </p:sp>
      <p:sp>
        <p:nvSpPr>
          <p:cNvPr id="5" name="TextBox 4">
            <a:extLst>
              <a:ext uri="{FF2B5EF4-FFF2-40B4-BE49-F238E27FC236}">
                <a16:creationId xmlns:a16="http://schemas.microsoft.com/office/drawing/2014/main" id="{FA581839-E75B-BC7E-0D94-33674BC2B3D6}"/>
              </a:ext>
            </a:extLst>
          </p:cNvPr>
          <p:cNvSpPr txBox="1"/>
          <p:nvPr/>
        </p:nvSpPr>
        <p:spPr>
          <a:xfrm>
            <a:off x="4625181" y="5670558"/>
            <a:ext cx="2209800" cy="610424"/>
          </a:xfrm>
          <a:prstGeom prst="rect">
            <a:avLst/>
          </a:prstGeom>
          <a:noFill/>
        </p:spPr>
        <p:txBody>
          <a:bodyPr wrap="square" rtlCol="0">
            <a:spAutoFit/>
          </a:bodyPr>
          <a:lstStyle/>
          <a:p>
            <a:endParaRPr lang="en-US" sz="1000" baseline="30000" dirty="0"/>
          </a:p>
          <a:p>
            <a:r>
              <a:rPr lang="en-US" sz="1000" baseline="30000" dirty="0"/>
              <a:t>4</a:t>
            </a:r>
            <a:r>
              <a:rPr lang="en-US" sz="900" b="1" dirty="0"/>
              <a:t> </a:t>
            </a:r>
            <a:r>
              <a:rPr lang="en-US" sz="900" dirty="0"/>
              <a:t>Jer. 7:31; 19:5; 32:35</a:t>
            </a:r>
          </a:p>
          <a:p>
            <a:r>
              <a:rPr lang="en-US" sz="1000" baseline="30000" dirty="0"/>
              <a:t>5</a:t>
            </a:r>
            <a:r>
              <a:rPr lang="en-US" sz="900" dirty="0"/>
              <a:t> Jer. 7:18; 44:19</a:t>
            </a:r>
          </a:p>
          <a:p>
            <a:r>
              <a:rPr lang="en-US" sz="1000" baseline="30000" dirty="0"/>
              <a:t>6</a:t>
            </a:r>
            <a:r>
              <a:rPr lang="en-US" sz="900" dirty="0"/>
              <a:t> cf. the book of Nahum</a:t>
            </a:r>
          </a:p>
        </p:txBody>
      </p:sp>
      <p:sp>
        <p:nvSpPr>
          <p:cNvPr id="8" name="TextBox 7">
            <a:extLst>
              <a:ext uri="{FF2B5EF4-FFF2-40B4-BE49-F238E27FC236}">
                <a16:creationId xmlns:a16="http://schemas.microsoft.com/office/drawing/2014/main" id="{5B3CA798-4298-DE58-5F3F-3A19D05F8773}"/>
              </a:ext>
            </a:extLst>
          </p:cNvPr>
          <p:cNvSpPr txBox="1"/>
          <p:nvPr/>
        </p:nvSpPr>
        <p:spPr>
          <a:xfrm>
            <a:off x="6682581" y="5670558"/>
            <a:ext cx="1828800" cy="610424"/>
          </a:xfrm>
          <a:prstGeom prst="rect">
            <a:avLst/>
          </a:prstGeom>
          <a:noFill/>
        </p:spPr>
        <p:txBody>
          <a:bodyPr wrap="square" rtlCol="0">
            <a:spAutoFit/>
          </a:bodyPr>
          <a:lstStyle/>
          <a:p>
            <a:endParaRPr lang="en-US" sz="1000" baseline="30000" dirty="0"/>
          </a:p>
          <a:p>
            <a:r>
              <a:rPr lang="en-US" sz="1000" baseline="30000" dirty="0"/>
              <a:t>7</a:t>
            </a:r>
            <a:r>
              <a:rPr lang="en-US" sz="900" b="1" dirty="0"/>
              <a:t> </a:t>
            </a:r>
            <a:r>
              <a:rPr lang="en-US" sz="900" dirty="0"/>
              <a:t>Dan. 1,</a:t>
            </a:r>
          </a:p>
          <a:p>
            <a:r>
              <a:rPr lang="en-US" sz="1000" baseline="30000" dirty="0"/>
              <a:t>8</a:t>
            </a:r>
            <a:r>
              <a:rPr lang="en-US" sz="900" dirty="0"/>
              <a:t> 2 Kings 24:10–16</a:t>
            </a:r>
          </a:p>
          <a:p>
            <a:r>
              <a:rPr lang="en-US" sz="1000" baseline="30000" dirty="0"/>
              <a:t>9</a:t>
            </a:r>
            <a:r>
              <a:rPr lang="en-US" sz="900" dirty="0"/>
              <a:t> Jer. 39; 40; 52</a:t>
            </a:r>
          </a:p>
        </p:txBody>
      </p:sp>
    </p:spTree>
    <p:extLst>
      <p:ext uri="{BB962C8B-B14F-4D97-AF65-F5344CB8AC3E}">
        <p14:creationId xmlns:p14="http://schemas.microsoft.com/office/powerpoint/2010/main" val="20142660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3146A-D667-44AE-C5FD-E35908D08D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AF9961-EDFA-52AE-BCCC-96516261D60A}"/>
              </a:ext>
            </a:extLst>
          </p:cNvPr>
          <p:cNvSpPr>
            <a:spLocks noGrp="1"/>
          </p:cNvSpPr>
          <p:nvPr>
            <p:ph type="title"/>
          </p:nvPr>
        </p:nvSpPr>
        <p:spPr>
          <a:xfrm>
            <a:off x="609747" y="702155"/>
            <a:ext cx="10983849" cy="460891"/>
          </a:xfrm>
        </p:spPr>
        <p:txBody>
          <a:bodyPr vert="horz" lIns="91440" tIns="45720" rIns="91440" bIns="45720" rtlCol="0" anchor="b">
            <a:normAutofit fontScale="90000"/>
          </a:bodyPr>
          <a:lstStyle/>
          <a:p>
            <a:pPr algn="ctr" defTabSz="457200"/>
            <a:r>
              <a:rPr lang="en-US" sz="2800" b="1" dirty="0">
                <a:solidFill>
                  <a:schemeClr val="accent1">
                    <a:lumMod val="75000"/>
                  </a:schemeClr>
                </a:solidFill>
              </a:rPr>
              <a:t>KEY GEOGRAPHY of JEREMIAH</a:t>
            </a:r>
          </a:p>
        </p:txBody>
      </p:sp>
      <p:pic>
        <p:nvPicPr>
          <p:cNvPr id="7" name="Picture Placeholder 6">
            <a:extLst>
              <a:ext uri="{FF2B5EF4-FFF2-40B4-BE49-F238E27FC236}">
                <a16:creationId xmlns:a16="http://schemas.microsoft.com/office/drawing/2014/main" id="{823C79DD-E713-C0E7-6A54-3096AC62C5E9}"/>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256" r="-232"/>
          <a:stretch/>
        </p:blipFill>
        <p:spPr>
          <a:xfrm>
            <a:off x="6119961" y="1301726"/>
            <a:ext cx="5890290" cy="3957447"/>
          </a:xfrm>
          <a:prstGeom prst="rect">
            <a:avLst/>
          </a:prstGeom>
        </p:spPr>
      </p:pic>
      <p:sp>
        <p:nvSpPr>
          <p:cNvPr id="5" name="Slide Number Placeholder 4">
            <a:extLst>
              <a:ext uri="{FF2B5EF4-FFF2-40B4-BE49-F238E27FC236}">
                <a16:creationId xmlns:a16="http://schemas.microsoft.com/office/drawing/2014/main" id="{E4A4C449-3F57-FD58-E2C1-69D945FAEB80}"/>
              </a:ext>
            </a:extLst>
          </p:cNvPr>
          <p:cNvSpPr>
            <a:spLocks noGrp="1"/>
          </p:cNvSpPr>
          <p:nvPr>
            <p:ph type="sldNum" sz="quarter" idx="12"/>
          </p:nvPr>
        </p:nvSpPr>
        <p:spPr/>
        <p:txBody>
          <a:bodyPr vert="horz" lIns="91440" tIns="45720" rIns="91440" bIns="45720" rtlCol="0" anchor="ctr">
            <a:normAutofit/>
          </a:bodyPr>
          <a:lstStyle/>
          <a:p>
            <a:pPr defTabSz="914400">
              <a:spcAft>
                <a:spcPts val="600"/>
              </a:spcAft>
            </a:pPr>
            <a:fld id="{AAEAE4A8-A6E5-453E-B946-FB774B73F48C}" type="slidenum">
              <a:rPr lang="en-US" smtClean="0"/>
              <a:pPr defTabSz="914400">
                <a:spcAft>
                  <a:spcPts val="600"/>
                </a:spcAft>
              </a:pPr>
              <a:t>16</a:t>
            </a:fld>
            <a:endParaRPr lang="en-US"/>
          </a:p>
        </p:txBody>
      </p:sp>
      <p:pic>
        <p:nvPicPr>
          <p:cNvPr id="9" name="Picture 8" descr="A map of the middle east&#10;&#10;Description automatically generated">
            <a:extLst>
              <a:ext uri="{FF2B5EF4-FFF2-40B4-BE49-F238E27FC236}">
                <a16:creationId xmlns:a16="http://schemas.microsoft.com/office/drawing/2014/main" id="{E5D14924-5DD7-A026-3CA0-2F6A5EB247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212" y="1295400"/>
            <a:ext cx="5715000" cy="3936206"/>
          </a:xfrm>
          <a:prstGeom prst="rect">
            <a:avLst/>
          </a:prstGeom>
        </p:spPr>
      </p:pic>
      <p:sp>
        <p:nvSpPr>
          <p:cNvPr id="3" name="TextBox 2">
            <a:extLst>
              <a:ext uri="{FF2B5EF4-FFF2-40B4-BE49-F238E27FC236}">
                <a16:creationId xmlns:a16="http://schemas.microsoft.com/office/drawing/2014/main" id="{550B8564-F425-0130-A06C-D1EF1A213821}"/>
              </a:ext>
            </a:extLst>
          </p:cNvPr>
          <p:cNvSpPr txBox="1"/>
          <p:nvPr/>
        </p:nvSpPr>
        <p:spPr>
          <a:xfrm>
            <a:off x="1065212" y="5486400"/>
            <a:ext cx="10363200" cy="415498"/>
          </a:xfrm>
          <a:prstGeom prst="rect">
            <a:avLst/>
          </a:prstGeom>
          <a:noFill/>
        </p:spPr>
        <p:txBody>
          <a:bodyPr wrap="square" rtlCol="0">
            <a:spAutoFit/>
          </a:bodyPr>
          <a:lstStyle/>
          <a:p>
            <a:r>
              <a:rPr lang="en-US" sz="1050" dirty="0"/>
              <a:t>Jeremiah 9:25-26, "Behold, the days are coming, declares the LORD, when I will punish all those who are circumcised merely in the flesh- Egypt, Judah, Edom, the sons of Ammon, Moab, and all who dwell in the desert who cut the corners of their hair, for all these nations are uncircumcised, and all the house of Israel are uncircumcised in heart." </a:t>
            </a:r>
          </a:p>
        </p:txBody>
      </p:sp>
    </p:spTree>
    <p:extLst>
      <p:ext uri="{BB962C8B-B14F-4D97-AF65-F5344CB8AC3E}">
        <p14:creationId xmlns:p14="http://schemas.microsoft.com/office/powerpoint/2010/main" val="3121712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ADE9C-A0EE-3FA5-3338-01534DD128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0CB694-2234-A1A4-8B51-2D6EB0144C70}"/>
              </a:ext>
            </a:extLst>
          </p:cNvPr>
          <p:cNvSpPr>
            <a:spLocks noGrp="1"/>
          </p:cNvSpPr>
          <p:nvPr>
            <p:ph type="title"/>
          </p:nvPr>
        </p:nvSpPr>
        <p:spPr>
          <a:xfrm>
            <a:off x="684212" y="152400"/>
            <a:ext cx="7313465" cy="460891"/>
          </a:xfrm>
        </p:spPr>
        <p:txBody>
          <a:bodyPr vert="horz" lIns="91440" tIns="45720" rIns="91440" bIns="45720" rtlCol="0" anchor="b">
            <a:normAutofit fontScale="90000"/>
          </a:bodyPr>
          <a:lstStyle/>
          <a:p>
            <a:pPr defTabSz="457200"/>
            <a:r>
              <a:rPr lang="en-US" sz="2800" b="1" dirty="0">
                <a:solidFill>
                  <a:schemeClr val="tx2"/>
                </a:solidFill>
              </a:rPr>
              <a:t>KEY GEOGRAPHY of JEREMIAH (</a:t>
            </a:r>
            <a:r>
              <a:rPr lang="en-US" sz="2800" b="1" cap="none" dirty="0">
                <a:solidFill>
                  <a:schemeClr val="tx2"/>
                </a:solidFill>
              </a:rPr>
              <a:t>PAST vs. PRESENT</a:t>
            </a:r>
            <a:r>
              <a:rPr lang="en-US" sz="2800" b="1" dirty="0">
                <a:solidFill>
                  <a:schemeClr val="tx2"/>
                </a:solidFill>
              </a:rPr>
              <a:t>)</a:t>
            </a:r>
          </a:p>
        </p:txBody>
      </p:sp>
      <p:pic>
        <p:nvPicPr>
          <p:cNvPr id="11" name="Picture Placeholder 10" descr="A map of middle east&#10;&#10;Description automatically generated">
            <a:extLst>
              <a:ext uri="{FF2B5EF4-FFF2-40B4-BE49-F238E27FC236}">
                <a16:creationId xmlns:a16="http://schemas.microsoft.com/office/drawing/2014/main" id="{62E88282-C014-D19E-C7AD-D9E545A66B1F}"/>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1167" b="3449"/>
          <a:stretch/>
        </p:blipFill>
        <p:spPr>
          <a:xfrm>
            <a:off x="6744731" y="826460"/>
            <a:ext cx="5035296" cy="5564518"/>
          </a:xfrm>
        </p:spPr>
      </p:pic>
      <p:sp>
        <p:nvSpPr>
          <p:cNvPr id="5" name="Slide Number Placeholder 4">
            <a:extLst>
              <a:ext uri="{FF2B5EF4-FFF2-40B4-BE49-F238E27FC236}">
                <a16:creationId xmlns:a16="http://schemas.microsoft.com/office/drawing/2014/main" id="{F8316479-57E5-9C3D-4267-A3B0532B7D41}"/>
              </a:ext>
            </a:extLst>
          </p:cNvPr>
          <p:cNvSpPr>
            <a:spLocks noGrp="1"/>
          </p:cNvSpPr>
          <p:nvPr>
            <p:ph type="sldNum" sz="quarter" idx="12"/>
          </p:nvPr>
        </p:nvSpPr>
        <p:spPr/>
        <p:txBody>
          <a:bodyPr vert="horz" lIns="91440" tIns="45720" rIns="91440" bIns="45720" rtlCol="0" anchor="ctr">
            <a:normAutofit/>
          </a:bodyPr>
          <a:lstStyle/>
          <a:p>
            <a:pPr defTabSz="914400">
              <a:spcAft>
                <a:spcPts val="600"/>
              </a:spcAft>
            </a:pPr>
            <a:fld id="{AAEAE4A8-A6E5-453E-B946-FB774B73F48C}" type="slidenum">
              <a:rPr lang="en-US" smtClean="0"/>
              <a:pPr defTabSz="914400">
                <a:spcAft>
                  <a:spcPts val="600"/>
                </a:spcAft>
              </a:pPr>
              <a:t>17</a:t>
            </a:fld>
            <a:endParaRPr lang="en-US"/>
          </a:p>
        </p:txBody>
      </p:sp>
      <p:pic>
        <p:nvPicPr>
          <p:cNvPr id="9" name="Picture 8">
            <a:extLst>
              <a:ext uri="{FF2B5EF4-FFF2-40B4-BE49-F238E27FC236}">
                <a16:creationId xmlns:a16="http://schemas.microsoft.com/office/drawing/2014/main" id="{41D19BB2-8EAA-4245-C666-61003FAED18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08798" y="1641689"/>
            <a:ext cx="6096000" cy="4115641"/>
          </a:xfrm>
          <a:prstGeom prst="rect">
            <a:avLst/>
          </a:prstGeom>
        </p:spPr>
      </p:pic>
      <p:sp>
        <p:nvSpPr>
          <p:cNvPr id="3" name="TextBox 2">
            <a:extLst>
              <a:ext uri="{FF2B5EF4-FFF2-40B4-BE49-F238E27FC236}">
                <a16:creationId xmlns:a16="http://schemas.microsoft.com/office/drawing/2014/main" id="{FF5D2192-A36C-6799-7023-54E35055C7ED}"/>
              </a:ext>
            </a:extLst>
          </p:cNvPr>
          <p:cNvSpPr txBox="1"/>
          <p:nvPr/>
        </p:nvSpPr>
        <p:spPr>
          <a:xfrm>
            <a:off x="675480" y="1164277"/>
            <a:ext cx="5715000" cy="369332"/>
          </a:xfrm>
          <a:prstGeom prst="rect">
            <a:avLst/>
          </a:prstGeom>
          <a:noFill/>
        </p:spPr>
        <p:txBody>
          <a:bodyPr wrap="square" rtlCol="0">
            <a:spAutoFit/>
          </a:bodyPr>
          <a:lstStyle/>
          <a:p>
            <a:pPr algn="ctr"/>
            <a:r>
              <a:rPr lang="en-US" dirty="0">
                <a:solidFill>
                  <a:schemeClr val="accent6"/>
                </a:solidFill>
              </a:rPr>
              <a:t>612 – 538 B.C.</a:t>
            </a:r>
          </a:p>
        </p:txBody>
      </p:sp>
      <p:sp>
        <p:nvSpPr>
          <p:cNvPr id="4" name="TextBox 3">
            <a:extLst>
              <a:ext uri="{FF2B5EF4-FFF2-40B4-BE49-F238E27FC236}">
                <a16:creationId xmlns:a16="http://schemas.microsoft.com/office/drawing/2014/main" id="{D5B84C8A-6D1E-CD49-7292-C26A432DF322}"/>
              </a:ext>
            </a:extLst>
          </p:cNvPr>
          <p:cNvSpPr txBox="1"/>
          <p:nvPr/>
        </p:nvSpPr>
        <p:spPr>
          <a:xfrm>
            <a:off x="7161212" y="476547"/>
            <a:ext cx="4522772" cy="369332"/>
          </a:xfrm>
          <a:prstGeom prst="rect">
            <a:avLst/>
          </a:prstGeom>
          <a:noFill/>
        </p:spPr>
        <p:txBody>
          <a:bodyPr wrap="square" rtlCol="0">
            <a:spAutoFit/>
          </a:bodyPr>
          <a:lstStyle/>
          <a:p>
            <a:pPr algn="ctr"/>
            <a:r>
              <a:rPr lang="en-US" dirty="0">
                <a:solidFill>
                  <a:schemeClr val="accent2"/>
                </a:solidFill>
              </a:rPr>
              <a:t>2017 A.D.</a:t>
            </a:r>
          </a:p>
        </p:txBody>
      </p:sp>
    </p:spTree>
    <p:extLst>
      <p:ext uri="{BB962C8B-B14F-4D97-AF65-F5344CB8AC3E}">
        <p14:creationId xmlns:p14="http://schemas.microsoft.com/office/powerpoint/2010/main" val="35378197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EDC0E-1442-7C1B-CDEF-398269CC60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E5AD4B-AB84-45E2-8DF8-0387AECC6285}"/>
              </a:ext>
            </a:extLst>
          </p:cNvPr>
          <p:cNvSpPr>
            <a:spLocks noGrp="1"/>
          </p:cNvSpPr>
          <p:nvPr>
            <p:ph type="title"/>
          </p:nvPr>
        </p:nvSpPr>
        <p:spPr>
          <a:xfrm>
            <a:off x="1370012" y="608046"/>
            <a:ext cx="9101705" cy="626185"/>
          </a:xfrm>
        </p:spPr>
        <p:txBody>
          <a:bodyPr>
            <a:normAutofit fontScale="90000"/>
          </a:bodyPr>
          <a:lstStyle/>
          <a:p>
            <a:pPr algn="ctr"/>
            <a:r>
              <a:rPr lang="en-US" sz="4400" b="1" dirty="0">
                <a:solidFill>
                  <a:schemeClr val="accent5">
                    <a:lumMod val="75000"/>
                  </a:schemeClr>
                </a:solidFill>
              </a:rPr>
              <a:t>JEREMIAH: OUTLINE</a:t>
            </a:r>
            <a:endParaRPr lang="en-US" b="1" dirty="0"/>
          </a:p>
        </p:txBody>
      </p:sp>
      <p:sp>
        <p:nvSpPr>
          <p:cNvPr id="10" name="Slide Number Placeholder 5">
            <a:extLst>
              <a:ext uri="{FF2B5EF4-FFF2-40B4-BE49-F238E27FC236}">
                <a16:creationId xmlns:a16="http://schemas.microsoft.com/office/drawing/2014/main" id="{C6ECCA02-54B8-B449-48BB-0456A6506C0B}"/>
              </a:ext>
            </a:extLst>
          </p:cNvPr>
          <p:cNvSpPr>
            <a:spLocks noGrp="1"/>
          </p:cNvSpPr>
          <p:nvPr>
            <p:ph type="sldNum" sz="quarter" idx="12"/>
          </p:nvPr>
        </p:nvSpPr>
        <p:spPr>
          <a:xfrm>
            <a:off x="8538271" y="6355588"/>
            <a:ext cx="2742486" cy="365030"/>
          </a:xfrm>
        </p:spPr>
        <p:txBody>
          <a:bodyPr/>
          <a:lstStyle/>
          <a:p>
            <a:fld id="{A65A5C87-DF58-40C8-B092-1DE63DB4547E}" type="slidenum">
              <a:rPr lang="en-US" smtClean="0"/>
              <a:t>18</a:t>
            </a:fld>
            <a:endParaRPr lang="en-US" dirty="0"/>
          </a:p>
        </p:txBody>
      </p:sp>
      <p:sp>
        <p:nvSpPr>
          <p:cNvPr id="13" name="Freeform: Shape 12">
            <a:extLst>
              <a:ext uri="{FF2B5EF4-FFF2-40B4-BE49-F238E27FC236}">
                <a16:creationId xmlns:a16="http://schemas.microsoft.com/office/drawing/2014/main" id="{A3839B3D-AAA9-320E-2210-2B135DF640C2}"/>
              </a:ext>
            </a:extLst>
          </p:cNvPr>
          <p:cNvSpPr/>
          <p:nvPr/>
        </p:nvSpPr>
        <p:spPr>
          <a:xfrm>
            <a:off x="1497088" y="4288328"/>
            <a:ext cx="3090206" cy="1488484"/>
          </a:xfrm>
          <a:custGeom>
            <a:avLst/>
            <a:gdLst>
              <a:gd name="connsiteX0" fmla="*/ 0 w 3091011"/>
              <a:gd name="connsiteY0" fmla="*/ 0 h 1488872"/>
              <a:gd name="connsiteX1" fmla="*/ 3091011 w 3091011"/>
              <a:gd name="connsiteY1" fmla="*/ 0 h 1488872"/>
              <a:gd name="connsiteX2" fmla="*/ 3091011 w 3091011"/>
              <a:gd name="connsiteY2" fmla="*/ 1488872 h 1488872"/>
              <a:gd name="connsiteX3" fmla="*/ 0 w 3091011"/>
              <a:gd name="connsiteY3" fmla="*/ 1488872 h 1488872"/>
              <a:gd name="connsiteX4" fmla="*/ 0 w 3091011"/>
              <a:gd name="connsiteY4" fmla="*/ 0 h 1488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1011" h="1488872">
                <a:moveTo>
                  <a:pt x="0" y="0"/>
                </a:moveTo>
                <a:lnTo>
                  <a:pt x="3091011" y="0"/>
                </a:lnTo>
                <a:lnTo>
                  <a:pt x="3091011" y="1488872"/>
                </a:lnTo>
                <a:lnTo>
                  <a:pt x="0" y="148887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83798" rIns="0" bIns="0" numCol="1" spcCol="1270" anchor="t" anchorCtr="1">
            <a:noAutofit/>
          </a:bodyPr>
          <a:lstStyle/>
          <a:p>
            <a:pPr algn="ctr" defTabSz="488803">
              <a:lnSpc>
                <a:spcPct val="90000"/>
              </a:lnSpc>
              <a:spcBef>
                <a:spcPct val="0"/>
              </a:spcBef>
              <a:spcAft>
                <a:spcPct val="35000"/>
              </a:spcAft>
            </a:pPr>
            <a:r>
              <a:rPr lang="en-US" sz="1100" b="1" dirty="0"/>
              <a:t>Preparation of Jeremiah</a:t>
            </a:r>
          </a:p>
          <a:p>
            <a:pPr algn="ctr" defTabSz="488803">
              <a:lnSpc>
                <a:spcPct val="90000"/>
              </a:lnSpc>
              <a:spcBef>
                <a:spcPct val="0"/>
              </a:spcBef>
              <a:spcAft>
                <a:spcPct val="35000"/>
              </a:spcAft>
            </a:pPr>
            <a:r>
              <a:rPr lang="en-US" sz="1100" dirty="0"/>
              <a:t> The Context of Jeremiah</a:t>
            </a:r>
          </a:p>
          <a:p>
            <a:pPr algn="ctr" defTabSz="488803">
              <a:lnSpc>
                <a:spcPct val="90000"/>
              </a:lnSpc>
              <a:spcBef>
                <a:spcPct val="0"/>
              </a:spcBef>
              <a:spcAft>
                <a:spcPct val="35000"/>
              </a:spcAft>
            </a:pPr>
            <a:r>
              <a:rPr lang="en-US" sz="1100" dirty="0"/>
              <a:t>The Choice of Jeremiah</a:t>
            </a:r>
          </a:p>
          <a:p>
            <a:pPr algn="ctr" defTabSz="488803">
              <a:lnSpc>
                <a:spcPct val="90000"/>
              </a:lnSpc>
              <a:spcBef>
                <a:spcPct val="0"/>
              </a:spcBef>
              <a:spcAft>
                <a:spcPct val="35000"/>
              </a:spcAft>
            </a:pPr>
            <a:r>
              <a:rPr lang="en-US" sz="1100" dirty="0"/>
              <a:t>The Charge to Jeremiah</a:t>
            </a:r>
          </a:p>
        </p:txBody>
      </p:sp>
      <p:sp>
        <p:nvSpPr>
          <p:cNvPr id="14" name="Straight Connector 13">
            <a:extLst>
              <a:ext uri="{FF2B5EF4-FFF2-40B4-BE49-F238E27FC236}">
                <a16:creationId xmlns:a16="http://schemas.microsoft.com/office/drawing/2014/main" id="{09F0F12C-7B08-30EA-2E40-AE36FAF76687}"/>
              </a:ext>
            </a:extLst>
          </p:cNvPr>
          <p:cNvSpPr/>
          <p:nvPr/>
        </p:nvSpPr>
        <p:spPr>
          <a:xfrm>
            <a:off x="3042191" y="3863047"/>
            <a:ext cx="0" cy="340224"/>
          </a:xfrm>
          <a:prstGeom prst="line">
            <a:avLst/>
          </a:prstGeom>
          <a:noFill/>
          <a:ln w="6350" cap="flat" cmpd="sng" algn="ctr">
            <a:solidFill>
              <a:schemeClr val="accent4"/>
            </a:solidFill>
            <a:prstDash val="dash"/>
            <a:miter lim="800000"/>
          </a:ln>
          <a:effectLst/>
        </p:spPr>
        <p:style>
          <a:lnRef idx="1">
            <a:scrgbClr r="0" g="0" b="0"/>
          </a:lnRef>
          <a:fillRef idx="0">
            <a:scrgbClr r="0" g="0" b="0"/>
          </a:fillRef>
          <a:effectRef idx="0">
            <a:scrgbClr r="0" g="0" b="0"/>
          </a:effectRef>
          <a:fontRef idx="minor">
            <a:schemeClr val="tx1">
              <a:hueOff val="0"/>
              <a:satOff val="0"/>
              <a:lumOff val="0"/>
              <a:alphaOff val="0"/>
            </a:schemeClr>
          </a:fontRef>
        </p:style>
        <p:txBody>
          <a:bodyPr/>
          <a:lstStyle/>
          <a:p>
            <a:endParaRPr lang="en-US" sz="1799" dirty="0"/>
          </a:p>
        </p:txBody>
      </p:sp>
      <p:sp>
        <p:nvSpPr>
          <p:cNvPr id="15" name="Oval 14">
            <a:extLst>
              <a:ext uri="{FF2B5EF4-FFF2-40B4-BE49-F238E27FC236}">
                <a16:creationId xmlns:a16="http://schemas.microsoft.com/office/drawing/2014/main" id="{9C3BB2F2-6C9E-22B6-4676-F8F81E4445AA}"/>
              </a:ext>
            </a:extLst>
          </p:cNvPr>
          <p:cNvSpPr/>
          <p:nvPr/>
        </p:nvSpPr>
        <p:spPr>
          <a:xfrm>
            <a:off x="2999662" y="4203271"/>
            <a:ext cx="85056" cy="85056"/>
          </a:xfrm>
          <a:prstGeom prst="ellipse">
            <a:avLst/>
          </a:prstGeom>
          <a:solidFill>
            <a:schemeClr val="accent4"/>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lstStyle/>
          <a:p>
            <a:endParaRPr lang="en-US" sz="1799" dirty="0"/>
          </a:p>
        </p:txBody>
      </p:sp>
      <p:sp>
        <p:nvSpPr>
          <p:cNvPr id="16" name="Freeform: Shape 15">
            <a:extLst>
              <a:ext uri="{FF2B5EF4-FFF2-40B4-BE49-F238E27FC236}">
                <a16:creationId xmlns:a16="http://schemas.microsoft.com/office/drawing/2014/main" id="{66B78D0A-2A65-86AD-8E65-F2F9634BD2BA}"/>
              </a:ext>
            </a:extLst>
          </p:cNvPr>
          <p:cNvSpPr/>
          <p:nvPr/>
        </p:nvSpPr>
        <p:spPr>
          <a:xfrm>
            <a:off x="3969253" y="3437765"/>
            <a:ext cx="1854123" cy="425281"/>
          </a:xfrm>
          <a:custGeom>
            <a:avLst/>
            <a:gdLst>
              <a:gd name="connsiteX0" fmla="*/ 0 w 1854606"/>
              <a:gd name="connsiteY0" fmla="*/ 0 h 425392"/>
              <a:gd name="connsiteX1" fmla="*/ 1854606 w 1854606"/>
              <a:gd name="connsiteY1" fmla="*/ 0 h 425392"/>
              <a:gd name="connsiteX2" fmla="*/ 1854606 w 1854606"/>
              <a:gd name="connsiteY2" fmla="*/ 425392 h 425392"/>
              <a:gd name="connsiteX3" fmla="*/ 0 w 1854606"/>
              <a:gd name="connsiteY3" fmla="*/ 425392 h 425392"/>
              <a:gd name="connsiteX4" fmla="*/ 0 w 1854606"/>
              <a:gd name="connsiteY4" fmla="*/ 0 h 425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4606" h="425392">
                <a:moveTo>
                  <a:pt x="0" y="0"/>
                </a:moveTo>
                <a:lnTo>
                  <a:pt x="1854606" y="0"/>
                </a:lnTo>
                <a:lnTo>
                  <a:pt x="1854606" y="425392"/>
                </a:lnTo>
                <a:lnTo>
                  <a:pt x="0" y="425392"/>
                </a:lnTo>
                <a:lnTo>
                  <a:pt x="0" y="0"/>
                </a:lnTo>
                <a:close/>
              </a:path>
            </a:pathLst>
          </a:custGeom>
          <a:solidFill>
            <a:schemeClr val="accent5"/>
          </a:solidFill>
          <a:ln>
            <a:solidFill>
              <a:schemeClr val="accent5"/>
            </a:solidFill>
          </a:ln>
        </p:spPr>
        <p:style>
          <a:lnRef idx="2">
            <a:scrgbClr r="0" g="0" b="0"/>
          </a:lnRef>
          <a:fillRef idx="1">
            <a:scrgbClr r="0" g="0" b="0"/>
          </a:fillRef>
          <a:effectRef idx="0">
            <a:schemeClr val="accent4">
              <a:hueOff val="0"/>
              <a:satOff val="0"/>
              <a:lumOff val="0"/>
              <a:alphaOff val="0"/>
            </a:schemeClr>
          </a:effectRef>
          <a:fontRef idx="minor">
            <a:schemeClr val="lt1"/>
          </a:fontRef>
        </p:style>
        <p:txBody>
          <a:bodyPr spcFirstLastPara="0" vert="horz" wrap="square" lIns="99034" tIns="99034" rIns="99034" bIns="99034" numCol="1" spcCol="1270" anchor="ctr" anchorCtr="1">
            <a:noAutofit/>
          </a:bodyPr>
          <a:lstStyle/>
          <a:p>
            <a:pPr algn="ctr" defTabSz="577677">
              <a:lnSpc>
                <a:spcPct val="90000"/>
              </a:lnSpc>
              <a:spcBef>
                <a:spcPct val="0"/>
              </a:spcBef>
              <a:spcAft>
                <a:spcPct val="35000"/>
              </a:spcAft>
            </a:pPr>
            <a:r>
              <a:rPr lang="en-US" sz="1300" dirty="0"/>
              <a:t>Jeremiah 2:1-45:5</a:t>
            </a:r>
          </a:p>
        </p:txBody>
      </p:sp>
      <p:sp>
        <p:nvSpPr>
          <p:cNvPr id="17" name="Freeform: Shape 16">
            <a:extLst>
              <a:ext uri="{FF2B5EF4-FFF2-40B4-BE49-F238E27FC236}">
                <a16:creationId xmlns:a16="http://schemas.microsoft.com/office/drawing/2014/main" id="{54601018-35EB-7400-F9A2-9E9D56D745C2}"/>
              </a:ext>
            </a:extLst>
          </p:cNvPr>
          <p:cNvSpPr/>
          <p:nvPr/>
        </p:nvSpPr>
        <p:spPr>
          <a:xfrm>
            <a:off x="3351212" y="1524000"/>
            <a:ext cx="3090206" cy="1488484"/>
          </a:xfrm>
          <a:custGeom>
            <a:avLst/>
            <a:gdLst>
              <a:gd name="connsiteX0" fmla="*/ 0 w 3091011"/>
              <a:gd name="connsiteY0" fmla="*/ 0 h 1488872"/>
              <a:gd name="connsiteX1" fmla="*/ 3091011 w 3091011"/>
              <a:gd name="connsiteY1" fmla="*/ 0 h 1488872"/>
              <a:gd name="connsiteX2" fmla="*/ 3091011 w 3091011"/>
              <a:gd name="connsiteY2" fmla="*/ 1488872 h 1488872"/>
              <a:gd name="connsiteX3" fmla="*/ 0 w 3091011"/>
              <a:gd name="connsiteY3" fmla="*/ 1488872 h 1488872"/>
              <a:gd name="connsiteX4" fmla="*/ 0 w 3091011"/>
              <a:gd name="connsiteY4" fmla="*/ 0 h 1488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1011" h="1488872">
                <a:moveTo>
                  <a:pt x="0" y="0"/>
                </a:moveTo>
                <a:lnTo>
                  <a:pt x="3091011" y="0"/>
                </a:lnTo>
                <a:lnTo>
                  <a:pt x="3091011" y="1488872"/>
                </a:lnTo>
                <a:lnTo>
                  <a:pt x="0" y="148887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83798" numCol="1" spcCol="1270" anchor="b" anchorCtr="1">
            <a:noAutofit/>
          </a:bodyPr>
          <a:lstStyle/>
          <a:p>
            <a:pPr algn="ctr" defTabSz="488803">
              <a:lnSpc>
                <a:spcPct val="90000"/>
              </a:lnSpc>
              <a:spcBef>
                <a:spcPct val="0"/>
              </a:spcBef>
              <a:spcAft>
                <a:spcPct val="35000"/>
              </a:spcAft>
            </a:pPr>
            <a:r>
              <a:rPr lang="en-US" sz="1100" b="1" dirty="0"/>
              <a:t>Proclamations to Judah</a:t>
            </a:r>
          </a:p>
          <a:p>
            <a:pPr algn="ctr" defTabSz="488803">
              <a:lnSpc>
                <a:spcPct val="90000"/>
              </a:lnSpc>
              <a:spcBef>
                <a:spcPct val="0"/>
              </a:spcBef>
              <a:spcAft>
                <a:spcPct val="35000"/>
              </a:spcAft>
            </a:pPr>
            <a:r>
              <a:rPr lang="en-US" sz="1100" dirty="0"/>
              <a:t>Condemnation to Judah (14 messages)</a:t>
            </a:r>
          </a:p>
          <a:p>
            <a:pPr algn="ctr" defTabSz="488803">
              <a:lnSpc>
                <a:spcPct val="90000"/>
              </a:lnSpc>
              <a:spcBef>
                <a:spcPct val="0"/>
              </a:spcBef>
              <a:spcAft>
                <a:spcPct val="35000"/>
              </a:spcAft>
            </a:pPr>
            <a:r>
              <a:rPr lang="en-US" sz="1100" dirty="0"/>
              <a:t>Consolation to Judah-New Covenant</a:t>
            </a:r>
          </a:p>
          <a:p>
            <a:pPr algn="ctr" defTabSz="488803">
              <a:lnSpc>
                <a:spcPct val="90000"/>
              </a:lnSpc>
              <a:spcBef>
                <a:spcPct val="0"/>
              </a:spcBef>
              <a:spcAft>
                <a:spcPct val="35000"/>
              </a:spcAft>
            </a:pPr>
            <a:r>
              <a:rPr lang="en-US" sz="1100" dirty="0"/>
              <a:t>Calamity on Judah</a:t>
            </a:r>
          </a:p>
        </p:txBody>
      </p:sp>
      <p:sp>
        <p:nvSpPr>
          <p:cNvPr id="18" name="Straight Connector 17">
            <a:extLst>
              <a:ext uri="{FF2B5EF4-FFF2-40B4-BE49-F238E27FC236}">
                <a16:creationId xmlns:a16="http://schemas.microsoft.com/office/drawing/2014/main" id="{C2F622B6-F790-7D68-DAB0-683CDCD48929}"/>
              </a:ext>
            </a:extLst>
          </p:cNvPr>
          <p:cNvSpPr/>
          <p:nvPr/>
        </p:nvSpPr>
        <p:spPr>
          <a:xfrm>
            <a:off x="4896314" y="3097540"/>
            <a:ext cx="0" cy="340224"/>
          </a:xfrm>
          <a:prstGeom prst="line">
            <a:avLst/>
          </a:prstGeom>
          <a:noFill/>
          <a:ln w="6350" cap="flat" cmpd="sng" algn="ctr">
            <a:solidFill>
              <a:schemeClr val="accent5"/>
            </a:solidFill>
            <a:prstDash val="dash"/>
            <a:miter lim="800000"/>
          </a:ln>
          <a:effectLst/>
        </p:spPr>
        <p:style>
          <a:lnRef idx="1">
            <a:scrgbClr r="0" g="0" b="0"/>
          </a:lnRef>
          <a:fillRef idx="0">
            <a:scrgbClr r="0" g="0" b="0"/>
          </a:fillRef>
          <a:effectRef idx="0">
            <a:scrgbClr r="0" g="0" b="0"/>
          </a:effectRef>
          <a:fontRef idx="minor">
            <a:schemeClr val="tx1">
              <a:hueOff val="0"/>
              <a:satOff val="0"/>
              <a:lumOff val="0"/>
              <a:alphaOff val="0"/>
            </a:schemeClr>
          </a:fontRef>
        </p:style>
        <p:txBody>
          <a:bodyPr/>
          <a:lstStyle/>
          <a:p>
            <a:endParaRPr lang="en-US" sz="1799" dirty="0"/>
          </a:p>
        </p:txBody>
      </p:sp>
      <p:sp>
        <p:nvSpPr>
          <p:cNvPr id="19" name="Oval 18">
            <a:extLst>
              <a:ext uri="{FF2B5EF4-FFF2-40B4-BE49-F238E27FC236}">
                <a16:creationId xmlns:a16="http://schemas.microsoft.com/office/drawing/2014/main" id="{573F868F-7D9A-1DB9-6E46-8572608CBB32}"/>
              </a:ext>
            </a:extLst>
          </p:cNvPr>
          <p:cNvSpPr/>
          <p:nvPr/>
        </p:nvSpPr>
        <p:spPr>
          <a:xfrm>
            <a:off x="4853786" y="3012484"/>
            <a:ext cx="85056" cy="85056"/>
          </a:xfrm>
          <a:prstGeom prst="ellipse">
            <a:avLst/>
          </a:prstGeom>
          <a:solidFill>
            <a:schemeClr val="accent5"/>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a:lstStyle/>
          <a:p>
            <a:endParaRPr lang="en-US" sz="1799" dirty="0"/>
          </a:p>
        </p:txBody>
      </p:sp>
      <p:sp>
        <p:nvSpPr>
          <p:cNvPr id="20" name="Freeform: Shape 19">
            <a:extLst>
              <a:ext uri="{FF2B5EF4-FFF2-40B4-BE49-F238E27FC236}">
                <a16:creationId xmlns:a16="http://schemas.microsoft.com/office/drawing/2014/main" id="{6A9AAE3C-FC31-A724-8D2C-A3BDE13E5E64}"/>
              </a:ext>
            </a:extLst>
          </p:cNvPr>
          <p:cNvSpPr/>
          <p:nvPr/>
        </p:nvSpPr>
        <p:spPr>
          <a:xfrm>
            <a:off x="5823377" y="3437765"/>
            <a:ext cx="1854123" cy="425281"/>
          </a:xfrm>
          <a:custGeom>
            <a:avLst/>
            <a:gdLst>
              <a:gd name="connsiteX0" fmla="*/ 0 w 1854606"/>
              <a:gd name="connsiteY0" fmla="*/ 0 h 425392"/>
              <a:gd name="connsiteX1" fmla="*/ 1854606 w 1854606"/>
              <a:gd name="connsiteY1" fmla="*/ 0 h 425392"/>
              <a:gd name="connsiteX2" fmla="*/ 1854606 w 1854606"/>
              <a:gd name="connsiteY2" fmla="*/ 425392 h 425392"/>
              <a:gd name="connsiteX3" fmla="*/ 0 w 1854606"/>
              <a:gd name="connsiteY3" fmla="*/ 425392 h 425392"/>
              <a:gd name="connsiteX4" fmla="*/ 0 w 1854606"/>
              <a:gd name="connsiteY4" fmla="*/ 0 h 425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4606" h="425392">
                <a:moveTo>
                  <a:pt x="0" y="0"/>
                </a:moveTo>
                <a:lnTo>
                  <a:pt x="1854606" y="0"/>
                </a:lnTo>
                <a:lnTo>
                  <a:pt x="1854606" y="425392"/>
                </a:lnTo>
                <a:lnTo>
                  <a:pt x="0" y="425392"/>
                </a:lnTo>
                <a:lnTo>
                  <a:pt x="0" y="0"/>
                </a:lnTo>
                <a:close/>
              </a:path>
            </a:pathLst>
          </a:custGeom>
          <a:solidFill>
            <a:schemeClr val="accent6"/>
          </a:solidFill>
          <a:ln>
            <a:solidFill>
              <a:schemeClr val="accent6"/>
            </a:solidFill>
          </a:ln>
        </p:spPr>
        <p:style>
          <a:lnRef idx="2">
            <a:scrgbClr r="0" g="0" b="0"/>
          </a:lnRef>
          <a:fillRef idx="1">
            <a:scrgbClr r="0" g="0" b="0"/>
          </a:fillRef>
          <a:effectRef idx="0">
            <a:schemeClr val="accent5">
              <a:hueOff val="0"/>
              <a:satOff val="0"/>
              <a:lumOff val="0"/>
              <a:alphaOff val="0"/>
            </a:schemeClr>
          </a:effectRef>
          <a:fontRef idx="minor">
            <a:schemeClr val="lt1"/>
          </a:fontRef>
        </p:style>
        <p:txBody>
          <a:bodyPr spcFirstLastPara="0" vert="horz" wrap="square" lIns="99034" tIns="99034" rIns="99034" bIns="99034" numCol="1" spcCol="1270" anchor="ctr" anchorCtr="1">
            <a:noAutofit/>
          </a:bodyPr>
          <a:lstStyle/>
          <a:p>
            <a:pPr algn="ctr" defTabSz="577677">
              <a:lnSpc>
                <a:spcPct val="90000"/>
              </a:lnSpc>
              <a:spcBef>
                <a:spcPct val="0"/>
              </a:spcBef>
              <a:spcAft>
                <a:spcPct val="35000"/>
              </a:spcAft>
            </a:pPr>
            <a:r>
              <a:rPr lang="en-US" sz="1300" dirty="0"/>
              <a:t>Jeremiah 46:1-51:64</a:t>
            </a:r>
          </a:p>
        </p:txBody>
      </p:sp>
      <p:sp>
        <p:nvSpPr>
          <p:cNvPr id="21" name="Freeform: Shape 20">
            <a:extLst>
              <a:ext uri="{FF2B5EF4-FFF2-40B4-BE49-F238E27FC236}">
                <a16:creationId xmlns:a16="http://schemas.microsoft.com/office/drawing/2014/main" id="{EAA8745C-340E-2B60-EF36-3CC9D161405D}"/>
              </a:ext>
            </a:extLst>
          </p:cNvPr>
          <p:cNvSpPr/>
          <p:nvPr/>
        </p:nvSpPr>
        <p:spPr>
          <a:xfrm>
            <a:off x="5205336" y="4288328"/>
            <a:ext cx="3090206" cy="2067260"/>
          </a:xfrm>
          <a:custGeom>
            <a:avLst/>
            <a:gdLst>
              <a:gd name="connsiteX0" fmla="*/ 0 w 3091011"/>
              <a:gd name="connsiteY0" fmla="*/ 0 h 1488872"/>
              <a:gd name="connsiteX1" fmla="*/ 3091011 w 3091011"/>
              <a:gd name="connsiteY1" fmla="*/ 0 h 1488872"/>
              <a:gd name="connsiteX2" fmla="*/ 3091011 w 3091011"/>
              <a:gd name="connsiteY2" fmla="*/ 1488872 h 1488872"/>
              <a:gd name="connsiteX3" fmla="*/ 0 w 3091011"/>
              <a:gd name="connsiteY3" fmla="*/ 1488872 h 1488872"/>
              <a:gd name="connsiteX4" fmla="*/ 0 w 3091011"/>
              <a:gd name="connsiteY4" fmla="*/ 0 h 1488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1011" h="1488872">
                <a:moveTo>
                  <a:pt x="0" y="0"/>
                </a:moveTo>
                <a:lnTo>
                  <a:pt x="3091011" y="0"/>
                </a:lnTo>
                <a:lnTo>
                  <a:pt x="3091011" y="1488872"/>
                </a:lnTo>
                <a:lnTo>
                  <a:pt x="0" y="148887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83798" rIns="0" bIns="0" numCol="1" spcCol="1270" anchor="t" anchorCtr="1">
            <a:noAutofit/>
          </a:bodyPr>
          <a:lstStyle/>
          <a:p>
            <a:pPr algn="ctr" defTabSz="488803">
              <a:lnSpc>
                <a:spcPct val="90000"/>
              </a:lnSpc>
              <a:spcBef>
                <a:spcPct val="0"/>
              </a:spcBef>
              <a:spcAft>
                <a:spcPct val="35000"/>
              </a:spcAft>
            </a:pPr>
            <a:r>
              <a:rPr lang="en-US" sz="1100" b="1" dirty="0"/>
              <a:t>Proclamations of Judgment on the Nations</a:t>
            </a:r>
          </a:p>
          <a:p>
            <a:pPr algn="ctr" defTabSz="488803">
              <a:lnSpc>
                <a:spcPct val="90000"/>
              </a:lnSpc>
              <a:spcBef>
                <a:spcPct val="0"/>
              </a:spcBef>
              <a:spcAft>
                <a:spcPct val="35000"/>
              </a:spcAft>
            </a:pPr>
            <a:r>
              <a:rPr lang="en-US" sz="1100" dirty="0"/>
              <a:t>Egypt, Philistia, Moab</a:t>
            </a:r>
          </a:p>
          <a:p>
            <a:pPr algn="ctr" defTabSz="488803">
              <a:lnSpc>
                <a:spcPct val="90000"/>
              </a:lnSpc>
              <a:spcBef>
                <a:spcPct val="0"/>
              </a:spcBef>
              <a:spcAft>
                <a:spcPct val="35000"/>
              </a:spcAft>
            </a:pPr>
            <a:r>
              <a:rPr lang="en-US" sz="1100" dirty="0"/>
              <a:t>Ammon, Edom, Damascus</a:t>
            </a:r>
          </a:p>
          <a:p>
            <a:pPr algn="ctr" defTabSz="488803">
              <a:lnSpc>
                <a:spcPct val="90000"/>
              </a:lnSpc>
              <a:spcBef>
                <a:spcPct val="0"/>
              </a:spcBef>
              <a:spcAft>
                <a:spcPct val="35000"/>
              </a:spcAft>
            </a:pPr>
            <a:r>
              <a:rPr lang="en-US" sz="1100" dirty="0"/>
              <a:t>Kedar, Elam, Babylon</a:t>
            </a:r>
          </a:p>
        </p:txBody>
      </p:sp>
      <p:sp>
        <p:nvSpPr>
          <p:cNvPr id="22" name="Straight Connector 21">
            <a:extLst>
              <a:ext uri="{FF2B5EF4-FFF2-40B4-BE49-F238E27FC236}">
                <a16:creationId xmlns:a16="http://schemas.microsoft.com/office/drawing/2014/main" id="{5A78E88B-CAD7-A64A-F89E-9917DE7C99B4}"/>
              </a:ext>
            </a:extLst>
          </p:cNvPr>
          <p:cNvSpPr/>
          <p:nvPr/>
        </p:nvSpPr>
        <p:spPr>
          <a:xfrm>
            <a:off x="6750438" y="3863047"/>
            <a:ext cx="0" cy="340224"/>
          </a:xfrm>
          <a:prstGeom prst="line">
            <a:avLst/>
          </a:prstGeom>
          <a:noFill/>
          <a:ln w="6350" cap="flat" cmpd="sng" algn="ctr">
            <a:solidFill>
              <a:schemeClr val="accent6"/>
            </a:solidFill>
            <a:prstDash val="dash"/>
            <a:miter lim="800000"/>
          </a:ln>
          <a:effectLst/>
        </p:spPr>
        <p:style>
          <a:lnRef idx="1">
            <a:scrgbClr r="0" g="0" b="0"/>
          </a:lnRef>
          <a:fillRef idx="0">
            <a:scrgbClr r="0" g="0" b="0"/>
          </a:fillRef>
          <a:effectRef idx="0">
            <a:scrgbClr r="0" g="0" b="0"/>
          </a:effectRef>
          <a:fontRef idx="minor">
            <a:schemeClr val="tx1">
              <a:hueOff val="0"/>
              <a:satOff val="0"/>
              <a:lumOff val="0"/>
              <a:alphaOff val="0"/>
            </a:schemeClr>
          </a:fontRef>
        </p:style>
        <p:txBody>
          <a:bodyPr/>
          <a:lstStyle/>
          <a:p>
            <a:endParaRPr lang="en-US" sz="1799" dirty="0"/>
          </a:p>
        </p:txBody>
      </p:sp>
      <p:sp>
        <p:nvSpPr>
          <p:cNvPr id="23" name="Oval 22">
            <a:extLst>
              <a:ext uri="{FF2B5EF4-FFF2-40B4-BE49-F238E27FC236}">
                <a16:creationId xmlns:a16="http://schemas.microsoft.com/office/drawing/2014/main" id="{A171EBCC-8A96-3C6E-6B1E-57AF6CC55922}"/>
              </a:ext>
            </a:extLst>
          </p:cNvPr>
          <p:cNvSpPr/>
          <p:nvPr/>
        </p:nvSpPr>
        <p:spPr>
          <a:xfrm>
            <a:off x="6707910" y="4203271"/>
            <a:ext cx="85056" cy="85056"/>
          </a:xfrm>
          <a:prstGeom prst="ellipse">
            <a:avLst/>
          </a:prstGeom>
          <a:solidFill>
            <a:schemeClr val="accent6"/>
          </a:solidFill>
          <a:ln>
            <a:noFill/>
          </a:ln>
        </p:spPr>
        <p:style>
          <a:lnRef idx="2">
            <a:scrgbClr r="0" g="0" b="0"/>
          </a:lnRef>
          <a:fillRef idx="1">
            <a:scrgbClr r="0" g="0" b="0"/>
          </a:fillRef>
          <a:effectRef idx="0">
            <a:schemeClr val="accent5">
              <a:hueOff val="0"/>
              <a:satOff val="0"/>
              <a:lumOff val="0"/>
              <a:alphaOff val="0"/>
            </a:schemeClr>
          </a:effectRef>
          <a:fontRef idx="minor">
            <a:schemeClr val="lt1"/>
          </a:fontRef>
        </p:style>
        <p:txBody>
          <a:bodyPr/>
          <a:lstStyle/>
          <a:p>
            <a:endParaRPr lang="en-US" sz="1799" dirty="0"/>
          </a:p>
        </p:txBody>
      </p:sp>
      <p:sp>
        <p:nvSpPr>
          <p:cNvPr id="24" name="Freeform: Shape 23">
            <a:extLst>
              <a:ext uri="{FF2B5EF4-FFF2-40B4-BE49-F238E27FC236}">
                <a16:creationId xmlns:a16="http://schemas.microsoft.com/office/drawing/2014/main" id="{E6F41737-4784-AC74-9400-6D2BCF67123C}"/>
              </a:ext>
            </a:extLst>
          </p:cNvPr>
          <p:cNvSpPr/>
          <p:nvPr/>
        </p:nvSpPr>
        <p:spPr>
          <a:xfrm>
            <a:off x="7677501" y="3437765"/>
            <a:ext cx="1854123" cy="425281"/>
          </a:xfrm>
          <a:custGeom>
            <a:avLst/>
            <a:gdLst>
              <a:gd name="connsiteX0" fmla="*/ 70900 w 425392"/>
              <a:gd name="connsiteY0" fmla="*/ 0 h 1854606"/>
              <a:gd name="connsiteX1" fmla="*/ 354492 w 425392"/>
              <a:gd name="connsiteY1" fmla="*/ 0 h 1854606"/>
              <a:gd name="connsiteX2" fmla="*/ 425392 w 425392"/>
              <a:gd name="connsiteY2" fmla="*/ 70900 h 1854606"/>
              <a:gd name="connsiteX3" fmla="*/ 425392 w 425392"/>
              <a:gd name="connsiteY3" fmla="*/ 1854606 h 1854606"/>
              <a:gd name="connsiteX4" fmla="*/ 425392 w 425392"/>
              <a:gd name="connsiteY4" fmla="*/ 1854606 h 1854606"/>
              <a:gd name="connsiteX5" fmla="*/ 0 w 425392"/>
              <a:gd name="connsiteY5" fmla="*/ 1854606 h 1854606"/>
              <a:gd name="connsiteX6" fmla="*/ 0 w 425392"/>
              <a:gd name="connsiteY6" fmla="*/ 1854606 h 1854606"/>
              <a:gd name="connsiteX7" fmla="*/ 0 w 425392"/>
              <a:gd name="connsiteY7" fmla="*/ 70900 h 1854606"/>
              <a:gd name="connsiteX8" fmla="*/ 70900 w 425392"/>
              <a:gd name="connsiteY8" fmla="*/ 0 h 1854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392" h="1854606">
                <a:moveTo>
                  <a:pt x="425392" y="309107"/>
                </a:moveTo>
                <a:lnTo>
                  <a:pt x="425392" y="1545499"/>
                </a:lnTo>
                <a:cubicBezTo>
                  <a:pt x="425392" y="1716214"/>
                  <a:pt x="418111" y="1854606"/>
                  <a:pt x="409130" y="1854606"/>
                </a:cubicBezTo>
                <a:lnTo>
                  <a:pt x="0" y="1854606"/>
                </a:lnTo>
                <a:lnTo>
                  <a:pt x="0" y="1854606"/>
                </a:lnTo>
                <a:lnTo>
                  <a:pt x="0" y="0"/>
                </a:lnTo>
                <a:lnTo>
                  <a:pt x="0" y="0"/>
                </a:lnTo>
                <a:lnTo>
                  <a:pt x="409130" y="0"/>
                </a:lnTo>
                <a:cubicBezTo>
                  <a:pt x="418111" y="0"/>
                  <a:pt x="425392" y="138392"/>
                  <a:pt x="425392" y="309107"/>
                </a:cubicBezTo>
                <a:close/>
              </a:path>
            </a:pathLst>
          </a:custGeom>
          <a:solidFill>
            <a:schemeClr val="accent6">
              <a:lumMod val="75000"/>
            </a:schemeClr>
          </a:solidFill>
        </p:spPr>
        <p:style>
          <a:lnRef idx="2">
            <a:schemeClr val="accent6">
              <a:hueOff val="0"/>
              <a:satOff val="0"/>
              <a:lumOff val="0"/>
              <a:alphaOff val="0"/>
            </a:schemeClr>
          </a:lnRef>
          <a:fillRef idx="1">
            <a:scrgbClr r="0" g="0" b="0"/>
          </a:fillRef>
          <a:effectRef idx="0">
            <a:schemeClr val="accent6">
              <a:hueOff val="0"/>
              <a:satOff val="0"/>
              <a:lumOff val="0"/>
              <a:alphaOff val="0"/>
            </a:schemeClr>
          </a:effectRef>
          <a:fontRef idx="minor">
            <a:schemeClr val="lt1"/>
          </a:fontRef>
        </p:style>
        <p:txBody>
          <a:bodyPr spcFirstLastPara="0" vert="horz" wrap="square" lIns="99034" tIns="119795" rIns="119795" bIns="119795" numCol="1" spcCol="1270" anchor="ctr" anchorCtr="1">
            <a:noAutofit/>
          </a:bodyPr>
          <a:lstStyle/>
          <a:p>
            <a:pPr algn="ctr" defTabSz="577677">
              <a:lnSpc>
                <a:spcPct val="90000"/>
              </a:lnSpc>
              <a:spcBef>
                <a:spcPct val="0"/>
              </a:spcBef>
              <a:spcAft>
                <a:spcPct val="35000"/>
              </a:spcAft>
            </a:pPr>
            <a:r>
              <a:rPr lang="en-US" sz="1300" dirty="0"/>
              <a:t>Jeremiah 52:1-52:34</a:t>
            </a:r>
          </a:p>
        </p:txBody>
      </p:sp>
      <p:sp>
        <p:nvSpPr>
          <p:cNvPr id="25" name="Freeform: Shape 24">
            <a:extLst>
              <a:ext uri="{FF2B5EF4-FFF2-40B4-BE49-F238E27FC236}">
                <a16:creationId xmlns:a16="http://schemas.microsoft.com/office/drawing/2014/main" id="{1D202BD2-8B1E-635F-CF27-54B752157149}"/>
              </a:ext>
            </a:extLst>
          </p:cNvPr>
          <p:cNvSpPr/>
          <p:nvPr/>
        </p:nvSpPr>
        <p:spPr>
          <a:xfrm>
            <a:off x="7059459" y="1524000"/>
            <a:ext cx="3090206" cy="1488484"/>
          </a:xfrm>
          <a:custGeom>
            <a:avLst/>
            <a:gdLst>
              <a:gd name="connsiteX0" fmla="*/ 0 w 3091011"/>
              <a:gd name="connsiteY0" fmla="*/ 0 h 1488872"/>
              <a:gd name="connsiteX1" fmla="*/ 3091011 w 3091011"/>
              <a:gd name="connsiteY1" fmla="*/ 0 h 1488872"/>
              <a:gd name="connsiteX2" fmla="*/ 3091011 w 3091011"/>
              <a:gd name="connsiteY2" fmla="*/ 1488872 h 1488872"/>
              <a:gd name="connsiteX3" fmla="*/ 0 w 3091011"/>
              <a:gd name="connsiteY3" fmla="*/ 1488872 h 1488872"/>
              <a:gd name="connsiteX4" fmla="*/ 0 w 3091011"/>
              <a:gd name="connsiteY4" fmla="*/ 0 h 1488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1011" h="1488872">
                <a:moveTo>
                  <a:pt x="0" y="0"/>
                </a:moveTo>
                <a:lnTo>
                  <a:pt x="3091011" y="0"/>
                </a:lnTo>
                <a:lnTo>
                  <a:pt x="3091011" y="1488872"/>
                </a:lnTo>
                <a:lnTo>
                  <a:pt x="0" y="148887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83798" numCol="1" spcCol="1270" anchor="b" anchorCtr="1">
            <a:noAutofit/>
          </a:bodyPr>
          <a:lstStyle/>
          <a:p>
            <a:pPr algn="ctr" defTabSz="488803">
              <a:lnSpc>
                <a:spcPct val="90000"/>
              </a:lnSpc>
              <a:spcBef>
                <a:spcPct val="0"/>
              </a:spcBef>
              <a:spcAft>
                <a:spcPct val="35000"/>
              </a:spcAft>
            </a:pPr>
            <a:r>
              <a:rPr lang="en-US" sz="1100" b="1" dirty="0"/>
              <a:t>The Fall of Jerusalem</a:t>
            </a:r>
            <a:endParaRPr lang="en-US" sz="1100" dirty="0"/>
          </a:p>
          <a:p>
            <a:pPr algn="ctr" defTabSz="488803">
              <a:lnSpc>
                <a:spcPct val="90000"/>
              </a:lnSpc>
              <a:spcBef>
                <a:spcPct val="0"/>
              </a:spcBef>
              <a:spcAft>
                <a:spcPct val="35000"/>
              </a:spcAft>
            </a:pPr>
            <a:r>
              <a:rPr lang="en-US" sz="1100" dirty="0"/>
              <a:t>The Destruction of Jerusalem</a:t>
            </a:r>
          </a:p>
          <a:p>
            <a:pPr algn="ctr" defTabSz="488803">
              <a:lnSpc>
                <a:spcPct val="90000"/>
              </a:lnSpc>
              <a:spcBef>
                <a:spcPct val="0"/>
              </a:spcBef>
              <a:spcAft>
                <a:spcPct val="35000"/>
              </a:spcAft>
            </a:pPr>
            <a:r>
              <a:rPr lang="en-US" sz="1100" dirty="0"/>
              <a:t>The Deportation of Jews</a:t>
            </a:r>
          </a:p>
          <a:p>
            <a:pPr algn="ctr" defTabSz="488803">
              <a:lnSpc>
                <a:spcPct val="90000"/>
              </a:lnSpc>
              <a:spcBef>
                <a:spcPct val="0"/>
              </a:spcBef>
              <a:spcAft>
                <a:spcPct val="35000"/>
              </a:spcAft>
            </a:pPr>
            <a:r>
              <a:rPr lang="en-US" sz="1100" dirty="0"/>
              <a:t>The Deliverance of Jehoiachin</a:t>
            </a:r>
          </a:p>
        </p:txBody>
      </p:sp>
      <p:sp>
        <p:nvSpPr>
          <p:cNvPr id="26" name="Straight Connector 25">
            <a:extLst>
              <a:ext uri="{FF2B5EF4-FFF2-40B4-BE49-F238E27FC236}">
                <a16:creationId xmlns:a16="http://schemas.microsoft.com/office/drawing/2014/main" id="{C49ED34E-0170-1E7D-49A6-FADE53E90439}"/>
              </a:ext>
            </a:extLst>
          </p:cNvPr>
          <p:cNvSpPr/>
          <p:nvPr/>
        </p:nvSpPr>
        <p:spPr>
          <a:xfrm>
            <a:off x="8604562" y="3097540"/>
            <a:ext cx="0" cy="340224"/>
          </a:xfrm>
          <a:prstGeom prst="line">
            <a:avLst/>
          </a:prstGeom>
          <a:noFill/>
          <a:ln w="6350" cap="flat" cmpd="sng" algn="ctr">
            <a:solidFill>
              <a:schemeClr val="accent6">
                <a:lumMod val="75000"/>
              </a:schemeClr>
            </a:solidFill>
            <a:prstDash val="dash"/>
            <a:miter lim="800000"/>
          </a:ln>
          <a:effectLst/>
        </p:spPr>
        <p:style>
          <a:lnRef idx="1">
            <a:scrgbClr r="0" g="0" b="0"/>
          </a:lnRef>
          <a:fillRef idx="0">
            <a:scrgbClr r="0" g="0" b="0"/>
          </a:fillRef>
          <a:effectRef idx="0">
            <a:scrgbClr r="0" g="0" b="0"/>
          </a:effectRef>
          <a:fontRef idx="minor">
            <a:schemeClr val="tx1">
              <a:hueOff val="0"/>
              <a:satOff val="0"/>
              <a:lumOff val="0"/>
              <a:alphaOff val="0"/>
            </a:schemeClr>
          </a:fontRef>
        </p:style>
        <p:txBody>
          <a:bodyPr/>
          <a:lstStyle/>
          <a:p>
            <a:endParaRPr lang="en-US" sz="1799" dirty="0"/>
          </a:p>
        </p:txBody>
      </p:sp>
      <p:sp>
        <p:nvSpPr>
          <p:cNvPr id="27" name="Oval 26">
            <a:extLst>
              <a:ext uri="{FF2B5EF4-FFF2-40B4-BE49-F238E27FC236}">
                <a16:creationId xmlns:a16="http://schemas.microsoft.com/office/drawing/2014/main" id="{D14F09F1-0114-CD17-9DCB-05795CFD156A}"/>
              </a:ext>
            </a:extLst>
          </p:cNvPr>
          <p:cNvSpPr/>
          <p:nvPr/>
        </p:nvSpPr>
        <p:spPr>
          <a:xfrm>
            <a:off x="8562034" y="3012484"/>
            <a:ext cx="85056" cy="85056"/>
          </a:xfrm>
          <a:prstGeom prst="ellipse">
            <a:avLst/>
          </a:prstGeom>
          <a:solidFill>
            <a:schemeClr val="accent6">
              <a:lumMod val="75000"/>
            </a:schemeClr>
          </a:solidFill>
        </p:spPr>
        <p:style>
          <a:lnRef idx="2">
            <a:schemeClr val="lt1">
              <a:hueOff val="0"/>
              <a:satOff val="0"/>
              <a:lumOff val="0"/>
              <a:alphaOff val="0"/>
            </a:schemeClr>
          </a:lnRef>
          <a:fillRef idx="1">
            <a:scrgbClr r="0" g="0" b="0"/>
          </a:fillRef>
          <a:effectRef idx="0">
            <a:schemeClr val="accent6">
              <a:hueOff val="0"/>
              <a:satOff val="0"/>
              <a:lumOff val="0"/>
              <a:alphaOff val="0"/>
            </a:schemeClr>
          </a:effectRef>
          <a:fontRef idx="minor">
            <a:schemeClr val="lt1"/>
          </a:fontRef>
        </p:style>
        <p:txBody>
          <a:bodyPr/>
          <a:lstStyle/>
          <a:p>
            <a:endParaRPr lang="en-US" sz="1799" dirty="0"/>
          </a:p>
        </p:txBody>
      </p:sp>
      <p:sp>
        <p:nvSpPr>
          <p:cNvPr id="4" name="Freeform: Shape 3">
            <a:extLst>
              <a:ext uri="{FF2B5EF4-FFF2-40B4-BE49-F238E27FC236}">
                <a16:creationId xmlns:a16="http://schemas.microsoft.com/office/drawing/2014/main" id="{2AADD357-D9C6-86D1-996B-7C86C4E055F9}"/>
              </a:ext>
            </a:extLst>
          </p:cNvPr>
          <p:cNvSpPr>
            <a:spLocks/>
          </p:cNvSpPr>
          <p:nvPr/>
        </p:nvSpPr>
        <p:spPr>
          <a:xfrm>
            <a:off x="2111616" y="3435522"/>
            <a:ext cx="1854122" cy="429768"/>
          </a:xfrm>
          <a:custGeom>
            <a:avLst/>
            <a:gdLst>
              <a:gd name="connsiteX0" fmla="*/ 72524 w 435133"/>
              <a:gd name="connsiteY0" fmla="*/ 0 h 769415"/>
              <a:gd name="connsiteX1" fmla="*/ 362609 w 435133"/>
              <a:gd name="connsiteY1" fmla="*/ 0 h 769415"/>
              <a:gd name="connsiteX2" fmla="*/ 435133 w 435133"/>
              <a:gd name="connsiteY2" fmla="*/ 72524 h 769415"/>
              <a:gd name="connsiteX3" fmla="*/ 435133 w 435133"/>
              <a:gd name="connsiteY3" fmla="*/ 769415 h 769415"/>
              <a:gd name="connsiteX4" fmla="*/ 435133 w 435133"/>
              <a:gd name="connsiteY4" fmla="*/ 769415 h 769415"/>
              <a:gd name="connsiteX5" fmla="*/ 0 w 435133"/>
              <a:gd name="connsiteY5" fmla="*/ 769415 h 769415"/>
              <a:gd name="connsiteX6" fmla="*/ 0 w 435133"/>
              <a:gd name="connsiteY6" fmla="*/ 769415 h 769415"/>
              <a:gd name="connsiteX7" fmla="*/ 0 w 435133"/>
              <a:gd name="connsiteY7" fmla="*/ 72524 h 769415"/>
              <a:gd name="connsiteX8" fmla="*/ 72524 w 435133"/>
              <a:gd name="connsiteY8" fmla="*/ 0 h 76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5133" h="769415">
                <a:moveTo>
                  <a:pt x="0" y="641176"/>
                </a:moveTo>
                <a:lnTo>
                  <a:pt x="0" y="128239"/>
                </a:lnTo>
                <a:cubicBezTo>
                  <a:pt x="0" y="57414"/>
                  <a:pt x="18363" y="0"/>
                  <a:pt x="41015" y="0"/>
                </a:cubicBezTo>
                <a:lnTo>
                  <a:pt x="435133" y="0"/>
                </a:lnTo>
                <a:lnTo>
                  <a:pt x="435133" y="0"/>
                </a:lnTo>
                <a:lnTo>
                  <a:pt x="435133" y="769415"/>
                </a:lnTo>
                <a:lnTo>
                  <a:pt x="435133" y="769415"/>
                </a:lnTo>
                <a:lnTo>
                  <a:pt x="41015" y="769415"/>
                </a:lnTo>
                <a:cubicBezTo>
                  <a:pt x="18363" y="769415"/>
                  <a:pt x="0" y="712001"/>
                  <a:pt x="0" y="641176"/>
                </a:cubicBezTo>
                <a:close/>
              </a:path>
            </a:pathLst>
          </a:custGeom>
          <a:solidFill>
            <a:schemeClr val="accent4"/>
          </a:solidFill>
          <a:ln>
            <a:solidFill>
              <a:schemeClr val="accent4"/>
            </a:solid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spcFirstLastPara="0" vert="horz" wrap="square" lIns="105035" tIns="105034" rIns="83797" bIns="105034" numCol="1" spcCol="1270" anchor="ctr" anchorCtr="1">
            <a:noAutofit/>
          </a:bodyPr>
          <a:lstStyle/>
          <a:p>
            <a:pPr algn="ctr" defTabSz="577677">
              <a:lnSpc>
                <a:spcPct val="90000"/>
              </a:lnSpc>
              <a:spcBef>
                <a:spcPct val="0"/>
              </a:spcBef>
              <a:spcAft>
                <a:spcPct val="35000"/>
              </a:spcAft>
            </a:pPr>
            <a:r>
              <a:rPr lang="en-US" sz="1100" dirty="0"/>
              <a:t>Jeremiah 1:1-19</a:t>
            </a:r>
          </a:p>
        </p:txBody>
      </p:sp>
    </p:spTree>
    <p:extLst>
      <p:ext uri="{BB962C8B-B14F-4D97-AF65-F5344CB8AC3E}">
        <p14:creationId xmlns:p14="http://schemas.microsoft.com/office/powerpoint/2010/main" val="1916424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P spid="21" grpId="0"/>
      <p:bldP spid="2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ADD08-5B9F-9ABE-C79B-7648F05F0DDE}"/>
              </a:ext>
            </a:extLst>
          </p:cNvPr>
          <p:cNvSpPr>
            <a:spLocks noGrp="1"/>
          </p:cNvSpPr>
          <p:nvPr>
            <p:ph type="title"/>
          </p:nvPr>
        </p:nvSpPr>
        <p:spPr>
          <a:xfrm>
            <a:off x="684212" y="381000"/>
            <a:ext cx="11050588" cy="457200"/>
          </a:xfrm>
        </p:spPr>
        <p:txBody>
          <a:bodyPr>
            <a:noAutofit/>
          </a:bodyPr>
          <a:lstStyle/>
          <a:p>
            <a:pPr algn="ctr"/>
            <a:r>
              <a:rPr lang="en-US" sz="32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JEREMIAH: Key Verses</a:t>
            </a:r>
          </a:p>
        </p:txBody>
      </p:sp>
      <p:sp>
        <p:nvSpPr>
          <p:cNvPr id="3" name="Text Placeholder 2">
            <a:extLst>
              <a:ext uri="{FF2B5EF4-FFF2-40B4-BE49-F238E27FC236}">
                <a16:creationId xmlns:a16="http://schemas.microsoft.com/office/drawing/2014/main" id="{C174C4B8-3B7C-9208-2CF2-6C6E54FD7BEE}"/>
              </a:ext>
            </a:extLst>
          </p:cNvPr>
          <p:cNvSpPr>
            <a:spLocks noGrp="1"/>
          </p:cNvSpPr>
          <p:nvPr>
            <p:ph type="body" sz="quarter" idx="10"/>
          </p:nvPr>
        </p:nvSpPr>
        <p:spPr>
          <a:xfrm>
            <a:off x="684212" y="868017"/>
            <a:ext cx="10983913" cy="5608984"/>
          </a:xfrm>
        </p:spPr>
        <p:txBody>
          <a:bodyPr>
            <a:noAutofit/>
          </a:bodyPr>
          <a:lstStyle/>
          <a:p>
            <a:pPr>
              <a:spcBef>
                <a:spcPts val="0"/>
              </a:spcBef>
              <a:spcAft>
                <a:spcPts val="0"/>
              </a:spcAft>
            </a:pPr>
            <a:r>
              <a:rPr lang="en-US" sz="1050" u="sng" dirty="0">
                <a:solidFill>
                  <a:srgbClr val="000000"/>
                </a:solidFill>
                <a:latin typeface="Aptos" panose="020B0004020202020204" pitchFamily="34" charset="0"/>
                <a:ea typeface="Times New Roman" panose="02020603050405020304" pitchFamily="18" charset="0"/>
                <a:cs typeface="Aptos" panose="020B0004020202020204" pitchFamily="34" charset="0"/>
                <a:hlinkClick r:id="rId2"/>
              </a:rPr>
              <a:t>Jeremiah 1:1-3</a:t>
            </a:r>
            <a:r>
              <a:rPr lang="en-US" sz="1050" dirty="0">
                <a:solidFill>
                  <a:srgbClr val="081C2A"/>
                </a:solidFill>
                <a:latin typeface="Aptos" panose="020B0004020202020204" pitchFamily="34" charset="0"/>
                <a:ea typeface="Times New Roman" panose="02020603050405020304" pitchFamily="18" charset="0"/>
                <a:cs typeface="Aptos" panose="020B0004020202020204" pitchFamily="34" charset="0"/>
              </a:rPr>
              <a:t>, “The words of Jeremiah, the son of Hilkiah, one of the priests who were in Anathoth in the land of Benjamin, to whom the word of the Lord came in the days of Josiah the son of Amon, king of Judah, in the thirteenth year of his reign. It came also in the days of Jehoiakim the son of Josiah, king of Judah, and until the end of the eleventh year of Zedekiah, the son of Josiah, king of Judah, until the captivity of Jerusalem in the fifth month.”</a:t>
            </a:r>
            <a:endParaRPr lang="en-US" sz="1050" u="sng" dirty="0">
              <a:solidFill>
                <a:srgbClr val="000000"/>
              </a:solidFill>
              <a:effectLst/>
              <a:latin typeface="Aptos" panose="020B0004020202020204" pitchFamily="34" charset="0"/>
              <a:ea typeface="Times New Roman" panose="02020603050405020304" pitchFamily="18" charset="0"/>
              <a:cs typeface="Aptos" panose="020B0004020202020204" pitchFamily="34" charset="0"/>
              <a:hlinkClick r:id="rId3"/>
            </a:endParaRPr>
          </a:p>
          <a:p>
            <a:pPr>
              <a:spcBef>
                <a:spcPts val="0"/>
              </a:spcBef>
              <a:spcAft>
                <a:spcPts val="0"/>
              </a:spcAft>
            </a:pPr>
            <a:endParaRPr lang="en-US" sz="800" u="sng" dirty="0">
              <a:solidFill>
                <a:srgbClr val="000000"/>
              </a:solidFill>
              <a:latin typeface="Aptos" panose="020B0004020202020204" pitchFamily="34" charset="0"/>
              <a:ea typeface="Times New Roman" panose="02020603050405020304" pitchFamily="18" charset="0"/>
              <a:cs typeface="Aptos" panose="020B0004020202020204" pitchFamily="34" charset="0"/>
              <a:hlinkClick r:id="rId3"/>
            </a:endParaRPr>
          </a:p>
          <a:p>
            <a:pPr>
              <a:spcBef>
                <a:spcPts val="0"/>
              </a:spcBef>
              <a:spcAft>
                <a:spcPts val="0"/>
              </a:spcAft>
            </a:pPr>
            <a:r>
              <a:rPr lang="en-US" sz="1050" u="sng" dirty="0">
                <a:solidFill>
                  <a:srgbClr val="000000"/>
                </a:solidFill>
                <a:effectLst/>
                <a:latin typeface="Aptos" panose="020B0004020202020204" pitchFamily="34" charset="0"/>
                <a:ea typeface="Times New Roman" panose="02020603050405020304" pitchFamily="18" charset="0"/>
                <a:cs typeface="Aptos" panose="020B0004020202020204" pitchFamily="34" charset="0"/>
                <a:hlinkClick r:id="rId3"/>
              </a:rPr>
              <a:t>Jeremiah 1:4-5</a:t>
            </a:r>
            <a:r>
              <a:rPr lang="en-US" sz="1050" dirty="0">
                <a:solidFill>
                  <a:srgbClr val="081C2A"/>
                </a:solidFill>
                <a:effectLst/>
                <a:latin typeface="Aptos" panose="020B0004020202020204" pitchFamily="34" charset="0"/>
                <a:ea typeface="Times New Roman" panose="02020603050405020304" pitchFamily="18" charset="0"/>
                <a:cs typeface="Aptos" panose="020B0004020202020204" pitchFamily="34" charset="0"/>
              </a:rPr>
              <a:t>, “Now the word of the LORD came to me, saying, ‘Before I formed you in the womb I knew you, before you were born I set you apart; I appointed you as a prophet to the nations.’”</a:t>
            </a:r>
            <a:br>
              <a:rPr lang="en-US" sz="1050" dirty="0">
                <a:solidFill>
                  <a:srgbClr val="081C2A"/>
                </a:solidFill>
                <a:effectLst/>
                <a:latin typeface="Aptos" panose="020B0004020202020204" pitchFamily="34" charset="0"/>
                <a:ea typeface="Times New Roman" panose="02020603050405020304" pitchFamily="18" charset="0"/>
                <a:cs typeface="Aptos" panose="020B0004020202020204" pitchFamily="34" charset="0"/>
              </a:rPr>
            </a:br>
            <a:endParaRPr lang="en-US" sz="1050" dirty="0">
              <a:solidFill>
                <a:srgbClr val="081C2A"/>
              </a:solidFill>
              <a:effectLst/>
              <a:latin typeface="Aptos" panose="020B0004020202020204" pitchFamily="34" charset="0"/>
              <a:ea typeface="Times New Roman" panose="02020603050405020304" pitchFamily="18" charset="0"/>
              <a:cs typeface="Aptos" panose="020B0004020202020204" pitchFamily="34" charset="0"/>
            </a:endParaRPr>
          </a:p>
          <a:p>
            <a:pPr>
              <a:spcBef>
                <a:spcPts val="0"/>
              </a:spcBef>
              <a:spcAft>
                <a:spcPts val="0"/>
              </a:spcAft>
            </a:pPr>
            <a:r>
              <a:rPr lang="en-US" sz="1050" dirty="0">
                <a:solidFill>
                  <a:srgbClr val="081C2A"/>
                </a:solidFill>
                <a:effectLst/>
                <a:latin typeface="Aptos" panose="020B0004020202020204" pitchFamily="34" charset="0"/>
                <a:ea typeface="Times New Roman" panose="02020603050405020304" pitchFamily="18" charset="0"/>
                <a:cs typeface="Aptos" panose="020B0004020202020204" pitchFamily="34" charset="0"/>
                <a:hlinkClick r:id="rId4"/>
              </a:rPr>
              <a:t>Jeremiah 1:9-10</a:t>
            </a:r>
            <a:r>
              <a:rPr lang="en-US" sz="1050" dirty="0">
                <a:solidFill>
                  <a:srgbClr val="081C2A"/>
                </a:solidFill>
                <a:effectLst/>
                <a:latin typeface="Aptos" panose="020B0004020202020204" pitchFamily="34" charset="0"/>
                <a:ea typeface="Times New Roman" panose="02020603050405020304" pitchFamily="18" charset="0"/>
                <a:cs typeface="Aptos" panose="020B0004020202020204" pitchFamily="34" charset="0"/>
              </a:rPr>
              <a:t>, “Then the LORD put out his hand and touched my mouth. And the LORD said to me, "Behold, I have put my words in your mouth. See, I have set you this day over nations and over kingdoms, to pluck up and to break down, to destroy and to overthrow, to build and to plant."</a:t>
            </a:r>
          </a:p>
          <a:p>
            <a:pPr>
              <a:spcBef>
                <a:spcPts val="0"/>
              </a:spcBef>
              <a:spcAft>
                <a:spcPts val="0"/>
              </a:spcAft>
            </a:pPr>
            <a:endParaRPr lang="en-US" sz="800" dirty="0">
              <a:solidFill>
                <a:srgbClr val="081C2A"/>
              </a:solidFill>
              <a:effectLst/>
              <a:latin typeface="Aptos" panose="020B0004020202020204" pitchFamily="34" charset="0"/>
              <a:ea typeface="Times New Roman" panose="02020603050405020304" pitchFamily="18" charset="0"/>
              <a:cs typeface="Aptos" panose="020B0004020202020204" pitchFamily="34" charset="0"/>
            </a:endParaRPr>
          </a:p>
          <a:p>
            <a:pPr>
              <a:spcBef>
                <a:spcPts val="0"/>
              </a:spcBef>
              <a:spcAft>
                <a:spcPts val="0"/>
              </a:spcAft>
            </a:pPr>
            <a:r>
              <a:rPr lang="en-US" sz="1050" dirty="0">
                <a:solidFill>
                  <a:srgbClr val="081C2A"/>
                </a:solidFill>
                <a:effectLst/>
                <a:latin typeface="Aptos" panose="020B0004020202020204" pitchFamily="34" charset="0"/>
                <a:ea typeface="Times New Roman" panose="02020603050405020304" pitchFamily="18" charset="0"/>
                <a:cs typeface="Aptos" panose="020B0004020202020204" pitchFamily="34" charset="0"/>
                <a:hlinkClick r:id="rId5"/>
              </a:rPr>
              <a:t>Jeremiah 2:12</a:t>
            </a:r>
            <a:r>
              <a:rPr lang="en-US" sz="1050" dirty="0">
                <a:solidFill>
                  <a:srgbClr val="081C2A"/>
                </a:solidFill>
                <a:effectLst/>
                <a:latin typeface="Aptos" panose="020B0004020202020204" pitchFamily="34" charset="0"/>
                <a:ea typeface="Times New Roman" panose="02020603050405020304" pitchFamily="18" charset="0"/>
                <a:cs typeface="Aptos" panose="020B0004020202020204" pitchFamily="34" charset="0"/>
              </a:rPr>
              <a:t>, “Be appalled, O heavens, at this; be shocked, be utterly desolate, declares the LORD, for my people have committed two evils: they have forsaken me, the fountain of living waters, and hewed out cisterns for themselves, broken cisterns that can hold no water.”</a:t>
            </a:r>
          </a:p>
          <a:p>
            <a:pPr>
              <a:spcBef>
                <a:spcPts val="0"/>
              </a:spcBef>
              <a:spcAft>
                <a:spcPts val="0"/>
              </a:spcAft>
            </a:pPr>
            <a:endParaRPr lang="en-US" sz="800" dirty="0">
              <a:solidFill>
                <a:srgbClr val="081C2A"/>
              </a:solidFill>
              <a:effectLst/>
              <a:latin typeface="Aptos" panose="020B0004020202020204" pitchFamily="34" charset="0"/>
              <a:ea typeface="Times New Roman" panose="02020603050405020304" pitchFamily="18" charset="0"/>
              <a:cs typeface="Aptos" panose="020B0004020202020204" pitchFamily="34" charset="0"/>
            </a:endParaRPr>
          </a:p>
          <a:p>
            <a:pPr>
              <a:spcBef>
                <a:spcPts val="0"/>
              </a:spcBef>
              <a:spcAft>
                <a:spcPts val="0"/>
              </a:spcAft>
            </a:pPr>
            <a:r>
              <a:rPr lang="en-US" sz="1050" dirty="0">
                <a:solidFill>
                  <a:srgbClr val="081C2A"/>
                </a:solidFill>
                <a:latin typeface="Aptos" panose="020B0004020202020204" pitchFamily="34" charset="0"/>
                <a:ea typeface="Times New Roman" panose="02020603050405020304" pitchFamily="18" charset="0"/>
                <a:cs typeface="Aptos" panose="020B0004020202020204" pitchFamily="34" charset="0"/>
                <a:hlinkClick r:id="rId6"/>
              </a:rPr>
              <a:t>Jeremiah 7:3-7</a:t>
            </a:r>
            <a:r>
              <a:rPr lang="en-US" sz="1050" dirty="0">
                <a:solidFill>
                  <a:srgbClr val="081C2A"/>
                </a:solidFill>
                <a:latin typeface="Aptos" panose="020B0004020202020204" pitchFamily="34" charset="0"/>
                <a:ea typeface="Times New Roman" panose="02020603050405020304" pitchFamily="18" charset="0"/>
                <a:cs typeface="Aptos" panose="020B0004020202020204" pitchFamily="34" charset="0"/>
              </a:rPr>
              <a:t>, “Thus </a:t>
            </a:r>
            <a:r>
              <a:rPr lang="en-US" sz="1050" dirty="0">
                <a:solidFill>
                  <a:srgbClr val="081C2A"/>
                </a:solidFill>
                <a:effectLst/>
                <a:latin typeface="Aptos" panose="020B0004020202020204" pitchFamily="34" charset="0"/>
                <a:ea typeface="Times New Roman" panose="02020603050405020304" pitchFamily="18" charset="0"/>
                <a:cs typeface="Aptos" panose="020B0004020202020204" pitchFamily="34" charset="0"/>
              </a:rPr>
              <a:t>says the Lord of hosts, the God of Israel: “Amend your ways and your deeds, and I will let you dwell in this place. Do not trust in these deceptive words: ‘This is the temple of the Lord, the temple of the Lord, the temple of the Lord.’ For if you truly amend your ways and your deeds, if you truly execute justice one with another, if you do not oppress the sojourner, the fatherless, or the widow, or shed innocent blood in this place, and if you do not go after other gods to your own harm, then I will let you dwell in this place, in the land that I gave of old to your fathers forever.””</a:t>
            </a:r>
          </a:p>
          <a:p>
            <a:pPr>
              <a:spcBef>
                <a:spcPts val="0"/>
              </a:spcBef>
              <a:spcAft>
                <a:spcPts val="0"/>
              </a:spcAft>
            </a:pPr>
            <a:endParaRPr lang="en-US" sz="800" dirty="0">
              <a:solidFill>
                <a:srgbClr val="081C2A"/>
              </a:solidFill>
              <a:effectLst/>
              <a:latin typeface="Aptos" panose="020B0004020202020204" pitchFamily="34" charset="0"/>
              <a:ea typeface="Times New Roman" panose="02020603050405020304" pitchFamily="18" charset="0"/>
              <a:cs typeface="Aptos" panose="020B0004020202020204" pitchFamily="34" charset="0"/>
            </a:endParaRPr>
          </a:p>
          <a:p>
            <a:pPr>
              <a:spcBef>
                <a:spcPts val="0"/>
              </a:spcBef>
              <a:spcAft>
                <a:spcPts val="0"/>
              </a:spcAft>
            </a:pPr>
            <a:r>
              <a:rPr lang="en-US" sz="1050" u="sng" dirty="0">
                <a:solidFill>
                  <a:srgbClr val="000000"/>
                </a:solidFill>
                <a:effectLst/>
                <a:latin typeface="Aptos" panose="020B0004020202020204" pitchFamily="34" charset="0"/>
                <a:ea typeface="Times New Roman" panose="02020603050405020304" pitchFamily="18" charset="0"/>
                <a:cs typeface="Aptos" panose="020B0004020202020204" pitchFamily="34" charset="0"/>
                <a:hlinkClick r:id="rId7"/>
              </a:rPr>
              <a:t>Jeremiah 17:9-10</a:t>
            </a:r>
            <a:r>
              <a:rPr lang="en-US" sz="1050" dirty="0">
                <a:solidFill>
                  <a:srgbClr val="081C2A"/>
                </a:solidFill>
                <a:effectLst/>
                <a:latin typeface="Aptos" panose="020B0004020202020204" pitchFamily="34" charset="0"/>
                <a:ea typeface="Times New Roman" panose="02020603050405020304" pitchFamily="18" charset="0"/>
                <a:cs typeface="Aptos" panose="020B0004020202020204" pitchFamily="34" charset="0"/>
              </a:rPr>
              <a:t>, “The heart is deceitful above all things, and desperately sick; who can understand it? I the Lord search the heart and test the mind, to give every man according to his ways, according to the fruit of his deeds. ”</a:t>
            </a:r>
            <a:br>
              <a:rPr lang="en-US" sz="1050" dirty="0">
                <a:solidFill>
                  <a:srgbClr val="081C2A"/>
                </a:solidFill>
                <a:effectLst/>
                <a:latin typeface="Aptos" panose="020B0004020202020204" pitchFamily="34" charset="0"/>
                <a:ea typeface="Times New Roman" panose="02020603050405020304" pitchFamily="18" charset="0"/>
                <a:cs typeface="Aptos" panose="020B0004020202020204" pitchFamily="34" charset="0"/>
              </a:rPr>
            </a:br>
            <a:endParaRPr lang="en-US" sz="1050" dirty="0">
              <a:solidFill>
                <a:srgbClr val="081C2A"/>
              </a:solidFill>
              <a:effectLst/>
              <a:latin typeface="Aptos" panose="020B0004020202020204" pitchFamily="34" charset="0"/>
              <a:ea typeface="Times New Roman" panose="02020603050405020304" pitchFamily="18" charset="0"/>
              <a:cs typeface="Aptos" panose="020B0004020202020204" pitchFamily="34" charset="0"/>
            </a:endParaRPr>
          </a:p>
          <a:p>
            <a:pPr>
              <a:spcBef>
                <a:spcPts val="0"/>
              </a:spcBef>
              <a:spcAft>
                <a:spcPts val="0"/>
              </a:spcAft>
            </a:pPr>
            <a:r>
              <a:rPr lang="en-US" sz="1050" u="sng" dirty="0">
                <a:solidFill>
                  <a:srgbClr val="000000"/>
                </a:solidFill>
                <a:latin typeface="Aptos" panose="020B0004020202020204" pitchFamily="34" charset="0"/>
                <a:ea typeface="Times New Roman" panose="02020603050405020304" pitchFamily="18" charset="0"/>
                <a:cs typeface="Aptos" panose="020B0004020202020204" pitchFamily="34" charset="0"/>
                <a:hlinkClick r:id="rId8"/>
              </a:rPr>
              <a:t>Jeremiah 21:3-7</a:t>
            </a:r>
            <a:r>
              <a:rPr lang="en-US" sz="1050" dirty="0">
                <a:solidFill>
                  <a:srgbClr val="081C2A"/>
                </a:solidFill>
                <a:effectLst/>
                <a:latin typeface="Aptos" panose="020B0004020202020204" pitchFamily="34" charset="0"/>
                <a:ea typeface="Times New Roman" panose="02020603050405020304" pitchFamily="18" charset="0"/>
                <a:cs typeface="Aptos" panose="020B0004020202020204" pitchFamily="34" charset="0"/>
              </a:rPr>
              <a:t>, “Then Jeremiah said to them: "Thus you shall say to Zedekiah, ‘Thus says the Lord, the God of Israel: Behold, I will turn back the weapons of war that are in your hands and with which you are fighting against the king of Babylon and against the Chaldeans who are besieging you outside the walls. And I will bring them together into the midst of this city. I myself will fight against you with outstretched hand and strong arm, in anger and in fury and in great wrath. And I will strike down the inhabitants of this city, both man and beast. They shall die of a great pestilence. Afterward, declares the Lord, I will give Zedekiah king of Judah and his servants and the people in this city who survive the pestilence, sword, and famine into the hand of Nebuchadnezzar king of Babylon and into the hand of their enemies, into the hand of those who seek their lives. He shall strike them down with the edge of the sword. He shall not pity them or spare them or have compassion.’”</a:t>
            </a:r>
          </a:p>
          <a:p>
            <a:pPr>
              <a:spcBef>
                <a:spcPts val="0"/>
              </a:spcBef>
              <a:spcAft>
                <a:spcPts val="0"/>
              </a:spcAft>
            </a:pPr>
            <a:br>
              <a:rPr lang="en-US" sz="1050" dirty="0">
                <a:solidFill>
                  <a:srgbClr val="081C2A"/>
                </a:solidFill>
                <a:effectLst/>
                <a:latin typeface="Aptos" panose="020B0004020202020204" pitchFamily="34" charset="0"/>
                <a:ea typeface="Times New Roman" panose="02020603050405020304" pitchFamily="18" charset="0"/>
                <a:cs typeface="Aptos" panose="020B0004020202020204" pitchFamily="34" charset="0"/>
              </a:rPr>
            </a:br>
            <a:r>
              <a:rPr lang="en-US" sz="1050" u="sng" dirty="0">
                <a:solidFill>
                  <a:srgbClr val="000000"/>
                </a:solidFill>
                <a:effectLst/>
                <a:latin typeface="Aptos" panose="020B0004020202020204" pitchFamily="34" charset="0"/>
                <a:ea typeface="Times New Roman" panose="02020603050405020304" pitchFamily="18" charset="0"/>
                <a:cs typeface="Aptos" panose="020B0004020202020204" pitchFamily="34" charset="0"/>
                <a:hlinkClick r:id="rId9"/>
              </a:rPr>
              <a:t>Jeremiah 29:10-14</a:t>
            </a:r>
            <a:r>
              <a:rPr lang="en-US" sz="1050" dirty="0">
                <a:solidFill>
                  <a:srgbClr val="081C2A"/>
                </a:solidFill>
                <a:effectLst/>
                <a:latin typeface="Aptos" panose="020B0004020202020204" pitchFamily="34" charset="0"/>
                <a:ea typeface="Times New Roman" panose="02020603050405020304" pitchFamily="18" charset="0"/>
                <a:cs typeface="Aptos" panose="020B0004020202020204" pitchFamily="34" charset="0"/>
              </a:rPr>
              <a:t>, “This is what the LORD says: ‘When seventy years are completed for Babylon, I will come to you and fulfill my gracious promise to bring you back to this place. For I know the plans I have for you,’ declares the LORD, ‘plans to prosper you and not to harm you, plans to give you hope and a future. Then you will call upon me and come and pray to me, and I will hear you. You will seek me and find me, when you seek me with all your heart. I will be found by you, declares the LORD, and I will restore your fortunes and gather you from all the nations and all the places where I have driven you, declares the LORD, and I will bring you back to the place from which I sent you into exile.’”</a:t>
            </a:r>
            <a:br>
              <a:rPr lang="en-US" sz="1050" dirty="0">
                <a:solidFill>
                  <a:srgbClr val="081C2A"/>
                </a:solidFill>
                <a:effectLst/>
                <a:latin typeface="Aptos" panose="020B0004020202020204" pitchFamily="34" charset="0"/>
                <a:ea typeface="Times New Roman" panose="02020603050405020304" pitchFamily="18" charset="0"/>
                <a:cs typeface="Aptos" panose="020B0004020202020204" pitchFamily="34" charset="0"/>
              </a:rPr>
            </a:br>
            <a:endParaRPr lang="en-US" sz="1050" dirty="0">
              <a:solidFill>
                <a:srgbClr val="081C2A"/>
              </a:solidFill>
              <a:effectLst/>
              <a:latin typeface="Aptos" panose="020B0004020202020204" pitchFamily="34" charset="0"/>
              <a:ea typeface="Times New Roman" panose="02020603050405020304" pitchFamily="18" charset="0"/>
              <a:cs typeface="Aptos" panose="020B0004020202020204" pitchFamily="34" charset="0"/>
            </a:endParaRPr>
          </a:p>
          <a:p>
            <a:pPr>
              <a:spcBef>
                <a:spcPts val="0"/>
              </a:spcBef>
              <a:spcAft>
                <a:spcPts val="0"/>
              </a:spcAft>
            </a:pPr>
            <a:r>
              <a:rPr lang="en-US" sz="1050" dirty="0">
                <a:solidFill>
                  <a:srgbClr val="081C2A"/>
                </a:solidFill>
                <a:latin typeface="Aptos" panose="020B0004020202020204" pitchFamily="34" charset="0"/>
                <a:hlinkClick r:id="rId10"/>
              </a:rPr>
              <a:t>Jeremiah 46:25-26</a:t>
            </a:r>
            <a:r>
              <a:rPr lang="en-US" sz="1050" dirty="0">
                <a:solidFill>
                  <a:srgbClr val="081C2A"/>
                </a:solidFill>
                <a:latin typeface="Aptos" panose="020B0004020202020204" pitchFamily="34" charset="0"/>
              </a:rPr>
              <a:t>, The Lord of hosts, the God of Israel, said: "Behold, I am bringing punishment upon Amon of Thebes, and Pharaoh and Egypt and her gods and her kings, upon Pharaoh and those who trust in him. I will deliver them into the hand of those who seek their life, into the hand of Nebuchadnezzar king of Babylon and his officers. Afterward Egypt shall be inhabited as in the days of old, declares the Lord.</a:t>
            </a:r>
          </a:p>
          <a:p>
            <a:pPr>
              <a:spcBef>
                <a:spcPts val="0"/>
              </a:spcBef>
              <a:spcAft>
                <a:spcPts val="0"/>
              </a:spcAft>
            </a:pPr>
            <a:br>
              <a:rPr lang="en-US" sz="1050" dirty="0">
                <a:solidFill>
                  <a:srgbClr val="081C2A"/>
                </a:solidFill>
                <a:effectLst/>
                <a:latin typeface="Aptos" panose="020B0004020202020204" pitchFamily="34" charset="0"/>
                <a:ea typeface="Times New Roman" panose="02020603050405020304" pitchFamily="18" charset="0"/>
                <a:cs typeface="Aptos" panose="020B0004020202020204" pitchFamily="34" charset="0"/>
              </a:rPr>
            </a:br>
            <a:r>
              <a:rPr lang="en-US" sz="1050" u="sng" dirty="0">
                <a:solidFill>
                  <a:srgbClr val="000000"/>
                </a:solidFill>
                <a:effectLst/>
                <a:latin typeface="Aptos" panose="020B0004020202020204" pitchFamily="34" charset="0"/>
                <a:ea typeface="Times New Roman" panose="02020603050405020304" pitchFamily="18" charset="0"/>
                <a:cs typeface="Aptos" panose="020B0004020202020204" pitchFamily="34" charset="0"/>
                <a:hlinkClick r:id="rId11"/>
              </a:rPr>
              <a:t>Jeremiah 52:12-13</a:t>
            </a:r>
            <a:r>
              <a:rPr lang="en-US" sz="1050" dirty="0">
                <a:solidFill>
                  <a:srgbClr val="081C2A"/>
                </a:solidFill>
                <a:effectLst/>
                <a:latin typeface="Aptos" panose="020B0004020202020204" pitchFamily="34" charset="0"/>
                <a:ea typeface="Times New Roman" panose="02020603050405020304" pitchFamily="18" charset="0"/>
                <a:cs typeface="Aptos" panose="020B0004020202020204" pitchFamily="34" charset="0"/>
              </a:rPr>
              <a:t>, “On the tenth day of the fifth month, in the nineteenth year of Nebuchadnezzar king of Babylon, </a:t>
            </a:r>
            <a:r>
              <a:rPr lang="en-US" sz="1050" u="sng" dirty="0" err="1">
                <a:solidFill>
                  <a:srgbClr val="000000"/>
                </a:solidFill>
                <a:effectLst/>
                <a:latin typeface="Aptos" panose="020B0004020202020204" pitchFamily="34" charset="0"/>
                <a:ea typeface="Times New Roman" panose="02020603050405020304" pitchFamily="18" charset="0"/>
                <a:cs typeface="Aptos" panose="020B0004020202020204" pitchFamily="34" charset="0"/>
                <a:hlinkClick r:id="rId12"/>
              </a:rPr>
              <a:t>Nebuzaradan</a:t>
            </a:r>
            <a:r>
              <a:rPr lang="en-US" sz="1050" dirty="0">
                <a:solidFill>
                  <a:srgbClr val="081C2A"/>
                </a:solidFill>
                <a:effectLst/>
                <a:latin typeface="Aptos" panose="020B0004020202020204" pitchFamily="34" charset="0"/>
                <a:ea typeface="Times New Roman" panose="02020603050405020304" pitchFamily="18" charset="0"/>
                <a:cs typeface="Aptos" panose="020B0004020202020204" pitchFamily="34" charset="0"/>
              </a:rPr>
              <a:t> commander of the imperial guard, who served the king of Babylon, came to Jerusalem. He set fire to the temple of the LORD, the royal palace and all the houses of Jerusalem. Every important building he burned down.”</a:t>
            </a:r>
            <a:endParaRPr lang="en-US" sz="1050" dirty="0"/>
          </a:p>
        </p:txBody>
      </p:sp>
    </p:spTree>
    <p:extLst>
      <p:ext uri="{BB962C8B-B14F-4D97-AF65-F5344CB8AC3E}">
        <p14:creationId xmlns:p14="http://schemas.microsoft.com/office/powerpoint/2010/main" val="563724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FF272-7E9C-9D0C-8182-F53EA153FE39}"/>
              </a:ext>
            </a:extLst>
          </p:cNvPr>
          <p:cNvSpPr>
            <a:spLocks noGrp="1"/>
          </p:cNvSpPr>
          <p:nvPr>
            <p:ph type="title"/>
          </p:nvPr>
        </p:nvSpPr>
        <p:spPr>
          <a:xfrm>
            <a:off x="1293810" y="639756"/>
            <a:ext cx="5334001" cy="764954"/>
          </a:xfrm>
        </p:spPr>
        <p:txBody>
          <a:bodyPr>
            <a:normAutofit/>
          </a:bodyPr>
          <a:lstStyle/>
          <a:p>
            <a:r>
              <a:rPr lang="en-US" dirty="0"/>
              <a:t>What is the Holy Bible?</a:t>
            </a:r>
          </a:p>
        </p:txBody>
      </p:sp>
      <p:sp>
        <p:nvSpPr>
          <p:cNvPr id="3" name="Slide Number Placeholder 2">
            <a:extLst>
              <a:ext uri="{FF2B5EF4-FFF2-40B4-BE49-F238E27FC236}">
                <a16:creationId xmlns:a16="http://schemas.microsoft.com/office/drawing/2014/main" id="{0A7887E0-D8C3-A41D-8B1A-F0932683125C}"/>
              </a:ext>
            </a:extLst>
          </p:cNvPr>
          <p:cNvSpPr>
            <a:spLocks noGrp="1"/>
          </p:cNvSpPr>
          <p:nvPr>
            <p:ph type="sldNum" sz="quarter" idx="12"/>
          </p:nvPr>
        </p:nvSpPr>
        <p:spPr/>
        <p:txBody>
          <a:bodyPr/>
          <a:lstStyle/>
          <a:p>
            <a:pPr defTabSz="914126">
              <a:defRPr/>
            </a:pPr>
            <a:fld id="{AAEAE4A8-A6E5-453E-B946-FB774B73F48C}" type="slidenum">
              <a:rPr lang="en-US" sz="2399">
                <a:solidFill>
                  <a:prstClr val="black">
                    <a:tint val="75000"/>
                  </a:prstClr>
                </a:solidFill>
                <a:latin typeface="Calibri" panose="020F0502020204030204"/>
              </a:rPr>
              <a:pPr defTabSz="914126">
                <a:defRPr/>
              </a:pPr>
              <a:t>2</a:t>
            </a:fld>
            <a:endParaRPr lang="en-US" sz="2399" dirty="0">
              <a:solidFill>
                <a:prstClr val="black">
                  <a:tint val="75000"/>
                </a:prstClr>
              </a:solidFill>
              <a:latin typeface="Calibri" panose="020F0502020204030204"/>
            </a:endParaRPr>
          </a:p>
        </p:txBody>
      </p:sp>
      <p:sp>
        <p:nvSpPr>
          <p:cNvPr id="6" name="TextBox 5">
            <a:extLst>
              <a:ext uri="{FF2B5EF4-FFF2-40B4-BE49-F238E27FC236}">
                <a16:creationId xmlns:a16="http://schemas.microsoft.com/office/drawing/2014/main" id="{68125F94-882A-846A-61B0-976F650676D3}"/>
              </a:ext>
            </a:extLst>
          </p:cNvPr>
          <p:cNvSpPr txBox="1"/>
          <p:nvPr/>
        </p:nvSpPr>
        <p:spPr>
          <a:xfrm>
            <a:off x="1217612" y="1622597"/>
            <a:ext cx="10218323" cy="3612805"/>
          </a:xfrm>
          <a:prstGeom prst="rect">
            <a:avLst/>
          </a:prstGeom>
          <a:noFill/>
        </p:spPr>
        <p:txBody>
          <a:bodyPr wrap="square" rtlCol="0">
            <a:spAutoFit/>
          </a:bodyPr>
          <a:lstStyle/>
          <a:p>
            <a:pPr defTabSz="914126">
              <a:defRPr/>
            </a:pPr>
            <a:r>
              <a:rPr lang="en-US" sz="1400" dirty="0">
                <a:solidFill>
                  <a:prstClr val="black"/>
                </a:solidFill>
                <a:latin typeface="Calibri" panose="020F0502020204030204"/>
              </a:rPr>
              <a:t>The Holy Bible is a collection of writings that includes 66 books in English editions. The Bible consists of two parts, the Old Testament and New Testament. The word testament means covenant. The Old Testament includes 39 books, and the New Testament includes 27 books.</a:t>
            </a:r>
          </a:p>
          <a:p>
            <a:pPr defTabSz="914126">
              <a:defRPr/>
            </a:pPr>
            <a:endParaRPr lang="en-US" sz="1400" dirty="0">
              <a:solidFill>
                <a:prstClr val="black"/>
              </a:solidFill>
              <a:latin typeface="Calibri" panose="020F0502020204030204"/>
            </a:endParaRPr>
          </a:p>
          <a:p>
            <a:pPr defTabSz="914126">
              <a:defRPr/>
            </a:pPr>
            <a:r>
              <a:rPr lang="en-US" sz="1400" dirty="0">
                <a:solidFill>
                  <a:prstClr val="black"/>
                </a:solidFill>
                <a:latin typeface="Calibri" panose="020F0502020204030204"/>
              </a:rPr>
              <a:t>These 66 books were written over approximately 1,400 years by 40 different authors in Hebrew, Aramaic, and Greek. The Old Testament writings were affirmed by Jewish leaders, and moreover, by Jesus Christ.</a:t>
            </a:r>
            <a:r>
              <a:rPr lang="en-US" sz="1400" baseline="30000" dirty="0">
                <a:solidFill>
                  <a:prstClr val="black"/>
                </a:solidFill>
                <a:latin typeface="Calibri" panose="020F0502020204030204"/>
              </a:rPr>
              <a:t>1</a:t>
            </a:r>
            <a:r>
              <a:rPr lang="en-US" sz="1400" dirty="0">
                <a:solidFill>
                  <a:prstClr val="black"/>
                </a:solidFill>
                <a:latin typeface="Calibri" panose="020F0502020204030204"/>
              </a:rPr>
              <a:t> The New Testament writings were confirmed by early church leaders. The 66 books of the Bible are the inspired words of God that are used to make and mature disciples of the One true God through Jesus Christ, his Son (</a:t>
            </a:r>
            <a:r>
              <a:rPr lang="en-US" sz="1400" dirty="0">
                <a:solidFill>
                  <a:prstClr val="black"/>
                </a:solidFill>
                <a:latin typeface="Calibri" panose="020F0502020204030204"/>
                <a:hlinkClick r:id="rId2"/>
              </a:rPr>
              <a:t>Matthew 28:18-20</a:t>
            </a:r>
            <a:r>
              <a:rPr lang="en-US" sz="1400" dirty="0">
                <a:solidFill>
                  <a:prstClr val="black"/>
                </a:solidFill>
                <a:latin typeface="Calibri" panose="020F0502020204030204"/>
              </a:rPr>
              <a:t>, </a:t>
            </a:r>
            <a:r>
              <a:rPr lang="en-US" sz="1400" dirty="0">
                <a:solidFill>
                  <a:prstClr val="black"/>
                </a:solidFill>
                <a:latin typeface="Calibri" panose="020F0502020204030204"/>
                <a:hlinkClick r:id="rId3"/>
              </a:rPr>
              <a:t>2 Timothy 3:16-17</a:t>
            </a:r>
            <a:r>
              <a:rPr lang="en-US" sz="1400" dirty="0">
                <a:solidFill>
                  <a:prstClr val="black"/>
                </a:solidFill>
                <a:latin typeface="Calibri" panose="020F0502020204030204"/>
              </a:rPr>
              <a:t>). The Bible was not created by mere human wisdom but was inspired by God (</a:t>
            </a:r>
            <a:r>
              <a:rPr lang="en-US" sz="1400" dirty="0">
                <a:solidFill>
                  <a:prstClr val="black"/>
                </a:solidFill>
                <a:latin typeface="Calibri" panose="020F0502020204030204"/>
                <a:hlinkClick r:id="rId4"/>
              </a:rPr>
              <a:t>2 Peter 1:20-21</a:t>
            </a:r>
            <a:r>
              <a:rPr lang="en-US" sz="1400" dirty="0">
                <a:solidFill>
                  <a:prstClr val="black"/>
                </a:solidFill>
                <a:latin typeface="Calibri" panose="020F0502020204030204"/>
              </a:rPr>
              <a:t>), is interpreted by His Holy Spirit (</a:t>
            </a:r>
            <a:r>
              <a:rPr lang="en-US" sz="1400" dirty="0">
                <a:solidFill>
                  <a:prstClr val="black"/>
                </a:solidFill>
                <a:latin typeface="Calibri" panose="020F0502020204030204"/>
                <a:hlinkClick r:id="rId5"/>
              </a:rPr>
              <a:t>John 16:13</a:t>
            </a:r>
            <a:r>
              <a:rPr lang="en-US" sz="1400" dirty="0">
                <a:solidFill>
                  <a:prstClr val="black"/>
                </a:solidFill>
                <a:latin typeface="Calibri" panose="020F0502020204030204"/>
              </a:rPr>
              <a:t>, </a:t>
            </a:r>
            <a:r>
              <a:rPr lang="en-US" sz="1400" dirty="0">
                <a:solidFill>
                  <a:prstClr val="black"/>
                </a:solidFill>
                <a:latin typeface="Calibri" panose="020F0502020204030204"/>
                <a:hlinkClick r:id="rId6"/>
              </a:rPr>
              <a:t>Matthew 23:8-10</a:t>
            </a:r>
            <a:r>
              <a:rPr lang="en-US" sz="1400" dirty="0">
                <a:solidFill>
                  <a:prstClr val="black"/>
                </a:solidFill>
                <a:latin typeface="Calibri" panose="020F0502020204030204"/>
              </a:rPr>
              <a:t>), and will last forever (</a:t>
            </a:r>
            <a:r>
              <a:rPr lang="en-US" sz="1400" dirty="0">
                <a:solidFill>
                  <a:prstClr val="black"/>
                </a:solidFill>
                <a:latin typeface="Calibri" panose="020F0502020204030204"/>
                <a:hlinkClick r:id="rId7"/>
              </a:rPr>
              <a:t>Matthew 24:35</a:t>
            </a:r>
            <a:r>
              <a:rPr lang="en-US" sz="1400" dirty="0">
                <a:solidFill>
                  <a:prstClr val="black"/>
                </a:solidFill>
                <a:latin typeface="Calibri" panose="020F0502020204030204"/>
              </a:rPr>
              <a:t>).</a:t>
            </a:r>
            <a:r>
              <a:rPr lang="en-US" sz="1400" baseline="30000" dirty="0">
                <a:solidFill>
                  <a:prstClr val="black"/>
                </a:solidFill>
                <a:latin typeface="Calibri" panose="020F0502020204030204"/>
              </a:rPr>
              <a:t>2</a:t>
            </a:r>
          </a:p>
          <a:p>
            <a:pPr defTabSz="914126">
              <a:defRPr/>
            </a:pPr>
            <a:endParaRPr lang="en-US" sz="1400" dirty="0">
              <a:solidFill>
                <a:prstClr val="black"/>
              </a:solidFill>
              <a:latin typeface="Calibri" panose="020F0502020204030204"/>
            </a:endParaRPr>
          </a:p>
          <a:p>
            <a:pPr defTabSz="914126">
              <a:defRPr/>
            </a:pPr>
            <a:r>
              <a:rPr lang="en-US" sz="1400" dirty="0">
                <a:solidFill>
                  <a:prstClr val="black"/>
                </a:solidFill>
                <a:latin typeface="Calibri" panose="020F0502020204030204"/>
              </a:rPr>
              <a:t>If you do a phrase search on the Bible you will find the phrase "the word of the Lord" and "Thus says the Lord" more than 700 times.</a:t>
            </a:r>
            <a:r>
              <a:rPr lang="en-US" sz="1400" baseline="30000" dirty="0">
                <a:solidFill>
                  <a:prstClr val="black"/>
                </a:solidFill>
                <a:latin typeface="Calibri" panose="020F0502020204030204"/>
              </a:rPr>
              <a:t>3</a:t>
            </a:r>
            <a:r>
              <a:rPr lang="en-US" sz="1400" dirty="0">
                <a:solidFill>
                  <a:prstClr val="black"/>
                </a:solidFill>
                <a:latin typeface="Calibri" panose="020F0502020204030204"/>
              </a:rPr>
              <a:t> In addition, this book has given reasonable evidence to the claim of being God’s word by:​</a:t>
            </a:r>
          </a:p>
          <a:p>
            <a:pPr defTabSz="914126">
              <a:defRPr/>
            </a:pPr>
            <a:endParaRPr lang="en-US" sz="1400" dirty="0">
              <a:solidFill>
                <a:prstClr val="black"/>
              </a:solidFill>
              <a:latin typeface="Calibri" panose="020F0502020204030204"/>
            </a:endParaRPr>
          </a:p>
          <a:p>
            <a:pPr marL="742727" lvl="1" indent="-285664" defTabSz="914126">
              <a:lnSpc>
                <a:spcPct val="110000"/>
              </a:lnSpc>
              <a:buFont typeface="Wingdings" panose="05000000000000000000" pitchFamily="2" charset="2"/>
              <a:buChar char="§"/>
              <a:defRPr/>
            </a:pPr>
            <a:r>
              <a:rPr lang="en-US" sz="1400" dirty="0">
                <a:solidFill>
                  <a:prstClr val="black"/>
                </a:solidFill>
                <a:latin typeface="Calibri" panose="020F0502020204030204"/>
              </a:rPr>
              <a:t>providing answers that conform with the reality we see around us.</a:t>
            </a:r>
          </a:p>
          <a:p>
            <a:pPr marL="742727" lvl="1" indent="-285664" defTabSz="914126">
              <a:lnSpc>
                <a:spcPct val="110000"/>
              </a:lnSpc>
              <a:buFont typeface="Wingdings" panose="05000000000000000000" pitchFamily="2" charset="2"/>
              <a:buChar char="§"/>
              <a:defRPr/>
            </a:pPr>
            <a:r>
              <a:rPr lang="en-US" sz="1400" dirty="0">
                <a:solidFill>
                  <a:prstClr val="black"/>
                </a:solidFill>
                <a:latin typeface="Calibri" panose="020F0502020204030204"/>
              </a:rPr>
              <a:t>being a reliable collection of historical documents.</a:t>
            </a:r>
          </a:p>
          <a:p>
            <a:pPr marL="742727" lvl="1" indent="-285664" defTabSz="914126">
              <a:lnSpc>
                <a:spcPct val="110000"/>
              </a:lnSpc>
              <a:buFont typeface="Wingdings" panose="05000000000000000000" pitchFamily="2" charset="2"/>
              <a:buChar char="§"/>
              <a:defRPr/>
            </a:pPr>
            <a:r>
              <a:rPr lang="en-US" sz="1400" dirty="0">
                <a:solidFill>
                  <a:prstClr val="black"/>
                </a:solidFill>
                <a:latin typeface="Calibri" panose="020F0502020204030204"/>
              </a:rPr>
              <a:t>containing eyewitness accounts that were written during the lifetimes of other eyewitnesses. </a:t>
            </a:r>
          </a:p>
          <a:p>
            <a:pPr marL="742727" lvl="1" indent="-285664" defTabSz="914126">
              <a:lnSpc>
                <a:spcPct val="110000"/>
              </a:lnSpc>
              <a:buFont typeface="Wingdings" panose="05000000000000000000" pitchFamily="2" charset="2"/>
              <a:buChar char="§"/>
              <a:defRPr/>
            </a:pPr>
            <a:r>
              <a:rPr lang="en-US" sz="1400" dirty="0">
                <a:solidFill>
                  <a:prstClr val="black"/>
                </a:solidFill>
                <a:latin typeface="Calibri" panose="020F0502020204030204"/>
              </a:rPr>
              <a:t>recording supernatural events that took place in fulfillment of specific prophecies.</a:t>
            </a:r>
            <a:r>
              <a:rPr lang="en-US" sz="1400" baseline="30000" dirty="0">
                <a:solidFill>
                  <a:prstClr val="black"/>
                </a:solidFill>
                <a:latin typeface="Calibri" panose="020F0502020204030204"/>
              </a:rPr>
              <a:t>4</a:t>
            </a:r>
          </a:p>
        </p:txBody>
      </p:sp>
      <p:sp>
        <p:nvSpPr>
          <p:cNvPr id="7" name="TextBox 6">
            <a:extLst>
              <a:ext uri="{FF2B5EF4-FFF2-40B4-BE49-F238E27FC236}">
                <a16:creationId xmlns:a16="http://schemas.microsoft.com/office/drawing/2014/main" id="{9ECFA957-269B-2254-7E93-E5FF27AD4A70}"/>
              </a:ext>
            </a:extLst>
          </p:cNvPr>
          <p:cNvSpPr txBox="1"/>
          <p:nvPr/>
        </p:nvSpPr>
        <p:spPr>
          <a:xfrm>
            <a:off x="1153702" y="5461299"/>
            <a:ext cx="6184265" cy="923090"/>
          </a:xfrm>
          <a:prstGeom prst="rect">
            <a:avLst/>
          </a:prstGeom>
          <a:noFill/>
        </p:spPr>
        <p:txBody>
          <a:bodyPr wrap="square" rtlCol="0">
            <a:spAutoFit/>
          </a:bodyPr>
          <a:lstStyle/>
          <a:p>
            <a:pPr defTabSz="914126">
              <a:defRPr/>
            </a:pPr>
            <a:r>
              <a:rPr lang="en-US" sz="900" b="1" dirty="0">
                <a:solidFill>
                  <a:prstClr val="black"/>
                </a:solidFill>
                <a:latin typeface="Calibri" panose="020F0502020204030204"/>
              </a:rPr>
              <a:t>Notes:</a:t>
            </a:r>
          </a:p>
          <a:p>
            <a:pPr defTabSz="914126">
              <a:defRPr/>
            </a:pPr>
            <a:r>
              <a:rPr lang="en-US" sz="1050" baseline="30000" dirty="0">
                <a:solidFill>
                  <a:prstClr val="black"/>
                </a:solidFill>
                <a:latin typeface="Calibri" panose="020F0502020204030204"/>
              </a:rPr>
              <a:t>1 </a:t>
            </a:r>
            <a:r>
              <a:rPr lang="en-US" sz="900" dirty="0">
                <a:solidFill>
                  <a:prstClr val="black"/>
                </a:solidFill>
                <a:latin typeface="Calibri" panose="020F0502020204030204"/>
              </a:rPr>
              <a:t>See Matthew 4:4-7, 12:3-5, Mark 7:6-7, 12:26-27, and Luke 19:46 for examples.</a:t>
            </a:r>
          </a:p>
          <a:p>
            <a:pPr defTabSz="914126">
              <a:defRPr/>
            </a:pPr>
            <a:r>
              <a:rPr lang="en-US" sz="1050" baseline="30000" dirty="0">
                <a:solidFill>
                  <a:prstClr val="black"/>
                </a:solidFill>
                <a:latin typeface="Calibri" panose="020F0502020204030204"/>
              </a:rPr>
              <a:t>2 </a:t>
            </a:r>
            <a:r>
              <a:rPr lang="en-US" sz="1050" baseline="30000" dirty="0">
                <a:solidFill>
                  <a:prstClr val="black"/>
                </a:solidFill>
                <a:latin typeface="Calibri" panose="020F0502020204030204"/>
                <a:hlinkClick r:id="rId8"/>
              </a:rPr>
              <a:t>“</a:t>
            </a:r>
            <a:r>
              <a:rPr lang="fr-FR" sz="900" dirty="0">
                <a:solidFill>
                  <a:prstClr val="black"/>
                </a:solidFill>
                <a:latin typeface="Calibri" panose="020F0502020204030204"/>
                <a:hlinkClick r:id="rId8"/>
              </a:rPr>
              <a:t>What are the Books of the Bible</a:t>
            </a:r>
            <a:r>
              <a:rPr lang="en-US" sz="900" dirty="0">
                <a:solidFill>
                  <a:prstClr val="black"/>
                </a:solidFill>
                <a:latin typeface="Calibri" panose="020F0502020204030204"/>
                <a:hlinkClick r:id="rId8"/>
              </a:rPr>
              <a:t>”, GotQuestions.org</a:t>
            </a:r>
            <a:endParaRPr lang="en-US" sz="900" dirty="0">
              <a:solidFill>
                <a:prstClr val="black"/>
              </a:solidFill>
              <a:latin typeface="Calibri" panose="020F0502020204030204"/>
            </a:endParaRPr>
          </a:p>
          <a:p>
            <a:pPr defTabSz="914126">
              <a:defRPr/>
            </a:pPr>
            <a:r>
              <a:rPr lang="en-US" sz="1050" baseline="30000" dirty="0">
                <a:solidFill>
                  <a:prstClr val="black"/>
                </a:solidFill>
                <a:latin typeface="Calibri" panose="020F0502020204030204"/>
              </a:rPr>
              <a:t>3 </a:t>
            </a:r>
            <a:r>
              <a:rPr lang="en-US" sz="900" b="1" dirty="0">
                <a:solidFill>
                  <a:prstClr val="black"/>
                </a:solidFill>
                <a:latin typeface="Calibri" panose="020F0502020204030204"/>
                <a:hlinkClick r:id="rId9"/>
              </a:rPr>
              <a:t>Blue Letter Bible</a:t>
            </a:r>
            <a:endParaRPr lang="en-US" sz="900" dirty="0">
              <a:solidFill>
                <a:prstClr val="black"/>
              </a:solidFill>
              <a:latin typeface="Calibri" panose="020F0502020204030204"/>
            </a:endParaRPr>
          </a:p>
          <a:p>
            <a:pPr defTabSz="914126">
              <a:defRPr/>
            </a:pPr>
            <a:r>
              <a:rPr lang="en-US" sz="1050" baseline="30000" dirty="0">
                <a:solidFill>
                  <a:prstClr val="black"/>
                </a:solidFill>
                <a:latin typeface="Calibri" panose="020F0502020204030204"/>
              </a:rPr>
              <a:t>4 </a:t>
            </a:r>
            <a:r>
              <a:rPr lang="en-US" sz="900" dirty="0">
                <a:solidFill>
                  <a:prstClr val="black"/>
                </a:solidFill>
                <a:latin typeface="Calibri" panose="020F0502020204030204"/>
              </a:rPr>
              <a:t>Paraphrased from Voddie Baucham</a:t>
            </a:r>
          </a:p>
          <a:p>
            <a:pPr defTabSz="914126">
              <a:defRPr/>
            </a:pPr>
            <a:endParaRPr lang="en-US" sz="900" dirty="0">
              <a:solidFill>
                <a:srgbClr val="4472C4">
                  <a:lumMod val="75000"/>
                </a:srgbClr>
              </a:solidFill>
              <a:latin typeface="Calibri" panose="020F0502020204030204"/>
            </a:endParaRPr>
          </a:p>
        </p:txBody>
      </p:sp>
    </p:spTree>
    <p:extLst>
      <p:ext uri="{BB962C8B-B14F-4D97-AF65-F5344CB8AC3E}">
        <p14:creationId xmlns:p14="http://schemas.microsoft.com/office/powerpoint/2010/main" val="37644501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56B7E-1633-44AB-8584-82DF5B726834}"/>
              </a:ext>
            </a:extLst>
          </p:cNvPr>
          <p:cNvSpPr>
            <a:spLocks noGrp="1"/>
          </p:cNvSpPr>
          <p:nvPr>
            <p:ph type="title"/>
          </p:nvPr>
        </p:nvSpPr>
        <p:spPr>
          <a:xfrm>
            <a:off x="725695" y="531644"/>
            <a:ext cx="11007517" cy="458956"/>
          </a:xfrm>
        </p:spPr>
        <p:txBody>
          <a:bodyPr anchor="t">
            <a:normAutofit/>
          </a:bodyPr>
          <a:lstStyle/>
          <a:p>
            <a:pPr algn="ctr"/>
            <a:r>
              <a:rPr lang="en-US" sz="2400" dirty="0">
                <a:solidFill>
                  <a:schemeClr val="accent5">
                    <a:lumMod val="75000"/>
                  </a:schemeClr>
                </a:solidFill>
              </a:rPr>
              <a:t>JEREMIAH: Study Questions</a:t>
            </a:r>
          </a:p>
        </p:txBody>
      </p:sp>
      <p:sp>
        <p:nvSpPr>
          <p:cNvPr id="11" name="Slide Number Placeholder 10">
            <a:extLst>
              <a:ext uri="{FF2B5EF4-FFF2-40B4-BE49-F238E27FC236}">
                <a16:creationId xmlns:a16="http://schemas.microsoft.com/office/drawing/2014/main" id="{224FE9DD-2E30-5EFA-8B09-7AFDB29EFBD1}"/>
              </a:ext>
            </a:extLst>
          </p:cNvPr>
          <p:cNvSpPr>
            <a:spLocks noGrp="1"/>
          </p:cNvSpPr>
          <p:nvPr>
            <p:ph type="sldNum" sz="quarter" idx="12"/>
          </p:nvPr>
        </p:nvSpPr>
        <p:spPr/>
        <p:txBody>
          <a:bodyPr/>
          <a:lstStyle/>
          <a:p>
            <a:fld id="{AAEAE4A8-A6E5-453E-B946-FB774B73F48C}" type="slidenum">
              <a:rPr lang="en-US" smtClean="0"/>
              <a:pPr/>
              <a:t>20</a:t>
            </a:fld>
            <a:endParaRPr lang="en-US" dirty="0"/>
          </a:p>
        </p:txBody>
      </p:sp>
      <p:sp>
        <p:nvSpPr>
          <p:cNvPr id="9" name="Content Placeholder 2">
            <a:extLst>
              <a:ext uri="{FF2B5EF4-FFF2-40B4-BE49-F238E27FC236}">
                <a16:creationId xmlns:a16="http://schemas.microsoft.com/office/drawing/2014/main" id="{57CD60EE-0F38-3E30-347C-C6DF0BD42FA2}"/>
              </a:ext>
            </a:extLst>
          </p:cNvPr>
          <p:cNvSpPr txBox="1">
            <a:spLocks/>
          </p:cNvSpPr>
          <p:nvPr/>
        </p:nvSpPr>
        <p:spPr>
          <a:xfrm>
            <a:off x="7237412" y="3616776"/>
            <a:ext cx="4750148" cy="2861102"/>
          </a:xfrm>
          <a:prstGeom prst="rect">
            <a:avLst/>
          </a:prstGeom>
        </p:spPr>
        <p:txBody>
          <a:bodyPr>
            <a:noAutofit/>
          </a:bodyPr>
          <a:lstStyle>
            <a:lvl1pPr marL="274320" indent="-228600" algn="l" defTabSz="914400" rtl="0" eaLnBrk="1" latinLnBrk="0" hangingPunct="1">
              <a:lnSpc>
                <a:spcPct val="90000"/>
              </a:lnSpc>
              <a:spcBef>
                <a:spcPts val="1800"/>
              </a:spcBef>
              <a:buClr>
                <a:schemeClr val="tx1">
                  <a:lumMod val="65000"/>
                  <a:lumOff val="35000"/>
                </a:schemeClr>
              </a:buClr>
              <a:buSzPct val="80000"/>
              <a:buFont typeface="Arial" pitchFamily="34" charset="0"/>
              <a:buChar char="•"/>
              <a:defRPr sz="2000" kern="1200">
                <a:solidFill>
                  <a:schemeClr val="tx1">
                    <a:lumMod val="85000"/>
                    <a:lumOff val="15000"/>
                  </a:schemeClr>
                </a:solidFill>
                <a:latin typeface="+mn-lt"/>
                <a:ea typeface="+mn-ea"/>
                <a:cs typeface="+mn-cs"/>
              </a:defRPr>
            </a:lvl1pPr>
            <a:lvl2pPr marL="594360" indent="-228600" algn="l" defTabSz="914400" rtl="0" eaLnBrk="1" latinLnBrk="0" hangingPunct="1">
              <a:lnSpc>
                <a:spcPct val="90000"/>
              </a:lnSpc>
              <a:spcBef>
                <a:spcPts val="1000"/>
              </a:spcBef>
              <a:buClr>
                <a:schemeClr val="tx1">
                  <a:lumMod val="65000"/>
                  <a:lumOff val="35000"/>
                </a:schemeClr>
              </a:buClr>
              <a:buSzPct val="80000"/>
              <a:buFont typeface="Arial" pitchFamily="34" charset="0"/>
              <a:buChar char="•"/>
              <a:defRPr sz="1800" kern="1200">
                <a:solidFill>
                  <a:schemeClr val="tx1">
                    <a:lumMod val="85000"/>
                    <a:lumOff val="15000"/>
                  </a:schemeClr>
                </a:solidFill>
                <a:latin typeface="+mn-lt"/>
                <a:ea typeface="+mn-ea"/>
                <a:cs typeface="+mn-cs"/>
              </a:defRPr>
            </a:lvl2pPr>
            <a:lvl3pPr marL="77724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600" kern="1200">
                <a:solidFill>
                  <a:schemeClr val="tx1">
                    <a:lumMod val="85000"/>
                    <a:lumOff val="15000"/>
                  </a:schemeClr>
                </a:solidFill>
                <a:latin typeface="+mn-lt"/>
                <a:ea typeface="+mn-ea"/>
                <a:cs typeface="+mn-cs"/>
              </a:defRPr>
            </a:lvl3pPr>
            <a:lvl4pPr marL="96012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lumMod val="85000"/>
                    <a:lumOff val="15000"/>
                  </a:schemeClr>
                </a:solidFill>
                <a:latin typeface="+mn-lt"/>
                <a:ea typeface="+mn-ea"/>
                <a:cs typeface="+mn-cs"/>
              </a:defRPr>
            </a:lvl4pPr>
            <a:lvl5pPr marL="1097280" indent="-13716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lumMod val="85000"/>
                    <a:lumOff val="15000"/>
                  </a:schemeClr>
                </a:solidFill>
                <a:latin typeface="+mn-lt"/>
                <a:ea typeface="+mn-ea"/>
                <a:cs typeface="+mn-cs"/>
              </a:defRPr>
            </a:lvl5pPr>
            <a:lvl6pPr marL="123444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6pPr>
            <a:lvl7pPr marL="137160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7pPr>
            <a:lvl8pPr marL="150876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8pPr>
            <a:lvl9pPr marL="164592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9pPr>
          </a:lstStyle>
          <a:p>
            <a:pPr marL="45720" indent="0" algn="ctr">
              <a:buNone/>
            </a:pPr>
            <a:r>
              <a:rPr lang="en-US" sz="1100" b="1" dirty="0">
                <a:solidFill>
                  <a:schemeClr val="accent4">
                    <a:lumMod val="75000"/>
                  </a:schemeClr>
                </a:solidFill>
              </a:rPr>
              <a:t>Salvation for Israel and Judah</a:t>
            </a:r>
          </a:p>
          <a:p>
            <a:pPr marL="45720" indent="0">
              <a:spcBef>
                <a:spcPts val="600"/>
              </a:spcBef>
              <a:buNone/>
            </a:pPr>
            <a:r>
              <a:rPr lang="en-US" sz="900" dirty="0">
                <a:solidFill>
                  <a:schemeClr val="accent6">
                    <a:lumMod val="75000"/>
                  </a:schemeClr>
                </a:solidFill>
                <a:hlinkClick r:id="rId2"/>
              </a:rPr>
              <a:t>Jeremiah 33:14-16</a:t>
            </a:r>
            <a:r>
              <a:rPr lang="en-US" sz="900" dirty="0">
                <a:solidFill>
                  <a:schemeClr val="accent6">
                    <a:lumMod val="75000"/>
                  </a:schemeClr>
                </a:solidFill>
              </a:rPr>
              <a:t>, "Behold, the days are coming, declares the LORD, when I will fulfill the promise I made to the house of Israel and the house of Judah. In those days and at that time I will cause a righteous Branch to spring up for David, and he shall execute justice and righteousness in the land. In those days Judah will be saved, and Jerusalem will dwell securely. And this is the name by which it will be called: 'The LORD is our righteousness.’</a:t>
            </a:r>
          </a:p>
          <a:p>
            <a:pPr marL="45720" indent="0">
              <a:spcBef>
                <a:spcPts val="600"/>
              </a:spcBef>
              <a:buNone/>
            </a:pPr>
            <a:endParaRPr lang="en-US" sz="900" dirty="0">
              <a:solidFill>
                <a:schemeClr val="accent6">
                  <a:lumMod val="75000"/>
                </a:schemeClr>
              </a:solidFill>
            </a:endParaRPr>
          </a:p>
          <a:p>
            <a:pPr marL="228600">
              <a:spcBef>
                <a:spcPts val="600"/>
              </a:spcBef>
              <a:buSzPct val="100000"/>
              <a:buAutoNum type="arabicPeriod"/>
            </a:pPr>
            <a:r>
              <a:rPr lang="en-US" sz="900" dirty="0"/>
              <a:t>Can you see a relationship between God’s declaration concerning Israel and Judah in </a:t>
            </a:r>
            <a:r>
              <a:rPr lang="en-US" sz="900" dirty="0">
                <a:hlinkClick r:id="rId2"/>
              </a:rPr>
              <a:t>Jeremiah 33:14-16</a:t>
            </a:r>
            <a:r>
              <a:rPr lang="en-US" sz="900" dirty="0"/>
              <a:t> with what we are taught in </a:t>
            </a:r>
            <a:r>
              <a:rPr lang="en-US" sz="900" dirty="0">
                <a:hlinkClick r:id="rId3"/>
              </a:rPr>
              <a:t>Romans 11:25-27</a:t>
            </a:r>
            <a:r>
              <a:rPr lang="en-US" sz="900" dirty="0"/>
              <a:t>? Explain. </a:t>
            </a:r>
          </a:p>
          <a:p>
            <a:pPr marL="228600">
              <a:spcBef>
                <a:spcPts val="600"/>
              </a:spcBef>
              <a:buAutoNum type="arabicPeriod"/>
            </a:pPr>
            <a:endParaRPr lang="en-US" sz="900" dirty="0"/>
          </a:p>
          <a:p>
            <a:pPr marL="228600">
              <a:spcBef>
                <a:spcPts val="600"/>
              </a:spcBef>
              <a:buAutoNum type="arabicPeriod"/>
            </a:pPr>
            <a:endParaRPr lang="en-US" sz="900" dirty="0"/>
          </a:p>
          <a:p>
            <a:pPr marL="228600">
              <a:spcBef>
                <a:spcPts val="600"/>
              </a:spcBef>
              <a:buSzPct val="100000"/>
              <a:buFont typeface="+mj-lt"/>
              <a:buAutoNum type="arabicPeriod"/>
            </a:pPr>
            <a:r>
              <a:rPr lang="en-US" sz="900" dirty="0"/>
              <a:t>What language does God use in </a:t>
            </a:r>
            <a:r>
              <a:rPr lang="en-US" sz="900" dirty="0">
                <a:hlinkClick r:id="rId4"/>
              </a:rPr>
              <a:t>Jeremiah 33:20-22</a:t>
            </a:r>
            <a:r>
              <a:rPr lang="en-US" sz="900" dirty="0">
                <a:hlinkClick r:id="rId5"/>
              </a:rPr>
              <a:t> </a:t>
            </a:r>
            <a:r>
              <a:rPr lang="en-US" sz="900" dirty="0"/>
              <a:t>to indicate the certainty of his promised salvation to a remnant from the nations of Israel and Judah? </a:t>
            </a:r>
          </a:p>
          <a:p>
            <a:pPr marL="45720" indent="0">
              <a:lnSpc>
                <a:spcPct val="100000"/>
              </a:lnSpc>
              <a:spcBef>
                <a:spcPts val="0"/>
              </a:spcBef>
              <a:buSzPct val="100000"/>
              <a:buNone/>
            </a:pPr>
            <a:r>
              <a:rPr lang="en-US" sz="900" dirty="0"/>
              <a:t>  </a:t>
            </a:r>
          </a:p>
        </p:txBody>
      </p:sp>
      <p:sp>
        <p:nvSpPr>
          <p:cNvPr id="10" name="TextBox 9">
            <a:extLst>
              <a:ext uri="{FF2B5EF4-FFF2-40B4-BE49-F238E27FC236}">
                <a16:creationId xmlns:a16="http://schemas.microsoft.com/office/drawing/2014/main" id="{45EF39A3-812C-DE78-692A-AC4CB3F91066}"/>
              </a:ext>
            </a:extLst>
          </p:cNvPr>
          <p:cNvSpPr txBox="1"/>
          <p:nvPr/>
        </p:nvSpPr>
        <p:spPr>
          <a:xfrm>
            <a:off x="7174086" y="1203387"/>
            <a:ext cx="4876800" cy="2200602"/>
          </a:xfrm>
          <a:prstGeom prst="rect">
            <a:avLst/>
          </a:prstGeom>
          <a:noFill/>
        </p:spPr>
        <p:txBody>
          <a:bodyPr wrap="square" rtlCol="0">
            <a:spAutoFit/>
          </a:bodyPr>
          <a:lstStyle/>
          <a:p>
            <a:pPr algn="ctr"/>
            <a:r>
              <a:rPr lang="en-US" sz="1100" b="1" dirty="0">
                <a:solidFill>
                  <a:schemeClr val="accent4">
                    <a:lumMod val="75000"/>
                  </a:schemeClr>
                </a:solidFill>
              </a:rPr>
              <a:t>The Nations</a:t>
            </a:r>
          </a:p>
          <a:p>
            <a:pPr algn="ctr"/>
            <a:endParaRPr lang="en-US" sz="900" dirty="0"/>
          </a:p>
          <a:p>
            <a:r>
              <a:rPr lang="en-US" sz="900" dirty="0">
                <a:solidFill>
                  <a:schemeClr val="accent6">
                    <a:lumMod val="75000"/>
                  </a:schemeClr>
                </a:solidFill>
                <a:hlinkClick r:id="rId6"/>
              </a:rPr>
              <a:t>Jeremiah 18:7-10</a:t>
            </a:r>
            <a:r>
              <a:rPr lang="en-US" sz="900" dirty="0">
                <a:solidFill>
                  <a:schemeClr val="accent6">
                    <a:lumMod val="75000"/>
                  </a:schemeClr>
                </a:solidFill>
              </a:rPr>
              <a:t>,  “If at any time I declare concerning a nation or a kingdom, that I will pluck up and break down and destroy it, and if that nation, concerning which I have spoken, turns from its evil, I will relent of the disaster that I intended to do to it. And if at any time I declare concerning a nation or a kingdom that I will build and plant it, and if it does evil in my sight, not listening to my voice, then I will relent of the good that I had intended to do to it. ”</a:t>
            </a:r>
          </a:p>
          <a:p>
            <a:endParaRPr lang="en-US" sz="900" dirty="0"/>
          </a:p>
          <a:p>
            <a:pPr marL="228600" indent="-228600">
              <a:buAutoNum type="arabicPeriod"/>
            </a:pPr>
            <a:r>
              <a:rPr lang="en-US" sz="900" dirty="0"/>
              <a:t>What does this passage tell us about how nations and kingdoms are established? See also </a:t>
            </a:r>
            <a:r>
              <a:rPr lang="en-US" sz="900" dirty="0">
                <a:hlinkClick r:id="rId7"/>
              </a:rPr>
              <a:t>Acts 17:22-26</a:t>
            </a:r>
            <a:r>
              <a:rPr lang="en-US" sz="900" dirty="0"/>
              <a:t>. </a:t>
            </a:r>
          </a:p>
          <a:p>
            <a:pPr marL="228600" indent="-228600">
              <a:buAutoNum type="arabicPeriod"/>
            </a:pPr>
            <a:endParaRPr lang="en-US" sz="900" dirty="0"/>
          </a:p>
          <a:p>
            <a:pPr marL="228600" indent="-228600">
              <a:buAutoNum type="arabicPeriod"/>
            </a:pPr>
            <a:endParaRPr lang="en-US" sz="900" dirty="0"/>
          </a:p>
          <a:p>
            <a:pPr marL="228600" indent="-228600">
              <a:buAutoNum type="arabicPeriod"/>
            </a:pPr>
            <a:r>
              <a:rPr lang="en-US" sz="900" dirty="0"/>
              <a:t>Based on the passage, what is needed for any nation to be built up and to avoid being torn down?</a:t>
            </a:r>
          </a:p>
          <a:p>
            <a:pPr marL="228600" indent="-228600">
              <a:buAutoNum type="arabicPeriod"/>
            </a:pPr>
            <a:endParaRPr lang="en-US" sz="900" dirty="0"/>
          </a:p>
        </p:txBody>
      </p:sp>
      <p:sp>
        <p:nvSpPr>
          <p:cNvPr id="12" name="TextBox 11">
            <a:extLst>
              <a:ext uri="{FF2B5EF4-FFF2-40B4-BE49-F238E27FC236}">
                <a16:creationId xmlns:a16="http://schemas.microsoft.com/office/drawing/2014/main" id="{7464A6A2-297D-BA7C-594C-77DE145D0F7E}"/>
              </a:ext>
            </a:extLst>
          </p:cNvPr>
          <p:cNvSpPr txBox="1"/>
          <p:nvPr/>
        </p:nvSpPr>
        <p:spPr>
          <a:xfrm>
            <a:off x="841684" y="1141244"/>
            <a:ext cx="6167128" cy="4662815"/>
          </a:xfrm>
          <a:prstGeom prst="rect">
            <a:avLst/>
          </a:prstGeom>
          <a:noFill/>
        </p:spPr>
        <p:txBody>
          <a:bodyPr wrap="square" rtlCol="0">
            <a:spAutoFit/>
          </a:bodyPr>
          <a:lstStyle/>
          <a:p>
            <a:pPr algn="ctr"/>
            <a:r>
              <a:rPr lang="en-US" sz="1100" b="1" dirty="0">
                <a:solidFill>
                  <a:schemeClr val="accent4">
                    <a:lumMod val="75000"/>
                  </a:schemeClr>
                </a:solidFill>
              </a:rPr>
              <a:t>I Will Punish Their Sins</a:t>
            </a:r>
          </a:p>
          <a:p>
            <a:pPr algn="ctr"/>
            <a:endParaRPr lang="en-US" sz="900" b="1" dirty="0"/>
          </a:p>
          <a:p>
            <a:r>
              <a:rPr lang="en-US" sz="900" b="1" dirty="0">
                <a:solidFill>
                  <a:schemeClr val="accent6">
                    <a:lumMod val="75000"/>
                  </a:schemeClr>
                </a:solidFill>
              </a:rPr>
              <a:t>Part 1: </a:t>
            </a:r>
            <a:r>
              <a:rPr lang="en-US" sz="900" dirty="0">
                <a:solidFill>
                  <a:schemeClr val="accent6">
                    <a:lumMod val="75000"/>
                  </a:schemeClr>
                </a:solidFill>
                <a:hlinkClick r:id="rId8"/>
              </a:rPr>
              <a:t>Jeremiah 14:10-12</a:t>
            </a:r>
            <a:r>
              <a:rPr lang="en-US" sz="900" dirty="0">
                <a:solidFill>
                  <a:schemeClr val="accent6">
                    <a:lumMod val="75000"/>
                  </a:schemeClr>
                </a:solidFill>
              </a:rPr>
              <a:t>, “Thus says the LORD concerning this people: "They have loved to wander thus; they have not restrained their feet; therefore, the LORD does not accept them; now he will remember their iniquity and punish their sins." The LORD said to me: "Do not pray for the welfare of this people. Though they fast, I will not hear their cry, and though they offer burnt offering and grain offering, I will not accept them. But I will consume them by the sword, by famine, and by pestilence."</a:t>
            </a:r>
          </a:p>
          <a:p>
            <a:endParaRPr lang="en-US" sz="900" dirty="0"/>
          </a:p>
          <a:p>
            <a:pPr marL="228600" indent="-228600">
              <a:buAutoNum type="arabicPeriod"/>
            </a:pPr>
            <a:r>
              <a:rPr lang="en-US" sz="900" dirty="0"/>
              <a:t>How does God’s instructions to Jeremiah not to pray for the welfare of the people of Judah differ from the instructions God gave in </a:t>
            </a:r>
            <a:r>
              <a:rPr lang="en-US" sz="900" dirty="0">
                <a:hlinkClick r:id="rId9"/>
              </a:rPr>
              <a:t>Isaiah 62:6-7</a:t>
            </a:r>
            <a:r>
              <a:rPr lang="en-US" sz="900" dirty="0"/>
              <a:t>? </a:t>
            </a:r>
          </a:p>
          <a:p>
            <a:endParaRPr lang="en-US" sz="900" dirty="0"/>
          </a:p>
          <a:p>
            <a:pPr marL="228600" indent="-228600">
              <a:buFont typeface="+mj-lt"/>
              <a:buAutoNum type="arabicPeriod" startAt="2"/>
            </a:pPr>
            <a:r>
              <a:rPr lang="en-US" sz="900" dirty="0"/>
              <a:t>As students of God’s word how does this help you understand the link between effective prayer and discerning God’s timeline?</a:t>
            </a:r>
          </a:p>
          <a:p>
            <a:endParaRPr lang="en-US" sz="900" dirty="0"/>
          </a:p>
          <a:p>
            <a:pPr marL="228600" indent="-228600">
              <a:buFont typeface="+mj-lt"/>
              <a:buAutoNum type="arabicPeriod" startAt="3"/>
            </a:pPr>
            <a:r>
              <a:rPr lang="en-US" sz="900" dirty="0"/>
              <a:t>In </a:t>
            </a:r>
            <a:r>
              <a:rPr lang="en-US" sz="900" dirty="0">
                <a:hlinkClick r:id="rId10"/>
              </a:rPr>
              <a:t>Jeremiah 7:27-34</a:t>
            </a:r>
            <a:r>
              <a:rPr lang="en-US" sz="900" dirty="0"/>
              <a:t> God lists several of the sins of Judah that led to this sentence of judgment for this generation in Judah? What sins do you find listed there?</a:t>
            </a:r>
          </a:p>
          <a:p>
            <a:endParaRPr lang="en-US" sz="900" b="1" dirty="0">
              <a:solidFill>
                <a:schemeClr val="accent6">
                  <a:lumMod val="75000"/>
                </a:schemeClr>
              </a:solidFill>
            </a:endParaRPr>
          </a:p>
          <a:p>
            <a:r>
              <a:rPr lang="en-US" sz="900" b="1" dirty="0">
                <a:solidFill>
                  <a:schemeClr val="accent6">
                    <a:lumMod val="75000"/>
                  </a:schemeClr>
                </a:solidFill>
              </a:rPr>
              <a:t>Part 2:</a:t>
            </a:r>
            <a:r>
              <a:rPr lang="en-US" sz="900" dirty="0">
                <a:solidFill>
                  <a:schemeClr val="accent6">
                    <a:lumMod val="75000"/>
                  </a:schemeClr>
                </a:solidFill>
              </a:rPr>
              <a:t> </a:t>
            </a:r>
            <a:r>
              <a:rPr lang="en-US" sz="900" dirty="0">
                <a:solidFill>
                  <a:schemeClr val="accent6">
                    <a:lumMod val="75000"/>
                  </a:schemeClr>
                </a:solidFill>
                <a:hlinkClick r:id="rId11"/>
              </a:rPr>
              <a:t>Jeremiah 15:1-2</a:t>
            </a:r>
            <a:r>
              <a:rPr lang="en-US" sz="900" dirty="0">
                <a:solidFill>
                  <a:schemeClr val="accent6">
                    <a:lumMod val="75000"/>
                  </a:schemeClr>
                </a:solidFill>
              </a:rPr>
              <a:t>, “Then the LORD said to me, "Though Moses and Samuel stood before me, yet my heart would not turn toward this people. Send them out of my sight and let them go! And when they ask you, 'Where shall we go?' you shall say to them, 'Thus says the LORD: "'Those who are for pestilence, to pestilence, and those who are for the sword, to the sword; those who are for famine, to famine, and those who are for captivity, to captivity.’”</a:t>
            </a:r>
          </a:p>
          <a:p>
            <a:endParaRPr lang="en-US" sz="900" dirty="0"/>
          </a:p>
          <a:p>
            <a:pPr marL="228600" indent="-228600">
              <a:spcAft>
                <a:spcPts val="600"/>
              </a:spcAft>
              <a:buFont typeface="+mj-lt"/>
              <a:buAutoNum type="arabicPeriod"/>
            </a:pPr>
            <a:r>
              <a:rPr lang="en-US" sz="900" dirty="0"/>
              <a:t>The Lord had determined that He would punish those living in Judah during Jeremiah’s day. He had sent Jeremiah to warn them of His coming wrath but they did not repent. In </a:t>
            </a:r>
            <a:r>
              <a:rPr lang="en-US" sz="900" dirty="0">
                <a:hlinkClick r:id="rId12"/>
              </a:rPr>
              <a:t>Jeremiah 21:1-10</a:t>
            </a:r>
            <a:r>
              <a:rPr lang="en-US" sz="900" dirty="0"/>
              <a:t>, we read that Zedekiah sends </a:t>
            </a:r>
            <a:r>
              <a:rPr lang="en-US" sz="900" dirty="0" err="1"/>
              <a:t>Pashur</a:t>
            </a:r>
            <a:r>
              <a:rPr lang="en-US" sz="900" dirty="0"/>
              <a:t> to Jeremiah because the Chaldeans had come to make war on the land. </a:t>
            </a:r>
          </a:p>
          <a:p>
            <a:pPr marL="685800" lvl="1" indent="-228600">
              <a:spcAft>
                <a:spcPts val="600"/>
              </a:spcAft>
              <a:buFont typeface="+mj-lt"/>
              <a:buAutoNum type="alphaLcParenR"/>
            </a:pPr>
            <a:r>
              <a:rPr lang="en-US" sz="900" dirty="0"/>
              <a:t>What did the Lord say His part would be in this fight? </a:t>
            </a:r>
          </a:p>
          <a:p>
            <a:pPr marL="685800" lvl="1" indent="-228600">
              <a:spcAft>
                <a:spcPts val="600"/>
              </a:spcAft>
              <a:buFont typeface="+mj-lt"/>
              <a:buAutoNum type="alphaLcParenR"/>
            </a:pPr>
            <a:endParaRPr lang="en-US" sz="900" dirty="0"/>
          </a:p>
          <a:p>
            <a:pPr marL="685800" lvl="1" indent="-228600">
              <a:spcAft>
                <a:spcPts val="600"/>
              </a:spcAft>
              <a:buFont typeface="+mj-lt"/>
              <a:buAutoNum type="alphaLcParenR"/>
            </a:pPr>
            <a:r>
              <a:rPr lang="en-US" sz="900" dirty="0"/>
              <a:t>What way of salvation from the sword, famine, and pestilence did the Lord give to the inhabitants of Judah?</a:t>
            </a:r>
          </a:p>
          <a:p>
            <a:pPr marL="685800" lvl="1" indent="-228600">
              <a:spcAft>
                <a:spcPts val="600"/>
              </a:spcAft>
              <a:buFont typeface="+mj-lt"/>
              <a:buAutoNum type="alphaLcParenR"/>
            </a:pPr>
            <a:endParaRPr lang="en-US" sz="900" dirty="0"/>
          </a:p>
          <a:p>
            <a:pPr marL="685800" lvl="1" indent="-228600">
              <a:spcAft>
                <a:spcPts val="600"/>
              </a:spcAft>
              <a:buFont typeface="+mj-lt"/>
              <a:buAutoNum type="alphaLcParenR"/>
            </a:pPr>
            <a:r>
              <a:rPr lang="en-US" sz="900" dirty="0"/>
              <a:t>To be saved from the coming punishment, people had to discern which prophet(s) they believed was truly from the Lord. What application can you draw from situations we face in our time? </a:t>
            </a:r>
          </a:p>
        </p:txBody>
      </p:sp>
    </p:spTree>
    <p:extLst>
      <p:ext uri="{BB962C8B-B14F-4D97-AF65-F5344CB8AC3E}">
        <p14:creationId xmlns:p14="http://schemas.microsoft.com/office/powerpoint/2010/main" val="3566262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2">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xEl>
                                              <p:pRg st="12" end="1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xEl>
                                              <p:pRg st="15" end="15"/>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2">
                                            <p:txEl>
                                              <p:pRg st="17" end="1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2">
                                            <p:txEl>
                                              <p:pRg st="13" end="1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9">
                                            <p:txEl>
                                              <p:pRg st="1" end="1"/>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9">
                                            <p:txEl>
                                              <p:pRg st="3" end="3"/>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EE4B8-02A2-1CF8-8300-4614CEF719C5}"/>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0B979A50-0131-824A-E404-05396810FE21}"/>
              </a:ext>
            </a:extLst>
          </p:cNvPr>
          <p:cNvSpPr>
            <a:spLocks noGrp="1"/>
          </p:cNvSpPr>
          <p:nvPr>
            <p:ph type="title"/>
          </p:nvPr>
        </p:nvSpPr>
        <p:spPr>
          <a:xfrm>
            <a:off x="7895434" y="54082"/>
            <a:ext cx="3913977" cy="447939"/>
          </a:xfrm>
        </p:spPr>
        <p:txBody>
          <a:bodyPr>
            <a:normAutofit fontScale="90000"/>
          </a:bodyPr>
          <a:lstStyle/>
          <a:p>
            <a:pPr algn="r"/>
            <a:br>
              <a:rPr lang="en-US" sz="1799" b="1" spc="700" dirty="0"/>
            </a:br>
            <a:r>
              <a:rPr lang="en-US" sz="1800" b="1" dirty="0">
                <a:latin typeface="Calibri" panose="020F0502020204030204" pitchFamily="34" charset="0"/>
                <a:ea typeface="Calibri" panose="020F0502020204030204" pitchFamily="34" charset="0"/>
                <a:cs typeface="Calibri" panose="020F0502020204030204" pitchFamily="34" charset="0"/>
              </a:rPr>
              <a:t>God’s Prophetic Timetable Events</a:t>
            </a:r>
            <a:endParaRPr lang="en-US" sz="1800" b="1" spc="700" dirty="0"/>
          </a:p>
        </p:txBody>
      </p:sp>
      <p:sp>
        <p:nvSpPr>
          <p:cNvPr id="6" name="Slide Number Placeholder 5">
            <a:extLst>
              <a:ext uri="{FF2B5EF4-FFF2-40B4-BE49-F238E27FC236}">
                <a16:creationId xmlns:a16="http://schemas.microsoft.com/office/drawing/2014/main" id="{D7B79DD4-1FC7-9F4A-B06F-6E21EFFC2116}"/>
              </a:ext>
            </a:extLst>
          </p:cNvPr>
          <p:cNvSpPr>
            <a:spLocks noGrp="1"/>
          </p:cNvSpPr>
          <p:nvPr>
            <p:ph type="sldNum" sz="quarter" idx="12"/>
          </p:nvPr>
        </p:nvSpPr>
        <p:spPr>
          <a:xfrm>
            <a:off x="11667414" y="54083"/>
            <a:ext cx="404602" cy="365030"/>
          </a:xfrm>
        </p:spPr>
        <p:txBody>
          <a:bodyPr/>
          <a:lstStyle/>
          <a:p>
            <a:fld id="{C01389E6-C847-4AD0-B56D-D205B2EAB1EE}" type="slidenum">
              <a:rPr lang="en-US" smtClean="0"/>
              <a:t>21</a:t>
            </a:fld>
            <a:endParaRPr lang="en-US" dirty="0"/>
          </a:p>
        </p:txBody>
      </p:sp>
      <p:pic>
        <p:nvPicPr>
          <p:cNvPr id="7" name="Picture 6">
            <a:extLst>
              <a:ext uri="{FF2B5EF4-FFF2-40B4-BE49-F238E27FC236}">
                <a16:creationId xmlns:a16="http://schemas.microsoft.com/office/drawing/2014/main" id="{62EEDB38-9094-88AF-6960-ED5C52B07A7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939244" y="652918"/>
            <a:ext cx="1076325" cy="1238250"/>
          </a:xfrm>
          <a:prstGeom prst="rect">
            <a:avLst/>
          </a:prstGeom>
        </p:spPr>
      </p:pic>
      <p:sp>
        <p:nvSpPr>
          <p:cNvPr id="8" name="Arrow: Right 7">
            <a:extLst>
              <a:ext uri="{FF2B5EF4-FFF2-40B4-BE49-F238E27FC236}">
                <a16:creationId xmlns:a16="http://schemas.microsoft.com/office/drawing/2014/main" id="{D757413A-91AE-00A5-5C31-0B494B922EE2}"/>
              </a:ext>
            </a:extLst>
          </p:cNvPr>
          <p:cNvSpPr/>
          <p:nvPr/>
        </p:nvSpPr>
        <p:spPr>
          <a:xfrm>
            <a:off x="2168517" y="1173345"/>
            <a:ext cx="7658262" cy="5448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pic>
        <p:nvPicPr>
          <p:cNvPr id="9" name="Picture 8">
            <a:extLst>
              <a:ext uri="{FF2B5EF4-FFF2-40B4-BE49-F238E27FC236}">
                <a16:creationId xmlns:a16="http://schemas.microsoft.com/office/drawing/2014/main" id="{563A4E2E-C65A-6E96-1ECB-FCF23146E54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19276" y="740619"/>
            <a:ext cx="1066800" cy="1200150"/>
          </a:xfrm>
          <a:prstGeom prst="rect">
            <a:avLst/>
          </a:prstGeom>
        </p:spPr>
      </p:pic>
      <p:sp>
        <p:nvSpPr>
          <p:cNvPr id="12" name="Title 1">
            <a:extLst>
              <a:ext uri="{FF2B5EF4-FFF2-40B4-BE49-F238E27FC236}">
                <a16:creationId xmlns:a16="http://schemas.microsoft.com/office/drawing/2014/main" id="{7EF926FB-5312-F9FA-B800-8E3845448B1E}"/>
              </a:ext>
            </a:extLst>
          </p:cNvPr>
          <p:cNvSpPr txBox="1">
            <a:spLocks/>
          </p:cNvSpPr>
          <p:nvPr/>
        </p:nvSpPr>
        <p:spPr>
          <a:xfrm>
            <a:off x="869758" y="54083"/>
            <a:ext cx="1338454" cy="659939"/>
          </a:xfrm>
          <a:prstGeom prst="rect">
            <a:avLst/>
          </a:prstGeom>
        </p:spPr>
        <p:txBody>
          <a:bodyPr vert="horz" lIns="91416" tIns="45708" rIns="91416" bIns="45708"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sz="1600" b="1" cap="all" dirty="0">
                <a:solidFill>
                  <a:schemeClr val="bg1"/>
                </a:solidFill>
                <a:latin typeface="Calibri" panose="020F0502020204030204" pitchFamily="34" charset="0"/>
                <a:ea typeface="Calibri" panose="020F0502020204030204" pitchFamily="34" charset="0"/>
                <a:cs typeface="Calibri" panose="020F0502020204030204" pitchFamily="34" charset="0"/>
              </a:rPr>
              <a:t>JEREMIAH</a:t>
            </a:r>
          </a:p>
        </p:txBody>
      </p:sp>
      <p:pic>
        <p:nvPicPr>
          <p:cNvPr id="3" name="Picture 2">
            <a:extLst>
              <a:ext uri="{FF2B5EF4-FFF2-40B4-BE49-F238E27FC236}">
                <a16:creationId xmlns:a16="http://schemas.microsoft.com/office/drawing/2014/main" id="{E7AB438A-FDC9-77F8-4855-D27ABBB2E9C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404866" y="278051"/>
            <a:ext cx="3136697" cy="6060948"/>
          </a:xfrm>
          <a:prstGeom prst="rect">
            <a:avLst/>
          </a:prstGeom>
        </p:spPr>
      </p:pic>
      <p:sp>
        <p:nvSpPr>
          <p:cNvPr id="18" name="TextBox 17">
            <a:extLst>
              <a:ext uri="{FF2B5EF4-FFF2-40B4-BE49-F238E27FC236}">
                <a16:creationId xmlns:a16="http://schemas.microsoft.com/office/drawing/2014/main" id="{D0460345-CC84-D4C7-7908-FD7C4DD7E3EE}"/>
              </a:ext>
            </a:extLst>
          </p:cNvPr>
          <p:cNvSpPr txBox="1"/>
          <p:nvPr/>
        </p:nvSpPr>
        <p:spPr>
          <a:xfrm>
            <a:off x="7929565" y="4015056"/>
            <a:ext cx="4031849" cy="2462213"/>
          </a:xfrm>
          <a:prstGeom prst="rect">
            <a:avLst/>
          </a:prstGeom>
          <a:noFill/>
        </p:spPr>
        <p:txBody>
          <a:bodyPr wrap="square">
            <a:spAutoFit/>
          </a:bodyPr>
          <a:lstStyle/>
          <a:p>
            <a:pPr>
              <a:spcBef>
                <a:spcPts val="600"/>
              </a:spcBef>
            </a:pPr>
            <a:r>
              <a:rPr lang="en-US" sz="1100"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hlinkClick r:id="rId5"/>
              </a:rPr>
              <a:t>Jeremiah 3:14-18</a:t>
            </a:r>
            <a:r>
              <a:rPr lang="en-US" sz="1100"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 “Return, O faithless children, declares the LORD; for I am your master; I will take you, one from a city and two from a family, and I will bring you to Zion. And I will give you shepherds after my own heart, who will feed you with knowledge and understanding. And when you have multiplied and been fruitful in the land, in those days, declares the LORD, they shall no more say, "The ark of the covenant of the LORD." It shall not come to mind or be remembered or missed; it shall not be made again. At that time Jerusalem shall be called the throne of the LORD, and all nations shall gather to it, to the presence of the LORD in Jerusalem, and they shall no more stubbornly follow their own evil heart. In those days the house of Judah shall join the house of Israel, and together they shall come from the land of the north to the land that I gave your fathers for a heritage.”</a:t>
            </a:r>
            <a:endParaRPr lang="en-US" sz="1100" dirty="0">
              <a:solidFill>
                <a:srgbClr val="081C2A"/>
              </a:solidFill>
              <a:latin typeface="Aptos" panose="020B0004020202020204" pitchFamily="34" charset="0"/>
            </a:endParaRPr>
          </a:p>
        </p:txBody>
      </p:sp>
      <p:sp>
        <p:nvSpPr>
          <p:cNvPr id="2" name="TextBox 1">
            <a:extLst>
              <a:ext uri="{FF2B5EF4-FFF2-40B4-BE49-F238E27FC236}">
                <a16:creationId xmlns:a16="http://schemas.microsoft.com/office/drawing/2014/main" id="{E1B4C99B-31E5-1EC2-F7B7-1A062369DC9E}"/>
              </a:ext>
            </a:extLst>
          </p:cNvPr>
          <p:cNvSpPr txBox="1"/>
          <p:nvPr/>
        </p:nvSpPr>
        <p:spPr>
          <a:xfrm>
            <a:off x="7932738" y="2451880"/>
            <a:ext cx="4028675" cy="1446550"/>
          </a:xfrm>
          <a:prstGeom prst="rect">
            <a:avLst/>
          </a:prstGeom>
          <a:noFill/>
        </p:spPr>
        <p:txBody>
          <a:bodyPr wrap="square" rtlCol="0">
            <a:spAutoFit/>
          </a:bodyPr>
          <a:lstStyle/>
          <a:p>
            <a:r>
              <a:rPr lang="en-US" sz="1100"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hlinkClick r:id="rId6"/>
              </a:rPr>
              <a:t>Jeremiah 29:10-13</a:t>
            </a:r>
            <a:r>
              <a:rPr lang="en-US" sz="1100"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 “"For thus says the LORD, ‘When seventy years have been completed for Babylon, I will visit you and fulfill My good word to you, to bring you back to this place. ’For I know the plans that I have for you,’ declares the LORD, ‘plans for welfare and not for calamity to give you a future and a hope. ’Then you will call upon Me and come and pray to Me, and I will listen to you. ’You will seek Me and find [Me] when you search for Me with all your heart.”</a:t>
            </a:r>
            <a:endParaRPr lang="en-US" dirty="0"/>
          </a:p>
        </p:txBody>
      </p:sp>
      <p:sp>
        <p:nvSpPr>
          <p:cNvPr id="13" name="TextBox 12">
            <a:extLst>
              <a:ext uri="{FF2B5EF4-FFF2-40B4-BE49-F238E27FC236}">
                <a16:creationId xmlns:a16="http://schemas.microsoft.com/office/drawing/2014/main" id="{5DB65758-2458-6C57-21EF-C3F69FB8738B}"/>
              </a:ext>
            </a:extLst>
          </p:cNvPr>
          <p:cNvSpPr txBox="1"/>
          <p:nvPr/>
        </p:nvSpPr>
        <p:spPr>
          <a:xfrm>
            <a:off x="379412" y="2582859"/>
            <a:ext cx="3581400" cy="2631490"/>
          </a:xfrm>
          <a:prstGeom prst="rect">
            <a:avLst/>
          </a:prstGeom>
          <a:noFill/>
        </p:spPr>
        <p:txBody>
          <a:bodyPr wrap="square">
            <a:spAutoFit/>
          </a:bodyPr>
          <a:lstStyle/>
          <a:p>
            <a:r>
              <a:rPr lang="en-US" sz="1100"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hlinkClick r:id="rId7"/>
              </a:rPr>
              <a:t>Jeremiah 32:36-41</a:t>
            </a:r>
            <a:r>
              <a:rPr lang="en-US" sz="1100"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 "Now therefore thus says the LORD, the God of Israel, concerning this city of which you say, 'It is given into the hand of the king of Babylon by sword, by famine, and by pestilence': Behold, I will gather them from all the countries to which I drove them in my anger and my wrath and in great indignation. I will bring them back to this place, and I will make them dwell in safety. And they shall be my people, and I will be their God. I will give them one heart and one way, that they may fear me forever, for their own good and the good of their children after them. I will make with them an everlasting covenant, that I will not turn away from doing good to them. And I will put the fear of me in their hearts, that they may not turn from me. I will rejoice in doing them good, and I will plant them in this land in faithfulness, with all my heart and all my soul.” </a:t>
            </a:r>
          </a:p>
        </p:txBody>
      </p:sp>
      <p:cxnSp>
        <p:nvCxnSpPr>
          <p:cNvPr id="14" name="Straight Arrow Connector 13">
            <a:extLst>
              <a:ext uri="{FF2B5EF4-FFF2-40B4-BE49-F238E27FC236}">
                <a16:creationId xmlns:a16="http://schemas.microsoft.com/office/drawing/2014/main" id="{A6AF8269-7BFC-32A3-B108-CAC239D09AEB}"/>
              </a:ext>
            </a:extLst>
          </p:cNvPr>
          <p:cNvCxnSpPr>
            <a:cxnSpLocks/>
          </p:cNvCxnSpPr>
          <p:nvPr/>
        </p:nvCxnSpPr>
        <p:spPr>
          <a:xfrm>
            <a:off x="3732212" y="4484396"/>
            <a:ext cx="609600" cy="5448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D6E9B757-C024-82F0-91BB-916E971F63C4}"/>
              </a:ext>
            </a:extLst>
          </p:cNvPr>
          <p:cNvCxnSpPr>
            <a:cxnSpLocks/>
          </p:cNvCxnSpPr>
          <p:nvPr/>
        </p:nvCxnSpPr>
        <p:spPr>
          <a:xfrm>
            <a:off x="3808412" y="3536546"/>
            <a:ext cx="457200"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99B302EB-41A4-F493-A3C9-8A1FEFDEFA3A}"/>
              </a:ext>
            </a:extLst>
          </p:cNvPr>
          <p:cNvCxnSpPr>
            <a:cxnSpLocks/>
          </p:cNvCxnSpPr>
          <p:nvPr/>
        </p:nvCxnSpPr>
        <p:spPr>
          <a:xfrm flipH="1">
            <a:off x="7567238" y="2971800"/>
            <a:ext cx="432174" cy="609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E2017D3C-7306-D2B4-8292-4FDCF56B32AB}"/>
              </a:ext>
            </a:extLst>
          </p:cNvPr>
          <p:cNvCxnSpPr>
            <a:cxnSpLocks/>
          </p:cNvCxnSpPr>
          <p:nvPr/>
        </p:nvCxnSpPr>
        <p:spPr>
          <a:xfrm>
            <a:off x="3890780" y="3075627"/>
            <a:ext cx="37483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06D0CCF6-6533-AF63-DAB6-87887B520B39}"/>
              </a:ext>
            </a:extLst>
          </p:cNvPr>
          <p:cNvCxnSpPr>
            <a:cxnSpLocks/>
          </p:cNvCxnSpPr>
          <p:nvPr/>
        </p:nvCxnSpPr>
        <p:spPr>
          <a:xfrm flipH="1">
            <a:off x="7575254" y="4724400"/>
            <a:ext cx="424158" cy="5217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147FEB69-5836-289A-85F5-9CDE1892878D}"/>
              </a:ext>
            </a:extLst>
          </p:cNvPr>
          <p:cNvSpPr txBox="1"/>
          <p:nvPr/>
        </p:nvSpPr>
        <p:spPr>
          <a:xfrm>
            <a:off x="334409" y="5214349"/>
            <a:ext cx="3778803" cy="1107996"/>
          </a:xfrm>
          <a:prstGeom prst="rect">
            <a:avLst/>
          </a:prstGeom>
          <a:noFill/>
        </p:spPr>
        <p:txBody>
          <a:bodyPr wrap="square" rtlCol="0">
            <a:spAutoFit/>
          </a:bodyPr>
          <a:lstStyle/>
          <a:p>
            <a:r>
              <a:rPr lang="en-US" sz="1100"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hlinkClick r:id="rId8"/>
              </a:rPr>
              <a:t>Jeremiah 23:5-6</a:t>
            </a:r>
            <a:r>
              <a:rPr lang="en-US" sz="1100"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 “Behold, the days are coming, declares the Lord, when I will raise up for David a righteous Branch, and he shall reign as king and deal wisely, and shall execute justice and righteousness in the land. In his days Judah will be saved, and Israel will dwell securely. And this is the name by which he will be called: ‘The Lord is our righteousness’”</a:t>
            </a:r>
            <a:endParaRPr lang="en-US" dirty="0"/>
          </a:p>
        </p:txBody>
      </p:sp>
      <p:cxnSp>
        <p:nvCxnSpPr>
          <p:cNvPr id="23" name="Straight Arrow Connector 22">
            <a:extLst>
              <a:ext uri="{FF2B5EF4-FFF2-40B4-BE49-F238E27FC236}">
                <a16:creationId xmlns:a16="http://schemas.microsoft.com/office/drawing/2014/main" id="{465D84A5-E9D0-9B7B-F75E-1999684AAED8}"/>
              </a:ext>
            </a:extLst>
          </p:cNvPr>
          <p:cNvCxnSpPr>
            <a:cxnSpLocks/>
          </p:cNvCxnSpPr>
          <p:nvPr/>
        </p:nvCxnSpPr>
        <p:spPr>
          <a:xfrm flipV="1">
            <a:off x="3938458" y="5139852"/>
            <a:ext cx="432717" cy="4227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3753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8" grpId="0"/>
      <p:bldP spid="2" grpId="0"/>
      <p:bldP spid="13" grpId="0"/>
      <p:bldP spid="2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44C12-476E-C14E-D63F-CF69CA1BDBE0}"/>
              </a:ext>
            </a:extLst>
          </p:cNvPr>
          <p:cNvSpPr>
            <a:spLocks noGrp="1"/>
          </p:cNvSpPr>
          <p:nvPr>
            <p:ph type="title"/>
          </p:nvPr>
        </p:nvSpPr>
        <p:spPr>
          <a:xfrm>
            <a:off x="1293812" y="533400"/>
            <a:ext cx="9525000" cy="449223"/>
          </a:xfrm>
        </p:spPr>
        <p:txBody>
          <a:bodyPr>
            <a:normAutofit fontScale="90000"/>
          </a:bodyPr>
          <a:lstStyle/>
          <a:p>
            <a:pPr algn="ctr"/>
            <a:r>
              <a:rPr lang="en-US">
                <a:solidFill>
                  <a:schemeClr val="accent1">
                    <a:lumMod val="75000"/>
                  </a:schemeClr>
                </a:solidFill>
              </a:rPr>
              <a:t>Summary </a:t>
            </a:r>
            <a:r>
              <a:rPr lang="en-US" dirty="0">
                <a:solidFill>
                  <a:schemeClr val="accent1">
                    <a:lumMod val="75000"/>
                  </a:schemeClr>
                </a:solidFill>
              </a:rPr>
              <a:t>of Jeremiah</a:t>
            </a:r>
          </a:p>
        </p:txBody>
      </p:sp>
      <p:sp>
        <p:nvSpPr>
          <p:cNvPr id="3" name="Slide Number Placeholder 2">
            <a:extLst>
              <a:ext uri="{FF2B5EF4-FFF2-40B4-BE49-F238E27FC236}">
                <a16:creationId xmlns:a16="http://schemas.microsoft.com/office/drawing/2014/main" id="{7FFCC9F4-E0E1-D411-EE1E-03061324F14F}"/>
              </a:ext>
            </a:extLst>
          </p:cNvPr>
          <p:cNvSpPr>
            <a:spLocks noGrp="1"/>
          </p:cNvSpPr>
          <p:nvPr>
            <p:ph type="sldNum" sz="quarter" idx="12"/>
          </p:nvPr>
        </p:nvSpPr>
        <p:spPr/>
        <p:txBody>
          <a:bodyPr/>
          <a:lstStyle/>
          <a:p>
            <a:fld id="{AAEAE4A8-A6E5-453E-B946-FB774B73F48C}" type="slidenum">
              <a:rPr lang="en-US" smtClean="0"/>
              <a:pPr/>
              <a:t>22</a:t>
            </a:fld>
            <a:endParaRPr lang="en-US" dirty="0"/>
          </a:p>
        </p:txBody>
      </p:sp>
      <p:sp>
        <p:nvSpPr>
          <p:cNvPr id="5" name="TextBox 4">
            <a:extLst>
              <a:ext uri="{FF2B5EF4-FFF2-40B4-BE49-F238E27FC236}">
                <a16:creationId xmlns:a16="http://schemas.microsoft.com/office/drawing/2014/main" id="{FE91CB4F-C866-5A5A-E525-8DBBD8600302}"/>
              </a:ext>
            </a:extLst>
          </p:cNvPr>
          <p:cNvSpPr txBox="1"/>
          <p:nvPr/>
        </p:nvSpPr>
        <p:spPr>
          <a:xfrm>
            <a:off x="1141412" y="5486400"/>
            <a:ext cx="2895600" cy="784830"/>
          </a:xfrm>
          <a:prstGeom prst="rect">
            <a:avLst/>
          </a:prstGeom>
          <a:noFill/>
        </p:spPr>
        <p:txBody>
          <a:bodyPr wrap="square" rtlCol="0">
            <a:spAutoFit/>
          </a:bodyPr>
          <a:lstStyle/>
          <a:p>
            <a:r>
              <a:rPr lang="en-US" sz="900" b="1" dirty="0"/>
              <a:t>Notes:</a:t>
            </a:r>
          </a:p>
          <a:p>
            <a:r>
              <a:rPr lang="en-US" sz="1000" baseline="30000" dirty="0"/>
              <a:t>1</a:t>
            </a:r>
            <a:r>
              <a:rPr lang="en-US" sz="900" b="1" dirty="0"/>
              <a:t> </a:t>
            </a:r>
            <a:r>
              <a:rPr lang="en-US" sz="900" dirty="0">
                <a:latin typeface="system-ui"/>
                <a:hlinkClick r:id="rId3">
                  <a:extLst>
                    <a:ext uri="{A12FA001-AC4F-418D-AE19-62706E023703}">
                      <ahyp:hlinkClr xmlns:ahyp="http://schemas.microsoft.com/office/drawing/2018/hyperlinkcolor" val="tx"/>
                    </a:ext>
                  </a:extLst>
                </a:hlinkClick>
              </a:rPr>
              <a:t>Jeremiah 7:30-34</a:t>
            </a:r>
            <a:r>
              <a:rPr lang="en-US" sz="900" dirty="0">
                <a:latin typeface="system-ui"/>
              </a:rPr>
              <a:t>; </a:t>
            </a:r>
            <a:r>
              <a:rPr lang="en-US" sz="900" dirty="0">
                <a:latin typeface="system-ui"/>
                <a:hlinkClick r:id="rId4">
                  <a:extLst>
                    <a:ext uri="{A12FA001-AC4F-418D-AE19-62706E023703}">
                      <ahyp:hlinkClr xmlns:ahyp="http://schemas.microsoft.com/office/drawing/2018/hyperlinkcolor" val="tx"/>
                    </a:ext>
                  </a:extLst>
                </a:hlinkClick>
              </a:rPr>
              <a:t>16:10-13</a:t>
            </a:r>
            <a:r>
              <a:rPr lang="en-US" sz="900" dirty="0">
                <a:latin typeface="system-ui"/>
              </a:rPr>
              <a:t>; </a:t>
            </a:r>
            <a:r>
              <a:rPr lang="en-US" sz="900" dirty="0">
                <a:latin typeface="system-ui"/>
                <a:hlinkClick r:id="rId5">
                  <a:extLst>
                    <a:ext uri="{A12FA001-AC4F-418D-AE19-62706E023703}">
                      <ahyp:hlinkClr xmlns:ahyp="http://schemas.microsoft.com/office/drawing/2018/hyperlinkcolor" val="tx"/>
                    </a:ext>
                  </a:extLst>
                </a:hlinkClick>
              </a:rPr>
              <a:t>22:9</a:t>
            </a:r>
            <a:r>
              <a:rPr lang="en-US" sz="900" dirty="0">
                <a:latin typeface="system-ui"/>
              </a:rPr>
              <a:t>; </a:t>
            </a:r>
            <a:r>
              <a:rPr lang="en-US" sz="900" dirty="0">
                <a:latin typeface="system-ui"/>
                <a:hlinkClick r:id="rId6">
                  <a:extLst>
                    <a:ext uri="{A12FA001-AC4F-418D-AE19-62706E023703}">
                      <ahyp:hlinkClr xmlns:ahyp="http://schemas.microsoft.com/office/drawing/2018/hyperlinkcolor" val="tx"/>
                    </a:ext>
                  </a:extLst>
                </a:hlinkClick>
              </a:rPr>
              <a:t>32:29</a:t>
            </a:r>
            <a:r>
              <a:rPr lang="en-US" sz="900" dirty="0">
                <a:latin typeface="system-ui"/>
              </a:rPr>
              <a:t>; </a:t>
            </a:r>
            <a:r>
              <a:rPr lang="en-US" sz="900" dirty="0">
                <a:latin typeface="system-ui"/>
                <a:hlinkClick r:id="rId7">
                  <a:extLst>
                    <a:ext uri="{A12FA001-AC4F-418D-AE19-62706E023703}">
                      <ahyp:hlinkClr xmlns:ahyp="http://schemas.microsoft.com/office/drawing/2018/hyperlinkcolor" val="tx"/>
                    </a:ext>
                  </a:extLst>
                </a:hlinkClick>
              </a:rPr>
              <a:t>44:2-3</a:t>
            </a:r>
            <a:endParaRPr lang="en-US" sz="900" dirty="0">
              <a:latin typeface="system-ui"/>
            </a:endParaRPr>
          </a:p>
          <a:p>
            <a:r>
              <a:rPr lang="en-US" sz="1000" baseline="30000" dirty="0"/>
              <a:t>2</a:t>
            </a:r>
            <a:r>
              <a:rPr lang="en-US" sz="900" dirty="0"/>
              <a:t> </a:t>
            </a:r>
            <a:r>
              <a:rPr lang="en-US" sz="900" dirty="0">
                <a:latin typeface="system-ui"/>
                <a:hlinkClick r:id="rId8">
                  <a:extLst>
                    <a:ext uri="{A12FA001-AC4F-418D-AE19-62706E023703}">
                      <ahyp:hlinkClr xmlns:ahyp="http://schemas.microsoft.com/office/drawing/2018/hyperlinkcolor" val="tx"/>
                    </a:ext>
                  </a:extLst>
                </a:hlinkClick>
              </a:rPr>
              <a:t>Jeremiah 2:20</a:t>
            </a:r>
            <a:r>
              <a:rPr lang="en-US" sz="900" dirty="0">
                <a:latin typeface="system-ui"/>
              </a:rPr>
              <a:t>; </a:t>
            </a:r>
            <a:r>
              <a:rPr lang="en-US" sz="900" dirty="0">
                <a:latin typeface="system-ui"/>
                <a:hlinkClick r:id="rId9">
                  <a:extLst>
                    <a:ext uri="{A12FA001-AC4F-418D-AE19-62706E023703}">
                      <ahyp:hlinkClr xmlns:ahyp="http://schemas.microsoft.com/office/drawing/2018/hyperlinkcolor" val="tx"/>
                    </a:ext>
                  </a:extLst>
                </a:hlinkClick>
              </a:rPr>
              <a:t>3:1-3</a:t>
            </a:r>
            <a:endParaRPr lang="en-US" sz="900" dirty="0">
              <a:latin typeface="system-ui"/>
            </a:endParaRPr>
          </a:p>
          <a:p>
            <a:r>
              <a:rPr lang="en-US" sz="1000" baseline="30000" dirty="0"/>
              <a:t>3</a:t>
            </a:r>
            <a:r>
              <a:rPr lang="en-US" sz="900" dirty="0"/>
              <a:t> </a:t>
            </a:r>
            <a:r>
              <a:rPr lang="en-US" sz="900" dirty="0">
                <a:latin typeface="system-ui"/>
                <a:hlinkClick r:id="rId10">
                  <a:extLst>
                    <a:ext uri="{A12FA001-AC4F-418D-AE19-62706E023703}">
                      <ahyp:hlinkClr xmlns:ahyp="http://schemas.microsoft.com/office/drawing/2018/hyperlinkcolor" val="tx"/>
                    </a:ext>
                  </a:extLst>
                </a:hlinkClick>
              </a:rPr>
              <a:t>Leviticus 26:31-33</a:t>
            </a:r>
            <a:r>
              <a:rPr lang="en-US" sz="900" dirty="0">
                <a:latin typeface="system-ui"/>
              </a:rPr>
              <a:t>; </a:t>
            </a:r>
            <a:r>
              <a:rPr lang="en-US" sz="900" dirty="0">
                <a:latin typeface="system-ui"/>
                <a:hlinkClick r:id="rId11">
                  <a:extLst>
                    <a:ext uri="{A12FA001-AC4F-418D-AE19-62706E023703}">
                      <ahyp:hlinkClr xmlns:ahyp="http://schemas.microsoft.com/office/drawing/2018/hyperlinkcolor" val="tx"/>
                    </a:ext>
                  </a:extLst>
                </a:hlinkClick>
              </a:rPr>
              <a:t>Deuteronomy 28:49-68</a:t>
            </a:r>
            <a:endParaRPr lang="en-US" sz="900" dirty="0">
              <a:latin typeface="system-ui"/>
            </a:endParaRPr>
          </a:p>
          <a:p>
            <a:r>
              <a:rPr lang="en-US" sz="1000" baseline="30000" dirty="0"/>
              <a:t>4</a:t>
            </a:r>
            <a:r>
              <a:rPr lang="en-US" sz="900" dirty="0"/>
              <a:t> </a:t>
            </a:r>
            <a:r>
              <a:rPr lang="en-US" sz="900" dirty="0">
                <a:latin typeface="system-ui"/>
                <a:hlinkClick r:id="rId12">
                  <a:extLst>
                    <a:ext uri="{A12FA001-AC4F-418D-AE19-62706E023703}">
                      <ahyp:hlinkClr xmlns:ahyp="http://schemas.microsoft.com/office/drawing/2018/hyperlinkcolor" val="tx"/>
                    </a:ext>
                  </a:extLst>
                </a:hlinkClick>
              </a:rPr>
              <a:t>Jeremiah 23:5-6</a:t>
            </a:r>
            <a:r>
              <a:rPr lang="en-US" sz="900" dirty="0">
                <a:latin typeface="system-ui"/>
              </a:rPr>
              <a:t>; </a:t>
            </a:r>
            <a:r>
              <a:rPr lang="en-US" sz="900" dirty="0">
                <a:latin typeface="system-ui"/>
                <a:hlinkClick r:id="rId13">
                  <a:extLst>
                    <a:ext uri="{A12FA001-AC4F-418D-AE19-62706E023703}">
                      <ahyp:hlinkClr xmlns:ahyp="http://schemas.microsoft.com/office/drawing/2018/hyperlinkcolor" val="tx"/>
                    </a:ext>
                  </a:extLst>
                </a:hlinkClick>
              </a:rPr>
              <a:t>Matthew 1</a:t>
            </a:r>
            <a:endParaRPr lang="en-US" sz="900" dirty="0">
              <a:latin typeface="system-ui"/>
            </a:endParaRPr>
          </a:p>
        </p:txBody>
      </p:sp>
      <p:sp>
        <p:nvSpPr>
          <p:cNvPr id="6" name="TextBox 5">
            <a:extLst>
              <a:ext uri="{FF2B5EF4-FFF2-40B4-BE49-F238E27FC236}">
                <a16:creationId xmlns:a16="http://schemas.microsoft.com/office/drawing/2014/main" id="{3C06CEED-F921-52D8-E50B-DE831CFAE6C5}"/>
              </a:ext>
            </a:extLst>
          </p:cNvPr>
          <p:cNvSpPr txBox="1"/>
          <p:nvPr/>
        </p:nvSpPr>
        <p:spPr>
          <a:xfrm>
            <a:off x="1141412" y="1219200"/>
            <a:ext cx="10134601" cy="4185761"/>
          </a:xfrm>
          <a:prstGeom prst="rect">
            <a:avLst/>
          </a:prstGeom>
          <a:noFill/>
        </p:spPr>
        <p:txBody>
          <a:bodyPr wrap="square" rtlCol="0">
            <a:spAutoFit/>
          </a:bodyPr>
          <a:lstStyle/>
          <a:p>
            <a:r>
              <a:rPr lang="en-US" sz="1400" b="1" dirty="0">
                <a:solidFill>
                  <a:srgbClr val="081C2A"/>
                </a:solidFill>
                <a:effectLst/>
                <a:ea typeface="Times New Roman" panose="02020603050405020304" pitchFamily="18" charset="0"/>
                <a:cs typeface="Aptos" panose="020B0004020202020204" pitchFamily="34" charset="0"/>
              </a:rPr>
              <a:t>Brief Summary: </a:t>
            </a:r>
            <a:r>
              <a:rPr lang="en-US" sz="1400" dirty="0">
                <a:solidFill>
                  <a:srgbClr val="081C2A"/>
                </a:solidFill>
                <a:effectLst/>
                <a:ea typeface="Times New Roman" panose="02020603050405020304" pitchFamily="18" charset="0"/>
                <a:cs typeface="Aptos" panose="020B0004020202020204" pitchFamily="34" charset="0"/>
              </a:rPr>
              <a:t>The Book of Jeremiah is primarily a message of judgment on Judah for rampant idolatry</a:t>
            </a:r>
            <a:r>
              <a:rPr lang="en-US" sz="1400" b="0" i="0" baseline="30000" dirty="0">
                <a:solidFill>
                  <a:srgbClr val="081C2A"/>
                </a:solidFill>
                <a:effectLst/>
              </a:rPr>
              <a:t>1</a:t>
            </a:r>
            <a:r>
              <a:rPr lang="en-US" sz="1400" dirty="0">
                <a:solidFill>
                  <a:srgbClr val="081C2A"/>
                </a:solidFill>
                <a:effectLst/>
                <a:ea typeface="Times New Roman" panose="02020603050405020304" pitchFamily="18" charset="0"/>
                <a:cs typeface="Aptos" panose="020B0004020202020204" pitchFamily="34" charset="0"/>
              </a:rPr>
              <a:t>. After the death of King Josiah, the last righteous king, the nation of Judah had almost completely abandoned God and His commandments. Jeremiah compares Judah to a prostitute</a:t>
            </a:r>
            <a:r>
              <a:rPr lang="en-US" sz="1400" b="0" i="0" baseline="30000" dirty="0">
                <a:solidFill>
                  <a:srgbClr val="081C2A"/>
                </a:solidFill>
                <a:effectLst/>
              </a:rPr>
              <a:t>2</a:t>
            </a:r>
            <a:r>
              <a:rPr lang="en-US" sz="1400" dirty="0">
                <a:solidFill>
                  <a:srgbClr val="081C2A"/>
                </a:solidFill>
                <a:effectLst/>
                <a:ea typeface="Times New Roman" panose="02020603050405020304" pitchFamily="18" charset="0"/>
                <a:cs typeface="Aptos" panose="020B0004020202020204" pitchFamily="34" charset="0"/>
              </a:rPr>
              <a:t>. God had promised that He would judge idolatry most severely</a:t>
            </a:r>
            <a:r>
              <a:rPr lang="en-US" sz="1400" b="0" i="0" baseline="30000" dirty="0">
                <a:solidFill>
                  <a:srgbClr val="081C2A"/>
                </a:solidFill>
                <a:effectLst/>
              </a:rPr>
              <a:t>3</a:t>
            </a:r>
            <a:r>
              <a:rPr lang="en-US" sz="1400" dirty="0">
                <a:solidFill>
                  <a:srgbClr val="081C2A"/>
                </a:solidFill>
                <a:effectLst/>
                <a:ea typeface="Times New Roman" panose="02020603050405020304" pitchFamily="18" charset="0"/>
                <a:cs typeface="Aptos" panose="020B0004020202020204" pitchFamily="34" charset="0"/>
              </a:rPr>
              <a:t>, and Jeremiah was warning Judah that God’s judgment was at hand. God had delivered Judah from destruction on countless occasions, but His mercy was at its end. Jeremiah records King Nebuchadnezzar conquering Judah and making it subject to him (</a:t>
            </a:r>
            <a:r>
              <a:rPr lang="en-US" sz="1400" u="sng" dirty="0">
                <a:solidFill>
                  <a:srgbClr val="000000"/>
                </a:solidFill>
                <a:effectLst/>
                <a:ea typeface="Times New Roman" panose="02020603050405020304" pitchFamily="18" charset="0"/>
                <a:cs typeface="Aptos" panose="020B0004020202020204" pitchFamily="34" charset="0"/>
                <a:hlinkClick r:id="rId14"/>
              </a:rPr>
              <a:t>Jeremiah 24:1</a:t>
            </a:r>
            <a:r>
              <a:rPr lang="en-US" sz="1400" dirty="0">
                <a:solidFill>
                  <a:srgbClr val="081C2A"/>
                </a:solidFill>
                <a:effectLst/>
                <a:ea typeface="Times New Roman" panose="02020603050405020304" pitchFamily="18" charset="0"/>
                <a:cs typeface="Aptos" panose="020B0004020202020204" pitchFamily="34" charset="0"/>
              </a:rPr>
              <a:t>). After further rebellion, God brought Nebuchadnezzar and the Babylonian armies back to destroy and desolate Judah and Jerusalem (</a:t>
            </a:r>
            <a:r>
              <a:rPr lang="en-US" sz="1400" dirty="0">
                <a:solidFill>
                  <a:srgbClr val="081C2A"/>
                </a:solidFill>
                <a:effectLst/>
                <a:ea typeface="Times New Roman" panose="02020603050405020304" pitchFamily="18" charset="0"/>
                <a:cs typeface="Aptos" panose="020B0004020202020204" pitchFamily="34" charset="0"/>
                <a:hlinkClick r:id="rId15"/>
              </a:rPr>
              <a:t>Jeremiah 52</a:t>
            </a:r>
            <a:r>
              <a:rPr lang="en-US" sz="1400" dirty="0">
                <a:solidFill>
                  <a:srgbClr val="081C2A"/>
                </a:solidFill>
                <a:effectLst/>
                <a:ea typeface="Times New Roman" panose="02020603050405020304" pitchFamily="18" charset="0"/>
                <a:cs typeface="Aptos" panose="020B0004020202020204" pitchFamily="34" charset="0"/>
              </a:rPr>
              <a:t>). Even in this most severe judgment, God promised the restoration of Judah. </a:t>
            </a:r>
            <a:r>
              <a:rPr lang="en-US" sz="1400" dirty="0">
                <a:solidFill>
                  <a:srgbClr val="081C2A"/>
                </a:solidFill>
                <a:ea typeface="Times New Roman" panose="02020603050405020304" pitchFamily="18" charset="0"/>
                <a:cs typeface="Aptos" panose="020B0004020202020204" pitchFamily="34" charset="0"/>
              </a:rPr>
              <a:t>A</a:t>
            </a:r>
            <a:r>
              <a:rPr lang="en-US" sz="1400" dirty="0">
                <a:solidFill>
                  <a:srgbClr val="081C2A"/>
                </a:solidFill>
                <a:effectLst/>
                <a:ea typeface="Times New Roman" panose="02020603050405020304" pitchFamily="18" charset="0"/>
                <a:cs typeface="Aptos" panose="020B0004020202020204" pitchFamily="34" charset="0"/>
              </a:rPr>
              <a:t>fter 70 years God pledged to bring Judah back from the Babylonian captivity into the land he gave them (</a:t>
            </a:r>
            <a:r>
              <a:rPr lang="en-US" sz="1400" u="sng" dirty="0">
                <a:solidFill>
                  <a:srgbClr val="000000"/>
                </a:solidFill>
                <a:ea typeface="Times New Roman" panose="02020603050405020304" pitchFamily="18" charset="0"/>
                <a:cs typeface="Aptos" panose="020B0004020202020204" pitchFamily="34" charset="0"/>
                <a:hlinkClick r:id="rId16"/>
              </a:rPr>
              <a:t>Jeremiah 25:11-12 </a:t>
            </a:r>
            <a:r>
              <a:rPr lang="en-US" sz="1400" u="sng" dirty="0">
                <a:solidFill>
                  <a:srgbClr val="000000"/>
                </a:solidFill>
                <a:ea typeface="Times New Roman" panose="02020603050405020304" pitchFamily="18" charset="0"/>
                <a:cs typeface="Aptos" panose="020B0004020202020204" pitchFamily="34" charset="0"/>
              </a:rPr>
              <a:t>, </a:t>
            </a:r>
            <a:r>
              <a:rPr lang="en-US" sz="1400" u="sng" dirty="0">
                <a:solidFill>
                  <a:srgbClr val="000000"/>
                </a:solidFill>
                <a:effectLst/>
                <a:ea typeface="Times New Roman" panose="02020603050405020304" pitchFamily="18" charset="0"/>
                <a:cs typeface="Aptos" panose="020B0004020202020204" pitchFamily="34" charset="0"/>
                <a:hlinkClick r:id="rId17"/>
              </a:rPr>
              <a:t>Jeremiah 29:10-14</a:t>
            </a:r>
            <a:r>
              <a:rPr lang="en-US" sz="1400" dirty="0">
                <a:solidFill>
                  <a:srgbClr val="081C2A"/>
                </a:solidFill>
                <a:effectLst/>
                <a:ea typeface="Times New Roman" panose="02020603050405020304" pitchFamily="18" charset="0"/>
                <a:cs typeface="Aptos" panose="020B0004020202020204" pitchFamily="34" charset="0"/>
              </a:rPr>
              <a:t>), and this was fulfilled in ~538 B.C. under Cyrus, king of Persia. Moreover, also during the declaration of this severe coming punishment, God promised a future time when He will restore all Israel to the land; a time when they will no more </a:t>
            </a:r>
            <a:r>
              <a:rPr lang="en-US" sz="1400" dirty="0">
                <a:solidFill>
                  <a:srgbClr val="081C2A"/>
                </a:solidFill>
              </a:rPr>
              <a:t>stubbornly follow their own evil hearts (</a:t>
            </a:r>
            <a:r>
              <a:rPr lang="en-US" sz="1400" dirty="0">
                <a:solidFill>
                  <a:schemeClr val="accent6">
                    <a:lumMod val="75000"/>
                  </a:schemeClr>
                </a:solidFill>
                <a:ea typeface="Calibri" panose="020F0502020204030204" pitchFamily="34" charset="0"/>
                <a:cs typeface="Calibri" panose="020F0502020204030204" pitchFamily="34" charset="0"/>
                <a:hlinkClick r:id="rId18"/>
              </a:rPr>
              <a:t>Jeremiah 3:14-18</a:t>
            </a:r>
            <a:r>
              <a:rPr lang="en-US" sz="1400" dirty="0">
                <a:solidFill>
                  <a:schemeClr val="accent6">
                    <a:lumMod val="75000"/>
                  </a:schemeClr>
                </a:solidFill>
                <a:ea typeface="Calibri" panose="020F0502020204030204" pitchFamily="34" charset="0"/>
                <a:cs typeface="Calibri" panose="020F0502020204030204" pitchFamily="34" charset="0"/>
              </a:rPr>
              <a:t>, </a:t>
            </a:r>
            <a:r>
              <a:rPr lang="en-US" sz="1400" u="sng" dirty="0">
                <a:solidFill>
                  <a:srgbClr val="000000"/>
                </a:solidFill>
                <a:effectLst/>
                <a:ea typeface="Times New Roman" panose="02020603050405020304" pitchFamily="18" charset="0"/>
                <a:cs typeface="Aptos" panose="020B0004020202020204" pitchFamily="34" charset="0"/>
                <a:hlinkClick r:id="rId19"/>
              </a:rPr>
              <a:t>Romans 11:26</a:t>
            </a:r>
            <a:r>
              <a:rPr lang="en-US" sz="1400" dirty="0">
                <a:solidFill>
                  <a:srgbClr val="081C2A"/>
                </a:solidFill>
              </a:rPr>
              <a:t>). </a:t>
            </a:r>
          </a:p>
          <a:p>
            <a:endParaRPr lang="en-US" sz="1400" dirty="0">
              <a:solidFill>
                <a:srgbClr val="081C2A"/>
              </a:solidFill>
              <a:effectLst/>
              <a:ea typeface="Times New Roman" panose="02020603050405020304" pitchFamily="18" charset="0"/>
              <a:cs typeface="Aptos" panose="020B0004020202020204" pitchFamily="34" charset="0"/>
            </a:endParaRPr>
          </a:p>
          <a:p>
            <a:r>
              <a:rPr lang="en-US" sz="1400" dirty="0">
                <a:solidFill>
                  <a:srgbClr val="081C2A"/>
                </a:solidFill>
                <a:ea typeface="Times New Roman" panose="02020603050405020304" pitchFamily="18" charset="0"/>
                <a:cs typeface="Aptos" panose="020B0004020202020204" pitchFamily="34" charset="0"/>
              </a:rPr>
              <a:t>It is also worth noting that Jeremiah’s prophecies also included God’s impending judgment against surrounding nations for their sins and some promises of future restoration (</a:t>
            </a:r>
            <a:r>
              <a:rPr lang="en-US" sz="1400" dirty="0">
                <a:solidFill>
                  <a:srgbClr val="081C2A"/>
                </a:solidFill>
                <a:latin typeface="Aptos" panose="020B0004020202020204" pitchFamily="34" charset="0"/>
                <a:hlinkClick r:id="rId20"/>
              </a:rPr>
              <a:t>Jeremiah 46:25-26</a:t>
            </a:r>
            <a:r>
              <a:rPr lang="en-US" sz="1400" dirty="0">
                <a:solidFill>
                  <a:srgbClr val="081C2A"/>
                </a:solidFill>
                <a:latin typeface="Aptos" panose="020B0004020202020204" pitchFamily="34" charset="0"/>
              </a:rPr>
              <a:t>)</a:t>
            </a:r>
            <a:r>
              <a:rPr lang="en-US" sz="1400" dirty="0">
                <a:solidFill>
                  <a:srgbClr val="081C2A"/>
                </a:solidFill>
                <a:ea typeface="Times New Roman" panose="02020603050405020304" pitchFamily="18" charset="0"/>
                <a:cs typeface="Aptos" panose="020B0004020202020204" pitchFamily="34" charset="0"/>
              </a:rPr>
              <a:t>. God utilized the Babylonian conquests to execute his ruling (e.g., </a:t>
            </a:r>
            <a:r>
              <a:rPr lang="en-US" sz="1400" dirty="0">
                <a:solidFill>
                  <a:srgbClr val="081C2A"/>
                </a:solidFill>
                <a:latin typeface="Aptos" panose="020B0004020202020204" pitchFamily="34" charset="0"/>
                <a:hlinkClick r:id="rId20"/>
              </a:rPr>
              <a:t>Jeremiah 46:25-26</a:t>
            </a:r>
            <a:r>
              <a:rPr lang="en-US" sz="1400" dirty="0">
                <a:solidFill>
                  <a:srgbClr val="081C2A"/>
                </a:solidFill>
                <a:latin typeface="Aptos" panose="020B0004020202020204" pitchFamily="34" charset="0"/>
              </a:rPr>
              <a:t>). However,</a:t>
            </a:r>
            <a:r>
              <a:rPr lang="en-US" sz="1400" dirty="0">
                <a:solidFill>
                  <a:srgbClr val="081C2A"/>
                </a:solidFill>
                <a:ea typeface="Times New Roman" panose="02020603050405020304" pitchFamily="18" charset="0"/>
                <a:cs typeface="Aptos" panose="020B0004020202020204" pitchFamily="34" charset="0"/>
              </a:rPr>
              <a:t> the cruelty of the Babylonians went far beyond God’s justice. And, for this they would be later judged (</a:t>
            </a:r>
            <a:r>
              <a:rPr lang="en-US" sz="1400" u="sng" dirty="0">
                <a:solidFill>
                  <a:srgbClr val="000000"/>
                </a:solidFill>
                <a:ea typeface="Times New Roman" panose="02020603050405020304" pitchFamily="18" charset="0"/>
                <a:cs typeface="Aptos" panose="020B0004020202020204" pitchFamily="34" charset="0"/>
                <a:hlinkClick r:id="rId21"/>
              </a:rPr>
              <a:t>Jeremiah 25:12</a:t>
            </a:r>
            <a:r>
              <a:rPr lang="en-US" sz="1400" dirty="0">
                <a:solidFill>
                  <a:srgbClr val="081C2A"/>
                </a:solidFill>
                <a:effectLst/>
                <a:ea typeface="Times New Roman" panose="02020603050405020304" pitchFamily="18" charset="0"/>
                <a:cs typeface="Aptos" panose="020B0004020202020204" pitchFamily="34" charset="0"/>
              </a:rPr>
              <a:t>).</a:t>
            </a:r>
            <a:br>
              <a:rPr lang="en-US" sz="1400" dirty="0">
                <a:solidFill>
                  <a:srgbClr val="081C2A"/>
                </a:solidFill>
                <a:effectLst/>
                <a:ea typeface="Times New Roman" panose="02020603050405020304" pitchFamily="18" charset="0"/>
                <a:cs typeface="Aptos" panose="020B0004020202020204" pitchFamily="34" charset="0"/>
              </a:rPr>
            </a:br>
            <a:br>
              <a:rPr lang="en-US" sz="1400" dirty="0">
                <a:solidFill>
                  <a:srgbClr val="081C2A"/>
                </a:solidFill>
                <a:effectLst/>
                <a:ea typeface="Times New Roman" panose="02020603050405020304" pitchFamily="18" charset="0"/>
                <a:cs typeface="Aptos" panose="020B0004020202020204" pitchFamily="34" charset="0"/>
              </a:rPr>
            </a:br>
            <a:r>
              <a:rPr lang="en-US" sz="1400" b="1" dirty="0" err="1">
                <a:solidFill>
                  <a:srgbClr val="081C2A"/>
                </a:solidFill>
                <a:effectLst/>
                <a:ea typeface="Times New Roman" panose="02020603050405020304" pitchFamily="18" charset="0"/>
                <a:cs typeface="Aptos" panose="020B0004020202020204" pitchFamily="34" charset="0"/>
              </a:rPr>
              <a:t>Foreshadowings</a:t>
            </a:r>
            <a:r>
              <a:rPr lang="en-US" sz="1400" b="1" dirty="0">
                <a:solidFill>
                  <a:srgbClr val="081C2A"/>
                </a:solidFill>
                <a:effectLst/>
                <a:ea typeface="Times New Roman" panose="02020603050405020304" pitchFamily="18" charset="0"/>
                <a:cs typeface="Aptos" panose="020B0004020202020204" pitchFamily="34" charset="0"/>
              </a:rPr>
              <a:t>: </a:t>
            </a:r>
            <a:r>
              <a:rPr lang="en-US" sz="1400" u="sng" dirty="0">
                <a:solidFill>
                  <a:srgbClr val="000000"/>
                </a:solidFill>
                <a:effectLst/>
                <a:ea typeface="Times New Roman" panose="02020603050405020304" pitchFamily="18" charset="0"/>
                <a:cs typeface="Aptos" panose="020B0004020202020204" pitchFamily="34" charset="0"/>
                <a:hlinkClick r:id="rId22"/>
              </a:rPr>
              <a:t>Jeremiah 23:5-6</a:t>
            </a:r>
            <a:r>
              <a:rPr lang="en-US" sz="1400" dirty="0">
                <a:solidFill>
                  <a:srgbClr val="081C2A"/>
                </a:solidFill>
                <a:effectLst/>
                <a:ea typeface="Times New Roman" panose="02020603050405020304" pitchFamily="18" charset="0"/>
                <a:cs typeface="Aptos" panose="020B0004020202020204" pitchFamily="34" charset="0"/>
                <a:hlinkClick r:id="rId22"/>
              </a:rPr>
              <a:t> </a:t>
            </a:r>
            <a:r>
              <a:rPr lang="en-US" sz="1400" dirty="0">
                <a:solidFill>
                  <a:srgbClr val="081C2A"/>
                </a:solidFill>
                <a:effectLst/>
                <a:ea typeface="Times New Roman" panose="02020603050405020304" pitchFamily="18" charset="0"/>
                <a:cs typeface="Aptos" panose="020B0004020202020204" pitchFamily="34" charset="0"/>
              </a:rPr>
              <a:t>presents a prophecy of the coming Messiah, Jesus Christ. The prophet describes Him as a Branch from the house of David</a:t>
            </a:r>
            <a:r>
              <a:rPr lang="en-US" sz="1400" b="0" i="0" baseline="30000" dirty="0">
                <a:solidFill>
                  <a:srgbClr val="081C2A"/>
                </a:solidFill>
                <a:effectLst/>
              </a:rPr>
              <a:t> 4</a:t>
            </a:r>
            <a:r>
              <a:rPr lang="en-US" sz="1400" dirty="0">
                <a:solidFill>
                  <a:srgbClr val="081C2A"/>
                </a:solidFill>
                <a:effectLst/>
                <a:ea typeface="Times New Roman" panose="02020603050405020304" pitchFamily="18" charset="0"/>
                <a:cs typeface="Aptos" panose="020B0004020202020204" pitchFamily="34" charset="0"/>
              </a:rPr>
              <a:t>, the King who would reign in wisdom and righteousness (</a:t>
            </a:r>
            <a:r>
              <a:rPr lang="en-US" sz="1400" u="sng" dirty="0">
                <a:solidFill>
                  <a:srgbClr val="000000"/>
                </a:solidFill>
                <a:effectLst/>
                <a:ea typeface="Times New Roman" panose="02020603050405020304" pitchFamily="18" charset="0"/>
                <a:cs typeface="Aptos" panose="020B0004020202020204" pitchFamily="34" charset="0"/>
                <a:hlinkClick r:id="rId23"/>
              </a:rPr>
              <a:t>Revelation 11:15</a:t>
            </a:r>
            <a:r>
              <a:rPr lang="en-US" sz="1400" dirty="0">
                <a:solidFill>
                  <a:srgbClr val="081C2A"/>
                </a:solidFill>
                <a:effectLst/>
                <a:ea typeface="Times New Roman" panose="02020603050405020304" pitchFamily="18" charset="0"/>
                <a:cs typeface="Aptos" panose="020B0004020202020204" pitchFamily="34" charset="0"/>
              </a:rPr>
              <a:t>). It is Christ who will finally be recognized by Israel as her true Messiah as He provides salvation for His chosen ones (</a:t>
            </a:r>
            <a:r>
              <a:rPr lang="en-US" sz="1400" u="sng" dirty="0">
                <a:solidFill>
                  <a:srgbClr val="000000"/>
                </a:solidFill>
                <a:ea typeface="Times New Roman" panose="02020603050405020304" pitchFamily="18" charset="0"/>
                <a:cs typeface="Aptos" panose="020B0004020202020204" pitchFamily="34" charset="0"/>
                <a:hlinkClick r:id="rId24"/>
              </a:rPr>
              <a:t>Jeremiah 23:6</a:t>
            </a:r>
            <a:r>
              <a:rPr lang="en-US" sz="1400" dirty="0">
                <a:solidFill>
                  <a:srgbClr val="081C2A"/>
                </a:solidFill>
                <a:effectLst/>
                <a:ea typeface="Times New Roman" panose="02020603050405020304" pitchFamily="18" charset="0"/>
                <a:cs typeface="Aptos" panose="020B0004020202020204" pitchFamily="34" charset="0"/>
              </a:rPr>
              <a:t>; </a:t>
            </a:r>
            <a:r>
              <a:rPr lang="en-US" sz="1400" u="sng" dirty="0">
                <a:solidFill>
                  <a:srgbClr val="000000"/>
                </a:solidFill>
                <a:effectLst/>
                <a:ea typeface="Times New Roman" panose="02020603050405020304" pitchFamily="18" charset="0"/>
                <a:cs typeface="Aptos" panose="020B0004020202020204" pitchFamily="34" charset="0"/>
                <a:hlinkClick r:id="rId25"/>
              </a:rPr>
              <a:t>Romans 11:25-26</a:t>
            </a:r>
            <a:r>
              <a:rPr lang="en-US" sz="1400" dirty="0">
                <a:solidFill>
                  <a:srgbClr val="081C2A"/>
                </a:solidFill>
                <a:effectLst/>
                <a:ea typeface="Times New Roman" panose="02020603050405020304" pitchFamily="18" charset="0"/>
                <a:cs typeface="Aptos" panose="020B0004020202020204" pitchFamily="34" charset="0"/>
              </a:rPr>
              <a:t>).</a:t>
            </a:r>
            <a:endParaRPr lang="en-US" sz="1400" dirty="0"/>
          </a:p>
        </p:txBody>
      </p:sp>
    </p:spTree>
    <p:extLst>
      <p:ext uri="{BB962C8B-B14F-4D97-AF65-F5344CB8AC3E}">
        <p14:creationId xmlns:p14="http://schemas.microsoft.com/office/powerpoint/2010/main" val="39669744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9AECC-F924-96C2-A02F-1CB34FD69925}"/>
              </a:ext>
            </a:extLst>
          </p:cNvPr>
          <p:cNvSpPr>
            <a:spLocks noGrp="1"/>
          </p:cNvSpPr>
          <p:nvPr>
            <p:ph type="title"/>
          </p:nvPr>
        </p:nvSpPr>
        <p:spPr>
          <a:xfrm>
            <a:off x="912811" y="702156"/>
            <a:ext cx="10694973" cy="1013800"/>
          </a:xfrm>
        </p:spPr>
        <p:txBody>
          <a:bodyPr>
            <a:normAutofit/>
          </a:bodyPr>
          <a:lstStyle/>
          <a:p>
            <a:r>
              <a:rPr lang="en-US" dirty="0"/>
              <a:t>Jeremiah: Practical Application</a:t>
            </a:r>
          </a:p>
        </p:txBody>
      </p:sp>
      <p:sp>
        <p:nvSpPr>
          <p:cNvPr id="3" name="Content Placeholder 2">
            <a:extLst>
              <a:ext uri="{FF2B5EF4-FFF2-40B4-BE49-F238E27FC236}">
                <a16:creationId xmlns:a16="http://schemas.microsoft.com/office/drawing/2014/main" id="{3B21E91A-1300-987B-D89E-A313F12ADCB7}"/>
              </a:ext>
            </a:extLst>
          </p:cNvPr>
          <p:cNvSpPr>
            <a:spLocks noGrp="1"/>
          </p:cNvSpPr>
          <p:nvPr>
            <p:ph idx="1"/>
          </p:nvPr>
        </p:nvSpPr>
        <p:spPr>
          <a:xfrm>
            <a:off x="912811" y="2094509"/>
            <a:ext cx="7620000" cy="1941644"/>
          </a:xfrm>
        </p:spPr>
        <p:txBody>
          <a:bodyPr>
            <a:noAutofit/>
          </a:bodyPr>
          <a:lstStyle/>
          <a:p>
            <a:pPr marL="0" indent="0">
              <a:buNone/>
            </a:pPr>
            <a:r>
              <a:rPr lang="en-US" sz="1400" b="1" dirty="0">
                <a:solidFill>
                  <a:srgbClr val="081C2A"/>
                </a:solidFill>
                <a:effectLst/>
                <a:latin typeface="Aptos" panose="020B0004020202020204" pitchFamily="34" charset="0"/>
                <a:ea typeface="Times New Roman" panose="02020603050405020304" pitchFamily="18" charset="0"/>
                <a:cs typeface="Aptos" panose="020B0004020202020204" pitchFamily="34" charset="0"/>
              </a:rPr>
              <a:t>Practical Application: </a:t>
            </a:r>
            <a:r>
              <a:rPr lang="en-US" sz="1400" dirty="0">
                <a:solidFill>
                  <a:srgbClr val="081C2A"/>
                </a:solidFill>
                <a:effectLst/>
                <a:latin typeface="Aptos" panose="020B0004020202020204" pitchFamily="34" charset="0"/>
                <a:ea typeface="Times New Roman" panose="02020603050405020304" pitchFamily="18" charset="0"/>
                <a:cs typeface="Aptos" panose="020B0004020202020204" pitchFamily="34" charset="0"/>
              </a:rPr>
              <a:t>The Prophet Jeremiah had a most difficult message to deliver. Jeremiah loved Judah, but he loved God much more. As painful as it was for Jeremiah to deliver a consistent message of judgment to his own people, Jeremiah was obedient to what God told him to do and say. Jeremiah hoped and prayed for mercy from God for Judah, but also trusted that God was good, just, and righteous. </a:t>
            </a:r>
            <a:r>
              <a:rPr lang="en-US" sz="1400" b="0" i="0" dirty="0">
                <a:solidFill>
                  <a:srgbClr val="081C2A"/>
                </a:solidFill>
                <a:effectLst/>
                <a:latin typeface="system-ui"/>
              </a:rPr>
              <a:t>Even during God’s determined punishment for Judah, he offered the way of life through surrender to the Chaldeans (</a:t>
            </a:r>
            <a:r>
              <a:rPr lang="en-US" sz="1400" b="0" i="0" dirty="0">
                <a:solidFill>
                  <a:srgbClr val="081C2A"/>
                </a:solidFill>
                <a:effectLst/>
                <a:latin typeface="system-ui"/>
                <a:hlinkClick r:id="rId2"/>
              </a:rPr>
              <a:t>Jeremiah 21:8-10</a:t>
            </a:r>
            <a:r>
              <a:rPr lang="en-US" sz="1400" b="0" i="0" dirty="0">
                <a:solidFill>
                  <a:srgbClr val="081C2A"/>
                </a:solidFill>
                <a:effectLst/>
                <a:latin typeface="system-ui"/>
              </a:rPr>
              <a:t>). </a:t>
            </a:r>
            <a:r>
              <a:rPr lang="en-US" sz="1400" dirty="0">
                <a:solidFill>
                  <a:srgbClr val="081C2A"/>
                </a:solidFill>
                <a:effectLst/>
                <a:latin typeface="Aptos" panose="020B0004020202020204" pitchFamily="34" charset="0"/>
                <a:ea typeface="Times New Roman" panose="02020603050405020304" pitchFamily="18" charset="0"/>
                <a:cs typeface="Aptos" panose="020B0004020202020204" pitchFamily="34" charset="0"/>
              </a:rPr>
              <a:t>We too must obey God, even when it is difficult, recognize God’s will as more important than our own desires, and trust that God, in His infinite wisdom and perfect plan, will bring about the best for His children (</a:t>
            </a:r>
            <a:r>
              <a:rPr lang="en-US" sz="1400" u="sng" dirty="0">
                <a:solidFill>
                  <a:srgbClr val="000000"/>
                </a:solidFill>
                <a:effectLst/>
                <a:latin typeface="Aptos" panose="020B0004020202020204" pitchFamily="34" charset="0"/>
                <a:ea typeface="Times New Roman" panose="02020603050405020304" pitchFamily="18" charset="0"/>
                <a:cs typeface="Aptos" panose="020B0004020202020204" pitchFamily="34" charset="0"/>
                <a:hlinkClick r:id="rId3"/>
              </a:rPr>
              <a:t>Romans 8:28</a:t>
            </a:r>
            <a:r>
              <a:rPr lang="en-US" sz="1400" dirty="0">
                <a:solidFill>
                  <a:srgbClr val="081C2A"/>
                </a:solidFill>
                <a:effectLst/>
                <a:latin typeface="Aptos" panose="020B0004020202020204" pitchFamily="34" charset="0"/>
                <a:ea typeface="Times New Roman" panose="02020603050405020304" pitchFamily="18" charset="0"/>
                <a:cs typeface="Aptos" panose="020B0004020202020204" pitchFamily="34" charset="0"/>
              </a:rPr>
              <a:t>). </a:t>
            </a:r>
          </a:p>
          <a:p>
            <a:pPr marL="0" indent="0">
              <a:buNone/>
            </a:pPr>
            <a:endParaRPr lang="en-US" sz="1400" dirty="0">
              <a:solidFill>
                <a:srgbClr val="081C2A"/>
              </a:solidFill>
              <a:latin typeface="Aptos" panose="020B0004020202020204" pitchFamily="34" charset="0"/>
            </a:endParaRPr>
          </a:p>
        </p:txBody>
      </p:sp>
      <p:sp>
        <p:nvSpPr>
          <p:cNvPr id="4" name="Slide Number Placeholder 3">
            <a:extLst>
              <a:ext uri="{FF2B5EF4-FFF2-40B4-BE49-F238E27FC236}">
                <a16:creationId xmlns:a16="http://schemas.microsoft.com/office/drawing/2014/main" id="{04988A3B-B7E9-866C-2F63-FE05DD68E331}"/>
              </a:ext>
            </a:extLst>
          </p:cNvPr>
          <p:cNvSpPr>
            <a:spLocks noGrp="1"/>
          </p:cNvSpPr>
          <p:nvPr>
            <p:ph type="sldNum" sz="quarter" idx="12"/>
          </p:nvPr>
        </p:nvSpPr>
        <p:spPr/>
        <p:txBody>
          <a:bodyPr/>
          <a:lstStyle/>
          <a:p>
            <a:fld id="{AAEAE4A8-A6E5-453E-B946-FB774B73F48C}" type="slidenum">
              <a:rPr lang="en-US" smtClean="0"/>
              <a:pPr/>
              <a:t>23</a:t>
            </a:fld>
            <a:endParaRPr lang="en-US" dirty="0"/>
          </a:p>
        </p:txBody>
      </p:sp>
    </p:spTree>
    <p:extLst>
      <p:ext uri="{BB962C8B-B14F-4D97-AF65-F5344CB8AC3E}">
        <p14:creationId xmlns:p14="http://schemas.microsoft.com/office/powerpoint/2010/main" val="17480392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F5407-55B1-9B52-2BEF-513CC05AF632}"/>
              </a:ext>
            </a:extLst>
          </p:cNvPr>
          <p:cNvSpPr>
            <a:spLocks noGrp="1"/>
          </p:cNvSpPr>
          <p:nvPr>
            <p:ph type="title"/>
          </p:nvPr>
        </p:nvSpPr>
        <p:spPr>
          <a:xfrm>
            <a:off x="837982" y="365127"/>
            <a:ext cx="10742830" cy="854074"/>
          </a:xfrm>
        </p:spPr>
        <p:txBody>
          <a:bodyPr anchor="ctr">
            <a:normAutofit/>
          </a:bodyPr>
          <a:lstStyle/>
          <a:p>
            <a:pPr algn="ctr"/>
            <a:r>
              <a:rPr lang="en-US" sz="3600" dirty="0"/>
              <a:t>Closing Prayer Verse</a:t>
            </a:r>
          </a:p>
        </p:txBody>
      </p:sp>
      <p:pic>
        <p:nvPicPr>
          <p:cNvPr id="5" name="Content Placeholder 4" descr="Person in desert at sunset">
            <a:extLst>
              <a:ext uri="{FF2B5EF4-FFF2-40B4-BE49-F238E27FC236}">
                <a16:creationId xmlns:a16="http://schemas.microsoft.com/office/drawing/2014/main" id="{BE137096-C180-2919-DC56-2426E239721F}"/>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10306" r="10306"/>
          <a:stretch/>
        </p:blipFill>
        <p:spPr>
          <a:xfrm>
            <a:off x="1370012" y="1371600"/>
            <a:ext cx="3309553" cy="2776867"/>
          </a:xfrm>
          <a:noFill/>
        </p:spPr>
      </p:pic>
      <p:sp>
        <p:nvSpPr>
          <p:cNvPr id="3" name="Text Placeholder 2">
            <a:extLst>
              <a:ext uri="{FF2B5EF4-FFF2-40B4-BE49-F238E27FC236}">
                <a16:creationId xmlns:a16="http://schemas.microsoft.com/office/drawing/2014/main" id="{4C5BB40A-AA7F-083A-1A09-E1620FCA8194}"/>
              </a:ext>
            </a:extLst>
          </p:cNvPr>
          <p:cNvSpPr>
            <a:spLocks noGrp="1"/>
          </p:cNvSpPr>
          <p:nvPr>
            <p:ph sz="half" idx="2"/>
          </p:nvPr>
        </p:nvSpPr>
        <p:spPr>
          <a:xfrm>
            <a:off x="5256211" y="1447800"/>
            <a:ext cx="6477001" cy="1981200"/>
          </a:xfrm>
        </p:spPr>
        <p:txBody>
          <a:bodyPr>
            <a:normAutofit lnSpcReduction="10000"/>
          </a:bodyPr>
          <a:lstStyle/>
          <a:p>
            <a:pPr marL="0" indent="0">
              <a:buNone/>
            </a:pPr>
            <a:r>
              <a:rPr lang="en-US" sz="1300" dirty="0">
                <a:hlinkClick r:id="rId3"/>
              </a:rPr>
              <a:t>Jeremiah 17:5-10</a:t>
            </a:r>
            <a:r>
              <a:rPr lang="en-US" sz="1300" dirty="0"/>
              <a:t>, “Thus says the LORD: "Cursed is the man who trusts in man and makes flesh his strength, whose heart turns away from the LORD. He is like a shrub in the desert, and shall not see any good come. He shall dwell in the parched places of the wilderness, in an uninhabited salt land. </a:t>
            </a:r>
          </a:p>
          <a:p>
            <a:pPr marL="0" indent="0">
              <a:buNone/>
            </a:pPr>
            <a:r>
              <a:rPr lang="en-US" sz="1300" dirty="0"/>
              <a:t>Blessed is the man who trusts in the LORD, whose trust is the LORD. He is like a tree planted by water, that sends out its roots by the stream, and does not fear when heat comes, for its leaves remain green, and is not anxious in the year of drought, for it does not cease to bear fruit.' The heart is deceitful above all things, and desperately sick; who can understand it? 'I the LORD search the heart and test the mind, to give every man according to his ways, according to the fruit of his deeds.'"</a:t>
            </a:r>
          </a:p>
        </p:txBody>
      </p:sp>
      <p:sp>
        <p:nvSpPr>
          <p:cNvPr id="8" name="Slide Number Placeholder 2" hidden="1">
            <a:extLst>
              <a:ext uri="{FF2B5EF4-FFF2-40B4-BE49-F238E27FC236}">
                <a16:creationId xmlns:a16="http://schemas.microsoft.com/office/drawing/2014/main" id="{DCCD8711-843D-CBA8-AACD-76A325365B8E}"/>
              </a:ext>
            </a:extLst>
          </p:cNvPr>
          <p:cNvSpPr>
            <a:spLocks noGrp="1"/>
          </p:cNvSpPr>
          <p:nvPr>
            <p:ph type="sldNum" sz="quarter" idx="12"/>
          </p:nvPr>
        </p:nvSpPr>
        <p:spPr/>
        <p:txBody>
          <a:bodyPr/>
          <a:lstStyle/>
          <a:p>
            <a:pPr>
              <a:spcAft>
                <a:spcPts val="600"/>
              </a:spcAft>
            </a:pPr>
            <a:fld id="{AAEAE4A8-A6E5-453E-B946-FB774B73F48C}" type="slidenum">
              <a:rPr lang="en-US" smtClean="0"/>
              <a:pPr>
                <a:spcAft>
                  <a:spcPts val="600"/>
                </a:spcAft>
              </a:pPr>
              <a:t>24</a:t>
            </a:fld>
            <a:endParaRPr lang="en-US" dirty="0"/>
          </a:p>
        </p:txBody>
      </p:sp>
      <p:pic>
        <p:nvPicPr>
          <p:cNvPr id="6" name="Picture 5" descr="Person kayaking river at sunset">
            <a:extLst>
              <a:ext uri="{FF2B5EF4-FFF2-40B4-BE49-F238E27FC236}">
                <a16:creationId xmlns:a16="http://schemas.microsoft.com/office/drawing/2014/main" id="{52E016C6-C7B6-5942-A21F-F93CAE097A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27812" y="3657599"/>
            <a:ext cx="4659907" cy="2363516"/>
          </a:xfrm>
          <a:prstGeom prst="rect">
            <a:avLst/>
          </a:prstGeom>
        </p:spPr>
      </p:pic>
    </p:spTree>
    <p:extLst>
      <p:ext uri="{BB962C8B-B14F-4D97-AF65-F5344CB8AC3E}">
        <p14:creationId xmlns:p14="http://schemas.microsoft.com/office/powerpoint/2010/main" val="10371109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4A85B-2AC6-4E29-B074-AB92F8FA9BB1}"/>
              </a:ext>
            </a:extLst>
          </p:cNvPr>
          <p:cNvSpPr>
            <a:spLocks noGrp="1"/>
          </p:cNvSpPr>
          <p:nvPr>
            <p:ph type="title"/>
          </p:nvPr>
        </p:nvSpPr>
        <p:spPr/>
        <p:txBody>
          <a:bodyPr>
            <a:normAutofit fontScale="90000"/>
          </a:bodyPr>
          <a:lstStyle/>
          <a:p>
            <a:r>
              <a:rPr lang="en-US" dirty="0">
                <a:solidFill>
                  <a:schemeClr val="accent4"/>
                </a:solidFill>
              </a:rPr>
              <a:t>Acknowledgements</a:t>
            </a:r>
            <a:endParaRPr lang="en-US" dirty="0"/>
          </a:p>
        </p:txBody>
      </p:sp>
      <p:pic>
        <p:nvPicPr>
          <p:cNvPr id="11" name="Picture Placeholder 10" descr="team work hand gesture">
            <a:extLst>
              <a:ext uri="{FF2B5EF4-FFF2-40B4-BE49-F238E27FC236}">
                <a16:creationId xmlns:a16="http://schemas.microsoft.com/office/drawing/2014/main" id="{41749033-B92E-4E63-82DE-801849DA2B1E}"/>
              </a:ext>
            </a:extLst>
          </p:cNvPr>
          <p:cNvPicPr>
            <a:picLocks noGrp="1" noChangeAspect="1"/>
          </p:cNvPicPr>
          <p:nvPr>
            <p:ph type="pic" sz="quarter" idx="13"/>
          </p:nvPr>
        </p:nvPicPr>
        <p:blipFill rotWithShape="1">
          <a:blip r:embed="rId2" cstate="screen">
            <a:extLst>
              <a:ext uri="{BEBA8EAE-BF5A-486C-A8C5-ECC9F3942E4B}">
                <a14:imgProps xmlns:a14="http://schemas.microsoft.com/office/drawing/2010/main">
                  <a14:imgLayer r:embed="rId3">
                    <a14:imgEffect>
                      <a14:artisticPencilSketch/>
                    </a14:imgEffect>
                  </a14:imgLayer>
                </a14:imgProps>
              </a:ext>
              <a:ext uri="{28A0092B-C50C-407E-A947-70E740481C1C}">
                <a14:useLocalDpi xmlns:a14="http://schemas.microsoft.com/office/drawing/2010/main"/>
              </a:ext>
            </a:extLst>
          </a:blip>
          <a:srcRect/>
          <a:stretch/>
        </p:blipFill>
        <p:spPr/>
      </p:pic>
      <p:sp>
        <p:nvSpPr>
          <p:cNvPr id="3" name="Content Placeholder 2">
            <a:extLst>
              <a:ext uri="{FF2B5EF4-FFF2-40B4-BE49-F238E27FC236}">
                <a16:creationId xmlns:a16="http://schemas.microsoft.com/office/drawing/2014/main" id="{E32AB0EB-0819-41F4-99E9-C02FA0DAF66D}"/>
              </a:ext>
            </a:extLst>
          </p:cNvPr>
          <p:cNvSpPr>
            <a:spLocks noGrp="1"/>
          </p:cNvSpPr>
          <p:nvPr>
            <p:ph idx="1"/>
          </p:nvPr>
        </p:nvSpPr>
        <p:spPr>
          <a:xfrm>
            <a:off x="5078614" y="1467267"/>
            <a:ext cx="6269517" cy="4495135"/>
          </a:xfrm>
        </p:spPr>
        <p:txBody>
          <a:bodyPr>
            <a:normAutofit/>
          </a:bodyPr>
          <a:lstStyle/>
          <a:p>
            <a:pPr marL="342694" indent="-342694">
              <a:buFont typeface="+mj-lt"/>
              <a:buAutoNum type="arabicPeriod"/>
            </a:pPr>
            <a:r>
              <a:rPr lang="en-US" sz="1600" b="1" dirty="0"/>
              <a:t>Background, Setting, Outlines, some Study Question answers, interpretative challenges, and some Summaries:</a:t>
            </a:r>
            <a:r>
              <a:rPr lang="en-US" sz="1600" dirty="0"/>
              <a:t> </a:t>
            </a:r>
            <a:r>
              <a:rPr lang="en-US" sz="1600" dirty="0">
                <a:solidFill>
                  <a:schemeClr val="accent3">
                    <a:lumMod val="75000"/>
                  </a:schemeClr>
                </a:solidFill>
              </a:rPr>
              <a:t>Adapted from John MacArthur Study Bible at </a:t>
            </a:r>
            <a:r>
              <a:rPr lang="en-US" sz="1600" dirty="0">
                <a:solidFill>
                  <a:schemeClr val="accent3">
                    <a:lumMod val="75000"/>
                  </a:schemeClr>
                </a:solidFill>
                <a:hlinkClick r:id="rId4"/>
              </a:rPr>
              <a:t>GTY.org</a:t>
            </a:r>
            <a:r>
              <a:rPr lang="en-US" sz="1600" dirty="0">
                <a:solidFill>
                  <a:schemeClr val="accent3">
                    <a:lumMod val="75000"/>
                  </a:schemeClr>
                </a:solidFill>
              </a:rPr>
              <a:t>.</a:t>
            </a:r>
          </a:p>
          <a:p>
            <a:pPr marL="342694" indent="-342694">
              <a:buFont typeface="+mj-lt"/>
              <a:buAutoNum type="arabicPeriod"/>
            </a:pPr>
            <a:r>
              <a:rPr lang="en-US" sz="1600" b="1" dirty="0"/>
              <a:t>Key verses, Practical Application, some Study Question answers, and some Summaries: </a:t>
            </a:r>
            <a:r>
              <a:rPr lang="en-US" sz="1600" dirty="0">
                <a:solidFill>
                  <a:schemeClr val="accent3">
                    <a:lumMod val="75000"/>
                  </a:schemeClr>
                </a:solidFill>
              </a:rPr>
              <a:t>Adapted from </a:t>
            </a:r>
            <a:r>
              <a:rPr lang="en-US" sz="1600" dirty="0">
                <a:solidFill>
                  <a:schemeClr val="accent3">
                    <a:lumMod val="75000"/>
                  </a:schemeClr>
                </a:solidFill>
                <a:hlinkClick r:id="rId5"/>
              </a:rPr>
              <a:t>GotQuestions.org</a:t>
            </a:r>
            <a:r>
              <a:rPr lang="en-US" sz="1600" dirty="0">
                <a:solidFill>
                  <a:schemeClr val="accent3">
                    <a:lumMod val="75000"/>
                  </a:schemeClr>
                </a:solidFill>
              </a:rPr>
              <a:t>.</a:t>
            </a:r>
          </a:p>
          <a:p>
            <a:pPr marL="342694" indent="-342694">
              <a:buFont typeface="+mj-lt"/>
              <a:buAutoNum type="arabicPeriod"/>
            </a:pPr>
            <a:r>
              <a:rPr lang="en-US" sz="1600" b="1" dirty="0"/>
              <a:t>Inductive Bible Study Method:</a:t>
            </a:r>
            <a:r>
              <a:rPr lang="en-US" sz="1600" dirty="0">
                <a:solidFill>
                  <a:schemeClr val="accent3">
                    <a:lumMod val="75000"/>
                  </a:schemeClr>
                </a:solidFill>
              </a:rPr>
              <a:t> Adapted from </a:t>
            </a:r>
            <a:r>
              <a:rPr lang="en-US" sz="1600" dirty="0">
                <a:solidFill>
                  <a:schemeClr val="accent3">
                    <a:lumMod val="75000"/>
                  </a:schemeClr>
                </a:solidFill>
                <a:hlinkClick r:id="rId6"/>
              </a:rPr>
              <a:t>Precept.org</a:t>
            </a:r>
            <a:r>
              <a:rPr lang="en-US" sz="1600" dirty="0">
                <a:solidFill>
                  <a:schemeClr val="accent3">
                    <a:lumMod val="75000"/>
                  </a:schemeClr>
                </a:solidFill>
              </a:rPr>
              <a:t>.</a:t>
            </a:r>
          </a:p>
          <a:p>
            <a:pPr marL="342694" indent="-342694">
              <a:buFont typeface="+mj-lt"/>
              <a:buAutoNum type="arabicPeriod"/>
            </a:pPr>
            <a:r>
              <a:rPr lang="en-US" sz="1600" b="1" dirty="0"/>
              <a:t>Creation – Consummation Icons: </a:t>
            </a:r>
            <a:r>
              <a:rPr lang="en-US" sz="1600" dirty="0">
                <a:solidFill>
                  <a:schemeClr val="accent3">
                    <a:lumMod val="75000"/>
                  </a:schemeClr>
                </a:solidFill>
              </a:rPr>
              <a:t>Adapted from </a:t>
            </a:r>
            <a:r>
              <a:rPr lang="en-US" sz="1600" dirty="0">
                <a:solidFill>
                  <a:schemeClr val="accent3">
                    <a:lumMod val="75000"/>
                  </a:schemeClr>
                </a:solidFill>
                <a:hlinkClick r:id="rId7"/>
              </a:rPr>
              <a:t>AnswersInGenesis.org</a:t>
            </a:r>
            <a:r>
              <a:rPr lang="en-US" sz="1600" dirty="0">
                <a:solidFill>
                  <a:schemeClr val="accent3">
                    <a:lumMod val="75000"/>
                  </a:schemeClr>
                </a:solidFill>
              </a:rPr>
              <a:t>.</a:t>
            </a:r>
          </a:p>
          <a:p>
            <a:pPr marL="342694" indent="-342694">
              <a:buFont typeface="+mj-lt"/>
              <a:buAutoNum type="arabicPeriod"/>
            </a:pPr>
            <a:r>
              <a:rPr lang="en-US" sz="1600" b="1" dirty="0"/>
              <a:t>Definitions:</a:t>
            </a:r>
            <a:r>
              <a:rPr lang="en-US" sz="1600" dirty="0">
                <a:solidFill>
                  <a:schemeClr val="accent3">
                    <a:lumMod val="75000"/>
                  </a:schemeClr>
                </a:solidFill>
              </a:rPr>
              <a:t> Adapted from </a:t>
            </a:r>
            <a:r>
              <a:rPr lang="en-US" sz="1600" dirty="0">
                <a:solidFill>
                  <a:schemeClr val="accent3">
                    <a:lumMod val="75000"/>
                  </a:schemeClr>
                </a:solidFill>
                <a:hlinkClick r:id="rId8"/>
              </a:rPr>
              <a:t>Websters 1828 Dictionary</a:t>
            </a:r>
            <a:r>
              <a:rPr lang="en-US" sz="1600" dirty="0">
                <a:solidFill>
                  <a:schemeClr val="accent3">
                    <a:lumMod val="75000"/>
                  </a:schemeClr>
                </a:solidFill>
              </a:rPr>
              <a:t>.</a:t>
            </a:r>
          </a:p>
          <a:p>
            <a:pPr marL="342694" indent="-342694">
              <a:buFont typeface="+mj-lt"/>
              <a:buAutoNum type="arabicPeriod"/>
            </a:pPr>
            <a:r>
              <a:rPr lang="en-US" sz="1600" b="1" dirty="0"/>
              <a:t>Bible Reference Software and Quotes: </a:t>
            </a:r>
            <a:r>
              <a:rPr lang="en-US" sz="1600" dirty="0">
                <a:solidFill>
                  <a:schemeClr val="accent3">
                    <a:lumMod val="75000"/>
                  </a:schemeClr>
                </a:solidFill>
              </a:rPr>
              <a:t>All Scripture quotations are taken from the Holy Bible using primarily the English Standard Version (ESV) or New American Standard Bible (NASB) translations. Links to Scripture references utilize </a:t>
            </a:r>
            <a:r>
              <a:rPr lang="en-US" sz="1600" dirty="0">
                <a:solidFill>
                  <a:schemeClr val="accent3">
                    <a:lumMod val="75000"/>
                  </a:schemeClr>
                </a:solidFill>
                <a:hlinkClick r:id="rId9"/>
              </a:rPr>
              <a:t>BibleRef.com</a:t>
            </a:r>
            <a:r>
              <a:rPr lang="en-US" sz="1600" dirty="0">
                <a:solidFill>
                  <a:schemeClr val="accent3">
                    <a:lumMod val="75000"/>
                  </a:schemeClr>
                </a:solidFill>
              </a:rPr>
              <a:t>, which is a Got Questions Ministries’ website.</a:t>
            </a:r>
          </a:p>
          <a:p>
            <a:endParaRPr lang="en-US" dirty="0"/>
          </a:p>
        </p:txBody>
      </p:sp>
      <p:sp>
        <p:nvSpPr>
          <p:cNvPr id="6" name="Slide Number Placeholder 5">
            <a:extLst>
              <a:ext uri="{FF2B5EF4-FFF2-40B4-BE49-F238E27FC236}">
                <a16:creationId xmlns:a16="http://schemas.microsoft.com/office/drawing/2014/main" id="{B49FA539-2DA6-4197-AA13-56E0C33955F2}"/>
              </a:ext>
            </a:extLst>
          </p:cNvPr>
          <p:cNvSpPr>
            <a:spLocks noGrp="1"/>
          </p:cNvSpPr>
          <p:nvPr>
            <p:ph type="sldNum" sz="quarter" idx="12"/>
          </p:nvPr>
        </p:nvSpPr>
        <p:spPr/>
        <p:txBody>
          <a:bodyPr/>
          <a:lstStyle/>
          <a:p>
            <a:fld id="{A65A5C87-DF58-40C8-B092-1DE63DB4547E}" type="slidenum">
              <a:rPr lang="en-US" sz="2398" b="1"/>
              <a:t>25</a:t>
            </a:fld>
            <a:endParaRPr lang="en-US" sz="2398" b="1" dirty="0"/>
          </a:p>
        </p:txBody>
      </p:sp>
    </p:spTree>
    <p:extLst>
      <p:ext uri="{BB962C8B-B14F-4D97-AF65-F5344CB8AC3E}">
        <p14:creationId xmlns:p14="http://schemas.microsoft.com/office/powerpoint/2010/main" val="1790562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B9682-4C3A-4A09-7587-D5DCB704CDBC}"/>
              </a:ext>
            </a:extLst>
          </p:cNvPr>
          <p:cNvSpPr>
            <a:spLocks noGrp="1"/>
          </p:cNvSpPr>
          <p:nvPr>
            <p:ph type="title"/>
          </p:nvPr>
        </p:nvSpPr>
        <p:spPr/>
        <p:txBody>
          <a:bodyPr/>
          <a:lstStyle/>
          <a:p>
            <a:r>
              <a:rPr lang="en-US" sz="4798" spc="-50" dirty="0">
                <a:solidFill>
                  <a:schemeClr val="tx1">
                    <a:lumMod val="75000"/>
                    <a:lumOff val="25000"/>
                  </a:schemeClr>
                </a:solidFill>
              </a:rPr>
              <a:t>Study Leader Assistance</a:t>
            </a:r>
            <a:endParaRPr lang="en-US" dirty="0"/>
          </a:p>
        </p:txBody>
      </p:sp>
      <p:sp>
        <p:nvSpPr>
          <p:cNvPr id="3" name="Text Placeholder 2">
            <a:extLst>
              <a:ext uri="{FF2B5EF4-FFF2-40B4-BE49-F238E27FC236}">
                <a16:creationId xmlns:a16="http://schemas.microsoft.com/office/drawing/2014/main" id="{44C4C733-BB26-9443-E488-9CF0ABD59979}"/>
              </a:ext>
            </a:extLst>
          </p:cNvPr>
          <p:cNvSpPr>
            <a:spLocks noGrp="1"/>
          </p:cNvSpPr>
          <p:nvPr>
            <p:ph type="body" sz="quarter" idx="14"/>
          </p:nvPr>
        </p:nvSpPr>
        <p:spPr/>
        <p:txBody>
          <a:bodyPr/>
          <a:lstStyle/>
          <a:p>
            <a:r>
              <a:rPr lang="en-US" sz="1998" dirty="0"/>
              <a:t>Sample Prayers</a:t>
            </a:r>
          </a:p>
          <a:p>
            <a:r>
              <a:rPr lang="en-US" sz="1998" dirty="0"/>
              <a:t>Study Question Answer Keys</a:t>
            </a:r>
          </a:p>
        </p:txBody>
      </p:sp>
    </p:spTree>
    <p:extLst>
      <p:ext uri="{BB962C8B-B14F-4D97-AF65-F5344CB8AC3E}">
        <p14:creationId xmlns:p14="http://schemas.microsoft.com/office/powerpoint/2010/main" val="42397576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AE3A5-FFEB-33B8-E348-2618AA174C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39A423-2966-743C-84F0-AE646B6309EE}"/>
              </a:ext>
            </a:extLst>
          </p:cNvPr>
          <p:cNvSpPr>
            <a:spLocks noGrp="1"/>
          </p:cNvSpPr>
          <p:nvPr>
            <p:ph type="title"/>
          </p:nvPr>
        </p:nvSpPr>
        <p:spPr>
          <a:xfrm>
            <a:off x="805227" y="531757"/>
            <a:ext cx="10512862" cy="852489"/>
          </a:xfrm>
        </p:spPr>
        <p:txBody>
          <a:bodyPr anchor="b">
            <a:normAutofit/>
          </a:bodyPr>
          <a:lstStyle/>
          <a:p>
            <a:pPr algn="ctr"/>
            <a:r>
              <a:rPr lang="en-US" sz="4000" b="1" dirty="0">
                <a:solidFill>
                  <a:schemeClr val="accent2">
                    <a:lumMod val="75000"/>
                  </a:schemeClr>
                </a:solidFill>
              </a:rPr>
              <a:t>Sample</a:t>
            </a:r>
            <a:r>
              <a:rPr lang="en-US" sz="4000" dirty="0">
                <a:solidFill>
                  <a:schemeClr val="accent1">
                    <a:lumMod val="75000"/>
                  </a:schemeClr>
                </a:solidFill>
              </a:rPr>
              <a:t> Opening Prayer: Jeremiah</a:t>
            </a:r>
            <a:endParaRPr lang="en-US" sz="4000" dirty="0"/>
          </a:p>
        </p:txBody>
      </p:sp>
      <p:sp>
        <p:nvSpPr>
          <p:cNvPr id="19" name="Text Placeholder 18">
            <a:extLst>
              <a:ext uri="{FF2B5EF4-FFF2-40B4-BE49-F238E27FC236}">
                <a16:creationId xmlns:a16="http://schemas.microsoft.com/office/drawing/2014/main" id="{2E11CF32-AA1D-A2B4-A70E-272F4C3E649C}"/>
              </a:ext>
            </a:extLst>
          </p:cNvPr>
          <p:cNvSpPr>
            <a:spLocks noGrp="1"/>
          </p:cNvSpPr>
          <p:nvPr>
            <p:ph sz="half" idx="1"/>
          </p:nvPr>
        </p:nvSpPr>
        <p:spPr>
          <a:xfrm>
            <a:off x="881407" y="2004391"/>
            <a:ext cx="5180251" cy="3432920"/>
          </a:xfrm>
        </p:spPr>
        <p:txBody>
          <a:bodyPr>
            <a:normAutofit fontScale="92500"/>
          </a:bodyPr>
          <a:lstStyle/>
          <a:p>
            <a:pPr marL="45720" indent="0">
              <a:buNone/>
            </a:pPr>
            <a:r>
              <a:rPr lang="en-US" sz="1200" dirty="0">
                <a:hlinkClick r:id="rId2"/>
              </a:rPr>
              <a:t>Jeremiah 9:12-14</a:t>
            </a:r>
            <a:r>
              <a:rPr lang="en-US" sz="1200" dirty="0"/>
              <a:t>, “Who is the man so wise that he can understand this? To whom has the mouth of the LORD spoken, that he may declare it? Why is the land ruined and laid waste like a wilderness, so that no one passes through? And the LORD says: "Because they have forsaken my law that I set before them, and have not obeyed my voice or walked in accord with it, but have stubbornly followed their own hearts and have gone after the Baals, as their fathers taught them.”</a:t>
            </a:r>
          </a:p>
          <a:p>
            <a:pPr marL="45720" indent="0">
              <a:buNone/>
            </a:pPr>
            <a:endParaRPr lang="en-US" sz="1200" dirty="0"/>
          </a:p>
          <a:p>
            <a:pPr marL="45720" indent="0">
              <a:spcBef>
                <a:spcPts val="0"/>
              </a:spcBef>
              <a:buNone/>
            </a:pPr>
            <a:r>
              <a:rPr lang="en-US" sz="1200" dirty="0">
                <a:effectLst/>
                <a:latin typeface="Aptos" panose="020B0004020202020204" pitchFamily="34" charset="0"/>
                <a:ea typeface="Times New Roman" panose="02020603050405020304" pitchFamily="18" charset="0"/>
                <a:cs typeface="Aptos" panose="020B0004020202020204" pitchFamily="34" charset="0"/>
                <a:hlinkClick r:id="rId3"/>
              </a:rPr>
              <a:t>Jeremiah 9:23-24</a:t>
            </a:r>
            <a:r>
              <a:rPr lang="en-US" sz="1200" dirty="0">
                <a:effectLst/>
                <a:latin typeface="Aptos" panose="020B0004020202020204" pitchFamily="34" charset="0"/>
                <a:ea typeface="Times New Roman" panose="02020603050405020304" pitchFamily="18" charset="0"/>
                <a:cs typeface="Aptos" panose="020B0004020202020204" pitchFamily="34" charset="0"/>
              </a:rPr>
              <a:t>, “Thus says the LORD: ‘Let not the wise man boast in his wisdom, let not the mighty man boast in his might, let not the rich man boast in his riches, but let him who boasts boast in this, that he understands and knows me, that I am the LORD who practices steadfast love, justice, and righteousness in the earth. For in these things I delight, declares the LORD.’" </a:t>
            </a:r>
          </a:p>
          <a:p>
            <a:pPr marL="45720" indent="0">
              <a:buNone/>
            </a:pPr>
            <a:endParaRPr lang="en-US" sz="1200" dirty="0">
              <a:latin typeface="Aptos" panose="020B0004020202020204" pitchFamily="34" charset="0"/>
              <a:ea typeface="Times New Roman" panose="02020603050405020304" pitchFamily="18" charset="0"/>
              <a:cs typeface="Aptos" panose="020B0004020202020204" pitchFamily="34" charset="0"/>
            </a:endParaRPr>
          </a:p>
          <a:p>
            <a:pPr marL="45720" indent="0">
              <a:spcBef>
                <a:spcPts val="0"/>
              </a:spcBef>
              <a:buNone/>
            </a:pPr>
            <a:r>
              <a:rPr lang="en-US" sz="1200" b="1" dirty="0">
                <a:solidFill>
                  <a:schemeClr val="accent2">
                    <a:lumMod val="75000"/>
                  </a:schemeClr>
                </a:solidFill>
                <a:effectLst/>
                <a:latin typeface="Aptos" panose="020B0004020202020204" pitchFamily="34" charset="0"/>
                <a:ea typeface="Times New Roman" panose="02020603050405020304" pitchFamily="18" charset="0"/>
                <a:cs typeface="Aptos" panose="020B0004020202020204" pitchFamily="34" charset="0"/>
              </a:rPr>
              <a:t>Sample Prayer</a:t>
            </a:r>
            <a:r>
              <a:rPr lang="en-US" sz="1200" dirty="0">
                <a:solidFill>
                  <a:schemeClr val="accent2">
                    <a:lumMod val="75000"/>
                  </a:schemeClr>
                </a:solidFill>
                <a:effectLst/>
                <a:latin typeface="Aptos" panose="020B0004020202020204" pitchFamily="34" charset="0"/>
                <a:ea typeface="Times New Roman" panose="02020603050405020304" pitchFamily="18" charset="0"/>
                <a:cs typeface="Aptos" panose="020B0004020202020204" pitchFamily="34" charset="0"/>
              </a:rPr>
              <a:t>:  Dear Heavenly Father, forgive us for continuing to devise our own ways apart from you. Help us to understand that your commands are meant to keep us from harm and from injuring others. Grant us the wisdom </a:t>
            </a:r>
            <a:r>
              <a:rPr lang="en-US" sz="1200" dirty="0">
                <a:solidFill>
                  <a:schemeClr val="accent2">
                    <a:lumMod val="75000"/>
                  </a:schemeClr>
                </a:solidFill>
                <a:latin typeface="Aptos" panose="020B0004020202020204" pitchFamily="34" charset="0"/>
                <a:ea typeface="Times New Roman" panose="02020603050405020304" pitchFamily="18" charset="0"/>
                <a:cs typeface="Aptos" panose="020B0004020202020204" pitchFamily="34" charset="0"/>
              </a:rPr>
              <a:t>we so desperately need </a:t>
            </a:r>
            <a:r>
              <a:rPr lang="en-US" sz="1200" dirty="0">
                <a:solidFill>
                  <a:schemeClr val="accent2">
                    <a:lumMod val="75000"/>
                  </a:schemeClr>
                </a:solidFill>
                <a:effectLst/>
                <a:latin typeface="Aptos" panose="020B0004020202020204" pitchFamily="34" charset="0"/>
                <a:ea typeface="Times New Roman" panose="02020603050405020304" pitchFamily="18" charset="0"/>
                <a:cs typeface="Aptos" panose="020B0004020202020204" pitchFamily="34" charset="0"/>
              </a:rPr>
              <a:t>to know and understand you. Holy Spirit work in us to obey you and help us to practice steadfast love, justice and righteousness in our personal lives, in our churches, and as a nation. Transform us into children you can delight in; for we do love you</a:t>
            </a:r>
            <a:r>
              <a:rPr lang="en-US" sz="1200" dirty="0">
                <a:solidFill>
                  <a:schemeClr val="accent2">
                    <a:lumMod val="75000"/>
                  </a:schemeClr>
                </a:solidFill>
                <a:latin typeface="Aptos" panose="020B0004020202020204" pitchFamily="34" charset="0"/>
                <a:ea typeface="Times New Roman" panose="02020603050405020304" pitchFamily="18" charset="0"/>
                <a:cs typeface="Aptos" panose="020B0004020202020204" pitchFamily="34" charset="0"/>
              </a:rPr>
              <a:t>, Lord</a:t>
            </a:r>
            <a:r>
              <a:rPr lang="en-US" sz="1200" dirty="0">
                <a:solidFill>
                  <a:schemeClr val="accent2">
                    <a:lumMod val="75000"/>
                  </a:schemeClr>
                </a:solidFill>
                <a:effectLst/>
                <a:latin typeface="Aptos" panose="020B0004020202020204" pitchFamily="34" charset="0"/>
                <a:ea typeface="Times New Roman" panose="02020603050405020304" pitchFamily="18" charset="0"/>
                <a:cs typeface="Aptos" panose="020B0004020202020204" pitchFamily="34" charset="0"/>
              </a:rPr>
              <a:t>. In Jesus’ name we pray. </a:t>
            </a:r>
          </a:p>
          <a:p>
            <a:pPr marL="45720" indent="0">
              <a:buNone/>
            </a:pPr>
            <a:endParaRPr lang="en-US" sz="1600" dirty="0"/>
          </a:p>
        </p:txBody>
      </p:sp>
      <p:pic>
        <p:nvPicPr>
          <p:cNvPr id="45" name="Picture Placeholder 44" descr="Sunset on the grassy meadow">
            <a:extLst>
              <a:ext uri="{FF2B5EF4-FFF2-40B4-BE49-F238E27FC236}">
                <a16:creationId xmlns:a16="http://schemas.microsoft.com/office/drawing/2014/main" id="{7FDCA37C-6B61-E422-DDD9-5B119B0456B4}"/>
              </a:ext>
            </a:extLst>
          </p:cNvPr>
          <p:cNvPicPr>
            <a:picLocks noGrp="1" noChangeAspect="1"/>
          </p:cNvPicPr>
          <p:nvPr>
            <p:ph sz="half" idx="2"/>
          </p:nvPr>
        </p:nvPicPr>
        <p:blipFill>
          <a:blip r:embed="rId4" cstate="print">
            <a:extLst>
              <a:ext uri="{BEBA8EAE-BF5A-486C-A8C5-ECC9F3942E4B}">
                <a14:imgProps xmlns:a14="http://schemas.microsoft.com/office/drawing/2010/main">
                  <a14:imgLayer r:embed="rId5">
                    <a14:imgEffect>
                      <a14:artisticPaintStrokes/>
                    </a14:imgEffect>
                  </a14:imgLayer>
                </a14:imgProps>
              </a:ext>
              <a:ext uri="{28A0092B-C50C-407E-A947-70E740481C1C}">
                <a14:useLocalDpi xmlns:a14="http://schemas.microsoft.com/office/drawing/2010/main"/>
              </a:ext>
            </a:extLst>
          </a:blip>
          <a:srcRect/>
          <a:stretch/>
        </p:blipFill>
        <p:spPr>
          <a:xfrm>
            <a:off x="6192435" y="1981200"/>
            <a:ext cx="5180012" cy="3456111"/>
          </a:xfrm>
          <a:noFill/>
        </p:spPr>
      </p:pic>
      <p:sp>
        <p:nvSpPr>
          <p:cNvPr id="50" name="Slide Number Placeholder 4">
            <a:extLst>
              <a:ext uri="{FF2B5EF4-FFF2-40B4-BE49-F238E27FC236}">
                <a16:creationId xmlns:a16="http://schemas.microsoft.com/office/drawing/2014/main" id="{B2619CBA-B309-27B8-19D9-4100720BA52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B9713C8C-8E70-45D5-AE59-23E6016825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27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53459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BBE46-A4D6-6A2D-7A07-84A2E2E500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E09C14-0B94-4077-6ABE-10BA68A98000}"/>
              </a:ext>
            </a:extLst>
          </p:cNvPr>
          <p:cNvSpPr>
            <a:spLocks noGrp="1"/>
          </p:cNvSpPr>
          <p:nvPr>
            <p:ph type="title"/>
          </p:nvPr>
        </p:nvSpPr>
        <p:spPr>
          <a:xfrm>
            <a:off x="684212" y="278331"/>
            <a:ext cx="11007517" cy="458956"/>
          </a:xfrm>
        </p:spPr>
        <p:txBody>
          <a:bodyPr anchor="t">
            <a:normAutofit/>
          </a:bodyPr>
          <a:lstStyle/>
          <a:p>
            <a:pPr algn="ctr"/>
            <a:r>
              <a:rPr lang="en-US" sz="2400" dirty="0">
                <a:solidFill>
                  <a:schemeClr val="accent5">
                    <a:lumMod val="75000"/>
                  </a:schemeClr>
                </a:solidFill>
              </a:rPr>
              <a:t>JEREMIAH: Study Question </a:t>
            </a:r>
            <a:r>
              <a:rPr lang="en-US" sz="2400" dirty="0">
                <a:solidFill>
                  <a:srgbClr val="CC3300"/>
                </a:solidFill>
                <a:ea typeface="+mn-ea"/>
                <a:cs typeface="+mn-cs"/>
              </a:rPr>
              <a:t>Answers</a:t>
            </a:r>
          </a:p>
        </p:txBody>
      </p:sp>
      <p:sp>
        <p:nvSpPr>
          <p:cNvPr id="11" name="Slide Number Placeholder 10">
            <a:extLst>
              <a:ext uri="{FF2B5EF4-FFF2-40B4-BE49-F238E27FC236}">
                <a16:creationId xmlns:a16="http://schemas.microsoft.com/office/drawing/2014/main" id="{99157974-0A7F-2605-B204-F2E9FCC8EDAA}"/>
              </a:ext>
            </a:extLst>
          </p:cNvPr>
          <p:cNvSpPr>
            <a:spLocks noGrp="1"/>
          </p:cNvSpPr>
          <p:nvPr>
            <p:ph type="sldNum" sz="quarter" idx="12"/>
          </p:nvPr>
        </p:nvSpPr>
        <p:spPr/>
        <p:txBody>
          <a:bodyPr/>
          <a:lstStyle/>
          <a:p>
            <a:fld id="{AAEAE4A8-A6E5-453E-B946-FB774B73F48C}" type="slidenum">
              <a:rPr lang="en-US" smtClean="0"/>
              <a:pPr/>
              <a:t>28</a:t>
            </a:fld>
            <a:endParaRPr lang="en-US" dirty="0"/>
          </a:p>
        </p:txBody>
      </p:sp>
      <p:sp>
        <p:nvSpPr>
          <p:cNvPr id="9" name="Content Placeholder 2">
            <a:extLst>
              <a:ext uri="{FF2B5EF4-FFF2-40B4-BE49-F238E27FC236}">
                <a16:creationId xmlns:a16="http://schemas.microsoft.com/office/drawing/2014/main" id="{3248C49A-9343-BCDB-413A-06FD2C0FDE46}"/>
              </a:ext>
            </a:extLst>
          </p:cNvPr>
          <p:cNvSpPr txBox="1">
            <a:spLocks/>
          </p:cNvSpPr>
          <p:nvPr/>
        </p:nvSpPr>
        <p:spPr>
          <a:xfrm>
            <a:off x="7224538" y="3352800"/>
            <a:ext cx="4750148" cy="2969307"/>
          </a:xfrm>
          <a:prstGeom prst="rect">
            <a:avLst/>
          </a:prstGeom>
        </p:spPr>
        <p:txBody>
          <a:bodyPr>
            <a:noAutofit/>
          </a:bodyPr>
          <a:lstStyle>
            <a:lvl1pPr marL="274320" indent="-228600" algn="l" defTabSz="914400" rtl="0" eaLnBrk="1" latinLnBrk="0" hangingPunct="1">
              <a:lnSpc>
                <a:spcPct val="90000"/>
              </a:lnSpc>
              <a:spcBef>
                <a:spcPts val="1800"/>
              </a:spcBef>
              <a:buClr>
                <a:schemeClr val="tx1">
                  <a:lumMod val="65000"/>
                  <a:lumOff val="35000"/>
                </a:schemeClr>
              </a:buClr>
              <a:buSzPct val="80000"/>
              <a:buFont typeface="Arial" pitchFamily="34" charset="0"/>
              <a:buChar char="•"/>
              <a:defRPr sz="2000" kern="1200">
                <a:solidFill>
                  <a:schemeClr val="tx1">
                    <a:lumMod val="85000"/>
                    <a:lumOff val="15000"/>
                  </a:schemeClr>
                </a:solidFill>
                <a:latin typeface="+mn-lt"/>
                <a:ea typeface="+mn-ea"/>
                <a:cs typeface="+mn-cs"/>
              </a:defRPr>
            </a:lvl1pPr>
            <a:lvl2pPr marL="594360" indent="-228600" algn="l" defTabSz="914400" rtl="0" eaLnBrk="1" latinLnBrk="0" hangingPunct="1">
              <a:lnSpc>
                <a:spcPct val="90000"/>
              </a:lnSpc>
              <a:spcBef>
                <a:spcPts val="1000"/>
              </a:spcBef>
              <a:buClr>
                <a:schemeClr val="tx1">
                  <a:lumMod val="65000"/>
                  <a:lumOff val="35000"/>
                </a:schemeClr>
              </a:buClr>
              <a:buSzPct val="80000"/>
              <a:buFont typeface="Arial" pitchFamily="34" charset="0"/>
              <a:buChar char="•"/>
              <a:defRPr sz="1800" kern="1200">
                <a:solidFill>
                  <a:schemeClr val="tx1">
                    <a:lumMod val="85000"/>
                    <a:lumOff val="15000"/>
                  </a:schemeClr>
                </a:solidFill>
                <a:latin typeface="+mn-lt"/>
                <a:ea typeface="+mn-ea"/>
                <a:cs typeface="+mn-cs"/>
              </a:defRPr>
            </a:lvl2pPr>
            <a:lvl3pPr marL="77724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600" kern="1200">
                <a:solidFill>
                  <a:schemeClr val="tx1">
                    <a:lumMod val="85000"/>
                    <a:lumOff val="15000"/>
                  </a:schemeClr>
                </a:solidFill>
                <a:latin typeface="+mn-lt"/>
                <a:ea typeface="+mn-ea"/>
                <a:cs typeface="+mn-cs"/>
              </a:defRPr>
            </a:lvl3pPr>
            <a:lvl4pPr marL="96012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lumMod val="85000"/>
                    <a:lumOff val="15000"/>
                  </a:schemeClr>
                </a:solidFill>
                <a:latin typeface="+mn-lt"/>
                <a:ea typeface="+mn-ea"/>
                <a:cs typeface="+mn-cs"/>
              </a:defRPr>
            </a:lvl4pPr>
            <a:lvl5pPr marL="1097280" indent="-13716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lumMod val="85000"/>
                    <a:lumOff val="15000"/>
                  </a:schemeClr>
                </a:solidFill>
                <a:latin typeface="+mn-lt"/>
                <a:ea typeface="+mn-ea"/>
                <a:cs typeface="+mn-cs"/>
              </a:defRPr>
            </a:lvl5pPr>
            <a:lvl6pPr marL="123444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6pPr>
            <a:lvl7pPr marL="137160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7pPr>
            <a:lvl8pPr marL="150876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8pPr>
            <a:lvl9pPr marL="164592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9pPr>
          </a:lstStyle>
          <a:p>
            <a:pPr marL="45720" indent="0" algn="ctr">
              <a:buNone/>
            </a:pPr>
            <a:r>
              <a:rPr lang="en-US" sz="1100" b="1" dirty="0">
                <a:solidFill>
                  <a:schemeClr val="accent4">
                    <a:lumMod val="75000"/>
                  </a:schemeClr>
                </a:solidFill>
              </a:rPr>
              <a:t>Salvation for Israel and Judah</a:t>
            </a:r>
          </a:p>
          <a:p>
            <a:pPr marL="45720" indent="0">
              <a:spcBef>
                <a:spcPts val="600"/>
              </a:spcBef>
              <a:buNone/>
            </a:pPr>
            <a:r>
              <a:rPr lang="en-US" sz="900" dirty="0">
                <a:solidFill>
                  <a:schemeClr val="accent6">
                    <a:lumMod val="75000"/>
                  </a:schemeClr>
                </a:solidFill>
                <a:hlinkClick r:id="rId2"/>
              </a:rPr>
              <a:t>Jeremiah 33:14-16</a:t>
            </a:r>
            <a:r>
              <a:rPr lang="en-US" sz="900" dirty="0">
                <a:solidFill>
                  <a:schemeClr val="accent6">
                    <a:lumMod val="75000"/>
                  </a:schemeClr>
                </a:solidFill>
              </a:rPr>
              <a:t>, "Behold, the days are coming, declares the LORD, when I will fulfill the promise I made to the house of Israel and the house of Judah. In those days and at that time I will cause a righteous Branch to spring up for David, and he shall execute justice and righteousness in the land. In those days Judah will be saved, and Jerusalem will dwell securely. And this is the name by which it will be called: 'The LORD is our righteousness.</a:t>
            </a:r>
          </a:p>
          <a:p>
            <a:pPr marL="45720" indent="0">
              <a:spcBef>
                <a:spcPts val="600"/>
              </a:spcBef>
              <a:buNone/>
            </a:pPr>
            <a:endParaRPr lang="en-US" sz="600" dirty="0">
              <a:solidFill>
                <a:schemeClr val="accent6">
                  <a:lumMod val="75000"/>
                </a:schemeClr>
              </a:solidFill>
            </a:endParaRPr>
          </a:p>
          <a:p>
            <a:pPr marL="228600">
              <a:spcBef>
                <a:spcPts val="600"/>
              </a:spcBef>
              <a:buSzPct val="100000"/>
              <a:buAutoNum type="arabicPeriod"/>
            </a:pPr>
            <a:r>
              <a:rPr lang="en-US" sz="900" dirty="0"/>
              <a:t>Can you see a relationship between God’s declaration concerning Israel and Judah in </a:t>
            </a:r>
            <a:r>
              <a:rPr lang="en-US" sz="900" dirty="0">
                <a:hlinkClick r:id="rId2"/>
              </a:rPr>
              <a:t>Jeremiah 33:14-16</a:t>
            </a:r>
            <a:r>
              <a:rPr lang="en-US" sz="900" dirty="0"/>
              <a:t> with what we are taught in </a:t>
            </a:r>
            <a:r>
              <a:rPr lang="en-US" sz="900" dirty="0">
                <a:hlinkClick r:id="rId3"/>
              </a:rPr>
              <a:t>Romans 11:25-27</a:t>
            </a:r>
            <a:r>
              <a:rPr lang="en-US" sz="900" dirty="0"/>
              <a:t>? Explain. </a:t>
            </a:r>
            <a:r>
              <a:rPr lang="en-US" sz="900" b="1" dirty="0">
                <a:solidFill>
                  <a:srgbClr val="CC3300"/>
                </a:solidFill>
              </a:rPr>
              <a:t>Answer: </a:t>
            </a:r>
            <a:r>
              <a:rPr lang="en-US" sz="900" dirty="0">
                <a:solidFill>
                  <a:srgbClr val="CC3300"/>
                </a:solidFill>
              </a:rPr>
              <a:t>Yes, both these passages speak of the day when God will bring the salvation of Jesus to all Israel and Judah. Gentile believers are to realize that since ~30 A.D. there has always been a remnant of Jewish Christians, but God has allowed a partial hardening of Israel while he brings in the Gentiles. But God has promised that one day all Israel will be saved. Scripture ties this salvation of Israel in with the end time events where God will purge the Earth of evil, bring salvation to the Jews, and establish the visible kingdom of Jesus Christ.</a:t>
            </a:r>
            <a:endParaRPr lang="en-US" sz="900" dirty="0"/>
          </a:p>
          <a:p>
            <a:pPr marL="228600">
              <a:spcBef>
                <a:spcPts val="600"/>
              </a:spcBef>
              <a:buSzPct val="100000"/>
              <a:buFont typeface="+mj-lt"/>
              <a:buAutoNum type="arabicPeriod"/>
            </a:pPr>
            <a:r>
              <a:rPr lang="en-US" sz="900" dirty="0"/>
              <a:t>What figurative language does God use in </a:t>
            </a:r>
            <a:r>
              <a:rPr lang="en-US" sz="900" dirty="0">
                <a:hlinkClick r:id="rId4"/>
              </a:rPr>
              <a:t>Jeremiah 33:20-22 </a:t>
            </a:r>
            <a:r>
              <a:rPr lang="en-US" sz="900" dirty="0"/>
              <a:t>to indicate the certainty of his promised salvation to a remnant from the nations of Israel and Judah? </a:t>
            </a:r>
            <a:r>
              <a:rPr lang="en-US" sz="900" b="1" dirty="0">
                <a:solidFill>
                  <a:srgbClr val="CC3300"/>
                </a:solidFill>
              </a:rPr>
              <a:t>Answer: </a:t>
            </a:r>
            <a:r>
              <a:rPr lang="en-US" sz="900" dirty="0">
                <a:solidFill>
                  <a:srgbClr val="CC3300"/>
                </a:solidFill>
              </a:rPr>
              <a:t>God says only if someone can break his covenant with day and night so that they do not come at their appointed times would his covenant with David be broken. In other words, it is impossible for no one can thwart the Almighty and cause Him to break a covenant.</a:t>
            </a:r>
            <a:endParaRPr lang="en-US" sz="900" dirty="0"/>
          </a:p>
        </p:txBody>
      </p:sp>
      <p:sp>
        <p:nvSpPr>
          <p:cNvPr id="10" name="TextBox 9">
            <a:extLst>
              <a:ext uri="{FF2B5EF4-FFF2-40B4-BE49-F238E27FC236}">
                <a16:creationId xmlns:a16="http://schemas.microsoft.com/office/drawing/2014/main" id="{17733298-0031-F7E4-FB72-F64D1BBAB84A}"/>
              </a:ext>
            </a:extLst>
          </p:cNvPr>
          <p:cNvSpPr txBox="1"/>
          <p:nvPr/>
        </p:nvSpPr>
        <p:spPr>
          <a:xfrm>
            <a:off x="7097886" y="914838"/>
            <a:ext cx="4876800" cy="2339102"/>
          </a:xfrm>
          <a:prstGeom prst="rect">
            <a:avLst/>
          </a:prstGeom>
          <a:noFill/>
        </p:spPr>
        <p:txBody>
          <a:bodyPr wrap="square" rtlCol="0">
            <a:spAutoFit/>
          </a:bodyPr>
          <a:lstStyle/>
          <a:p>
            <a:pPr algn="ctr"/>
            <a:r>
              <a:rPr lang="en-US" sz="1100" b="1" dirty="0">
                <a:solidFill>
                  <a:schemeClr val="accent4">
                    <a:lumMod val="75000"/>
                  </a:schemeClr>
                </a:solidFill>
              </a:rPr>
              <a:t>The Nations</a:t>
            </a:r>
          </a:p>
          <a:p>
            <a:pPr algn="ctr"/>
            <a:endParaRPr lang="en-US" sz="900" dirty="0"/>
          </a:p>
          <a:p>
            <a:r>
              <a:rPr lang="en-US" sz="900" dirty="0">
                <a:solidFill>
                  <a:schemeClr val="accent6">
                    <a:lumMod val="75000"/>
                  </a:schemeClr>
                </a:solidFill>
                <a:hlinkClick r:id="rId5"/>
              </a:rPr>
              <a:t>Jeremiah 18:7-10</a:t>
            </a:r>
            <a:r>
              <a:rPr lang="en-US" sz="900" dirty="0">
                <a:solidFill>
                  <a:schemeClr val="accent6">
                    <a:lumMod val="75000"/>
                  </a:schemeClr>
                </a:solidFill>
              </a:rPr>
              <a:t>,  “If at any time I declare concerning a nation or a kingdom, that I will pluck up and break down and destroy it, and if that nation, concerning which I have spoken, turns from its evil, I will relent of the disaster that I intended to do to it. And if at any time I declare concerning a nation or a kingdom that I will build and plant it, and if it does evil in my sight, not listening to my voice, then I will relent of the good that I had intended to do to it. ”</a:t>
            </a:r>
          </a:p>
          <a:p>
            <a:endParaRPr lang="en-US" sz="600" dirty="0"/>
          </a:p>
          <a:p>
            <a:pPr marL="228600" indent="-228600">
              <a:buAutoNum type="arabicPeriod"/>
            </a:pPr>
            <a:r>
              <a:rPr lang="en-US" sz="900" dirty="0"/>
              <a:t>What does this passage tell us about how nations and kingdoms are established? See also </a:t>
            </a:r>
            <a:r>
              <a:rPr lang="en-US" sz="900" dirty="0">
                <a:hlinkClick r:id="rId6"/>
              </a:rPr>
              <a:t>Acts 17:22-26</a:t>
            </a:r>
            <a:r>
              <a:rPr lang="en-US" sz="900" dirty="0"/>
              <a:t>. </a:t>
            </a:r>
            <a:r>
              <a:rPr lang="en-US" sz="900" b="1" dirty="0">
                <a:solidFill>
                  <a:srgbClr val="CC3300"/>
                </a:solidFill>
              </a:rPr>
              <a:t>Answer: </a:t>
            </a:r>
            <a:r>
              <a:rPr lang="en-US" sz="900" dirty="0">
                <a:solidFill>
                  <a:srgbClr val="CC3300"/>
                </a:solidFill>
              </a:rPr>
              <a:t>God determines the allotted periods and boundaries of all nations. It is God who plants nations and brings them to an end. </a:t>
            </a:r>
          </a:p>
          <a:p>
            <a:pPr marL="228600" indent="-228600">
              <a:buAutoNum type="arabicPeriod"/>
            </a:pPr>
            <a:endParaRPr lang="en-US" sz="900" dirty="0"/>
          </a:p>
          <a:p>
            <a:pPr marL="228600" indent="-228600">
              <a:buAutoNum type="arabicPeriod"/>
            </a:pPr>
            <a:r>
              <a:rPr lang="en-US" sz="900" dirty="0"/>
              <a:t>Based on the passage, what is needed for any nation to be built up and to avoid being torn down? </a:t>
            </a:r>
            <a:r>
              <a:rPr lang="en-US" sz="900" b="1" dirty="0">
                <a:solidFill>
                  <a:srgbClr val="CC3300"/>
                </a:solidFill>
              </a:rPr>
              <a:t>Answer: </a:t>
            </a:r>
            <a:r>
              <a:rPr lang="en-US" sz="900" dirty="0">
                <a:solidFill>
                  <a:srgbClr val="CC3300"/>
                </a:solidFill>
              </a:rPr>
              <a:t>The extent to which a nation’s leaders and people listen and obey God’s voice determines whether He will build them up or bring disaster and pluck them up. </a:t>
            </a:r>
            <a:endParaRPr lang="en-US" sz="900" dirty="0"/>
          </a:p>
          <a:p>
            <a:pPr marL="228600" indent="-228600">
              <a:buAutoNum type="arabicPeriod"/>
            </a:pPr>
            <a:endParaRPr lang="en-US" sz="900" dirty="0"/>
          </a:p>
        </p:txBody>
      </p:sp>
      <p:sp>
        <p:nvSpPr>
          <p:cNvPr id="12" name="TextBox 11">
            <a:extLst>
              <a:ext uri="{FF2B5EF4-FFF2-40B4-BE49-F238E27FC236}">
                <a16:creationId xmlns:a16="http://schemas.microsoft.com/office/drawing/2014/main" id="{24B27A3B-DF9C-6823-3264-DD9B6B9B8132}"/>
              </a:ext>
            </a:extLst>
          </p:cNvPr>
          <p:cNvSpPr txBox="1"/>
          <p:nvPr/>
        </p:nvSpPr>
        <p:spPr>
          <a:xfrm>
            <a:off x="836612" y="737287"/>
            <a:ext cx="6167128" cy="5755422"/>
          </a:xfrm>
          <a:prstGeom prst="rect">
            <a:avLst/>
          </a:prstGeom>
          <a:noFill/>
        </p:spPr>
        <p:txBody>
          <a:bodyPr wrap="square" rtlCol="0">
            <a:spAutoFit/>
          </a:bodyPr>
          <a:lstStyle/>
          <a:p>
            <a:pPr algn="ctr"/>
            <a:r>
              <a:rPr lang="en-US" sz="1100" b="1" dirty="0">
                <a:solidFill>
                  <a:schemeClr val="accent4">
                    <a:lumMod val="75000"/>
                  </a:schemeClr>
                </a:solidFill>
              </a:rPr>
              <a:t>I Will Punish Their Sins</a:t>
            </a:r>
          </a:p>
          <a:p>
            <a:pPr algn="ctr"/>
            <a:endParaRPr lang="en-US" sz="600" b="1" dirty="0"/>
          </a:p>
          <a:p>
            <a:r>
              <a:rPr lang="en-US" sz="900" b="1" dirty="0">
                <a:solidFill>
                  <a:schemeClr val="accent6">
                    <a:lumMod val="75000"/>
                  </a:schemeClr>
                </a:solidFill>
              </a:rPr>
              <a:t>Part 1: </a:t>
            </a:r>
            <a:r>
              <a:rPr lang="en-US" sz="900" dirty="0">
                <a:solidFill>
                  <a:schemeClr val="accent6">
                    <a:lumMod val="75000"/>
                  </a:schemeClr>
                </a:solidFill>
                <a:hlinkClick r:id="rId7"/>
              </a:rPr>
              <a:t>Jeremiah 14:10-12</a:t>
            </a:r>
            <a:r>
              <a:rPr lang="en-US" sz="900" dirty="0">
                <a:solidFill>
                  <a:schemeClr val="accent6">
                    <a:lumMod val="75000"/>
                  </a:schemeClr>
                </a:solidFill>
              </a:rPr>
              <a:t>, “Thus says the LORD concerning this people: ‘They have loved to wander thus; they have not restrained their feet; therefore, the LORD does not accept them; now he will remember their iniquity and punish their sins.’ The LORD said to me: ‘Do not pray for the welfare of this people. Though they fast, I will not hear their cry, and though they offer burnt offering and grain offering, I will not accept them. But I will consume them by the sword, by famine, and by pestilence.’"</a:t>
            </a:r>
          </a:p>
          <a:p>
            <a:endParaRPr lang="en-US" sz="600" dirty="0"/>
          </a:p>
          <a:p>
            <a:pPr marL="228600" indent="-228600">
              <a:buAutoNum type="arabicPeriod"/>
            </a:pPr>
            <a:r>
              <a:rPr lang="en-US" sz="900" dirty="0"/>
              <a:t>How does God’s instructions to Jeremiah not to pray for the welfare of the people of Judah differ from the instructions God gave in </a:t>
            </a:r>
            <a:r>
              <a:rPr lang="en-US" sz="900" dirty="0">
                <a:hlinkClick r:id="rId8"/>
              </a:rPr>
              <a:t>Isaiah 62:6-7</a:t>
            </a:r>
            <a:r>
              <a:rPr lang="en-US" sz="900" dirty="0"/>
              <a:t>? </a:t>
            </a:r>
            <a:r>
              <a:rPr lang="en-US" sz="900" b="1" dirty="0">
                <a:solidFill>
                  <a:srgbClr val="CC3300"/>
                </a:solidFill>
              </a:rPr>
              <a:t>Answer:</a:t>
            </a:r>
            <a:r>
              <a:rPr lang="en-US" sz="900" dirty="0">
                <a:solidFill>
                  <a:srgbClr val="CC3300"/>
                </a:solidFill>
              </a:rPr>
              <a:t> God instructed Jeremiah not to pray for the generation in his day because they were unrepentant and thus, God had determined they would be punished for their sins. The matter was therefore settled and coming quickly. However, in Isaiah 62:6-7, God is speaking of the time when he will fully restore Israel and Judah and make Jerusalem a praise in the earth. This will be done in Jesus’ Millennial kingdom for the generation of Israel coming out of the Great Tribulation. For this outcome we are to pray without rest.</a:t>
            </a:r>
            <a:endParaRPr lang="en-US" sz="900" dirty="0"/>
          </a:p>
          <a:p>
            <a:endParaRPr lang="en-US" sz="600" dirty="0"/>
          </a:p>
          <a:p>
            <a:pPr marL="228600" indent="-228600">
              <a:buFont typeface="+mj-lt"/>
              <a:buAutoNum type="arabicPeriod" startAt="2"/>
            </a:pPr>
            <a:r>
              <a:rPr lang="en-US" sz="900" dirty="0"/>
              <a:t>As students of God’s word how does this help you understand the link between effective prayer and discerning God’s timeline? </a:t>
            </a:r>
            <a:r>
              <a:rPr lang="en-US" sz="900" b="1" dirty="0">
                <a:solidFill>
                  <a:srgbClr val="CC3300"/>
                </a:solidFill>
              </a:rPr>
              <a:t>Answer:</a:t>
            </a:r>
            <a:r>
              <a:rPr lang="en-US" sz="900" dirty="0">
                <a:solidFill>
                  <a:srgbClr val="CC3300"/>
                </a:solidFill>
              </a:rPr>
              <a:t> We are to seek to learn the whole counsel of God and understand where we are in his timetable so that we can more effectively align our prayers with God’s plan. See also </a:t>
            </a:r>
            <a:r>
              <a:rPr lang="en-US" sz="900" dirty="0">
                <a:solidFill>
                  <a:srgbClr val="CC3300"/>
                </a:solidFill>
                <a:hlinkClick r:id="rId9"/>
              </a:rPr>
              <a:t>1 Chronicles 12:32</a:t>
            </a:r>
            <a:r>
              <a:rPr lang="en-US" sz="900" dirty="0">
                <a:solidFill>
                  <a:srgbClr val="CC3300"/>
                </a:solidFill>
              </a:rPr>
              <a:t>. </a:t>
            </a:r>
            <a:endParaRPr lang="en-US" sz="900" dirty="0"/>
          </a:p>
          <a:p>
            <a:endParaRPr lang="en-US" sz="600" dirty="0"/>
          </a:p>
          <a:p>
            <a:pPr marL="228600" indent="-228600">
              <a:buFont typeface="+mj-lt"/>
              <a:buAutoNum type="arabicPeriod" startAt="3"/>
            </a:pPr>
            <a:r>
              <a:rPr lang="en-US" sz="900" dirty="0"/>
              <a:t>In </a:t>
            </a:r>
            <a:r>
              <a:rPr lang="en-US" sz="900" dirty="0">
                <a:hlinkClick r:id="rId10"/>
              </a:rPr>
              <a:t>Jeremiah 7:27-34</a:t>
            </a:r>
            <a:r>
              <a:rPr lang="en-US" sz="900" dirty="0"/>
              <a:t> God lists several of the sins of Judah that led to this sentence of judgment for this generation in Judah? What sins do you find listed there? </a:t>
            </a:r>
            <a:r>
              <a:rPr lang="en-US" sz="900" b="1" dirty="0">
                <a:solidFill>
                  <a:srgbClr val="CC3300"/>
                </a:solidFill>
              </a:rPr>
              <a:t>Answer:</a:t>
            </a:r>
            <a:r>
              <a:rPr lang="en-US" sz="900" dirty="0">
                <a:solidFill>
                  <a:srgbClr val="CC3300"/>
                </a:solidFill>
              </a:rPr>
              <a:t> They did not obey God’s voice, accept discipline, and had stop speaking truth (v28). They had set up detestable things in God’s temple and their idolatry had become so evil that they were sacrificing their children by fire to a false god.</a:t>
            </a:r>
            <a:endParaRPr lang="en-US" sz="900" dirty="0"/>
          </a:p>
          <a:p>
            <a:endParaRPr lang="en-US" sz="600" b="1" dirty="0">
              <a:solidFill>
                <a:schemeClr val="accent6">
                  <a:lumMod val="75000"/>
                </a:schemeClr>
              </a:solidFill>
            </a:endParaRPr>
          </a:p>
          <a:p>
            <a:r>
              <a:rPr lang="en-US" sz="900" b="1" dirty="0">
                <a:solidFill>
                  <a:schemeClr val="accent6">
                    <a:lumMod val="75000"/>
                  </a:schemeClr>
                </a:solidFill>
              </a:rPr>
              <a:t>Part 2:</a:t>
            </a:r>
            <a:r>
              <a:rPr lang="en-US" sz="900" dirty="0">
                <a:solidFill>
                  <a:schemeClr val="accent6">
                    <a:lumMod val="75000"/>
                  </a:schemeClr>
                </a:solidFill>
              </a:rPr>
              <a:t> </a:t>
            </a:r>
            <a:r>
              <a:rPr lang="en-US" sz="900" dirty="0">
                <a:solidFill>
                  <a:schemeClr val="accent6">
                    <a:lumMod val="75000"/>
                  </a:schemeClr>
                </a:solidFill>
                <a:hlinkClick r:id="rId11"/>
              </a:rPr>
              <a:t>Jeremiah 15:1-2</a:t>
            </a:r>
            <a:r>
              <a:rPr lang="en-US" sz="900" dirty="0">
                <a:solidFill>
                  <a:schemeClr val="accent6">
                    <a:lumMod val="75000"/>
                  </a:schemeClr>
                </a:solidFill>
              </a:rPr>
              <a:t>, “Then the LORD said to me, "Though Moses and Samuel stood before me, yet my heart would not turn toward this people. Send them out of my sight and let them go! And when they ask you, 'Where shall we go?' you shall say to them, 'Thus says the LORD: "'Those who are for pestilence, to pestilence, and those who are for the sword, to the sword; those who are for famine, to famine, and those who are for captivity, to captivity.’”</a:t>
            </a:r>
          </a:p>
          <a:p>
            <a:endParaRPr lang="en-US" sz="600" dirty="0"/>
          </a:p>
          <a:p>
            <a:pPr marL="228600" indent="-228600">
              <a:spcAft>
                <a:spcPts val="600"/>
              </a:spcAft>
              <a:buFont typeface="+mj-lt"/>
              <a:buAutoNum type="arabicPeriod"/>
            </a:pPr>
            <a:r>
              <a:rPr lang="en-US" sz="900" dirty="0"/>
              <a:t>The Lord had determined that He would punish those living in Judah during Jeremiah’s day. He had sent Jeremiah to warn them of His coming wrath but they did not repent. In </a:t>
            </a:r>
            <a:r>
              <a:rPr lang="en-US" sz="900" dirty="0">
                <a:hlinkClick r:id="rId12"/>
              </a:rPr>
              <a:t>Jeremiah 21:1-10</a:t>
            </a:r>
            <a:r>
              <a:rPr lang="en-US" sz="900" dirty="0"/>
              <a:t>, we read that Zedekiah sends </a:t>
            </a:r>
            <a:r>
              <a:rPr lang="en-US" sz="900" dirty="0" err="1"/>
              <a:t>Pashur</a:t>
            </a:r>
            <a:r>
              <a:rPr lang="en-US" sz="900" dirty="0"/>
              <a:t> to Jeremiah because the Chaldeans had come to make war on the land. </a:t>
            </a:r>
          </a:p>
          <a:p>
            <a:pPr marL="685800" lvl="1" indent="-228600">
              <a:spcAft>
                <a:spcPts val="600"/>
              </a:spcAft>
              <a:buFont typeface="+mj-lt"/>
              <a:buAutoNum type="alphaLcParenR"/>
            </a:pPr>
            <a:r>
              <a:rPr lang="en-US" sz="900" dirty="0"/>
              <a:t>What did the Lord say His part would be in this fight? </a:t>
            </a:r>
            <a:r>
              <a:rPr lang="en-US" sz="900" b="1" dirty="0">
                <a:solidFill>
                  <a:srgbClr val="CC3300"/>
                </a:solidFill>
              </a:rPr>
              <a:t>Answer: </a:t>
            </a:r>
            <a:r>
              <a:rPr lang="en-US" sz="900" dirty="0">
                <a:solidFill>
                  <a:srgbClr val="CC3300"/>
                </a:solidFill>
              </a:rPr>
              <a:t>God said, I will turn back your weapons, I will bring them [the Babylonians] into the city, and I will fight against you. I will strike down the inhabitants of this city, both man and beast, I will give Zedekiah into the hands of Nebuchadnezzar. Those in the city will die by pestilence, sword, or famine.</a:t>
            </a:r>
            <a:endParaRPr lang="en-US" sz="900" dirty="0"/>
          </a:p>
          <a:p>
            <a:pPr marL="685800" lvl="1" indent="-228600">
              <a:spcAft>
                <a:spcPts val="600"/>
              </a:spcAft>
              <a:buFont typeface="+mj-lt"/>
              <a:buAutoNum type="alphaLcParenR"/>
            </a:pPr>
            <a:r>
              <a:rPr lang="en-US" sz="900" dirty="0"/>
              <a:t>What way of salvation from the sword, famine, and pestilence did the Lord give to the inhabitants of Judah? </a:t>
            </a:r>
            <a:r>
              <a:rPr lang="en-US" sz="900" b="1" dirty="0">
                <a:solidFill>
                  <a:srgbClr val="CC3300"/>
                </a:solidFill>
              </a:rPr>
              <a:t>Answer: </a:t>
            </a:r>
            <a:r>
              <a:rPr lang="en-US" sz="900" dirty="0">
                <a:solidFill>
                  <a:srgbClr val="CC3300"/>
                </a:solidFill>
              </a:rPr>
              <a:t>God promised that anyone who went out and surrendered to the Chaldeans would save his life.</a:t>
            </a:r>
            <a:r>
              <a:rPr lang="en-US" sz="900" dirty="0"/>
              <a:t> </a:t>
            </a:r>
          </a:p>
          <a:p>
            <a:pPr marL="685800" lvl="1" indent="-228600">
              <a:spcAft>
                <a:spcPts val="600"/>
              </a:spcAft>
              <a:buFont typeface="+mj-lt"/>
              <a:buAutoNum type="alphaLcParenR"/>
            </a:pPr>
            <a:r>
              <a:rPr lang="en-US" sz="900" dirty="0"/>
              <a:t>To be saved from the coming punishment, people had to discern which prophet(s) they believed was truly from the Lord. What application can you draw from situations we face in our time? </a:t>
            </a:r>
            <a:r>
              <a:rPr lang="en-US" sz="900" b="1" dirty="0">
                <a:solidFill>
                  <a:srgbClr val="CC3300"/>
                </a:solidFill>
              </a:rPr>
              <a:t>Answer: </a:t>
            </a:r>
            <a:r>
              <a:rPr lang="en-US" sz="900" dirty="0">
                <a:solidFill>
                  <a:srgbClr val="CC3300"/>
                </a:solidFill>
              </a:rPr>
              <a:t>In our day we also face many religions and leaders claiming to have heard from God. We must rely on the Holy Spirit of Jesus Christ as we study His word to guide us into Truth and protect us from error.</a:t>
            </a:r>
            <a:endParaRPr lang="en-US" sz="900" dirty="0"/>
          </a:p>
        </p:txBody>
      </p:sp>
    </p:spTree>
    <p:extLst>
      <p:ext uri="{BB962C8B-B14F-4D97-AF65-F5344CB8AC3E}">
        <p14:creationId xmlns:p14="http://schemas.microsoft.com/office/powerpoint/2010/main" val="2686276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2">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xEl>
                                              <p:pRg st="12" end="1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xEl>
                                              <p:pRg st="14" end="1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2">
                                            <p:txEl>
                                              <p:pRg st="15" end="1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2">
                                            <p:txEl>
                                              <p:pRg st="13" end="1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9">
                                            <p:txEl>
                                              <p:pRg st="1" end="1"/>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9">
                                            <p:txEl>
                                              <p:pRg st="3" end="3"/>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C8949-12CD-CFD3-44FF-8CBFC0AB4F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F3D892-67CB-A7F8-A940-401369905FA1}"/>
              </a:ext>
            </a:extLst>
          </p:cNvPr>
          <p:cNvSpPr>
            <a:spLocks noGrp="1"/>
          </p:cNvSpPr>
          <p:nvPr>
            <p:ph type="title"/>
          </p:nvPr>
        </p:nvSpPr>
        <p:spPr>
          <a:xfrm>
            <a:off x="837982" y="365127"/>
            <a:ext cx="10742830" cy="854074"/>
          </a:xfrm>
        </p:spPr>
        <p:txBody>
          <a:bodyPr anchor="ctr">
            <a:normAutofit/>
          </a:bodyPr>
          <a:lstStyle/>
          <a:p>
            <a:pPr algn="ctr"/>
            <a:r>
              <a:rPr lang="en-US" sz="3600" b="1" dirty="0">
                <a:solidFill>
                  <a:schemeClr val="accent2">
                    <a:lumMod val="75000"/>
                  </a:schemeClr>
                </a:solidFill>
              </a:rPr>
              <a:t>Sample</a:t>
            </a:r>
            <a:r>
              <a:rPr lang="en-US" sz="3600" dirty="0"/>
              <a:t> Closing Prayer Verse</a:t>
            </a:r>
          </a:p>
        </p:txBody>
      </p:sp>
      <p:pic>
        <p:nvPicPr>
          <p:cNvPr id="5" name="Content Placeholder 4" descr="Person in desert at sunset">
            <a:extLst>
              <a:ext uri="{FF2B5EF4-FFF2-40B4-BE49-F238E27FC236}">
                <a16:creationId xmlns:a16="http://schemas.microsoft.com/office/drawing/2014/main" id="{EC2BD966-1F50-DFA5-BEBD-6DE4181E1ACF}"/>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10306" r="10306"/>
          <a:stretch/>
        </p:blipFill>
        <p:spPr>
          <a:xfrm>
            <a:off x="1370012" y="1371600"/>
            <a:ext cx="3309553" cy="2776867"/>
          </a:xfrm>
          <a:noFill/>
        </p:spPr>
      </p:pic>
      <p:sp>
        <p:nvSpPr>
          <p:cNvPr id="3" name="Text Placeholder 2">
            <a:extLst>
              <a:ext uri="{FF2B5EF4-FFF2-40B4-BE49-F238E27FC236}">
                <a16:creationId xmlns:a16="http://schemas.microsoft.com/office/drawing/2014/main" id="{757B8DA3-8154-F4D7-3E28-2B1BC339A6E3}"/>
              </a:ext>
            </a:extLst>
          </p:cNvPr>
          <p:cNvSpPr>
            <a:spLocks noGrp="1"/>
          </p:cNvSpPr>
          <p:nvPr>
            <p:ph sz="half" idx="2"/>
          </p:nvPr>
        </p:nvSpPr>
        <p:spPr>
          <a:xfrm>
            <a:off x="5256211" y="1447800"/>
            <a:ext cx="6477001" cy="1981200"/>
          </a:xfrm>
        </p:spPr>
        <p:txBody>
          <a:bodyPr>
            <a:normAutofit lnSpcReduction="10000"/>
          </a:bodyPr>
          <a:lstStyle/>
          <a:p>
            <a:pPr marL="0" indent="0">
              <a:buNone/>
            </a:pPr>
            <a:r>
              <a:rPr lang="en-US" sz="1300" dirty="0">
                <a:hlinkClick r:id="rId3"/>
              </a:rPr>
              <a:t>Jeremiah 17:5-10</a:t>
            </a:r>
            <a:r>
              <a:rPr lang="en-US" sz="1300" dirty="0"/>
              <a:t>, “Thus says the LORD: "Cursed is the man who trusts in man and makes flesh his strength, whose heart turns away from the LORD. He is like a shrub in the desert, and shall not see any good come. He shall dwell in the parched places of the wilderness, in an uninhabited salt land. </a:t>
            </a:r>
          </a:p>
          <a:p>
            <a:pPr marL="0" indent="0">
              <a:buNone/>
            </a:pPr>
            <a:r>
              <a:rPr lang="en-US" sz="1300" dirty="0"/>
              <a:t>Blessed is the man who trusts in the LORD, whose trust is the LORD. He is like a tree planted by water, that sends out its roots by the stream, and does not fear when heat comes, for its leaves remain green, and is not anxious in the year of drought, for it does not cease to bear fruit.' The heart is deceitful above all things, and desperately sick; who can understand it? 'I the LORD search the heart and test the mind, to give every man according to his ways, according to the fruit of his deeds.'"</a:t>
            </a:r>
          </a:p>
        </p:txBody>
      </p:sp>
      <p:sp>
        <p:nvSpPr>
          <p:cNvPr id="8" name="Slide Number Placeholder 2" hidden="1">
            <a:extLst>
              <a:ext uri="{FF2B5EF4-FFF2-40B4-BE49-F238E27FC236}">
                <a16:creationId xmlns:a16="http://schemas.microsoft.com/office/drawing/2014/main" id="{EF708EE4-A2D8-7F8F-C478-BD1AEEBD4CBC}"/>
              </a:ext>
            </a:extLst>
          </p:cNvPr>
          <p:cNvSpPr>
            <a:spLocks noGrp="1"/>
          </p:cNvSpPr>
          <p:nvPr>
            <p:ph type="sldNum" sz="quarter" idx="12"/>
          </p:nvPr>
        </p:nvSpPr>
        <p:spPr/>
        <p:txBody>
          <a:bodyPr/>
          <a:lstStyle/>
          <a:p>
            <a:pPr>
              <a:spcAft>
                <a:spcPts val="600"/>
              </a:spcAft>
            </a:pPr>
            <a:fld id="{AAEAE4A8-A6E5-453E-B946-FB774B73F48C}" type="slidenum">
              <a:rPr lang="en-US" smtClean="0"/>
              <a:pPr>
                <a:spcAft>
                  <a:spcPts val="600"/>
                </a:spcAft>
              </a:pPr>
              <a:t>29</a:t>
            </a:fld>
            <a:endParaRPr lang="en-US" dirty="0"/>
          </a:p>
        </p:txBody>
      </p:sp>
      <p:pic>
        <p:nvPicPr>
          <p:cNvPr id="6" name="Picture 5" descr="Person kayaking river at sunset">
            <a:extLst>
              <a:ext uri="{FF2B5EF4-FFF2-40B4-BE49-F238E27FC236}">
                <a16:creationId xmlns:a16="http://schemas.microsoft.com/office/drawing/2014/main" id="{E7218520-B39B-3D3F-1A5D-B30143DF06A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27812" y="3657599"/>
            <a:ext cx="4659907" cy="2363516"/>
          </a:xfrm>
          <a:prstGeom prst="rect">
            <a:avLst/>
          </a:prstGeom>
        </p:spPr>
      </p:pic>
      <p:sp>
        <p:nvSpPr>
          <p:cNvPr id="9" name="Text Placeholder 2">
            <a:extLst>
              <a:ext uri="{FF2B5EF4-FFF2-40B4-BE49-F238E27FC236}">
                <a16:creationId xmlns:a16="http://schemas.microsoft.com/office/drawing/2014/main" id="{A28E88F9-689E-9C32-A51F-F8D0069FFBC6}"/>
              </a:ext>
            </a:extLst>
          </p:cNvPr>
          <p:cNvSpPr txBox="1">
            <a:spLocks/>
          </p:cNvSpPr>
          <p:nvPr/>
        </p:nvSpPr>
        <p:spPr>
          <a:xfrm>
            <a:off x="1141413" y="4419600"/>
            <a:ext cx="5410200" cy="1981200"/>
          </a:xfrm>
          <a:prstGeom prst="rect">
            <a:avLst/>
          </a:prstGeom>
        </p:spPr>
        <p:txBody>
          <a:bodyPr vert="horz" lIns="91440" tIns="45720" rIns="91440" bIns="45720" rtlCol="0">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0" indent="0">
              <a:buNone/>
            </a:pPr>
            <a:r>
              <a:rPr lang="en-US" sz="1300" b="1" dirty="0">
                <a:solidFill>
                  <a:schemeClr val="accent2">
                    <a:lumMod val="75000"/>
                  </a:schemeClr>
                </a:solidFill>
                <a:ea typeface="Times New Roman" panose="02020603050405020304" pitchFamily="18" charset="0"/>
                <a:cs typeface="Aptos" panose="020B0004020202020204" pitchFamily="34" charset="0"/>
              </a:rPr>
              <a:t>Sample Prayer</a:t>
            </a:r>
            <a:r>
              <a:rPr lang="en-US" sz="1300" dirty="0">
                <a:solidFill>
                  <a:schemeClr val="accent2">
                    <a:lumMod val="75000"/>
                  </a:schemeClr>
                </a:solidFill>
                <a:ea typeface="Times New Roman" panose="02020603050405020304" pitchFamily="18" charset="0"/>
                <a:cs typeface="Aptos" panose="020B0004020202020204" pitchFamily="34" charset="0"/>
              </a:rPr>
              <a:t>:  Dear Heavenly Father, thank you that you have shown us how to be like a tree planted by the water. Such a tree you have promised will be without anxiety and bearing fruit even in seasons of drought. You are the Living Water. Plant us and keep us near you. Let us not trust in our own hearts or in the wisdom and strength of other men. You have warned us that the human heart is deceitful and desperately sick. This is the reality we see around us each day. You, O Lord, alone are good and the source of everything that is beneficial and right. May our trust be in You alone all our days. In Jesus we pray. Amen.</a:t>
            </a:r>
            <a:endParaRPr lang="en-US" sz="1300" dirty="0"/>
          </a:p>
        </p:txBody>
      </p:sp>
    </p:spTree>
    <p:extLst>
      <p:ext uri="{BB962C8B-B14F-4D97-AF65-F5344CB8AC3E}">
        <p14:creationId xmlns:p14="http://schemas.microsoft.com/office/powerpoint/2010/main" val="20574100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6AB28-5FD8-42C2-816E-93DAA102B50F}"/>
              </a:ext>
            </a:extLst>
          </p:cNvPr>
          <p:cNvSpPr>
            <a:spLocks noGrp="1"/>
          </p:cNvSpPr>
          <p:nvPr>
            <p:ph type="title"/>
          </p:nvPr>
        </p:nvSpPr>
        <p:spPr>
          <a:xfrm>
            <a:off x="1145284" y="459522"/>
            <a:ext cx="10149421" cy="1065966"/>
          </a:xfrm>
        </p:spPr>
        <p:txBody>
          <a:bodyPr>
            <a:normAutofit/>
          </a:bodyPr>
          <a:lstStyle/>
          <a:p>
            <a:pPr algn="ctr"/>
            <a:r>
              <a:rPr lang="en-US" dirty="0"/>
              <a:t>Our Goals in Studying the Bible</a:t>
            </a:r>
            <a:endParaRPr lang="en-US" sz="3197" dirty="0"/>
          </a:p>
        </p:txBody>
      </p:sp>
      <p:sp>
        <p:nvSpPr>
          <p:cNvPr id="3" name="Content Placeholder 2">
            <a:extLst>
              <a:ext uri="{FF2B5EF4-FFF2-40B4-BE49-F238E27FC236}">
                <a16:creationId xmlns:a16="http://schemas.microsoft.com/office/drawing/2014/main" id="{54CE2815-58F7-425A-8FA7-0D308D6F1399}"/>
              </a:ext>
            </a:extLst>
          </p:cNvPr>
          <p:cNvSpPr>
            <a:spLocks noGrp="1"/>
          </p:cNvSpPr>
          <p:nvPr>
            <p:ph idx="1"/>
          </p:nvPr>
        </p:nvSpPr>
        <p:spPr>
          <a:xfrm>
            <a:off x="839350" y="1525488"/>
            <a:ext cx="10661155" cy="3655200"/>
          </a:xfrm>
        </p:spPr>
        <p:txBody>
          <a:bodyPr>
            <a:noAutofit/>
          </a:bodyPr>
          <a:lstStyle/>
          <a:p>
            <a:pPr marL="0" indent="0">
              <a:buNone/>
            </a:pPr>
            <a:r>
              <a:rPr lang="en-US" sz="1600" dirty="0"/>
              <a:t>To better …..</a:t>
            </a:r>
          </a:p>
          <a:p>
            <a:pPr indent="-182770">
              <a:spcBef>
                <a:spcPts val="1600"/>
              </a:spcBef>
            </a:pPr>
            <a:r>
              <a:rPr lang="en-US" sz="1500" dirty="0"/>
              <a:t>Understand the Only true God; the Author of the Bible. </a:t>
            </a:r>
            <a:r>
              <a:rPr lang="en-US" sz="1300" dirty="0"/>
              <a:t>(</a:t>
            </a:r>
            <a:r>
              <a:rPr lang="en-US" sz="1300" dirty="0">
                <a:hlinkClick r:id="rId2"/>
              </a:rPr>
              <a:t>2 Timothy 3:16-17</a:t>
            </a:r>
            <a:r>
              <a:rPr lang="en-US" sz="1300" dirty="0"/>
              <a:t>, </a:t>
            </a:r>
            <a:r>
              <a:rPr lang="en-US" sz="1300" dirty="0">
                <a:hlinkClick r:id="rId3"/>
              </a:rPr>
              <a:t>2 Peter 1:20-21</a:t>
            </a:r>
            <a:r>
              <a:rPr lang="en-US" sz="1300" dirty="0"/>
              <a:t>, </a:t>
            </a:r>
            <a:r>
              <a:rPr lang="en-US" sz="1300" dirty="0">
                <a:hlinkClick r:id="rId4"/>
              </a:rPr>
              <a:t>1 John 5:20 </a:t>
            </a:r>
            <a:r>
              <a:rPr lang="en-US" sz="1300" dirty="0"/>
              <a:t>, </a:t>
            </a:r>
            <a:r>
              <a:rPr lang="en-US" sz="1300" dirty="0">
                <a:hlinkClick r:id="rId5"/>
              </a:rPr>
              <a:t>Jeremiah 9:23-24</a:t>
            </a:r>
            <a:r>
              <a:rPr lang="en-US" sz="1300" dirty="0"/>
              <a:t>)</a:t>
            </a:r>
          </a:p>
          <a:p>
            <a:pPr indent="-182770">
              <a:spcBef>
                <a:spcPts val="1600"/>
              </a:spcBef>
            </a:pPr>
            <a:r>
              <a:rPr lang="en-US" sz="1500" dirty="0"/>
              <a:t>Learn How He works in the World and in our Lives. </a:t>
            </a:r>
            <a:r>
              <a:rPr lang="en-US" sz="1300" dirty="0"/>
              <a:t>(</a:t>
            </a:r>
            <a:r>
              <a:rPr lang="en-US" sz="1300" dirty="0">
                <a:hlinkClick r:id="rId6"/>
              </a:rPr>
              <a:t>Job 40:6-14</a:t>
            </a:r>
            <a:r>
              <a:rPr lang="en-US" sz="1300" dirty="0"/>
              <a:t>, </a:t>
            </a:r>
            <a:r>
              <a:rPr lang="en-US" sz="1300" dirty="0">
                <a:hlinkClick r:id="rId7"/>
              </a:rPr>
              <a:t>Isaiah 45:6-7</a:t>
            </a:r>
            <a:r>
              <a:rPr lang="en-US" sz="1300" dirty="0"/>
              <a:t>, </a:t>
            </a:r>
            <a:r>
              <a:rPr lang="en-US" sz="1300" dirty="0">
                <a:hlinkClick r:id="rId8"/>
              </a:rPr>
              <a:t>Isaiah 46:8-10</a:t>
            </a:r>
            <a:r>
              <a:rPr lang="en-US" sz="1300" dirty="0"/>
              <a:t>, </a:t>
            </a:r>
            <a:r>
              <a:rPr lang="en-US" sz="1300" dirty="0">
                <a:hlinkClick r:id="rId9"/>
              </a:rPr>
              <a:t>Philippians 2:12-13</a:t>
            </a:r>
            <a:r>
              <a:rPr lang="en-US" sz="1300" dirty="0"/>
              <a:t>)</a:t>
            </a:r>
          </a:p>
          <a:p>
            <a:pPr indent="-182770">
              <a:spcBef>
                <a:spcPts val="1600"/>
              </a:spcBef>
            </a:pPr>
            <a:r>
              <a:rPr lang="en-US" sz="1500" dirty="0"/>
              <a:t>Understand Ourselves and the Hearts of Mankind. </a:t>
            </a:r>
            <a:r>
              <a:rPr lang="en-US" sz="1300" dirty="0"/>
              <a:t>(</a:t>
            </a:r>
            <a:r>
              <a:rPr lang="en-US" sz="1300" dirty="0">
                <a:hlinkClick r:id="rId10"/>
              </a:rPr>
              <a:t>Jeremiah 17:9</a:t>
            </a:r>
            <a:r>
              <a:rPr lang="en-US" sz="1300" dirty="0"/>
              <a:t>, </a:t>
            </a:r>
            <a:r>
              <a:rPr lang="en-US" sz="1300" dirty="0">
                <a:hlinkClick r:id="rId11"/>
              </a:rPr>
              <a:t>2 Timothy 3:13</a:t>
            </a:r>
            <a:r>
              <a:rPr lang="en-US" sz="1300" dirty="0"/>
              <a:t>, </a:t>
            </a:r>
            <a:r>
              <a:rPr lang="en-US" sz="1300" dirty="0">
                <a:hlinkClick r:id="rId12"/>
              </a:rPr>
              <a:t>Ephesians 5:7-10</a:t>
            </a:r>
            <a:r>
              <a:rPr lang="en-US" sz="1300" dirty="0"/>
              <a:t>)</a:t>
            </a:r>
          </a:p>
          <a:p>
            <a:pPr indent="-182770">
              <a:spcBef>
                <a:spcPts val="1600"/>
              </a:spcBef>
            </a:pPr>
            <a:r>
              <a:rPr lang="en-US" sz="1500" dirty="0"/>
              <a:t>Come to Know What Pleases and Grieves God. </a:t>
            </a:r>
            <a:r>
              <a:rPr lang="en-US" sz="1300" dirty="0"/>
              <a:t>(</a:t>
            </a:r>
            <a:r>
              <a:rPr lang="en-US" sz="1300" dirty="0">
                <a:hlinkClick r:id="rId13"/>
              </a:rPr>
              <a:t>1 Thessalonians 4:1</a:t>
            </a:r>
            <a:r>
              <a:rPr lang="en-US" sz="1300" dirty="0"/>
              <a:t>, </a:t>
            </a:r>
            <a:r>
              <a:rPr lang="en-US" sz="1300" dirty="0">
                <a:hlinkClick r:id="rId14"/>
              </a:rPr>
              <a:t>Ephesians 4:26-31</a:t>
            </a:r>
            <a:r>
              <a:rPr lang="en-US" sz="1300" dirty="0"/>
              <a:t>, </a:t>
            </a:r>
            <a:r>
              <a:rPr lang="en-US" sz="1300" dirty="0">
                <a:hlinkClick r:id="rId15"/>
              </a:rPr>
              <a:t>Hebrews 11:6</a:t>
            </a:r>
            <a:r>
              <a:rPr lang="en-US" sz="1300" dirty="0"/>
              <a:t>, </a:t>
            </a:r>
            <a:r>
              <a:rPr lang="en-US" sz="1300" dirty="0">
                <a:hlinkClick r:id="rId16"/>
              </a:rPr>
              <a:t>1 Peter 1:14-19</a:t>
            </a:r>
            <a:r>
              <a:rPr lang="en-US" sz="1300" dirty="0"/>
              <a:t>)</a:t>
            </a:r>
          </a:p>
          <a:p>
            <a:pPr indent="-182770">
              <a:spcBef>
                <a:spcPts val="1600"/>
              </a:spcBef>
            </a:pPr>
            <a:r>
              <a:rPr lang="en-US" sz="1500" dirty="0"/>
              <a:t>To be Transformed into Fruitful Doers of God’s Word and not just Hearers.</a:t>
            </a:r>
            <a:r>
              <a:rPr lang="en-US" sz="1600" dirty="0"/>
              <a:t> </a:t>
            </a:r>
            <a:r>
              <a:rPr lang="en-US" sz="1300" dirty="0"/>
              <a:t>(</a:t>
            </a:r>
            <a:r>
              <a:rPr lang="en-US" sz="1300" dirty="0">
                <a:hlinkClick r:id="rId17"/>
              </a:rPr>
              <a:t>Romans 12:2</a:t>
            </a:r>
            <a:r>
              <a:rPr lang="en-US" sz="1300" dirty="0"/>
              <a:t>, </a:t>
            </a:r>
            <a:r>
              <a:rPr lang="en-US" sz="1300" dirty="0">
                <a:hlinkClick r:id="rId18"/>
              </a:rPr>
              <a:t>James 1:27</a:t>
            </a:r>
            <a:r>
              <a:rPr lang="en-US" sz="1300" dirty="0"/>
              <a:t>, </a:t>
            </a:r>
            <a:r>
              <a:rPr lang="en-US" sz="1300" dirty="0">
                <a:hlinkClick r:id="rId19"/>
              </a:rPr>
              <a:t>Matthew 3:8</a:t>
            </a:r>
            <a:r>
              <a:rPr lang="en-US" sz="1300" dirty="0"/>
              <a:t>)</a:t>
            </a:r>
          </a:p>
          <a:p>
            <a:pPr indent="-182770">
              <a:spcBef>
                <a:spcPts val="1600"/>
              </a:spcBef>
            </a:pPr>
            <a:r>
              <a:rPr lang="en-US" sz="1500" dirty="0"/>
              <a:t>Tether Ourselves to God’s Word for Our Wisdom, Discernment, and Safety. </a:t>
            </a:r>
            <a:r>
              <a:rPr lang="en-US" sz="1300" dirty="0"/>
              <a:t>(</a:t>
            </a:r>
            <a:r>
              <a:rPr lang="en-US" sz="1300" dirty="0">
                <a:hlinkClick r:id="rId20"/>
              </a:rPr>
              <a:t>1 Corinthians 6:9-10</a:t>
            </a:r>
            <a:r>
              <a:rPr lang="en-US" sz="1300" dirty="0"/>
              <a:t>, </a:t>
            </a:r>
            <a:r>
              <a:rPr lang="en-US" sz="1300" dirty="0">
                <a:hlinkClick r:id="rId21"/>
              </a:rPr>
              <a:t>Matthew 24:24</a:t>
            </a:r>
            <a:r>
              <a:rPr lang="en-US" sz="1300" dirty="0"/>
              <a:t>, </a:t>
            </a:r>
            <a:r>
              <a:rPr lang="en-US" sz="1300" dirty="0">
                <a:hlinkClick r:id="rId22"/>
              </a:rPr>
              <a:t>Ephesians 4:11-14</a:t>
            </a:r>
            <a:r>
              <a:rPr lang="en-US" sz="1300" dirty="0"/>
              <a:t>)</a:t>
            </a:r>
          </a:p>
        </p:txBody>
      </p:sp>
      <p:sp>
        <p:nvSpPr>
          <p:cNvPr id="5" name="Slide Number Placeholder 4">
            <a:extLst>
              <a:ext uri="{FF2B5EF4-FFF2-40B4-BE49-F238E27FC236}">
                <a16:creationId xmlns:a16="http://schemas.microsoft.com/office/drawing/2014/main" id="{276447C7-C79F-4E2E-B683-0B3C03405472}"/>
              </a:ext>
            </a:extLst>
          </p:cNvPr>
          <p:cNvSpPr>
            <a:spLocks noGrp="1"/>
          </p:cNvSpPr>
          <p:nvPr>
            <p:ph type="sldNum" sz="quarter" idx="12"/>
          </p:nvPr>
        </p:nvSpPr>
        <p:spPr/>
        <p:txBody>
          <a:bodyPr/>
          <a:lstStyle/>
          <a:p>
            <a:pPr defTabSz="1217890">
              <a:defRPr/>
            </a:pPr>
            <a:fld id="{DA60BA0E-20D0-4E7C-B286-26C960A6788F}" type="slidenum">
              <a:rPr lang="en-US">
                <a:solidFill>
                  <a:srgbClr val="455F51">
                    <a:lumMod val="50000"/>
                  </a:srgbClr>
                </a:solidFill>
                <a:latin typeface="Century Gothic" panose="020B0502020202020204"/>
              </a:rPr>
              <a:pPr defTabSz="1217890">
                <a:defRPr/>
              </a:pPr>
              <a:t>3</a:t>
            </a:fld>
            <a:endParaRPr lang="en-US" dirty="0">
              <a:solidFill>
                <a:srgbClr val="455F51">
                  <a:lumMod val="50000"/>
                </a:srgbClr>
              </a:solidFill>
              <a:latin typeface="Century Gothic" panose="020B0502020202020204"/>
            </a:endParaRPr>
          </a:p>
        </p:txBody>
      </p:sp>
      <p:sp>
        <p:nvSpPr>
          <p:cNvPr id="4" name="TextBox 3">
            <a:extLst>
              <a:ext uri="{FF2B5EF4-FFF2-40B4-BE49-F238E27FC236}">
                <a16:creationId xmlns:a16="http://schemas.microsoft.com/office/drawing/2014/main" id="{FDCEF9E6-8C52-6451-0A30-D4F35D249436}"/>
              </a:ext>
            </a:extLst>
          </p:cNvPr>
          <p:cNvSpPr txBox="1"/>
          <p:nvPr/>
        </p:nvSpPr>
        <p:spPr>
          <a:xfrm>
            <a:off x="839350" y="5176026"/>
            <a:ext cx="10281902" cy="847280"/>
          </a:xfrm>
          <a:prstGeom prst="rect">
            <a:avLst/>
          </a:prstGeom>
          <a:noFill/>
        </p:spPr>
        <p:txBody>
          <a:bodyPr wrap="square" rtlCol="0">
            <a:noAutofit/>
          </a:bodyPr>
          <a:lstStyle/>
          <a:p>
            <a:pPr defTabSz="914126">
              <a:lnSpc>
                <a:spcPct val="95000"/>
              </a:lnSpc>
              <a:defRPr/>
            </a:pPr>
            <a:r>
              <a:rPr lang="en-US" sz="1400" dirty="0">
                <a:solidFill>
                  <a:prstClr val="black"/>
                </a:solidFill>
                <a:latin typeface="Calibri" panose="020F0502020204030204"/>
                <a:hlinkClick r:id="rId5"/>
              </a:rPr>
              <a:t>Jeremiah 9:23-24</a:t>
            </a:r>
            <a:r>
              <a:rPr lang="en-US" sz="1400" dirty="0">
                <a:solidFill>
                  <a:prstClr val="black"/>
                </a:solidFill>
                <a:latin typeface="Calibri" panose="020F0502020204030204"/>
              </a:rPr>
              <a:t> “Thus says the Lord: "Let not the wise man boast in his wisdom, let not the mighty man boast in his might, let not the rich man boast in his riches, but let him who boasts boast in this, that he understands and knows me, that I am the Lord who practices steadfast love, justice, and righteousness in the earth. For in these things I delight, declares the Lord."</a:t>
            </a:r>
          </a:p>
        </p:txBody>
      </p:sp>
    </p:spTree>
    <p:extLst>
      <p:ext uri="{BB962C8B-B14F-4D97-AF65-F5344CB8AC3E}">
        <p14:creationId xmlns:p14="http://schemas.microsoft.com/office/powerpoint/2010/main" val="1683333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7713C-E4F5-F82F-F501-DD818E9BAD22}"/>
              </a:ext>
            </a:extLst>
          </p:cNvPr>
          <p:cNvSpPr>
            <a:spLocks noGrp="1"/>
          </p:cNvSpPr>
          <p:nvPr>
            <p:ph type="title"/>
          </p:nvPr>
        </p:nvSpPr>
        <p:spPr>
          <a:xfrm>
            <a:off x="804462" y="457975"/>
            <a:ext cx="10576853" cy="773195"/>
          </a:xfrm>
        </p:spPr>
        <p:txBody>
          <a:bodyPr>
            <a:normAutofit/>
          </a:bodyPr>
          <a:lstStyle/>
          <a:p>
            <a:pPr algn="ctr"/>
            <a:r>
              <a:rPr lang="en-US" sz="3999" dirty="0">
                <a:solidFill>
                  <a:schemeClr val="tx2"/>
                </a:solidFill>
              </a:rPr>
              <a:t>How to Study the Bible</a:t>
            </a:r>
          </a:p>
        </p:txBody>
      </p:sp>
      <p:sp>
        <p:nvSpPr>
          <p:cNvPr id="5" name="Slide Number Placeholder 4">
            <a:extLst>
              <a:ext uri="{FF2B5EF4-FFF2-40B4-BE49-F238E27FC236}">
                <a16:creationId xmlns:a16="http://schemas.microsoft.com/office/drawing/2014/main" id="{8F2CEA3B-BE00-5986-E681-B2563313679B}"/>
              </a:ext>
            </a:extLst>
          </p:cNvPr>
          <p:cNvSpPr>
            <a:spLocks noGrp="1"/>
          </p:cNvSpPr>
          <p:nvPr>
            <p:ph type="sldNum" sz="quarter" idx="12"/>
          </p:nvPr>
        </p:nvSpPr>
        <p:spPr>
          <a:xfrm>
            <a:off x="8608357" y="6355588"/>
            <a:ext cx="2742486" cy="365030"/>
          </a:xfrm>
        </p:spPr>
        <p:txBody>
          <a:bodyPr>
            <a:normAutofit/>
          </a:bodyPr>
          <a:lstStyle/>
          <a:p>
            <a:pPr defTabSz="914126">
              <a:spcAft>
                <a:spcPts val="600"/>
              </a:spcAft>
            </a:pPr>
            <a:fld id="{AA404F46-0C47-424B-883B-DA147CF358A3}" type="slidenum">
              <a:rPr lang="en-US">
                <a:solidFill>
                  <a:prstClr val="black">
                    <a:tint val="75000"/>
                  </a:prstClr>
                </a:solidFill>
                <a:latin typeface="Calibri" panose="020F0502020204030204"/>
              </a:rPr>
              <a:pPr defTabSz="914126">
                <a:spcAft>
                  <a:spcPts val="600"/>
                </a:spcAft>
              </a:pPr>
              <a:t>4</a:t>
            </a:fld>
            <a:endParaRPr lang="en-US" dirty="0">
              <a:solidFill>
                <a:prstClr val="black">
                  <a:tint val="75000"/>
                </a:prstClr>
              </a:solidFill>
              <a:latin typeface="Calibri" panose="020F0502020204030204"/>
            </a:endParaRPr>
          </a:p>
        </p:txBody>
      </p:sp>
      <p:graphicFrame>
        <p:nvGraphicFramePr>
          <p:cNvPr id="9" name="Content Placeholder 2">
            <a:extLst>
              <a:ext uri="{FF2B5EF4-FFF2-40B4-BE49-F238E27FC236}">
                <a16:creationId xmlns:a16="http://schemas.microsoft.com/office/drawing/2014/main" id="{20195AB9-4E14-67FB-036F-EAA89E7F7CE2}"/>
              </a:ext>
            </a:extLst>
          </p:cNvPr>
          <p:cNvGraphicFramePr>
            <a:graphicFrameLocks noGrp="1" noChangeAspect="1"/>
          </p:cNvGraphicFramePr>
          <p:nvPr>
            <p:ph idx="1"/>
          </p:nvPr>
        </p:nvGraphicFramePr>
        <p:xfrm>
          <a:off x="2192956" y="1728081"/>
          <a:ext cx="7587545" cy="12025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70504050-485B-46C6-89CC-97BC24F14156}"/>
              </a:ext>
            </a:extLst>
          </p:cNvPr>
          <p:cNvSpPr txBox="1"/>
          <p:nvPr/>
        </p:nvSpPr>
        <p:spPr>
          <a:xfrm>
            <a:off x="2054841" y="1375683"/>
            <a:ext cx="7849577" cy="369236"/>
          </a:xfrm>
          <a:prstGeom prst="rect">
            <a:avLst/>
          </a:prstGeom>
          <a:noFill/>
        </p:spPr>
        <p:txBody>
          <a:bodyPr wrap="square" rtlCol="0">
            <a:spAutoFit/>
          </a:bodyPr>
          <a:lstStyle/>
          <a:p>
            <a:pPr defTabSz="914126"/>
            <a:r>
              <a:rPr lang="en-US" sz="1799" dirty="0">
                <a:solidFill>
                  <a:prstClr val="black"/>
                </a:solidFill>
                <a:latin typeface="Calibri" panose="020F0502020204030204"/>
              </a:rPr>
              <a:t>#1. Observation: What does the text say? </a:t>
            </a:r>
          </a:p>
        </p:txBody>
      </p:sp>
      <p:sp>
        <p:nvSpPr>
          <p:cNvPr id="7" name="TextBox 6">
            <a:extLst>
              <a:ext uri="{FF2B5EF4-FFF2-40B4-BE49-F238E27FC236}">
                <a16:creationId xmlns:a16="http://schemas.microsoft.com/office/drawing/2014/main" id="{A7455312-7F24-A345-904F-B7950B7ADB73}"/>
              </a:ext>
            </a:extLst>
          </p:cNvPr>
          <p:cNvSpPr txBox="1"/>
          <p:nvPr/>
        </p:nvSpPr>
        <p:spPr>
          <a:xfrm>
            <a:off x="2054841" y="3014782"/>
            <a:ext cx="7863772" cy="646163"/>
          </a:xfrm>
          <a:prstGeom prst="rect">
            <a:avLst/>
          </a:prstGeom>
          <a:noFill/>
        </p:spPr>
        <p:txBody>
          <a:bodyPr wrap="square" rtlCol="0">
            <a:spAutoFit/>
          </a:bodyPr>
          <a:lstStyle/>
          <a:p>
            <a:pPr marL="365650" indent="-457063" defTabSz="914126"/>
            <a:r>
              <a:rPr lang="en-US" sz="1799" dirty="0">
                <a:solidFill>
                  <a:prstClr val="black"/>
                </a:solidFill>
                <a:latin typeface="Calibri" panose="020F0502020204030204"/>
              </a:rPr>
              <a:t>#2. 	</a:t>
            </a:r>
            <a:r>
              <a:rPr lang="en-US" sz="1799" dirty="0">
                <a:solidFill>
                  <a:srgbClr val="E7E6E6">
                    <a:lumMod val="50000"/>
                  </a:srgbClr>
                </a:solidFill>
                <a:latin typeface="Calibri" panose="020F0502020204030204"/>
              </a:rPr>
              <a:t>Interpretation: What does the text mean in context with the passage, book,  and whole counsel of God?</a:t>
            </a:r>
          </a:p>
        </p:txBody>
      </p:sp>
      <p:sp>
        <p:nvSpPr>
          <p:cNvPr id="8" name="TextBox 7">
            <a:extLst>
              <a:ext uri="{FF2B5EF4-FFF2-40B4-BE49-F238E27FC236}">
                <a16:creationId xmlns:a16="http://schemas.microsoft.com/office/drawing/2014/main" id="{26890567-C40D-2DBE-9328-3E5A763CC4D3}"/>
              </a:ext>
            </a:extLst>
          </p:cNvPr>
          <p:cNvSpPr txBox="1"/>
          <p:nvPr/>
        </p:nvSpPr>
        <p:spPr>
          <a:xfrm>
            <a:off x="2040647" y="4023285"/>
            <a:ext cx="7863772" cy="646163"/>
          </a:xfrm>
          <a:prstGeom prst="rect">
            <a:avLst/>
          </a:prstGeom>
          <a:noFill/>
        </p:spPr>
        <p:txBody>
          <a:bodyPr wrap="square" rtlCol="0">
            <a:spAutoFit/>
          </a:bodyPr>
          <a:lstStyle/>
          <a:p>
            <a:pPr marL="365650" indent="-457063" defTabSz="914126"/>
            <a:r>
              <a:rPr lang="en-US" sz="1799" dirty="0">
                <a:solidFill>
                  <a:prstClr val="black"/>
                </a:solidFill>
                <a:latin typeface="Calibri" panose="020F0502020204030204"/>
              </a:rPr>
              <a:t>#3. 	</a:t>
            </a:r>
            <a:r>
              <a:rPr lang="en-US" sz="1799" dirty="0">
                <a:solidFill>
                  <a:srgbClr val="00B050"/>
                </a:solidFill>
                <a:latin typeface="Calibri" panose="020F0502020204030204"/>
              </a:rPr>
              <a:t>Application: How is the Holy Spirit instructing me to apply this understanding at this time in my life?</a:t>
            </a:r>
          </a:p>
        </p:txBody>
      </p:sp>
    </p:spTree>
    <p:extLst>
      <p:ext uri="{BB962C8B-B14F-4D97-AF65-F5344CB8AC3E}">
        <p14:creationId xmlns:p14="http://schemas.microsoft.com/office/powerpoint/2010/main" val="1963665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8B68A17-565E-5F07-D76E-981C2E327304}"/>
              </a:ext>
            </a:extLst>
          </p:cNvPr>
          <p:cNvSpPr>
            <a:spLocks noGrp="1"/>
          </p:cNvSpPr>
          <p:nvPr>
            <p:ph type="title"/>
          </p:nvPr>
        </p:nvSpPr>
        <p:spPr>
          <a:xfrm>
            <a:off x="1522412" y="723900"/>
            <a:ext cx="3581400" cy="5295900"/>
          </a:xfrm>
        </p:spPr>
        <p:txBody>
          <a:bodyPr>
            <a:normAutofit/>
          </a:bodyPr>
          <a:lstStyle/>
          <a:p>
            <a:pPr algn="ctr"/>
            <a:r>
              <a:rPr lang="en-US" sz="4200" dirty="0"/>
              <a:t>Study Resources</a:t>
            </a:r>
          </a:p>
        </p:txBody>
      </p:sp>
      <p:sp>
        <p:nvSpPr>
          <p:cNvPr id="3" name="Content Placeholder 2">
            <a:extLst>
              <a:ext uri="{FF2B5EF4-FFF2-40B4-BE49-F238E27FC236}">
                <a16:creationId xmlns:a16="http://schemas.microsoft.com/office/drawing/2014/main" id="{22788C46-D0BC-4307-AE55-7601A139E7CB}"/>
              </a:ext>
            </a:extLst>
          </p:cNvPr>
          <p:cNvSpPr>
            <a:spLocks noGrp="1"/>
          </p:cNvSpPr>
          <p:nvPr>
            <p:ph idx="1"/>
          </p:nvPr>
        </p:nvSpPr>
        <p:spPr>
          <a:xfrm>
            <a:off x="6932612" y="1752600"/>
            <a:ext cx="4114800" cy="3276600"/>
          </a:xfrm>
        </p:spPr>
        <p:txBody>
          <a:bodyPr vert="horz" lIns="91416" tIns="45708" rIns="91416" bIns="45708" rtlCol="0" anchor="ctr">
            <a:normAutofit fontScale="62500" lnSpcReduction="20000"/>
          </a:bodyPr>
          <a:lstStyle/>
          <a:p>
            <a:r>
              <a:rPr lang="en-US" dirty="0"/>
              <a:t>Opening Prayer</a:t>
            </a:r>
          </a:p>
          <a:p>
            <a:r>
              <a:rPr lang="en-US" dirty="0"/>
              <a:t>Background and Setting</a:t>
            </a:r>
          </a:p>
          <a:p>
            <a:r>
              <a:rPr lang="en-US" dirty="0"/>
              <a:t>Book Outline</a:t>
            </a:r>
          </a:p>
          <a:p>
            <a:r>
              <a:rPr lang="en-US" dirty="0"/>
              <a:t>Geography Maps</a:t>
            </a:r>
          </a:p>
          <a:p>
            <a:r>
              <a:rPr lang="en-US" dirty="0"/>
              <a:t>Key Verses</a:t>
            </a:r>
          </a:p>
          <a:p>
            <a:r>
              <a:rPr lang="en-US" dirty="0"/>
              <a:t>Study Questions</a:t>
            </a:r>
          </a:p>
          <a:p>
            <a:r>
              <a:rPr lang="en-US" dirty="0"/>
              <a:t>Major Event Timeline</a:t>
            </a:r>
          </a:p>
          <a:p>
            <a:r>
              <a:rPr lang="en-US" dirty="0"/>
              <a:t>Book Summary</a:t>
            </a:r>
          </a:p>
          <a:p>
            <a:r>
              <a:rPr lang="en-US" dirty="0"/>
              <a:t>Application and Closing Prayer</a:t>
            </a:r>
          </a:p>
          <a:p>
            <a:r>
              <a:rPr lang="en-US" dirty="0"/>
              <a:t>Study Leader Support Slides</a:t>
            </a:r>
          </a:p>
        </p:txBody>
      </p:sp>
    </p:spTree>
    <p:extLst>
      <p:ext uri="{BB962C8B-B14F-4D97-AF65-F5344CB8AC3E}">
        <p14:creationId xmlns:p14="http://schemas.microsoft.com/office/powerpoint/2010/main" val="3458479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5227" y="531757"/>
            <a:ext cx="10512862" cy="852489"/>
          </a:xfrm>
        </p:spPr>
        <p:txBody>
          <a:bodyPr anchor="b">
            <a:normAutofit/>
          </a:bodyPr>
          <a:lstStyle/>
          <a:p>
            <a:pPr algn="ctr"/>
            <a:r>
              <a:rPr lang="en-US" sz="4400" dirty="0">
                <a:solidFill>
                  <a:schemeClr val="accent1">
                    <a:lumMod val="75000"/>
                  </a:schemeClr>
                </a:solidFill>
              </a:rPr>
              <a:t>Opening Prayer Verses : Jeremiah</a:t>
            </a:r>
            <a:endParaRPr lang="en-US" dirty="0"/>
          </a:p>
        </p:txBody>
      </p:sp>
      <p:sp>
        <p:nvSpPr>
          <p:cNvPr id="19" name="Text Placeholder 18">
            <a:extLst>
              <a:ext uri="{FF2B5EF4-FFF2-40B4-BE49-F238E27FC236}">
                <a16:creationId xmlns:a16="http://schemas.microsoft.com/office/drawing/2014/main" id="{9B989A75-8BF6-6DE9-1AB9-424401DB3926}"/>
              </a:ext>
            </a:extLst>
          </p:cNvPr>
          <p:cNvSpPr>
            <a:spLocks noGrp="1"/>
          </p:cNvSpPr>
          <p:nvPr>
            <p:ph sz="half" idx="1"/>
          </p:nvPr>
        </p:nvSpPr>
        <p:spPr>
          <a:xfrm>
            <a:off x="881407" y="2222562"/>
            <a:ext cx="5180251" cy="2743200"/>
          </a:xfrm>
        </p:spPr>
        <p:txBody>
          <a:bodyPr>
            <a:normAutofit/>
          </a:bodyPr>
          <a:lstStyle/>
          <a:p>
            <a:pPr marL="45720" indent="0">
              <a:buNone/>
            </a:pPr>
            <a:r>
              <a:rPr lang="en-US" sz="1200" dirty="0">
                <a:hlinkClick r:id="rId2"/>
              </a:rPr>
              <a:t>Jeremiah 9:12-14</a:t>
            </a:r>
            <a:r>
              <a:rPr lang="en-US" sz="1200" dirty="0"/>
              <a:t>, “Who is the man so wise that he can understand this? To whom has the mouth of the LORD spoken, that he may declare it? Why is the land ruined and laid waste like a wilderness, so that no one passes through? And the LORD says: "Because they have forsaken my law that I set before them, and have not obeyed my voice or walked in accord with it, but have stubbornly followed their own hearts and have gone after the Baals, as their fathers taught them.”</a:t>
            </a:r>
          </a:p>
          <a:p>
            <a:pPr marL="45720" indent="0">
              <a:buNone/>
            </a:pPr>
            <a:r>
              <a:rPr lang="en-US" sz="1200" dirty="0">
                <a:effectLst/>
                <a:latin typeface="Aptos" panose="020B0004020202020204" pitchFamily="34" charset="0"/>
                <a:ea typeface="Times New Roman" panose="02020603050405020304" pitchFamily="18" charset="0"/>
                <a:cs typeface="Aptos" panose="020B0004020202020204" pitchFamily="34" charset="0"/>
                <a:hlinkClick r:id="rId3"/>
              </a:rPr>
              <a:t>Jeremiah 9:23-24</a:t>
            </a:r>
            <a:r>
              <a:rPr lang="en-US" sz="1200" dirty="0">
                <a:effectLst/>
                <a:latin typeface="Aptos" panose="020B0004020202020204" pitchFamily="34" charset="0"/>
                <a:ea typeface="Times New Roman" panose="02020603050405020304" pitchFamily="18" charset="0"/>
                <a:cs typeface="Aptos" panose="020B0004020202020204" pitchFamily="34" charset="0"/>
              </a:rPr>
              <a:t>, “Thus says the LORD: ‘Let not the wise man boast in his wisdom, let not the mighty man boast in his might, let not the rich man boast in his riches, but let him who boasts boast in this, that he understands and knows me, that I am the LORD who practices steadfast love, justice, and righteousness in the earth. For in these things I delight, declares the LORD.’" </a:t>
            </a:r>
          </a:p>
          <a:p>
            <a:pPr marL="45720" indent="0">
              <a:buNone/>
            </a:pPr>
            <a:endParaRPr lang="en-US" sz="1600" dirty="0"/>
          </a:p>
        </p:txBody>
      </p:sp>
      <p:pic>
        <p:nvPicPr>
          <p:cNvPr id="45" name="Picture Placeholder 44" descr="Sunset on the grassy meadow">
            <a:extLst>
              <a:ext uri="{FF2B5EF4-FFF2-40B4-BE49-F238E27FC236}">
                <a16:creationId xmlns:a16="http://schemas.microsoft.com/office/drawing/2014/main" id="{9731B764-336F-5EF9-5FCF-4EA90ACB8D9C}"/>
              </a:ext>
            </a:extLst>
          </p:cNvPr>
          <p:cNvPicPr>
            <a:picLocks noGrp="1" noChangeAspect="1"/>
          </p:cNvPicPr>
          <p:nvPr>
            <p:ph sz="half" idx="2"/>
          </p:nvPr>
        </p:nvPicPr>
        <p:blipFill>
          <a:blip r:embed="rId4" cstate="print">
            <a:extLst>
              <a:ext uri="{BEBA8EAE-BF5A-486C-A8C5-ECC9F3942E4B}">
                <a14:imgProps xmlns:a14="http://schemas.microsoft.com/office/drawing/2010/main">
                  <a14:imgLayer r:embed="rId5">
                    <a14:imgEffect>
                      <a14:artisticPaintStrokes/>
                    </a14:imgEffect>
                  </a14:imgLayer>
                </a14:imgProps>
              </a:ext>
              <a:ext uri="{28A0092B-C50C-407E-A947-70E740481C1C}">
                <a14:useLocalDpi xmlns:a14="http://schemas.microsoft.com/office/drawing/2010/main"/>
              </a:ext>
            </a:extLst>
          </a:blip>
          <a:srcRect/>
          <a:stretch/>
        </p:blipFill>
        <p:spPr>
          <a:xfrm>
            <a:off x="6192435" y="1981200"/>
            <a:ext cx="5180012" cy="3456111"/>
          </a:xfrm>
          <a:noFill/>
        </p:spPr>
      </p:pic>
      <p:sp>
        <p:nvSpPr>
          <p:cNvPr id="50" name="Slide Number Placeholder 4">
            <a:extLst>
              <a:ext uri="{FF2B5EF4-FFF2-40B4-BE49-F238E27FC236}">
                <a16:creationId xmlns:a16="http://schemas.microsoft.com/office/drawing/2014/main" id="{4AA76C35-03B3-C85E-3FCB-7D6529A25AF2}"/>
              </a:ext>
            </a:extLst>
          </p:cNvPr>
          <p:cNvSpPr>
            <a:spLocks noGrp="1"/>
          </p:cNvSpPr>
          <p:nvPr>
            <p:ph type="sldNum" sz="quarter" idx="12"/>
          </p:nvPr>
        </p:nvSpPr>
        <p:spPr/>
        <p:txBody>
          <a:bodyPr/>
          <a:lstStyle/>
          <a:p>
            <a:pPr>
              <a:spcAft>
                <a:spcPts val="600"/>
              </a:spcAft>
            </a:pPr>
            <a:fld id="{B9713C8C-8E70-45D5-AE59-23E60168254E}" type="slidenum">
              <a:rPr lang="en-US" smtClean="0"/>
              <a:pPr>
                <a:spcAft>
                  <a:spcPts val="600"/>
                </a:spcAft>
              </a:pPr>
              <a:t>6</a:t>
            </a:fld>
            <a:endParaRPr lang="en-US" dirty="0"/>
          </a:p>
        </p:txBody>
      </p:sp>
    </p:spTree>
    <p:extLst>
      <p:ext uri="{BB962C8B-B14F-4D97-AF65-F5344CB8AC3E}">
        <p14:creationId xmlns:p14="http://schemas.microsoft.com/office/powerpoint/2010/main" val="18089019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44C12-476E-C14E-D63F-CF69CA1BDBE0}"/>
              </a:ext>
            </a:extLst>
          </p:cNvPr>
          <p:cNvSpPr>
            <a:spLocks noGrp="1"/>
          </p:cNvSpPr>
          <p:nvPr>
            <p:ph type="title"/>
          </p:nvPr>
        </p:nvSpPr>
        <p:spPr>
          <a:xfrm>
            <a:off x="1065212" y="274052"/>
            <a:ext cx="9753600" cy="449223"/>
          </a:xfrm>
        </p:spPr>
        <p:txBody>
          <a:bodyPr>
            <a:normAutofit fontScale="90000"/>
          </a:bodyPr>
          <a:lstStyle/>
          <a:p>
            <a:pPr algn="ctr"/>
            <a:r>
              <a:rPr lang="en-US" dirty="0"/>
              <a:t>Review of Isaiah</a:t>
            </a:r>
          </a:p>
        </p:txBody>
      </p:sp>
      <p:sp>
        <p:nvSpPr>
          <p:cNvPr id="3" name="Slide Number Placeholder 2">
            <a:extLst>
              <a:ext uri="{FF2B5EF4-FFF2-40B4-BE49-F238E27FC236}">
                <a16:creationId xmlns:a16="http://schemas.microsoft.com/office/drawing/2014/main" id="{7FFCC9F4-E0E1-D411-EE1E-03061324F14F}"/>
              </a:ext>
            </a:extLst>
          </p:cNvPr>
          <p:cNvSpPr>
            <a:spLocks noGrp="1"/>
          </p:cNvSpPr>
          <p:nvPr>
            <p:ph type="sldNum" sz="quarter" idx="12"/>
          </p:nvPr>
        </p:nvSpPr>
        <p:spPr/>
        <p:txBody>
          <a:bodyPr/>
          <a:lstStyle/>
          <a:p>
            <a:fld id="{AAEAE4A8-A6E5-453E-B946-FB774B73F48C}" type="slidenum">
              <a:rPr lang="en-US" smtClean="0"/>
              <a:pPr/>
              <a:t>7</a:t>
            </a:fld>
            <a:endParaRPr lang="en-US" dirty="0"/>
          </a:p>
        </p:txBody>
      </p:sp>
      <p:sp>
        <p:nvSpPr>
          <p:cNvPr id="5" name="TextBox 4">
            <a:extLst>
              <a:ext uri="{FF2B5EF4-FFF2-40B4-BE49-F238E27FC236}">
                <a16:creationId xmlns:a16="http://schemas.microsoft.com/office/drawing/2014/main" id="{FE91CB4F-C866-5A5A-E525-8DBBD8600302}"/>
              </a:ext>
            </a:extLst>
          </p:cNvPr>
          <p:cNvSpPr txBox="1"/>
          <p:nvPr/>
        </p:nvSpPr>
        <p:spPr>
          <a:xfrm>
            <a:off x="1065212" y="5799118"/>
            <a:ext cx="2590800" cy="784830"/>
          </a:xfrm>
          <a:prstGeom prst="rect">
            <a:avLst/>
          </a:prstGeom>
          <a:noFill/>
        </p:spPr>
        <p:txBody>
          <a:bodyPr wrap="square" rtlCol="0">
            <a:spAutoFit/>
          </a:bodyPr>
          <a:lstStyle/>
          <a:p>
            <a:r>
              <a:rPr lang="en-US" sz="900" b="1" dirty="0"/>
              <a:t>Notes:</a:t>
            </a:r>
          </a:p>
          <a:p>
            <a:r>
              <a:rPr lang="en-US" sz="1000" baseline="30000" dirty="0"/>
              <a:t>1</a:t>
            </a:r>
            <a:r>
              <a:rPr lang="en-US" sz="900" b="1" dirty="0"/>
              <a:t> </a:t>
            </a:r>
            <a:r>
              <a:rPr lang="en-US" sz="900" b="0" i="0" dirty="0">
                <a:effectLst/>
                <a:latin typeface="system-ui"/>
                <a:hlinkClick r:id="rId3"/>
              </a:rPr>
              <a:t>Isaiah 1:2</a:t>
            </a:r>
            <a:r>
              <a:rPr lang="en-US" sz="900" b="0" i="0" dirty="0">
                <a:solidFill>
                  <a:srgbClr val="081C2A"/>
                </a:solidFill>
                <a:effectLst/>
                <a:latin typeface="system-ui"/>
              </a:rPr>
              <a:t>; </a:t>
            </a:r>
            <a:r>
              <a:rPr lang="en-US" sz="900" b="0" i="0" dirty="0">
                <a:effectLst/>
                <a:latin typeface="system-ui"/>
                <a:hlinkClick r:id="rId4"/>
              </a:rPr>
              <a:t>2:11-20</a:t>
            </a:r>
            <a:r>
              <a:rPr lang="en-US" sz="900" b="0" i="0" dirty="0">
                <a:solidFill>
                  <a:srgbClr val="081C2A"/>
                </a:solidFill>
                <a:effectLst/>
                <a:latin typeface="system-ui"/>
              </a:rPr>
              <a:t>; </a:t>
            </a:r>
            <a:r>
              <a:rPr lang="en-US" sz="900" b="0" i="0" dirty="0">
                <a:effectLst/>
                <a:latin typeface="system-ui"/>
                <a:hlinkClick r:id="rId5"/>
              </a:rPr>
              <a:t>5:30</a:t>
            </a:r>
            <a:r>
              <a:rPr lang="en-US" sz="900" b="0" i="0" dirty="0">
                <a:solidFill>
                  <a:srgbClr val="081C2A"/>
                </a:solidFill>
                <a:effectLst/>
                <a:latin typeface="system-ui"/>
              </a:rPr>
              <a:t>; </a:t>
            </a:r>
            <a:r>
              <a:rPr lang="en-US" sz="900" b="0" i="0" dirty="0">
                <a:effectLst/>
                <a:latin typeface="system-ui"/>
                <a:hlinkClick r:id="rId6"/>
              </a:rPr>
              <a:t>34:1-2</a:t>
            </a:r>
            <a:r>
              <a:rPr lang="en-US" sz="900" b="0" i="0" dirty="0">
                <a:solidFill>
                  <a:srgbClr val="081C2A"/>
                </a:solidFill>
                <a:effectLst/>
                <a:latin typeface="system-ui"/>
              </a:rPr>
              <a:t>; </a:t>
            </a:r>
            <a:r>
              <a:rPr lang="en-US" sz="900" b="0" i="0" dirty="0">
                <a:effectLst/>
                <a:latin typeface="system-ui"/>
                <a:hlinkClick r:id="rId7"/>
              </a:rPr>
              <a:t>42:25</a:t>
            </a:r>
            <a:endParaRPr lang="en-US" sz="900" dirty="0"/>
          </a:p>
          <a:p>
            <a:r>
              <a:rPr lang="en-US" sz="1000" baseline="30000" dirty="0"/>
              <a:t>2</a:t>
            </a:r>
            <a:r>
              <a:rPr lang="en-US" sz="900" dirty="0"/>
              <a:t> </a:t>
            </a:r>
            <a:r>
              <a:rPr lang="en-US" sz="900" b="0" i="0" dirty="0">
                <a:effectLst/>
                <a:latin typeface="system-ui"/>
                <a:hlinkClick r:id="rId8"/>
              </a:rPr>
              <a:t>Isaiah 1:31</a:t>
            </a:r>
            <a:r>
              <a:rPr lang="en-US" sz="900" b="0" i="0" dirty="0">
                <a:solidFill>
                  <a:srgbClr val="081C2A"/>
                </a:solidFill>
                <a:effectLst/>
                <a:latin typeface="system-ui"/>
              </a:rPr>
              <a:t>; </a:t>
            </a:r>
            <a:r>
              <a:rPr lang="en-US" sz="900" b="0" i="0" dirty="0">
                <a:effectLst/>
                <a:latin typeface="system-ui"/>
                <a:hlinkClick r:id="rId9"/>
              </a:rPr>
              <a:t>30:33</a:t>
            </a:r>
            <a:endParaRPr lang="en-US" sz="900" b="0" i="0" dirty="0">
              <a:effectLst/>
              <a:latin typeface="system-ui"/>
            </a:endParaRPr>
          </a:p>
          <a:p>
            <a:r>
              <a:rPr lang="en-US" sz="1000" baseline="30000" dirty="0"/>
              <a:t>3</a:t>
            </a:r>
            <a:r>
              <a:rPr lang="en-US" sz="900" dirty="0"/>
              <a:t> </a:t>
            </a:r>
            <a:r>
              <a:rPr lang="en-US" sz="900" b="0" i="0" dirty="0">
                <a:effectLst/>
                <a:latin typeface="system-ui"/>
                <a:hlinkClick r:id="rId10"/>
              </a:rPr>
              <a:t>Isaiah 5:25</a:t>
            </a:r>
            <a:r>
              <a:rPr lang="en-US" sz="900" b="0" i="0" dirty="0">
                <a:solidFill>
                  <a:srgbClr val="081C2A"/>
                </a:solidFill>
                <a:effectLst/>
                <a:latin typeface="system-ui"/>
              </a:rPr>
              <a:t>; </a:t>
            </a:r>
            <a:r>
              <a:rPr lang="en-US" sz="900" b="0" i="0" dirty="0">
                <a:effectLst/>
                <a:latin typeface="system-ui"/>
                <a:hlinkClick r:id="rId11"/>
              </a:rPr>
              <a:t>11:16</a:t>
            </a:r>
            <a:r>
              <a:rPr lang="en-US" sz="900" b="0" i="0" dirty="0">
                <a:solidFill>
                  <a:srgbClr val="081C2A"/>
                </a:solidFill>
                <a:effectLst/>
                <a:latin typeface="system-ui"/>
              </a:rPr>
              <a:t>; </a:t>
            </a:r>
            <a:r>
              <a:rPr lang="en-US" sz="900" b="0" i="0" dirty="0">
                <a:effectLst/>
                <a:latin typeface="system-ui"/>
                <a:hlinkClick r:id="rId12"/>
              </a:rPr>
              <a:t>14:1-2</a:t>
            </a:r>
            <a:r>
              <a:rPr lang="en-US" sz="900" b="0" i="0" dirty="0">
                <a:solidFill>
                  <a:srgbClr val="081C2A"/>
                </a:solidFill>
                <a:effectLst/>
                <a:latin typeface="system-ui"/>
              </a:rPr>
              <a:t>; </a:t>
            </a:r>
            <a:r>
              <a:rPr lang="en-US" sz="900" b="0" i="0" dirty="0">
                <a:effectLst/>
                <a:latin typeface="system-ui"/>
                <a:hlinkClick r:id="rId13"/>
              </a:rPr>
              <a:t>32:2</a:t>
            </a:r>
            <a:r>
              <a:rPr lang="en-US" sz="900" b="0" i="0" dirty="0">
                <a:solidFill>
                  <a:srgbClr val="081C2A"/>
                </a:solidFill>
                <a:effectLst/>
                <a:latin typeface="system-ui"/>
              </a:rPr>
              <a:t>; </a:t>
            </a:r>
            <a:r>
              <a:rPr lang="en-US" sz="900" b="0" i="0" dirty="0">
                <a:effectLst/>
                <a:latin typeface="system-ui"/>
                <a:hlinkClick r:id="rId14"/>
              </a:rPr>
              <a:t>40:3</a:t>
            </a:r>
            <a:r>
              <a:rPr lang="en-US" sz="900" b="0" i="0" dirty="0">
                <a:solidFill>
                  <a:srgbClr val="081C2A"/>
                </a:solidFill>
                <a:effectLst/>
                <a:latin typeface="system-ui"/>
              </a:rPr>
              <a:t>; </a:t>
            </a:r>
            <a:r>
              <a:rPr lang="en-US" sz="900" b="0" i="0" dirty="0">
                <a:effectLst/>
                <a:latin typeface="system-ui"/>
                <a:hlinkClick r:id="rId15"/>
              </a:rPr>
              <a:t>41:14-16</a:t>
            </a:r>
            <a:endParaRPr lang="en-US" sz="900" dirty="0"/>
          </a:p>
          <a:p>
            <a:r>
              <a:rPr lang="en-US" sz="1000" baseline="30000" dirty="0"/>
              <a:t>4</a:t>
            </a:r>
            <a:r>
              <a:rPr lang="en-US" sz="900" dirty="0"/>
              <a:t> </a:t>
            </a:r>
            <a:r>
              <a:rPr lang="en-US" sz="900" b="0" i="0" dirty="0">
                <a:effectLst/>
                <a:latin typeface="system-ui"/>
                <a:hlinkClick r:id="rId16"/>
              </a:rPr>
              <a:t>Isaiah 6:9-10</a:t>
            </a:r>
            <a:r>
              <a:rPr lang="en-US" sz="900" b="0" i="0" dirty="0">
                <a:solidFill>
                  <a:srgbClr val="081C2A"/>
                </a:solidFill>
                <a:effectLst/>
                <a:latin typeface="system-ui"/>
              </a:rPr>
              <a:t>; </a:t>
            </a:r>
            <a:r>
              <a:rPr lang="en-US" sz="900" b="0" i="0" dirty="0">
                <a:effectLst/>
                <a:latin typeface="system-ui"/>
                <a:hlinkClick r:id="rId17"/>
              </a:rPr>
              <a:t>42:7</a:t>
            </a:r>
            <a:endParaRPr lang="en-US" sz="900" dirty="0"/>
          </a:p>
        </p:txBody>
      </p:sp>
      <p:sp>
        <p:nvSpPr>
          <p:cNvPr id="6" name="TextBox 5">
            <a:extLst>
              <a:ext uri="{FF2B5EF4-FFF2-40B4-BE49-F238E27FC236}">
                <a16:creationId xmlns:a16="http://schemas.microsoft.com/office/drawing/2014/main" id="{3C06CEED-F921-52D8-E50B-DE831CFAE6C5}"/>
              </a:ext>
            </a:extLst>
          </p:cNvPr>
          <p:cNvSpPr txBox="1"/>
          <p:nvPr/>
        </p:nvSpPr>
        <p:spPr>
          <a:xfrm>
            <a:off x="1065212" y="1274467"/>
            <a:ext cx="10287000" cy="4678204"/>
          </a:xfrm>
          <a:prstGeom prst="rect">
            <a:avLst/>
          </a:prstGeom>
          <a:noFill/>
        </p:spPr>
        <p:txBody>
          <a:bodyPr wrap="square" rtlCol="0">
            <a:spAutoFit/>
          </a:bodyPr>
          <a:lstStyle/>
          <a:p>
            <a:r>
              <a:rPr lang="en-US" sz="1150" b="1" i="0" dirty="0">
                <a:solidFill>
                  <a:srgbClr val="081C2A"/>
                </a:solidFill>
                <a:effectLst/>
                <a:latin typeface="system-ui"/>
              </a:rPr>
              <a:t>Brief Summary: </a:t>
            </a:r>
            <a:r>
              <a:rPr lang="en-US" sz="1150" b="0" i="0" dirty="0">
                <a:solidFill>
                  <a:srgbClr val="081C2A"/>
                </a:solidFill>
                <a:effectLst/>
                <a:latin typeface="system-ui"/>
              </a:rPr>
              <a:t>The book of Isaiah reveals God’s judgment and salvation. God is “holy, holy, holy” (</a:t>
            </a:r>
            <a:r>
              <a:rPr lang="en-US" sz="1150" b="0" i="0" dirty="0">
                <a:effectLst/>
                <a:latin typeface="system-ui"/>
                <a:hlinkClick r:id="rId18"/>
              </a:rPr>
              <a:t>Isaiah 6:3</a:t>
            </a:r>
            <a:r>
              <a:rPr lang="en-US" sz="1150" b="0" i="0" dirty="0">
                <a:solidFill>
                  <a:srgbClr val="081C2A"/>
                </a:solidFill>
                <a:effectLst/>
                <a:latin typeface="system-ui"/>
              </a:rPr>
              <a:t>), and therefore He cannot allow sin to go unpunished</a:t>
            </a:r>
            <a:r>
              <a:rPr lang="en-US" sz="1150" b="0" i="0" baseline="30000" dirty="0">
                <a:solidFill>
                  <a:srgbClr val="081C2A"/>
                </a:solidFill>
                <a:effectLst/>
                <a:latin typeface="system-ui"/>
              </a:rPr>
              <a:t>1</a:t>
            </a:r>
            <a:r>
              <a:rPr lang="en-US" sz="1150" b="0" i="0" dirty="0">
                <a:solidFill>
                  <a:srgbClr val="081C2A"/>
                </a:solidFill>
                <a:effectLst/>
                <a:latin typeface="system-ui"/>
              </a:rPr>
              <a:t>. Isaiah portrays God’s oncoming judgment as a “consuming fire”.</a:t>
            </a:r>
            <a:r>
              <a:rPr lang="en-US" sz="1150" b="0" i="0" baseline="30000" dirty="0">
                <a:solidFill>
                  <a:srgbClr val="081C2A"/>
                </a:solidFill>
                <a:effectLst/>
                <a:latin typeface="system-ui"/>
              </a:rPr>
              <a:t>2</a:t>
            </a:r>
            <a:br>
              <a:rPr lang="en-US" sz="1150" dirty="0"/>
            </a:br>
            <a:br>
              <a:rPr lang="en-US" sz="1150" dirty="0"/>
            </a:br>
            <a:r>
              <a:rPr lang="en-US" sz="1150" b="0" i="0" dirty="0">
                <a:solidFill>
                  <a:srgbClr val="081C2A"/>
                </a:solidFill>
                <a:effectLst/>
                <a:latin typeface="system-ui"/>
              </a:rPr>
              <a:t>In tandem, Isaiah teaches that God is a God of mercy, grace, and compassion.</a:t>
            </a:r>
            <a:r>
              <a:rPr lang="en-US" sz="1150" b="0" i="0" baseline="30000" dirty="0">
                <a:solidFill>
                  <a:srgbClr val="081C2A"/>
                </a:solidFill>
                <a:effectLst/>
                <a:latin typeface="system-ui"/>
              </a:rPr>
              <a:t>3</a:t>
            </a:r>
            <a:r>
              <a:rPr lang="en-US" sz="1150" b="0" i="0" dirty="0">
                <a:solidFill>
                  <a:srgbClr val="081C2A"/>
                </a:solidFill>
                <a:effectLst/>
                <a:latin typeface="system-ui"/>
              </a:rPr>
              <a:t> The nation of Israel (both Judah and N. Israel) is blind and deaf to God’s commands.</a:t>
            </a:r>
            <a:r>
              <a:rPr lang="en-US" sz="1150" b="0" i="0" baseline="30000" dirty="0">
                <a:solidFill>
                  <a:srgbClr val="081C2A"/>
                </a:solidFill>
                <a:effectLst/>
                <a:latin typeface="system-ui"/>
              </a:rPr>
              <a:t>4</a:t>
            </a:r>
            <a:r>
              <a:rPr lang="en-US" sz="1150" b="0" i="0" dirty="0">
                <a:solidFill>
                  <a:srgbClr val="081C2A"/>
                </a:solidFill>
                <a:effectLst/>
                <a:latin typeface="system-ui"/>
              </a:rPr>
              <a:t> Judah is compared to a vineyard that should be, and will be, trampled on (</a:t>
            </a:r>
            <a:r>
              <a:rPr lang="en-US" sz="1150" b="0" i="0" dirty="0">
                <a:effectLst/>
                <a:latin typeface="system-ui"/>
                <a:hlinkClick r:id="rId19"/>
              </a:rPr>
              <a:t>Isaiah 5:1-7</a:t>
            </a:r>
            <a:r>
              <a:rPr lang="en-US" sz="1150" b="0" i="0" dirty="0">
                <a:solidFill>
                  <a:srgbClr val="081C2A"/>
                </a:solidFill>
                <a:effectLst/>
                <a:latin typeface="system-ui"/>
              </a:rPr>
              <a:t>). </a:t>
            </a:r>
            <a:r>
              <a:rPr lang="en-US" sz="1150" dirty="0">
                <a:solidFill>
                  <a:srgbClr val="081C2A"/>
                </a:solidFill>
                <a:latin typeface="system-ui"/>
              </a:rPr>
              <a:t>In fact, it is revealed that the whole earth will mourn, wither, and languish because all the peoples of the earth have transgressed God’s laws and broken the everlasting covenant (</a:t>
            </a:r>
            <a:r>
              <a:rPr lang="en-US" sz="1150" b="0" i="0" dirty="0">
                <a:effectLst/>
                <a:latin typeface="system-ui"/>
                <a:hlinkClick r:id="rId20"/>
              </a:rPr>
              <a:t>Isaiah 24:4-6</a:t>
            </a:r>
            <a:r>
              <a:rPr lang="en-US" sz="1150" dirty="0">
                <a:solidFill>
                  <a:srgbClr val="081C2A"/>
                </a:solidFill>
                <a:latin typeface="system-ui"/>
              </a:rPr>
              <a:t>). </a:t>
            </a:r>
            <a:r>
              <a:rPr lang="en-US" sz="1150" b="0" i="0" dirty="0">
                <a:solidFill>
                  <a:srgbClr val="081C2A"/>
                </a:solidFill>
                <a:effectLst/>
                <a:latin typeface="system-ui"/>
              </a:rPr>
              <a:t>Only because of His mercy and His promises to Israel, will God not allow Israel or Judah or the whole earth to be completely destroyed. He will bring restoration, forgiveness, and healing.</a:t>
            </a:r>
            <a:r>
              <a:rPr lang="en-US" sz="1150" b="0" i="0" baseline="30000" dirty="0">
                <a:solidFill>
                  <a:srgbClr val="081C2A"/>
                </a:solidFill>
                <a:effectLst/>
                <a:latin typeface="system-ui"/>
              </a:rPr>
              <a:t>5</a:t>
            </a:r>
            <a:br>
              <a:rPr lang="en-US" sz="1150" dirty="0"/>
            </a:br>
            <a:br>
              <a:rPr lang="en-US" sz="1150" dirty="0"/>
            </a:br>
            <a:r>
              <a:rPr lang="en-US" sz="1150" b="0" i="0" dirty="0">
                <a:solidFill>
                  <a:srgbClr val="081C2A"/>
                </a:solidFill>
                <a:effectLst/>
                <a:latin typeface="system-ui"/>
              </a:rPr>
              <a:t>More than any other book in the Old Testament, Isaiah focuses on the salvation that will come through the Messiah. The Messiah will one day rule in justice and righteousness.</a:t>
            </a:r>
            <a:r>
              <a:rPr lang="en-US" sz="1150" b="0" i="0" baseline="30000" dirty="0">
                <a:solidFill>
                  <a:srgbClr val="081C2A"/>
                </a:solidFill>
                <a:effectLst/>
                <a:latin typeface="system-ui"/>
              </a:rPr>
              <a:t>6</a:t>
            </a:r>
            <a:r>
              <a:rPr lang="en-US" sz="1150" b="0" i="0" dirty="0">
                <a:solidFill>
                  <a:srgbClr val="081C2A"/>
                </a:solidFill>
                <a:effectLst/>
                <a:latin typeface="system-ui"/>
              </a:rPr>
              <a:t> The reign of the Messiah will bring peace and safety to Israel (</a:t>
            </a:r>
            <a:r>
              <a:rPr lang="en-US" sz="1150" b="0" i="0" dirty="0">
                <a:effectLst/>
                <a:latin typeface="system-ui"/>
                <a:hlinkClick r:id="rId21"/>
              </a:rPr>
              <a:t>Isaiah 11:6-9</a:t>
            </a:r>
            <a:r>
              <a:rPr lang="en-US" sz="1150" b="0" i="0" dirty="0">
                <a:solidFill>
                  <a:srgbClr val="081C2A"/>
                </a:solidFill>
                <a:effectLst/>
                <a:latin typeface="system-ui"/>
              </a:rPr>
              <a:t>). Through the Messiah, Israel will be a light to all the nations.</a:t>
            </a:r>
            <a:r>
              <a:rPr lang="en-US" sz="1150" b="0" i="0" baseline="30000" dirty="0">
                <a:solidFill>
                  <a:srgbClr val="081C2A"/>
                </a:solidFill>
                <a:effectLst/>
                <a:latin typeface="system-ui"/>
              </a:rPr>
              <a:t>7</a:t>
            </a:r>
            <a:r>
              <a:rPr lang="en-US" sz="1150" b="0" i="0" dirty="0">
                <a:solidFill>
                  <a:srgbClr val="081C2A"/>
                </a:solidFill>
                <a:effectLst/>
                <a:latin typeface="system-ui"/>
              </a:rPr>
              <a:t> The Messiah’s kingdom on earth (</a:t>
            </a:r>
            <a:r>
              <a:rPr lang="en-US" sz="1150" b="0" i="0" dirty="0">
                <a:solidFill>
                  <a:srgbClr val="081C2A"/>
                </a:solidFill>
                <a:effectLst/>
                <a:latin typeface="system-ui"/>
                <a:hlinkClick r:id="rId22"/>
              </a:rPr>
              <a:t>Isaiah 65</a:t>
            </a:r>
            <a:r>
              <a:rPr lang="en-US" sz="1150" b="0" i="0" dirty="0">
                <a:solidFill>
                  <a:srgbClr val="081C2A"/>
                </a:solidFill>
                <a:effectLst/>
                <a:latin typeface="system-ui"/>
                <a:hlinkClick r:id="rId23"/>
              </a:rPr>
              <a:t>-66</a:t>
            </a:r>
            <a:r>
              <a:rPr lang="en-US" sz="1150" b="0" i="0" dirty="0">
                <a:solidFill>
                  <a:srgbClr val="081C2A"/>
                </a:solidFill>
                <a:effectLst/>
                <a:latin typeface="system-ui"/>
              </a:rPr>
              <a:t>) is the goal toward which all the book of Isaiah points. It is during the reign of the Messiah that God’s righteousness will be fully revealed to the world.</a:t>
            </a:r>
            <a:br>
              <a:rPr lang="en-US" sz="1150" dirty="0"/>
            </a:br>
            <a:br>
              <a:rPr lang="en-US" sz="1150" dirty="0"/>
            </a:br>
            <a:r>
              <a:rPr lang="en-US" sz="1150" b="0" i="0" dirty="0">
                <a:solidFill>
                  <a:srgbClr val="081C2A"/>
                </a:solidFill>
                <a:effectLst/>
                <a:latin typeface="system-ui"/>
              </a:rPr>
              <a:t>In a seeming paradox, the book of Isaiah also presents the Messiah as one who will suffer. </a:t>
            </a:r>
            <a:r>
              <a:rPr lang="en-US" sz="1150" b="0" i="0" dirty="0">
                <a:solidFill>
                  <a:srgbClr val="081C2A"/>
                </a:solidFill>
                <a:effectLst/>
                <a:latin typeface="system-ui"/>
                <a:hlinkClick r:id="rId24"/>
              </a:rPr>
              <a:t>Isaiah 53</a:t>
            </a:r>
            <a:r>
              <a:rPr lang="en-US" sz="1150" b="0" i="0" dirty="0">
                <a:solidFill>
                  <a:srgbClr val="081C2A"/>
                </a:solidFill>
                <a:effectLst/>
                <a:latin typeface="system-ui"/>
              </a:rPr>
              <a:t> vividly describes the Messiah suffering for sin. It is through His wounds that healing is achieved. It is through His suffering that our iniquities are taken away. This apparent contradiction is solved in the Person of Jesus Christ. In His first advent, Jesus was the suffering servant of </a:t>
            </a:r>
            <a:r>
              <a:rPr lang="en-US" sz="1150" dirty="0">
                <a:solidFill>
                  <a:srgbClr val="081C2A"/>
                </a:solidFill>
                <a:latin typeface="system-ui"/>
                <a:hlinkClick r:id="rId24"/>
              </a:rPr>
              <a:t>Isaiah 53</a:t>
            </a:r>
            <a:r>
              <a:rPr lang="en-US" sz="1150" b="0" i="0" dirty="0">
                <a:solidFill>
                  <a:srgbClr val="081C2A"/>
                </a:solidFill>
                <a:effectLst/>
                <a:latin typeface="system-ui"/>
              </a:rPr>
              <a:t>. In His second advent, Jesus will be the conquering and ruling King, the Prince of Peace (</a:t>
            </a:r>
            <a:r>
              <a:rPr lang="en-US" sz="1150" b="0" i="0" dirty="0">
                <a:effectLst/>
                <a:latin typeface="system-ui"/>
                <a:hlinkClick r:id="rId25"/>
              </a:rPr>
              <a:t>Isaiah 9:6</a:t>
            </a:r>
            <a:r>
              <a:rPr lang="en-US" sz="1150" b="0" i="0" dirty="0">
                <a:solidFill>
                  <a:srgbClr val="081C2A"/>
                </a:solidFill>
                <a:effectLst/>
                <a:latin typeface="system-ui"/>
              </a:rPr>
              <a:t>). </a:t>
            </a:r>
            <a:r>
              <a:rPr lang="en-US" sz="1150" dirty="0">
                <a:solidFill>
                  <a:srgbClr val="081C2A"/>
                </a:solidFill>
                <a:latin typeface="system-ui"/>
              </a:rPr>
              <a:t>These timelines of Messiah’s work in his first and second comings are compressed and mysteriously hidden in Isaiah. But, in the New Testament these timelines are expanded and revealed with the promised 1,000-year reign spoken of by the Apostle </a:t>
            </a:r>
            <a:r>
              <a:rPr lang="en-US" sz="1150" dirty="0">
                <a:latin typeface="system-ui"/>
              </a:rPr>
              <a:t>John</a:t>
            </a:r>
            <a:r>
              <a:rPr lang="en-US" sz="1100" dirty="0"/>
              <a:t> (</a:t>
            </a:r>
            <a:r>
              <a:rPr lang="en-US" sz="1100" dirty="0">
                <a:latin typeface="system-ui"/>
                <a:hlinkClick r:id="rId26"/>
              </a:rPr>
              <a:t>Revelation 20:1-6</a:t>
            </a:r>
            <a:r>
              <a:rPr lang="en-US" sz="1100" dirty="0"/>
              <a:t>) </a:t>
            </a:r>
            <a:r>
              <a:rPr lang="en-US" sz="1150" dirty="0">
                <a:latin typeface="system-ui"/>
              </a:rPr>
              <a:t>followed by </a:t>
            </a:r>
            <a:r>
              <a:rPr lang="en-US" sz="1150" dirty="0">
                <a:solidFill>
                  <a:srgbClr val="081C2A"/>
                </a:solidFill>
                <a:latin typeface="system-ui"/>
              </a:rPr>
              <a:t>the new heaven and earth foretold by both Isaiah and John.</a:t>
            </a:r>
            <a:r>
              <a:rPr lang="en-US" sz="1200" baseline="30000" dirty="0"/>
              <a:t>8</a:t>
            </a:r>
            <a:br>
              <a:rPr lang="en-US" sz="1150" dirty="0"/>
            </a:br>
            <a:br>
              <a:rPr lang="en-US" sz="1150" dirty="0"/>
            </a:br>
            <a:r>
              <a:rPr lang="en-US" sz="1150" b="1" i="0" dirty="0">
                <a:solidFill>
                  <a:srgbClr val="081C2A"/>
                </a:solidFill>
                <a:effectLst/>
                <a:latin typeface="system-ui"/>
              </a:rPr>
              <a:t>Foreshadowings: </a:t>
            </a:r>
            <a:r>
              <a:rPr lang="en-US" sz="1150" b="0" i="0" dirty="0">
                <a:solidFill>
                  <a:srgbClr val="081C2A"/>
                </a:solidFill>
                <a:effectLst/>
                <a:latin typeface="system-ui"/>
              </a:rPr>
              <a:t>As stated above, chapter 53 of Isaiah describes the coming Messiah and the suffering He would endure to pay for our sins. In His sovereignty, God orchestrated every detail of the crucifixion to fulfill every prophecy of this chapter, as well as all other messianic prophecies of the Old Testament. The imagery of </a:t>
            </a:r>
            <a:r>
              <a:rPr lang="en-US" sz="1150" dirty="0">
                <a:solidFill>
                  <a:srgbClr val="081C2A"/>
                </a:solidFill>
                <a:latin typeface="system-ui"/>
                <a:hlinkClick r:id="rId24"/>
              </a:rPr>
              <a:t>Isaiah 53</a:t>
            </a:r>
            <a:r>
              <a:rPr lang="en-US" sz="1150" b="0" i="0" dirty="0">
                <a:solidFill>
                  <a:srgbClr val="081C2A"/>
                </a:solidFill>
                <a:effectLst/>
                <a:latin typeface="system-ui"/>
              </a:rPr>
              <a:t> is poignant and prophetic and contains a complete picture of the Gospel. Jesus was despised and rejected</a:t>
            </a:r>
            <a:r>
              <a:rPr lang="en-US" sz="1150" b="0" i="0" baseline="30000" dirty="0">
                <a:solidFill>
                  <a:srgbClr val="081C2A"/>
                </a:solidFill>
                <a:effectLst/>
                <a:latin typeface="system-ui"/>
              </a:rPr>
              <a:t> 9</a:t>
            </a:r>
            <a:r>
              <a:rPr lang="en-US" sz="1150" b="0" i="0" dirty="0">
                <a:solidFill>
                  <a:srgbClr val="081C2A"/>
                </a:solidFill>
                <a:effectLst/>
                <a:latin typeface="system-ui"/>
              </a:rPr>
              <a:t>, stricken by God (v.4; </a:t>
            </a:r>
            <a:r>
              <a:rPr lang="en-US" sz="1150" b="0" i="0" dirty="0">
                <a:effectLst/>
                <a:latin typeface="system-ui"/>
                <a:hlinkClick r:id="rId27"/>
              </a:rPr>
              <a:t>Matthew 27:46</a:t>
            </a:r>
            <a:r>
              <a:rPr lang="en-US" sz="1150" b="0" i="0" dirty="0">
                <a:solidFill>
                  <a:srgbClr val="081C2A"/>
                </a:solidFill>
                <a:effectLst/>
                <a:latin typeface="system-ui"/>
              </a:rPr>
              <a:t>), and pierced for our transgressions.</a:t>
            </a:r>
            <a:r>
              <a:rPr lang="en-US" sz="1150" b="0" i="0" baseline="30000" dirty="0">
                <a:solidFill>
                  <a:srgbClr val="081C2A"/>
                </a:solidFill>
                <a:effectLst/>
                <a:latin typeface="system-ui"/>
              </a:rPr>
              <a:t>10</a:t>
            </a:r>
            <a:r>
              <a:rPr lang="en-US" sz="1150" b="0" i="0" dirty="0">
                <a:solidFill>
                  <a:srgbClr val="081C2A"/>
                </a:solidFill>
                <a:effectLst/>
                <a:latin typeface="system-ui"/>
              </a:rPr>
              <a:t> By His suffering, He paid the punishment we deserved and became for us the ultimate and perfect sacrifice (v. 5; </a:t>
            </a:r>
            <a:r>
              <a:rPr lang="en-US" sz="1150" b="0" i="0" dirty="0">
                <a:effectLst/>
                <a:latin typeface="system-ui"/>
                <a:hlinkClick r:id="rId28"/>
              </a:rPr>
              <a:t>Hebrews 10:10</a:t>
            </a:r>
            <a:r>
              <a:rPr lang="en-US" sz="1150" b="0" i="0" dirty="0">
                <a:solidFill>
                  <a:srgbClr val="081C2A"/>
                </a:solidFill>
                <a:effectLst/>
                <a:latin typeface="system-ui"/>
              </a:rPr>
              <a:t>). Although He was sinless, God laid on Him our sin, and we became God’s righteousness in Him (</a:t>
            </a:r>
            <a:r>
              <a:rPr lang="en-US" sz="1150" b="0" i="0" dirty="0">
                <a:effectLst/>
                <a:latin typeface="system-ui"/>
                <a:hlinkClick r:id="rId29"/>
              </a:rPr>
              <a:t>2 Corinthians 5:21</a:t>
            </a:r>
            <a:r>
              <a:rPr lang="en-US" sz="1150" b="0" i="0" dirty="0">
                <a:solidFill>
                  <a:srgbClr val="081C2A"/>
                </a:solidFill>
                <a:effectLst/>
                <a:latin typeface="system-ui"/>
              </a:rPr>
              <a:t>). Therefore, God has highly exalted him and bestowed upon him the name that is above every name, so that all will bow the knee to King Jesus (</a:t>
            </a:r>
            <a:r>
              <a:rPr lang="en-US" sz="1150" b="0" i="0" dirty="0">
                <a:solidFill>
                  <a:srgbClr val="081C2A"/>
                </a:solidFill>
                <a:effectLst/>
                <a:latin typeface="system-ui"/>
                <a:hlinkClick r:id="rId30"/>
              </a:rPr>
              <a:t>Philippians 2:5-11</a:t>
            </a:r>
            <a:r>
              <a:rPr lang="en-US" sz="1150" b="0" i="0" dirty="0">
                <a:solidFill>
                  <a:srgbClr val="081C2A"/>
                </a:solidFill>
                <a:effectLst/>
                <a:latin typeface="system-ui"/>
              </a:rPr>
              <a:t>).</a:t>
            </a:r>
            <a:endParaRPr lang="en-US" sz="1150" dirty="0"/>
          </a:p>
        </p:txBody>
      </p:sp>
      <p:sp>
        <p:nvSpPr>
          <p:cNvPr id="7" name="TextBox 6">
            <a:extLst>
              <a:ext uri="{FF2B5EF4-FFF2-40B4-BE49-F238E27FC236}">
                <a16:creationId xmlns:a16="http://schemas.microsoft.com/office/drawing/2014/main" id="{943F4B84-177E-F385-7420-A80A75EFFF7B}"/>
              </a:ext>
            </a:extLst>
          </p:cNvPr>
          <p:cNvSpPr txBox="1"/>
          <p:nvPr/>
        </p:nvSpPr>
        <p:spPr>
          <a:xfrm>
            <a:off x="3808412" y="5791200"/>
            <a:ext cx="1905000" cy="800219"/>
          </a:xfrm>
          <a:prstGeom prst="rect">
            <a:avLst/>
          </a:prstGeom>
          <a:noFill/>
        </p:spPr>
        <p:txBody>
          <a:bodyPr wrap="square" rtlCol="0">
            <a:spAutoFit/>
          </a:bodyPr>
          <a:lstStyle/>
          <a:p>
            <a:r>
              <a:rPr lang="en-US" sz="900" b="1" dirty="0"/>
              <a:t> </a:t>
            </a:r>
          </a:p>
          <a:p>
            <a:r>
              <a:rPr lang="en-US" sz="1000" baseline="30000" dirty="0"/>
              <a:t>5</a:t>
            </a:r>
            <a:r>
              <a:rPr lang="en-US" sz="900" b="1" dirty="0"/>
              <a:t> </a:t>
            </a:r>
            <a:r>
              <a:rPr lang="en-US" sz="900" b="0" i="0" dirty="0">
                <a:solidFill>
                  <a:srgbClr val="081C2A"/>
                </a:solidFill>
                <a:effectLst/>
                <a:latin typeface="system-ui"/>
                <a:hlinkClick r:id="rId31"/>
              </a:rPr>
              <a:t>Isaiah 43:2</a:t>
            </a:r>
            <a:r>
              <a:rPr lang="en-US" sz="900" b="0" i="0" dirty="0">
                <a:solidFill>
                  <a:srgbClr val="081C2A"/>
                </a:solidFill>
                <a:effectLst/>
                <a:latin typeface="system-ui"/>
              </a:rPr>
              <a:t>; </a:t>
            </a:r>
            <a:r>
              <a:rPr lang="en-US" sz="900" b="0" i="0" dirty="0">
                <a:solidFill>
                  <a:srgbClr val="081C2A"/>
                </a:solidFill>
                <a:effectLst/>
                <a:latin typeface="system-ui"/>
                <a:hlinkClick r:id="rId32"/>
              </a:rPr>
              <a:t>43:16-19</a:t>
            </a:r>
            <a:r>
              <a:rPr lang="en-US" sz="900" b="0" i="0" dirty="0">
                <a:solidFill>
                  <a:srgbClr val="081C2A"/>
                </a:solidFill>
                <a:effectLst/>
                <a:latin typeface="system-ui"/>
              </a:rPr>
              <a:t>; </a:t>
            </a:r>
            <a:r>
              <a:rPr lang="en-US" sz="900" b="0" i="0" dirty="0">
                <a:solidFill>
                  <a:srgbClr val="081C2A"/>
                </a:solidFill>
                <a:effectLst/>
                <a:latin typeface="system-ui"/>
                <a:hlinkClick r:id="rId33"/>
              </a:rPr>
              <a:t>52:10-12</a:t>
            </a:r>
            <a:endParaRPr lang="en-US" sz="900" dirty="0"/>
          </a:p>
          <a:p>
            <a:r>
              <a:rPr lang="en-US" sz="1000" baseline="30000" dirty="0"/>
              <a:t>6</a:t>
            </a:r>
            <a:r>
              <a:rPr lang="en-US" sz="900" dirty="0"/>
              <a:t> </a:t>
            </a:r>
            <a:r>
              <a:rPr lang="en-US" sz="900" b="0" i="0" dirty="0">
                <a:effectLst/>
                <a:latin typeface="system-ui"/>
                <a:hlinkClick r:id="rId34"/>
              </a:rPr>
              <a:t>Isaiah 9:7</a:t>
            </a:r>
            <a:r>
              <a:rPr lang="en-US" sz="900" b="0" i="0" dirty="0">
                <a:solidFill>
                  <a:srgbClr val="081C2A"/>
                </a:solidFill>
                <a:effectLst/>
                <a:latin typeface="system-ui"/>
              </a:rPr>
              <a:t>; </a:t>
            </a:r>
            <a:r>
              <a:rPr lang="en-US" sz="900" b="0" i="0" dirty="0">
                <a:effectLst/>
                <a:latin typeface="system-ui"/>
                <a:hlinkClick r:id="rId35"/>
              </a:rPr>
              <a:t>32:1</a:t>
            </a:r>
            <a:endParaRPr lang="en-US" sz="900" b="0" i="0" dirty="0">
              <a:effectLst/>
              <a:latin typeface="system-ui"/>
            </a:endParaRPr>
          </a:p>
          <a:p>
            <a:r>
              <a:rPr lang="en-US" sz="1000" baseline="30000" dirty="0"/>
              <a:t>7</a:t>
            </a:r>
            <a:r>
              <a:rPr lang="en-US" sz="900" dirty="0"/>
              <a:t> </a:t>
            </a:r>
            <a:r>
              <a:rPr lang="en-US" sz="900" b="0" i="0" dirty="0">
                <a:effectLst/>
                <a:latin typeface="system-ui"/>
                <a:hlinkClick r:id="rId36"/>
              </a:rPr>
              <a:t>Isaiah 42:6</a:t>
            </a:r>
            <a:r>
              <a:rPr lang="en-US" sz="900" b="0" i="0" dirty="0">
                <a:solidFill>
                  <a:srgbClr val="081C2A"/>
                </a:solidFill>
                <a:effectLst/>
                <a:latin typeface="system-ui"/>
              </a:rPr>
              <a:t>; </a:t>
            </a:r>
            <a:r>
              <a:rPr lang="en-US" sz="900" b="0" i="0" dirty="0">
                <a:effectLst/>
                <a:latin typeface="system-ui"/>
                <a:hlinkClick r:id="rId37"/>
              </a:rPr>
              <a:t>55:4-5</a:t>
            </a:r>
            <a:endParaRPr lang="en-US" sz="900" dirty="0"/>
          </a:p>
          <a:p>
            <a:r>
              <a:rPr lang="en-US" sz="1050" b="1" baseline="30000" dirty="0"/>
              <a:t>8</a:t>
            </a:r>
            <a:r>
              <a:rPr lang="en-US" sz="1000" b="1" dirty="0"/>
              <a:t> </a:t>
            </a:r>
            <a:r>
              <a:rPr lang="en-US" sz="900" dirty="0">
                <a:latin typeface="system-ui"/>
                <a:hlinkClick r:id="rId38"/>
              </a:rPr>
              <a:t>Isaiah 65:17</a:t>
            </a:r>
            <a:r>
              <a:rPr lang="en-US" sz="900" dirty="0">
                <a:latin typeface="system-ui"/>
              </a:rPr>
              <a:t>; </a:t>
            </a:r>
            <a:r>
              <a:rPr lang="en-US" sz="900" dirty="0">
                <a:latin typeface="system-ui"/>
                <a:hlinkClick r:id="rId39"/>
              </a:rPr>
              <a:t>Revelation 21:1</a:t>
            </a:r>
            <a:endParaRPr lang="en-US" sz="900" dirty="0">
              <a:latin typeface="system-ui"/>
            </a:endParaRPr>
          </a:p>
        </p:txBody>
      </p:sp>
      <p:sp>
        <p:nvSpPr>
          <p:cNvPr id="8" name="TextBox 7">
            <a:extLst>
              <a:ext uri="{FF2B5EF4-FFF2-40B4-BE49-F238E27FC236}">
                <a16:creationId xmlns:a16="http://schemas.microsoft.com/office/drawing/2014/main" id="{F18D7B3D-B7FF-CE74-9106-E2146986A367}"/>
              </a:ext>
            </a:extLst>
          </p:cNvPr>
          <p:cNvSpPr txBox="1"/>
          <p:nvPr/>
        </p:nvSpPr>
        <p:spPr>
          <a:xfrm>
            <a:off x="5903911" y="5798166"/>
            <a:ext cx="2171701" cy="507831"/>
          </a:xfrm>
          <a:prstGeom prst="rect">
            <a:avLst/>
          </a:prstGeom>
          <a:noFill/>
        </p:spPr>
        <p:txBody>
          <a:bodyPr wrap="square" rtlCol="0">
            <a:spAutoFit/>
          </a:bodyPr>
          <a:lstStyle/>
          <a:p>
            <a:r>
              <a:rPr lang="en-US" sz="900" b="1" dirty="0"/>
              <a:t> </a:t>
            </a:r>
          </a:p>
          <a:p>
            <a:r>
              <a:rPr lang="en-US" sz="900" baseline="30000" dirty="0"/>
              <a:t>9</a:t>
            </a:r>
            <a:r>
              <a:rPr lang="en-US" sz="900" dirty="0"/>
              <a:t> </a:t>
            </a:r>
            <a:r>
              <a:rPr lang="en-US" sz="900" dirty="0">
                <a:solidFill>
                  <a:srgbClr val="081C2A"/>
                </a:solidFill>
                <a:latin typeface="system-ui"/>
                <a:hlinkClick r:id="rId40"/>
              </a:rPr>
              <a:t>Isaiah 53:3</a:t>
            </a:r>
            <a:r>
              <a:rPr lang="en-US" sz="900" b="0" i="0" dirty="0">
                <a:solidFill>
                  <a:srgbClr val="081C2A"/>
                </a:solidFill>
                <a:effectLst/>
                <a:latin typeface="system-ui"/>
              </a:rPr>
              <a:t>; </a:t>
            </a:r>
            <a:r>
              <a:rPr lang="en-US" sz="900" b="0" i="0" dirty="0">
                <a:effectLst/>
                <a:latin typeface="system-ui"/>
                <a:hlinkClick r:id="rId41"/>
              </a:rPr>
              <a:t>Luke 13:34</a:t>
            </a:r>
            <a:r>
              <a:rPr lang="en-US" sz="900" b="0" i="0" dirty="0">
                <a:solidFill>
                  <a:srgbClr val="081C2A"/>
                </a:solidFill>
                <a:effectLst/>
                <a:latin typeface="system-ui"/>
              </a:rPr>
              <a:t>; </a:t>
            </a:r>
            <a:r>
              <a:rPr lang="en-US" sz="900" b="0" i="0" dirty="0">
                <a:effectLst/>
                <a:latin typeface="system-ui"/>
                <a:hlinkClick r:id="rId42"/>
              </a:rPr>
              <a:t>John 1:10-11</a:t>
            </a:r>
            <a:endParaRPr lang="en-US" sz="900" dirty="0"/>
          </a:p>
          <a:p>
            <a:r>
              <a:rPr lang="en-US" sz="900" baseline="30000" dirty="0"/>
              <a:t>10</a:t>
            </a:r>
            <a:r>
              <a:rPr lang="en-US" sz="900" b="1" dirty="0"/>
              <a:t> </a:t>
            </a:r>
            <a:r>
              <a:rPr lang="en-US" sz="900" dirty="0">
                <a:solidFill>
                  <a:srgbClr val="081C2A"/>
                </a:solidFill>
                <a:latin typeface="system-ui"/>
                <a:hlinkClick r:id="rId43"/>
              </a:rPr>
              <a:t>Isaiah 53:5</a:t>
            </a:r>
            <a:r>
              <a:rPr lang="en-US" sz="900" b="0" i="0" dirty="0">
                <a:solidFill>
                  <a:srgbClr val="081C2A"/>
                </a:solidFill>
                <a:effectLst/>
                <a:latin typeface="system-ui"/>
              </a:rPr>
              <a:t>; </a:t>
            </a:r>
            <a:r>
              <a:rPr lang="en-US" sz="900" b="0" i="0" dirty="0">
                <a:effectLst/>
                <a:latin typeface="system-ui"/>
                <a:hlinkClick r:id="rId44"/>
              </a:rPr>
              <a:t>John 19:34</a:t>
            </a:r>
            <a:r>
              <a:rPr lang="en-US" sz="900" b="0" i="0" dirty="0">
                <a:solidFill>
                  <a:srgbClr val="081C2A"/>
                </a:solidFill>
                <a:effectLst/>
                <a:latin typeface="system-ui"/>
              </a:rPr>
              <a:t>; </a:t>
            </a:r>
            <a:r>
              <a:rPr lang="en-US" sz="900" b="0" i="0" dirty="0">
                <a:effectLst/>
                <a:latin typeface="system-ui"/>
                <a:hlinkClick r:id="rId45"/>
              </a:rPr>
              <a:t>1 Peter 2:24</a:t>
            </a:r>
            <a:endParaRPr lang="en-US" sz="900" b="0" i="0" dirty="0">
              <a:effectLst/>
              <a:latin typeface="system-ui"/>
            </a:endParaRPr>
          </a:p>
        </p:txBody>
      </p:sp>
      <p:sp>
        <p:nvSpPr>
          <p:cNvPr id="9" name="TextBox 8">
            <a:extLst>
              <a:ext uri="{FF2B5EF4-FFF2-40B4-BE49-F238E27FC236}">
                <a16:creationId xmlns:a16="http://schemas.microsoft.com/office/drawing/2014/main" id="{BBEC6CDC-767C-EAE4-8DD2-753626AD2BF6}"/>
              </a:ext>
            </a:extLst>
          </p:cNvPr>
          <p:cNvSpPr txBox="1"/>
          <p:nvPr/>
        </p:nvSpPr>
        <p:spPr>
          <a:xfrm>
            <a:off x="1065212" y="798816"/>
            <a:ext cx="10058400" cy="400110"/>
          </a:xfrm>
          <a:prstGeom prst="rect">
            <a:avLst/>
          </a:prstGeom>
          <a:noFill/>
        </p:spPr>
        <p:txBody>
          <a:bodyPr wrap="square" rtlCol="0">
            <a:spAutoFit/>
          </a:bodyPr>
          <a:lstStyle/>
          <a:p>
            <a:r>
              <a:rPr lang="en-US" sz="1000" b="1" dirty="0">
                <a:solidFill>
                  <a:schemeClr val="accent1">
                    <a:lumMod val="75000"/>
                  </a:schemeClr>
                </a:solidFill>
              </a:rPr>
              <a:t>Learning Tip</a:t>
            </a:r>
            <a:r>
              <a:rPr lang="en-US" sz="1000" dirty="0">
                <a:solidFill>
                  <a:schemeClr val="accent1">
                    <a:lumMod val="75000"/>
                  </a:schemeClr>
                </a:solidFill>
              </a:rPr>
              <a:t>: For those studying the Bible in its table‑of‑contents order, this slide gives you a brief recap of the book you just completed. Studying in a different sequence? You can simply skip this slide or treat it as a gentle nudge to circle back when the time is right.</a:t>
            </a:r>
          </a:p>
        </p:txBody>
      </p:sp>
    </p:spTree>
    <p:extLst>
      <p:ext uri="{BB962C8B-B14F-4D97-AF65-F5344CB8AC3E}">
        <p14:creationId xmlns:p14="http://schemas.microsoft.com/office/powerpoint/2010/main" val="1065636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52E2E-D641-BC0D-3B3A-5315B7E73354}"/>
              </a:ext>
            </a:extLst>
          </p:cNvPr>
          <p:cNvSpPr>
            <a:spLocks noGrp="1"/>
          </p:cNvSpPr>
          <p:nvPr>
            <p:ph type="title"/>
          </p:nvPr>
        </p:nvSpPr>
        <p:spPr>
          <a:xfrm>
            <a:off x="2347928" y="365923"/>
            <a:ext cx="7802831" cy="426079"/>
          </a:xfrm>
        </p:spPr>
        <p:txBody>
          <a:bodyPr>
            <a:normAutofit fontScale="90000"/>
          </a:bodyPr>
          <a:lstStyle/>
          <a:p>
            <a:pPr algn="ctr" defTabSz="913852">
              <a:lnSpc>
                <a:spcPct val="85000"/>
              </a:lnSpc>
            </a:pPr>
            <a:r>
              <a:rPr lang="en-US" sz="3198" b="1" spc="-50" dirty="0">
                <a:solidFill>
                  <a:schemeClr val="tx1">
                    <a:lumMod val="75000"/>
                    <a:lumOff val="25000"/>
                  </a:schemeClr>
                </a:solidFill>
              </a:rPr>
              <a:t>Old Testament Table of Contents (39 Books)</a:t>
            </a:r>
          </a:p>
        </p:txBody>
      </p:sp>
      <p:sp>
        <p:nvSpPr>
          <p:cNvPr id="3" name="Slide Number Placeholder 2">
            <a:extLst>
              <a:ext uri="{FF2B5EF4-FFF2-40B4-BE49-F238E27FC236}">
                <a16:creationId xmlns:a16="http://schemas.microsoft.com/office/drawing/2014/main" id="{E08BADE2-AB5C-3A80-18B0-26A5695B1997}"/>
              </a:ext>
            </a:extLst>
          </p:cNvPr>
          <p:cNvSpPr>
            <a:spLocks noGrp="1"/>
          </p:cNvSpPr>
          <p:nvPr>
            <p:ph type="sldNum" sz="quarter" idx="12"/>
          </p:nvPr>
        </p:nvSpPr>
        <p:spPr/>
        <p:txBody>
          <a:bodyPr/>
          <a:lstStyle/>
          <a:p>
            <a:pPr defTabSz="914126"/>
            <a:fld id="{EB37DED6-D4C7-42EE-AB49-D2E39E64FDE4}" type="slidenum">
              <a:rPr lang="en-US">
                <a:solidFill>
                  <a:prstClr val="black">
                    <a:tint val="75000"/>
                  </a:prstClr>
                </a:solidFill>
                <a:latin typeface="Calibri" panose="020F0502020204030204"/>
              </a:rPr>
              <a:pPr defTabSz="914126"/>
              <a:t>8</a:t>
            </a:fld>
            <a:endParaRPr lang="en-US" dirty="0">
              <a:solidFill>
                <a:prstClr val="black">
                  <a:tint val="75000"/>
                </a:prstClr>
              </a:solidFill>
              <a:latin typeface="Calibri" panose="020F0502020204030204"/>
            </a:endParaRPr>
          </a:p>
        </p:txBody>
      </p:sp>
      <p:graphicFrame>
        <p:nvGraphicFramePr>
          <p:cNvPr id="5" name="Table 4">
            <a:extLst>
              <a:ext uri="{FF2B5EF4-FFF2-40B4-BE49-F238E27FC236}">
                <a16:creationId xmlns:a16="http://schemas.microsoft.com/office/drawing/2014/main" id="{05AD176C-EAC5-5E5C-E775-C9768796456F}"/>
              </a:ext>
            </a:extLst>
          </p:cNvPr>
          <p:cNvGraphicFramePr>
            <a:graphicFrameLocks noGrp="1"/>
          </p:cNvGraphicFramePr>
          <p:nvPr/>
        </p:nvGraphicFramePr>
        <p:xfrm>
          <a:off x="2347929" y="995082"/>
          <a:ext cx="1986769" cy="1696661"/>
        </p:xfrm>
        <a:graphic>
          <a:graphicData uri="http://schemas.openxmlformats.org/drawingml/2006/table">
            <a:tbl>
              <a:tblPr firstRow="1" bandRow="1">
                <a:tableStyleId>{775DCB02-9BB8-47FD-8907-85C794F793BA}</a:tableStyleId>
              </a:tblPr>
              <a:tblGrid>
                <a:gridCol w="1986769">
                  <a:extLst>
                    <a:ext uri="{9D8B030D-6E8A-4147-A177-3AD203B41FA5}">
                      <a16:colId xmlns:a16="http://schemas.microsoft.com/office/drawing/2014/main" val="357708575"/>
                    </a:ext>
                  </a:extLst>
                </a:gridCol>
              </a:tblGrid>
              <a:tr h="299819">
                <a:tc>
                  <a:txBody>
                    <a:bodyPr/>
                    <a:lstStyle/>
                    <a:p>
                      <a:pPr algn="ctr"/>
                      <a:r>
                        <a:rPr lang="en-US" sz="1200" dirty="0">
                          <a:solidFill>
                            <a:schemeClr val="tx1"/>
                          </a:solidFill>
                        </a:rPr>
                        <a:t>THE LAW - 5</a:t>
                      </a:r>
                    </a:p>
                  </a:txBody>
                  <a:tcPr marL="91368" marR="91368" marT="45684" marB="45684">
                    <a:lnB w="28575" cap="flat" cmpd="sng" algn="ctr">
                      <a:solidFill>
                        <a:schemeClr val="bg1"/>
                      </a:solidFill>
                      <a:prstDash val="solid"/>
                      <a:round/>
                      <a:headEnd type="none" w="med" len="med"/>
                      <a:tailEnd type="none" w="med" len="med"/>
                    </a:lnB>
                    <a:solidFill>
                      <a:srgbClr val="F4B183"/>
                    </a:solidFill>
                  </a:tcPr>
                </a:tc>
                <a:extLst>
                  <a:ext uri="{0D108BD9-81ED-4DB2-BD59-A6C34878D82A}">
                    <a16:rowId xmlns:a16="http://schemas.microsoft.com/office/drawing/2014/main" val="3609421304"/>
                  </a:ext>
                </a:extLst>
              </a:tr>
              <a:tr h="282782">
                <a:tc>
                  <a:txBody>
                    <a:bodyPr/>
                    <a:lstStyle/>
                    <a:p>
                      <a:pPr algn="ctr"/>
                      <a:r>
                        <a:rPr lang="en-US" sz="1200" dirty="0"/>
                        <a:t>GENESIS</a:t>
                      </a:r>
                    </a:p>
                  </a:txBody>
                  <a:tcPr marL="91368" marR="91368" marT="45684" marB="45684">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C99"/>
                    </a:solidFill>
                  </a:tcPr>
                </a:tc>
                <a:extLst>
                  <a:ext uri="{0D108BD9-81ED-4DB2-BD59-A6C34878D82A}">
                    <a16:rowId xmlns:a16="http://schemas.microsoft.com/office/drawing/2014/main" val="3974974907"/>
                  </a:ext>
                </a:extLst>
              </a:tr>
              <a:tr h="282782">
                <a:tc>
                  <a:txBody>
                    <a:bodyPr/>
                    <a:lstStyle/>
                    <a:p>
                      <a:pPr algn="ctr"/>
                      <a:r>
                        <a:rPr lang="en-US" sz="1200" dirty="0"/>
                        <a:t>EXODUS</a:t>
                      </a:r>
                    </a:p>
                  </a:txBody>
                  <a:tcPr marL="91368" marR="91368" marT="45684" marB="45684">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C99"/>
                    </a:solidFill>
                  </a:tcPr>
                </a:tc>
                <a:extLst>
                  <a:ext uri="{0D108BD9-81ED-4DB2-BD59-A6C34878D82A}">
                    <a16:rowId xmlns:a16="http://schemas.microsoft.com/office/drawing/2014/main" val="1876094520"/>
                  </a:ext>
                </a:extLst>
              </a:tr>
              <a:tr h="282782">
                <a:tc>
                  <a:txBody>
                    <a:bodyPr/>
                    <a:lstStyle/>
                    <a:p>
                      <a:pPr algn="ctr"/>
                      <a:r>
                        <a:rPr lang="en-US" sz="1200" dirty="0"/>
                        <a:t>LEVITICUS</a:t>
                      </a:r>
                    </a:p>
                  </a:txBody>
                  <a:tcPr marL="91368" marR="91368" marT="45684" marB="45684">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C99"/>
                    </a:solidFill>
                  </a:tcPr>
                </a:tc>
                <a:extLst>
                  <a:ext uri="{0D108BD9-81ED-4DB2-BD59-A6C34878D82A}">
                    <a16:rowId xmlns:a16="http://schemas.microsoft.com/office/drawing/2014/main" val="3357651910"/>
                  </a:ext>
                </a:extLst>
              </a:tr>
              <a:tr h="274201">
                <a:tc>
                  <a:txBody>
                    <a:bodyPr/>
                    <a:lstStyle/>
                    <a:p>
                      <a:pPr algn="ctr"/>
                      <a:r>
                        <a:rPr lang="en-US" sz="1200" dirty="0"/>
                        <a:t>NUMBERS</a:t>
                      </a:r>
                    </a:p>
                  </a:txBody>
                  <a:tcPr marL="91368" marR="91368" marT="45684" marB="45684">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C99"/>
                    </a:solidFill>
                  </a:tcPr>
                </a:tc>
                <a:extLst>
                  <a:ext uri="{0D108BD9-81ED-4DB2-BD59-A6C34878D82A}">
                    <a16:rowId xmlns:a16="http://schemas.microsoft.com/office/drawing/2014/main" val="973139883"/>
                  </a:ext>
                </a:extLst>
              </a:tr>
              <a:tr h="274201">
                <a:tc>
                  <a:txBody>
                    <a:bodyPr/>
                    <a:lstStyle/>
                    <a:p>
                      <a:pPr algn="ctr"/>
                      <a:r>
                        <a:rPr lang="en-US" sz="1200" dirty="0"/>
                        <a:t>DEUTERONOMY</a:t>
                      </a:r>
                    </a:p>
                  </a:txBody>
                  <a:tcPr marL="91368" marR="91368" marT="45684" marB="45684">
                    <a:lnT w="28575" cap="flat" cmpd="sng" algn="ctr">
                      <a:solidFill>
                        <a:schemeClr val="bg1"/>
                      </a:solidFill>
                      <a:prstDash val="solid"/>
                      <a:round/>
                      <a:headEnd type="none" w="med" len="med"/>
                      <a:tailEnd type="none" w="med" len="med"/>
                    </a:lnT>
                    <a:solidFill>
                      <a:srgbClr val="FFCC99"/>
                    </a:solidFill>
                  </a:tcPr>
                </a:tc>
                <a:extLst>
                  <a:ext uri="{0D108BD9-81ED-4DB2-BD59-A6C34878D82A}">
                    <a16:rowId xmlns:a16="http://schemas.microsoft.com/office/drawing/2014/main" val="2046406141"/>
                  </a:ext>
                </a:extLst>
              </a:tr>
            </a:tbl>
          </a:graphicData>
        </a:graphic>
      </p:graphicFrame>
      <p:graphicFrame>
        <p:nvGraphicFramePr>
          <p:cNvPr id="6" name="Table 5">
            <a:extLst>
              <a:ext uri="{FF2B5EF4-FFF2-40B4-BE49-F238E27FC236}">
                <a16:creationId xmlns:a16="http://schemas.microsoft.com/office/drawing/2014/main" id="{DDA7AE2D-97A1-78F6-2D18-D4B93CFA1C46}"/>
              </a:ext>
            </a:extLst>
          </p:cNvPr>
          <p:cNvGraphicFramePr>
            <a:graphicFrameLocks noGrp="1"/>
          </p:cNvGraphicFramePr>
          <p:nvPr/>
        </p:nvGraphicFramePr>
        <p:xfrm>
          <a:off x="5258591" y="990600"/>
          <a:ext cx="1986769" cy="1705616"/>
        </p:xfrm>
        <a:graphic>
          <a:graphicData uri="http://schemas.openxmlformats.org/drawingml/2006/table">
            <a:tbl>
              <a:tblPr firstRow="1" bandRow="1">
                <a:gradFill rotWithShape="1">
                  <a:gsLst>
                    <a:gs pos="0">
                      <a:srgbClr val="FFC000">
                        <a:lumMod val="110000"/>
                        <a:satMod val="105000"/>
                        <a:tint val="67000"/>
                      </a:srgbClr>
                    </a:gs>
                    <a:gs pos="50000">
                      <a:srgbClr val="FFC000">
                        <a:lumMod val="105000"/>
                        <a:satMod val="103000"/>
                        <a:tint val="73000"/>
                      </a:srgbClr>
                    </a:gs>
                    <a:gs pos="100000">
                      <a:srgbClr val="FFC000">
                        <a:lumMod val="105000"/>
                        <a:satMod val="109000"/>
                        <a:tint val="81000"/>
                      </a:srgbClr>
                    </a:gs>
                  </a:gsLst>
                  <a:lin ang="5400000" scaled="0"/>
                </a:gradFill>
                <a:effectLst/>
              </a:tblPr>
              <a:tblGrid>
                <a:gridCol w="1986769">
                  <a:extLst>
                    <a:ext uri="{9D8B030D-6E8A-4147-A177-3AD203B41FA5}">
                      <a16:colId xmlns:a16="http://schemas.microsoft.com/office/drawing/2014/main" val="357708575"/>
                    </a:ext>
                  </a:extLst>
                </a:gridCol>
              </a:tblGrid>
              <a:tr h="308774">
                <a:tc>
                  <a:txBody>
                    <a:bodyPr/>
                    <a:lstStyle>
                      <a:lvl1pPr marL="0" algn="l" defTabSz="1218987" rtl="0" eaLnBrk="1" latinLnBrk="0" hangingPunct="1">
                        <a:defRPr sz="2400" b="1" kern="1200">
                          <a:solidFill>
                            <a:schemeClr val="lt1"/>
                          </a:solidFill>
                          <a:latin typeface="Calibri" panose="020F0502020204030204"/>
                        </a:defRPr>
                      </a:lvl1pPr>
                      <a:lvl2pPr marL="609493" algn="l" defTabSz="1218987" rtl="0" eaLnBrk="1" latinLnBrk="0" hangingPunct="1">
                        <a:defRPr sz="2400" b="1" kern="1200">
                          <a:solidFill>
                            <a:schemeClr val="lt1"/>
                          </a:solidFill>
                          <a:latin typeface="Calibri" panose="020F0502020204030204"/>
                        </a:defRPr>
                      </a:lvl2pPr>
                      <a:lvl3pPr marL="1218987" algn="l" defTabSz="1218987" rtl="0" eaLnBrk="1" latinLnBrk="0" hangingPunct="1">
                        <a:defRPr sz="2400" b="1" kern="1200">
                          <a:solidFill>
                            <a:schemeClr val="lt1"/>
                          </a:solidFill>
                          <a:latin typeface="Calibri" panose="020F0502020204030204"/>
                        </a:defRPr>
                      </a:lvl3pPr>
                      <a:lvl4pPr marL="1828480" algn="l" defTabSz="1218987" rtl="0" eaLnBrk="1" latinLnBrk="0" hangingPunct="1">
                        <a:defRPr sz="2400" b="1" kern="1200">
                          <a:solidFill>
                            <a:schemeClr val="lt1"/>
                          </a:solidFill>
                          <a:latin typeface="Calibri" panose="020F0502020204030204"/>
                        </a:defRPr>
                      </a:lvl4pPr>
                      <a:lvl5pPr marL="2437973" algn="l" defTabSz="1218987" rtl="0" eaLnBrk="1" latinLnBrk="0" hangingPunct="1">
                        <a:defRPr sz="2400" b="1" kern="1200">
                          <a:solidFill>
                            <a:schemeClr val="lt1"/>
                          </a:solidFill>
                          <a:latin typeface="Calibri" panose="020F0502020204030204"/>
                        </a:defRPr>
                      </a:lvl5pPr>
                      <a:lvl6pPr marL="3047467" algn="l" defTabSz="1218987" rtl="0" eaLnBrk="1" latinLnBrk="0" hangingPunct="1">
                        <a:defRPr sz="2400" b="1" kern="1200">
                          <a:solidFill>
                            <a:schemeClr val="lt1"/>
                          </a:solidFill>
                          <a:latin typeface="Calibri" panose="020F0502020204030204"/>
                        </a:defRPr>
                      </a:lvl6pPr>
                      <a:lvl7pPr marL="3656960" algn="l" defTabSz="1218987" rtl="0" eaLnBrk="1" latinLnBrk="0" hangingPunct="1">
                        <a:defRPr sz="2400" b="1" kern="1200">
                          <a:solidFill>
                            <a:schemeClr val="lt1"/>
                          </a:solidFill>
                          <a:latin typeface="Calibri" panose="020F0502020204030204"/>
                        </a:defRPr>
                      </a:lvl7pPr>
                      <a:lvl8pPr marL="4266453" algn="l" defTabSz="1218987" rtl="0" eaLnBrk="1" latinLnBrk="0" hangingPunct="1">
                        <a:defRPr sz="2400" b="1" kern="1200">
                          <a:solidFill>
                            <a:schemeClr val="lt1"/>
                          </a:solidFill>
                          <a:latin typeface="Calibri" panose="020F0502020204030204"/>
                        </a:defRPr>
                      </a:lvl8pPr>
                      <a:lvl9pPr marL="4875947" algn="l" defTabSz="1218987" rtl="0" eaLnBrk="1" latinLnBrk="0" hangingPunct="1">
                        <a:defRPr sz="2400" b="1" kern="1200">
                          <a:solidFill>
                            <a:schemeClr val="lt1"/>
                          </a:solidFill>
                          <a:latin typeface="Calibri" panose="020F0502020204030204"/>
                        </a:defRPr>
                      </a:lvl9pPr>
                    </a:lstStyle>
                    <a:p>
                      <a:pPr algn="ctr"/>
                      <a:r>
                        <a:rPr lang="en-US" sz="1200" dirty="0">
                          <a:solidFill>
                            <a:schemeClr val="tx1"/>
                          </a:solidFill>
                        </a:rPr>
                        <a:t>POETRY - 5</a:t>
                      </a:r>
                    </a:p>
                  </a:txBody>
                  <a:tcPr marL="91368" marR="91368" marT="45684" marB="45684">
                    <a:lnL w="6350" cap="flat" cmpd="sng" algn="ctr">
                      <a:solidFill>
                        <a:srgbClr val="FFC000"/>
                      </a:solidFill>
                      <a:prstDash val="solid"/>
                      <a:miter lim="800000"/>
                    </a:lnL>
                    <a:lnR w="6350" cap="flat" cmpd="sng" algn="ctr">
                      <a:solidFill>
                        <a:srgbClr val="FFC000"/>
                      </a:solidFill>
                      <a:prstDash val="solid"/>
                      <a:miter lim="800000"/>
                    </a:lnR>
                    <a:lnT w="6350" cap="flat" cmpd="sng" algn="ctr">
                      <a:solidFill>
                        <a:srgbClr val="FFC000"/>
                      </a:solidFill>
                      <a:prstDash val="solid"/>
                      <a:miter lim="800000"/>
                    </a:lnT>
                    <a:lnB w="12700" cap="flat" cmpd="sng" algn="ctr">
                      <a:solidFill>
                        <a:sysClr val="window" lastClr="FFFFFF"/>
                      </a:solidFill>
                      <a:prstDash val="solid"/>
                      <a:miter lim="800000"/>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3609421304"/>
                  </a:ext>
                </a:extLst>
              </a:tr>
              <a:tr h="282782">
                <a:tc>
                  <a:txBody>
                    <a:bodyPr/>
                    <a:lstStyle>
                      <a:lvl1pPr marL="0" algn="l" defTabSz="1218987" rtl="0" eaLnBrk="1" latinLnBrk="0" hangingPunct="1">
                        <a:defRPr sz="2400" kern="1200">
                          <a:solidFill>
                            <a:schemeClr val="dk1"/>
                          </a:solidFill>
                          <a:latin typeface="Calibri" panose="020F0502020204030204"/>
                        </a:defRPr>
                      </a:lvl1pPr>
                      <a:lvl2pPr marL="609493" algn="l" defTabSz="1218987" rtl="0" eaLnBrk="1" latinLnBrk="0" hangingPunct="1">
                        <a:defRPr sz="2400" kern="1200">
                          <a:solidFill>
                            <a:schemeClr val="dk1"/>
                          </a:solidFill>
                          <a:latin typeface="Calibri" panose="020F0502020204030204"/>
                        </a:defRPr>
                      </a:lvl2pPr>
                      <a:lvl3pPr marL="1218987" algn="l" defTabSz="1218987" rtl="0" eaLnBrk="1" latinLnBrk="0" hangingPunct="1">
                        <a:defRPr sz="2400" kern="1200">
                          <a:solidFill>
                            <a:schemeClr val="dk1"/>
                          </a:solidFill>
                          <a:latin typeface="Calibri" panose="020F0502020204030204"/>
                        </a:defRPr>
                      </a:lvl3pPr>
                      <a:lvl4pPr marL="1828480" algn="l" defTabSz="1218987" rtl="0" eaLnBrk="1" latinLnBrk="0" hangingPunct="1">
                        <a:defRPr sz="2400" kern="1200">
                          <a:solidFill>
                            <a:schemeClr val="dk1"/>
                          </a:solidFill>
                          <a:latin typeface="Calibri" panose="020F0502020204030204"/>
                        </a:defRPr>
                      </a:lvl4pPr>
                      <a:lvl5pPr marL="2437973" algn="l" defTabSz="1218987" rtl="0" eaLnBrk="1" latinLnBrk="0" hangingPunct="1">
                        <a:defRPr sz="2400" kern="1200">
                          <a:solidFill>
                            <a:schemeClr val="dk1"/>
                          </a:solidFill>
                          <a:latin typeface="Calibri" panose="020F0502020204030204"/>
                        </a:defRPr>
                      </a:lvl5pPr>
                      <a:lvl6pPr marL="3047467" algn="l" defTabSz="1218987" rtl="0" eaLnBrk="1" latinLnBrk="0" hangingPunct="1">
                        <a:defRPr sz="2400" kern="1200">
                          <a:solidFill>
                            <a:schemeClr val="dk1"/>
                          </a:solidFill>
                          <a:latin typeface="Calibri" panose="020F0502020204030204"/>
                        </a:defRPr>
                      </a:lvl6pPr>
                      <a:lvl7pPr marL="3656960" algn="l" defTabSz="1218987" rtl="0" eaLnBrk="1" latinLnBrk="0" hangingPunct="1">
                        <a:defRPr sz="2400" kern="1200">
                          <a:solidFill>
                            <a:schemeClr val="dk1"/>
                          </a:solidFill>
                          <a:latin typeface="Calibri" panose="020F0502020204030204"/>
                        </a:defRPr>
                      </a:lvl7pPr>
                      <a:lvl8pPr marL="4266453" algn="l" defTabSz="1218987" rtl="0" eaLnBrk="1" latinLnBrk="0" hangingPunct="1">
                        <a:defRPr sz="2400" kern="1200">
                          <a:solidFill>
                            <a:schemeClr val="dk1"/>
                          </a:solidFill>
                          <a:latin typeface="Calibri" panose="020F0502020204030204"/>
                        </a:defRPr>
                      </a:lvl8pPr>
                      <a:lvl9pPr marL="4875947" algn="l" defTabSz="1218987" rtl="0" eaLnBrk="1" latinLnBrk="0" hangingPunct="1">
                        <a:defRPr sz="2400" kern="1200">
                          <a:solidFill>
                            <a:schemeClr val="dk1"/>
                          </a:solidFill>
                          <a:latin typeface="Calibri" panose="020F0502020204030204"/>
                        </a:defRPr>
                      </a:lvl9pPr>
                    </a:lstStyle>
                    <a:p>
                      <a:pPr algn="ctr"/>
                      <a:r>
                        <a:rPr lang="en-US" sz="1200" dirty="0"/>
                        <a:t>JOB</a:t>
                      </a:r>
                    </a:p>
                  </a:txBody>
                  <a:tcPr marL="91368" marR="91368" marT="45684" marB="45684">
                    <a:lnL w="6350" cap="flat" cmpd="sng" algn="ctr">
                      <a:solidFill>
                        <a:srgbClr val="FFC000"/>
                      </a:solidFill>
                      <a:prstDash val="solid"/>
                      <a:miter lim="800000"/>
                    </a:lnL>
                    <a:lnR w="6350" cap="flat" cmpd="sng" algn="ctr">
                      <a:solidFill>
                        <a:srgbClr val="FFC000"/>
                      </a:solidFill>
                      <a:prstDash val="solid"/>
                      <a:miter lim="800000"/>
                    </a:lnR>
                    <a:lnT w="12700" cap="flat" cmpd="sng" algn="ctr">
                      <a:solidFill>
                        <a:sysClr val="window" lastClr="FFFFFF"/>
                      </a:solidFill>
                      <a:prstDash val="solid"/>
                      <a:miter lim="800000"/>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alpha val="40000"/>
                      </a:srgbClr>
                    </a:solidFill>
                  </a:tcPr>
                </a:tc>
                <a:extLst>
                  <a:ext uri="{0D108BD9-81ED-4DB2-BD59-A6C34878D82A}">
                    <a16:rowId xmlns:a16="http://schemas.microsoft.com/office/drawing/2014/main" val="3974974907"/>
                  </a:ext>
                </a:extLst>
              </a:tr>
              <a:tr h="282782">
                <a:tc>
                  <a:txBody>
                    <a:bodyPr/>
                    <a:lstStyle>
                      <a:lvl1pPr marL="0" algn="l" defTabSz="1218987" rtl="0" eaLnBrk="1" latinLnBrk="0" hangingPunct="1">
                        <a:defRPr sz="2400" kern="1200">
                          <a:solidFill>
                            <a:schemeClr val="dk1"/>
                          </a:solidFill>
                          <a:latin typeface="Calibri" panose="020F0502020204030204"/>
                        </a:defRPr>
                      </a:lvl1pPr>
                      <a:lvl2pPr marL="609493" algn="l" defTabSz="1218987" rtl="0" eaLnBrk="1" latinLnBrk="0" hangingPunct="1">
                        <a:defRPr sz="2400" kern="1200">
                          <a:solidFill>
                            <a:schemeClr val="dk1"/>
                          </a:solidFill>
                          <a:latin typeface="Calibri" panose="020F0502020204030204"/>
                        </a:defRPr>
                      </a:lvl2pPr>
                      <a:lvl3pPr marL="1218987" algn="l" defTabSz="1218987" rtl="0" eaLnBrk="1" latinLnBrk="0" hangingPunct="1">
                        <a:defRPr sz="2400" kern="1200">
                          <a:solidFill>
                            <a:schemeClr val="dk1"/>
                          </a:solidFill>
                          <a:latin typeface="Calibri" panose="020F0502020204030204"/>
                        </a:defRPr>
                      </a:lvl3pPr>
                      <a:lvl4pPr marL="1828480" algn="l" defTabSz="1218987" rtl="0" eaLnBrk="1" latinLnBrk="0" hangingPunct="1">
                        <a:defRPr sz="2400" kern="1200">
                          <a:solidFill>
                            <a:schemeClr val="dk1"/>
                          </a:solidFill>
                          <a:latin typeface="Calibri" panose="020F0502020204030204"/>
                        </a:defRPr>
                      </a:lvl4pPr>
                      <a:lvl5pPr marL="2437973" algn="l" defTabSz="1218987" rtl="0" eaLnBrk="1" latinLnBrk="0" hangingPunct="1">
                        <a:defRPr sz="2400" kern="1200">
                          <a:solidFill>
                            <a:schemeClr val="dk1"/>
                          </a:solidFill>
                          <a:latin typeface="Calibri" panose="020F0502020204030204"/>
                        </a:defRPr>
                      </a:lvl5pPr>
                      <a:lvl6pPr marL="3047467" algn="l" defTabSz="1218987" rtl="0" eaLnBrk="1" latinLnBrk="0" hangingPunct="1">
                        <a:defRPr sz="2400" kern="1200">
                          <a:solidFill>
                            <a:schemeClr val="dk1"/>
                          </a:solidFill>
                          <a:latin typeface="Calibri" panose="020F0502020204030204"/>
                        </a:defRPr>
                      </a:lvl6pPr>
                      <a:lvl7pPr marL="3656960" algn="l" defTabSz="1218987" rtl="0" eaLnBrk="1" latinLnBrk="0" hangingPunct="1">
                        <a:defRPr sz="2400" kern="1200">
                          <a:solidFill>
                            <a:schemeClr val="dk1"/>
                          </a:solidFill>
                          <a:latin typeface="Calibri" panose="020F0502020204030204"/>
                        </a:defRPr>
                      </a:lvl7pPr>
                      <a:lvl8pPr marL="4266453" algn="l" defTabSz="1218987" rtl="0" eaLnBrk="1" latinLnBrk="0" hangingPunct="1">
                        <a:defRPr sz="2400" kern="1200">
                          <a:solidFill>
                            <a:schemeClr val="dk1"/>
                          </a:solidFill>
                          <a:latin typeface="Calibri" panose="020F0502020204030204"/>
                        </a:defRPr>
                      </a:lvl8pPr>
                      <a:lvl9pPr marL="4875947" algn="l" defTabSz="1218987" rtl="0" eaLnBrk="1" latinLnBrk="0" hangingPunct="1">
                        <a:defRPr sz="2400" kern="1200">
                          <a:solidFill>
                            <a:schemeClr val="dk1"/>
                          </a:solidFill>
                          <a:latin typeface="Calibri" panose="020F0502020204030204"/>
                        </a:defRPr>
                      </a:lvl9pPr>
                    </a:lstStyle>
                    <a:p>
                      <a:pPr algn="ctr"/>
                      <a:r>
                        <a:rPr lang="en-US" sz="1200" dirty="0"/>
                        <a:t>PSALMS</a:t>
                      </a:r>
                    </a:p>
                  </a:txBody>
                  <a:tcPr marL="91368" marR="91368" marT="45684" marB="45684">
                    <a:lnL w="6350" cap="flat" cmpd="sng" algn="ctr">
                      <a:solidFill>
                        <a:srgbClr val="FFC000"/>
                      </a:solidFill>
                      <a:prstDash val="solid"/>
                      <a:miter lim="800000"/>
                    </a:lnL>
                    <a:lnR w="6350" cap="flat" cmpd="sng" algn="ctr">
                      <a:solidFill>
                        <a:srgbClr val="FFC000"/>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76094520"/>
                  </a:ext>
                </a:extLst>
              </a:tr>
              <a:tr h="282782">
                <a:tc>
                  <a:txBody>
                    <a:bodyPr/>
                    <a:lstStyle>
                      <a:lvl1pPr marL="0" algn="l" defTabSz="1218987" rtl="0" eaLnBrk="1" latinLnBrk="0" hangingPunct="1">
                        <a:defRPr sz="2400" kern="1200">
                          <a:solidFill>
                            <a:schemeClr val="dk1"/>
                          </a:solidFill>
                          <a:latin typeface="Calibri" panose="020F0502020204030204"/>
                        </a:defRPr>
                      </a:lvl1pPr>
                      <a:lvl2pPr marL="609493" algn="l" defTabSz="1218987" rtl="0" eaLnBrk="1" latinLnBrk="0" hangingPunct="1">
                        <a:defRPr sz="2400" kern="1200">
                          <a:solidFill>
                            <a:schemeClr val="dk1"/>
                          </a:solidFill>
                          <a:latin typeface="Calibri" panose="020F0502020204030204"/>
                        </a:defRPr>
                      </a:lvl2pPr>
                      <a:lvl3pPr marL="1218987" algn="l" defTabSz="1218987" rtl="0" eaLnBrk="1" latinLnBrk="0" hangingPunct="1">
                        <a:defRPr sz="2400" kern="1200">
                          <a:solidFill>
                            <a:schemeClr val="dk1"/>
                          </a:solidFill>
                          <a:latin typeface="Calibri" panose="020F0502020204030204"/>
                        </a:defRPr>
                      </a:lvl3pPr>
                      <a:lvl4pPr marL="1828480" algn="l" defTabSz="1218987" rtl="0" eaLnBrk="1" latinLnBrk="0" hangingPunct="1">
                        <a:defRPr sz="2400" kern="1200">
                          <a:solidFill>
                            <a:schemeClr val="dk1"/>
                          </a:solidFill>
                          <a:latin typeface="Calibri" panose="020F0502020204030204"/>
                        </a:defRPr>
                      </a:lvl4pPr>
                      <a:lvl5pPr marL="2437973" algn="l" defTabSz="1218987" rtl="0" eaLnBrk="1" latinLnBrk="0" hangingPunct="1">
                        <a:defRPr sz="2400" kern="1200">
                          <a:solidFill>
                            <a:schemeClr val="dk1"/>
                          </a:solidFill>
                          <a:latin typeface="Calibri" panose="020F0502020204030204"/>
                        </a:defRPr>
                      </a:lvl5pPr>
                      <a:lvl6pPr marL="3047467" algn="l" defTabSz="1218987" rtl="0" eaLnBrk="1" latinLnBrk="0" hangingPunct="1">
                        <a:defRPr sz="2400" kern="1200">
                          <a:solidFill>
                            <a:schemeClr val="dk1"/>
                          </a:solidFill>
                          <a:latin typeface="Calibri" panose="020F0502020204030204"/>
                        </a:defRPr>
                      </a:lvl6pPr>
                      <a:lvl7pPr marL="3656960" algn="l" defTabSz="1218987" rtl="0" eaLnBrk="1" latinLnBrk="0" hangingPunct="1">
                        <a:defRPr sz="2400" kern="1200">
                          <a:solidFill>
                            <a:schemeClr val="dk1"/>
                          </a:solidFill>
                          <a:latin typeface="Calibri" panose="020F0502020204030204"/>
                        </a:defRPr>
                      </a:lvl7pPr>
                      <a:lvl8pPr marL="4266453" algn="l" defTabSz="1218987" rtl="0" eaLnBrk="1" latinLnBrk="0" hangingPunct="1">
                        <a:defRPr sz="2400" kern="1200">
                          <a:solidFill>
                            <a:schemeClr val="dk1"/>
                          </a:solidFill>
                          <a:latin typeface="Calibri" panose="020F0502020204030204"/>
                        </a:defRPr>
                      </a:lvl8pPr>
                      <a:lvl9pPr marL="4875947" algn="l" defTabSz="1218987" rtl="0" eaLnBrk="1" latinLnBrk="0" hangingPunct="1">
                        <a:defRPr sz="2400" kern="1200">
                          <a:solidFill>
                            <a:schemeClr val="dk1"/>
                          </a:solidFill>
                          <a:latin typeface="Calibri" panose="020F0502020204030204"/>
                        </a:defRPr>
                      </a:lvl9pPr>
                    </a:lstStyle>
                    <a:p>
                      <a:pPr algn="ctr"/>
                      <a:r>
                        <a:rPr lang="en-US" sz="1200" dirty="0"/>
                        <a:t>PROVERBS</a:t>
                      </a:r>
                    </a:p>
                  </a:txBody>
                  <a:tcPr marL="91368" marR="91368" marT="45684" marB="45684">
                    <a:lnL w="6350" cap="flat" cmpd="sng" algn="ctr">
                      <a:solidFill>
                        <a:srgbClr val="FFC000"/>
                      </a:solidFill>
                      <a:prstDash val="solid"/>
                      <a:miter lim="800000"/>
                    </a:lnL>
                    <a:lnR w="6350" cap="flat" cmpd="sng" algn="ctr">
                      <a:solidFill>
                        <a:srgbClr val="FFC000"/>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alpha val="40000"/>
                      </a:srgbClr>
                    </a:solidFill>
                  </a:tcPr>
                </a:tc>
                <a:extLst>
                  <a:ext uri="{0D108BD9-81ED-4DB2-BD59-A6C34878D82A}">
                    <a16:rowId xmlns:a16="http://schemas.microsoft.com/office/drawing/2014/main" val="3357651910"/>
                  </a:ext>
                </a:extLst>
              </a:tr>
              <a:tr h="274201">
                <a:tc>
                  <a:txBody>
                    <a:bodyPr/>
                    <a:lstStyle>
                      <a:lvl1pPr marL="0" algn="l" defTabSz="1218987" rtl="0" eaLnBrk="1" latinLnBrk="0" hangingPunct="1">
                        <a:defRPr sz="2400" kern="1200">
                          <a:solidFill>
                            <a:schemeClr val="dk1"/>
                          </a:solidFill>
                          <a:latin typeface="Calibri" panose="020F0502020204030204"/>
                        </a:defRPr>
                      </a:lvl1pPr>
                      <a:lvl2pPr marL="609493" algn="l" defTabSz="1218987" rtl="0" eaLnBrk="1" latinLnBrk="0" hangingPunct="1">
                        <a:defRPr sz="2400" kern="1200">
                          <a:solidFill>
                            <a:schemeClr val="dk1"/>
                          </a:solidFill>
                          <a:latin typeface="Calibri" panose="020F0502020204030204"/>
                        </a:defRPr>
                      </a:lvl2pPr>
                      <a:lvl3pPr marL="1218987" algn="l" defTabSz="1218987" rtl="0" eaLnBrk="1" latinLnBrk="0" hangingPunct="1">
                        <a:defRPr sz="2400" kern="1200">
                          <a:solidFill>
                            <a:schemeClr val="dk1"/>
                          </a:solidFill>
                          <a:latin typeface="Calibri" panose="020F0502020204030204"/>
                        </a:defRPr>
                      </a:lvl3pPr>
                      <a:lvl4pPr marL="1828480" algn="l" defTabSz="1218987" rtl="0" eaLnBrk="1" latinLnBrk="0" hangingPunct="1">
                        <a:defRPr sz="2400" kern="1200">
                          <a:solidFill>
                            <a:schemeClr val="dk1"/>
                          </a:solidFill>
                          <a:latin typeface="Calibri" panose="020F0502020204030204"/>
                        </a:defRPr>
                      </a:lvl4pPr>
                      <a:lvl5pPr marL="2437973" algn="l" defTabSz="1218987" rtl="0" eaLnBrk="1" latinLnBrk="0" hangingPunct="1">
                        <a:defRPr sz="2400" kern="1200">
                          <a:solidFill>
                            <a:schemeClr val="dk1"/>
                          </a:solidFill>
                          <a:latin typeface="Calibri" panose="020F0502020204030204"/>
                        </a:defRPr>
                      </a:lvl5pPr>
                      <a:lvl6pPr marL="3047467" algn="l" defTabSz="1218987" rtl="0" eaLnBrk="1" latinLnBrk="0" hangingPunct="1">
                        <a:defRPr sz="2400" kern="1200">
                          <a:solidFill>
                            <a:schemeClr val="dk1"/>
                          </a:solidFill>
                          <a:latin typeface="Calibri" panose="020F0502020204030204"/>
                        </a:defRPr>
                      </a:lvl6pPr>
                      <a:lvl7pPr marL="3656960" algn="l" defTabSz="1218987" rtl="0" eaLnBrk="1" latinLnBrk="0" hangingPunct="1">
                        <a:defRPr sz="2400" kern="1200">
                          <a:solidFill>
                            <a:schemeClr val="dk1"/>
                          </a:solidFill>
                          <a:latin typeface="Calibri" panose="020F0502020204030204"/>
                        </a:defRPr>
                      </a:lvl7pPr>
                      <a:lvl8pPr marL="4266453" algn="l" defTabSz="1218987" rtl="0" eaLnBrk="1" latinLnBrk="0" hangingPunct="1">
                        <a:defRPr sz="2400" kern="1200">
                          <a:solidFill>
                            <a:schemeClr val="dk1"/>
                          </a:solidFill>
                          <a:latin typeface="Calibri" panose="020F0502020204030204"/>
                        </a:defRPr>
                      </a:lvl8pPr>
                      <a:lvl9pPr marL="4875947" algn="l" defTabSz="1218987" rtl="0" eaLnBrk="1" latinLnBrk="0" hangingPunct="1">
                        <a:defRPr sz="2400" kern="1200">
                          <a:solidFill>
                            <a:schemeClr val="dk1"/>
                          </a:solidFill>
                          <a:latin typeface="Calibri" panose="020F0502020204030204"/>
                        </a:defRPr>
                      </a:lvl9pPr>
                    </a:lstStyle>
                    <a:p>
                      <a:pPr algn="ctr"/>
                      <a:r>
                        <a:rPr lang="en-US" sz="1200" dirty="0"/>
                        <a:t>ECCLESIASTES</a:t>
                      </a:r>
                    </a:p>
                  </a:txBody>
                  <a:tcPr marL="91368" marR="91368" marT="45684" marB="45684">
                    <a:lnL w="6350" cap="flat" cmpd="sng" algn="ctr">
                      <a:solidFill>
                        <a:srgbClr val="FFC000"/>
                      </a:solidFill>
                      <a:prstDash val="solid"/>
                      <a:miter lim="800000"/>
                    </a:lnL>
                    <a:lnR w="6350" cap="flat" cmpd="sng" algn="ctr">
                      <a:solidFill>
                        <a:srgbClr val="FFC000"/>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3139883"/>
                  </a:ext>
                </a:extLst>
              </a:tr>
              <a:tr h="274201">
                <a:tc>
                  <a:txBody>
                    <a:bodyPr/>
                    <a:lstStyle>
                      <a:lvl1pPr marL="0" algn="l" defTabSz="1218987" rtl="0" eaLnBrk="1" latinLnBrk="0" hangingPunct="1">
                        <a:defRPr sz="2400" kern="1200">
                          <a:solidFill>
                            <a:schemeClr val="dk1"/>
                          </a:solidFill>
                          <a:latin typeface="Calibri" panose="020F0502020204030204"/>
                        </a:defRPr>
                      </a:lvl1pPr>
                      <a:lvl2pPr marL="609493" algn="l" defTabSz="1218987" rtl="0" eaLnBrk="1" latinLnBrk="0" hangingPunct="1">
                        <a:defRPr sz="2400" kern="1200">
                          <a:solidFill>
                            <a:schemeClr val="dk1"/>
                          </a:solidFill>
                          <a:latin typeface="Calibri" panose="020F0502020204030204"/>
                        </a:defRPr>
                      </a:lvl2pPr>
                      <a:lvl3pPr marL="1218987" algn="l" defTabSz="1218987" rtl="0" eaLnBrk="1" latinLnBrk="0" hangingPunct="1">
                        <a:defRPr sz="2400" kern="1200">
                          <a:solidFill>
                            <a:schemeClr val="dk1"/>
                          </a:solidFill>
                          <a:latin typeface="Calibri" panose="020F0502020204030204"/>
                        </a:defRPr>
                      </a:lvl3pPr>
                      <a:lvl4pPr marL="1828480" algn="l" defTabSz="1218987" rtl="0" eaLnBrk="1" latinLnBrk="0" hangingPunct="1">
                        <a:defRPr sz="2400" kern="1200">
                          <a:solidFill>
                            <a:schemeClr val="dk1"/>
                          </a:solidFill>
                          <a:latin typeface="Calibri" panose="020F0502020204030204"/>
                        </a:defRPr>
                      </a:lvl4pPr>
                      <a:lvl5pPr marL="2437973" algn="l" defTabSz="1218987" rtl="0" eaLnBrk="1" latinLnBrk="0" hangingPunct="1">
                        <a:defRPr sz="2400" kern="1200">
                          <a:solidFill>
                            <a:schemeClr val="dk1"/>
                          </a:solidFill>
                          <a:latin typeface="Calibri" panose="020F0502020204030204"/>
                        </a:defRPr>
                      </a:lvl5pPr>
                      <a:lvl6pPr marL="3047467" algn="l" defTabSz="1218987" rtl="0" eaLnBrk="1" latinLnBrk="0" hangingPunct="1">
                        <a:defRPr sz="2400" kern="1200">
                          <a:solidFill>
                            <a:schemeClr val="dk1"/>
                          </a:solidFill>
                          <a:latin typeface="Calibri" panose="020F0502020204030204"/>
                        </a:defRPr>
                      </a:lvl6pPr>
                      <a:lvl7pPr marL="3656960" algn="l" defTabSz="1218987" rtl="0" eaLnBrk="1" latinLnBrk="0" hangingPunct="1">
                        <a:defRPr sz="2400" kern="1200">
                          <a:solidFill>
                            <a:schemeClr val="dk1"/>
                          </a:solidFill>
                          <a:latin typeface="Calibri" panose="020F0502020204030204"/>
                        </a:defRPr>
                      </a:lvl7pPr>
                      <a:lvl8pPr marL="4266453" algn="l" defTabSz="1218987" rtl="0" eaLnBrk="1" latinLnBrk="0" hangingPunct="1">
                        <a:defRPr sz="2400" kern="1200">
                          <a:solidFill>
                            <a:schemeClr val="dk1"/>
                          </a:solidFill>
                          <a:latin typeface="Calibri" panose="020F0502020204030204"/>
                        </a:defRPr>
                      </a:lvl8pPr>
                      <a:lvl9pPr marL="4875947" algn="l" defTabSz="1218987" rtl="0" eaLnBrk="1" latinLnBrk="0" hangingPunct="1">
                        <a:defRPr sz="2400" kern="1200">
                          <a:solidFill>
                            <a:schemeClr val="dk1"/>
                          </a:solidFill>
                          <a:latin typeface="Calibri" panose="020F0502020204030204"/>
                        </a:defRPr>
                      </a:lvl9pPr>
                    </a:lstStyle>
                    <a:p>
                      <a:pPr algn="ctr"/>
                      <a:r>
                        <a:rPr lang="en-US" sz="1200" dirty="0"/>
                        <a:t>SONG OF SOLOMON</a:t>
                      </a:r>
                    </a:p>
                  </a:txBody>
                  <a:tcPr marL="91368" marR="91368" marT="45684" marB="45684">
                    <a:lnL w="6350" cap="flat" cmpd="sng" algn="ctr">
                      <a:solidFill>
                        <a:srgbClr val="FFC000"/>
                      </a:solidFill>
                      <a:prstDash val="solid"/>
                      <a:miter lim="800000"/>
                    </a:lnL>
                    <a:lnR w="6350" cap="flat" cmpd="sng" algn="ctr">
                      <a:solidFill>
                        <a:srgbClr val="FFC000"/>
                      </a:solidFill>
                      <a:prstDash val="solid"/>
                      <a:miter lim="800000"/>
                    </a:lnR>
                    <a:lnT w="12700" cap="flat" cmpd="sng" algn="ctr">
                      <a:solidFill>
                        <a:schemeClr val="bg1"/>
                      </a:solidFill>
                      <a:prstDash val="solid"/>
                      <a:round/>
                      <a:headEnd type="none" w="med" len="med"/>
                      <a:tailEnd type="none" w="med" len="med"/>
                    </a:lnT>
                    <a:lnB w="6350" cap="flat" cmpd="sng" algn="ctr">
                      <a:solidFill>
                        <a:srgbClr val="FFC000"/>
                      </a:solidFill>
                      <a:prstDash val="solid"/>
                      <a:miter lim="800000"/>
                    </a:lnB>
                    <a:lnTlToBr w="12700" cmpd="sng">
                      <a:noFill/>
                      <a:prstDash val="solid"/>
                    </a:lnTlToBr>
                    <a:lnBlToTr w="12700" cmpd="sng">
                      <a:noFill/>
                      <a:prstDash val="solid"/>
                    </a:lnBlToTr>
                    <a:solidFill>
                      <a:srgbClr val="FFC000">
                        <a:alpha val="40000"/>
                      </a:srgbClr>
                    </a:solidFill>
                  </a:tcPr>
                </a:tc>
                <a:extLst>
                  <a:ext uri="{0D108BD9-81ED-4DB2-BD59-A6C34878D82A}">
                    <a16:rowId xmlns:a16="http://schemas.microsoft.com/office/drawing/2014/main" val="2046406141"/>
                  </a:ext>
                </a:extLst>
              </a:tr>
            </a:tbl>
          </a:graphicData>
        </a:graphic>
      </p:graphicFrame>
      <p:graphicFrame>
        <p:nvGraphicFramePr>
          <p:cNvPr id="7" name="Table 6">
            <a:extLst>
              <a:ext uri="{FF2B5EF4-FFF2-40B4-BE49-F238E27FC236}">
                <a16:creationId xmlns:a16="http://schemas.microsoft.com/office/drawing/2014/main" id="{1045682A-2605-1CF3-446D-64CA17C88927}"/>
              </a:ext>
            </a:extLst>
          </p:cNvPr>
          <p:cNvGraphicFramePr>
            <a:graphicFrameLocks noGrp="1"/>
          </p:cNvGraphicFramePr>
          <p:nvPr/>
        </p:nvGraphicFramePr>
        <p:xfrm>
          <a:off x="5258591" y="2981487"/>
          <a:ext cx="1986769" cy="1696661"/>
        </p:xfrm>
        <a:graphic>
          <a:graphicData uri="http://schemas.openxmlformats.org/drawingml/2006/table">
            <a:tbl>
              <a:tblPr firstRow="1" bandRow="1">
                <a:tableStyleId>{35758FB7-9AC5-4552-8A53-C91805E547FA}</a:tableStyleId>
              </a:tblPr>
              <a:tblGrid>
                <a:gridCol w="1986769">
                  <a:extLst>
                    <a:ext uri="{9D8B030D-6E8A-4147-A177-3AD203B41FA5}">
                      <a16:colId xmlns:a16="http://schemas.microsoft.com/office/drawing/2014/main" val="357708575"/>
                    </a:ext>
                  </a:extLst>
                </a:gridCol>
              </a:tblGrid>
              <a:tr h="299819">
                <a:tc>
                  <a:txBody>
                    <a:bodyPr/>
                    <a:lstStyle/>
                    <a:p>
                      <a:pPr algn="ctr"/>
                      <a:r>
                        <a:rPr lang="en-US" sz="1200" dirty="0">
                          <a:solidFill>
                            <a:schemeClr val="tx1"/>
                          </a:solidFill>
                        </a:rPr>
                        <a:t>MAJOR PROPHETS  - 5</a:t>
                      </a:r>
                    </a:p>
                  </a:txBody>
                  <a:tcPr marL="91368" marR="91368" marT="45684" marB="45684"/>
                </a:tc>
                <a:extLst>
                  <a:ext uri="{0D108BD9-81ED-4DB2-BD59-A6C34878D82A}">
                    <a16:rowId xmlns:a16="http://schemas.microsoft.com/office/drawing/2014/main" val="3609421304"/>
                  </a:ext>
                </a:extLst>
              </a:tr>
              <a:tr h="282782">
                <a:tc>
                  <a:txBody>
                    <a:bodyPr/>
                    <a:lstStyle/>
                    <a:p>
                      <a:pPr algn="ctr"/>
                      <a:r>
                        <a:rPr lang="en-US" sz="1200" dirty="0"/>
                        <a:t>ISAIAH</a:t>
                      </a:r>
                    </a:p>
                  </a:txBody>
                  <a:tcPr marL="91368" marR="91368" marT="45684" marB="45684">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4974907"/>
                  </a:ext>
                </a:extLst>
              </a:tr>
              <a:tr h="282782">
                <a:tc>
                  <a:txBody>
                    <a:bodyPr/>
                    <a:lstStyle/>
                    <a:p>
                      <a:pPr algn="ctr"/>
                      <a:r>
                        <a:rPr lang="en-US" sz="1200" dirty="0"/>
                        <a:t>JEREMIAH</a:t>
                      </a:r>
                    </a:p>
                  </a:txBody>
                  <a:tcPr marL="91368" marR="91368" marT="45684" marB="45684">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876094520"/>
                  </a:ext>
                </a:extLst>
              </a:tr>
              <a:tr h="282782">
                <a:tc>
                  <a:txBody>
                    <a:bodyPr/>
                    <a:lstStyle/>
                    <a:p>
                      <a:pPr algn="ctr"/>
                      <a:r>
                        <a:rPr lang="en-US" sz="1200" dirty="0"/>
                        <a:t>LAMENTATIONS</a:t>
                      </a:r>
                    </a:p>
                  </a:txBody>
                  <a:tcPr marL="91368" marR="91368" marT="45684" marB="45684">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57651910"/>
                  </a:ext>
                </a:extLst>
              </a:tr>
              <a:tr h="274201">
                <a:tc>
                  <a:txBody>
                    <a:bodyPr/>
                    <a:lstStyle/>
                    <a:p>
                      <a:pPr algn="ctr"/>
                      <a:r>
                        <a:rPr lang="en-US" sz="1200" dirty="0"/>
                        <a:t>EZEKIEL</a:t>
                      </a:r>
                    </a:p>
                  </a:txBody>
                  <a:tcPr marL="91368" marR="91368" marT="45684" marB="45684">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973139883"/>
                  </a:ext>
                </a:extLst>
              </a:tr>
              <a:tr h="274201">
                <a:tc>
                  <a:txBody>
                    <a:bodyPr/>
                    <a:lstStyle/>
                    <a:p>
                      <a:pPr algn="ctr"/>
                      <a:r>
                        <a:rPr lang="en-US" sz="1200" dirty="0"/>
                        <a:t>DANIEL</a:t>
                      </a:r>
                    </a:p>
                  </a:txBody>
                  <a:tcPr marL="91368" marR="91368" marT="45684" marB="45684">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2046406141"/>
                  </a:ext>
                </a:extLst>
              </a:tr>
            </a:tbl>
          </a:graphicData>
        </a:graphic>
      </p:graphicFrame>
      <p:graphicFrame>
        <p:nvGraphicFramePr>
          <p:cNvPr id="8" name="Table 7">
            <a:extLst>
              <a:ext uri="{FF2B5EF4-FFF2-40B4-BE49-F238E27FC236}">
                <a16:creationId xmlns:a16="http://schemas.microsoft.com/office/drawing/2014/main" id="{98B32C79-7EFF-8EDB-9BF8-CAB956B91C7E}"/>
              </a:ext>
            </a:extLst>
          </p:cNvPr>
          <p:cNvGraphicFramePr>
            <a:graphicFrameLocks noGrp="1"/>
          </p:cNvGraphicFramePr>
          <p:nvPr/>
        </p:nvGraphicFramePr>
        <p:xfrm>
          <a:off x="8163991" y="990602"/>
          <a:ext cx="1986769" cy="3701386"/>
        </p:xfrm>
        <a:graphic>
          <a:graphicData uri="http://schemas.openxmlformats.org/drawingml/2006/table">
            <a:tbl>
              <a:tblPr firstRow="1" bandRow="1">
                <a:tableStyleId>{327F97BB-C833-4FB7-BDE5-3F7075034690}</a:tableStyleId>
              </a:tblPr>
              <a:tblGrid>
                <a:gridCol w="1986769">
                  <a:extLst>
                    <a:ext uri="{9D8B030D-6E8A-4147-A177-3AD203B41FA5}">
                      <a16:colId xmlns:a16="http://schemas.microsoft.com/office/drawing/2014/main" val="357708575"/>
                    </a:ext>
                  </a:extLst>
                </a:gridCol>
              </a:tblGrid>
              <a:tr h="301594">
                <a:tc>
                  <a:txBody>
                    <a:bodyPr/>
                    <a:lstStyle/>
                    <a:p>
                      <a:pPr algn="ct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MINOR PROPHETS – 12</a:t>
                      </a:r>
                    </a:p>
                  </a:txBody>
                  <a:tcPr marL="91368" marR="91368" marT="45684" marB="45684">
                    <a:solidFill>
                      <a:srgbClr val="9999FF"/>
                    </a:solidFill>
                  </a:tcPr>
                </a:tc>
                <a:extLst>
                  <a:ext uri="{0D108BD9-81ED-4DB2-BD59-A6C34878D82A}">
                    <a16:rowId xmlns:a16="http://schemas.microsoft.com/office/drawing/2014/main" val="3609421304"/>
                  </a:ext>
                </a:extLst>
              </a:tr>
              <a:tr h="283316">
                <a:tc>
                  <a:txBody>
                    <a:bodyPr/>
                    <a:lstStyle/>
                    <a:p>
                      <a:pPr algn="ct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HOSEA</a:t>
                      </a:r>
                    </a:p>
                  </a:txBody>
                  <a:tcPr marL="91368" marR="91368" marT="45684" marB="45684">
                    <a:lnB w="28575" cap="flat" cmpd="sng" algn="ctr">
                      <a:solidFill>
                        <a:schemeClr val="bg1"/>
                      </a:solidFill>
                      <a:prstDash val="solid"/>
                      <a:round/>
                      <a:headEnd type="none" w="med" len="med"/>
                      <a:tailEnd type="none" w="med" len="med"/>
                    </a:lnB>
                    <a:solidFill>
                      <a:srgbClr val="CCCCFF"/>
                    </a:solidFill>
                  </a:tcPr>
                </a:tc>
                <a:extLst>
                  <a:ext uri="{0D108BD9-81ED-4DB2-BD59-A6C34878D82A}">
                    <a16:rowId xmlns:a16="http://schemas.microsoft.com/office/drawing/2014/main" val="3974974907"/>
                  </a:ext>
                </a:extLst>
              </a:tr>
              <a:tr h="283316">
                <a:tc>
                  <a:txBody>
                    <a:bodyPr/>
                    <a:lstStyle/>
                    <a:p>
                      <a:pPr algn="ct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JOEL</a:t>
                      </a:r>
                    </a:p>
                  </a:txBody>
                  <a:tcPr marL="91368" marR="91368" marT="45684" marB="45684">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CCFF"/>
                    </a:solidFill>
                  </a:tcPr>
                </a:tc>
                <a:extLst>
                  <a:ext uri="{0D108BD9-81ED-4DB2-BD59-A6C34878D82A}">
                    <a16:rowId xmlns:a16="http://schemas.microsoft.com/office/drawing/2014/main" val="1876094520"/>
                  </a:ext>
                </a:extLst>
              </a:tr>
              <a:tr h="283316">
                <a:tc>
                  <a:txBody>
                    <a:bodyPr/>
                    <a:lstStyle/>
                    <a:p>
                      <a:pPr algn="ct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AMOS</a:t>
                      </a:r>
                    </a:p>
                  </a:txBody>
                  <a:tcPr marL="91368" marR="91368" marT="45684" marB="45684">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CCFF"/>
                    </a:solidFill>
                  </a:tcPr>
                </a:tc>
                <a:extLst>
                  <a:ext uri="{0D108BD9-81ED-4DB2-BD59-A6C34878D82A}">
                    <a16:rowId xmlns:a16="http://schemas.microsoft.com/office/drawing/2014/main" val="3357651910"/>
                  </a:ext>
                </a:extLst>
              </a:tr>
              <a:tr h="283316">
                <a:tc>
                  <a:txBody>
                    <a:bodyPr/>
                    <a:lstStyle/>
                    <a:p>
                      <a:pPr algn="ct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OBADIAH</a:t>
                      </a:r>
                    </a:p>
                  </a:txBody>
                  <a:tcPr marL="91368" marR="91368" marT="45684" marB="45684">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CCFF"/>
                    </a:solidFill>
                  </a:tcPr>
                </a:tc>
                <a:extLst>
                  <a:ext uri="{0D108BD9-81ED-4DB2-BD59-A6C34878D82A}">
                    <a16:rowId xmlns:a16="http://schemas.microsoft.com/office/drawing/2014/main" val="973139883"/>
                  </a:ext>
                </a:extLst>
              </a:tr>
              <a:tr h="283316">
                <a:tc>
                  <a:txBody>
                    <a:bodyPr/>
                    <a:lstStyle/>
                    <a:p>
                      <a:pPr marL="0" algn="ctr" defTabSz="914400" rtl="0" eaLnBrk="1" latinLnBrk="0" hangingPunct="1"/>
                      <a:r>
                        <a:rPr lang="en-US"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JONAH</a:t>
                      </a:r>
                    </a:p>
                  </a:txBody>
                  <a:tcPr marL="91368" marR="91368" marT="45684" marB="45684">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CCFF"/>
                    </a:solidFill>
                  </a:tcPr>
                </a:tc>
                <a:extLst>
                  <a:ext uri="{0D108BD9-81ED-4DB2-BD59-A6C34878D82A}">
                    <a16:rowId xmlns:a16="http://schemas.microsoft.com/office/drawing/2014/main" val="2046406141"/>
                  </a:ext>
                </a:extLst>
              </a:tr>
              <a:tr h="283316">
                <a:tc>
                  <a:txBody>
                    <a:bodyPr/>
                    <a:lstStyle/>
                    <a:p>
                      <a:pPr algn="ct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MICAH</a:t>
                      </a:r>
                    </a:p>
                  </a:txBody>
                  <a:tcPr marL="91368" marR="91368" marT="45684" marB="45684">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CCFF"/>
                    </a:solidFill>
                  </a:tcPr>
                </a:tc>
                <a:extLst>
                  <a:ext uri="{0D108BD9-81ED-4DB2-BD59-A6C34878D82A}">
                    <a16:rowId xmlns:a16="http://schemas.microsoft.com/office/drawing/2014/main" val="1187683060"/>
                  </a:ext>
                </a:extLst>
              </a:tr>
              <a:tr h="283316">
                <a:tc>
                  <a:txBody>
                    <a:bodyPr/>
                    <a:lstStyle/>
                    <a:p>
                      <a:pPr marL="0" algn="ctr" defTabSz="914400" rtl="0" eaLnBrk="1" latinLnBrk="0" hangingPunct="1"/>
                      <a:r>
                        <a:rPr lang="en-US"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NAHUM</a:t>
                      </a:r>
                    </a:p>
                  </a:txBody>
                  <a:tcPr marL="91368" marR="91368" marT="45684" marB="45684">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CCFF"/>
                    </a:solidFill>
                  </a:tcPr>
                </a:tc>
                <a:extLst>
                  <a:ext uri="{0D108BD9-81ED-4DB2-BD59-A6C34878D82A}">
                    <a16:rowId xmlns:a16="http://schemas.microsoft.com/office/drawing/2014/main" val="1611042910"/>
                  </a:ext>
                </a:extLst>
              </a:tr>
              <a:tr h="283316">
                <a:tc>
                  <a:txBody>
                    <a:bodyPr/>
                    <a:lstStyle/>
                    <a:p>
                      <a:pPr marL="0" algn="ctr" defTabSz="914400" rtl="0" eaLnBrk="1" latinLnBrk="0" hangingPunct="1"/>
                      <a:r>
                        <a:rPr lang="en-US"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HABAKKUK</a:t>
                      </a:r>
                    </a:p>
                  </a:txBody>
                  <a:tcPr marL="91368" marR="91368" marT="45684" marB="45684">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CCFF"/>
                    </a:solidFill>
                  </a:tcPr>
                </a:tc>
                <a:extLst>
                  <a:ext uri="{0D108BD9-81ED-4DB2-BD59-A6C34878D82A}">
                    <a16:rowId xmlns:a16="http://schemas.microsoft.com/office/drawing/2014/main" val="947653663"/>
                  </a:ext>
                </a:extLst>
              </a:tr>
              <a:tr h="283316">
                <a:tc>
                  <a:txBody>
                    <a:bodyPr/>
                    <a:lstStyle/>
                    <a:p>
                      <a:pPr marL="0" algn="ctr" defTabSz="914400" rtl="0" eaLnBrk="1" latinLnBrk="0" hangingPunct="1"/>
                      <a:r>
                        <a:rPr lang="en-US"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ZEPHANIAH</a:t>
                      </a:r>
                    </a:p>
                  </a:txBody>
                  <a:tcPr marL="91368" marR="91368" marT="45684" marB="45684">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CCFF"/>
                    </a:solidFill>
                  </a:tcPr>
                </a:tc>
                <a:extLst>
                  <a:ext uri="{0D108BD9-81ED-4DB2-BD59-A6C34878D82A}">
                    <a16:rowId xmlns:a16="http://schemas.microsoft.com/office/drawing/2014/main" val="2292453857"/>
                  </a:ext>
                </a:extLst>
              </a:tr>
              <a:tr h="283316">
                <a:tc>
                  <a:txBody>
                    <a:bodyPr/>
                    <a:lstStyle/>
                    <a:p>
                      <a:pPr algn="ct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HAGGAI</a:t>
                      </a:r>
                    </a:p>
                  </a:txBody>
                  <a:tcPr marL="91368" marR="91368" marT="45684" marB="45684">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CCFF"/>
                    </a:solidFill>
                  </a:tcPr>
                </a:tc>
                <a:extLst>
                  <a:ext uri="{0D108BD9-81ED-4DB2-BD59-A6C34878D82A}">
                    <a16:rowId xmlns:a16="http://schemas.microsoft.com/office/drawing/2014/main" val="3032635705"/>
                  </a:ext>
                </a:extLst>
              </a:tr>
              <a:tr h="283316">
                <a:tc>
                  <a:txBody>
                    <a:bodyPr/>
                    <a:lstStyle/>
                    <a:p>
                      <a:pPr algn="ct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ZECHARIAH</a:t>
                      </a:r>
                    </a:p>
                  </a:txBody>
                  <a:tcPr marL="91368" marR="91368" marT="45684" marB="45684">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CCFF"/>
                    </a:solidFill>
                  </a:tcPr>
                </a:tc>
                <a:extLst>
                  <a:ext uri="{0D108BD9-81ED-4DB2-BD59-A6C34878D82A}">
                    <a16:rowId xmlns:a16="http://schemas.microsoft.com/office/drawing/2014/main" val="236494341"/>
                  </a:ext>
                </a:extLst>
              </a:tr>
              <a:tr h="283316">
                <a:tc>
                  <a:txBody>
                    <a:bodyPr/>
                    <a:lstStyle/>
                    <a:p>
                      <a:pPr algn="ct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MALACHI</a:t>
                      </a:r>
                    </a:p>
                  </a:txBody>
                  <a:tcPr marL="91368" marR="91368" marT="45684" marB="45684">
                    <a:lnT w="28575" cap="flat" cmpd="sng" algn="ctr">
                      <a:solidFill>
                        <a:schemeClr val="bg1"/>
                      </a:solidFill>
                      <a:prstDash val="solid"/>
                      <a:round/>
                      <a:headEnd type="none" w="med" len="med"/>
                      <a:tailEnd type="none" w="med" len="med"/>
                    </a:lnT>
                    <a:solidFill>
                      <a:srgbClr val="CCCCFF"/>
                    </a:solidFill>
                  </a:tcPr>
                </a:tc>
                <a:extLst>
                  <a:ext uri="{0D108BD9-81ED-4DB2-BD59-A6C34878D82A}">
                    <a16:rowId xmlns:a16="http://schemas.microsoft.com/office/drawing/2014/main" val="1641341417"/>
                  </a:ext>
                </a:extLst>
              </a:tr>
            </a:tbl>
          </a:graphicData>
        </a:graphic>
      </p:graphicFrame>
      <p:graphicFrame>
        <p:nvGraphicFramePr>
          <p:cNvPr id="9" name="Table 8">
            <a:extLst>
              <a:ext uri="{FF2B5EF4-FFF2-40B4-BE49-F238E27FC236}">
                <a16:creationId xmlns:a16="http://schemas.microsoft.com/office/drawing/2014/main" id="{A69CE3DB-D31E-FF69-7486-310B32C4FBAD}"/>
              </a:ext>
            </a:extLst>
          </p:cNvPr>
          <p:cNvGraphicFramePr>
            <a:graphicFrameLocks noGrp="1"/>
          </p:cNvGraphicFramePr>
          <p:nvPr/>
        </p:nvGraphicFramePr>
        <p:xfrm>
          <a:off x="2347929" y="2771285"/>
          <a:ext cx="1986769" cy="3704520"/>
        </p:xfrm>
        <a:graphic>
          <a:graphicData uri="http://schemas.openxmlformats.org/drawingml/2006/table">
            <a:tbl>
              <a:tblPr firstRow="1" bandRow="1">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effectLst>
                  <a:outerShdw blurRad="57150" dist="19050" dir="5400000" algn="ctr" rotWithShape="0">
                    <a:srgbClr val="000000">
                      <a:alpha val="63000"/>
                    </a:srgbClr>
                  </a:outerShdw>
                </a:effectLst>
              </a:tblPr>
              <a:tblGrid>
                <a:gridCol w="1986769">
                  <a:extLst>
                    <a:ext uri="{9D8B030D-6E8A-4147-A177-3AD203B41FA5}">
                      <a16:colId xmlns:a16="http://schemas.microsoft.com/office/drawing/2014/main" val="357708575"/>
                    </a:ext>
                  </a:extLst>
                </a:gridCol>
              </a:tblGrid>
              <a:tr h="304673">
                <a:tc>
                  <a:txBody>
                    <a:bodyPr/>
                    <a:lstStyle>
                      <a:lvl1pPr marL="0" algn="l" defTabSz="1218987" rtl="0" eaLnBrk="1" latinLnBrk="0" hangingPunct="1">
                        <a:defRPr sz="2400" b="1" kern="1200">
                          <a:solidFill>
                            <a:schemeClr val="lt1"/>
                          </a:solidFill>
                          <a:latin typeface="Calibri" panose="020F0502020204030204"/>
                        </a:defRPr>
                      </a:lvl1pPr>
                      <a:lvl2pPr marL="609493" algn="l" defTabSz="1218987" rtl="0" eaLnBrk="1" latinLnBrk="0" hangingPunct="1">
                        <a:defRPr sz="2400" b="1" kern="1200">
                          <a:solidFill>
                            <a:schemeClr val="lt1"/>
                          </a:solidFill>
                          <a:latin typeface="Calibri" panose="020F0502020204030204"/>
                        </a:defRPr>
                      </a:lvl2pPr>
                      <a:lvl3pPr marL="1218987" algn="l" defTabSz="1218987" rtl="0" eaLnBrk="1" latinLnBrk="0" hangingPunct="1">
                        <a:defRPr sz="2400" b="1" kern="1200">
                          <a:solidFill>
                            <a:schemeClr val="lt1"/>
                          </a:solidFill>
                          <a:latin typeface="Calibri" panose="020F0502020204030204"/>
                        </a:defRPr>
                      </a:lvl3pPr>
                      <a:lvl4pPr marL="1828480" algn="l" defTabSz="1218987" rtl="0" eaLnBrk="1" latinLnBrk="0" hangingPunct="1">
                        <a:defRPr sz="2400" b="1" kern="1200">
                          <a:solidFill>
                            <a:schemeClr val="lt1"/>
                          </a:solidFill>
                          <a:latin typeface="Calibri" panose="020F0502020204030204"/>
                        </a:defRPr>
                      </a:lvl4pPr>
                      <a:lvl5pPr marL="2437973" algn="l" defTabSz="1218987" rtl="0" eaLnBrk="1" latinLnBrk="0" hangingPunct="1">
                        <a:defRPr sz="2400" b="1" kern="1200">
                          <a:solidFill>
                            <a:schemeClr val="lt1"/>
                          </a:solidFill>
                          <a:latin typeface="Calibri" panose="020F0502020204030204"/>
                        </a:defRPr>
                      </a:lvl5pPr>
                      <a:lvl6pPr marL="3047467" algn="l" defTabSz="1218987" rtl="0" eaLnBrk="1" latinLnBrk="0" hangingPunct="1">
                        <a:defRPr sz="2400" b="1" kern="1200">
                          <a:solidFill>
                            <a:schemeClr val="lt1"/>
                          </a:solidFill>
                          <a:latin typeface="Calibri" panose="020F0502020204030204"/>
                        </a:defRPr>
                      </a:lvl6pPr>
                      <a:lvl7pPr marL="3656960" algn="l" defTabSz="1218987" rtl="0" eaLnBrk="1" latinLnBrk="0" hangingPunct="1">
                        <a:defRPr sz="2400" b="1" kern="1200">
                          <a:solidFill>
                            <a:schemeClr val="lt1"/>
                          </a:solidFill>
                          <a:latin typeface="Calibri" panose="020F0502020204030204"/>
                        </a:defRPr>
                      </a:lvl7pPr>
                      <a:lvl8pPr marL="4266453" algn="l" defTabSz="1218987" rtl="0" eaLnBrk="1" latinLnBrk="0" hangingPunct="1">
                        <a:defRPr sz="2400" b="1" kern="1200">
                          <a:solidFill>
                            <a:schemeClr val="lt1"/>
                          </a:solidFill>
                          <a:latin typeface="Calibri" panose="020F0502020204030204"/>
                        </a:defRPr>
                      </a:lvl8pPr>
                      <a:lvl9pPr marL="4875947" algn="l" defTabSz="1218987" rtl="0" eaLnBrk="1" latinLnBrk="0" hangingPunct="1">
                        <a:defRPr sz="2400" b="1" kern="1200">
                          <a:solidFill>
                            <a:schemeClr val="lt1"/>
                          </a:solidFill>
                          <a:latin typeface="Calibri" panose="020F0502020204030204"/>
                        </a:defRPr>
                      </a:lvl9pPr>
                    </a:lstStyle>
                    <a:p>
                      <a:pPr algn="ctr"/>
                      <a:r>
                        <a:rPr lang="en-US" sz="1400" dirty="0">
                          <a:solidFill>
                            <a:schemeClr val="tx1"/>
                          </a:solidFill>
                        </a:rPr>
                        <a:t>HISTORY – 12</a:t>
                      </a:r>
                    </a:p>
                  </a:txBody>
                  <a:tcPr marL="91368" marR="91368" marT="45684" marB="45684">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6350" cap="flat" cmpd="sng" algn="ctr">
                      <a:solidFill>
                        <a:srgbClr val="4472C4">
                          <a:tint val="50000"/>
                        </a:srgbClr>
                      </a:solidFill>
                      <a:prstDash val="solid"/>
                      <a:miter lim="800000"/>
                    </a:lnT>
                    <a:lnB w="19050" cap="flat" cmpd="sng" algn="ctr">
                      <a:solidFill>
                        <a:sysClr val="window" lastClr="FFFFFF"/>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3609421304"/>
                  </a:ext>
                </a:extLst>
              </a:tr>
              <a:tr h="283316">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algn="ctr"/>
                      <a:r>
                        <a:rPr lang="en-US" sz="1200" dirty="0">
                          <a:solidFill>
                            <a:schemeClr val="tx1"/>
                          </a:solidFill>
                        </a:rPr>
                        <a:t>JOSHUA</a:t>
                      </a:r>
                    </a:p>
                  </a:txBody>
                  <a:tcPr marL="91368" marR="91368" marT="45684" marB="45684">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9050" cap="flat" cmpd="sng" algn="ctr">
                      <a:solidFill>
                        <a:sysClr val="window" lastClr="FFFFFF"/>
                      </a:solidFill>
                      <a:prstDash val="solid"/>
                      <a:miter lim="800000"/>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ysClr val="window" lastClr="FFFFFF">
                        <a:alpha val="20000"/>
                      </a:sysClr>
                    </a:solidFill>
                  </a:tcPr>
                </a:tc>
                <a:extLst>
                  <a:ext uri="{0D108BD9-81ED-4DB2-BD59-A6C34878D82A}">
                    <a16:rowId xmlns:a16="http://schemas.microsoft.com/office/drawing/2014/main" val="3974974907"/>
                  </a:ext>
                </a:extLst>
              </a:tr>
              <a:tr h="283316">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algn="ctr"/>
                      <a:r>
                        <a:rPr lang="en-US" sz="1200" dirty="0">
                          <a:solidFill>
                            <a:schemeClr val="tx1"/>
                          </a:solidFill>
                        </a:rPr>
                        <a:t>JUDGES</a:t>
                      </a:r>
                    </a:p>
                  </a:txBody>
                  <a:tcPr marL="91368" marR="91368" marT="45684" marB="45684">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76094520"/>
                  </a:ext>
                </a:extLst>
              </a:tr>
              <a:tr h="283316">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algn="ctr"/>
                      <a:r>
                        <a:rPr lang="en-US" sz="1200" dirty="0">
                          <a:solidFill>
                            <a:schemeClr val="tx1"/>
                          </a:solidFill>
                        </a:rPr>
                        <a:t>RUTH</a:t>
                      </a:r>
                    </a:p>
                  </a:txBody>
                  <a:tcPr marL="91368" marR="91368" marT="45684" marB="45684">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ysClr val="window" lastClr="FFFFFF">
                        <a:alpha val="20000"/>
                      </a:sysClr>
                    </a:solidFill>
                  </a:tcPr>
                </a:tc>
                <a:extLst>
                  <a:ext uri="{0D108BD9-81ED-4DB2-BD59-A6C34878D82A}">
                    <a16:rowId xmlns:a16="http://schemas.microsoft.com/office/drawing/2014/main" val="3357651910"/>
                  </a:ext>
                </a:extLst>
              </a:tr>
              <a:tr h="283316">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algn="ctr"/>
                      <a:r>
                        <a:rPr lang="en-US" sz="1200" dirty="0">
                          <a:solidFill>
                            <a:schemeClr val="tx1"/>
                          </a:solidFill>
                        </a:rPr>
                        <a:t>1 SAMUEL</a:t>
                      </a:r>
                    </a:p>
                  </a:txBody>
                  <a:tcPr marL="91368" marR="91368" marT="45684" marB="45684">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3139883"/>
                  </a:ext>
                </a:extLst>
              </a:tr>
              <a:tr h="283316">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marL="0" algn="ctr" defTabSz="914400" rtl="0" eaLnBrk="1" latinLnBrk="0" hangingPunct="1"/>
                      <a:r>
                        <a:rPr lang="en-US" sz="1200" kern="1200" dirty="0">
                          <a:solidFill>
                            <a:schemeClr val="tx1"/>
                          </a:solidFill>
                        </a:rPr>
                        <a:t>2 SAMUEL</a:t>
                      </a:r>
                      <a:endParaRPr lang="en-US" sz="1200" kern="1200" dirty="0">
                        <a:solidFill>
                          <a:schemeClr val="tx1"/>
                        </a:solidFill>
                        <a:latin typeface="+mn-lt"/>
                        <a:ea typeface="+mn-ea"/>
                        <a:cs typeface="+mn-cs"/>
                      </a:endParaRPr>
                    </a:p>
                  </a:txBody>
                  <a:tcPr marL="91368" marR="91368" marT="45684" marB="45684">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ysClr val="window" lastClr="FFFFFF">
                        <a:alpha val="20000"/>
                      </a:sysClr>
                    </a:solidFill>
                  </a:tcPr>
                </a:tc>
                <a:extLst>
                  <a:ext uri="{0D108BD9-81ED-4DB2-BD59-A6C34878D82A}">
                    <a16:rowId xmlns:a16="http://schemas.microsoft.com/office/drawing/2014/main" val="2046406141"/>
                  </a:ext>
                </a:extLst>
              </a:tr>
              <a:tr h="283316">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algn="ctr"/>
                      <a:r>
                        <a:rPr lang="en-US" sz="1200" dirty="0">
                          <a:solidFill>
                            <a:schemeClr val="tx1"/>
                          </a:solidFill>
                        </a:rPr>
                        <a:t>1 KINGS</a:t>
                      </a:r>
                    </a:p>
                  </a:txBody>
                  <a:tcPr marL="91368" marR="91368" marT="45684" marB="45684">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87683060"/>
                  </a:ext>
                </a:extLst>
              </a:tr>
              <a:tr h="283316">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marL="0" algn="ctr" defTabSz="914400" rtl="0" eaLnBrk="1" latinLnBrk="0" hangingPunct="1"/>
                      <a:r>
                        <a:rPr lang="en-US" sz="1200" kern="1200" dirty="0">
                          <a:solidFill>
                            <a:schemeClr val="tx1"/>
                          </a:solidFill>
                        </a:rPr>
                        <a:t>2 KINGS</a:t>
                      </a:r>
                      <a:endParaRPr lang="en-US" sz="1200" kern="1200" dirty="0">
                        <a:solidFill>
                          <a:schemeClr val="tx1"/>
                        </a:solidFill>
                        <a:latin typeface="+mn-lt"/>
                        <a:ea typeface="+mn-ea"/>
                        <a:cs typeface="+mn-cs"/>
                      </a:endParaRPr>
                    </a:p>
                  </a:txBody>
                  <a:tcPr marL="91368" marR="91368" marT="45684" marB="45684">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ysClr val="window" lastClr="FFFFFF">
                        <a:alpha val="20000"/>
                      </a:sysClr>
                    </a:solidFill>
                  </a:tcPr>
                </a:tc>
                <a:extLst>
                  <a:ext uri="{0D108BD9-81ED-4DB2-BD59-A6C34878D82A}">
                    <a16:rowId xmlns:a16="http://schemas.microsoft.com/office/drawing/2014/main" val="1611042910"/>
                  </a:ext>
                </a:extLst>
              </a:tr>
              <a:tr h="283316">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marL="0" algn="ctr" defTabSz="914400" rtl="0" eaLnBrk="1" latinLnBrk="0" hangingPunct="1"/>
                      <a:r>
                        <a:rPr lang="en-US" sz="1200" kern="1200" dirty="0">
                          <a:solidFill>
                            <a:schemeClr val="tx1"/>
                          </a:solidFill>
                        </a:rPr>
                        <a:t>1 CHRONICLES</a:t>
                      </a:r>
                      <a:endParaRPr lang="en-US" sz="1200" kern="1200" dirty="0">
                        <a:solidFill>
                          <a:schemeClr val="tx1"/>
                        </a:solidFill>
                        <a:latin typeface="+mn-lt"/>
                        <a:ea typeface="+mn-ea"/>
                        <a:cs typeface="+mn-cs"/>
                      </a:endParaRPr>
                    </a:p>
                  </a:txBody>
                  <a:tcPr marL="91368" marR="91368" marT="45684" marB="45684">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47653663"/>
                  </a:ext>
                </a:extLst>
              </a:tr>
              <a:tr h="283316">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marL="0" algn="ctr" defTabSz="914400" rtl="0" eaLnBrk="1" latinLnBrk="0" hangingPunct="1"/>
                      <a:r>
                        <a:rPr lang="en-US" sz="1200" kern="1200" dirty="0">
                          <a:solidFill>
                            <a:schemeClr val="tx1"/>
                          </a:solidFill>
                        </a:rPr>
                        <a:t>2 CHRONICLES</a:t>
                      </a:r>
                      <a:endParaRPr lang="en-US" sz="1200" kern="1200" dirty="0">
                        <a:solidFill>
                          <a:schemeClr val="tx1"/>
                        </a:solidFill>
                        <a:latin typeface="+mn-lt"/>
                        <a:ea typeface="+mn-ea"/>
                        <a:cs typeface="+mn-cs"/>
                      </a:endParaRPr>
                    </a:p>
                  </a:txBody>
                  <a:tcPr marL="91368" marR="91368" marT="45684" marB="45684">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ysClr val="window" lastClr="FFFFFF">
                        <a:alpha val="20000"/>
                      </a:sysClr>
                    </a:solidFill>
                  </a:tcPr>
                </a:tc>
                <a:extLst>
                  <a:ext uri="{0D108BD9-81ED-4DB2-BD59-A6C34878D82A}">
                    <a16:rowId xmlns:a16="http://schemas.microsoft.com/office/drawing/2014/main" val="2292453857"/>
                  </a:ext>
                </a:extLst>
              </a:tr>
              <a:tr h="283316">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algn="ctr"/>
                      <a:r>
                        <a:rPr lang="en-US" sz="1200" dirty="0">
                          <a:solidFill>
                            <a:schemeClr val="tx1"/>
                          </a:solidFill>
                        </a:rPr>
                        <a:t>EZRA</a:t>
                      </a:r>
                    </a:p>
                  </a:txBody>
                  <a:tcPr marL="91368" marR="91368" marT="45684" marB="45684">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2635705"/>
                  </a:ext>
                </a:extLst>
              </a:tr>
              <a:tr h="283316">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algn="ctr"/>
                      <a:r>
                        <a:rPr lang="en-US" sz="1200" dirty="0">
                          <a:solidFill>
                            <a:schemeClr val="tx1"/>
                          </a:solidFill>
                        </a:rPr>
                        <a:t>NEHEMIAH</a:t>
                      </a:r>
                    </a:p>
                  </a:txBody>
                  <a:tcPr marL="91368" marR="91368" marT="45684" marB="45684">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ysClr val="window" lastClr="FFFFFF">
                        <a:alpha val="20000"/>
                      </a:sysClr>
                    </a:solidFill>
                  </a:tcPr>
                </a:tc>
                <a:extLst>
                  <a:ext uri="{0D108BD9-81ED-4DB2-BD59-A6C34878D82A}">
                    <a16:rowId xmlns:a16="http://schemas.microsoft.com/office/drawing/2014/main" val="236494341"/>
                  </a:ext>
                </a:extLst>
              </a:tr>
              <a:tr h="283316">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algn="ctr"/>
                      <a:r>
                        <a:rPr lang="en-US" sz="1200" dirty="0">
                          <a:solidFill>
                            <a:schemeClr val="tx1"/>
                          </a:solidFill>
                        </a:rPr>
                        <a:t>ESTHER</a:t>
                      </a:r>
                    </a:p>
                  </a:txBody>
                  <a:tcPr marL="91368" marR="91368" marT="45684" marB="45684">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2700" cap="flat" cmpd="sng" algn="ctr">
                      <a:solidFill>
                        <a:schemeClr val="bg1"/>
                      </a:solidFill>
                      <a:prstDash val="solid"/>
                      <a:round/>
                      <a:headEnd type="none" w="med" len="med"/>
                      <a:tailEnd type="none" w="med" len="med"/>
                    </a:lnT>
                    <a:lnB w="6350" cap="flat" cmpd="sng" algn="ctr">
                      <a:solidFill>
                        <a:srgbClr val="4472C4">
                          <a:tint val="50000"/>
                        </a:srgbClr>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1641341417"/>
                  </a:ext>
                </a:extLst>
              </a:tr>
            </a:tbl>
          </a:graphicData>
        </a:graphic>
      </p:graphicFrame>
    </p:spTree>
    <p:extLst>
      <p:ext uri="{BB962C8B-B14F-4D97-AF65-F5344CB8AC3E}">
        <p14:creationId xmlns:p14="http://schemas.microsoft.com/office/powerpoint/2010/main" val="39011796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A8763-EFA8-4C55-3B73-2B0CF5E653D0}"/>
              </a:ext>
            </a:extLst>
          </p:cNvPr>
          <p:cNvSpPr>
            <a:spLocks noGrp="1"/>
          </p:cNvSpPr>
          <p:nvPr>
            <p:ph type="title"/>
          </p:nvPr>
        </p:nvSpPr>
        <p:spPr>
          <a:xfrm>
            <a:off x="1118605" y="267524"/>
            <a:ext cx="10154709" cy="717319"/>
          </a:xfrm>
        </p:spPr>
        <p:txBody>
          <a:bodyPr>
            <a:normAutofit/>
          </a:bodyPr>
          <a:lstStyle/>
          <a:p>
            <a:pPr algn="ctr"/>
            <a:r>
              <a:rPr lang="en-US" sz="3499" cap="all" dirty="0">
                <a:solidFill>
                  <a:srgbClr val="4EB3CF">
                    <a:lumMod val="50000"/>
                  </a:srgbClr>
                </a:solidFill>
                <a:latin typeface="Century Gothic" panose="020B0502020202020204"/>
                <a:ea typeface="+mn-ea"/>
                <a:cs typeface="+mn-cs"/>
              </a:rPr>
              <a:t>Old Testament Books by Date Written</a:t>
            </a:r>
            <a:endParaRPr lang="en-US" sz="3499" cap="all" dirty="0"/>
          </a:p>
        </p:txBody>
      </p:sp>
      <p:sp>
        <p:nvSpPr>
          <p:cNvPr id="3" name="Text Placeholder 2">
            <a:extLst>
              <a:ext uri="{FF2B5EF4-FFF2-40B4-BE49-F238E27FC236}">
                <a16:creationId xmlns:a16="http://schemas.microsoft.com/office/drawing/2014/main" id="{A18415B5-1617-CD8B-9AE4-2EA5584C6EC5}"/>
              </a:ext>
            </a:extLst>
          </p:cNvPr>
          <p:cNvSpPr>
            <a:spLocks noGrp="1"/>
          </p:cNvSpPr>
          <p:nvPr>
            <p:ph type="body" idx="1"/>
          </p:nvPr>
        </p:nvSpPr>
        <p:spPr>
          <a:xfrm>
            <a:off x="1218882" y="972322"/>
            <a:ext cx="4494629" cy="511931"/>
          </a:xfrm>
        </p:spPr>
        <p:txBody>
          <a:bodyPr/>
          <a:lstStyle/>
          <a:p>
            <a:pPr algn="ctr">
              <a:lnSpc>
                <a:spcPct val="100000"/>
              </a:lnSpc>
              <a:spcBef>
                <a:spcPts val="0"/>
              </a:spcBef>
              <a:defRPr/>
            </a:pPr>
            <a:r>
              <a:rPr lang="en-US" sz="1799" b="0" dirty="0">
                <a:solidFill>
                  <a:srgbClr val="809EC2">
                    <a:lumMod val="50000"/>
                  </a:srgbClr>
                </a:solidFill>
                <a:latin typeface="Calibri" panose="020F0502020204030204"/>
              </a:rPr>
              <a:t>Historical Books</a:t>
            </a:r>
          </a:p>
        </p:txBody>
      </p:sp>
      <p:sp>
        <p:nvSpPr>
          <p:cNvPr id="5" name="Text Placeholder 4">
            <a:extLst>
              <a:ext uri="{FF2B5EF4-FFF2-40B4-BE49-F238E27FC236}">
                <a16:creationId xmlns:a16="http://schemas.microsoft.com/office/drawing/2014/main" id="{B15B65BB-110C-1624-A782-19EA2E3CC47D}"/>
              </a:ext>
            </a:extLst>
          </p:cNvPr>
          <p:cNvSpPr>
            <a:spLocks noGrp="1"/>
          </p:cNvSpPr>
          <p:nvPr>
            <p:ph type="body" sz="quarter" idx="3"/>
          </p:nvPr>
        </p:nvSpPr>
        <p:spPr>
          <a:xfrm>
            <a:off x="6399132" y="972322"/>
            <a:ext cx="4723170" cy="511931"/>
          </a:xfrm>
        </p:spPr>
        <p:txBody>
          <a:bodyPr/>
          <a:lstStyle/>
          <a:p>
            <a:pPr algn="ctr"/>
            <a:r>
              <a:rPr lang="en-US" sz="1799" b="0" dirty="0">
                <a:solidFill>
                  <a:srgbClr val="D092A7">
                    <a:lumMod val="50000"/>
                  </a:srgbClr>
                </a:solidFill>
                <a:latin typeface="Calibri" panose="020F0502020204030204"/>
              </a:rPr>
              <a:t>Wisdom Book and Prophetic Books</a:t>
            </a:r>
            <a:endParaRPr lang="en-US" dirty="0"/>
          </a:p>
        </p:txBody>
      </p:sp>
      <p:sp>
        <p:nvSpPr>
          <p:cNvPr id="7" name="Slide Number Placeholder 6">
            <a:extLst>
              <a:ext uri="{FF2B5EF4-FFF2-40B4-BE49-F238E27FC236}">
                <a16:creationId xmlns:a16="http://schemas.microsoft.com/office/drawing/2014/main" id="{82D07211-051E-5D8F-A3BF-3C94F0B69462}"/>
              </a:ext>
            </a:extLst>
          </p:cNvPr>
          <p:cNvSpPr>
            <a:spLocks noGrp="1"/>
          </p:cNvSpPr>
          <p:nvPr>
            <p:ph type="sldNum" sz="quarter" idx="12"/>
          </p:nvPr>
        </p:nvSpPr>
        <p:spPr/>
        <p:txBody>
          <a:bodyPr/>
          <a:lstStyle/>
          <a:p>
            <a:fld id="{EB37DED6-D4C7-42EE-AB49-D2E39E64FDE4}" type="slidenum">
              <a:rPr lang="en-US" smtClean="0"/>
              <a:t>9</a:t>
            </a:fld>
            <a:endParaRPr lang="en-US"/>
          </a:p>
        </p:txBody>
      </p:sp>
      <p:graphicFrame>
        <p:nvGraphicFramePr>
          <p:cNvPr id="8" name="Content Placeholder 6">
            <a:extLst>
              <a:ext uri="{FF2B5EF4-FFF2-40B4-BE49-F238E27FC236}">
                <a16:creationId xmlns:a16="http://schemas.microsoft.com/office/drawing/2014/main" id="{4E345398-DB8B-D3FF-E6D8-05F7BEFCF53F}"/>
              </a:ext>
            </a:extLst>
          </p:cNvPr>
          <p:cNvGraphicFramePr>
            <a:graphicFrameLocks/>
          </p:cNvGraphicFramePr>
          <p:nvPr/>
        </p:nvGraphicFramePr>
        <p:xfrm>
          <a:off x="1076722" y="1566826"/>
          <a:ext cx="4799350" cy="42708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Content Placeholder 14">
            <a:extLst>
              <a:ext uri="{FF2B5EF4-FFF2-40B4-BE49-F238E27FC236}">
                <a16:creationId xmlns:a16="http://schemas.microsoft.com/office/drawing/2014/main" id="{9211CC70-A198-0FF7-8BE5-E4E5C31F3005}"/>
              </a:ext>
            </a:extLst>
          </p:cNvPr>
          <p:cNvGraphicFramePr>
            <a:graphicFrameLocks/>
          </p:cNvGraphicFramePr>
          <p:nvPr/>
        </p:nvGraphicFramePr>
        <p:xfrm>
          <a:off x="6306357" y="1484254"/>
          <a:ext cx="4951710" cy="427085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0" name="TextBox 9">
            <a:extLst>
              <a:ext uri="{FF2B5EF4-FFF2-40B4-BE49-F238E27FC236}">
                <a16:creationId xmlns:a16="http://schemas.microsoft.com/office/drawing/2014/main" id="{84FFAAE3-599F-5AF5-6126-179421EF1CCC}"/>
              </a:ext>
            </a:extLst>
          </p:cNvPr>
          <p:cNvSpPr txBox="1"/>
          <p:nvPr/>
        </p:nvSpPr>
        <p:spPr>
          <a:xfrm>
            <a:off x="1256972" y="6089827"/>
            <a:ext cx="9941510" cy="276927"/>
          </a:xfrm>
          <a:prstGeom prst="rect">
            <a:avLst/>
          </a:prstGeom>
          <a:noFill/>
        </p:spPr>
        <p:txBody>
          <a:bodyPr wrap="square" rtlCol="0">
            <a:spAutoFit/>
          </a:bodyPr>
          <a:lstStyle/>
          <a:p>
            <a:pPr algn="ctr">
              <a:defRPr/>
            </a:pPr>
            <a:r>
              <a:rPr lang="en-US" sz="1200" dirty="0">
                <a:solidFill>
                  <a:srgbClr val="9C85C0">
                    <a:lumMod val="50000"/>
                  </a:srgbClr>
                </a:solidFill>
                <a:latin typeface="Calibri" panose="020F0502020204030204"/>
                <a:hlinkClick r:id="rId12"/>
              </a:rPr>
              <a:t>Amos 3:7</a:t>
            </a:r>
            <a:r>
              <a:rPr lang="en-US" sz="1200" dirty="0">
                <a:solidFill>
                  <a:srgbClr val="9C85C0">
                    <a:lumMod val="50000"/>
                  </a:srgbClr>
                </a:solidFill>
                <a:latin typeface="Calibri" panose="020F0502020204030204"/>
              </a:rPr>
              <a:t> : “For the Lord GOD does nothing without revealing his secret to his servants the prophets.”</a:t>
            </a:r>
          </a:p>
        </p:txBody>
      </p:sp>
    </p:spTree>
    <p:extLst>
      <p:ext uri="{BB962C8B-B14F-4D97-AF65-F5344CB8AC3E}">
        <p14:creationId xmlns:p14="http://schemas.microsoft.com/office/powerpoint/2010/main" val="3387007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Graphic spid="9" grpId="0">
        <p:bldAsOne/>
      </p:bldGraphic>
      <p:bldP spid="10" grpId="0"/>
    </p:bldLst>
  </p:timing>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Dividend">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3.xml><?xml version="1.0" encoding="utf-8"?>
<a:theme xmlns:a="http://schemas.openxmlformats.org/drawingml/2006/main" name="Office Theme">
  <a:themeElements>
    <a:clrScheme name="Blue Red">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4.xml><?xml version="1.0" encoding="utf-8"?>
<a:theme xmlns:a="http://schemas.openxmlformats.org/drawingml/2006/main" name="Office Theme">
  <a:themeElements>
    <a:clrScheme name="Blue Red">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4C37B52A-9EC8-4B7A-85C4-31F7EAFE403D}">
  <ds:schemaRefs>
    <ds:schemaRef ds:uri="http://schemas.microsoft.com/sharepoint/v3/contenttype/forms"/>
  </ds:schemaRefs>
</ds:datastoreItem>
</file>

<file path=customXml/itemProps2.xml><?xml version="1.0" encoding="utf-8"?>
<ds:datastoreItem xmlns:ds="http://schemas.openxmlformats.org/officeDocument/2006/customXml" ds:itemID="{20C06458-EC9A-428C-9123-A760B9587A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F050606-E255-48B6-AE23-CE03A589EB22}">
  <ds:schemaRefs>
    <ds:schemaRef ds:uri="http://schemas.microsoft.com/office/2006/metadata/properties"/>
    <ds:schemaRef ds:uri="http://purl.org/dc/elements/1.1/"/>
    <ds:schemaRef ds:uri="http://schemas.openxmlformats.org/package/2006/metadata/core-properties"/>
    <ds:schemaRef ds:uri="71af3243-3dd4-4a8d-8c0d-dd76da1f02a5"/>
    <ds:schemaRef ds:uri="http://purl.org/dc/terms/"/>
    <ds:schemaRef ds:uri="http://www.w3.org/XML/1998/namespace"/>
    <ds:schemaRef ds:uri="http://schemas.microsoft.com/office/2006/documentManagement/types"/>
    <ds:schemaRef ds:uri="230e9df3-be65-4c73-a93b-d1236ebd677e"/>
    <ds:schemaRef ds:uri="http://purl.org/dc/dcmitype/"/>
    <ds:schemaRef ds:uri="http://schemas.microsoft.com/office/infopath/2007/PartnerControls"/>
    <ds:schemaRef ds:uri="16c05727-aa75-4e4a-9b5f-8a80a1165891"/>
    <ds:schemaRef ds:uri="http://schemas.microsoft.com/sharepoint/v3"/>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Dividend</Template>
  <TotalTime>5765</TotalTime>
  <Words>9057</Words>
  <Application>Microsoft Office PowerPoint</Application>
  <PresentationFormat>Custom</PresentationFormat>
  <Paragraphs>441</Paragraphs>
  <Slides>29</Slides>
  <Notes>5</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29</vt:i4>
      </vt:variant>
    </vt:vector>
  </HeadingPairs>
  <TitlesOfParts>
    <vt:vector size="42" baseType="lpstr">
      <vt:lpstr>Aptos</vt:lpstr>
      <vt:lpstr>Arial</vt:lpstr>
      <vt:lpstr>Calibri</vt:lpstr>
      <vt:lpstr>Calibri Light</vt:lpstr>
      <vt:lpstr>Century Gothic</vt:lpstr>
      <vt:lpstr>Gill Sans MT</vt:lpstr>
      <vt:lpstr>Palatino Linotype</vt:lpstr>
      <vt:lpstr>system-ui</vt:lpstr>
      <vt:lpstr>Times New Roman</vt:lpstr>
      <vt:lpstr>Wingdings</vt:lpstr>
      <vt:lpstr>Wingdings 2</vt:lpstr>
      <vt:lpstr>Office 2013 - 2022 Theme</vt:lpstr>
      <vt:lpstr>Dividend</vt:lpstr>
      <vt:lpstr>JEREMIAH</vt:lpstr>
      <vt:lpstr>What is the Holy Bible?</vt:lpstr>
      <vt:lpstr>Our Goals in Studying the Bible</vt:lpstr>
      <vt:lpstr>How to Study the Bible</vt:lpstr>
      <vt:lpstr>Study Resources</vt:lpstr>
      <vt:lpstr>Opening Prayer Verses : Jeremiah</vt:lpstr>
      <vt:lpstr>Review of Isaiah</vt:lpstr>
      <vt:lpstr>Old Testament Table of Contents (39 Books)</vt:lpstr>
      <vt:lpstr>Old Testament Books by Date Written</vt:lpstr>
      <vt:lpstr>BIBLICAL CHRONOLOGICAL BACKGROUND</vt:lpstr>
      <vt:lpstr>Jeremiah</vt:lpstr>
      <vt:lpstr>GOD’s Prophetic Books </vt:lpstr>
      <vt:lpstr>Israel’s Kings and Prophets1</vt:lpstr>
      <vt:lpstr>About the Book and Author: JEREMIAH</vt:lpstr>
      <vt:lpstr>Jeremiah: Background and setting </vt:lpstr>
      <vt:lpstr>KEY GEOGRAPHY of JEREMIAH</vt:lpstr>
      <vt:lpstr>KEY GEOGRAPHY of JEREMIAH (PAST vs. PRESENT)</vt:lpstr>
      <vt:lpstr>JEREMIAH: OUTLINE</vt:lpstr>
      <vt:lpstr>JEREMIAH: Key Verses</vt:lpstr>
      <vt:lpstr>JEREMIAH: Study Questions</vt:lpstr>
      <vt:lpstr> God’s Prophetic Timetable Events</vt:lpstr>
      <vt:lpstr>Summary of Jeremiah</vt:lpstr>
      <vt:lpstr>Jeremiah: Practical Application</vt:lpstr>
      <vt:lpstr>Closing Prayer Verse</vt:lpstr>
      <vt:lpstr>Acknowledgements</vt:lpstr>
      <vt:lpstr>Study Leader Assistance</vt:lpstr>
      <vt:lpstr>Sample Opening Prayer: Jeremiah</vt:lpstr>
      <vt:lpstr>JEREMIAH: Study Question Answers</vt:lpstr>
      <vt:lpstr>Sample Closing Prayer Verse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Short Study Resources on Jeremiah</dc:title>
  <dc:creator>Joan Whitcomb</dc:creator>
  <cp:lastModifiedBy>Joan Whitcomb</cp:lastModifiedBy>
  <cp:revision>474</cp:revision>
  <cp:lastPrinted>2025-01-15T13:41:15Z</cp:lastPrinted>
  <dcterms:created xsi:type="dcterms:W3CDTF">2024-11-18T14:25:15Z</dcterms:created>
  <dcterms:modified xsi:type="dcterms:W3CDTF">2026-06-22T17:44:15Z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Order">
    <vt:r8>74069400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y fmtid="{D5CDD505-2E9C-101B-9397-08002B2CF9AE}" pid="12" name="MediaServiceImageTags">
    <vt:lpwstr/>
  </property>
</Properties>
</file>