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media/image27.jpg" ContentType="image/jpg"/>
  <Override PartName="/ppt/media/image28.jpg" ContentType="image/jpg"/>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7" r:id="rId4"/>
  </p:sldMasterIdLst>
  <p:notesMasterIdLst>
    <p:notesMasterId r:id="rId40"/>
  </p:notesMasterIdLst>
  <p:handoutMasterIdLst>
    <p:handoutMasterId r:id="rId41"/>
  </p:handoutMasterIdLst>
  <p:sldIdLst>
    <p:sldId id="257" r:id="rId5"/>
    <p:sldId id="2896" r:id="rId6"/>
    <p:sldId id="2898" r:id="rId7"/>
    <p:sldId id="374" r:id="rId8"/>
    <p:sldId id="2899" r:id="rId9"/>
    <p:sldId id="282" r:id="rId10"/>
    <p:sldId id="2900" r:id="rId11"/>
    <p:sldId id="2897" r:id="rId12"/>
    <p:sldId id="2901" r:id="rId13"/>
    <p:sldId id="2923" r:id="rId14"/>
    <p:sldId id="2904" r:id="rId15"/>
    <p:sldId id="2626" r:id="rId16"/>
    <p:sldId id="2694" r:id="rId17"/>
    <p:sldId id="2692" r:id="rId18"/>
    <p:sldId id="2751" r:id="rId19"/>
    <p:sldId id="2733" r:id="rId20"/>
    <p:sldId id="2718" r:id="rId21"/>
    <p:sldId id="2704" r:id="rId22"/>
    <p:sldId id="2734" r:id="rId23"/>
    <p:sldId id="2716" r:id="rId24"/>
    <p:sldId id="2736" r:id="rId25"/>
    <p:sldId id="2743" r:id="rId26"/>
    <p:sldId id="2927" r:id="rId27"/>
    <p:sldId id="2936" r:id="rId28"/>
    <p:sldId id="2937" r:id="rId29"/>
    <p:sldId id="2737" r:id="rId30"/>
    <p:sldId id="2720" r:id="rId31"/>
    <p:sldId id="2682" r:id="rId32"/>
    <p:sldId id="2700" r:id="rId33"/>
    <p:sldId id="2680" r:id="rId34"/>
    <p:sldId id="2925" r:id="rId35"/>
    <p:sldId id="2903" r:id="rId36"/>
    <p:sldId id="2934" r:id="rId37"/>
    <p:sldId id="2933" r:id="rId38"/>
    <p:sldId id="2935" r:id="rId39"/>
  </p:sldIdLst>
  <p:sldSz cx="12188825" cy="6858000"/>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x/zaSogvK5lpPUSGkJRgoQ==" hashData="i1WLVScazwQVuqqSB+5q1iIZcf6094Jh9KWQZ59Pa4XNXVknpdB89UYbXPz/E76WxTSOyQpmWQcsTG1nZHR2KA=="/>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898989"/>
    <a:srgbClr val="CC3300"/>
    <a:srgbClr val="D60093"/>
    <a:srgbClr val="003399"/>
    <a:srgbClr val="0033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94879" autoAdjust="0"/>
  </p:normalViewPr>
  <p:slideViewPr>
    <p:cSldViewPr showGuides="1">
      <p:cViewPr varScale="1">
        <p:scale>
          <a:sx n="112" d="100"/>
          <a:sy n="112" d="100"/>
        </p:scale>
        <p:origin x="677" y="77"/>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66" d="100"/>
        <a:sy n="66" d="100"/>
      </p:scale>
      <p:origin x="0" y="0"/>
    </p:cViewPr>
  </p:notesTextViewPr>
  <p:sorterViewPr>
    <p:cViewPr varScale="1">
      <p:scale>
        <a:sx n="1" d="1"/>
        <a:sy n="1" d="1"/>
      </p:scale>
      <p:origin x="0" y="0"/>
    </p:cViewPr>
  </p:sorterViewPr>
  <p:notesViewPr>
    <p:cSldViewPr showGuides="1">
      <p:cViewPr varScale="1">
        <p:scale>
          <a:sx n="73" d="100"/>
          <a:sy n="73" d="100"/>
        </p:scale>
        <p:origin x="2126" y="2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511296-16BF-40B5-8937-85058597C3FE}" type="doc">
      <dgm:prSet loTypeId="urn:microsoft.com/office/officeart/2005/8/layout/hierarchy3" loCatId="hierarchy" qsTypeId="urn:microsoft.com/office/officeart/2005/8/quickstyle/simple1#1" qsCatId="simple" csTypeId="urn:microsoft.com/office/officeart/2005/8/colors/colorful1#1" csCatId="colorful"/>
      <dgm:spPr/>
      <dgm:t>
        <a:bodyPr/>
        <a:lstStyle/>
        <a:p>
          <a:endParaRPr lang="en-US"/>
        </a:p>
      </dgm:t>
    </dgm:pt>
    <dgm:pt modelId="{B703AEAC-4A2E-4727-85C9-8FF262D6BC80}">
      <dgm:prSet/>
      <dgm:spPr/>
      <dgm:t>
        <a:bodyPr/>
        <a:lstStyle/>
        <a:p>
          <a:r>
            <a:rPr lang="en-US" dirty="0"/>
            <a:t>Who?</a:t>
          </a:r>
        </a:p>
      </dgm:t>
    </dgm:pt>
    <dgm:pt modelId="{F70CA639-020C-4CF0-9C6E-60F5C4742723}" type="parTrans" cxnId="{5B91ECE1-1C8D-403C-876A-A4CC12BB006D}">
      <dgm:prSet/>
      <dgm:spPr/>
      <dgm:t>
        <a:bodyPr/>
        <a:lstStyle/>
        <a:p>
          <a:endParaRPr lang="en-US"/>
        </a:p>
      </dgm:t>
    </dgm:pt>
    <dgm:pt modelId="{00206C19-E63D-4586-8BBE-1845DDFAC368}" type="sibTrans" cxnId="{5B91ECE1-1C8D-403C-876A-A4CC12BB006D}">
      <dgm:prSet/>
      <dgm:spPr/>
      <dgm:t>
        <a:bodyPr/>
        <a:lstStyle/>
        <a:p>
          <a:endParaRPr lang="en-US"/>
        </a:p>
      </dgm:t>
    </dgm:pt>
    <dgm:pt modelId="{BBD2B9ED-29F1-4F88-8B15-6EC6A8CCC389}">
      <dgm:prSet/>
      <dgm:spPr/>
      <dgm:t>
        <a:bodyPr/>
        <a:lstStyle/>
        <a:p>
          <a:r>
            <a:rPr lang="en-US" dirty="0"/>
            <a:t>What?</a:t>
          </a:r>
        </a:p>
      </dgm:t>
    </dgm:pt>
    <dgm:pt modelId="{F7C6B8C3-C796-48E6-BB61-8B3C4E46071D}" type="parTrans" cxnId="{A698C0C4-B722-4FED-956C-15148C835B40}">
      <dgm:prSet/>
      <dgm:spPr/>
      <dgm:t>
        <a:bodyPr/>
        <a:lstStyle/>
        <a:p>
          <a:endParaRPr lang="en-US"/>
        </a:p>
      </dgm:t>
    </dgm:pt>
    <dgm:pt modelId="{F2BD0223-6026-42E8-A244-B35378CC0757}" type="sibTrans" cxnId="{A698C0C4-B722-4FED-956C-15148C835B40}">
      <dgm:prSet/>
      <dgm:spPr/>
      <dgm:t>
        <a:bodyPr/>
        <a:lstStyle/>
        <a:p>
          <a:endParaRPr lang="en-US"/>
        </a:p>
      </dgm:t>
    </dgm:pt>
    <dgm:pt modelId="{24244F3B-4F3F-4A90-83A9-EB981EF52C40}">
      <dgm:prSet/>
      <dgm:spPr/>
      <dgm:t>
        <a:bodyPr/>
        <a:lstStyle/>
        <a:p>
          <a:r>
            <a:rPr lang="en-US" dirty="0"/>
            <a:t>When?</a:t>
          </a:r>
        </a:p>
      </dgm:t>
    </dgm:pt>
    <dgm:pt modelId="{F5092AE8-74BB-441D-89DD-08BE3F7B4B32}" type="parTrans" cxnId="{87A04FD7-D2D5-4E88-AA18-6B4BF506EAA7}">
      <dgm:prSet/>
      <dgm:spPr/>
      <dgm:t>
        <a:bodyPr/>
        <a:lstStyle/>
        <a:p>
          <a:endParaRPr lang="en-US"/>
        </a:p>
      </dgm:t>
    </dgm:pt>
    <dgm:pt modelId="{07F6D5C6-51BD-4E30-AD8B-A27F6D09D982}" type="sibTrans" cxnId="{87A04FD7-D2D5-4E88-AA18-6B4BF506EAA7}">
      <dgm:prSet/>
      <dgm:spPr/>
      <dgm:t>
        <a:bodyPr/>
        <a:lstStyle/>
        <a:p>
          <a:endParaRPr lang="en-US"/>
        </a:p>
      </dgm:t>
    </dgm:pt>
    <dgm:pt modelId="{DC8659AC-9F95-48E0-8487-314791387B21}">
      <dgm:prSet/>
      <dgm:spPr/>
      <dgm:t>
        <a:bodyPr/>
        <a:lstStyle/>
        <a:p>
          <a:r>
            <a:rPr lang="en-US" dirty="0"/>
            <a:t>Where?</a:t>
          </a:r>
        </a:p>
      </dgm:t>
    </dgm:pt>
    <dgm:pt modelId="{A0ACF993-2B73-4CBD-93FE-9B477A440735}" type="parTrans" cxnId="{91164BF1-5AA2-47B6-AA13-275D018BAB7D}">
      <dgm:prSet/>
      <dgm:spPr/>
      <dgm:t>
        <a:bodyPr/>
        <a:lstStyle/>
        <a:p>
          <a:endParaRPr lang="en-US"/>
        </a:p>
      </dgm:t>
    </dgm:pt>
    <dgm:pt modelId="{7A0CF687-8A83-454D-87EE-12571C23C202}" type="sibTrans" cxnId="{91164BF1-5AA2-47B6-AA13-275D018BAB7D}">
      <dgm:prSet/>
      <dgm:spPr/>
      <dgm:t>
        <a:bodyPr/>
        <a:lstStyle/>
        <a:p>
          <a:endParaRPr lang="en-US"/>
        </a:p>
      </dgm:t>
    </dgm:pt>
    <dgm:pt modelId="{BE00BCDA-B0F7-4987-B778-1FABADCEDB4F}">
      <dgm:prSet/>
      <dgm:spPr/>
      <dgm:t>
        <a:bodyPr/>
        <a:lstStyle/>
        <a:p>
          <a:r>
            <a:rPr lang="en-US" dirty="0"/>
            <a:t>How?</a:t>
          </a:r>
        </a:p>
      </dgm:t>
    </dgm:pt>
    <dgm:pt modelId="{C03E6420-55A5-43BD-99B9-64BC355FCACF}" type="parTrans" cxnId="{CCC596B0-6802-43CA-A7DE-B8C0EA581408}">
      <dgm:prSet/>
      <dgm:spPr/>
      <dgm:t>
        <a:bodyPr/>
        <a:lstStyle/>
        <a:p>
          <a:endParaRPr lang="en-US"/>
        </a:p>
      </dgm:t>
    </dgm:pt>
    <dgm:pt modelId="{2D689DDD-6E1E-4BF7-BB18-B19E36687711}" type="sibTrans" cxnId="{CCC596B0-6802-43CA-A7DE-B8C0EA581408}">
      <dgm:prSet/>
      <dgm:spPr/>
      <dgm:t>
        <a:bodyPr/>
        <a:lstStyle/>
        <a:p>
          <a:endParaRPr lang="en-US"/>
        </a:p>
      </dgm:t>
    </dgm:pt>
    <dgm:pt modelId="{A8301B76-74B6-4EC9-98E9-B16B3CABD4FE}">
      <dgm:prSet/>
      <dgm:spPr/>
      <dgm:t>
        <a:bodyPr/>
        <a:lstStyle/>
        <a:p>
          <a:r>
            <a:rPr lang="en-US" dirty="0"/>
            <a:t>Why?</a:t>
          </a:r>
        </a:p>
      </dgm:t>
    </dgm:pt>
    <dgm:pt modelId="{58413CAC-4593-4F7F-B8F1-4E16D9E9FE3B}" type="parTrans" cxnId="{EAEDF48D-FD57-42BB-8F1E-486BEFFD5BE0}">
      <dgm:prSet/>
      <dgm:spPr/>
      <dgm:t>
        <a:bodyPr/>
        <a:lstStyle/>
        <a:p>
          <a:endParaRPr lang="en-US"/>
        </a:p>
      </dgm:t>
    </dgm:pt>
    <dgm:pt modelId="{E6EDD16A-0E25-4252-98D4-1900E96D0361}" type="sibTrans" cxnId="{EAEDF48D-FD57-42BB-8F1E-486BEFFD5BE0}">
      <dgm:prSet/>
      <dgm:spPr/>
      <dgm:t>
        <a:bodyPr/>
        <a:lstStyle/>
        <a:p>
          <a:endParaRPr lang="en-US"/>
        </a:p>
      </dgm:t>
    </dgm:pt>
    <dgm:pt modelId="{2AFEAAD1-5EF5-4FDF-AFD9-221FED3D3948}" type="pres">
      <dgm:prSet presAssocID="{36511296-16BF-40B5-8937-85058597C3FE}" presName="diagram" presStyleCnt="0">
        <dgm:presLayoutVars>
          <dgm:chPref val="1"/>
          <dgm:dir/>
          <dgm:animOne val="branch"/>
          <dgm:animLvl val="lvl"/>
          <dgm:resizeHandles/>
        </dgm:presLayoutVars>
      </dgm:prSet>
      <dgm:spPr/>
    </dgm:pt>
    <dgm:pt modelId="{466500A0-75A7-4299-B80C-4BBA8BD264AD}" type="pres">
      <dgm:prSet presAssocID="{B703AEAC-4A2E-4727-85C9-8FF262D6BC80}" presName="root" presStyleCnt="0"/>
      <dgm:spPr/>
    </dgm:pt>
    <dgm:pt modelId="{28151223-6289-4DD1-B645-B08A45976866}" type="pres">
      <dgm:prSet presAssocID="{B703AEAC-4A2E-4727-85C9-8FF262D6BC80}" presName="rootComposite" presStyleCnt="0"/>
      <dgm:spPr/>
    </dgm:pt>
    <dgm:pt modelId="{D0D602F1-EA9D-417E-A02E-39D8434DEF8C}" type="pres">
      <dgm:prSet presAssocID="{B703AEAC-4A2E-4727-85C9-8FF262D6BC80}" presName="rootText" presStyleLbl="node1" presStyleIdx="0" presStyleCnt="6"/>
      <dgm:spPr/>
    </dgm:pt>
    <dgm:pt modelId="{C1615998-EB53-47CF-9EEB-C6248BF5D478}" type="pres">
      <dgm:prSet presAssocID="{B703AEAC-4A2E-4727-85C9-8FF262D6BC80}" presName="rootConnector" presStyleLbl="node1" presStyleIdx="0" presStyleCnt="6"/>
      <dgm:spPr/>
    </dgm:pt>
    <dgm:pt modelId="{8E27BF8C-F6DD-47F4-828B-64B301BF8DD8}" type="pres">
      <dgm:prSet presAssocID="{B703AEAC-4A2E-4727-85C9-8FF262D6BC80}" presName="childShape" presStyleCnt="0"/>
      <dgm:spPr/>
    </dgm:pt>
    <dgm:pt modelId="{9179173B-3424-42A8-BE4E-66565BD6D403}" type="pres">
      <dgm:prSet presAssocID="{BBD2B9ED-29F1-4F88-8B15-6EC6A8CCC389}" presName="root" presStyleCnt="0"/>
      <dgm:spPr/>
    </dgm:pt>
    <dgm:pt modelId="{59BFA79B-118A-4E22-951C-D4AF5CE92C91}" type="pres">
      <dgm:prSet presAssocID="{BBD2B9ED-29F1-4F88-8B15-6EC6A8CCC389}" presName="rootComposite" presStyleCnt="0"/>
      <dgm:spPr/>
    </dgm:pt>
    <dgm:pt modelId="{3E18D1A7-9ADA-4D11-B998-532B3E4CC7A3}" type="pres">
      <dgm:prSet presAssocID="{BBD2B9ED-29F1-4F88-8B15-6EC6A8CCC389}" presName="rootText" presStyleLbl="node1" presStyleIdx="1" presStyleCnt="6"/>
      <dgm:spPr/>
    </dgm:pt>
    <dgm:pt modelId="{F7611CCB-12D6-4B6D-8A13-352050509B05}" type="pres">
      <dgm:prSet presAssocID="{BBD2B9ED-29F1-4F88-8B15-6EC6A8CCC389}" presName="rootConnector" presStyleLbl="node1" presStyleIdx="1" presStyleCnt="6"/>
      <dgm:spPr/>
    </dgm:pt>
    <dgm:pt modelId="{F513C84F-C7AF-4446-A539-2BB4D1FC17B4}" type="pres">
      <dgm:prSet presAssocID="{BBD2B9ED-29F1-4F88-8B15-6EC6A8CCC389}" presName="childShape" presStyleCnt="0"/>
      <dgm:spPr/>
    </dgm:pt>
    <dgm:pt modelId="{2BFBA618-4365-473F-852C-78DCDFB37B1B}" type="pres">
      <dgm:prSet presAssocID="{24244F3B-4F3F-4A90-83A9-EB981EF52C40}" presName="root" presStyleCnt="0"/>
      <dgm:spPr/>
    </dgm:pt>
    <dgm:pt modelId="{6FABB038-85E0-4541-838A-D10A5C9356B3}" type="pres">
      <dgm:prSet presAssocID="{24244F3B-4F3F-4A90-83A9-EB981EF52C40}" presName="rootComposite" presStyleCnt="0"/>
      <dgm:spPr/>
    </dgm:pt>
    <dgm:pt modelId="{37DA47DF-8C41-4768-B495-0913065D3189}" type="pres">
      <dgm:prSet presAssocID="{24244F3B-4F3F-4A90-83A9-EB981EF52C40}" presName="rootText" presStyleLbl="node1" presStyleIdx="2" presStyleCnt="6"/>
      <dgm:spPr/>
    </dgm:pt>
    <dgm:pt modelId="{71AE3C96-6BA3-42DE-85F4-BB530BEA0B6F}" type="pres">
      <dgm:prSet presAssocID="{24244F3B-4F3F-4A90-83A9-EB981EF52C40}" presName="rootConnector" presStyleLbl="node1" presStyleIdx="2" presStyleCnt="6"/>
      <dgm:spPr/>
    </dgm:pt>
    <dgm:pt modelId="{D4D73D2C-1AC7-4F82-8381-DC79F10237F6}" type="pres">
      <dgm:prSet presAssocID="{24244F3B-4F3F-4A90-83A9-EB981EF52C40}" presName="childShape" presStyleCnt="0"/>
      <dgm:spPr/>
    </dgm:pt>
    <dgm:pt modelId="{9F9BF37E-16F9-432E-A6D6-DB0C9A7E9E3B}" type="pres">
      <dgm:prSet presAssocID="{DC8659AC-9F95-48E0-8487-314791387B21}" presName="root" presStyleCnt="0"/>
      <dgm:spPr/>
    </dgm:pt>
    <dgm:pt modelId="{077B50D5-1C9D-4EAC-A542-2325E0CA7C76}" type="pres">
      <dgm:prSet presAssocID="{DC8659AC-9F95-48E0-8487-314791387B21}" presName="rootComposite" presStyleCnt="0"/>
      <dgm:spPr/>
    </dgm:pt>
    <dgm:pt modelId="{AF785F96-E4E3-434E-93EF-BA11B60D53F3}" type="pres">
      <dgm:prSet presAssocID="{DC8659AC-9F95-48E0-8487-314791387B21}" presName="rootText" presStyleLbl="node1" presStyleIdx="3" presStyleCnt="6"/>
      <dgm:spPr/>
    </dgm:pt>
    <dgm:pt modelId="{3E2562EF-E4F4-4F08-8B94-B785F7C1B030}" type="pres">
      <dgm:prSet presAssocID="{DC8659AC-9F95-48E0-8487-314791387B21}" presName="rootConnector" presStyleLbl="node1" presStyleIdx="3" presStyleCnt="6"/>
      <dgm:spPr/>
    </dgm:pt>
    <dgm:pt modelId="{037DE129-955C-41A5-8346-08F991F218D1}" type="pres">
      <dgm:prSet presAssocID="{DC8659AC-9F95-48E0-8487-314791387B21}" presName="childShape" presStyleCnt="0"/>
      <dgm:spPr/>
    </dgm:pt>
    <dgm:pt modelId="{5B41D3DD-7CF9-4489-8A4E-CC867A1BD3E8}" type="pres">
      <dgm:prSet presAssocID="{BE00BCDA-B0F7-4987-B778-1FABADCEDB4F}" presName="root" presStyleCnt="0"/>
      <dgm:spPr/>
    </dgm:pt>
    <dgm:pt modelId="{EB2CA9FA-1C5D-47E1-8167-234CE0FE96FC}" type="pres">
      <dgm:prSet presAssocID="{BE00BCDA-B0F7-4987-B778-1FABADCEDB4F}" presName="rootComposite" presStyleCnt="0"/>
      <dgm:spPr/>
    </dgm:pt>
    <dgm:pt modelId="{F6A457A9-0AC5-4920-9772-32238B210B39}" type="pres">
      <dgm:prSet presAssocID="{BE00BCDA-B0F7-4987-B778-1FABADCEDB4F}" presName="rootText" presStyleLbl="node1" presStyleIdx="4" presStyleCnt="6"/>
      <dgm:spPr/>
    </dgm:pt>
    <dgm:pt modelId="{44238374-087F-4407-9E11-6B46D9429D16}" type="pres">
      <dgm:prSet presAssocID="{BE00BCDA-B0F7-4987-B778-1FABADCEDB4F}" presName="rootConnector" presStyleLbl="node1" presStyleIdx="4" presStyleCnt="6"/>
      <dgm:spPr/>
    </dgm:pt>
    <dgm:pt modelId="{37D964F9-7DFC-4A50-9C9E-B9FFCD0B9BC6}" type="pres">
      <dgm:prSet presAssocID="{BE00BCDA-B0F7-4987-B778-1FABADCEDB4F}" presName="childShape" presStyleCnt="0"/>
      <dgm:spPr/>
    </dgm:pt>
    <dgm:pt modelId="{02F487A4-C23B-4826-9A7C-8F19A1F6C995}" type="pres">
      <dgm:prSet presAssocID="{A8301B76-74B6-4EC9-98E9-B16B3CABD4FE}" presName="root" presStyleCnt="0"/>
      <dgm:spPr/>
    </dgm:pt>
    <dgm:pt modelId="{0AFFBBB4-EF4E-43CC-AF29-52E25D8C5EC1}" type="pres">
      <dgm:prSet presAssocID="{A8301B76-74B6-4EC9-98E9-B16B3CABD4FE}" presName="rootComposite" presStyleCnt="0"/>
      <dgm:spPr/>
    </dgm:pt>
    <dgm:pt modelId="{E52377C5-FA43-4500-84B7-7F5864BB3D0C}" type="pres">
      <dgm:prSet presAssocID="{A8301B76-74B6-4EC9-98E9-B16B3CABD4FE}" presName="rootText" presStyleLbl="node1" presStyleIdx="5" presStyleCnt="6"/>
      <dgm:spPr/>
    </dgm:pt>
    <dgm:pt modelId="{7CFC9C63-9B53-4BE1-A3AC-C9E4270ABB7E}" type="pres">
      <dgm:prSet presAssocID="{A8301B76-74B6-4EC9-98E9-B16B3CABD4FE}" presName="rootConnector" presStyleLbl="node1" presStyleIdx="5" presStyleCnt="6"/>
      <dgm:spPr/>
    </dgm:pt>
    <dgm:pt modelId="{9265C868-D4A2-4170-8DCC-26609ADC7C24}" type="pres">
      <dgm:prSet presAssocID="{A8301B76-74B6-4EC9-98E9-B16B3CABD4FE}" presName="childShape" presStyleCnt="0"/>
      <dgm:spPr/>
    </dgm:pt>
  </dgm:ptLst>
  <dgm:cxnLst>
    <dgm:cxn modelId="{BBEAB315-E720-4A8C-8073-E5DBA4A3E320}" type="presOf" srcId="{BBD2B9ED-29F1-4F88-8B15-6EC6A8CCC389}" destId="{3E18D1A7-9ADA-4D11-B998-532B3E4CC7A3}" srcOrd="0" destOrd="0" presId="urn:microsoft.com/office/officeart/2005/8/layout/hierarchy3"/>
    <dgm:cxn modelId="{FE18521B-CED5-4BDD-8011-FFF7313F6182}" type="presOf" srcId="{DC8659AC-9F95-48E0-8487-314791387B21}" destId="{AF785F96-E4E3-434E-93EF-BA11B60D53F3}" srcOrd="0" destOrd="0" presId="urn:microsoft.com/office/officeart/2005/8/layout/hierarchy3"/>
    <dgm:cxn modelId="{7F274232-3B9F-43BC-B53D-D5B2B4A64A6A}" type="presOf" srcId="{B703AEAC-4A2E-4727-85C9-8FF262D6BC80}" destId="{D0D602F1-EA9D-417E-A02E-39D8434DEF8C}" srcOrd="0" destOrd="0" presId="urn:microsoft.com/office/officeart/2005/8/layout/hierarchy3"/>
    <dgm:cxn modelId="{B5508E34-B024-40BC-9621-B65B0A1E0847}" type="presOf" srcId="{DC8659AC-9F95-48E0-8487-314791387B21}" destId="{3E2562EF-E4F4-4F08-8B94-B785F7C1B030}" srcOrd="1" destOrd="0" presId="urn:microsoft.com/office/officeart/2005/8/layout/hierarchy3"/>
    <dgm:cxn modelId="{FBC23187-F5A6-467C-A247-69F939FCD40C}" type="presOf" srcId="{24244F3B-4F3F-4A90-83A9-EB981EF52C40}" destId="{71AE3C96-6BA3-42DE-85F4-BB530BEA0B6F}" srcOrd="1" destOrd="0" presId="urn:microsoft.com/office/officeart/2005/8/layout/hierarchy3"/>
    <dgm:cxn modelId="{EAEDF48D-FD57-42BB-8F1E-486BEFFD5BE0}" srcId="{36511296-16BF-40B5-8937-85058597C3FE}" destId="{A8301B76-74B6-4EC9-98E9-B16B3CABD4FE}" srcOrd="5" destOrd="0" parTransId="{58413CAC-4593-4F7F-B8F1-4E16D9E9FE3B}" sibTransId="{E6EDD16A-0E25-4252-98D4-1900E96D0361}"/>
    <dgm:cxn modelId="{564A46A9-A6BE-40D9-9872-38E1F72884C2}" type="presOf" srcId="{BE00BCDA-B0F7-4987-B778-1FABADCEDB4F}" destId="{F6A457A9-0AC5-4920-9772-32238B210B39}" srcOrd="0" destOrd="0" presId="urn:microsoft.com/office/officeart/2005/8/layout/hierarchy3"/>
    <dgm:cxn modelId="{CCC596B0-6802-43CA-A7DE-B8C0EA581408}" srcId="{36511296-16BF-40B5-8937-85058597C3FE}" destId="{BE00BCDA-B0F7-4987-B778-1FABADCEDB4F}" srcOrd="4" destOrd="0" parTransId="{C03E6420-55A5-43BD-99B9-64BC355FCACF}" sibTransId="{2D689DDD-6E1E-4BF7-BB18-B19E36687711}"/>
    <dgm:cxn modelId="{00E979B7-4A38-473F-963C-068278841A6E}" type="presOf" srcId="{24244F3B-4F3F-4A90-83A9-EB981EF52C40}" destId="{37DA47DF-8C41-4768-B495-0913065D3189}" srcOrd="0" destOrd="0" presId="urn:microsoft.com/office/officeart/2005/8/layout/hierarchy3"/>
    <dgm:cxn modelId="{A698C0C4-B722-4FED-956C-15148C835B40}" srcId="{36511296-16BF-40B5-8937-85058597C3FE}" destId="{BBD2B9ED-29F1-4F88-8B15-6EC6A8CCC389}" srcOrd="1" destOrd="0" parTransId="{F7C6B8C3-C796-48E6-BB61-8B3C4E46071D}" sibTransId="{F2BD0223-6026-42E8-A244-B35378CC0757}"/>
    <dgm:cxn modelId="{C23DB8D5-FDD0-4496-BBAE-56A03BF7F90B}" type="presOf" srcId="{BE00BCDA-B0F7-4987-B778-1FABADCEDB4F}" destId="{44238374-087F-4407-9E11-6B46D9429D16}" srcOrd="1" destOrd="0" presId="urn:microsoft.com/office/officeart/2005/8/layout/hierarchy3"/>
    <dgm:cxn modelId="{87A04FD7-D2D5-4E88-AA18-6B4BF506EAA7}" srcId="{36511296-16BF-40B5-8937-85058597C3FE}" destId="{24244F3B-4F3F-4A90-83A9-EB981EF52C40}" srcOrd="2" destOrd="0" parTransId="{F5092AE8-74BB-441D-89DD-08BE3F7B4B32}" sibTransId="{07F6D5C6-51BD-4E30-AD8B-A27F6D09D982}"/>
    <dgm:cxn modelId="{545B5EDD-2DE6-4230-A04B-B41DF7C3DF94}" type="presOf" srcId="{36511296-16BF-40B5-8937-85058597C3FE}" destId="{2AFEAAD1-5EF5-4FDF-AFD9-221FED3D3948}" srcOrd="0" destOrd="0" presId="urn:microsoft.com/office/officeart/2005/8/layout/hierarchy3"/>
    <dgm:cxn modelId="{C36FB4DE-D740-4AB9-B37C-A7CB89A0E872}" type="presOf" srcId="{BBD2B9ED-29F1-4F88-8B15-6EC6A8CCC389}" destId="{F7611CCB-12D6-4B6D-8A13-352050509B05}" srcOrd="1" destOrd="0" presId="urn:microsoft.com/office/officeart/2005/8/layout/hierarchy3"/>
    <dgm:cxn modelId="{5B91ECE1-1C8D-403C-876A-A4CC12BB006D}" srcId="{36511296-16BF-40B5-8937-85058597C3FE}" destId="{B703AEAC-4A2E-4727-85C9-8FF262D6BC80}" srcOrd="0" destOrd="0" parTransId="{F70CA639-020C-4CF0-9C6E-60F5C4742723}" sibTransId="{00206C19-E63D-4586-8BBE-1845DDFAC368}"/>
    <dgm:cxn modelId="{1BC776E3-020A-4E48-999A-1F3CB443F068}" type="presOf" srcId="{A8301B76-74B6-4EC9-98E9-B16B3CABD4FE}" destId="{7CFC9C63-9B53-4BE1-A3AC-C9E4270ABB7E}" srcOrd="1" destOrd="0" presId="urn:microsoft.com/office/officeart/2005/8/layout/hierarchy3"/>
    <dgm:cxn modelId="{D01707EF-6393-42A5-A7A2-058A9612A8B6}" type="presOf" srcId="{B703AEAC-4A2E-4727-85C9-8FF262D6BC80}" destId="{C1615998-EB53-47CF-9EEB-C6248BF5D478}" srcOrd="1" destOrd="0" presId="urn:microsoft.com/office/officeart/2005/8/layout/hierarchy3"/>
    <dgm:cxn modelId="{91164BF1-5AA2-47B6-AA13-275D018BAB7D}" srcId="{36511296-16BF-40B5-8937-85058597C3FE}" destId="{DC8659AC-9F95-48E0-8487-314791387B21}" srcOrd="3" destOrd="0" parTransId="{A0ACF993-2B73-4CBD-93FE-9B477A440735}" sibTransId="{7A0CF687-8A83-454D-87EE-12571C23C202}"/>
    <dgm:cxn modelId="{85E4D2F6-E82C-49CB-8E62-07F7098762BD}" type="presOf" srcId="{A8301B76-74B6-4EC9-98E9-B16B3CABD4FE}" destId="{E52377C5-FA43-4500-84B7-7F5864BB3D0C}" srcOrd="0" destOrd="0" presId="urn:microsoft.com/office/officeart/2005/8/layout/hierarchy3"/>
    <dgm:cxn modelId="{DF37C93C-7F2D-434C-8888-A34CCD922EC4}" type="presParOf" srcId="{2AFEAAD1-5EF5-4FDF-AFD9-221FED3D3948}" destId="{466500A0-75A7-4299-B80C-4BBA8BD264AD}" srcOrd="0" destOrd="0" presId="urn:microsoft.com/office/officeart/2005/8/layout/hierarchy3"/>
    <dgm:cxn modelId="{79C44BC5-3B30-4F7D-99D7-709247704902}" type="presParOf" srcId="{466500A0-75A7-4299-B80C-4BBA8BD264AD}" destId="{28151223-6289-4DD1-B645-B08A45976866}" srcOrd="0" destOrd="0" presId="urn:microsoft.com/office/officeart/2005/8/layout/hierarchy3"/>
    <dgm:cxn modelId="{1CF6FD59-963A-4BED-9C4F-45E0E7F0E6BD}" type="presParOf" srcId="{28151223-6289-4DD1-B645-B08A45976866}" destId="{D0D602F1-EA9D-417E-A02E-39D8434DEF8C}" srcOrd="0" destOrd="0" presId="urn:microsoft.com/office/officeart/2005/8/layout/hierarchy3"/>
    <dgm:cxn modelId="{4F07DE54-2583-41E6-A9AA-897386B54D39}" type="presParOf" srcId="{28151223-6289-4DD1-B645-B08A45976866}" destId="{C1615998-EB53-47CF-9EEB-C6248BF5D478}" srcOrd="1" destOrd="0" presId="urn:microsoft.com/office/officeart/2005/8/layout/hierarchy3"/>
    <dgm:cxn modelId="{657F6F77-06A2-4D13-9253-1678B18C7B66}" type="presParOf" srcId="{466500A0-75A7-4299-B80C-4BBA8BD264AD}" destId="{8E27BF8C-F6DD-47F4-828B-64B301BF8DD8}" srcOrd="1" destOrd="0" presId="urn:microsoft.com/office/officeart/2005/8/layout/hierarchy3"/>
    <dgm:cxn modelId="{8C283A5B-1227-41AF-A5F6-9241B6967911}" type="presParOf" srcId="{2AFEAAD1-5EF5-4FDF-AFD9-221FED3D3948}" destId="{9179173B-3424-42A8-BE4E-66565BD6D403}" srcOrd="1" destOrd="0" presId="urn:microsoft.com/office/officeart/2005/8/layout/hierarchy3"/>
    <dgm:cxn modelId="{15AE66AD-19C3-4DC5-ADC4-C931D98F3975}" type="presParOf" srcId="{9179173B-3424-42A8-BE4E-66565BD6D403}" destId="{59BFA79B-118A-4E22-951C-D4AF5CE92C91}" srcOrd="0" destOrd="0" presId="urn:microsoft.com/office/officeart/2005/8/layout/hierarchy3"/>
    <dgm:cxn modelId="{7604F6D7-E916-48BD-961A-A282205B97B8}" type="presParOf" srcId="{59BFA79B-118A-4E22-951C-D4AF5CE92C91}" destId="{3E18D1A7-9ADA-4D11-B998-532B3E4CC7A3}" srcOrd="0" destOrd="0" presId="urn:microsoft.com/office/officeart/2005/8/layout/hierarchy3"/>
    <dgm:cxn modelId="{0640EE58-415E-4C4A-8AD8-65D6FA4007A6}" type="presParOf" srcId="{59BFA79B-118A-4E22-951C-D4AF5CE92C91}" destId="{F7611CCB-12D6-4B6D-8A13-352050509B05}" srcOrd="1" destOrd="0" presId="urn:microsoft.com/office/officeart/2005/8/layout/hierarchy3"/>
    <dgm:cxn modelId="{BE622827-5792-4A6D-A21B-BF22C1CA68A6}" type="presParOf" srcId="{9179173B-3424-42A8-BE4E-66565BD6D403}" destId="{F513C84F-C7AF-4446-A539-2BB4D1FC17B4}" srcOrd="1" destOrd="0" presId="urn:microsoft.com/office/officeart/2005/8/layout/hierarchy3"/>
    <dgm:cxn modelId="{0FD05469-1A1F-4E22-8B62-CB7707A99920}" type="presParOf" srcId="{2AFEAAD1-5EF5-4FDF-AFD9-221FED3D3948}" destId="{2BFBA618-4365-473F-852C-78DCDFB37B1B}" srcOrd="2" destOrd="0" presId="urn:microsoft.com/office/officeart/2005/8/layout/hierarchy3"/>
    <dgm:cxn modelId="{DD47F002-2479-4ABE-A739-FA84F3EAD80A}" type="presParOf" srcId="{2BFBA618-4365-473F-852C-78DCDFB37B1B}" destId="{6FABB038-85E0-4541-838A-D10A5C9356B3}" srcOrd="0" destOrd="0" presId="urn:microsoft.com/office/officeart/2005/8/layout/hierarchy3"/>
    <dgm:cxn modelId="{B595FBDC-9B76-4F92-87A9-C9F32DEAC603}" type="presParOf" srcId="{6FABB038-85E0-4541-838A-D10A5C9356B3}" destId="{37DA47DF-8C41-4768-B495-0913065D3189}" srcOrd="0" destOrd="0" presId="urn:microsoft.com/office/officeart/2005/8/layout/hierarchy3"/>
    <dgm:cxn modelId="{84DF90F3-B178-4B5A-A815-D101E396C3C7}" type="presParOf" srcId="{6FABB038-85E0-4541-838A-D10A5C9356B3}" destId="{71AE3C96-6BA3-42DE-85F4-BB530BEA0B6F}" srcOrd="1" destOrd="0" presId="urn:microsoft.com/office/officeart/2005/8/layout/hierarchy3"/>
    <dgm:cxn modelId="{13E6B77C-E9E3-4F48-8CA3-39B7C7469F9A}" type="presParOf" srcId="{2BFBA618-4365-473F-852C-78DCDFB37B1B}" destId="{D4D73D2C-1AC7-4F82-8381-DC79F10237F6}" srcOrd="1" destOrd="0" presId="urn:microsoft.com/office/officeart/2005/8/layout/hierarchy3"/>
    <dgm:cxn modelId="{5C47C340-F5D1-4E47-BACD-BBC797BD4116}" type="presParOf" srcId="{2AFEAAD1-5EF5-4FDF-AFD9-221FED3D3948}" destId="{9F9BF37E-16F9-432E-A6D6-DB0C9A7E9E3B}" srcOrd="3" destOrd="0" presId="urn:microsoft.com/office/officeart/2005/8/layout/hierarchy3"/>
    <dgm:cxn modelId="{623BEAB6-713C-4409-9A45-0356D3D397E3}" type="presParOf" srcId="{9F9BF37E-16F9-432E-A6D6-DB0C9A7E9E3B}" destId="{077B50D5-1C9D-4EAC-A542-2325E0CA7C76}" srcOrd="0" destOrd="0" presId="urn:microsoft.com/office/officeart/2005/8/layout/hierarchy3"/>
    <dgm:cxn modelId="{0D5D0A5B-7168-4DBF-AFE7-DC7658AB6144}" type="presParOf" srcId="{077B50D5-1C9D-4EAC-A542-2325E0CA7C76}" destId="{AF785F96-E4E3-434E-93EF-BA11B60D53F3}" srcOrd="0" destOrd="0" presId="urn:microsoft.com/office/officeart/2005/8/layout/hierarchy3"/>
    <dgm:cxn modelId="{54C0B41C-11C5-4391-8CC9-11B09F4C2DA8}" type="presParOf" srcId="{077B50D5-1C9D-4EAC-A542-2325E0CA7C76}" destId="{3E2562EF-E4F4-4F08-8B94-B785F7C1B030}" srcOrd="1" destOrd="0" presId="urn:microsoft.com/office/officeart/2005/8/layout/hierarchy3"/>
    <dgm:cxn modelId="{30C4B4C9-D4DC-47AC-8900-27EF237E197B}" type="presParOf" srcId="{9F9BF37E-16F9-432E-A6D6-DB0C9A7E9E3B}" destId="{037DE129-955C-41A5-8346-08F991F218D1}" srcOrd="1" destOrd="0" presId="urn:microsoft.com/office/officeart/2005/8/layout/hierarchy3"/>
    <dgm:cxn modelId="{73167F5A-546D-4965-837C-4563FAEB6BEE}" type="presParOf" srcId="{2AFEAAD1-5EF5-4FDF-AFD9-221FED3D3948}" destId="{5B41D3DD-7CF9-4489-8A4E-CC867A1BD3E8}" srcOrd="4" destOrd="0" presId="urn:microsoft.com/office/officeart/2005/8/layout/hierarchy3"/>
    <dgm:cxn modelId="{FA752AB1-7D58-4E70-8D0A-04AE932369E9}" type="presParOf" srcId="{5B41D3DD-7CF9-4489-8A4E-CC867A1BD3E8}" destId="{EB2CA9FA-1C5D-47E1-8167-234CE0FE96FC}" srcOrd="0" destOrd="0" presId="urn:microsoft.com/office/officeart/2005/8/layout/hierarchy3"/>
    <dgm:cxn modelId="{12020347-5C35-42B5-9208-B84296412B3A}" type="presParOf" srcId="{EB2CA9FA-1C5D-47E1-8167-234CE0FE96FC}" destId="{F6A457A9-0AC5-4920-9772-32238B210B39}" srcOrd="0" destOrd="0" presId="urn:microsoft.com/office/officeart/2005/8/layout/hierarchy3"/>
    <dgm:cxn modelId="{D3756C71-7DFB-4920-90C9-29CD944DC3D1}" type="presParOf" srcId="{EB2CA9FA-1C5D-47E1-8167-234CE0FE96FC}" destId="{44238374-087F-4407-9E11-6B46D9429D16}" srcOrd="1" destOrd="0" presId="urn:microsoft.com/office/officeart/2005/8/layout/hierarchy3"/>
    <dgm:cxn modelId="{8430DA3C-6B12-4790-A55B-C54622B36E02}" type="presParOf" srcId="{5B41D3DD-7CF9-4489-8A4E-CC867A1BD3E8}" destId="{37D964F9-7DFC-4A50-9C9E-B9FFCD0B9BC6}" srcOrd="1" destOrd="0" presId="urn:microsoft.com/office/officeart/2005/8/layout/hierarchy3"/>
    <dgm:cxn modelId="{5B80536F-D8C7-465E-9030-190E751EE8DF}" type="presParOf" srcId="{2AFEAAD1-5EF5-4FDF-AFD9-221FED3D3948}" destId="{02F487A4-C23B-4826-9A7C-8F19A1F6C995}" srcOrd="5" destOrd="0" presId="urn:microsoft.com/office/officeart/2005/8/layout/hierarchy3"/>
    <dgm:cxn modelId="{E3D5C8C4-EF67-4BD0-B237-8444CDFAF9C1}" type="presParOf" srcId="{02F487A4-C23B-4826-9A7C-8F19A1F6C995}" destId="{0AFFBBB4-EF4E-43CC-AF29-52E25D8C5EC1}" srcOrd="0" destOrd="0" presId="urn:microsoft.com/office/officeart/2005/8/layout/hierarchy3"/>
    <dgm:cxn modelId="{8B3FAEA4-174D-4E3A-8F02-E3ADDBEB862E}" type="presParOf" srcId="{0AFFBBB4-EF4E-43CC-AF29-52E25D8C5EC1}" destId="{E52377C5-FA43-4500-84B7-7F5864BB3D0C}" srcOrd="0" destOrd="0" presId="urn:microsoft.com/office/officeart/2005/8/layout/hierarchy3"/>
    <dgm:cxn modelId="{9504D976-8212-4B1C-B1B1-B7C0B573D475}" type="presParOf" srcId="{0AFFBBB4-EF4E-43CC-AF29-52E25D8C5EC1}" destId="{7CFC9C63-9B53-4BE1-A3AC-C9E4270ABB7E}" srcOrd="1" destOrd="0" presId="urn:microsoft.com/office/officeart/2005/8/layout/hierarchy3"/>
    <dgm:cxn modelId="{F771E428-E361-49DB-965B-C0C94AA07C61}" type="presParOf" srcId="{02F487A4-C23B-4826-9A7C-8F19A1F6C995}" destId="{9265C868-D4A2-4170-8DCC-26609ADC7C2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DE726B-A108-4D97-807E-3D9959D691D0}" type="doc">
      <dgm:prSet loTypeId="urn:microsoft.com/office/officeart/2005/8/layout/default" loCatId="list" qsTypeId="urn:microsoft.com/office/officeart/2005/8/quickstyle/simple1#2" qsCatId="simple" csTypeId="urn:microsoft.com/office/officeart/2005/8/colors/colorful1#2" csCatId="colorful" phldr="1"/>
      <dgm:spPr/>
      <dgm:t>
        <a:bodyPr/>
        <a:lstStyle/>
        <a:p>
          <a:endParaRPr lang="en-US"/>
        </a:p>
      </dgm:t>
    </dgm:pt>
    <dgm:pt modelId="{BC626C15-F502-4027-B7BA-FB7E47244622}">
      <dgm:prSet/>
      <dgm:spPr/>
      <dgm:t>
        <a:bodyPr/>
        <a:lstStyle/>
        <a:p>
          <a:r>
            <a:rPr lang="en-US" dirty="0"/>
            <a:t>Genesis: </a:t>
          </a:r>
        </a:p>
        <a:p>
          <a:r>
            <a:rPr lang="en-US" dirty="0"/>
            <a:t>c. 1445-1400 B.C. </a:t>
          </a:r>
        </a:p>
      </dgm:t>
    </dgm:pt>
    <dgm:pt modelId="{E4C49B8C-85F8-471B-B30E-81B63CD568FF}" type="parTrans" cxnId="{93EFF98A-9931-4090-BCC6-57B3C28CF2FC}">
      <dgm:prSet/>
      <dgm:spPr/>
      <dgm:t>
        <a:bodyPr/>
        <a:lstStyle/>
        <a:p>
          <a:endParaRPr lang="en-US"/>
        </a:p>
      </dgm:t>
    </dgm:pt>
    <dgm:pt modelId="{A50C93B5-F09B-4FB2-8DE4-8ABAB57DE556}" type="sibTrans" cxnId="{93EFF98A-9931-4090-BCC6-57B3C28CF2FC}">
      <dgm:prSet/>
      <dgm:spPr/>
      <dgm:t>
        <a:bodyPr/>
        <a:lstStyle/>
        <a:p>
          <a:endParaRPr lang="en-US"/>
        </a:p>
      </dgm:t>
    </dgm:pt>
    <dgm:pt modelId="{7ABBC5E2-2BE2-456C-82BC-FB4557B636B3}">
      <dgm:prSet/>
      <dgm:spPr/>
      <dgm:t>
        <a:bodyPr/>
        <a:lstStyle/>
        <a:p>
          <a:r>
            <a:rPr lang="en-US" dirty="0"/>
            <a:t>Exodus: </a:t>
          </a:r>
        </a:p>
        <a:p>
          <a:r>
            <a:rPr lang="en-US" dirty="0"/>
            <a:t>c. 1445-1400 B.C.</a:t>
          </a:r>
        </a:p>
      </dgm:t>
    </dgm:pt>
    <dgm:pt modelId="{E37523C5-4FE9-4776-AF20-9F7FDF736D99}" type="parTrans" cxnId="{E9362DAF-0A51-4974-B40B-518D2B49F3A7}">
      <dgm:prSet/>
      <dgm:spPr/>
      <dgm:t>
        <a:bodyPr/>
        <a:lstStyle/>
        <a:p>
          <a:endParaRPr lang="en-US"/>
        </a:p>
      </dgm:t>
    </dgm:pt>
    <dgm:pt modelId="{B1D98DD2-8F9F-447D-8F66-52A1570F89B2}" type="sibTrans" cxnId="{E9362DAF-0A51-4974-B40B-518D2B49F3A7}">
      <dgm:prSet/>
      <dgm:spPr/>
      <dgm:t>
        <a:bodyPr/>
        <a:lstStyle/>
        <a:p>
          <a:endParaRPr lang="en-US"/>
        </a:p>
      </dgm:t>
    </dgm:pt>
    <dgm:pt modelId="{078E10E3-3E79-4472-BD73-ADECAA96974A}">
      <dgm:prSet/>
      <dgm:spPr/>
      <dgm:t>
        <a:bodyPr/>
        <a:lstStyle/>
        <a:p>
          <a:r>
            <a:rPr lang="en-US" dirty="0"/>
            <a:t>Leviticus: </a:t>
          </a:r>
        </a:p>
        <a:p>
          <a:r>
            <a:rPr lang="en-US" dirty="0"/>
            <a:t>c. 1445-1400 B.C.</a:t>
          </a:r>
        </a:p>
      </dgm:t>
    </dgm:pt>
    <dgm:pt modelId="{13245677-53B2-4312-9DFF-E884BCF76335}" type="parTrans" cxnId="{F5DD4D52-456E-4F54-B4A3-2066302800F0}">
      <dgm:prSet/>
      <dgm:spPr/>
      <dgm:t>
        <a:bodyPr/>
        <a:lstStyle/>
        <a:p>
          <a:endParaRPr lang="en-US"/>
        </a:p>
      </dgm:t>
    </dgm:pt>
    <dgm:pt modelId="{911EBAA8-3E1D-4A72-B170-9BA837B620DD}" type="sibTrans" cxnId="{F5DD4D52-456E-4F54-B4A3-2066302800F0}">
      <dgm:prSet/>
      <dgm:spPr/>
      <dgm:t>
        <a:bodyPr/>
        <a:lstStyle/>
        <a:p>
          <a:endParaRPr lang="en-US"/>
        </a:p>
      </dgm:t>
    </dgm:pt>
    <dgm:pt modelId="{678FF55B-7A81-4D97-9726-3BB545FC2A43}">
      <dgm:prSet/>
      <dgm:spPr/>
      <dgm:t>
        <a:bodyPr/>
        <a:lstStyle/>
        <a:p>
          <a:r>
            <a:rPr lang="en-US" dirty="0"/>
            <a:t>Numbers: </a:t>
          </a:r>
        </a:p>
        <a:p>
          <a:r>
            <a:rPr lang="en-US" dirty="0"/>
            <a:t>c. 1405 B.C.</a:t>
          </a:r>
        </a:p>
      </dgm:t>
    </dgm:pt>
    <dgm:pt modelId="{7276BDBB-D5B3-4A74-AB41-4F40C1769FCA}" type="parTrans" cxnId="{667067F3-8334-4AB4-B42B-0C921209C9FB}">
      <dgm:prSet/>
      <dgm:spPr/>
      <dgm:t>
        <a:bodyPr/>
        <a:lstStyle/>
        <a:p>
          <a:endParaRPr lang="en-US"/>
        </a:p>
      </dgm:t>
    </dgm:pt>
    <dgm:pt modelId="{399A1541-5691-4721-814F-B5F2C0B58D6A}" type="sibTrans" cxnId="{667067F3-8334-4AB4-B42B-0C921209C9FB}">
      <dgm:prSet/>
      <dgm:spPr/>
      <dgm:t>
        <a:bodyPr/>
        <a:lstStyle/>
        <a:p>
          <a:endParaRPr lang="en-US"/>
        </a:p>
      </dgm:t>
    </dgm:pt>
    <dgm:pt modelId="{113F1559-F8C6-4A8E-AFF1-C7FD82BC94CF}">
      <dgm:prSet/>
      <dgm:spPr/>
      <dgm:t>
        <a:bodyPr/>
        <a:lstStyle/>
        <a:p>
          <a:r>
            <a:rPr lang="en-US" dirty="0"/>
            <a:t>Deut: </a:t>
          </a:r>
        </a:p>
        <a:p>
          <a:r>
            <a:rPr lang="en-US" dirty="0"/>
            <a:t>c. 1405 B.C.</a:t>
          </a:r>
        </a:p>
      </dgm:t>
    </dgm:pt>
    <dgm:pt modelId="{46DAED30-5293-41A3-A406-A5AD30604349}" type="parTrans" cxnId="{C6B0D280-794F-4CC5-8A00-FAFD5346C491}">
      <dgm:prSet/>
      <dgm:spPr/>
      <dgm:t>
        <a:bodyPr/>
        <a:lstStyle/>
        <a:p>
          <a:endParaRPr lang="en-US"/>
        </a:p>
      </dgm:t>
    </dgm:pt>
    <dgm:pt modelId="{92428A98-4BE7-48D4-83D9-4D14DB779F92}" type="sibTrans" cxnId="{C6B0D280-794F-4CC5-8A00-FAFD5346C491}">
      <dgm:prSet/>
      <dgm:spPr/>
      <dgm:t>
        <a:bodyPr/>
        <a:lstStyle/>
        <a:p>
          <a:endParaRPr lang="en-US"/>
        </a:p>
      </dgm:t>
    </dgm:pt>
    <dgm:pt modelId="{D1A3A09E-AB86-400E-9015-D095B3DBF729}">
      <dgm:prSet/>
      <dgm:spPr/>
      <dgm:t>
        <a:bodyPr/>
        <a:lstStyle/>
        <a:p>
          <a:r>
            <a:rPr lang="en-US" dirty="0"/>
            <a:t>Joshua: </a:t>
          </a:r>
        </a:p>
        <a:p>
          <a:r>
            <a:rPr lang="en-US" dirty="0"/>
            <a:t>c. 1405-1385 B.C.</a:t>
          </a:r>
        </a:p>
      </dgm:t>
    </dgm:pt>
    <dgm:pt modelId="{708BFAF9-3D2C-4BB3-B815-5A4F04D681B9}" type="parTrans" cxnId="{70D77539-46CB-43B4-AB75-198399A44BB4}">
      <dgm:prSet/>
      <dgm:spPr/>
      <dgm:t>
        <a:bodyPr/>
        <a:lstStyle/>
        <a:p>
          <a:endParaRPr lang="en-US"/>
        </a:p>
      </dgm:t>
    </dgm:pt>
    <dgm:pt modelId="{A0278C7D-9374-40B2-9447-42474DD1B590}" type="sibTrans" cxnId="{70D77539-46CB-43B4-AB75-198399A44BB4}">
      <dgm:prSet/>
      <dgm:spPr/>
      <dgm:t>
        <a:bodyPr/>
        <a:lstStyle/>
        <a:p>
          <a:endParaRPr lang="en-US"/>
        </a:p>
      </dgm:t>
    </dgm:pt>
    <dgm:pt modelId="{B97D868C-BFF5-4360-8128-10DE2EE26E3B}">
      <dgm:prSet/>
      <dgm:spPr/>
      <dgm:t>
        <a:bodyPr/>
        <a:lstStyle/>
        <a:p>
          <a:r>
            <a:rPr lang="en-US" dirty="0"/>
            <a:t>Judges: </a:t>
          </a:r>
        </a:p>
        <a:p>
          <a:r>
            <a:rPr lang="en-US" dirty="0"/>
            <a:t>c. 1043 B.C.</a:t>
          </a:r>
        </a:p>
      </dgm:t>
    </dgm:pt>
    <dgm:pt modelId="{1AA98F5F-C5E1-481A-89A4-FEF84ED96329}" type="parTrans" cxnId="{3C2BE498-8249-431D-902D-1E2FE4D87014}">
      <dgm:prSet/>
      <dgm:spPr/>
      <dgm:t>
        <a:bodyPr/>
        <a:lstStyle/>
        <a:p>
          <a:endParaRPr lang="en-US"/>
        </a:p>
      </dgm:t>
    </dgm:pt>
    <dgm:pt modelId="{24C8AF78-0FAF-440D-802F-F0BC184321C2}" type="sibTrans" cxnId="{3C2BE498-8249-431D-902D-1E2FE4D87014}">
      <dgm:prSet/>
      <dgm:spPr/>
      <dgm:t>
        <a:bodyPr/>
        <a:lstStyle/>
        <a:p>
          <a:endParaRPr lang="en-US"/>
        </a:p>
      </dgm:t>
    </dgm:pt>
    <dgm:pt modelId="{1C346BD6-CDA6-4D25-85F6-438E41C007B2}">
      <dgm:prSet/>
      <dgm:spPr/>
      <dgm:t>
        <a:bodyPr/>
        <a:lstStyle/>
        <a:p>
          <a:r>
            <a:rPr lang="en-US" dirty="0"/>
            <a:t>1 &amp; 2 Samuel: </a:t>
          </a:r>
        </a:p>
        <a:p>
          <a:r>
            <a:rPr lang="en-US" dirty="0"/>
            <a:t>c. 960-722 B.C.</a:t>
          </a:r>
        </a:p>
      </dgm:t>
    </dgm:pt>
    <dgm:pt modelId="{D1D46E0A-4F41-41FF-B386-407E29CF6834}" type="parTrans" cxnId="{6502A0B5-9969-4F0E-BC30-3EC1A50C5577}">
      <dgm:prSet/>
      <dgm:spPr/>
      <dgm:t>
        <a:bodyPr/>
        <a:lstStyle/>
        <a:p>
          <a:endParaRPr lang="en-US"/>
        </a:p>
      </dgm:t>
    </dgm:pt>
    <dgm:pt modelId="{9A9ACFAA-7469-4D51-9785-EF5D7FB1F2D8}" type="sibTrans" cxnId="{6502A0B5-9969-4F0E-BC30-3EC1A50C5577}">
      <dgm:prSet/>
      <dgm:spPr/>
      <dgm:t>
        <a:bodyPr/>
        <a:lstStyle/>
        <a:p>
          <a:endParaRPr lang="en-US"/>
        </a:p>
      </dgm:t>
    </dgm:pt>
    <dgm:pt modelId="{2909C645-56B0-4ECF-B545-6466ED1E29ED}">
      <dgm:prSet/>
      <dgm:spPr/>
      <dgm:t>
        <a:bodyPr/>
        <a:lstStyle/>
        <a:p>
          <a:r>
            <a:rPr lang="en-US" dirty="0"/>
            <a:t>1 &amp; 2 Kings: </a:t>
          </a:r>
        </a:p>
        <a:p>
          <a:r>
            <a:rPr lang="en-US" dirty="0"/>
            <a:t>c. 560-540 B.C.</a:t>
          </a:r>
        </a:p>
      </dgm:t>
    </dgm:pt>
    <dgm:pt modelId="{2B7F0D26-2844-4FB8-8C8B-CF048CB382EE}" type="parTrans" cxnId="{860177BB-0FCE-4E1E-BDE9-78FA2AE24510}">
      <dgm:prSet/>
      <dgm:spPr/>
      <dgm:t>
        <a:bodyPr/>
        <a:lstStyle/>
        <a:p>
          <a:endParaRPr lang="en-US"/>
        </a:p>
      </dgm:t>
    </dgm:pt>
    <dgm:pt modelId="{B6C25588-2AEF-4ED6-B447-043C172AC210}" type="sibTrans" cxnId="{860177BB-0FCE-4E1E-BDE9-78FA2AE24510}">
      <dgm:prSet/>
      <dgm:spPr/>
      <dgm:t>
        <a:bodyPr/>
        <a:lstStyle/>
        <a:p>
          <a:endParaRPr lang="en-US"/>
        </a:p>
      </dgm:t>
    </dgm:pt>
    <dgm:pt modelId="{D4C710E0-F801-46E2-9D3D-F76C6017941D}">
      <dgm:prSet/>
      <dgm:spPr/>
      <dgm:t>
        <a:bodyPr/>
        <a:lstStyle/>
        <a:p>
          <a:r>
            <a:rPr lang="en-US" dirty="0"/>
            <a:t>Ezra: </a:t>
          </a:r>
        </a:p>
        <a:p>
          <a:r>
            <a:rPr lang="en-US" dirty="0"/>
            <a:t>c. 460-440 B.C</a:t>
          </a:r>
        </a:p>
      </dgm:t>
    </dgm:pt>
    <dgm:pt modelId="{A502A45B-6548-43C6-A2C9-D55297A8CAC3}" type="parTrans" cxnId="{A6DB3C39-D714-41E8-982D-28B0E4507AF7}">
      <dgm:prSet/>
      <dgm:spPr/>
      <dgm:t>
        <a:bodyPr/>
        <a:lstStyle/>
        <a:p>
          <a:endParaRPr lang="en-US"/>
        </a:p>
      </dgm:t>
    </dgm:pt>
    <dgm:pt modelId="{62E2EEF0-F308-43DE-926B-350BE5EC607D}" type="sibTrans" cxnId="{A6DB3C39-D714-41E8-982D-28B0E4507AF7}">
      <dgm:prSet/>
      <dgm:spPr/>
      <dgm:t>
        <a:bodyPr/>
        <a:lstStyle/>
        <a:p>
          <a:endParaRPr lang="en-US"/>
        </a:p>
      </dgm:t>
    </dgm:pt>
    <dgm:pt modelId="{169C9D77-5F21-4A55-A2A9-0A79F6E34013}">
      <dgm:prSet/>
      <dgm:spPr/>
      <dgm:t>
        <a:bodyPr/>
        <a:lstStyle/>
        <a:p>
          <a:r>
            <a:rPr lang="en-US" dirty="0"/>
            <a:t>Esther: </a:t>
          </a:r>
        </a:p>
        <a:p>
          <a:r>
            <a:rPr lang="en-US" dirty="0"/>
            <a:t>c. 460-350 B.C..</a:t>
          </a:r>
        </a:p>
      </dgm:t>
    </dgm:pt>
    <dgm:pt modelId="{C5643862-4456-4F54-B963-D09A76170E90}" type="parTrans" cxnId="{F86CC834-514C-4670-AAC4-5D34ABB5F53D}">
      <dgm:prSet/>
      <dgm:spPr/>
      <dgm:t>
        <a:bodyPr/>
        <a:lstStyle/>
        <a:p>
          <a:endParaRPr lang="en-US"/>
        </a:p>
      </dgm:t>
    </dgm:pt>
    <dgm:pt modelId="{846A479A-EE27-47CB-8B27-5218B50B5EE2}" type="sibTrans" cxnId="{F86CC834-514C-4670-AAC4-5D34ABB5F53D}">
      <dgm:prSet/>
      <dgm:spPr/>
      <dgm:t>
        <a:bodyPr/>
        <a:lstStyle/>
        <a:p>
          <a:endParaRPr lang="en-US"/>
        </a:p>
      </dgm:t>
    </dgm:pt>
    <dgm:pt modelId="{3C918D7A-3F9E-4027-8CAF-9FF48DC8564B}">
      <dgm:prSet/>
      <dgm:spPr/>
      <dgm:t>
        <a:bodyPr/>
        <a:lstStyle/>
        <a:p>
          <a:r>
            <a:rPr lang="en-US" dirty="0"/>
            <a:t>1 &amp; 2 Chron: </a:t>
          </a:r>
        </a:p>
        <a:p>
          <a:r>
            <a:rPr lang="en-US" dirty="0"/>
            <a:t>c. 450-425 B.C.</a:t>
          </a:r>
        </a:p>
      </dgm:t>
    </dgm:pt>
    <dgm:pt modelId="{EC0CE670-7BF1-4F74-929D-35EC39F1F5EE}" type="parTrans" cxnId="{B43601CF-714A-49C0-B5FD-C4FDE23832DB}">
      <dgm:prSet/>
      <dgm:spPr/>
      <dgm:t>
        <a:bodyPr/>
        <a:lstStyle/>
        <a:p>
          <a:endParaRPr lang="en-US"/>
        </a:p>
      </dgm:t>
    </dgm:pt>
    <dgm:pt modelId="{B0386349-49DF-480C-9F6D-26B2DBC7009E}" type="sibTrans" cxnId="{B43601CF-714A-49C0-B5FD-C4FDE23832DB}">
      <dgm:prSet/>
      <dgm:spPr/>
      <dgm:t>
        <a:bodyPr/>
        <a:lstStyle/>
        <a:p>
          <a:endParaRPr lang="en-US"/>
        </a:p>
      </dgm:t>
    </dgm:pt>
    <dgm:pt modelId="{F75C5B9F-EA2A-4998-8D6A-848D21910387}">
      <dgm:prSet/>
      <dgm:spPr/>
      <dgm:t>
        <a:bodyPr/>
        <a:lstStyle/>
        <a:p>
          <a:r>
            <a:rPr lang="en-US" dirty="0"/>
            <a:t>Nehemiah: </a:t>
          </a:r>
        </a:p>
        <a:p>
          <a:r>
            <a:rPr lang="en-US" dirty="0"/>
            <a:t>c. 445-420 B.C.</a:t>
          </a:r>
        </a:p>
      </dgm:t>
    </dgm:pt>
    <dgm:pt modelId="{7BDE73F9-E66B-4786-9135-6B42B0A1131D}" type="parTrans" cxnId="{97356BD2-FFB8-4355-BB10-D94644002926}">
      <dgm:prSet/>
      <dgm:spPr/>
      <dgm:t>
        <a:bodyPr/>
        <a:lstStyle/>
        <a:p>
          <a:endParaRPr lang="en-US"/>
        </a:p>
      </dgm:t>
    </dgm:pt>
    <dgm:pt modelId="{B91BA364-2F21-41F1-963E-A42CC0B73A73}" type="sibTrans" cxnId="{97356BD2-FFB8-4355-BB10-D94644002926}">
      <dgm:prSet/>
      <dgm:spPr/>
      <dgm:t>
        <a:bodyPr/>
        <a:lstStyle/>
        <a:p>
          <a:endParaRPr lang="en-US"/>
        </a:p>
      </dgm:t>
    </dgm:pt>
    <dgm:pt modelId="{6D0C3B7C-6BED-4FD6-ACF2-6C0AE1A33632}">
      <dgm:prSet/>
      <dgm:spPr/>
      <dgm:t>
        <a:bodyPr/>
        <a:lstStyle/>
        <a:p>
          <a:r>
            <a:rPr lang="en-US" dirty="0"/>
            <a:t>Ruth: </a:t>
          </a:r>
        </a:p>
        <a:p>
          <a:r>
            <a:rPr lang="en-US" dirty="0"/>
            <a:t>c. 1011-971 B.C.</a:t>
          </a:r>
        </a:p>
      </dgm:t>
    </dgm:pt>
    <dgm:pt modelId="{9A916F99-8F04-455B-9D85-F0D79FB686D0}" type="parTrans" cxnId="{4AED6A55-9440-451D-B1C3-BE015FAC7F60}">
      <dgm:prSet/>
      <dgm:spPr/>
      <dgm:t>
        <a:bodyPr/>
        <a:lstStyle/>
        <a:p>
          <a:endParaRPr lang="en-US"/>
        </a:p>
      </dgm:t>
    </dgm:pt>
    <dgm:pt modelId="{7BBA5C9F-8E9C-4005-9C5E-1DE9C7F2D60E}" type="sibTrans" cxnId="{4AED6A55-9440-451D-B1C3-BE015FAC7F60}">
      <dgm:prSet/>
      <dgm:spPr/>
      <dgm:t>
        <a:bodyPr/>
        <a:lstStyle/>
        <a:p>
          <a:endParaRPr lang="en-US"/>
        </a:p>
      </dgm:t>
    </dgm:pt>
    <dgm:pt modelId="{2786F6B7-2D88-406D-A6E6-D8B3CC0FF84A}" type="pres">
      <dgm:prSet presAssocID="{8DDE726B-A108-4D97-807E-3D9959D691D0}" presName="diagram" presStyleCnt="0">
        <dgm:presLayoutVars>
          <dgm:dir/>
          <dgm:resizeHandles val="exact"/>
        </dgm:presLayoutVars>
      </dgm:prSet>
      <dgm:spPr/>
    </dgm:pt>
    <dgm:pt modelId="{00501CF8-9939-4F79-A5AA-7BED32714231}" type="pres">
      <dgm:prSet presAssocID="{BC626C15-F502-4027-B7BA-FB7E47244622}" presName="node" presStyleLbl="node1" presStyleIdx="0" presStyleCnt="14" custScaleX="114402">
        <dgm:presLayoutVars>
          <dgm:bulletEnabled val="1"/>
        </dgm:presLayoutVars>
      </dgm:prSet>
      <dgm:spPr/>
    </dgm:pt>
    <dgm:pt modelId="{96A213D0-C7B1-4371-9CF6-F7FFED35801E}" type="pres">
      <dgm:prSet presAssocID="{A50C93B5-F09B-4FB2-8DE4-8ABAB57DE556}" presName="sibTrans" presStyleCnt="0"/>
      <dgm:spPr/>
    </dgm:pt>
    <dgm:pt modelId="{1745C1DA-5E65-4722-8BB3-B58C75E1263D}" type="pres">
      <dgm:prSet presAssocID="{7ABBC5E2-2BE2-456C-82BC-FB4557B636B3}" presName="node" presStyleLbl="node1" presStyleIdx="1" presStyleCnt="14" custScaleX="114402">
        <dgm:presLayoutVars>
          <dgm:bulletEnabled val="1"/>
        </dgm:presLayoutVars>
      </dgm:prSet>
      <dgm:spPr/>
    </dgm:pt>
    <dgm:pt modelId="{78C2C629-1CF3-4174-82EF-593D59D5D605}" type="pres">
      <dgm:prSet presAssocID="{B1D98DD2-8F9F-447D-8F66-52A1570F89B2}" presName="sibTrans" presStyleCnt="0"/>
      <dgm:spPr/>
    </dgm:pt>
    <dgm:pt modelId="{54EE5962-6B50-4EFA-A8AC-62736875F1C3}" type="pres">
      <dgm:prSet presAssocID="{078E10E3-3E79-4472-BD73-ADECAA96974A}" presName="node" presStyleLbl="node1" presStyleIdx="2" presStyleCnt="14" custScaleX="114402">
        <dgm:presLayoutVars>
          <dgm:bulletEnabled val="1"/>
        </dgm:presLayoutVars>
      </dgm:prSet>
      <dgm:spPr/>
    </dgm:pt>
    <dgm:pt modelId="{08213050-8D66-45A1-8F22-44B37BB7D714}" type="pres">
      <dgm:prSet presAssocID="{911EBAA8-3E1D-4A72-B170-9BA837B620DD}" presName="sibTrans" presStyleCnt="0"/>
      <dgm:spPr/>
    </dgm:pt>
    <dgm:pt modelId="{944E805A-6AF2-45E7-9B76-51E967974544}" type="pres">
      <dgm:prSet presAssocID="{678FF55B-7A81-4D97-9726-3BB545FC2A43}" presName="node" presStyleLbl="node1" presStyleIdx="3" presStyleCnt="14" custScaleX="114402">
        <dgm:presLayoutVars>
          <dgm:bulletEnabled val="1"/>
        </dgm:presLayoutVars>
      </dgm:prSet>
      <dgm:spPr/>
    </dgm:pt>
    <dgm:pt modelId="{935128A4-90FB-49A9-85FB-3B7CE5924CD6}" type="pres">
      <dgm:prSet presAssocID="{399A1541-5691-4721-814F-B5F2C0B58D6A}" presName="sibTrans" presStyleCnt="0"/>
      <dgm:spPr/>
    </dgm:pt>
    <dgm:pt modelId="{C0891C01-AAA0-4D98-95B3-CDAB22496C91}" type="pres">
      <dgm:prSet presAssocID="{113F1559-F8C6-4A8E-AFF1-C7FD82BC94CF}" presName="node" presStyleLbl="node1" presStyleIdx="4" presStyleCnt="14" custScaleX="114402">
        <dgm:presLayoutVars>
          <dgm:bulletEnabled val="1"/>
        </dgm:presLayoutVars>
      </dgm:prSet>
      <dgm:spPr/>
    </dgm:pt>
    <dgm:pt modelId="{CB4C1AF3-E9EE-4128-B20D-64A231B1F00C}" type="pres">
      <dgm:prSet presAssocID="{92428A98-4BE7-48D4-83D9-4D14DB779F92}" presName="sibTrans" presStyleCnt="0"/>
      <dgm:spPr/>
    </dgm:pt>
    <dgm:pt modelId="{79183A35-B0C3-444C-BC3B-8E54D982D011}" type="pres">
      <dgm:prSet presAssocID="{D1A3A09E-AB86-400E-9015-D095B3DBF729}" presName="node" presStyleLbl="node1" presStyleIdx="5" presStyleCnt="14" custScaleX="114402">
        <dgm:presLayoutVars>
          <dgm:bulletEnabled val="1"/>
        </dgm:presLayoutVars>
      </dgm:prSet>
      <dgm:spPr/>
    </dgm:pt>
    <dgm:pt modelId="{E1000C1C-F071-4D8D-AFB8-AD754A4A89F2}" type="pres">
      <dgm:prSet presAssocID="{A0278C7D-9374-40B2-9447-42474DD1B590}" presName="sibTrans" presStyleCnt="0"/>
      <dgm:spPr/>
    </dgm:pt>
    <dgm:pt modelId="{F30A0BFA-114D-44F0-9F03-61A3E0623A6E}" type="pres">
      <dgm:prSet presAssocID="{B97D868C-BFF5-4360-8128-10DE2EE26E3B}" presName="node" presStyleLbl="node1" presStyleIdx="6" presStyleCnt="14" custScaleX="114402">
        <dgm:presLayoutVars>
          <dgm:bulletEnabled val="1"/>
        </dgm:presLayoutVars>
      </dgm:prSet>
      <dgm:spPr/>
    </dgm:pt>
    <dgm:pt modelId="{5B736262-2081-4595-8295-3E9B55AD7C18}" type="pres">
      <dgm:prSet presAssocID="{24C8AF78-0FAF-440D-802F-F0BC184321C2}" presName="sibTrans" presStyleCnt="0"/>
      <dgm:spPr/>
    </dgm:pt>
    <dgm:pt modelId="{0C96A9E7-FD33-4403-A11C-CD599C43CFF6}" type="pres">
      <dgm:prSet presAssocID="{6D0C3B7C-6BED-4FD6-ACF2-6C0AE1A33632}" presName="node" presStyleLbl="node1" presStyleIdx="7" presStyleCnt="14" custScaleX="114402">
        <dgm:presLayoutVars>
          <dgm:bulletEnabled val="1"/>
        </dgm:presLayoutVars>
      </dgm:prSet>
      <dgm:spPr/>
    </dgm:pt>
    <dgm:pt modelId="{BF940611-837B-4419-AAAA-88405D4167AB}" type="pres">
      <dgm:prSet presAssocID="{7BBA5C9F-8E9C-4005-9C5E-1DE9C7F2D60E}" presName="sibTrans" presStyleCnt="0"/>
      <dgm:spPr/>
    </dgm:pt>
    <dgm:pt modelId="{B9CD0B70-E3B0-4F5F-B03A-EBFC05E88F81}" type="pres">
      <dgm:prSet presAssocID="{1C346BD6-CDA6-4D25-85F6-438E41C007B2}" presName="node" presStyleLbl="node1" presStyleIdx="8" presStyleCnt="14" custScaleX="114402">
        <dgm:presLayoutVars>
          <dgm:bulletEnabled val="1"/>
        </dgm:presLayoutVars>
      </dgm:prSet>
      <dgm:spPr/>
    </dgm:pt>
    <dgm:pt modelId="{91C88BEF-CE91-4266-8976-804B40A099F7}" type="pres">
      <dgm:prSet presAssocID="{9A9ACFAA-7469-4D51-9785-EF5D7FB1F2D8}" presName="sibTrans" presStyleCnt="0"/>
      <dgm:spPr/>
    </dgm:pt>
    <dgm:pt modelId="{6AE09694-0375-46FA-8161-FD17E0B18849}" type="pres">
      <dgm:prSet presAssocID="{2909C645-56B0-4ECF-B545-6466ED1E29ED}" presName="node" presStyleLbl="node1" presStyleIdx="9" presStyleCnt="14" custScaleX="114402">
        <dgm:presLayoutVars>
          <dgm:bulletEnabled val="1"/>
        </dgm:presLayoutVars>
      </dgm:prSet>
      <dgm:spPr/>
    </dgm:pt>
    <dgm:pt modelId="{E982870D-B2C5-44D7-A46A-C171596D5546}" type="pres">
      <dgm:prSet presAssocID="{B6C25588-2AEF-4ED6-B447-043C172AC210}" presName="sibTrans" presStyleCnt="0"/>
      <dgm:spPr/>
    </dgm:pt>
    <dgm:pt modelId="{175FA496-49DF-4C55-80BD-9D3CA7141129}" type="pres">
      <dgm:prSet presAssocID="{D4C710E0-F801-46E2-9D3D-F76C6017941D}" presName="node" presStyleLbl="node1" presStyleIdx="10" presStyleCnt="14" custScaleX="114402">
        <dgm:presLayoutVars>
          <dgm:bulletEnabled val="1"/>
        </dgm:presLayoutVars>
      </dgm:prSet>
      <dgm:spPr/>
    </dgm:pt>
    <dgm:pt modelId="{A0AD43BB-04B6-4500-B3E3-4A54BBCB8D70}" type="pres">
      <dgm:prSet presAssocID="{62E2EEF0-F308-43DE-926B-350BE5EC607D}" presName="sibTrans" presStyleCnt="0"/>
      <dgm:spPr/>
    </dgm:pt>
    <dgm:pt modelId="{7CB2E289-81FC-4686-988C-9B768BB06DC8}" type="pres">
      <dgm:prSet presAssocID="{169C9D77-5F21-4A55-A2A9-0A79F6E34013}" presName="node" presStyleLbl="node1" presStyleIdx="11" presStyleCnt="14" custScaleX="114402">
        <dgm:presLayoutVars>
          <dgm:bulletEnabled val="1"/>
        </dgm:presLayoutVars>
      </dgm:prSet>
      <dgm:spPr/>
    </dgm:pt>
    <dgm:pt modelId="{74EEC83F-D118-4451-AB48-A3A460C9195E}" type="pres">
      <dgm:prSet presAssocID="{846A479A-EE27-47CB-8B27-5218B50B5EE2}" presName="sibTrans" presStyleCnt="0"/>
      <dgm:spPr/>
    </dgm:pt>
    <dgm:pt modelId="{9326DC7B-2076-4F86-9975-5212D24ED68E}" type="pres">
      <dgm:prSet presAssocID="{3C918D7A-3F9E-4027-8CAF-9FF48DC8564B}" presName="node" presStyleLbl="node1" presStyleIdx="12" presStyleCnt="14" custScaleX="114402">
        <dgm:presLayoutVars>
          <dgm:bulletEnabled val="1"/>
        </dgm:presLayoutVars>
      </dgm:prSet>
      <dgm:spPr/>
    </dgm:pt>
    <dgm:pt modelId="{ECC31A90-3924-43DA-B1AF-97B63999EC96}" type="pres">
      <dgm:prSet presAssocID="{B0386349-49DF-480C-9F6D-26B2DBC7009E}" presName="sibTrans" presStyleCnt="0"/>
      <dgm:spPr/>
    </dgm:pt>
    <dgm:pt modelId="{C077237D-AF36-4B42-A6C0-D913F8C80C65}" type="pres">
      <dgm:prSet presAssocID="{F75C5B9F-EA2A-4998-8D6A-848D21910387}" presName="node" presStyleLbl="node1" presStyleIdx="13" presStyleCnt="14" custScaleX="114402">
        <dgm:presLayoutVars>
          <dgm:bulletEnabled val="1"/>
        </dgm:presLayoutVars>
      </dgm:prSet>
      <dgm:spPr/>
    </dgm:pt>
  </dgm:ptLst>
  <dgm:cxnLst>
    <dgm:cxn modelId="{FD03AB01-3D72-402B-941B-E7BF5B92F580}" type="presOf" srcId="{169C9D77-5F21-4A55-A2A9-0A79F6E34013}" destId="{7CB2E289-81FC-4686-988C-9B768BB06DC8}" srcOrd="0" destOrd="0" presId="urn:microsoft.com/office/officeart/2005/8/layout/default"/>
    <dgm:cxn modelId="{9F1C0A0F-2A6C-48A3-A3B7-7F8CD4DCAD42}" type="presOf" srcId="{D4C710E0-F801-46E2-9D3D-F76C6017941D}" destId="{175FA496-49DF-4C55-80BD-9D3CA7141129}" srcOrd="0" destOrd="0" presId="urn:microsoft.com/office/officeart/2005/8/layout/default"/>
    <dgm:cxn modelId="{E703FE1B-36D8-4999-9C85-C50F478D188A}" type="presOf" srcId="{7ABBC5E2-2BE2-456C-82BC-FB4557B636B3}" destId="{1745C1DA-5E65-4722-8BB3-B58C75E1263D}" srcOrd="0" destOrd="0" presId="urn:microsoft.com/office/officeart/2005/8/layout/default"/>
    <dgm:cxn modelId="{F86CC834-514C-4670-AAC4-5D34ABB5F53D}" srcId="{8DDE726B-A108-4D97-807E-3D9959D691D0}" destId="{169C9D77-5F21-4A55-A2A9-0A79F6E34013}" srcOrd="11" destOrd="0" parTransId="{C5643862-4456-4F54-B963-D09A76170E90}" sibTransId="{846A479A-EE27-47CB-8B27-5218B50B5EE2}"/>
    <dgm:cxn modelId="{A6DB3C39-D714-41E8-982D-28B0E4507AF7}" srcId="{8DDE726B-A108-4D97-807E-3D9959D691D0}" destId="{D4C710E0-F801-46E2-9D3D-F76C6017941D}" srcOrd="10" destOrd="0" parTransId="{A502A45B-6548-43C6-A2C9-D55297A8CAC3}" sibTransId="{62E2EEF0-F308-43DE-926B-350BE5EC607D}"/>
    <dgm:cxn modelId="{70D77539-46CB-43B4-AB75-198399A44BB4}" srcId="{8DDE726B-A108-4D97-807E-3D9959D691D0}" destId="{D1A3A09E-AB86-400E-9015-D095B3DBF729}" srcOrd="5" destOrd="0" parTransId="{708BFAF9-3D2C-4BB3-B815-5A4F04D681B9}" sibTransId="{A0278C7D-9374-40B2-9447-42474DD1B590}"/>
    <dgm:cxn modelId="{6B29493E-B78C-494D-BEA3-130133C8D2F6}" type="presOf" srcId="{2909C645-56B0-4ECF-B545-6466ED1E29ED}" destId="{6AE09694-0375-46FA-8161-FD17E0B18849}" srcOrd="0" destOrd="0" presId="urn:microsoft.com/office/officeart/2005/8/layout/default"/>
    <dgm:cxn modelId="{4D8DD941-FAC6-4F9A-9BEC-FFD5F33BDC82}" type="presOf" srcId="{F75C5B9F-EA2A-4998-8D6A-848D21910387}" destId="{C077237D-AF36-4B42-A6C0-D913F8C80C65}" srcOrd="0" destOrd="0" presId="urn:microsoft.com/office/officeart/2005/8/layout/default"/>
    <dgm:cxn modelId="{F5DD4D52-456E-4F54-B4A3-2066302800F0}" srcId="{8DDE726B-A108-4D97-807E-3D9959D691D0}" destId="{078E10E3-3E79-4472-BD73-ADECAA96974A}" srcOrd="2" destOrd="0" parTransId="{13245677-53B2-4312-9DFF-E884BCF76335}" sibTransId="{911EBAA8-3E1D-4A72-B170-9BA837B620DD}"/>
    <dgm:cxn modelId="{046F7054-72C6-41B2-A747-1A8E58D340D6}" type="presOf" srcId="{3C918D7A-3F9E-4027-8CAF-9FF48DC8564B}" destId="{9326DC7B-2076-4F86-9975-5212D24ED68E}" srcOrd="0" destOrd="0" presId="urn:microsoft.com/office/officeart/2005/8/layout/default"/>
    <dgm:cxn modelId="{4AED6A55-9440-451D-B1C3-BE015FAC7F60}" srcId="{8DDE726B-A108-4D97-807E-3D9959D691D0}" destId="{6D0C3B7C-6BED-4FD6-ACF2-6C0AE1A33632}" srcOrd="7" destOrd="0" parTransId="{9A916F99-8F04-455B-9D85-F0D79FB686D0}" sibTransId="{7BBA5C9F-8E9C-4005-9C5E-1DE9C7F2D60E}"/>
    <dgm:cxn modelId="{A9FFBB57-3651-49C9-9E3E-82072D93DBC7}" type="presOf" srcId="{D1A3A09E-AB86-400E-9015-D095B3DBF729}" destId="{79183A35-B0C3-444C-BC3B-8E54D982D011}" srcOrd="0" destOrd="0" presId="urn:microsoft.com/office/officeart/2005/8/layout/default"/>
    <dgm:cxn modelId="{1ADF607F-B2EC-448C-9EFF-F3BEA3FA74C5}" type="presOf" srcId="{BC626C15-F502-4027-B7BA-FB7E47244622}" destId="{00501CF8-9939-4F79-A5AA-7BED32714231}" srcOrd="0" destOrd="0" presId="urn:microsoft.com/office/officeart/2005/8/layout/default"/>
    <dgm:cxn modelId="{C6B0D280-794F-4CC5-8A00-FAFD5346C491}" srcId="{8DDE726B-A108-4D97-807E-3D9959D691D0}" destId="{113F1559-F8C6-4A8E-AFF1-C7FD82BC94CF}" srcOrd="4" destOrd="0" parTransId="{46DAED30-5293-41A3-A406-A5AD30604349}" sibTransId="{92428A98-4BE7-48D4-83D9-4D14DB779F92}"/>
    <dgm:cxn modelId="{93EFF98A-9931-4090-BCC6-57B3C28CF2FC}" srcId="{8DDE726B-A108-4D97-807E-3D9959D691D0}" destId="{BC626C15-F502-4027-B7BA-FB7E47244622}" srcOrd="0" destOrd="0" parTransId="{E4C49B8C-85F8-471B-B30E-81B63CD568FF}" sibTransId="{A50C93B5-F09B-4FB2-8DE4-8ABAB57DE556}"/>
    <dgm:cxn modelId="{3C2BE498-8249-431D-902D-1E2FE4D87014}" srcId="{8DDE726B-A108-4D97-807E-3D9959D691D0}" destId="{B97D868C-BFF5-4360-8128-10DE2EE26E3B}" srcOrd="6" destOrd="0" parTransId="{1AA98F5F-C5E1-481A-89A4-FEF84ED96329}" sibTransId="{24C8AF78-0FAF-440D-802F-F0BC184321C2}"/>
    <dgm:cxn modelId="{21663D99-2DF4-4609-B9E4-E965DC052DF0}" type="presOf" srcId="{6D0C3B7C-6BED-4FD6-ACF2-6C0AE1A33632}" destId="{0C96A9E7-FD33-4403-A11C-CD599C43CFF6}" srcOrd="0" destOrd="0" presId="urn:microsoft.com/office/officeart/2005/8/layout/default"/>
    <dgm:cxn modelId="{85A6F9A9-0BC3-4355-9E57-83212E0E4709}" type="presOf" srcId="{8DDE726B-A108-4D97-807E-3D9959D691D0}" destId="{2786F6B7-2D88-406D-A6E6-D8B3CC0FF84A}" srcOrd="0" destOrd="0" presId="urn:microsoft.com/office/officeart/2005/8/layout/default"/>
    <dgm:cxn modelId="{E9362DAF-0A51-4974-B40B-518D2B49F3A7}" srcId="{8DDE726B-A108-4D97-807E-3D9959D691D0}" destId="{7ABBC5E2-2BE2-456C-82BC-FB4557B636B3}" srcOrd="1" destOrd="0" parTransId="{E37523C5-4FE9-4776-AF20-9F7FDF736D99}" sibTransId="{B1D98DD2-8F9F-447D-8F66-52A1570F89B2}"/>
    <dgm:cxn modelId="{02A39FB4-44A4-4235-8A13-B5125E1B67AC}" type="presOf" srcId="{1C346BD6-CDA6-4D25-85F6-438E41C007B2}" destId="{B9CD0B70-E3B0-4F5F-B03A-EBFC05E88F81}" srcOrd="0" destOrd="0" presId="urn:microsoft.com/office/officeart/2005/8/layout/default"/>
    <dgm:cxn modelId="{6502A0B5-9969-4F0E-BC30-3EC1A50C5577}" srcId="{8DDE726B-A108-4D97-807E-3D9959D691D0}" destId="{1C346BD6-CDA6-4D25-85F6-438E41C007B2}" srcOrd="8" destOrd="0" parTransId="{D1D46E0A-4F41-41FF-B386-407E29CF6834}" sibTransId="{9A9ACFAA-7469-4D51-9785-EF5D7FB1F2D8}"/>
    <dgm:cxn modelId="{70E1FFBA-9593-4A0F-B0DB-F9F15AF3FC46}" type="presOf" srcId="{B97D868C-BFF5-4360-8128-10DE2EE26E3B}" destId="{F30A0BFA-114D-44F0-9F03-61A3E0623A6E}" srcOrd="0" destOrd="0" presId="urn:microsoft.com/office/officeart/2005/8/layout/default"/>
    <dgm:cxn modelId="{860177BB-0FCE-4E1E-BDE9-78FA2AE24510}" srcId="{8DDE726B-A108-4D97-807E-3D9959D691D0}" destId="{2909C645-56B0-4ECF-B545-6466ED1E29ED}" srcOrd="9" destOrd="0" parTransId="{2B7F0D26-2844-4FB8-8C8B-CF048CB382EE}" sibTransId="{B6C25588-2AEF-4ED6-B447-043C172AC210}"/>
    <dgm:cxn modelId="{18D2C6C8-DDC4-4100-8ED2-6B4561562393}" type="presOf" srcId="{678FF55B-7A81-4D97-9726-3BB545FC2A43}" destId="{944E805A-6AF2-45E7-9B76-51E967974544}" srcOrd="0" destOrd="0" presId="urn:microsoft.com/office/officeart/2005/8/layout/default"/>
    <dgm:cxn modelId="{B43601CF-714A-49C0-B5FD-C4FDE23832DB}" srcId="{8DDE726B-A108-4D97-807E-3D9959D691D0}" destId="{3C918D7A-3F9E-4027-8CAF-9FF48DC8564B}" srcOrd="12" destOrd="0" parTransId="{EC0CE670-7BF1-4F74-929D-35EC39F1F5EE}" sibTransId="{B0386349-49DF-480C-9F6D-26B2DBC7009E}"/>
    <dgm:cxn modelId="{97356BD2-FFB8-4355-BB10-D94644002926}" srcId="{8DDE726B-A108-4D97-807E-3D9959D691D0}" destId="{F75C5B9F-EA2A-4998-8D6A-848D21910387}" srcOrd="13" destOrd="0" parTransId="{7BDE73F9-E66B-4786-9135-6B42B0A1131D}" sibTransId="{B91BA364-2F21-41F1-963E-A42CC0B73A73}"/>
    <dgm:cxn modelId="{B27F34DC-9CF4-4175-9D84-61C3D17BE53C}" type="presOf" srcId="{078E10E3-3E79-4472-BD73-ADECAA96974A}" destId="{54EE5962-6B50-4EFA-A8AC-62736875F1C3}" srcOrd="0" destOrd="0" presId="urn:microsoft.com/office/officeart/2005/8/layout/default"/>
    <dgm:cxn modelId="{B51482F2-11E6-454F-9F13-7E4A56AF837B}" type="presOf" srcId="{113F1559-F8C6-4A8E-AFF1-C7FD82BC94CF}" destId="{C0891C01-AAA0-4D98-95B3-CDAB22496C91}" srcOrd="0" destOrd="0" presId="urn:microsoft.com/office/officeart/2005/8/layout/default"/>
    <dgm:cxn modelId="{667067F3-8334-4AB4-B42B-0C921209C9FB}" srcId="{8DDE726B-A108-4D97-807E-3D9959D691D0}" destId="{678FF55B-7A81-4D97-9726-3BB545FC2A43}" srcOrd="3" destOrd="0" parTransId="{7276BDBB-D5B3-4A74-AB41-4F40C1769FCA}" sibTransId="{399A1541-5691-4721-814F-B5F2C0B58D6A}"/>
    <dgm:cxn modelId="{500348AC-5278-4346-9501-C704E6C26A81}" type="presParOf" srcId="{2786F6B7-2D88-406D-A6E6-D8B3CC0FF84A}" destId="{00501CF8-9939-4F79-A5AA-7BED32714231}" srcOrd="0" destOrd="0" presId="urn:microsoft.com/office/officeart/2005/8/layout/default"/>
    <dgm:cxn modelId="{1487B300-3C41-41E9-874C-E466A905376D}" type="presParOf" srcId="{2786F6B7-2D88-406D-A6E6-D8B3CC0FF84A}" destId="{96A213D0-C7B1-4371-9CF6-F7FFED35801E}" srcOrd="1" destOrd="0" presId="urn:microsoft.com/office/officeart/2005/8/layout/default"/>
    <dgm:cxn modelId="{2275C46D-FC01-4C30-A045-BBB14FEFE27A}" type="presParOf" srcId="{2786F6B7-2D88-406D-A6E6-D8B3CC0FF84A}" destId="{1745C1DA-5E65-4722-8BB3-B58C75E1263D}" srcOrd="2" destOrd="0" presId="urn:microsoft.com/office/officeart/2005/8/layout/default"/>
    <dgm:cxn modelId="{3A6222A7-A8B0-4CE8-A159-B8709D9FC5CF}" type="presParOf" srcId="{2786F6B7-2D88-406D-A6E6-D8B3CC0FF84A}" destId="{78C2C629-1CF3-4174-82EF-593D59D5D605}" srcOrd="3" destOrd="0" presId="urn:microsoft.com/office/officeart/2005/8/layout/default"/>
    <dgm:cxn modelId="{BED73270-12CE-40D7-B2DB-3524A56DC650}" type="presParOf" srcId="{2786F6B7-2D88-406D-A6E6-D8B3CC0FF84A}" destId="{54EE5962-6B50-4EFA-A8AC-62736875F1C3}" srcOrd="4" destOrd="0" presId="urn:microsoft.com/office/officeart/2005/8/layout/default"/>
    <dgm:cxn modelId="{5634E685-FC25-4B26-A606-F5343A0FB22A}" type="presParOf" srcId="{2786F6B7-2D88-406D-A6E6-D8B3CC0FF84A}" destId="{08213050-8D66-45A1-8F22-44B37BB7D714}" srcOrd="5" destOrd="0" presId="urn:microsoft.com/office/officeart/2005/8/layout/default"/>
    <dgm:cxn modelId="{989CBBEE-A121-41ED-A721-652B3D5EE81B}" type="presParOf" srcId="{2786F6B7-2D88-406D-A6E6-D8B3CC0FF84A}" destId="{944E805A-6AF2-45E7-9B76-51E967974544}" srcOrd="6" destOrd="0" presId="urn:microsoft.com/office/officeart/2005/8/layout/default"/>
    <dgm:cxn modelId="{DE2170E6-ACCA-4A33-AAE9-1203A008AC47}" type="presParOf" srcId="{2786F6B7-2D88-406D-A6E6-D8B3CC0FF84A}" destId="{935128A4-90FB-49A9-85FB-3B7CE5924CD6}" srcOrd="7" destOrd="0" presId="urn:microsoft.com/office/officeart/2005/8/layout/default"/>
    <dgm:cxn modelId="{D72D88B5-9DF3-4E99-B756-472BF4C96C29}" type="presParOf" srcId="{2786F6B7-2D88-406D-A6E6-D8B3CC0FF84A}" destId="{C0891C01-AAA0-4D98-95B3-CDAB22496C91}" srcOrd="8" destOrd="0" presId="urn:microsoft.com/office/officeart/2005/8/layout/default"/>
    <dgm:cxn modelId="{640B3E25-BB3D-4340-86CF-BE9F76A2A479}" type="presParOf" srcId="{2786F6B7-2D88-406D-A6E6-D8B3CC0FF84A}" destId="{CB4C1AF3-E9EE-4128-B20D-64A231B1F00C}" srcOrd="9" destOrd="0" presId="urn:microsoft.com/office/officeart/2005/8/layout/default"/>
    <dgm:cxn modelId="{F4838B76-84EE-4161-BD94-E383AFE7268E}" type="presParOf" srcId="{2786F6B7-2D88-406D-A6E6-D8B3CC0FF84A}" destId="{79183A35-B0C3-444C-BC3B-8E54D982D011}" srcOrd="10" destOrd="0" presId="urn:microsoft.com/office/officeart/2005/8/layout/default"/>
    <dgm:cxn modelId="{DA92E860-C1CD-420A-B927-3EAA0E2051B1}" type="presParOf" srcId="{2786F6B7-2D88-406D-A6E6-D8B3CC0FF84A}" destId="{E1000C1C-F071-4D8D-AFB8-AD754A4A89F2}" srcOrd="11" destOrd="0" presId="urn:microsoft.com/office/officeart/2005/8/layout/default"/>
    <dgm:cxn modelId="{ADBB09AB-0365-49F8-9F3B-5C3113C9CCA0}" type="presParOf" srcId="{2786F6B7-2D88-406D-A6E6-D8B3CC0FF84A}" destId="{F30A0BFA-114D-44F0-9F03-61A3E0623A6E}" srcOrd="12" destOrd="0" presId="urn:microsoft.com/office/officeart/2005/8/layout/default"/>
    <dgm:cxn modelId="{61496601-B6CB-420F-ADE0-82AAEA1339D1}" type="presParOf" srcId="{2786F6B7-2D88-406D-A6E6-D8B3CC0FF84A}" destId="{5B736262-2081-4595-8295-3E9B55AD7C18}" srcOrd="13" destOrd="0" presId="urn:microsoft.com/office/officeart/2005/8/layout/default"/>
    <dgm:cxn modelId="{27256DF2-B10C-43DE-A2DF-F307D0E76D1C}" type="presParOf" srcId="{2786F6B7-2D88-406D-A6E6-D8B3CC0FF84A}" destId="{0C96A9E7-FD33-4403-A11C-CD599C43CFF6}" srcOrd="14" destOrd="0" presId="urn:microsoft.com/office/officeart/2005/8/layout/default"/>
    <dgm:cxn modelId="{52024E50-5881-42F0-8A7A-80DFCCC1C9A7}" type="presParOf" srcId="{2786F6B7-2D88-406D-A6E6-D8B3CC0FF84A}" destId="{BF940611-837B-4419-AAAA-88405D4167AB}" srcOrd="15" destOrd="0" presId="urn:microsoft.com/office/officeart/2005/8/layout/default"/>
    <dgm:cxn modelId="{F1367D06-1D80-4969-94C4-D43C95AB919A}" type="presParOf" srcId="{2786F6B7-2D88-406D-A6E6-D8B3CC0FF84A}" destId="{B9CD0B70-E3B0-4F5F-B03A-EBFC05E88F81}" srcOrd="16" destOrd="0" presId="urn:microsoft.com/office/officeart/2005/8/layout/default"/>
    <dgm:cxn modelId="{8308EFCA-DEE8-4043-AD69-1B4113EA1949}" type="presParOf" srcId="{2786F6B7-2D88-406D-A6E6-D8B3CC0FF84A}" destId="{91C88BEF-CE91-4266-8976-804B40A099F7}" srcOrd="17" destOrd="0" presId="urn:microsoft.com/office/officeart/2005/8/layout/default"/>
    <dgm:cxn modelId="{744DD451-B6A2-4B76-B7A4-47B3C3CA7F26}" type="presParOf" srcId="{2786F6B7-2D88-406D-A6E6-D8B3CC0FF84A}" destId="{6AE09694-0375-46FA-8161-FD17E0B18849}" srcOrd="18" destOrd="0" presId="urn:microsoft.com/office/officeart/2005/8/layout/default"/>
    <dgm:cxn modelId="{B2F6C914-4452-46EC-BD96-B479B61CCE40}" type="presParOf" srcId="{2786F6B7-2D88-406D-A6E6-D8B3CC0FF84A}" destId="{E982870D-B2C5-44D7-A46A-C171596D5546}" srcOrd="19" destOrd="0" presId="urn:microsoft.com/office/officeart/2005/8/layout/default"/>
    <dgm:cxn modelId="{D5182C17-A17F-4AD4-8E68-1EDBD5CEE185}" type="presParOf" srcId="{2786F6B7-2D88-406D-A6E6-D8B3CC0FF84A}" destId="{175FA496-49DF-4C55-80BD-9D3CA7141129}" srcOrd="20" destOrd="0" presId="urn:microsoft.com/office/officeart/2005/8/layout/default"/>
    <dgm:cxn modelId="{4009A4F5-0307-43E8-9ACB-90ABDE910BE3}" type="presParOf" srcId="{2786F6B7-2D88-406D-A6E6-D8B3CC0FF84A}" destId="{A0AD43BB-04B6-4500-B3E3-4A54BBCB8D70}" srcOrd="21" destOrd="0" presId="urn:microsoft.com/office/officeart/2005/8/layout/default"/>
    <dgm:cxn modelId="{144A2A0D-6CD6-4000-960E-4B446DE0663F}" type="presParOf" srcId="{2786F6B7-2D88-406D-A6E6-D8B3CC0FF84A}" destId="{7CB2E289-81FC-4686-988C-9B768BB06DC8}" srcOrd="22" destOrd="0" presId="urn:microsoft.com/office/officeart/2005/8/layout/default"/>
    <dgm:cxn modelId="{0B3B23E7-EEC0-4D95-93FE-B2E8B27FDEB0}" type="presParOf" srcId="{2786F6B7-2D88-406D-A6E6-D8B3CC0FF84A}" destId="{74EEC83F-D118-4451-AB48-A3A460C9195E}" srcOrd="23" destOrd="0" presId="urn:microsoft.com/office/officeart/2005/8/layout/default"/>
    <dgm:cxn modelId="{16D467BC-E4C8-42EF-B8A8-001D81DFA064}" type="presParOf" srcId="{2786F6B7-2D88-406D-A6E6-D8B3CC0FF84A}" destId="{9326DC7B-2076-4F86-9975-5212D24ED68E}" srcOrd="24" destOrd="0" presId="urn:microsoft.com/office/officeart/2005/8/layout/default"/>
    <dgm:cxn modelId="{53383C96-E8D2-41B7-90CF-A59A878975D0}" type="presParOf" srcId="{2786F6B7-2D88-406D-A6E6-D8B3CC0FF84A}" destId="{ECC31A90-3924-43DA-B1AF-97B63999EC96}" srcOrd="25" destOrd="0" presId="urn:microsoft.com/office/officeart/2005/8/layout/default"/>
    <dgm:cxn modelId="{5AE96FDB-1A07-4124-A139-498F7A43545D}" type="presParOf" srcId="{2786F6B7-2D88-406D-A6E6-D8B3CC0FF84A}" destId="{C077237D-AF36-4B42-A6C0-D913F8C80C65}"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5831BF-864F-4D23-827D-2AE4E534CB36}" type="doc">
      <dgm:prSet loTypeId="urn:microsoft.com/office/officeart/2005/8/layout/default" loCatId="list" qsTypeId="urn:microsoft.com/office/officeart/2005/8/quickstyle/simple1#3" qsCatId="simple" csTypeId="urn:microsoft.com/office/officeart/2005/8/colors/colorful5#1" csCatId="colorful" phldr="1"/>
      <dgm:spPr/>
      <dgm:t>
        <a:bodyPr/>
        <a:lstStyle/>
        <a:p>
          <a:endParaRPr lang="en-US"/>
        </a:p>
      </dgm:t>
    </dgm:pt>
    <dgm:pt modelId="{BC05F2E4-47EF-4053-B619-CECDC284AB20}">
      <dgm:prSet/>
      <dgm:spPr/>
      <dgm:t>
        <a:bodyPr/>
        <a:lstStyle/>
        <a:p>
          <a:r>
            <a:rPr lang="en-US" dirty="0"/>
            <a:t>Job: </a:t>
          </a:r>
        </a:p>
        <a:p>
          <a:r>
            <a:rPr lang="en-US" dirty="0"/>
            <a:t>c. 1440 – 950 B.C.</a:t>
          </a:r>
        </a:p>
      </dgm:t>
    </dgm:pt>
    <dgm:pt modelId="{1EF71AE2-6E10-443A-B6B0-79096C2C8C83}" type="parTrans" cxnId="{84E1A744-31A9-4168-ABED-6BEE09439E1C}">
      <dgm:prSet/>
      <dgm:spPr/>
      <dgm:t>
        <a:bodyPr/>
        <a:lstStyle/>
        <a:p>
          <a:endParaRPr lang="en-US"/>
        </a:p>
      </dgm:t>
    </dgm:pt>
    <dgm:pt modelId="{D504D84C-7F9E-403E-9198-63E93BFD4F7E}" type="sibTrans" cxnId="{84E1A744-31A9-4168-ABED-6BEE09439E1C}">
      <dgm:prSet/>
      <dgm:spPr/>
      <dgm:t>
        <a:bodyPr/>
        <a:lstStyle/>
        <a:p>
          <a:endParaRPr lang="en-US"/>
        </a:p>
      </dgm:t>
    </dgm:pt>
    <dgm:pt modelId="{264966AA-1594-4B18-958D-BBC1D04619BC}">
      <dgm:prSet/>
      <dgm:spPr/>
      <dgm:t>
        <a:bodyPr/>
        <a:lstStyle/>
        <a:p>
          <a:r>
            <a:rPr lang="en-US" dirty="0"/>
            <a:t>Psalms: </a:t>
          </a:r>
        </a:p>
        <a:p>
          <a:r>
            <a:rPr lang="en-US" dirty="0"/>
            <a:t>c. 1410-500 B.C.</a:t>
          </a:r>
        </a:p>
      </dgm:t>
    </dgm:pt>
    <dgm:pt modelId="{C8738D5F-CC6B-48D1-8923-852B794635E8}" type="parTrans" cxnId="{D2D0DFAB-A665-41C0-A232-11E105F93C95}">
      <dgm:prSet/>
      <dgm:spPr/>
      <dgm:t>
        <a:bodyPr/>
        <a:lstStyle/>
        <a:p>
          <a:endParaRPr lang="en-US"/>
        </a:p>
      </dgm:t>
    </dgm:pt>
    <dgm:pt modelId="{87853DBC-D8A7-4314-A71B-6D5345892B60}" type="sibTrans" cxnId="{D2D0DFAB-A665-41C0-A232-11E105F93C95}">
      <dgm:prSet/>
      <dgm:spPr/>
      <dgm:t>
        <a:bodyPr/>
        <a:lstStyle/>
        <a:p>
          <a:endParaRPr lang="en-US"/>
        </a:p>
      </dgm:t>
    </dgm:pt>
    <dgm:pt modelId="{864F2096-B057-480D-9ED3-26067AF0DE5C}">
      <dgm:prSet/>
      <dgm:spPr/>
      <dgm:t>
        <a:bodyPr/>
        <a:lstStyle/>
        <a:p>
          <a:r>
            <a:rPr lang="en-US" dirty="0"/>
            <a:t>Proverbs and Song of Solomon: </a:t>
          </a:r>
        </a:p>
        <a:p>
          <a:r>
            <a:rPr lang="en-US" dirty="0"/>
            <a:t>c. 965 B.C.</a:t>
          </a:r>
        </a:p>
      </dgm:t>
    </dgm:pt>
    <dgm:pt modelId="{7CF368EE-C173-4CA7-B9F4-7F0EA21DE09E}" type="parTrans" cxnId="{AE7E9DDC-0CC6-4F99-9545-0978AF84E4F0}">
      <dgm:prSet/>
      <dgm:spPr/>
      <dgm:t>
        <a:bodyPr/>
        <a:lstStyle/>
        <a:p>
          <a:endParaRPr lang="en-US"/>
        </a:p>
      </dgm:t>
    </dgm:pt>
    <dgm:pt modelId="{54102EED-D018-4FAB-A4AF-7D84D0B17ED2}" type="sibTrans" cxnId="{AE7E9DDC-0CC6-4F99-9545-0978AF84E4F0}">
      <dgm:prSet/>
      <dgm:spPr/>
      <dgm:t>
        <a:bodyPr/>
        <a:lstStyle/>
        <a:p>
          <a:endParaRPr lang="en-US"/>
        </a:p>
      </dgm:t>
    </dgm:pt>
    <dgm:pt modelId="{FD7ACDD6-1D95-4031-AB91-863C93F0BC07}">
      <dgm:prSet/>
      <dgm:spPr/>
      <dgm:t>
        <a:bodyPr/>
        <a:lstStyle/>
        <a:p>
          <a:r>
            <a:rPr lang="en-US" dirty="0"/>
            <a:t>Ecclesiastes: </a:t>
          </a:r>
        </a:p>
        <a:p>
          <a:r>
            <a:rPr lang="en-US" dirty="0"/>
            <a:t>c. 930 B.C.</a:t>
          </a:r>
        </a:p>
      </dgm:t>
    </dgm:pt>
    <dgm:pt modelId="{E1500B85-7659-4384-9C25-32197803BD8F}" type="parTrans" cxnId="{C796FB3B-5083-4915-89F9-484AB960644F}">
      <dgm:prSet/>
      <dgm:spPr/>
      <dgm:t>
        <a:bodyPr/>
        <a:lstStyle/>
        <a:p>
          <a:endParaRPr lang="en-US"/>
        </a:p>
      </dgm:t>
    </dgm:pt>
    <dgm:pt modelId="{3C2966E4-2EF3-4AF6-8BF5-433C1E0CFE55}" type="sibTrans" cxnId="{C796FB3B-5083-4915-89F9-484AB960644F}">
      <dgm:prSet/>
      <dgm:spPr/>
      <dgm:t>
        <a:bodyPr/>
        <a:lstStyle/>
        <a:p>
          <a:endParaRPr lang="en-US"/>
        </a:p>
      </dgm:t>
    </dgm:pt>
    <dgm:pt modelId="{201133CE-942C-456C-A7AC-87A45813E850}">
      <dgm:prSet/>
      <dgm:spPr/>
      <dgm:t>
        <a:bodyPr/>
        <a:lstStyle/>
        <a:p>
          <a:r>
            <a:rPr lang="en-US" dirty="0"/>
            <a:t>Obadiah: </a:t>
          </a:r>
        </a:p>
        <a:p>
          <a:r>
            <a:rPr lang="en-US" dirty="0"/>
            <a:t>c. 848-840 B.C.</a:t>
          </a:r>
        </a:p>
      </dgm:t>
    </dgm:pt>
    <dgm:pt modelId="{4F05A134-C032-484A-9107-76C3653BB4DB}" type="parTrans" cxnId="{8FEB3F5D-2D11-43C1-8DBA-E907057585AA}">
      <dgm:prSet/>
      <dgm:spPr/>
      <dgm:t>
        <a:bodyPr/>
        <a:lstStyle/>
        <a:p>
          <a:endParaRPr lang="en-US"/>
        </a:p>
      </dgm:t>
    </dgm:pt>
    <dgm:pt modelId="{0C767085-BD22-41A1-8C4B-DB0A7B67681E}" type="sibTrans" cxnId="{8FEB3F5D-2D11-43C1-8DBA-E907057585AA}">
      <dgm:prSet/>
      <dgm:spPr/>
      <dgm:t>
        <a:bodyPr/>
        <a:lstStyle/>
        <a:p>
          <a:endParaRPr lang="en-US"/>
        </a:p>
      </dgm:t>
    </dgm:pt>
    <dgm:pt modelId="{07057D0B-4699-427F-A274-DB2B677E4B50}">
      <dgm:prSet/>
      <dgm:spPr/>
      <dgm:t>
        <a:bodyPr/>
        <a:lstStyle/>
        <a:p>
          <a:r>
            <a:rPr lang="en-US" dirty="0"/>
            <a:t>Joel: </a:t>
          </a:r>
        </a:p>
        <a:p>
          <a:r>
            <a:rPr lang="en-US" dirty="0"/>
            <a:t>c. 835 – 796 B.C</a:t>
          </a:r>
        </a:p>
      </dgm:t>
    </dgm:pt>
    <dgm:pt modelId="{C8AC7840-3899-4874-ABDD-782065292232}" type="parTrans" cxnId="{C8FDDF99-874B-42EC-A94D-1A8317189E25}">
      <dgm:prSet/>
      <dgm:spPr/>
      <dgm:t>
        <a:bodyPr/>
        <a:lstStyle/>
        <a:p>
          <a:endParaRPr lang="en-US"/>
        </a:p>
      </dgm:t>
    </dgm:pt>
    <dgm:pt modelId="{484508EA-D9CA-46A7-A591-89BAB202F36B}" type="sibTrans" cxnId="{C8FDDF99-874B-42EC-A94D-1A8317189E25}">
      <dgm:prSet/>
      <dgm:spPr/>
      <dgm:t>
        <a:bodyPr/>
        <a:lstStyle/>
        <a:p>
          <a:endParaRPr lang="en-US"/>
        </a:p>
      </dgm:t>
    </dgm:pt>
    <dgm:pt modelId="{B53A9213-93DE-4699-8F18-0E1D78AF46FB}">
      <dgm:prSet/>
      <dgm:spPr/>
      <dgm:t>
        <a:bodyPr/>
        <a:lstStyle/>
        <a:p>
          <a:r>
            <a:rPr lang="en-US" b="0" dirty="0"/>
            <a:t>Jonah:</a:t>
          </a:r>
        </a:p>
        <a:p>
          <a:r>
            <a:rPr lang="en-US" dirty="0"/>
            <a:t>c. 790 – 739 B.C.</a:t>
          </a:r>
        </a:p>
      </dgm:t>
    </dgm:pt>
    <dgm:pt modelId="{772C920D-C399-4DF4-BBB0-8C0389A2D28C}" type="parTrans" cxnId="{B1950100-C646-44BD-AED1-0D381A31740D}">
      <dgm:prSet/>
      <dgm:spPr/>
      <dgm:t>
        <a:bodyPr/>
        <a:lstStyle/>
        <a:p>
          <a:endParaRPr lang="en-US"/>
        </a:p>
      </dgm:t>
    </dgm:pt>
    <dgm:pt modelId="{A27C8B2F-3551-436C-B98B-702161025394}" type="sibTrans" cxnId="{B1950100-C646-44BD-AED1-0D381A31740D}">
      <dgm:prSet/>
      <dgm:spPr/>
      <dgm:t>
        <a:bodyPr/>
        <a:lstStyle/>
        <a:p>
          <a:endParaRPr lang="en-US"/>
        </a:p>
      </dgm:t>
    </dgm:pt>
    <dgm:pt modelId="{EA1AA72F-1755-4906-97CF-68E281C7A52F}">
      <dgm:prSet/>
      <dgm:spPr/>
      <dgm:t>
        <a:bodyPr/>
        <a:lstStyle/>
        <a:p>
          <a:r>
            <a:rPr lang="en-US" dirty="0"/>
            <a:t>Isaiah and Micah: </a:t>
          </a:r>
        </a:p>
        <a:p>
          <a:r>
            <a:rPr lang="en-US" dirty="0"/>
            <a:t>c. 739 – 681 B.C.</a:t>
          </a:r>
        </a:p>
      </dgm:t>
    </dgm:pt>
    <dgm:pt modelId="{03834475-4DBA-48E3-AF95-5EF52BDA6761}" type="parTrans" cxnId="{75D6215F-9704-4229-B781-0535A3594118}">
      <dgm:prSet/>
      <dgm:spPr/>
      <dgm:t>
        <a:bodyPr/>
        <a:lstStyle/>
        <a:p>
          <a:endParaRPr lang="en-US"/>
        </a:p>
      </dgm:t>
    </dgm:pt>
    <dgm:pt modelId="{A6DC4722-62BD-41EA-AEE0-BF5610F64002}" type="sibTrans" cxnId="{75D6215F-9704-4229-B781-0535A3594118}">
      <dgm:prSet/>
      <dgm:spPr/>
      <dgm:t>
        <a:bodyPr/>
        <a:lstStyle/>
        <a:p>
          <a:endParaRPr lang="en-US"/>
        </a:p>
      </dgm:t>
    </dgm:pt>
    <dgm:pt modelId="{28314665-CD33-4728-A73B-461151AF20D6}">
      <dgm:prSet/>
      <dgm:spPr/>
      <dgm:t>
        <a:bodyPr/>
        <a:lstStyle/>
        <a:p>
          <a:r>
            <a:rPr lang="en-US" dirty="0"/>
            <a:t>Nahum: </a:t>
          </a:r>
        </a:p>
        <a:p>
          <a:r>
            <a:rPr lang="en-US" dirty="0"/>
            <a:t>c. 663–612 B.C.</a:t>
          </a:r>
        </a:p>
      </dgm:t>
    </dgm:pt>
    <dgm:pt modelId="{8CA04F74-942F-437B-A5D0-372E8F8B95AA}" type="parTrans" cxnId="{8938B6DF-BBA4-4B7F-9FDB-F79E6DE8783F}">
      <dgm:prSet/>
      <dgm:spPr/>
      <dgm:t>
        <a:bodyPr/>
        <a:lstStyle/>
        <a:p>
          <a:endParaRPr lang="en-US"/>
        </a:p>
      </dgm:t>
    </dgm:pt>
    <dgm:pt modelId="{1085DAFD-F7EF-40AA-A36B-8F19523CA089}" type="sibTrans" cxnId="{8938B6DF-BBA4-4B7F-9FDB-F79E6DE8783F}">
      <dgm:prSet/>
      <dgm:spPr/>
      <dgm:t>
        <a:bodyPr/>
        <a:lstStyle/>
        <a:p>
          <a:endParaRPr lang="en-US"/>
        </a:p>
      </dgm:t>
    </dgm:pt>
    <dgm:pt modelId="{D55B9ED3-6A8F-4AB8-BFD4-21F7DF55E9FC}">
      <dgm:prSet/>
      <dgm:spPr/>
      <dgm:t>
        <a:bodyPr/>
        <a:lstStyle/>
        <a:p>
          <a:r>
            <a:rPr lang="en-US" dirty="0"/>
            <a:t>Habakkuk and Zephaniah: </a:t>
          </a:r>
        </a:p>
        <a:p>
          <a:r>
            <a:rPr lang="en-US" dirty="0"/>
            <a:t>c. 635-605 B.C</a:t>
          </a:r>
          <a:endParaRPr lang="en-US" b="0" dirty="0"/>
        </a:p>
      </dgm:t>
    </dgm:pt>
    <dgm:pt modelId="{FCC2FC73-3B36-46C7-87D9-3C4D11539192}" type="parTrans" cxnId="{98CE6C92-6C75-49F4-A57F-D051E44D2325}">
      <dgm:prSet/>
      <dgm:spPr/>
      <dgm:t>
        <a:bodyPr/>
        <a:lstStyle/>
        <a:p>
          <a:endParaRPr lang="en-US"/>
        </a:p>
      </dgm:t>
    </dgm:pt>
    <dgm:pt modelId="{D44F7AB7-60C0-4098-B283-9657F8C82416}" type="sibTrans" cxnId="{98CE6C92-6C75-49F4-A57F-D051E44D2325}">
      <dgm:prSet/>
      <dgm:spPr/>
      <dgm:t>
        <a:bodyPr/>
        <a:lstStyle/>
        <a:p>
          <a:endParaRPr lang="en-US"/>
        </a:p>
      </dgm:t>
    </dgm:pt>
    <dgm:pt modelId="{CD799DDF-E63A-4AEF-8FAF-6307033A7336}">
      <dgm:prSet/>
      <dgm:spPr/>
      <dgm:t>
        <a:bodyPr/>
        <a:lstStyle/>
        <a:p>
          <a:r>
            <a:rPr lang="en-US" dirty="0"/>
            <a:t>Jeremiah and Lamentations:</a:t>
          </a:r>
        </a:p>
        <a:p>
          <a:r>
            <a:rPr lang="en-US" dirty="0"/>
            <a:t>c. 630-575 B.C.</a:t>
          </a:r>
          <a:endParaRPr lang="en-US" b="0" dirty="0"/>
        </a:p>
      </dgm:t>
    </dgm:pt>
    <dgm:pt modelId="{1BF036C4-3BA2-4ED5-A089-C0C68C1C4AB1}" type="parTrans" cxnId="{13D1696E-B47A-4D10-AE40-351977A3855D}">
      <dgm:prSet/>
      <dgm:spPr/>
      <dgm:t>
        <a:bodyPr/>
        <a:lstStyle/>
        <a:p>
          <a:endParaRPr lang="en-US"/>
        </a:p>
      </dgm:t>
    </dgm:pt>
    <dgm:pt modelId="{64087D24-CC2B-436C-AF6C-2DFF72AF3129}" type="sibTrans" cxnId="{13D1696E-B47A-4D10-AE40-351977A3855D}">
      <dgm:prSet/>
      <dgm:spPr/>
      <dgm:t>
        <a:bodyPr/>
        <a:lstStyle/>
        <a:p>
          <a:endParaRPr lang="en-US"/>
        </a:p>
      </dgm:t>
    </dgm:pt>
    <dgm:pt modelId="{D0C11DE3-06E6-4523-9C00-947D776400BC}">
      <dgm:prSet/>
      <dgm:spPr/>
      <dgm:t>
        <a:bodyPr/>
        <a:lstStyle/>
        <a:p>
          <a:r>
            <a:rPr lang="en-US" b="0" dirty="0"/>
            <a:t>Ezekiel and Daniel: </a:t>
          </a:r>
        </a:p>
        <a:p>
          <a:r>
            <a:rPr lang="en-US" b="0" dirty="0"/>
            <a:t>c. 593 – 530 B.C.</a:t>
          </a:r>
        </a:p>
      </dgm:t>
    </dgm:pt>
    <dgm:pt modelId="{691FAAFB-6E4E-4F7D-B354-451F3FBDD165}" type="parTrans" cxnId="{AC31D86F-CC49-4FD0-9348-5312C5C91764}">
      <dgm:prSet/>
      <dgm:spPr/>
      <dgm:t>
        <a:bodyPr/>
        <a:lstStyle/>
        <a:p>
          <a:endParaRPr lang="en-US"/>
        </a:p>
      </dgm:t>
    </dgm:pt>
    <dgm:pt modelId="{D6A65B44-16F9-4CFF-9998-354964FFA1F9}" type="sibTrans" cxnId="{AC31D86F-CC49-4FD0-9348-5312C5C91764}">
      <dgm:prSet/>
      <dgm:spPr/>
      <dgm:t>
        <a:bodyPr/>
        <a:lstStyle/>
        <a:p>
          <a:endParaRPr lang="en-US"/>
        </a:p>
      </dgm:t>
    </dgm:pt>
    <dgm:pt modelId="{4FBD72AF-4850-45BC-AA1B-1F0D42B7C0EB}">
      <dgm:prSet/>
      <dgm:spPr/>
      <dgm:t>
        <a:bodyPr/>
        <a:lstStyle/>
        <a:p>
          <a:r>
            <a:rPr lang="en-US" b="0" dirty="0"/>
            <a:t>Haggai and Zechariah:</a:t>
          </a:r>
        </a:p>
        <a:p>
          <a:r>
            <a:rPr lang="en-US" b="0" dirty="0"/>
            <a:t>c. 520-470 B.C.</a:t>
          </a:r>
        </a:p>
      </dgm:t>
    </dgm:pt>
    <dgm:pt modelId="{C4A174C8-84C0-44FA-B86E-EBF030A1F88A}" type="parTrans" cxnId="{734705D2-5012-4FE2-A113-04E8036CF419}">
      <dgm:prSet/>
      <dgm:spPr/>
      <dgm:t>
        <a:bodyPr/>
        <a:lstStyle/>
        <a:p>
          <a:endParaRPr lang="en-US"/>
        </a:p>
      </dgm:t>
    </dgm:pt>
    <dgm:pt modelId="{DE0AA3B9-105F-4E38-80DC-A20891C0C514}" type="sibTrans" cxnId="{734705D2-5012-4FE2-A113-04E8036CF419}">
      <dgm:prSet/>
      <dgm:spPr/>
      <dgm:t>
        <a:bodyPr/>
        <a:lstStyle/>
        <a:p>
          <a:endParaRPr lang="en-US"/>
        </a:p>
      </dgm:t>
    </dgm:pt>
    <dgm:pt modelId="{F929BDE3-DC3D-4155-B467-8906A845D60C}">
      <dgm:prSet/>
      <dgm:spPr/>
      <dgm:t>
        <a:bodyPr/>
        <a:lstStyle/>
        <a:p>
          <a:r>
            <a:rPr lang="en-US" b="0" dirty="0"/>
            <a:t>Malachi:</a:t>
          </a:r>
        </a:p>
        <a:p>
          <a:r>
            <a:rPr lang="en-US" b="0" dirty="0"/>
            <a:t>c. 440 – 400 B.C.</a:t>
          </a:r>
        </a:p>
      </dgm:t>
    </dgm:pt>
    <dgm:pt modelId="{D3F15A05-6644-4033-9917-A67ED9F4F1BF}" type="parTrans" cxnId="{8DA0EFC5-8281-4F82-AFE2-0384F9EB8B79}">
      <dgm:prSet/>
      <dgm:spPr/>
      <dgm:t>
        <a:bodyPr/>
        <a:lstStyle/>
        <a:p>
          <a:endParaRPr lang="en-US"/>
        </a:p>
      </dgm:t>
    </dgm:pt>
    <dgm:pt modelId="{41BEDE47-F01B-43DD-9A39-AA9EDAB449FA}" type="sibTrans" cxnId="{8DA0EFC5-8281-4F82-AFE2-0384F9EB8B79}">
      <dgm:prSet/>
      <dgm:spPr/>
      <dgm:t>
        <a:bodyPr/>
        <a:lstStyle/>
        <a:p>
          <a:endParaRPr lang="en-US"/>
        </a:p>
      </dgm:t>
    </dgm:pt>
    <dgm:pt modelId="{98AA84E2-B7A9-4867-845C-0A8567A0428A}">
      <dgm:prSet/>
      <dgm:spPr/>
      <dgm:t>
        <a:bodyPr/>
        <a:lstStyle/>
        <a:p>
          <a:r>
            <a:rPr lang="en-US" dirty="0"/>
            <a:t>Hosea and Amos: </a:t>
          </a:r>
        </a:p>
        <a:p>
          <a:r>
            <a:rPr lang="en-US" dirty="0"/>
            <a:t>c. 760 -725 B.C.</a:t>
          </a:r>
        </a:p>
      </dgm:t>
    </dgm:pt>
    <dgm:pt modelId="{7CF9385F-3085-4315-BB8B-D10E0896C583}" type="parTrans" cxnId="{7E8968A2-41A0-4A65-BC57-B7112E61706B}">
      <dgm:prSet/>
      <dgm:spPr/>
      <dgm:t>
        <a:bodyPr/>
        <a:lstStyle/>
        <a:p>
          <a:endParaRPr lang="en-US"/>
        </a:p>
      </dgm:t>
    </dgm:pt>
    <dgm:pt modelId="{58954F3E-E73E-47ED-9EFE-8C81BE7D5271}" type="sibTrans" cxnId="{7E8968A2-41A0-4A65-BC57-B7112E61706B}">
      <dgm:prSet/>
      <dgm:spPr/>
      <dgm:t>
        <a:bodyPr/>
        <a:lstStyle/>
        <a:p>
          <a:endParaRPr lang="en-US"/>
        </a:p>
      </dgm:t>
    </dgm:pt>
    <dgm:pt modelId="{2E40355C-AEF1-40AF-B5B3-2B36746A5EE7}" type="pres">
      <dgm:prSet presAssocID="{195831BF-864F-4D23-827D-2AE4E534CB36}" presName="diagram" presStyleCnt="0">
        <dgm:presLayoutVars>
          <dgm:dir/>
          <dgm:resizeHandles val="exact"/>
        </dgm:presLayoutVars>
      </dgm:prSet>
      <dgm:spPr/>
    </dgm:pt>
    <dgm:pt modelId="{41213336-741A-47EA-A7D1-AF112B4DC426}" type="pres">
      <dgm:prSet presAssocID="{BC05F2E4-47EF-4053-B619-CECDC284AB20}" presName="node" presStyleLbl="node1" presStyleIdx="0" presStyleCnt="15" custScaleX="117101" custLinFactNeighborX="-1602">
        <dgm:presLayoutVars>
          <dgm:bulletEnabled val="1"/>
        </dgm:presLayoutVars>
      </dgm:prSet>
      <dgm:spPr/>
    </dgm:pt>
    <dgm:pt modelId="{BB9576BC-C478-4CF7-A5CD-E7B64302CEB1}" type="pres">
      <dgm:prSet presAssocID="{D504D84C-7F9E-403E-9198-63E93BFD4F7E}" presName="sibTrans" presStyleCnt="0"/>
      <dgm:spPr/>
    </dgm:pt>
    <dgm:pt modelId="{E41E4CE5-3F9A-4DCB-A004-630D56FC6DC8}" type="pres">
      <dgm:prSet presAssocID="{264966AA-1594-4B18-958D-BBC1D04619BC}" presName="node" presStyleLbl="node1" presStyleIdx="1" presStyleCnt="15" custScaleX="117101" custLinFactNeighborX="-1602">
        <dgm:presLayoutVars>
          <dgm:bulletEnabled val="1"/>
        </dgm:presLayoutVars>
      </dgm:prSet>
      <dgm:spPr/>
    </dgm:pt>
    <dgm:pt modelId="{E218BD52-AB6E-4AF5-BD74-7C9816573285}" type="pres">
      <dgm:prSet presAssocID="{87853DBC-D8A7-4314-A71B-6D5345892B60}" presName="sibTrans" presStyleCnt="0"/>
      <dgm:spPr/>
    </dgm:pt>
    <dgm:pt modelId="{5CAB4C11-5B42-4FA9-AFF7-C4436988DC7F}" type="pres">
      <dgm:prSet presAssocID="{864F2096-B057-480D-9ED3-26067AF0DE5C}" presName="node" presStyleLbl="node1" presStyleIdx="2" presStyleCnt="15" custScaleX="117101" custLinFactNeighborX="-1602">
        <dgm:presLayoutVars>
          <dgm:bulletEnabled val="1"/>
        </dgm:presLayoutVars>
      </dgm:prSet>
      <dgm:spPr/>
    </dgm:pt>
    <dgm:pt modelId="{8B410A0C-B02C-427B-8ABE-267AFA12FBDC}" type="pres">
      <dgm:prSet presAssocID="{54102EED-D018-4FAB-A4AF-7D84D0B17ED2}" presName="sibTrans" presStyleCnt="0"/>
      <dgm:spPr/>
    </dgm:pt>
    <dgm:pt modelId="{93649043-6831-4094-A763-9504FB733BF0}" type="pres">
      <dgm:prSet presAssocID="{FD7ACDD6-1D95-4031-AB91-863C93F0BC07}" presName="node" presStyleLbl="node1" presStyleIdx="3" presStyleCnt="15" custScaleX="117101" custLinFactNeighborX="-1602">
        <dgm:presLayoutVars>
          <dgm:bulletEnabled val="1"/>
        </dgm:presLayoutVars>
      </dgm:prSet>
      <dgm:spPr/>
    </dgm:pt>
    <dgm:pt modelId="{4DA0972C-B84F-407A-966F-E8AD317ED6A3}" type="pres">
      <dgm:prSet presAssocID="{3C2966E4-2EF3-4AF6-8BF5-433C1E0CFE55}" presName="sibTrans" presStyleCnt="0"/>
      <dgm:spPr/>
    </dgm:pt>
    <dgm:pt modelId="{CEB3774B-8160-4D73-BD40-D6E82F6BC715}" type="pres">
      <dgm:prSet presAssocID="{201133CE-942C-456C-A7AC-87A45813E850}" presName="node" presStyleLbl="node1" presStyleIdx="4" presStyleCnt="15" custScaleX="117101" custLinFactNeighborX="-1602">
        <dgm:presLayoutVars>
          <dgm:bulletEnabled val="1"/>
        </dgm:presLayoutVars>
      </dgm:prSet>
      <dgm:spPr/>
    </dgm:pt>
    <dgm:pt modelId="{32482838-B929-4579-8209-99A85297DE38}" type="pres">
      <dgm:prSet presAssocID="{0C767085-BD22-41A1-8C4B-DB0A7B67681E}" presName="sibTrans" presStyleCnt="0"/>
      <dgm:spPr/>
    </dgm:pt>
    <dgm:pt modelId="{DB4087B0-C65A-4D58-9919-E944CAEA3E42}" type="pres">
      <dgm:prSet presAssocID="{07057D0B-4699-427F-A274-DB2B677E4B50}" presName="node" presStyleLbl="node1" presStyleIdx="5" presStyleCnt="15" custScaleX="117101" custLinFactNeighborX="-1602">
        <dgm:presLayoutVars>
          <dgm:bulletEnabled val="1"/>
        </dgm:presLayoutVars>
      </dgm:prSet>
      <dgm:spPr/>
    </dgm:pt>
    <dgm:pt modelId="{27DC40C2-C761-47A3-A0FA-D98A12A27025}" type="pres">
      <dgm:prSet presAssocID="{484508EA-D9CA-46A7-A591-89BAB202F36B}" presName="sibTrans" presStyleCnt="0"/>
      <dgm:spPr/>
    </dgm:pt>
    <dgm:pt modelId="{AE198FB6-B2D3-4077-ABC5-2B4ECF0A568D}" type="pres">
      <dgm:prSet presAssocID="{B53A9213-93DE-4699-8F18-0E1D78AF46FB}" presName="node" presStyleLbl="node1" presStyleIdx="6" presStyleCnt="15" custScaleX="117101" custLinFactNeighborX="-1602">
        <dgm:presLayoutVars>
          <dgm:bulletEnabled val="1"/>
        </dgm:presLayoutVars>
      </dgm:prSet>
      <dgm:spPr/>
    </dgm:pt>
    <dgm:pt modelId="{EA956A89-10C4-4855-ACD2-5B717DE1426D}" type="pres">
      <dgm:prSet presAssocID="{A27C8B2F-3551-436C-B98B-702161025394}" presName="sibTrans" presStyleCnt="0"/>
      <dgm:spPr/>
    </dgm:pt>
    <dgm:pt modelId="{4D3479A5-BC9C-4C2D-A9EE-5B011E2F9B18}" type="pres">
      <dgm:prSet presAssocID="{98AA84E2-B7A9-4867-845C-0A8567A0428A}" presName="node" presStyleLbl="node1" presStyleIdx="7" presStyleCnt="15" custScaleX="117101" custLinFactNeighborX="-1602">
        <dgm:presLayoutVars>
          <dgm:bulletEnabled val="1"/>
        </dgm:presLayoutVars>
      </dgm:prSet>
      <dgm:spPr/>
    </dgm:pt>
    <dgm:pt modelId="{C2314207-163C-4B6A-8AC4-31282B81C11B}" type="pres">
      <dgm:prSet presAssocID="{58954F3E-E73E-47ED-9EFE-8C81BE7D5271}" presName="sibTrans" presStyleCnt="0"/>
      <dgm:spPr/>
    </dgm:pt>
    <dgm:pt modelId="{6617B630-7FD9-446E-B52B-C4999BA5FCE3}" type="pres">
      <dgm:prSet presAssocID="{EA1AA72F-1755-4906-97CF-68E281C7A52F}" presName="node" presStyleLbl="node1" presStyleIdx="8" presStyleCnt="15" custScaleX="117101" custLinFactNeighborX="-1602">
        <dgm:presLayoutVars>
          <dgm:bulletEnabled val="1"/>
        </dgm:presLayoutVars>
      </dgm:prSet>
      <dgm:spPr/>
    </dgm:pt>
    <dgm:pt modelId="{BD640583-9D67-4CBA-8C27-9BB02BE6488E}" type="pres">
      <dgm:prSet presAssocID="{A6DC4722-62BD-41EA-AEE0-BF5610F64002}" presName="sibTrans" presStyleCnt="0"/>
      <dgm:spPr/>
    </dgm:pt>
    <dgm:pt modelId="{B671FEB6-D9ED-4F7E-B34F-008103AD25B1}" type="pres">
      <dgm:prSet presAssocID="{28314665-CD33-4728-A73B-461151AF20D6}" presName="node" presStyleLbl="node1" presStyleIdx="9" presStyleCnt="15" custScaleX="117101">
        <dgm:presLayoutVars>
          <dgm:bulletEnabled val="1"/>
        </dgm:presLayoutVars>
      </dgm:prSet>
      <dgm:spPr/>
    </dgm:pt>
    <dgm:pt modelId="{1245BAA3-A889-46E8-B14B-CD78EE4BEFBA}" type="pres">
      <dgm:prSet presAssocID="{1085DAFD-F7EF-40AA-A36B-8F19523CA089}" presName="sibTrans" presStyleCnt="0"/>
      <dgm:spPr/>
    </dgm:pt>
    <dgm:pt modelId="{ABBA86C1-B6D5-4F36-BD07-3602173D02D3}" type="pres">
      <dgm:prSet presAssocID="{D55B9ED3-6A8F-4AB8-BFD4-21F7DF55E9FC}" presName="node" presStyleLbl="node1" presStyleIdx="10" presStyleCnt="15" custScaleX="117101">
        <dgm:presLayoutVars>
          <dgm:bulletEnabled val="1"/>
        </dgm:presLayoutVars>
      </dgm:prSet>
      <dgm:spPr/>
    </dgm:pt>
    <dgm:pt modelId="{432F084D-3DEC-45F1-B8D6-89D011D5BE69}" type="pres">
      <dgm:prSet presAssocID="{D44F7AB7-60C0-4098-B283-9657F8C82416}" presName="sibTrans" presStyleCnt="0"/>
      <dgm:spPr/>
    </dgm:pt>
    <dgm:pt modelId="{D0F03F25-72AD-4A92-998A-CC71E4B25F7D}" type="pres">
      <dgm:prSet presAssocID="{CD799DDF-E63A-4AEF-8FAF-6307033A7336}" presName="node" presStyleLbl="node1" presStyleIdx="11" presStyleCnt="15" custScaleX="117101" custLinFactNeighborX="-1602">
        <dgm:presLayoutVars>
          <dgm:bulletEnabled val="1"/>
        </dgm:presLayoutVars>
      </dgm:prSet>
      <dgm:spPr/>
    </dgm:pt>
    <dgm:pt modelId="{6C0D4F9C-B519-4FCC-AB13-5A8BDE86EA96}" type="pres">
      <dgm:prSet presAssocID="{64087D24-CC2B-436C-AF6C-2DFF72AF3129}" presName="sibTrans" presStyleCnt="0"/>
      <dgm:spPr/>
    </dgm:pt>
    <dgm:pt modelId="{037DCEB3-5FCB-47C0-97BA-3F4B3D79D7FE}" type="pres">
      <dgm:prSet presAssocID="{D0C11DE3-06E6-4523-9C00-947D776400BC}" presName="node" presStyleLbl="node1" presStyleIdx="12" presStyleCnt="15" custScaleX="117101">
        <dgm:presLayoutVars>
          <dgm:bulletEnabled val="1"/>
        </dgm:presLayoutVars>
      </dgm:prSet>
      <dgm:spPr/>
    </dgm:pt>
    <dgm:pt modelId="{1CF1BFAB-4072-4EE9-8BF9-52E5474B057D}" type="pres">
      <dgm:prSet presAssocID="{D6A65B44-16F9-4CFF-9998-354964FFA1F9}" presName="sibTrans" presStyleCnt="0"/>
      <dgm:spPr/>
    </dgm:pt>
    <dgm:pt modelId="{66404390-DF1A-479A-827A-EED344DCB0E3}" type="pres">
      <dgm:prSet presAssocID="{4FBD72AF-4850-45BC-AA1B-1F0D42B7C0EB}" presName="node" presStyleLbl="node1" presStyleIdx="13" presStyleCnt="15" custScaleX="117101" custLinFactNeighborX="-1602">
        <dgm:presLayoutVars>
          <dgm:bulletEnabled val="1"/>
        </dgm:presLayoutVars>
      </dgm:prSet>
      <dgm:spPr/>
    </dgm:pt>
    <dgm:pt modelId="{62A1D053-3AE3-4514-B345-84132E090B22}" type="pres">
      <dgm:prSet presAssocID="{DE0AA3B9-105F-4E38-80DC-A20891C0C514}" presName="sibTrans" presStyleCnt="0"/>
      <dgm:spPr/>
    </dgm:pt>
    <dgm:pt modelId="{4BA910C2-6606-4A4B-8D4B-E0FE042A69A4}" type="pres">
      <dgm:prSet presAssocID="{F929BDE3-DC3D-4155-B467-8906A845D60C}" presName="node" presStyleLbl="node1" presStyleIdx="14" presStyleCnt="15" custScaleX="117101" custLinFactNeighborX="-1602">
        <dgm:presLayoutVars>
          <dgm:bulletEnabled val="1"/>
        </dgm:presLayoutVars>
      </dgm:prSet>
      <dgm:spPr/>
    </dgm:pt>
  </dgm:ptLst>
  <dgm:cxnLst>
    <dgm:cxn modelId="{B1950100-C646-44BD-AED1-0D381A31740D}" srcId="{195831BF-864F-4D23-827D-2AE4E534CB36}" destId="{B53A9213-93DE-4699-8F18-0E1D78AF46FB}" srcOrd="6" destOrd="0" parTransId="{772C920D-C399-4DF4-BBB0-8C0389A2D28C}" sibTransId="{A27C8B2F-3551-436C-B98B-702161025394}"/>
    <dgm:cxn modelId="{A443A113-DEAC-4C5B-AA8F-4F704D40D6B0}" type="presOf" srcId="{28314665-CD33-4728-A73B-461151AF20D6}" destId="{B671FEB6-D9ED-4F7E-B34F-008103AD25B1}" srcOrd="0" destOrd="0" presId="urn:microsoft.com/office/officeart/2005/8/layout/default"/>
    <dgm:cxn modelId="{FDF89F16-AAE1-4297-9BF9-0DCCE772C4AD}" type="presOf" srcId="{D0C11DE3-06E6-4523-9C00-947D776400BC}" destId="{037DCEB3-5FCB-47C0-97BA-3F4B3D79D7FE}" srcOrd="0" destOrd="0" presId="urn:microsoft.com/office/officeart/2005/8/layout/default"/>
    <dgm:cxn modelId="{6AF8C719-0129-4238-A8DD-13F948CBB9A9}" type="presOf" srcId="{264966AA-1594-4B18-958D-BBC1D04619BC}" destId="{E41E4CE5-3F9A-4DCB-A004-630D56FC6DC8}" srcOrd="0" destOrd="0" presId="urn:microsoft.com/office/officeart/2005/8/layout/default"/>
    <dgm:cxn modelId="{C57FA030-7DAE-42A3-B34A-A58E7CBAB9EE}" type="presOf" srcId="{201133CE-942C-456C-A7AC-87A45813E850}" destId="{CEB3774B-8160-4D73-BD40-D6E82F6BC715}" srcOrd="0" destOrd="0" presId="urn:microsoft.com/office/officeart/2005/8/layout/default"/>
    <dgm:cxn modelId="{C796FB3B-5083-4915-89F9-484AB960644F}" srcId="{195831BF-864F-4D23-827D-2AE4E534CB36}" destId="{FD7ACDD6-1D95-4031-AB91-863C93F0BC07}" srcOrd="3" destOrd="0" parTransId="{E1500B85-7659-4384-9C25-32197803BD8F}" sibTransId="{3C2966E4-2EF3-4AF6-8BF5-433C1E0CFE55}"/>
    <dgm:cxn modelId="{9698103E-0270-4049-8D1B-569E4DD8A15A}" type="presOf" srcId="{FD7ACDD6-1D95-4031-AB91-863C93F0BC07}" destId="{93649043-6831-4094-A763-9504FB733BF0}" srcOrd="0" destOrd="0" presId="urn:microsoft.com/office/officeart/2005/8/layout/default"/>
    <dgm:cxn modelId="{8FEB3F5D-2D11-43C1-8DBA-E907057585AA}" srcId="{195831BF-864F-4D23-827D-2AE4E534CB36}" destId="{201133CE-942C-456C-A7AC-87A45813E850}" srcOrd="4" destOrd="0" parTransId="{4F05A134-C032-484A-9107-76C3653BB4DB}" sibTransId="{0C767085-BD22-41A1-8C4B-DB0A7B67681E}"/>
    <dgm:cxn modelId="{75D6215F-9704-4229-B781-0535A3594118}" srcId="{195831BF-864F-4D23-827D-2AE4E534CB36}" destId="{EA1AA72F-1755-4906-97CF-68E281C7A52F}" srcOrd="8" destOrd="0" parTransId="{03834475-4DBA-48E3-AF95-5EF52BDA6761}" sibTransId="{A6DC4722-62BD-41EA-AEE0-BF5610F64002}"/>
    <dgm:cxn modelId="{84E1A744-31A9-4168-ABED-6BEE09439E1C}" srcId="{195831BF-864F-4D23-827D-2AE4E534CB36}" destId="{BC05F2E4-47EF-4053-B619-CECDC284AB20}" srcOrd="0" destOrd="0" parTransId="{1EF71AE2-6E10-443A-B6B0-79096C2C8C83}" sibTransId="{D504D84C-7F9E-403E-9198-63E93BFD4F7E}"/>
    <dgm:cxn modelId="{04DC154A-B981-42CF-B0AC-AD1A542F2312}" type="presOf" srcId="{CD799DDF-E63A-4AEF-8FAF-6307033A7336}" destId="{D0F03F25-72AD-4A92-998A-CC71E4B25F7D}" srcOrd="0" destOrd="0" presId="urn:microsoft.com/office/officeart/2005/8/layout/default"/>
    <dgm:cxn modelId="{3C2E044D-23A5-4B7A-93DC-F97D2905BDF2}" type="presOf" srcId="{BC05F2E4-47EF-4053-B619-CECDC284AB20}" destId="{41213336-741A-47EA-A7D1-AF112B4DC426}" srcOrd="0" destOrd="0" presId="urn:microsoft.com/office/officeart/2005/8/layout/default"/>
    <dgm:cxn modelId="{6BCFE04D-7C48-4CB7-87FA-8BCCBDE76ADF}" type="presOf" srcId="{4FBD72AF-4850-45BC-AA1B-1F0D42B7C0EB}" destId="{66404390-DF1A-479A-827A-EED344DCB0E3}" srcOrd="0" destOrd="0" presId="urn:microsoft.com/office/officeart/2005/8/layout/default"/>
    <dgm:cxn modelId="{13D1696E-B47A-4D10-AE40-351977A3855D}" srcId="{195831BF-864F-4D23-827D-2AE4E534CB36}" destId="{CD799DDF-E63A-4AEF-8FAF-6307033A7336}" srcOrd="11" destOrd="0" parTransId="{1BF036C4-3BA2-4ED5-A089-C0C68C1C4AB1}" sibTransId="{64087D24-CC2B-436C-AF6C-2DFF72AF3129}"/>
    <dgm:cxn modelId="{439B456F-5709-425C-B4EF-CC20319F96CC}" type="presOf" srcId="{EA1AA72F-1755-4906-97CF-68E281C7A52F}" destId="{6617B630-7FD9-446E-B52B-C4999BA5FCE3}" srcOrd="0" destOrd="0" presId="urn:microsoft.com/office/officeart/2005/8/layout/default"/>
    <dgm:cxn modelId="{AC31D86F-CC49-4FD0-9348-5312C5C91764}" srcId="{195831BF-864F-4D23-827D-2AE4E534CB36}" destId="{D0C11DE3-06E6-4523-9C00-947D776400BC}" srcOrd="12" destOrd="0" parTransId="{691FAAFB-6E4E-4F7D-B354-451F3FBDD165}" sibTransId="{D6A65B44-16F9-4CFF-9998-354964FFA1F9}"/>
    <dgm:cxn modelId="{1F852C7C-06EB-4AC0-9E90-BF4D600D48AB}" type="presOf" srcId="{D55B9ED3-6A8F-4AB8-BFD4-21F7DF55E9FC}" destId="{ABBA86C1-B6D5-4F36-BD07-3602173D02D3}" srcOrd="0" destOrd="0" presId="urn:microsoft.com/office/officeart/2005/8/layout/default"/>
    <dgm:cxn modelId="{8D51117E-2BDB-4462-A636-853DA673931E}" type="presOf" srcId="{98AA84E2-B7A9-4867-845C-0A8567A0428A}" destId="{4D3479A5-BC9C-4C2D-A9EE-5B011E2F9B18}" srcOrd="0" destOrd="0" presId="urn:microsoft.com/office/officeart/2005/8/layout/default"/>
    <dgm:cxn modelId="{98CE6C92-6C75-49F4-A57F-D051E44D2325}" srcId="{195831BF-864F-4D23-827D-2AE4E534CB36}" destId="{D55B9ED3-6A8F-4AB8-BFD4-21F7DF55E9FC}" srcOrd="10" destOrd="0" parTransId="{FCC2FC73-3B36-46C7-87D9-3C4D11539192}" sibTransId="{D44F7AB7-60C0-4098-B283-9657F8C82416}"/>
    <dgm:cxn modelId="{4BA01399-0862-406D-8684-BFDD1395D112}" type="presOf" srcId="{B53A9213-93DE-4699-8F18-0E1D78AF46FB}" destId="{AE198FB6-B2D3-4077-ABC5-2B4ECF0A568D}" srcOrd="0" destOrd="0" presId="urn:microsoft.com/office/officeart/2005/8/layout/default"/>
    <dgm:cxn modelId="{C8FDDF99-874B-42EC-A94D-1A8317189E25}" srcId="{195831BF-864F-4D23-827D-2AE4E534CB36}" destId="{07057D0B-4699-427F-A274-DB2B677E4B50}" srcOrd="5" destOrd="0" parTransId="{C8AC7840-3899-4874-ABDD-782065292232}" sibTransId="{484508EA-D9CA-46A7-A591-89BAB202F36B}"/>
    <dgm:cxn modelId="{7E8968A2-41A0-4A65-BC57-B7112E61706B}" srcId="{195831BF-864F-4D23-827D-2AE4E534CB36}" destId="{98AA84E2-B7A9-4867-845C-0A8567A0428A}" srcOrd="7" destOrd="0" parTransId="{7CF9385F-3085-4315-BB8B-D10E0896C583}" sibTransId="{58954F3E-E73E-47ED-9EFE-8C81BE7D5271}"/>
    <dgm:cxn modelId="{D2D0DFAB-A665-41C0-A232-11E105F93C95}" srcId="{195831BF-864F-4D23-827D-2AE4E534CB36}" destId="{264966AA-1594-4B18-958D-BBC1D04619BC}" srcOrd="1" destOrd="0" parTransId="{C8738D5F-CC6B-48D1-8923-852B794635E8}" sibTransId="{87853DBC-D8A7-4314-A71B-6D5345892B60}"/>
    <dgm:cxn modelId="{8DA0EFC5-8281-4F82-AFE2-0384F9EB8B79}" srcId="{195831BF-864F-4D23-827D-2AE4E534CB36}" destId="{F929BDE3-DC3D-4155-B467-8906A845D60C}" srcOrd="14" destOrd="0" parTransId="{D3F15A05-6644-4033-9917-A67ED9F4F1BF}" sibTransId="{41BEDE47-F01B-43DD-9A39-AA9EDAB449FA}"/>
    <dgm:cxn modelId="{734705D2-5012-4FE2-A113-04E8036CF419}" srcId="{195831BF-864F-4D23-827D-2AE4E534CB36}" destId="{4FBD72AF-4850-45BC-AA1B-1F0D42B7C0EB}" srcOrd="13" destOrd="0" parTransId="{C4A174C8-84C0-44FA-B86E-EBF030A1F88A}" sibTransId="{DE0AA3B9-105F-4E38-80DC-A20891C0C514}"/>
    <dgm:cxn modelId="{AE7E9DDC-0CC6-4F99-9545-0978AF84E4F0}" srcId="{195831BF-864F-4D23-827D-2AE4E534CB36}" destId="{864F2096-B057-480D-9ED3-26067AF0DE5C}" srcOrd="2" destOrd="0" parTransId="{7CF368EE-C173-4CA7-B9F4-7F0EA21DE09E}" sibTransId="{54102EED-D018-4FAB-A4AF-7D84D0B17ED2}"/>
    <dgm:cxn modelId="{8938B6DF-BBA4-4B7F-9FDB-F79E6DE8783F}" srcId="{195831BF-864F-4D23-827D-2AE4E534CB36}" destId="{28314665-CD33-4728-A73B-461151AF20D6}" srcOrd="9" destOrd="0" parTransId="{8CA04F74-942F-437B-A5D0-372E8F8B95AA}" sibTransId="{1085DAFD-F7EF-40AA-A36B-8F19523CA089}"/>
    <dgm:cxn modelId="{F1CD6FF4-3CD8-4B9F-809C-FBEA0F11F8A9}" type="presOf" srcId="{F929BDE3-DC3D-4155-B467-8906A845D60C}" destId="{4BA910C2-6606-4A4B-8D4B-E0FE042A69A4}" srcOrd="0" destOrd="0" presId="urn:microsoft.com/office/officeart/2005/8/layout/default"/>
    <dgm:cxn modelId="{38B6E3FD-6CBB-448E-993E-DF4B9BC5CE3C}" type="presOf" srcId="{864F2096-B057-480D-9ED3-26067AF0DE5C}" destId="{5CAB4C11-5B42-4FA9-AFF7-C4436988DC7F}" srcOrd="0" destOrd="0" presId="urn:microsoft.com/office/officeart/2005/8/layout/default"/>
    <dgm:cxn modelId="{2D4F17FF-15D7-4105-8AAF-7371BE008060}" type="presOf" srcId="{07057D0B-4699-427F-A274-DB2B677E4B50}" destId="{DB4087B0-C65A-4D58-9919-E944CAEA3E42}" srcOrd="0" destOrd="0" presId="urn:microsoft.com/office/officeart/2005/8/layout/default"/>
    <dgm:cxn modelId="{A145C5FF-AF98-4937-8E34-DBC339FEA578}" type="presOf" srcId="{195831BF-864F-4D23-827D-2AE4E534CB36}" destId="{2E40355C-AEF1-40AF-B5B3-2B36746A5EE7}" srcOrd="0" destOrd="0" presId="urn:microsoft.com/office/officeart/2005/8/layout/default"/>
    <dgm:cxn modelId="{01655EB9-25E9-4B53-9B93-97A3020E4584}" type="presParOf" srcId="{2E40355C-AEF1-40AF-B5B3-2B36746A5EE7}" destId="{41213336-741A-47EA-A7D1-AF112B4DC426}" srcOrd="0" destOrd="0" presId="urn:microsoft.com/office/officeart/2005/8/layout/default"/>
    <dgm:cxn modelId="{F8795460-B9E2-41FE-AE93-92C872CC4F44}" type="presParOf" srcId="{2E40355C-AEF1-40AF-B5B3-2B36746A5EE7}" destId="{BB9576BC-C478-4CF7-A5CD-E7B64302CEB1}" srcOrd="1" destOrd="0" presId="urn:microsoft.com/office/officeart/2005/8/layout/default"/>
    <dgm:cxn modelId="{51618C76-EC71-4768-B095-9E3AD33B03D9}" type="presParOf" srcId="{2E40355C-AEF1-40AF-B5B3-2B36746A5EE7}" destId="{E41E4CE5-3F9A-4DCB-A004-630D56FC6DC8}" srcOrd="2" destOrd="0" presId="urn:microsoft.com/office/officeart/2005/8/layout/default"/>
    <dgm:cxn modelId="{A53DCFD6-8856-45E0-B382-B558F97514E7}" type="presParOf" srcId="{2E40355C-AEF1-40AF-B5B3-2B36746A5EE7}" destId="{E218BD52-AB6E-4AF5-BD74-7C9816573285}" srcOrd="3" destOrd="0" presId="urn:microsoft.com/office/officeart/2005/8/layout/default"/>
    <dgm:cxn modelId="{91B8A9BD-4C6C-44DE-85FB-6CC44C947D33}" type="presParOf" srcId="{2E40355C-AEF1-40AF-B5B3-2B36746A5EE7}" destId="{5CAB4C11-5B42-4FA9-AFF7-C4436988DC7F}" srcOrd="4" destOrd="0" presId="urn:microsoft.com/office/officeart/2005/8/layout/default"/>
    <dgm:cxn modelId="{59E9B2F9-6499-43DB-9BE8-03E644DDFA5F}" type="presParOf" srcId="{2E40355C-AEF1-40AF-B5B3-2B36746A5EE7}" destId="{8B410A0C-B02C-427B-8ABE-267AFA12FBDC}" srcOrd="5" destOrd="0" presId="urn:microsoft.com/office/officeart/2005/8/layout/default"/>
    <dgm:cxn modelId="{AAD0CBD0-0A64-4C40-BA43-0837372C4864}" type="presParOf" srcId="{2E40355C-AEF1-40AF-B5B3-2B36746A5EE7}" destId="{93649043-6831-4094-A763-9504FB733BF0}" srcOrd="6" destOrd="0" presId="urn:microsoft.com/office/officeart/2005/8/layout/default"/>
    <dgm:cxn modelId="{868084B8-B12C-4BDD-9744-60755157A08C}" type="presParOf" srcId="{2E40355C-AEF1-40AF-B5B3-2B36746A5EE7}" destId="{4DA0972C-B84F-407A-966F-E8AD317ED6A3}" srcOrd="7" destOrd="0" presId="urn:microsoft.com/office/officeart/2005/8/layout/default"/>
    <dgm:cxn modelId="{0A59426D-2D47-4262-BA1F-366FF079E602}" type="presParOf" srcId="{2E40355C-AEF1-40AF-B5B3-2B36746A5EE7}" destId="{CEB3774B-8160-4D73-BD40-D6E82F6BC715}" srcOrd="8" destOrd="0" presId="urn:microsoft.com/office/officeart/2005/8/layout/default"/>
    <dgm:cxn modelId="{BE67698A-8DB2-4CCD-9438-B0D886B65160}" type="presParOf" srcId="{2E40355C-AEF1-40AF-B5B3-2B36746A5EE7}" destId="{32482838-B929-4579-8209-99A85297DE38}" srcOrd="9" destOrd="0" presId="urn:microsoft.com/office/officeart/2005/8/layout/default"/>
    <dgm:cxn modelId="{9013490D-ECD8-4D0A-8EB3-FD558476C2CE}" type="presParOf" srcId="{2E40355C-AEF1-40AF-B5B3-2B36746A5EE7}" destId="{DB4087B0-C65A-4D58-9919-E944CAEA3E42}" srcOrd="10" destOrd="0" presId="urn:microsoft.com/office/officeart/2005/8/layout/default"/>
    <dgm:cxn modelId="{B37B80FC-4C64-4D90-B7F4-AEC819F82B02}" type="presParOf" srcId="{2E40355C-AEF1-40AF-B5B3-2B36746A5EE7}" destId="{27DC40C2-C761-47A3-A0FA-D98A12A27025}" srcOrd="11" destOrd="0" presId="urn:microsoft.com/office/officeart/2005/8/layout/default"/>
    <dgm:cxn modelId="{59D975C2-F5C7-4D8F-B082-2285A3E2CD67}" type="presParOf" srcId="{2E40355C-AEF1-40AF-B5B3-2B36746A5EE7}" destId="{AE198FB6-B2D3-4077-ABC5-2B4ECF0A568D}" srcOrd="12" destOrd="0" presId="urn:microsoft.com/office/officeart/2005/8/layout/default"/>
    <dgm:cxn modelId="{A455A1C8-56E8-4B1E-A62E-2AD14A569EFB}" type="presParOf" srcId="{2E40355C-AEF1-40AF-B5B3-2B36746A5EE7}" destId="{EA956A89-10C4-4855-ACD2-5B717DE1426D}" srcOrd="13" destOrd="0" presId="urn:microsoft.com/office/officeart/2005/8/layout/default"/>
    <dgm:cxn modelId="{D59F4C80-50F1-4E5E-9085-9AF28580DFDE}" type="presParOf" srcId="{2E40355C-AEF1-40AF-B5B3-2B36746A5EE7}" destId="{4D3479A5-BC9C-4C2D-A9EE-5B011E2F9B18}" srcOrd="14" destOrd="0" presId="urn:microsoft.com/office/officeart/2005/8/layout/default"/>
    <dgm:cxn modelId="{94BA0CAE-432D-4F9E-B0D0-DBC0E6328952}" type="presParOf" srcId="{2E40355C-AEF1-40AF-B5B3-2B36746A5EE7}" destId="{C2314207-163C-4B6A-8AC4-31282B81C11B}" srcOrd="15" destOrd="0" presId="urn:microsoft.com/office/officeart/2005/8/layout/default"/>
    <dgm:cxn modelId="{8754D202-1475-4F40-860B-0B3390A97488}" type="presParOf" srcId="{2E40355C-AEF1-40AF-B5B3-2B36746A5EE7}" destId="{6617B630-7FD9-446E-B52B-C4999BA5FCE3}" srcOrd="16" destOrd="0" presId="urn:microsoft.com/office/officeart/2005/8/layout/default"/>
    <dgm:cxn modelId="{A54DA7C2-C808-4CE1-B9BB-65D3C3A209AE}" type="presParOf" srcId="{2E40355C-AEF1-40AF-B5B3-2B36746A5EE7}" destId="{BD640583-9D67-4CBA-8C27-9BB02BE6488E}" srcOrd="17" destOrd="0" presId="urn:microsoft.com/office/officeart/2005/8/layout/default"/>
    <dgm:cxn modelId="{9EC996A8-93C0-49E4-98A9-7FB1693460A7}" type="presParOf" srcId="{2E40355C-AEF1-40AF-B5B3-2B36746A5EE7}" destId="{B671FEB6-D9ED-4F7E-B34F-008103AD25B1}" srcOrd="18" destOrd="0" presId="urn:microsoft.com/office/officeart/2005/8/layout/default"/>
    <dgm:cxn modelId="{E0CF55B8-99BA-4EE5-BF71-4EC85573F83F}" type="presParOf" srcId="{2E40355C-AEF1-40AF-B5B3-2B36746A5EE7}" destId="{1245BAA3-A889-46E8-B14B-CD78EE4BEFBA}" srcOrd="19" destOrd="0" presId="urn:microsoft.com/office/officeart/2005/8/layout/default"/>
    <dgm:cxn modelId="{1D9A236E-2E61-4BC6-A0DC-2E4ACC9A0917}" type="presParOf" srcId="{2E40355C-AEF1-40AF-B5B3-2B36746A5EE7}" destId="{ABBA86C1-B6D5-4F36-BD07-3602173D02D3}" srcOrd="20" destOrd="0" presId="urn:microsoft.com/office/officeart/2005/8/layout/default"/>
    <dgm:cxn modelId="{9A6D9FC9-E1E7-4F50-AEA2-F32118565C41}" type="presParOf" srcId="{2E40355C-AEF1-40AF-B5B3-2B36746A5EE7}" destId="{432F084D-3DEC-45F1-B8D6-89D011D5BE69}" srcOrd="21" destOrd="0" presId="urn:microsoft.com/office/officeart/2005/8/layout/default"/>
    <dgm:cxn modelId="{FF66C574-740F-442A-8EE4-89AF87C1AF3A}" type="presParOf" srcId="{2E40355C-AEF1-40AF-B5B3-2B36746A5EE7}" destId="{D0F03F25-72AD-4A92-998A-CC71E4B25F7D}" srcOrd="22" destOrd="0" presId="urn:microsoft.com/office/officeart/2005/8/layout/default"/>
    <dgm:cxn modelId="{77C9868B-FAD4-4056-81B3-7ADD8C8AB549}" type="presParOf" srcId="{2E40355C-AEF1-40AF-B5B3-2B36746A5EE7}" destId="{6C0D4F9C-B519-4FCC-AB13-5A8BDE86EA96}" srcOrd="23" destOrd="0" presId="urn:microsoft.com/office/officeart/2005/8/layout/default"/>
    <dgm:cxn modelId="{A797CCDA-63E1-4184-9944-C7E860357423}" type="presParOf" srcId="{2E40355C-AEF1-40AF-B5B3-2B36746A5EE7}" destId="{037DCEB3-5FCB-47C0-97BA-3F4B3D79D7FE}" srcOrd="24" destOrd="0" presId="urn:microsoft.com/office/officeart/2005/8/layout/default"/>
    <dgm:cxn modelId="{589B7D5F-34CE-4EA5-A699-EEC89AB5EB5C}" type="presParOf" srcId="{2E40355C-AEF1-40AF-B5B3-2B36746A5EE7}" destId="{1CF1BFAB-4072-4EE9-8BF9-52E5474B057D}" srcOrd="25" destOrd="0" presId="urn:microsoft.com/office/officeart/2005/8/layout/default"/>
    <dgm:cxn modelId="{B16DE1EE-43D1-461A-A474-D8D1D198AABE}" type="presParOf" srcId="{2E40355C-AEF1-40AF-B5B3-2B36746A5EE7}" destId="{66404390-DF1A-479A-827A-EED344DCB0E3}" srcOrd="26" destOrd="0" presId="urn:microsoft.com/office/officeart/2005/8/layout/default"/>
    <dgm:cxn modelId="{60AEE2F2-37A6-4ED0-A264-CD91643AE739}" type="presParOf" srcId="{2E40355C-AEF1-40AF-B5B3-2B36746A5EE7}" destId="{62A1D053-3AE3-4514-B345-84132E090B22}" srcOrd="27" destOrd="0" presId="urn:microsoft.com/office/officeart/2005/8/layout/default"/>
    <dgm:cxn modelId="{6CAB015E-6F4E-4B28-979D-63EB87AF296C}" type="presParOf" srcId="{2E40355C-AEF1-40AF-B5B3-2B36746A5EE7}" destId="{4BA910C2-6606-4A4B-8D4B-E0FE042A69A4}" srcOrd="2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714944-423A-4A0D-BEEF-454487786C08}" type="doc">
      <dgm:prSet loTypeId="urn:microsoft.com/office/officeart/2016/7/layout/VerticalHollowActionList" loCatId="List" qsTypeId="urn:microsoft.com/office/officeart/2005/8/quickstyle/simple1#4" qsCatId="simple" csTypeId="urn:microsoft.com/office/officeart/2005/8/colors/accent1_2#1" csCatId="accent1" phldr="1"/>
      <dgm:spPr/>
      <dgm:t>
        <a:bodyPr/>
        <a:lstStyle/>
        <a:p>
          <a:endParaRPr lang="en-US"/>
        </a:p>
      </dgm:t>
    </dgm:pt>
    <dgm:pt modelId="{2A504B7C-FFC3-4291-80C5-38F6502E6C95}">
      <dgm:prSet/>
      <dgm:spPr>
        <a:ln>
          <a:solidFill>
            <a:schemeClr val="accent1"/>
          </a:solidFill>
        </a:ln>
      </dgm:spPr>
      <dgm:t>
        <a:bodyPr/>
        <a:lstStyle/>
        <a:p>
          <a:r>
            <a:rPr lang="en-US" dirty="0"/>
            <a:t>Speak</a:t>
          </a:r>
        </a:p>
      </dgm:t>
    </dgm:pt>
    <dgm:pt modelId="{019FFB31-3BE4-4435-8BCC-D94790C1466C}" type="parTrans" cxnId="{C6E7653C-1730-439D-BD29-E594D32FCA1A}">
      <dgm:prSet/>
      <dgm:spPr/>
      <dgm:t>
        <a:bodyPr/>
        <a:lstStyle/>
        <a:p>
          <a:endParaRPr lang="en-US"/>
        </a:p>
      </dgm:t>
    </dgm:pt>
    <dgm:pt modelId="{1AF85A1B-3031-4E76-95D8-5D55DA31CEA4}" type="sibTrans" cxnId="{C6E7653C-1730-439D-BD29-E594D32FCA1A}">
      <dgm:prSet/>
      <dgm:spPr/>
      <dgm:t>
        <a:bodyPr/>
        <a:lstStyle/>
        <a:p>
          <a:endParaRPr lang="en-US"/>
        </a:p>
      </dgm:t>
    </dgm:pt>
    <dgm:pt modelId="{937E6982-FE7E-427B-B916-1FED5D091373}">
      <dgm:prSet/>
      <dgm:spPr>
        <a:solidFill>
          <a:schemeClr val="accent1"/>
        </a:solidFill>
        <a:ln>
          <a:solidFill>
            <a:schemeClr val="accent1"/>
          </a:solidFill>
        </a:ln>
      </dgm:spPr>
      <dgm:t>
        <a:bodyPr/>
        <a:lstStyle/>
        <a:p>
          <a:r>
            <a:rPr lang="en-US" dirty="0"/>
            <a:t>To speak God’s warnings with a goal to bring individuals and nations to repentance. Wording is often poetic and builds to a climax to make an impactful point.  </a:t>
          </a:r>
        </a:p>
      </dgm:t>
    </dgm:pt>
    <dgm:pt modelId="{D314A7F7-D622-4F16-99A2-7835C0530BAB}" type="parTrans" cxnId="{8E8A484B-4606-403B-9139-1B3016002DCE}">
      <dgm:prSet/>
      <dgm:spPr/>
      <dgm:t>
        <a:bodyPr/>
        <a:lstStyle/>
        <a:p>
          <a:endParaRPr lang="en-US"/>
        </a:p>
      </dgm:t>
    </dgm:pt>
    <dgm:pt modelId="{A8009B85-3132-4769-B087-1F28F7F3DF7D}" type="sibTrans" cxnId="{8E8A484B-4606-403B-9139-1B3016002DCE}">
      <dgm:prSet/>
      <dgm:spPr/>
      <dgm:t>
        <a:bodyPr/>
        <a:lstStyle/>
        <a:p>
          <a:endParaRPr lang="en-US"/>
        </a:p>
      </dgm:t>
    </dgm:pt>
    <dgm:pt modelId="{2C6FAA70-C3BB-4868-9A31-BA77F2D9B430}">
      <dgm:prSet/>
      <dgm:spPr>
        <a:ln>
          <a:solidFill>
            <a:schemeClr val="accent1"/>
          </a:solidFill>
        </a:ln>
      </dgm:spPr>
      <dgm:t>
        <a:bodyPr/>
        <a:lstStyle/>
        <a:p>
          <a:r>
            <a:rPr lang="en-US" dirty="0"/>
            <a:t>Declare</a:t>
          </a:r>
        </a:p>
      </dgm:t>
    </dgm:pt>
    <dgm:pt modelId="{101C54B1-F673-4F42-9F7B-B923AEE50793}" type="parTrans" cxnId="{6F863498-9242-4D81-AEC1-2F73EC8BF77A}">
      <dgm:prSet/>
      <dgm:spPr/>
      <dgm:t>
        <a:bodyPr/>
        <a:lstStyle/>
        <a:p>
          <a:endParaRPr lang="en-US"/>
        </a:p>
      </dgm:t>
    </dgm:pt>
    <dgm:pt modelId="{C40B2187-478B-472C-8C08-F1F762DEBD10}" type="sibTrans" cxnId="{6F863498-9242-4D81-AEC1-2F73EC8BF77A}">
      <dgm:prSet/>
      <dgm:spPr/>
      <dgm:t>
        <a:bodyPr/>
        <a:lstStyle/>
        <a:p>
          <a:endParaRPr lang="en-US"/>
        </a:p>
      </dgm:t>
    </dgm:pt>
    <dgm:pt modelId="{A83FC2BB-2234-4447-8BAF-9594D98939AD}">
      <dgm:prSet/>
      <dgm:spPr>
        <a:solidFill>
          <a:schemeClr val="accent1"/>
        </a:solidFill>
        <a:ln>
          <a:solidFill>
            <a:schemeClr val="accent1"/>
          </a:solidFill>
        </a:ln>
      </dgm:spPr>
      <dgm:t>
        <a:bodyPr/>
        <a:lstStyle/>
        <a:p>
          <a:r>
            <a:rPr lang="en-US" dirty="0"/>
            <a:t>To declare God’s imminent judgment and discipline for continued sinful behaviors.</a:t>
          </a:r>
        </a:p>
      </dgm:t>
    </dgm:pt>
    <dgm:pt modelId="{3C2CB5C9-F266-4289-B31C-07FD9E25DF18}" type="parTrans" cxnId="{4828C373-D799-4402-8510-DDC1DFB238F1}">
      <dgm:prSet/>
      <dgm:spPr/>
      <dgm:t>
        <a:bodyPr/>
        <a:lstStyle/>
        <a:p>
          <a:endParaRPr lang="en-US"/>
        </a:p>
      </dgm:t>
    </dgm:pt>
    <dgm:pt modelId="{0B7CB87C-1212-45CE-A1B2-7B1644FEF05C}" type="sibTrans" cxnId="{4828C373-D799-4402-8510-DDC1DFB238F1}">
      <dgm:prSet/>
      <dgm:spPr/>
      <dgm:t>
        <a:bodyPr/>
        <a:lstStyle/>
        <a:p>
          <a:endParaRPr lang="en-US"/>
        </a:p>
      </dgm:t>
    </dgm:pt>
    <dgm:pt modelId="{3D26492A-CD77-455D-9E75-2963F888CB8D}">
      <dgm:prSet/>
      <dgm:spPr>
        <a:ln>
          <a:solidFill>
            <a:schemeClr val="accent1"/>
          </a:solidFill>
        </a:ln>
      </dgm:spPr>
      <dgm:t>
        <a:bodyPr/>
        <a:lstStyle/>
        <a:p>
          <a:r>
            <a:rPr lang="en-US" dirty="0"/>
            <a:t>Reveal</a:t>
          </a:r>
        </a:p>
      </dgm:t>
    </dgm:pt>
    <dgm:pt modelId="{579DDC13-BA18-4200-B6FF-7CDC4E29B8C7}" type="parTrans" cxnId="{BF954207-6BB1-4940-9582-500C95FCCAF7}">
      <dgm:prSet/>
      <dgm:spPr/>
      <dgm:t>
        <a:bodyPr/>
        <a:lstStyle/>
        <a:p>
          <a:endParaRPr lang="en-US"/>
        </a:p>
      </dgm:t>
    </dgm:pt>
    <dgm:pt modelId="{3A6AB02E-583A-47BC-9FD7-FEE845A2C1E9}" type="sibTrans" cxnId="{BF954207-6BB1-4940-9582-500C95FCCAF7}">
      <dgm:prSet/>
      <dgm:spPr/>
      <dgm:t>
        <a:bodyPr/>
        <a:lstStyle/>
        <a:p>
          <a:endParaRPr lang="en-US"/>
        </a:p>
      </dgm:t>
    </dgm:pt>
    <dgm:pt modelId="{851A3420-5475-46F5-BA4F-C1595E0DAAB4}">
      <dgm:prSet/>
      <dgm:spPr>
        <a:solidFill>
          <a:schemeClr val="accent1"/>
        </a:solidFill>
        <a:ln>
          <a:solidFill>
            <a:schemeClr val="accent1"/>
          </a:solidFill>
        </a:ln>
      </dgm:spPr>
      <dgm:t>
        <a:bodyPr/>
        <a:lstStyle/>
        <a:p>
          <a:r>
            <a:rPr lang="en-US" dirty="0"/>
            <a:t>To reveal God’s future plans of judgment, deliverance, mercy, and grace.</a:t>
          </a:r>
        </a:p>
      </dgm:t>
    </dgm:pt>
    <dgm:pt modelId="{A91D1ACF-4F4B-4F11-B1FF-88B1F2AECCA8}" type="parTrans" cxnId="{4A51F1B0-14FA-4484-9050-B5D8FFD31893}">
      <dgm:prSet/>
      <dgm:spPr/>
      <dgm:t>
        <a:bodyPr/>
        <a:lstStyle/>
        <a:p>
          <a:endParaRPr lang="en-US"/>
        </a:p>
      </dgm:t>
    </dgm:pt>
    <dgm:pt modelId="{63791E51-811D-4B73-BCB1-3C35E5F95245}" type="sibTrans" cxnId="{4A51F1B0-14FA-4484-9050-B5D8FFD31893}">
      <dgm:prSet/>
      <dgm:spPr/>
      <dgm:t>
        <a:bodyPr/>
        <a:lstStyle/>
        <a:p>
          <a:endParaRPr lang="en-US"/>
        </a:p>
      </dgm:t>
    </dgm:pt>
    <dgm:pt modelId="{8800EACF-E384-4034-9D73-F91ABDC7C2D0}" type="pres">
      <dgm:prSet presAssocID="{0B714944-423A-4A0D-BEEF-454487786C08}" presName="Name0" presStyleCnt="0">
        <dgm:presLayoutVars>
          <dgm:dir/>
          <dgm:animLvl val="lvl"/>
          <dgm:resizeHandles val="exact"/>
        </dgm:presLayoutVars>
      </dgm:prSet>
      <dgm:spPr/>
    </dgm:pt>
    <dgm:pt modelId="{DC41AEE2-5F97-4ADA-943B-66A217F7F8D3}" type="pres">
      <dgm:prSet presAssocID="{2A504B7C-FFC3-4291-80C5-38F6502E6C95}" presName="linNode" presStyleCnt="0"/>
      <dgm:spPr/>
    </dgm:pt>
    <dgm:pt modelId="{B34CF7F6-C141-492F-A060-00EA34AD85C0}" type="pres">
      <dgm:prSet presAssocID="{2A504B7C-FFC3-4291-80C5-38F6502E6C95}" presName="parentText" presStyleLbl="solidFgAcc1" presStyleIdx="0" presStyleCnt="3">
        <dgm:presLayoutVars>
          <dgm:chMax val="1"/>
          <dgm:bulletEnabled/>
        </dgm:presLayoutVars>
      </dgm:prSet>
      <dgm:spPr/>
    </dgm:pt>
    <dgm:pt modelId="{670A83E2-22F3-4F2C-AA50-C22E2B722848}" type="pres">
      <dgm:prSet presAssocID="{2A504B7C-FFC3-4291-80C5-38F6502E6C95}" presName="descendantText" presStyleLbl="alignNode1" presStyleIdx="0" presStyleCnt="3">
        <dgm:presLayoutVars>
          <dgm:bulletEnabled/>
        </dgm:presLayoutVars>
      </dgm:prSet>
      <dgm:spPr/>
    </dgm:pt>
    <dgm:pt modelId="{24705FF3-F3F3-439F-980B-DA367324036B}" type="pres">
      <dgm:prSet presAssocID="{1AF85A1B-3031-4E76-95D8-5D55DA31CEA4}" presName="sp" presStyleCnt="0"/>
      <dgm:spPr/>
    </dgm:pt>
    <dgm:pt modelId="{AC0FD112-83E4-426A-869A-D595A56791F5}" type="pres">
      <dgm:prSet presAssocID="{2C6FAA70-C3BB-4868-9A31-BA77F2D9B430}" presName="linNode" presStyleCnt="0"/>
      <dgm:spPr/>
    </dgm:pt>
    <dgm:pt modelId="{966577A0-E9C6-4CFB-9D4F-B1B27020E2D7}" type="pres">
      <dgm:prSet presAssocID="{2C6FAA70-C3BB-4868-9A31-BA77F2D9B430}" presName="parentText" presStyleLbl="solidFgAcc1" presStyleIdx="1" presStyleCnt="3">
        <dgm:presLayoutVars>
          <dgm:chMax val="1"/>
          <dgm:bulletEnabled/>
        </dgm:presLayoutVars>
      </dgm:prSet>
      <dgm:spPr/>
    </dgm:pt>
    <dgm:pt modelId="{5F19ABE1-5652-4465-BCA8-5ACC9B68E4DF}" type="pres">
      <dgm:prSet presAssocID="{2C6FAA70-C3BB-4868-9A31-BA77F2D9B430}" presName="descendantText" presStyleLbl="alignNode1" presStyleIdx="1" presStyleCnt="3">
        <dgm:presLayoutVars>
          <dgm:bulletEnabled/>
        </dgm:presLayoutVars>
      </dgm:prSet>
      <dgm:spPr/>
    </dgm:pt>
    <dgm:pt modelId="{6B0712A0-68A9-4EAC-BB91-D9D73C678BA9}" type="pres">
      <dgm:prSet presAssocID="{C40B2187-478B-472C-8C08-F1F762DEBD10}" presName="sp" presStyleCnt="0"/>
      <dgm:spPr/>
    </dgm:pt>
    <dgm:pt modelId="{F11DD90B-1670-4933-975B-7D0DFF25B66C}" type="pres">
      <dgm:prSet presAssocID="{3D26492A-CD77-455D-9E75-2963F888CB8D}" presName="linNode" presStyleCnt="0"/>
      <dgm:spPr/>
    </dgm:pt>
    <dgm:pt modelId="{67D881DD-A0F7-4B22-84CC-660370E1FCDB}" type="pres">
      <dgm:prSet presAssocID="{3D26492A-CD77-455D-9E75-2963F888CB8D}" presName="parentText" presStyleLbl="solidFgAcc1" presStyleIdx="2" presStyleCnt="3" custLinFactNeighborX="0" custLinFactNeighborY="98">
        <dgm:presLayoutVars>
          <dgm:chMax val="1"/>
          <dgm:bulletEnabled/>
        </dgm:presLayoutVars>
      </dgm:prSet>
      <dgm:spPr/>
    </dgm:pt>
    <dgm:pt modelId="{3D1F0B72-56D8-4EEF-A886-9A09438313EC}" type="pres">
      <dgm:prSet presAssocID="{3D26492A-CD77-455D-9E75-2963F888CB8D}" presName="descendantText" presStyleLbl="alignNode1" presStyleIdx="2" presStyleCnt="3">
        <dgm:presLayoutVars>
          <dgm:bulletEnabled/>
        </dgm:presLayoutVars>
      </dgm:prSet>
      <dgm:spPr/>
    </dgm:pt>
  </dgm:ptLst>
  <dgm:cxnLst>
    <dgm:cxn modelId="{BF954207-6BB1-4940-9582-500C95FCCAF7}" srcId="{0B714944-423A-4A0D-BEEF-454487786C08}" destId="{3D26492A-CD77-455D-9E75-2963F888CB8D}" srcOrd="2" destOrd="0" parTransId="{579DDC13-BA18-4200-B6FF-7CDC4E29B8C7}" sibTransId="{3A6AB02E-583A-47BC-9FD7-FEE845A2C1E9}"/>
    <dgm:cxn modelId="{D123E01C-6279-4B7F-80BA-7A8B49BDFA84}" type="presOf" srcId="{937E6982-FE7E-427B-B916-1FED5D091373}" destId="{670A83E2-22F3-4F2C-AA50-C22E2B722848}" srcOrd="0" destOrd="0" presId="urn:microsoft.com/office/officeart/2016/7/layout/VerticalHollowActionList"/>
    <dgm:cxn modelId="{126A802B-75EA-4803-AEB4-3F9FCC1E31F6}" type="presOf" srcId="{2C6FAA70-C3BB-4868-9A31-BA77F2D9B430}" destId="{966577A0-E9C6-4CFB-9D4F-B1B27020E2D7}" srcOrd="0" destOrd="0" presId="urn:microsoft.com/office/officeart/2016/7/layout/VerticalHollowActionList"/>
    <dgm:cxn modelId="{C6E7653C-1730-439D-BD29-E594D32FCA1A}" srcId="{0B714944-423A-4A0D-BEEF-454487786C08}" destId="{2A504B7C-FFC3-4291-80C5-38F6502E6C95}" srcOrd="0" destOrd="0" parTransId="{019FFB31-3BE4-4435-8BCC-D94790C1466C}" sibTransId="{1AF85A1B-3031-4E76-95D8-5D55DA31CEA4}"/>
    <dgm:cxn modelId="{8E8A484B-4606-403B-9139-1B3016002DCE}" srcId="{2A504B7C-FFC3-4291-80C5-38F6502E6C95}" destId="{937E6982-FE7E-427B-B916-1FED5D091373}" srcOrd="0" destOrd="0" parTransId="{D314A7F7-D622-4F16-99A2-7835C0530BAB}" sibTransId="{A8009B85-3132-4769-B087-1F28F7F3DF7D}"/>
    <dgm:cxn modelId="{EA479E6B-15DE-4EA1-A44E-17AE6A3054D5}" type="presOf" srcId="{2A504B7C-FFC3-4291-80C5-38F6502E6C95}" destId="{B34CF7F6-C141-492F-A060-00EA34AD85C0}" srcOrd="0" destOrd="0" presId="urn:microsoft.com/office/officeart/2016/7/layout/VerticalHollowActionList"/>
    <dgm:cxn modelId="{4828C373-D799-4402-8510-DDC1DFB238F1}" srcId="{2C6FAA70-C3BB-4868-9A31-BA77F2D9B430}" destId="{A83FC2BB-2234-4447-8BAF-9594D98939AD}" srcOrd="0" destOrd="0" parTransId="{3C2CB5C9-F266-4289-B31C-07FD9E25DF18}" sibTransId="{0B7CB87C-1212-45CE-A1B2-7B1644FEF05C}"/>
    <dgm:cxn modelId="{758EEA82-FD84-4F40-B963-CB1AD6A1D13A}" type="presOf" srcId="{851A3420-5475-46F5-BA4F-C1595E0DAAB4}" destId="{3D1F0B72-56D8-4EEF-A886-9A09438313EC}" srcOrd="0" destOrd="0" presId="urn:microsoft.com/office/officeart/2016/7/layout/VerticalHollowActionList"/>
    <dgm:cxn modelId="{6F863498-9242-4D81-AEC1-2F73EC8BF77A}" srcId="{0B714944-423A-4A0D-BEEF-454487786C08}" destId="{2C6FAA70-C3BB-4868-9A31-BA77F2D9B430}" srcOrd="1" destOrd="0" parTransId="{101C54B1-F673-4F42-9F7B-B923AEE50793}" sibTransId="{C40B2187-478B-472C-8C08-F1F762DEBD10}"/>
    <dgm:cxn modelId="{4A51F1B0-14FA-4484-9050-B5D8FFD31893}" srcId="{3D26492A-CD77-455D-9E75-2963F888CB8D}" destId="{851A3420-5475-46F5-BA4F-C1595E0DAAB4}" srcOrd="0" destOrd="0" parTransId="{A91D1ACF-4F4B-4F11-B1FF-88B1F2AECCA8}" sibTransId="{63791E51-811D-4B73-BCB1-3C35E5F95245}"/>
    <dgm:cxn modelId="{BD2310BD-81D8-4430-8DF2-0F786AEA6BE1}" type="presOf" srcId="{A83FC2BB-2234-4447-8BAF-9594D98939AD}" destId="{5F19ABE1-5652-4465-BCA8-5ACC9B68E4DF}" srcOrd="0" destOrd="0" presId="urn:microsoft.com/office/officeart/2016/7/layout/VerticalHollowActionList"/>
    <dgm:cxn modelId="{E11B95D3-9A4F-4BB6-A3E3-5AE6F0EA9699}" type="presOf" srcId="{0B714944-423A-4A0D-BEEF-454487786C08}" destId="{8800EACF-E384-4034-9D73-F91ABDC7C2D0}" srcOrd="0" destOrd="0" presId="urn:microsoft.com/office/officeart/2016/7/layout/VerticalHollowActionList"/>
    <dgm:cxn modelId="{D60236E3-9DA7-4B1D-AFA6-E4631E078F1F}" type="presOf" srcId="{3D26492A-CD77-455D-9E75-2963F888CB8D}" destId="{67D881DD-A0F7-4B22-84CC-660370E1FCDB}" srcOrd="0" destOrd="0" presId="urn:microsoft.com/office/officeart/2016/7/layout/VerticalHollowActionList"/>
    <dgm:cxn modelId="{DBDA4D72-C8BC-4401-9D36-8425745D653C}" type="presParOf" srcId="{8800EACF-E384-4034-9D73-F91ABDC7C2D0}" destId="{DC41AEE2-5F97-4ADA-943B-66A217F7F8D3}" srcOrd="0" destOrd="0" presId="urn:microsoft.com/office/officeart/2016/7/layout/VerticalHollowActionList"/>
    <dgm:cxn modelId="{81331CE5-1359-4F9A-8CEE-A6AB2F917ECF}" type="presParOf" srcId="{DC41AEE2-5F97-4ADA-943B-66A217F7F8D3}" destId="{B34CF7F6-C141-492F-A060-00EA34AD85C0}" srcOrd="0" destOrd="0" presId="urn:microsoft.com/office/officeart/2016/7/layout/VerticalHollowActionList"/>
    <dgm:cxn modelId="{C50FBDB5-A7EA-417C-A0BF-44E14A6CA6D3}" type="presParOf" srcId="{DC41AEE2-5F97-4ADA-943B-66A217F7F8D3}" destId="{670A83E2-22F3-4F2C-AA50-C22E2B722848}" srcOrd="1" destOrd="0" presId="urn:microsoft.com/office/officeart/2016/7/layout/VerticalHollowActionList"/>
    <dgm:cxn modelId="{471EC203-9516-4982-9918-4177C3171C61}" type="presParOf" srcId="{8800EACF-E384-4034-9D73-F91ABDC7C2D0}" destId="{24705FF3-F3F3-439F-980B-DA367324036B}" srcOrd="1" destOrd="0" presId="urn:microsoft.com/office/officeart/2016/7/layout/VerticalHollowActionList"/>
    <dgm:cxn modelId="{AF8B5D35-AD0F-4147-9A9C-4DDCDB28E15B}" type="presParOf" srcId="{8800EACF-E384-4034-9D73-F91ABDC7C2D0}" destId="{AC0FD112-83E4-426A-869A-D595A56791F5}" srcOrd="2" destOrd="0" presId="urn:microsoft.com/office/officeart/2016/7/layout/VerticalHollowActionList"/>
    <dgm:cxn modelId="{9B94E7C8-0E31-4F07-89B8-CAAD34C8F738}" type="presParOf" srcId="{AC0FD112-83E4-426A-869A-D595A56791F5}" destId="{966577A0-E9C6-4CFB-9D4F-B1B27020E2D7}" srcOrd="0" destOrd="0" presId="urn:microsoft.com/office/officeart/2016/7/layout/VerticalHollowActionList"/>
    <dgm:cxn modelId="{9FA80291-582B-4201-9B7A-1507DD69E76A}" type="presParOf" srcId="{AC0FD112-83E4-426A-869A-D595A56791F5}" destId="{5F19ABE1-5652-4465-BCA8-5ACC9B68E4DF}" srcOrd="1" destOrd="0" presId="urn:microsoft.com/office/officeart/2016/7/layout/VerticalHollowActionList"/>
    <dgm:cxn modelId="{9B515069-26ED-4F7B-917B-847C1157E187}" type="presParOf" srcId="{8800EACF-E384-4034-9D73-F91ABDC7C2D0}" destId="{6B0712A0-68A9-4EAC-BB91-D9D73C678BA9}" srcOrd="3" destOrd="0" presId="urn:microsoft.com/office/officeart/2016/7/layout/VerticalHollowActionList"/>
    <dgm:cxn modelId="{5A667FFE-4279-4269-BA8F-933641074B59}" type="presParOf" srcId="{8800EACF-E384-4034-9D73-F91ABDC7C2D0}" destId="{F11DD90B-1670-4933-975B-7D0DFF25B66C}" srcOrd="4" destOrd="0" presId="urn:microsoft.com/office/officeart/2016/7/layout/VerticalHollowActionList"/>
    <dgm:cxn modelId="{D6A0D99D-631C-42E1-8413-2F150E8FB6D9}" type="presParOf" srcId="{F11DD90B-1670-4933-975B-7D0DFF25B66C}" destId="{67D881DD-A0F7-4B22-84CC-660370E1FCDB}" srcOrd="0" destOrd="0" presId="urn:microsoft.com/office/officeart/2016/7/layout/VerticalHollowActionList"/>
    <dgm:cxn modelId="{B612E912-2855-4FE2-AC2E-7459AD79AA0D}" type="presParOf" srcId="{F11DD90B-1670-4933-975B-7D0DFF25B66C}" destId="{3D1F0B72-56D8-4EEF-A886-9A09438313EC}"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602F1-EA9D-417E-A02E-39D8434DEF8C}">
      <dsp:nvSpPr>
        <dsp:cNvPr id="0" name=""/>
        <dsp:cNvSpPr/>
      </dsp:nvSpPr>
      <dsp:spPr>
        <a:xfrm>
          <a:off x="6483" y="340057"/>
          <a:ext cx="1044769" cy="5223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Who?</a:t>
          </a:r>
        </a:p>
      </dsp:txBody>
      <dsp:txXfrm>
        <a:off x="21783" y="355357"/>
        <a:ext cx="1014169" cy="491784"/>
      </dsp:txXfrm>
    </dsp:sp>
    <dsp:sp modelId="{3E18D1A7-9ADA-4D11-B998-532B3E4CC7A3}">
      <dsp:nvSpPr>
        <dsp:cNvPr id="0" name=""/>
        <dsp:cNvSpPr/>
      </dsp:nvSpPr>
      <dsp:spPr>
        <a:xfrm>
          <a:off x="1312445" y="340057"/>
          <a:ext cx="1044769" cy="52238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What?</a:t>
          </a:r>
        </a:p>
      </dsp:txBody>
      <dsp:txXfrm>
        <a:off x="1327745" y="355357"/>
        <a:ext cx="1014169" cy="491784"/>
      </dsp:txXfrm>
    </dsp:sp>
    <dsp:sp modelId="{37DA47DF-8C41-4768-B495-0913065D3189}">
      <dsp:nvSpPr>
        <dsp:cNvPr id="0" name=""/>
        <dsp:cNvSpPr/>
      </dsp:nvSpPr>
      <dsp:spPr>
        <a:xfrm>
          <a:off x="2618406" y="340057"/>
          <a:ext cx="1044769" cy="52238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When?</a:t>
          </a:r>
        </a:p>
      </dsp:txBody>
      <dsp:txXfrm>
        <a:off x="2633706" y="355357"/>
        <a:ext cx="1014169" cy="491784"/>
      </dsp:txXfrm>
    </dsp:sp>
    <dsp:sp modelId="{AF785F96-E4E3-434E-93EF-BA11B60D53F3}">
      <dsp:nvSpPr>
        <dsp:cNvPr id="0" name=""/>
        <dsp:cNvSpPr/>
      </dsp:nvSpPr>
      <dsp:spPr>
        <a:xfrm>
          <a:off x="3924368" y="340057"/>
          <a:ext cx="1044769" cy="52238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Where?</a:t>
          </a:r>
        </a:p>
      </dsp:txBody>
      <dsp:txXfrm>
        <a:off x="3939668" y="355357"/>
        <a:ext cx="1014169" cy="491784"/>
      </dsp:txXfrm>
    </dsp:sp>
    <dsp:sp modelId="{F6A457A9-0AC5-4920-9772-32238B210B39}">
      <dsp:nvSpPr>
        <dsp:cNvPr id="0" name=""/>
        <dsp:cNvSpPr/>
      </dsp:nvSpPr>
      <dsp:spPr>
        <a:xfrm>
          <a:off x="5230330" y="340057"/>
          <a:ext cx="1044769" cy="52238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How?</a:t>
          </a:r>
        </a:p>
      </dsp:txBody>
      <dsp:txXfrm>
        <a:off x="5245630" y="355357"/>
        <a:ext cx="1014169" cy="491784"/>
      </dsp:txXfrm>
    </dsp:sp>
    <dsp:sp modelId="{E52377C5-FA43-4500-84B7-7F5864BB3D0C}">
      <dsp:nvSpPr>
        <dsp:cNvPr id="0" name=""/>
        <dsp:cNvSpPr/>
      </dsp:nvSpPr>
      <dsp:spPr>
        <a:xfrm>
          <a:off x="6536292" y="340057"/>
          <a:ext cx="1044769" cy="5223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dirty="0"/>
            <a:t>Why?</a:t>
          </a:r>
        </a:p>
      </dsp:txBody>
      <dsp:txXfrm>
        <a:off x="6551592" y="355357"/>
        <a:ext cx="1014169" cy="4917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01CF8-9939-4F79-A5AA-7BED32714231}">
      <dsp:nvSpPr>
        <dsp:cNvPr id="0" name=""/>
        <dsp:cNvSpPr/>
      </dsp:nvSpPr>
      <dsp:spPr>
        <a:xfrm>
          <a:off x="118596" y="89"/>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Genesis: </a:t>
          </a:r>
        </a:p>
        <a:p>
          <a:pPr marL="0" lvl="0" indent="0" algn="ctr" defTabSz="622300">
            <a:lnSpc>
              <a:spcPct val="90000"/>
            </a:lnSpc>
            <a:spcBef>
              <a:spcPct val="0"/>
            </a:spcBef>
            <a:spcAft>
              <a:spcPct val="35000"/>
            </a:spcAft>
            <a:buNone/>
          </a:pPr>
          <a:r>
            <a:rPr lang="en-US" sz="1400" kern="1200" dirty="0"/>
            <a:t>c. 1445-1400 B.C. </a:t>
          </a:r>
        </a:p>
      </dsp:txBody>
      <dsp:txXfrm>
        <a:off x="118596" y="89"/>
        <a:ext cx="1436980" cy="753647"/>
      </dsp:txXfrm>
    </dsp:sp>
    <dsp:sp modelId="{1745C1DA-5E65-4722-8BB3-B58C75E1263D}">
      <dsp:nvSpPr>
        <dsp:cNvPr id="0" name=""/>
        <dsp:cNvSpPr/>
      </dsp:nvSpPr>
      <dsp:spPr>
        <a:xfrm>
          <a:off x="1681184" y="89"/>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Exodus: </a:t>
          </a:r>
        </a:p>
        <a:p>
          <a:pPr marL="0" lvl="0" indent="0" algn="ctr" defTabSz="622300">
            <a:lnSpc>
              <a:spcPct val="90000"/>
            </a:lnSpc>
            <a:spcBef>
              <a:spcPct val="0"/>
            </a:spcBef>
            <a:spcAft>
              <a:spcPct val="35000"/>
            </a:spcAft>
            <a:buNone/>
          </a:pPr>
          <a:r>
            <a:rPr lang="en-US" sz="1400" kern="1200" dirty="0"/>
            <a:t>c. 1445-1400 B.C.</a:t>
          </a:r>
        </a:p>
      </dsp:txBody>
      <dsp:txXfrm>
        <a:off x="1681184" y="89"/>
        <a:ext cx="1436980" cy="753647"/>
      </dsp:txXfrm>
    </dsp:sp>
    <dsp:sp modelId="{54EE5962-6B50-4EFA-A8AC-62736875F1C3}">
      <dsp:nvSpPr>
        <dsp:cNvPr id="0" name=""/>
        <dsp:cNvSpPr/>
      </dsp:nvSpPr>
      <dsp:spPr>
        <a:xfrm>
          <a:off x="3243773" y="89"/>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Leviticus: </a:t>
          </a:r>
        </a:p>
        <a:p>
          <a:pPr marL="0" lvl="0" indent="0" algn="ctr" defTabSz="622300">
            <a:lnSpc>
              <a:spcPct val="90000"/>
            </a:lnSpc>
            <a:spcBef>
              <a:spcPct val="0"/>
            </a:spcBef>
            <a:spcAft>
              <a:spcPct val="35000"/>
            </a:spcAft>
            <a:buNone/>
          </a:pPr>
          <a:r>
            <a:rPr lang="en-US" sz="1400" kern="1200" dirty="0"/>
            <a:t>c. 1445-1400 B.C.</a:t>
          </a:r>
        </a:p>
      </dsp:txBody>
      <dsp:txXfrm>
        <a:off x="3243773" y="89"/>
        <a:ext cx="1436980" cy="753647"/>
      </dsp:txXfrm>
    </dsp:sp>
    <dsp:sp modelId="{944E805A-6AF2-45E7-9B76-51E967974544}">
      <dsp:nvSpPr>
        <dsp:cNvPr id="0" name=""/>
        <dsp:cNvSpPr/>
      </dsp:nvSpPr>
      <dsp:spPr>
        <a:xfrm>
          <a:off x="118596" y="879345"/>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Numbers: </a:t>
          </a:r>
        </a:p>
        <a:p>
          <a:pPr marL="0" lvl="0" indent="0" algn="ctr" defTabSz="622300">
            <a:lnSpc>
              <a:spcPct val="90000"/>
            </a:lnSpc>
            <a:spcBef>
              <a:spcPct val="0"/>
            </a:spcBef>
            <a:spcAft>
              <a:spcPct val="35000"/>
            </a:spcAft>
            <a:buNone/>
          </a:pPr>
          <a:r>
            <a:rPr lang="en-US" sz="1400" kern="1200" dirty="0"/>
            <a:t>c. 1405 B.C.</a:t>
          </a:r>
        </a:p>
      </dsp:txBody>
      <dsp:txXfrm>
        <a:off x="118596" y="879345"/>
        <a:ext cx="1436980" cy="753647"/>
      </dsp:txXfrm>
    </dsp:sp>
    <dsp:sp modelId="{C0891C01-AAA0-4D98-95B3-CDAB22496C91}">
      <dsp:nvSpPr>
        <dsp:cNvPr id="0" name=""/>
        <dsp:cNvSpPr/>
      </dsp:nvSpPr>
      <dsp:spPr>
        <a:xfrm>
          <a:off x="1681184" y="879345"/>
          <a:ext cx="1436980"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Deut: </a:t>
          </a:r>
        </a:p>
        <a:p>
          <a:pPr marL="0" lvl="0" indent="0" algn="ctr" defTabSz="622300">
            <a:lnSpc>
              <a:spcPct val="90000"/>
            </a:lnSpc>
            <a:spcBef>
              <a:spcPct val="0"/>
            </a:spcBef>
            <a:spcAft>
              <a:spcPct val="35000"/>
            </a:spcAft>
            <a:buNone/>
          </a:pPr>
          <a:r>
            <a:rPr lang="en-US" sz="1400" kern="1200" dirty="0"/>
            <a:t>c. 1405 B.C.</a:t>
          </a:r>
        </a:p>
      </dsp:txBody>
      <dsp:txXfrm>
        <a:off x="1681184" y="879345"/>
        <a:ext cx="1436980" cy="753647"/>
      </dsp:txXfrm>
    </dsp:sp>
    <dsp:sp modelId="{79183A35-B0C3-444C-BC3B-8E54D982D011}">
      <dsp:nvSpPr>
        <dsp:cNvPr id="0" name=""/>
        <dsp:cNvSpPr/>
      </dsp:nvSpPr>
      <dsp:spPr>
        <a:xfrm>
          <a:off x="3243773" y="879345"/>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Joshua: </a:t>
          </a:r>
        </a:p>
        <a:p>
          <a:pPr marL="0" lvl="0" indent="0" algn="ctr" defTabSz="622300">
            <a:lnSpc>
              <a:spcPct val="90000"/>
            </a:lnSpc>
            <a:spcBef>
              <a:spcPct val="0"/>
            </a:spcBef>
            <a:spcAft>
              <a:spcPct val="35000"/>
            </a:spcAft>
            <a:buNone/>
          </a:pPr>
          <a:r>
            <a:rPr lang="en-US" sz="1400" kern="1200" dirty="0"/>
            <a:t>c. 1405-1385 B.C.</a:t>
          </a:r>
        </a:p>
      </dsp:txBody>
      <dsp:txXfrm>
        <a:off x="3243773" y="879345"/>
        <a:ext cx="1436980" cy="753647"/>
      </dsp:txXfrm>
    </dsp:sp>
    <dsp:sp modelId="{F30A0BFA-114D-44F0-9F03-61A3E0623A6E}">
      <dsp:nvSpPr>
        <dsp:cNvPr id="0" name=""/>
        <dsp:cNvSpPr/>
      </dsp:nvSpPr>
      <dsp:spPr>
        <a:xfrm>
          <a:off x="118596" y="1758601"/>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Judges: </a:t>
          </a:r>
        </a:p>
        <a:p>
          <a:pPr marL="0" lvl="0" indent="0" algn="ctr" defTabSz="622300">
            <a:lnSpc>
              <a:spcPct val="90000"/>
            </a:lnSpc>
            <a:spcBef>
              <a:spcPct val="0"/>
            </a:spcBef>
            <a:spcAft>
              <a:spcPct val="35000"/>
            </a:spcAft>
            <a:buNone/>
          </a:pPr>
          <a:r>
            <a:rPr lang="en-US" sz="1400" kern="1200" dirty="0"/>
            <a:t>c. 1043 B.C.</a:t>
          </a:r>
        </a:p>
      </dsp:txBody>
      <dsp:txXfrm>
        <a:off x="118596" y="1758601"/>
        <a:ext cx="1436980" cy="753647"/>
      </dsp:txXfrm>
    </dsp:sp>
    <dsp:sp modelId="{0C96A9E7-FD33-4403-A11C-CD599C43CFF6}">
      <dsp:nvSpPr>
        <dsp:cNvPr id="0" name=""/>
        <dsp:cNvSpPr/>
      </dsp:nvSpPr>
      <dsp:spPr>
        <a:xfrm>
          <a:off x="1681184" y="1758601"/>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Ruth: </a:t>
          </a:r>
        </a:p>
        <a:p>
          <a:pPr marL="0" lvl="0" indent="0" algn="ctr" defTabSz="622300">
            <a:lnSpc>
              <a:spcPct val="90000"/>
            </a:lnSpc>
            <a:spcBef>
              <a:spcPct val="0"/>
            </a:spcBef>
            <a:spcAft>
              <a:spcPct val="35000"/>
            </a:spcAft>
            <a:buNone/>
          </a:pPr>
          <a:r>
            <a:rPr lang="en-US" sz="1400" kern="1200" dirty="0"/>
            <a:t>c. 1011-971 B.C.</a:t>
          </a:r>
        </a:p>
      </dsp:txBody>
      <dsp:txXfrm>
        <a:off x="1681184" y="1758601"/>
        <a:ext cx="1436980" cy="753647"/>
      </dsp:txXfrm>
    </dsp:sp>
    <dsp:sp modelId="{B9CD0B70-E3B0-4F5F-B03A-EBFC05E88F81}">
      <dsp:nvSpPr>
        <dsp:cNvPr id="0" name=""/>
        <dsp:cNvSpPr/>
      </dsp:nvSpPr>
      <dsp:spPr>
        <a:xfrm>
          <a:off x="3243773" y="1758601"/>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Samuel: </a:t>
          </a:r>
        </a:p>
        <a:p>
          <a:pPr marL="0" lvl="0" indent="0" algn="ctr" defTabSz="622300">
            <a:lnSpc>
              <a:spcPct val="90000"/>
            </a:lnSpc>
            <a:spcBef>
              <a:spcPct val="0"/>
            </a:spcBef>
            <a:spcAft>
              <a:spcPct val="35000"/>
            </a:spcAft>
            <a:buNone/>
          </a:pPr>
          <a:r>
            <a:rPr lang="en-US" sz="1400" kern="1200" dirty="0"/>
            <a:t>c. 960-722 B.C.</a:t>
          </a:r>
        </a:p>
      </dsp:txBody>
      <dsp:txXfrm>
        <a:off x="3243773" y="1758601"/>
        <a:ext cx="1436980" cy="753647"/>
      </dsp:txXfrm>
    </dsp:sp>
    <dsp:sp modelId="{6AE09694-0375-46FA-8161-FD17E0B18849}">
      <dsp:nvSpPr>
        <dsp:cNvPr id="0" name=""/>
        <dsp:cNvSpPr/>
      </dsp:nvSpPr>
      <dsp:spPr>
        <a:xfrm>
          <a:off x="118596" y="2637857"/>
          <a:ext cx="1436980" cy="75364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Kings: </a:t>
          </a:r>
        </a:p>
        <a:p>
          <a:pPr marL="0" lvl="0" indent="0" algn="ctr" defTabSz="622300">
            <a:lnSpc>
              <a:spcPct val="90000"/>
            </a:lnSpc>
            <a:spcBef>
              <a:spcPct val="0"/>
            </a:spcBef>
            <a:spcAft>
              <a:spcPct val="35000"/>
            </a:spcAft>
            <a:buNone/>
          </a:pPr>
          <a:r>
            <a:rPr lang="en-US" sz="1400" kern="1200" dirty="0"/>
            <a:t>c. 560-540 B.C.</a:t>
          </a:r>
        </a:p>
      </dsp:txBody>
      <dsp:txXfrm>
        <a:off x="118596" y="2637857"/>
        <a:ext cx="1436980" cy="753647"/>
      </dsp:txXfrm>
    </dsp:sp>
    <dsp:sp modelId="{175FA496-49DF-4C55-80BD-9D3CA7141129}">
      <dsp:nvSpPr>
        <dsp:cNvPr id="0" name=""/>
        <dsp:cNvSpPr/>
      </dsp:nvSpPr>
      <dsp:spPr>
        <a:xfrm>
          <a:off x="1681184" y="2637857"/>
          <a:ext cx="1436980" cy="75364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Ezra: </a:t>
          </a:r>
        </a:p>
        <a:p>
          <a:pPr marL="0" lvl="0" indent="0" algn="ctr" defTabSz="622300">
            <a:lnSpc>
              <a:spcPct val="90000"/>
            </a:lnSpc>
            <a:spcBef>
              <a:spcPct val="0"/>
            </a:spcBef>
            <a:spcAft>
              <a:spcPct val="35000"/>
            </a:spcAft>
            <a:buNone/>
          </a:pPr>
          <a:r>
            <a:rPr lang="en-US" sz="1400" kern="1200" dirty="0"/>
            <a:t>c. 460-440 B.C</a:t>
          </a:r>
        </a:p>
      </dsp:txBody>
      <dsp:txXfrm>
        <a:off x="1681184" y="2637857"/>
        <a:ext cx="1436980" cy="753647"/>
      </dsp:txXfrm>
    </dsp:sp>
    <dsp:sp modelId="{7CB2E289-81FC-4686-988C-9B768BB06DC8}">
      <dsp:nvSpPr>
        <dsp:cNvPr id="0" name=""/>
        <dsp:cNvSpPr/>
      </dsp:nvSpPr>
      <dsp:spPr>
        <a:xfrm>
          <a:off x="3243773" y="2637857"/>
          <a:ext cx="1436980" cy="75364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Esther: </a:t>
          </a:r>
        </a:p>
        <a:p>
          <a:pPr marL="0" lvl="0" indent="0" algn="ctr" defTabSz="622300">
            <a:lnSpc>
              <a:spcPct val="90000"/>
            </a:lnSpc>
            <a:spcBef>
              <a:spcPct val="0"/>
            </a:spcBef>
            <a:spcAft>
              <a:spcPct val="35000"/>
            </a:spcAft>
            <a:buNone/>
          </a:pPr>
          <a:r>
            <a:rPr lang="en-US" sz="1400" kern="1200" dirty="0"/>
            <a:t>c. 460-350 B.C..</a:t>
          </a:r>
        </a:p>
      </dsp:txBody>
      <dsp:txXfrm>
        <a:off x="3243773" y="2637857"/>
        <a:ext cx="1436980" cy="753647"/>
      </dsp:txXfrm>
    </dsp:sp>
    <dsp:sp modelId="{9326DC7B-2076-4F86-9975-5212D24ED68E}">
      <dsp:nvSpPr>
        <dsp:cNvPr id="0" name=""/>
        <dsp:cNvSpPr/>
      </dsp:nvSpPr>
      <dsp:spPr>
        <a:xfrm>
          <a:off x="899890" y="3517113"/>
          <a:ext cx="1436980" cy="75364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1 &amp; 2 Chron: </a:t>
          </a:r>
        </a:p>
        <a:p>
          <a:pPr marL="0" lvl="0" indent="0" algn="ctr" defTabSz="622300">
            <a:lnSpc>
              <a:spcPct val="90000"/>
            </a:lnSpc>
            <a:spcBef>
              <a:spcPct val="0"/>
            </a:spcBef>
            <a:spcAft>
              <a:spcPct val="35000"/>
            </a:spcAft>
            <a:buNone/>
          </a:pPr>
          <a:r>
            <a:rPr lang="en-US" sz="1400" kern="1200" dirty="0"/>
            <a:t>c. 450-425 B.C.</a:t>
          </a:r>
        </a:p>
      </dsp:txBody>
      <dsp:txXfrm>
        <a:off x="899890" y="3517113"/>
        <a:ext cx="1436980" cy="753647"/>
      </dsp:txXfrm>
    </dsp:sp>
    <dsp:sp modelId="{C077237D-AF36-4B42-A6C0-D913F8C80C65}">
      <dsp:nvSpPr>
        <dsp:cNvPr id="0" name=""/>
        <dsp:cNvSpPr/>
      </dsp:nvSpPr>
      <dsp:spPr>
        <a:xfrm>
          <a:off x="2462478" y="3517113"/>
          <a:ext cx="1436980" cy="75364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Nehemiah: </a:t>
          </a:r>
        </a:p>
        <a:p>
          <a:pPr marL="0" lvl="0" indent="0" algn="ctr" defTabSz="622300">
            <a:lnSpc>
              <a:spcPct val="90000"/>
            </a:lnSpc>
            <a:spcBef>
              <a:spcPct val="0"/>
            </a:spcBef>
            <a:spcAft>
              <a:spcPct val="35000"/>
            </a:spcAft>
            <a:buNone/>
          </a:pPr>
          <a:r>
            <a:rPr lang="en-US" sz="1400" kern="1200" dirty="0"/>
            <a:t>c. 445-420 B.C.</a:t>
          </a:r>
        </a:p>
      </dsp:txBody>
      <dsp:txXfrm>
        <a:off x="2462478" y="3517113"/>
        <a:ext cx="1436980" cy="7536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13336-741A-47EA-A7D1-AF112B4DC426}">
      <dsp:nvSpPr>
        <dsp:cNvPr id="0" name=""/>
        <dsp:cNvSpPr/>
      </dsp:nvSpPr>
      <dsp:spPr>
        <a:xfrm>
          <a:off x="126100" y="2176"/>
          <a:ext cx="1469444" cy="75291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Job: </a:t>
          </a:r>
        </a:p>
        <a:p>
          <a:pPr marL="0" lvl="0" indent="0" algn="ctr" defTabSz="577850">
            <a:lnSpc>
              <a:spcPct val="90000"/>
            </a:lnSpc>
            <a:spcBef>
              <a:spcPct val="0"/>
            </a:spcBef>
            <a:spcAft>
              <a:spcPct val="35000"/>
            </a:spcAft>
            <a:buNone/>
          </a:pPr>
          <a:r>
            <a:rPr lang="en-US" sz="1300" kern="1200" dirty="0"/>
            <a:t>c. 1440 – 950 B.C.</a:t>
          </a:r>
        </a:p>
      </dsp:txBody>
      <dsp:txXfrm>
        <a:off x="126100" y="2176"/>
        <a:ext cx="1469444" cy="752911"/>
      </dsp:txXfrm>
    </dsp:sp>
    <dsp:sp modelId="{E41E4CE5-3F9A-4DCB-A004-630D56FC6DC8}">
      <dsp:nvSpPr>
        <dsp:cNvPr id="0" name=""/>
        <dsp:cNvSpPr/>
      </dsp:nvSpPr>
      <dsp:spPr>
        <a:xfrm>
          <a:off x="1721029" y="2176"/>
          <a:ext cx="1469444" cy="752911"/>
        </a:xfrm>
        <a:prstGeom prst="rect">
          <a:avLst/>
        </a:prstGeom>
        <a:solidFill>
          <a:schemeClr val="accent5">
            <a:hueOff val="429336"/>
            <a:satOff val="-1884"/>
            <a:lumOff val="5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Psalms: </a:t>
          </a:r>
        </a:p>
        <a:p>
          <a:pPr marL="0" lvl="0" indent="0" algn="ctr" defTabSz="577850">
            <a:lnSpc>
              <a:spcPct val="90000"/>
            </a:lnSpc>
            <a:spcBef>
              <a:spcPct val="0"/>
            </a:spcBef>
            <a:spcAft>
              <a:spcPct val="35000"/>
            </a:spcAft>
            <a:buNone/>
          </a:pPr>
          <a:r>
            <a:rPr lang="en-US" sz="1300" kern="1200" dirty="0"/>
            <a:t>c. 1410-500 B.C.</a:t>
          </a:r>
        </a:p>
      </dsp:txBody>
      <dsp:txXfrm>
        <a:off x="1721029" y="2176"/>
        <a:ext cx="1469444" cy="752911"/>
      </dsp:txXfrm>
    </dsp:sp>
    <dsp:sp modelId="{5CAB4C11-5B42-4FA9-AFF7-C4436988DC7F}">
      <dsp:nvSpPr>
        <dsp:cNvPr id="0" name=""/>
        <dsp:cNvSpPr/>
      </dsp:nvSpPr>
      <dsp:spPr>
        <a:xfrm>
          <a:off x="3315959" y="2176"/>
          <a:ext cx="1469444" cy="752911"/>
        </a:xfrm>
        <a:prstGeom prst="rect">
          <a:avLst/>
        </a:prstGeom>
        <a:solidFill>
          <a:schemeClr val="accent5">
            <a:hueOff val="858672"/>
            <a:satOff val="-3769"/>
            <a:lumOff val="11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Proverbs and Song of Solomon: </a:t>
          </a:r>
        </a:p>
        <a:p>
          <a:pPr marL="0" lvl="0" indent="0" algn="ctr" defTabSz="577850">
            <a:lnSpc>
              <a:spcPct val="90000"/>
            </a:lnSpc>
            <a:spcBef>
              <a:spcPct val="0"/>
            </a:spcBef>
            <a:spcAft>
              <a:spcPct val="35000"/>
            </a:spcAft>
            <a:buNone/>
          </a:pPr>
          <a:r>
            <a:rPr lang="en-US" sz="1300" kern="1200" dirty="0"/>
            <a:t>c. 965 B.C.</a:t>
          </a:r>
        </a:p>
      </dsp:txBody>
      <dsp:txXfrm>
        <a:off x="3315959" y="2176"/>
        <a:ext cx="1469444" cy="752911"/>
      </dsp:txXfrm>
    </dsp:sp>
    <dsp:sp modelId="{93649043-6831-4094-A763-9504FB733BF0}">
      <dsp:nvSpPr>
        <dsp:cNvPr id="0" name=""/>
        <dsp:cNvSpPr/>
      </dsp:nvSpPr>
      <dsp:spPr>
        <a:xfrm>
          <a:off x="126100" y="880573"/>
          <a:ext cx="1469444" cy="752911"/>
        </a:xfrm>
        <a:prstGeom prst="rect">
          <a:avLst/>
        </a:prstGeom>
        <a:solidFill>
          <a:schemeClr val="accent5">
            <a:hueOff val="1288008"/>
            <a:satOff val="-5653"/>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Ecclesiastes: </a:t>
          </a:r>
        </a:p>
        <a:p>
          <a:pPr marL="0" lvl="0" indent="0" algn="ctr" defTabSz="577850">
            <a:lnSpc>
              <a:spcPct val="90000"/>
            </a:lnSpc>
            <a:spcBef>
              <a:spcPct val="0"/>
            </a:spcBef>
            <a:spcAft>
              <a:spcPct val="35000"/>
            </a:spcAft>
            <a:buNone/>
          </a:pPr>
          <a:r>
            <a:rPr lang="en-US" sz="1300" kern="1200" dirty="0"/>
            <a:t>c. 930 B.C.</a:t>
          </a:r>
        </a:p>
      </dsp:txBody>
      <dsp:txXfrm>
        <a:off x="126100" y="880573"/>
        <a:ext cx="1469444" cy="752911"/>
      </dsp:txXfrm>
    </dsp:sp>
    <dsp:sp modelId="{CEB3774B-8160-4D73-BD40-D6E82F6BC715}">
      <dsp:nvSpPr>
        <dsp:cNvPr id="0" name=""/>
        <dsp:cNvSpPr/>
      </dsp:nvSpPr>
      <dsp:spPr>
        <a:xfrm>
          <a:off x="1721029" y="880573"/>
          <a:ext cx="1469444" cy="752911"/>
        </a:xfrm>
        <a:prstGeom prst="rect">
          <a:avLst/>
        </a:prstGeom>
        <a:solidFill>
          <a:schemeClr val="accent5">
            <a:hueOff val="1717344"/>
            <a:satOff val="-7537"/>
            <a:lumOff val="22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Obadiah: </a:t>
          </a:r>
        </a:p>
        <a:p>
          <a:pPr marL="0" lvl="0" indent="0" algn="ctr" defTabSz="577850">
            <a:lnSpc>
              <a:spcPct val="90000"/>
            </a:lnSpc>
            <a:spcBef>
              <a:spcPct val="0"/>
            </a:spcBef>
            <a:spcAft>
              <a:spcPct val="35000"/>
            </a:spcAft>
            <a:buNone/>
          </a:pPr>
          <a:r>
            <a:rPr lang="en-US" sz="1300" kern="1200" dirty="0"/>
            <a:t>c. 848-840 B.C.</a:t>
          </a:r>
        </a:p>
      </dsp:txBody>
      <dsp:txXfrm>
        <a:off x="1721029" y="880573"/>
        <a:ext cx="1469444" cy="752911"/>
      </dsp:txXfrm>
    </dsp:sp>
    <dsp:sp modelId="{DB4087B0-C65A-4D58-9919-E944CAEA3E42}">
      <dsp:nvSpPr>
        <dsp:cNvPr id="0" name=""/>
        <dsp:cNvSpPr/>
      </dsp:nvSpPr>
      <dsp:spPr>
        <a:xfrm>
          <a:off x="3315959" y="880573"/>
          <a:ext cx="1469444" cy="752911"/>
        </a:xfrm>
        <a:prstGeom prst="rect">
          <a:avLst/>
        </a:prstGeom>
        <a:solidFill>
          <a:schemeClr val="accent5">
            <a:hueOff val="2146680"/>
            <a:satOff val="-9421"/>
            <a:lumOff val="2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Joel: </a:t>
          </a:r>
        </a:p>
        <a:p>
          <a:pPr marL="0" lvl="0" indent="0" algn="ctr" defTabSz="577850">
            <a:lnSpc>
              <a:spcPct val="90000"/>
            </a:lnSpc>
            <a:spcBef>
              <a:spcPct val="0"/>
            </a:spcBef>
            <a:spcAft>
              <a:spcPct val="35000"/>
            </a:spcAft>
            <a:buNone/>
          </a:pPr>
          <a:r>
            <a:rPr lang="en-US" sz="1300" kern="1200" dirty="0"/>
            <a:t>c. 835 – 796 B.C</a:t>
          </a:r>
        </a:p>
      </dsp:txBody>
      <dsp:txXfrm>
        <a:off x="3315959" y="880573"/>
        <a:ext cx="1469444" cy="752911"/>
      </dsp:txXfrm>
    </dsp:sp>
    <dsp:sp modelId="{AE198FB6-B2D3-4077-ABC5-2B4ECF0A568D}">
      <dsp:nvSpPr>
        <dsp:cNvPr id="0" name=""/>
        <dsp:cNvSpPr/>
      </dsp:nvSpPr>
      <dsp:spPr>
        <a:xfrm>
          <a:off x="126100" y="1758969"/>
          <a:ext cx="1469444" cy="752911"/>
        </a:xfrm>
        <a:prstGeom prst="rect">
          <a:avLst/>
        </a:prstGeom>
        <a:solidFill>
          <a:schemeClr val="accent5">
            <a:hueOff val="2576015"/>
            <a:satOff val="-11306"/>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Jonah:</a:t>
          </a:r>
        </a:p>
        <a:p>
          <a:pPr marL="0" lvl="0" indent="0" algn="ctr" defTabSz="577850">
            <a:lnSpc>
              <a:spcPct val="90000"/>
            </a:lnSpc>
            <a:spcBef>
              <a:spcPct val="0"/>
            </a:spcBef>
            <a:spcAft>
              <a:spcPct val="35000"/>
            </a:spcAft>
            <a:buNone/>
          </a:pPr>
          <a:r>
            <a:rPr lang="en-US" sz="1300" kern="1200" dirty="0"/>
            <a:t>c. 790 – 739 B.C.</a:t>
          </a:r>
        </a:p>
      </dsp:txBody>
      <dsp:txXfrm>
        <a:off x="126100" y="1758969"/>
        <a:ext cx="1469444" cy="752911"/>
      </dsp:txXfrm>
    </dsp:sp>
    <dsp:sp modelId="{4D3479A5-BC9C-4C2D-A9EE-5B011E2F9B18}">
      <dsp:nvSpPr>
        <dsp:cNvPr id="0" name=""/>
        <dsp:cNvSpPr/>
      </dsp:nvSpPr>
      <dsp:spPr>
        <a:xfrm>
          <a:off x="1721029" y="1758969"/>
          <a:ext cx="1469444" cy="752911"/>
        </a:xfrm>
        <a:prstGeom prst="rect">
          <a:avLst/>
        </a:prstGeom>
        <a:solidFill>
          <a:schemeClr val="accent5">
            <a:hueOff val="3005351"/>
            <a:satOff val="-13190"/>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Hosea and Amos: </a:t>
          </a:r>
        </a:p>
        <a:p>
          <a:pPr marL="0" lvl="0" indent="0" algn="ctr" defTabSz="577850">
            <a:lnSpc>
              <a:spcPct val="90000"/>
            </a:lnSpc>
            <a:spcBef>
              <a:spcPct val="0"/>
            </a:spcBef>
            <a:spcAft>
              <a:spcPct val="35000"/>
            </a:spcAft>
            <a:buNone/>
          </a:pPr>
          <a:r>
            <a:rPr lang="en-US" sz="1300" kern="1200" dirty="0"/>
            <a:t>c. 760 -725 B.C.</a:t>
          </a:r>
        </a:p>
      </dsp:txBody>
      <dsp:txXfrm>
        <a:off x="1721029" y="1758969"/>
        <a:ext cx="1469444" cy="752911"/>
      </dsp:txXfrm>
    </dsp:sp>
    <dsp:sp modelId="{6617B630-7FD9-446E-B52B-C4999BA5FCE3}">
      <dsp:nvSpPr>
        <dsp:cNvPr id="0" name=""/>
        <dsp:cNvSpPr/>
      </dsp:nvSpPr>
      <dsp:spPr>
        <a:xfrm>
          <a:off x="3315959" y="1758969"/>
          <a:ext cx="1469444" cy="752911"/>
        </a:xfrm>
        <a:prstGeom prst="rect">
          <a:avLst/>
        </a:prstGeom>
        <a:solidFill>
          <a:schemeClr val="accent5">
            <a:hueOff val="3434687"/>
            <a:satOff val="-15074"/>
            <a:lumOff val="44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Isaiah and Micah: </a:t>
          </a:r>
        </a:p>
        <a:p>
          <a:pPr marL="0" lvl="0" indent="0" algn="ctr" defTabSz="577850">
            <a:lnSpc>
              <a:spcPct val="90000"/>
            </a:lnSpc>
            <a:spcBef>
              <a:spcPct val="0"/>
            </a:spcBef>
            <a:spcAft>
              <a:spcPct val="35000"/>
            </a:spcAft>
            <a:buNone/>
          </a:pPr>
          <a:r>
            <a:rPr lang="en-US" sz="1300" kern="1200" dirty="0"/>
            <a:t>c. 739 – 681 B.C.</a:t>
          </a:r>
        </a:p>
      </dsp:txBody>
      <dsp:txXfrm>
        <a:off x="3315959" y="1758969"/>
        <a:ext cx="1469444" cy="752911"/>
      </dsp:txXfrm>
    </dsp:sp>
    <dsp:sp modelId="{B671FEB6-D9ED-4F7E-B34F-008103AD25B1}">
      <dsp:nvSpPr>
        <dsp:cNvPr id="0" name=""/>
        <dsp:cNvSpPr/>
      </dsp:nvSpPr>
      <dsp:spPr>
        <a:xfrm>
          <a:off x="146202" y="2637366"/>
          <a:ext cx="1469444" cy="752911"/>
        </a:xfrm>
        <a:prstGeom prst="rect">
          <a:avLst/>
        </a:prstGeom>
        <a:solidFill>
          <a:schemeClr val="accent5">
            <a:hueOff val="3864023"/>
            <a:satOff val="-16959"/>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Nahum: </a:t>
          </a:r>
        </a:p>
        <a:p>
          <a:pPr marL="0" lvl="0" indent="0" algn="ctr" defTabSz="577850">
            <a:lnSpc>
              <a:spcPct val="90000"/>
            </a:lnSpc>
            <a:spcBef>
              <a:spcPct val="0"/>
            </a:spcBef>
            <a:spcAft>
              <a:spcPct val="35000"/>
            </a:spcAft>
            <a:buNone/>
          </a:pPr>
          <a:r>
            <a:rPr lang="en-US" sz="1300" kern="1200" dirty="0"/>
            <a:t>c. 663–612 B.C.</a:t>
          </a:r>
        </a:p>
      </dsp:txBody>
      <dsp:txXfrm>
        <a:off x="146202" y="2637366"/>
        <a:ext cx="1469444" cy="752911"/>
      </dsp:txXfrm>
    </dsp:sp>
    <dsp:sp modelId="{ABBA86C1-B6D5-4F36-BD07-3602173D02D3}">
      <dsp:nvSpPr>
        <dsp:cNvPr id="0" name=""/>
        <dsp:cNvSpPr/>
      </dsp:nvSpPr>
      <dsp:spPr>
        <a:xfrm>
          <a:off x="1741132" y="2637366"/>
          <a:ext cx="1469444" cy="752911"/>
        </a:xfrm>
        <a:prstGeom prst="rect">
          <a:avLst/>
        </a:prstGeom>
        <a:solidFill>
          <a:schemeClr val="accent5">
            <a:hueOff val="4293359"/>
            <a:satOff val="-18843"/>
            <a:lumOff val="56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Habakkuk and Zephaniah: </a:t>
          </a:r>
        </a:p>
        <a:p>
          <a:pPr marL="0" lvl="0" indent="0" algn="ctr" defTabSz="577850">
            <a:lnSpc>
              <a:spcPct val="90000"/>
            </a:lnSpc>
            <a:spcBef>
              <a:spcPct val="0"/>
            </a:spcBef>
            <a:spcAft>
              <a:spcPct val="35000"/>
            </a:spcAft>
            <a:buNone/>
          </a:pPr>
          <a:r>
            <a:rPr lang="en-US" sz="1300" kern="1200" dirty="0"/>
            <a:t>c. 635-605 B.C</a:t>
          </a:r>
          <a:endParaRPr lang="en-US" sz="1300" b="0" kern="1200" dirty="0"/>
        </a:p>
      </dsp:txBody>
      <dsp:txXfrm>
        <a:off x="1741132" y="2637366"/>
        <a:ext cx="1469444" cy="752911"/>
      </dsp:txXfrm>
    </dsp:sp>
    <dsp:sp modelId="{D0F03F25-72AD-4A92-998A-CC71E4B25F7D}">
      <dsp:nvSpPr>
        <dsp:cNvPr id="0" name=""/>
        <dsp:cNvSpPr/>
      </dsp:nvSpPr>
      <dsp:spPr>
        <a:xfrm>
          <a:off x="3315959" y="2637366"/>
          <a:ext cx="1469444" cy="752911"/>
        </a:xfrm>
        <a:prstGeom prst="rect">
          <a:avLst/>
        </a:prstGeom>
        <a:solidFill>
          <a:schemeClr val="accent5">
            <a:hueOff val="4722695"/>
            <a:satOff val="-20727"/>
            <a:lumOff val="61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Jeremiah and Lamentations:</a:t>
          </a:r>
        </a:p>
        <a:p>
          <a:pPr marL="0" lvl="0" indent="0" algn="ctr" defTabSz="577850">
            <a:lnSpc>
              <a:spcPct val="90000"/>
            </a:lnSpc>
            <a:spcBef>
              <a:spcPct val="0"/>
            </a:spcBef>
            <a:spcAft>
              <a:spcPct val="35000"/>
            </a:spcAft>
            <a:buNone/>
          </a:pPr>
          <a:r>
            <a:rPr lang="en-US" sz="1300" kern="1200" dirty="0"/>
            <a:t>c. 630-575 B.C.</a:t>
          </a:r>
          <a:endParaRPr lang="en-US" sz="1300" b="0" kern="1200" dirty="0"/>
        </a:p>
      </dsp:txBody>
      <dsp:txXfrm>
        <a:off x="3315959" y="2637366"/>
        <a:ext cx="1469444" cy="752911"/>
      </dsp:txXfrm>
    </dsp:sp>
    <dsp:sp modelId="{037DCEB3-5FCB-47C0-97BA-3F4B3D79D7FE}">
      <dsp:nvSpPr>
        <dsp:cNvPr id="0" name=""/>
        <dsp:cNvSpPr/>
      </dsp:nvSpPr>
      <dsp:spPr>
        <a:xfrm>
          <a:off x="146202" y="3515763"/>
          <a:ext cx="1469444" cy="752911"/>
        </a:xfrm>
        <a:prstGeom prst="rect">
          <a:avLst/>
        </a:prstGeom>
        <a:solidFill>
          <a:schemeClr val="accent5">
            <a:hueOff val="5152031"/>
            <a:satOff val="-22611"/>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Ezekiel and Daniel: </a:t>
          </a:r>
        </a:p>
        <a:p>
          <a:pPr marL="0" lvl="0" indent="0" algn="ctr" defTabSz="577850">
            <a:lnSpc>
              <a:spcPct val="90000"/>
            </a:lnSpc>
            <a:spcBef>
              <a:spcPct val="0"/>
            </a:spcBef>
            <a:spcAft>
              <a:spcPct val="35000"/>
            </a:spcAft>
            <a:buNone/>
          </a:pPr>
          <a:r>
            <a:rPr lang="en-US" sz="1300" b="0" kern="1200" dirty="0"/>
            <a:t>c. 593 – 530 B.C.</a:t>
          </a:r>
        </a:p>
      </dsp:txBody>
      <dsp:txXfrm>
        <a:off x="146202" y="3515763"/>
        <a:ext cx="1469444" cy="752911"/>
      </dsp:txXfrm>
    </dsp:sp>
    <dsp:sp modelId="{66404390-DF1A-479A-827A-EED344DCB0E3}">
      <dsp:nvSpPr>
        <dsp:cNvPr id="0" name=""/>
        <dsp:cNvSpPr/>
      </dsp:nvSpPr>
      <dsp:spPr>
        <a:xfrm>
          <a:off x="1721029" y="3515763"/>
          <a:ext cx="1469444" cy="752911"/>
        </a:xfrm>
        <a:prstGeom prst="rect">
          <a:avLst/>
        </a:prstGeom>
        <a:solidFill>
          <a:schemeClr val="accent5">
            <a:hueOff val="5581366"/>
            <a:satOff val="-24496"/>
            <a:lumOff val="72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Haggai and Zechariah:</a:t>
          </a:r>
        </a:p>
        <a:p>
          <a:pPr marL="0" lvl="0" indent="0" algn="ctr" defTabSz="577850">
            <a:lnSpc>
              <a:spcPct val="90000"/>
            </a:lnSpc>
            <a:spcBef>
              <a:spcPct val="0"/>
            </a:spcBef>
            <a:spcAft>
              <a:spcPct val="35000"/>
            </a:spcAft>
            <a:buNone/>
          </a:pPr>
          <a:r>
            <a:rPr lang="en-US" sz="1300" b="0" kern="1200" dirty="0"/>
            <a:t>c. 520-470 B.C.</a:t>
          </a:r>
        </a:p>
      </dsp:txBody>
      <dsp:txXfrm>
        <a:off x="1721029" y="3515763"/>
        <a:ext cx="1469444" cy="752911"/>
      </dsp:txXfrm>
    </dsp:sp>
    <dsp:sp modelId="{4BA910C2-6606-4A4B-8D4B-E0FE042A69A4}">
      <dsp:nvSpPr>
        <dsp:cNvPr id="0" name=""/>
        <dsp:cNvSpPr/>
      </dsp:nvSpPr>
      <dsp:spPr>
        <a:xfrm>
          <a:off x="3315959" y="3515763"/>
          <a:ext cx="1469444" cy="752911"/>
        </a:xfrm>
        <a:prstGeom prst="rect">
          <a:avLst/>
        </a:prstGeom>
        <a:solidFill>
          <a:schemeClr val="accent5">
            <a:hueOff val="6010703"/>
            <a:satOff val="-26380"/>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kern="1200" dirty="0"/>
            <a:t>Malachi:</a:t>
          </a:r>
        </a:p>
        <a:p>
          <a:pPr marL="0" lvl="0" indent="0" algn="ctr" defTabSz="577850">
            <a:lnSpc>
              <a:spcPct val="90000"/>
            </a:lnSpc>
            <a:spcBef>
              <a:spcPct val="0"/>
            </a:spcBef>
            <a:spcAft>
              <a:spcPct val="35000"/>
            </a:spcAft>
            <a:buNone/>
          </a:pPr>
          <a:r>
            <a:rPr lang="en-US" sz="1300" b="0" kern="1200" dirty="0"/>
            <a:t>c. 440 – 400 B.C.</a:t>
          </a:r>
        </a:p>
      </dsp:txBody>
      <dsp:txXfrm>
        <a:off x="3315959" y="3515763"/>
        <a:ext cx="1469444" cy="7529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A83E2-22F3-4F2C-AA50-C22E2B722848}">
      <dsp:nvSpPr>
        <dsp:cNvPr id="0" name=""/>
        <dsp:cNvSpPr/>
      </dsp:nvSpPr>
      <dsp:spPr>
        <a:xfrm>
          <a:off x="1078339" y="973"/>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speak God’s warnings with a goal to bring individuals and nations to repentance. Wording is often poetic and builds to a climax to make an impactful point.  </a:t>
          </a:r>
        </a:p>
      </dsp:txBody>
      <dsp:txXfrm>
        <a:off x="1078339" y="973"/>
        <a:ext cx="4313356" cy="997585"/>
      </dsp:txXfrm>
    </dsp:sp>
    <dsp:sp modelId="{B34CF7F6-C141-492F-A060-00EA34AD85C0}">
      <dsp:nvSpPr>
        <dsp:cNvPr id="0" name=""/>
        <dsp:cNvSpPr/>
      </dsp:nvSpPr>
      <dsp:spPr>
        <a:xfrm>
          <a:off x="0" y="973"/>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Speak</a:t>
          </a:r>
        </a:p>
      </dsp:txBody>
      <dsp:txXfrm>
        <a:off x="0" y="973"/>
        <a:ext cx="1078339" cy="997585"/>
      </dsp:txXfrm>
    </dsp:sp>
    <dsp:sp modelId="{5F19ABE1-5652-4465-BCA8-5ACC9B68E4DF}">
      <dsp:nvSpPr>
        <dsp:cNvPr id="0" name=""/>
        <dsp:cNvSpPr/>
      </dsp:nvSpPr>
      <dsp:spPr>
        <a:xfrm>
          <a:off x="1078339" y="1058414"/>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declare God’s imminent judgment and discipline for continued sinful behaviors.</a:t>
          </a:r>
        </a:p>
      </dsp:txBody>
      <dsp:txXfrm>
        <a:off x="1078339" y="1058414"/>
        <a:ext cx="4313356" cy="997585"/>
      </dsp:txXfrm>
    </dsp:sp>
    <dsp:sp modelId="{966577A0-E9C6-4CFB-9D4F-B1B27020E2D7}">
      <dsp:nvSpPr>
        <dsp:cNvPr id="0" name=""/>
        <dsp:cNvSpPr/>
      </dsp:nvSpPr>
      <dsp:spPr>
        <a:xfrm>
          <a:off x="0" y="1058414"/>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Declare</a:t>
          </a:r>
        </a:p>
      </dsp:txBody>
      <dsp:txXfrm>
        <a:off x="0" y="1058414"/>
        <a:ext cx="1078339" cy="997585"/>
      </dsp:txXfrm>
    </dsp:sp>
    <dsp:sp modelId="{3D1F0B72-56D8-4EEF-A886-9A09438313EC}">
      <dsp:nvSpPr>
        <dsp:cNvPr id="0" name=""/>
        <dsp:cNvSpPr/>
      </dsp:nvSpPr>
      <dsp:spPr>
        <a:xfrm>
          <a:off x="1078339" y="2115855"/>
          <a:ext cx="4313356" cy="997585"/>
        </a:xfrm>
        <a:prstGeom prst="rect">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691" tIns="253387" rIns="83691" bIns="253387" numCol="1" spcCol="1270" anchor="ctr" anchorCtr="0">
          <a:noAutofit/>
        </a:bodyPr>
        <a:lstStyle/>
        <a:p>
          <a:pPr marL="0" lvl="0" indent="0" algn="l" defTabSz="488950">
            <a:lnSpc>
              <a:spcPct val="90000"/>
            </a:lnSpc>
            <a:spcBef>
              <a:spcPct val="0"/>
            </a:spcBef>
            <a:spcAft>
              <a:spcPct val="35000"/>
            </a:spcAft>
            <a:buNone/>
          </a:pPr>
          <a:r>
            <a:rPr lang="en-US" sz="1100" kern="1200" dirty="0"/>
            <a:t>To reveal God’s future plans of judgment, deliverance, mercy, and grace.</a:t>
          </a:r>
        </a:p>
      </dsp:txBody>
      <dsp:txXfrm>
        <a:off x="1078339" y="2115855"/>
        <a:ext cx="4313356" cy="997585"/>
      </dsp:txXfrm>
    </dsp:sp>
    <dsp:sp modelId="{67D881DD-A0F7-4B22-84CC-660370E1FCDB}">
      <dsp:nvSpPr>
        <dsp:cNvPr id="0" name=""/>
        <dsp:cNvSpPr/>
      </dsp:nvSpPr>
      <dsp:spPr>
        <a:xfrm>
          <a:off x="0" y="2116828"/>
          <a:ext cx="1078339" cy="997585"/>
        </a:xfrm>
        <a:prstGeom prst="rect">
          <a:avLst/>
        </a:prstGeom>
        <a:solidFill>
          <a:schemeClr val="lt1">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062" tIns="98539" rIns="57062" bIns="98539" numCol="1" spcCol="1270" anchor="ctr" anchorCtr="0">
          <a:noAutofit/>
        </a:bodyPr>
        <a:lstStyle/>
        <a:p>
          <a:pPr marL="0" lvl="0" indent="0" algn="ctr" defTabSz="622300">
            <a:lnSpc>
              <a:spcPct val="90000"/>
            </a:lnSpc>
            <a:spcBef>
              <a:spcPct val="0"/>
            </a:spcBef>
            <a:spcAft>
              <a:spcPct val="35000"/>
            </a:spcAft>
            <a:buNone/>
          </a:pPr>
          <a:r>
            <a:rPr lang="en-US" sz="1400" kern="1200" dirty="0"/>
            <a:t>Reveal</a:t>
          </a:r>
        </a:p>
      </dsp:txBody>
      <dsp:txXfrm>
        <a:off x="0" y="2116828"/>
        <a:ext cx="1078339" cy="99758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6116"/>
          </a:xfrm>
          <a:prstGeom prst="rect">
            <a:avLst/>
          </a:prstGeom>
        </p:spPr>
        <p:txBody>
          <a:bodyPr vert="horz" lIns="93104" tIns="46552" rIns="93104" bIns="46552" rtlCol="0"/>
          <a:lstStyle>
            <a:lvl1pPr algn="l">
              <a:defRPr sz="1200"/>
            </a:lvl1pPr>
          </a:lstStyle>
          <a:p>
            <a:endParaRPr dirty="0"/>
          </a:p>
        </p:txBody>
      </p:sp>
      <p:sp>
        <p:nvSpPr>
          <p:cNvPr id="3" name="Date Placeholder 2"/>
          <p:cNvSpPr>
            <a:spLocks noGrp="1"/>
          </p:cNvSpPr>
          <p:nvPr>
            <p:ph type="dt" sz="quarter" idx="1"/>
          </p:nvPr>
        </p:nvSpPr>
        <p:spPr>
          <a:xfrm>
            <a:off x="3967341" y="0"/>
            <a:ext cx="3035088" cy="466116"/>
          </a:xfrm>
          <a:prstGeom prst="rect">
            <a:avLst/>
          </a:prstGeom>
        </p:spPr>
        <p:txBody>
          <a:bodyPr vert="horz" lIns="93104" tIns="46552" rIns="93104" bIns="46552" rtlCol="0"/>
          <a:lstStyle>
            <a:lvl1pPr algn="r">
              <a:defRPr sz="1200"/>
            </a:lvl1pPr>
          </a:lstStyle>
          <a:p>
            <a:fld id="{24CE221E-83ED-4F6C-BA5F-3F9E6FDB6953}" type="datetimeFigureOut">
              <a:rPr lang="en-US"/>
              <a:t>9/14/2026</a:t>
            </a:fld>
            <a:endParaRPr dirty="0"/>
          </a:p>
        </p:txBody>
      </p:sp>
      <p:sp>
        <p:nvSpPr>
          <p:cNvPr id="4" name="Footer Placeholder 3"/>
          <p:cNvSpPr>
            <a:spLocks noGrp="1"/>
          </p:cNvSpPr>
          <p:nvPr>
            <p:ph type="ftr" sz="quarter" idx="2"/>
          </p:nvPr>
        </p:nvSpPr>
        <p:spPr>
          <a:xfrm>
            <a:off x="0" y="8823936"/>
            <a:ext cx="3035088" cy="466115"/>
          </a:xfrm>
          <a:prstGeom prst="rect">
            <a:avLst/>
          </a:prstGeom>
        </p:spPr>
        <p:txBody>
          <a:bodyPr vert="horz" lIns="93104" tIns="46552" rIns="93104" bIns="46552" rtlCol="0" anchor="b"/>
          <a:lstStyle>
            <a:lvl1pPr algn="l">
              <a:defRPr sz="1200"/>
            </a:lvl1pPr>
          </a:lstStyle>
          <a:p>
            <a:endParaRPr dirty="0"/>
          </a:p>
        </p:txBody>
      </p:sp>
      <p:sp>
        <p:nvSpPr>
          <p:cNvPr id="5" name="Slide Number Placeholder 4"/>
          <p:cNvSpPr>
            <a:spLocks noGrp="1"/>
          </p:cNvSpPr>
          <p:nvPr>
            <p:ph type="sldNum" sz="quarter" idx="3"/>
          </p:nvPr>
        </p:nvSpPr>
        <p:spPr>
          <a:xfrm>
            <a:off x="3967341" y="8823936"/>
            <a:ext cx="3035088" cy="466115"/>
          </a:xfrm>
          <a:prstGeom prst="rect">
            <a:avLst/>
          </a:prstGeom>
        </p:spPr>
        <p:txBody>
          <a:bodyPr vert="horz" lIns="93104" tIns="46552" rIns="93104" bIns="46552"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4" tIns="46552" rIns="93104" bIns="46552" rtlCol="0"/>
          <a:lstStyle>
            <a:lvl1pPr algn="l">
              <a:defRPr sz="1200"/>
            </a:lvl1pPr>
          </a:lstStyle>
          <a:p>
            <a:endParaRPr dirty="0"/>
          </a:p>
        </p:txBody>
      </p:sp>
      <p:sp>
        <p:nvSpPr>
          <p:cNvPr id="3" name="Date Placeholder 2"/>
          <p:cNvSpPr>
            <a:spLocks noGrp="1"/>
          </p:cNvSpPr>
          <p:nvPr>
            <p:ph type="dt" idx="1"/>
          </p:nvPr>
        </p:nvSpPr>
        <p:spPr>
          <a:xfrm>
            <a:off x="3967341" y="0"/>
            <a:ext cx="3035088" cy="464503"/>
          </a:xfrm>
          <a:prstGeom prst="rect">
            <a:avLst/>
          </a:prstGeom>
        </p:spPr>
        <p:txBody>
          <a:bodyPr vert="horz" lIns="93104" tIns="46552" rIns="93104" bIns="46552" rtlCol="0"/>
          <a:lstStyle>
            <a:lvl1pPr algn="r">
              <a:defRPr sz="1200"/>
            </a:lvl1pPr>
          </a:lstStyle>
          <a:p>
            <a:fld id="{97853E5F-CE67-483C-A264-F17AC70E9CA2}" type="datetimeFigureOut">
              <a:rPr lang="en-US"/>
              <a:t>9/14/2026</a:t>
            </a:fld>
            <a:endParaRPr dirty="0"/>
          </a:p>
        </p:txBody>
      </p:sp>
      <p:sp>
        <p:nvSpPr>
          <p:cNvPr id="4" name="Slide Image Placeholder 3"/>
          <p:cNvSpPr>
            <a:spLocks noGrp="1" noRot="1" noChangeAspect="1"/>
          </p:cNvSpPr>
          <p:nvPr>
            <p:ph type="sldImg" idx="2"/>
          </p:nvPr>
        </p:nvSpPr>
        <p:spPr>
          <a:xfrm>
            <a:off x="406400" y="696913"/>
            <a:ext cx="6191250" cy="3482975"/>
          </a:xfrm>
          <a:prstGeom prst="rect">
            <a:avLst/>
          </a:prstGeom>
          <a:noFill/>
          <a:ln w="12700">
            <a:solidFill>
              <a:prstClr val="black"/>
            </a:solidFill>
          </a:ln>
        </p:spPr>
        <p:txBody>
          <a:bodyPr vert="horz" lIns="93104" tIns="46552" rIns="93104" bIns="46552" rtlCol="0" anchor="ctr"/>
          <a:lstStyle/>
          <a:p>
            <a:endParaRPr dirty="0"/>
          </a:p>
        </p:txBody>
      </p:sp>
      <p:sp>
        <p:nvSpPr>
          <p:cNvPr id="5" name="Notes Placeholder 4"/>
          <p:cNvSpPr>
            <a:spLocks noGrp="1"/>
          </p:cNvSpPr>
          <p:nvPr>
            <p:ph type="body" sz="quarter" idx="3"/>
          </p:nvPr>
        </p:nvSpPr>
        <p:spPr>
          <a:xfrm>
            <a:off x="700405" y="4412774"/>
            <a:ext cx="5603240" cy="4180523"/>
          </a:xfrm>
          <a:prstGeom prst="rect">
            <a:avLst/>
          </a:prstGeom>
        </p:spPr>
        <p:txBody>
          <a:bodyPr vert="horz" lIns="93104" tIns="46552" rIns="93104" bIns="4655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3935"/>
            <a:ext cx="3035088" cy="464503"/>
          </a:xfrm>
          <a:prstGeom prst="rect">
            <a:avLst/>
          </a:prstGeom>
        </p:spPr>
        <p:txBody>
          <a:bodyPr vert="horz" lIns="93104" tIns="46552" rIns="93104" bIns="46552" rtlCol="0" anchor="b"/>
          <a:lstStyle>
            <a:lvl1pPr algn="l">
              <a:defRPr sz="1200"/>
            </a:lvl1pPr>
          </a:lstStyle>
          <a:p>
            <a:endParaRPr dirty="0"/>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lIns="93104" tIns="46552" rIns="93104" bIns="46552"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2533982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93A73-6317-4183-7CA8-82C89C6BC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EDA49-EA13-3E46-5EDF-8EF28FDA9F8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8A4B7C-EB59-BD44-4EBE-F3CEC038FC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D6D17-52A2-A136-BD52-166D478A97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BB98AFB-CB0D-4DFE-87B9-B4B0D0DE73CD}" type="slidenum">
              <a:rPr kumimoji="0" lang="en-US" sz="1200" b="0" i="0" u="none" strike="noStrike" kern="1200" cap="none" spc="0" normalizeH="0" baseline="0" noProof="0" smtClean="0">
                <a:ln>
                  <a:noFill/>
                </a:ln>
                <a:solidFill>
                  <a:prstClr val="black"/>
                </a:solidFill>
                <a:effectLst/>
                <a:uLnTx/>
                <a:uFillTx/>
                <a:latin typeface="Palatino Linotype" panose="020405020505050303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Palatino Linotype" panose="02040502050505030304"/>
              <a:ea typeface="+mn-ea"/>
              <a:cs typeface="+mn-cs"/>
            </a:endParaRPr>
          </a:p>
        </p:txBody>
      </p:sp>
    </p:spTree>
    <p:extLst>
      <p:ext uri="{BB962C8B-B14F-4D97-AF65-F5344CB8AC3E}">
        <p14:creationId xmlns:p14="http://schemas.microsoft.com/office/powerpoint/2010/main" val="3995057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B98AFB-CB0D-4DFE-87B9-B4B0D0DE73CD}" type="slidenum">
              <a:rPr lang="en-US" smtClean="0"/>
              <a:t>28</a:t>
            </a:fld>
            <a:endParaRPr lang="en-US" dirty="0"/>
          </a:p>
        </p:txBody>
      </p:sp>
    </p:spTree>
    <p:extLst>
      <p:ext uri="{BB962C8B-B14F-4D97-AF65-F5344CB8AC3E}">
        <p14:creationId xmlns:p14="http://schemas.microsoft.com/office/powerpoint/2010/main" val="2533982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useBgFill="1">
        <p:nvSpPr>
          <p:cNvPr id="7" name="Rectangle 6">
            <a:extLst>
              <a:ext uri="{FF2B5EF4-FFF2-40B4-BE49-F238E27FC236}">
                <a16:creationId xmlns:a16="http://schemas.microsoft.com/office/drawing/2014/main" id="{6637F618-9E5D-DF9C-6E49-FBEC24466221}"/>
              </a:ext>
            </a:extLst>
          </p:cNvPr>
          <p:cNvSpPr/>
          <p:nvPr userDrawn="1"/>
        </p:nvSpPr>
        <p:spPr>
          <a:xfrm>
            <a:off x="1528364" y="1473244"/>
            <a:ext cx="9141619"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88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
        <p:nvSpPr>
          <p:cNvPr id="7" name="Rectangle 6">
            <a:extLst>
              <a:ext uri="{FF2B5EF4-FFF2-40B4-BE49-F238E27FC236}">
                <a16:creationId xmlns:a16="http://schemas.microsoft.com/office/drawing/2014/main" id="{5D96F3C8-255E-B580-85E8-5E55DF5838F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Cross 7">
            <a:extLst>
              <a:ext uri="{FF2B5EF4-FFF2-40B4-BE49-F238E27FC236}">
                <a16:creationId xmlns:a16="http://schemas.microsoft.com/office/drawing/2014/main" id="{CEC00D1F-4A47-3A0A-2DD3-F48933D2ABEF}"/>
              </a:ext>
            </a:extLst>
          </p:cNvPr>
          <p:cNvSpPr/>
          <p:nvPr userDrawn="1"/>
        </p:nvSpPr>
        <p:spPr>
          <a:xfrm>
            <a:off x="8151812" y="567055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9" name="Cross 8">
            <a:extLst>
              <a:ext uri="{FF2B5EF4-FFF2-40B4-BE49-F238E27FC236}">
                <a16:creationId xmlns:a16="http://schemas.microsoft.com/office/drawing/2014/main" id="{A6FEC01B-20AE-8146-3A4C-367D01A1DA07}"/>
              </a:ext>
            </a:extLst>
          </p:cNvPr>
          <p:cNvSpPr/>
          <p:nvPr userDrawn="1"/>
        </p:nvSpPr>
        <p:spPr>
          <a:xfrm>
            <a:off x="7351712" y="44196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0" name="Freeform: Shape 9">
            <a:extLst>
              <a:ext uri="{FF2B5EF4-FFF2-40B4-BE49-F238E27FC236}">
                <a16:creationId xmlns:a16="http://schemas.microsoft.com/office/drawing/2014/main" id="{25C164F6-F19B-A407-490B-49223ECAA26A}"/>
              </a:ext>
            </a:extLst>
          </p:cNvPr>
          <p:cNvSpPr/>
          <p:nvPr userDrawn="1"/>
        </p:nvSpPr>
        <p:spPr>
          <a:xfrm>
            <a:off x="8609012" y="-21999"/>
            <a:ext cx="3579812" cy="6901998"/>
          </a:xfrm>
          <a:custGeom>
            <a:avLst/>
            <a:gdLst>
              <a:gd name="connsiteX0" fmla="*/ 3450999 w 3579812"/>
              <a:gd name="connsiteY0" fmla="*/ 0 h 6901998"/>
              <a:gd name="connsiteX1" fmla="*/ 3579812 w 3579812"/>
              <a:gd name="connsiteY1" fmla="*/ 3257 h 6901998"/>
              <a:gd name="connsiteX2" fmla="*/ 3579812 w 3579812"/>
              <a:gd name="connsiteY2" fmla="*/ 6898741 h 6901998"/>
              <a:gd name="connsiteX3" fmla="*/ 3450999 w 3579812"/>
              <a:gd name="connsiteY3" fmla="*/ 6901998 h 6901998"/>
              <a:gd name="connsiteX4" fmla="*/ 0 w 3579812"/>
              <a:gd name="connsiteY4" fmla="*/ 3450999 h 6901998"/>
              <a:gd name="connsiteX5" fmla="*/ 3450999 w 3579812"/>
              <a:gd name="connsiteY5" fmla="*/ 0 h 690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9812" h="6901998">
                <a:moveTo>
                  <a:pt x="3450999" y="0"/>
                </a:moveTo>
                <a:lnTo>
                  <a:pt x="3579812" y="3257"/>
                </a:lnTo>
                <a:lnTo>
                  <a:pt x="3579812" y="6898741"/>
                </a:lnTo>
                <a:lnTo>
                  <a:pt x="3450999" y="6901998"/>
                </a:lnTo>
                <a:cubicBezTo>
                  <a:pt x="1545065" y="6901998"/>
                  <a:pt x="0" y="5356933"/>
                  <a:pt x="0" y="3450999"/>
                </a:cubicBezTo>
                <a:cubicBezTo>
                  <a:pt x="0" y="1545065"/>
                  <a:pt x="1545065" y="0"/>
                  <a:pt x="3450999" y="0"/>
                </a:cubicBez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388692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US" dirty="0"/>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545908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01798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29765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89657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957997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3218369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dirty="0"/>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96687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253903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50565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pic>
        <p:nvPicPr>
          <p:cNvPr id="8" name="Picture 7" descr="A white circles on a black background&#10;&#10;Description automatically generated">
            <a:extLst>
              <a:ext uri="{FF2B5EF4-FFF2-40B4-BE49-F238E27FC236}">
                <a16:creationId xmlns:a16="http://schemas.microsoft.com/office/drawing/2014/main" id="{05185B01-840C-72E0-FF30-8EE18CFC550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1504" r="4105" b="14441"/>
          <a:stretch/>
        </p:blipFill>
        <p:spPr>
          <a:xfrm>
            <a:off x="3275012" y="0"/>
            <a:ext cx="8913812" cy="6867457"/>
          </a:xfrm>
          <a:prstGeom prst="rect">
            <a:avLst/>
          </a:prstGeom>
        </p:spPr>
      </p:pic>
      <p:sp>
        <p:nvSpPr>
          <p:cNvPr id="2" name="Title 1"/>
          <p:cNvSpPr>
            <a:spLocks noGrp="1"/>
          </p:cNvSpPr>
          <p:nvPr>
            <p:ph type="title"/>
          </p:nvPr>
        </p:nvSpPr>
        <p:spPr>
          <a:xfrm>
            <a:off x="684212" y="1295400"/>
            <a:ext cx="10287000" cy="3886200"/>
          </a:xfrm>
        </p:spPr>
        <p:txBody>
          <a:bodyPr anchor="b">
            <a:normAutofit/>
          </a:bodyPr>
          <a:lstStyle>
            <a:lvl1pPr marL="0" indent="0" algn="l">
              <a:lnSpc>
                <a:spcPct val="100000"/>
              </a:lnSpc>
              <a:defRPr sz="6600"/>
            </a:lvl1pPr>
          </a:lstStyle>
          <a:p>
            <a:r>
              <a:rPr lang="en-US"/>
              <a:t>Click to edit Master title style</a:t>
            </a:r>
            <a:endParaRPr dirty="0"/>
          </a:p>
        </p:txBody>
      </p:sp>
      <p:sp>
        <p:nvSpPr>
          <p:cNvPr id="10" name="Text Placeholder 9">
            <a:extLst>
              <a:ext uri="{FF2B5EF4-FFF2-40B4-BE49-F238E27FC236}">
                <a16:creationId xmlns:a16="http://schemas.microsoft.com/office/drawing/2014/main" id="{695FDDB8-B25B-0452-0EE6-99D1F02803F7}"/>
              </a:ext>
            </a:extLst>
          </p:cNvPr>
          <p:cNvSpPr>
            <a:spLocks noGrp="1"/>
          </p:cNvSpPr>
          <p:nvPr>
            <p:ph type="body" sz="quarter" idx="10"/>
          </p:nvPr>
        </p:nvSpPr>
        <p:spPr>
          <a:xfrm>
            <a:off x="684212" y="5600700"/>
            <a:ext cx="10287000" cy="533400"/>
          </a:xfrm>
        </p:spPr>
        <p:txBody>
          <a:bodyPr anchor="t">
            <a:normAutofit/>
          </a:bodyPr>
          <a:lstStyle>
            <a:lvl1pPr marL="45720" indent="0" algn="l">
              <a:buNone/>
              <a:defRPr sz="2400"/>
            </a:lvl1pPr>
          </a:lstStyle>
          <a:p>
            <a:pPr lvl="0"/>
            <a:r>
              <a:rPr lang="en-US"/>
              <a:t>Click to edit Master text styles</a:t>
            </a:r>
          </a:p>
        </p:txBody>
      </p:sp>
      <p:sp>
        <p:nvSpPr>
          <p:cNvPr id="3" name="Cross 2">
            <a:extLst>
              <a:ext uri="{FF2B5EF4-FFF2-40B4-BE49-F238E27FC236}">
                <a16:creationId xmlns:a16="http://schemas.microsoft.com/office/drawing/2014/main" id="{29F0C076-A364-A8D3-F322-AC2A18341617}"/>
              </a:ext>
            </a:extLst>
          </p:cNvPr>
          <p:cNvSpPr/>
          <p:nvPr userDrawn="1"/>
        </p:nvSpPr>
        <p:spPr>
          <a:xfrm>
            <a:off x="10975566" y="4987103"/>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Cross 3">
            <a:extLst>
              <a:ext uri="{FF2B5EF4-FFF2-40B4-BE49-F238E27FC236}">
                <a16:creationId xmlns:a16="http://schemas.microsoft.com/office/drawing/2014/main" id="{921F5FF9-DFA3-CF00-B31A-21C261392B15}"/>
              </a:ext>
            </a:extLst>
          </p:cNvPr>
          <p:cNvSpPr/>
          <p:nvPr userDrawn="1"/>
        </p:nvSpPr>
        <p:spPr>
          <a:xfrm>
            <a:off x="10118724" y="358140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2371129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genda">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7777CD-9A1F-DEEA-2595-9E892C952556}"/>
              </a:ext>
            </a:extLst>
          </p:cNvPr>
          <p:cNvSpPr/>
          <p:nvPr userDrawn="1"/>
        </p:nvSpPr>
        <p:spPr>
          <a:xfrm>
            <a:off x="-1" y="0"/>
            <a:ext cx="12188825" cy="6858000"/>
          </a:xfrm>
          <a:prstGeom prst="rect">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DF4D3028-A414-148B-F10C-466ED585BCD9}"/>
              </a:ext>
            </a:extLst>
          </p:cNvPr>
          <p:cNvSpPr/>
          <p:nvPr userDrawn="1"/>
        </p:nvSpPr>
        <p:spPr>
          <a:xfrm>
            <a:off x="-1" y="1586"/>
            <a:ext cx="3428208" cy="6856414"/>
          </a:xfrm>
          <a:custGeom>
            <a:avLst/>
            <a:gdLst>
              <a:gd name="connsiteX0" fmla="*/ 1 w 3428208"/>
              <a:gd name="connsiteY0" fmla="*/ 0 h 6856414"/>
              <a:gd name="connsiteX1" fmla="*/ 3428208 w 3428208"/>
              <a:gd name="connsiteY1" fmla="*/ 3428207 h 6856414"/>
              <a:gd name="connsiteX2" fmla="*/ 1 w 3428208"/>
              <a:gd name="connsiteY2" fmla="*/ 6856414 h 6856414"/>
              <a:gd name="connsiteX3" fmla="*/ 0 w 3428208"/>
              <a:gd name="connsiteY3" fmla="*/ 6856414 h 6856414"/>
              <a:gd name="connsiteX4" fmla="*/ 0 w 3428208"/>
              <a:gd name="connsiteY4" fmla="*/ 0 h 6856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208" h="6856414">
                <a:moveTo>
                  <a:pt x="1" y="0"/>
                </a:moveTo>
                <a:cubicBezTo>
                  <a:pt x="1893347" y="0"/>
                  <a:pt x="3428208" y="1534861"/>
                  <a:pt x="3428208" y="3428207"/>
                </a:cubicBezTo>
                <a:cubicBezTo>
                  <a:pt x="3428208" y="5321553"/>
                  <a:pt x="1893347" y="6856414"/>
                  <a:pt x="1" y="6856414"/>
                </a:cubicBezTo>
                <a:lnTo>
                  <a:pt x="0" y="6856414"/>
                </a:lnTo>
                <a:lnTo>
                  <a:pt x="0" y="0"/>
                </a:lnTo>
                <a:close/>
              </a:path>
            </a:pathLst>
          </a:custGeom>
          <a:gradFill>
            <a:gsLst>
              <a:gs pos="0">
                <a:schemeClr val="bg1"/>
              </a:gs>
              <a:gs pos="100000">
                <a:schemeClr val="bg1">
                  <a:alpha val="0"/>
                </a:schemeClr>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
        <p:nvSpPr>
          <p:cNvPr id="9" name="Title 1">
            <a:extLst>
              <a:ext uri="{FF2B5EF4-FFF2-40B4-BE49-F238E27FC236}">
                <a16:creationId xmlns:a16="http://schemas.microsoft.com/office/drawing/2014/main" id="{0EB111F7-2027-1E41-1C02-BA5AA37EA221}"/>
              </a:ext>
            </a:extLst>
          </p:cNvPr>
          <p:cNvSpPr>
            <a:spLocks noGrp="1"/>
          </p:cNvSpPr>
          <p:nvPr>
            <p:ph type="title"/>
          </p:nvPr>
        </p:nvSpPr>
        <p:spPr>
          <a:xfrm>
            <a:off x="989012" y="723900"/>
            <a:ext cx="4114800" cy="5295900"/>
          </a:xfrm>
        </p:spPr>
        <p:txBody>
          <a:bodyPr anchor="ctr">
            <a:normAutofit/>
          </a:bodyPr>
          <a:lstStyle>
            <a:lvl1pPr algn="r">
              <a:lnSpc>
                <a:spcPct val="100000"/>
              </a:lnSpc>
              <a:defRPr sz="48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Content Placeholder 2"/>
          <p:cNvSpPr>
            <a:spLocks noGrp="1"/>
          </p:cNvSpPr>
          <p:nvPr>
            <p:ph idx="1"/>
          </p:nvPr>
        </p:nvSpPr>
        <p:spPr>
          <a:xfrm>
            <a:off x="6932612" y="1981200"/>
            <a:ext cx="4114800" cy="2854781"/>
          </a:xfrm>
        </p:spPr>
        <p:txBody>
          <a:bodyPr anchor="ctr"/>
          <a:lstStyle>
            <a:lvl1pPr marL="45720" indent="0">
              <a:buNone/>
              <a:defRPr>
                <a:solidFill>
                  <a:schemeClr val="tx1">
                    <a:lumMod val="85000"/>
                    <a:lumOff val="15000"/>
                  </a:schemeClr>
                </a:solidFill>
              </a:defRPr>
            </a:lvl1pPr>
            <a:lvl2pPr marL="365760" indent="0">
              <a:buNone/>
              <a:defRPr>
                <a:solidFill>
                  <a:schemeClr val="tx1">
                    <a:lumMod val="85000"/>
                    <a:lumOff val="15000"/>
                  </a:schemeClr>
                </a:solidFill>
              </a:defRPr>
            </a:lvl2pPr>
            <a:lvl3pPr marL="594360" indent="0">
              <a:buNone/>
              <a:defRPr>
                <a:solidFill>
                  <a:schemeClr val="tx1">
                    <a:lumMod val="85000"/>
                    <a:lumOff val="15000"/>
                  </a:schemeClr>
                </a:solidFill>
              </a:defRPr>
            </a:lvl3pPr>
            <a:lvl4pPr marL="777240" indent="0">
              <a:buNone/>
              <a:defRPr>
                <a:solidFill>
                  <a:schemeClr val="tx1">
                    <a:lumMod val="85000"/>
                    <a:lumOff val="15000"/>
                  </a:schemeClr>
                </a:solidFill>
              </a:defRPr>
            </a:lvl4pPr>
            <a:lvl5pPr marL="960120" indent="0">
              <a:buNone/>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ross 13">
            <a:extLst>
              <a:ext uri="{FF2B5EF4-FFF2-40B4-BE49-F238E27FC236}">
                <a16:creationId xmlns:a16="http://schemas.microsoft.com/office/drawing/2014/main" id="{02A1E7CF-4DB4-D31C-D6AA-D368DA17CD5F}"/>
              </a:ext>
            </a:extLst>
          </p:cNvPr>
          <p:cNvSpPr/>
          <p:nvPr userDrawn="1"/>
        </p:nvSpPr>
        <p:spPr>
          <a:xfrm>
            <a:off x="4837509" y="91440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5" name="Cross 14">
            <a:extLst>
              <a:ext uri="{FF2B5EF4-FFF2-40B4-BE49-F238E27FC236}">
                <a16:creationId xmlns:a16="http://schemas.microsoft.com/office/drawing/2014/main" id="{E47E8503-C2AB-07F1-FD1F-A529E414E168}"/>
              </a:ext>
            </a:extLst>
          </p:cNvPr>
          <p:cNvSpPr/>
          <p:nvPr userDrawn="1"/>
        </p:nvSpPr>
        <p:spPr>
          <a:xfrm>
            <a:off x="3085307" y="5695950"/>
            <a:ext cx="685800" cy="685800"/>
          </a:xfrm>
          <a:prstGeom prst="plus">
            <a:avLst>
              <a:gd name="adj" fmla="val 39796"/>
            </a:avLst>
          </a:prstGeom>
          <a:gradFill>
            <a:gsLst>
              <a:gs pos="0">
                <a:schemeClr val="bg1">
                  <a:alpha val="0"/>
                </a:schemeClr>
              </a:gs>
              <a:gs pos="100000">
                <a:schemeClr val="bg1"/>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2" name="Left Brace 1">
            <a:extLst>
              <a:ext uri="{FF2B5EF4-FFF2-40B4-BE49-F238E27FC236}">
                <a16:creationId xmlns:a16="http://schemas.microsoft.com/office/drawing/2014/main" id="{8020F553-E264-0059-F1EB-47039048DC6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895256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able">
    <p:bg>
      <p:bgRef idx="1001">
        <a:schemeClr val="bg1"/>
      </p:bgRef>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E2E1990-ECE7-FA08-4966-BE3109399672}"/>
              </a:ext>
            </a:extLst>
          </p:cNvPr>
          <p:cNvSpPr/>
          <p:nvPr userDrawn="1"/>
        </p:nvSpPr>
        <p:spPr>
          <a:xfrm>
            <a:off x="7026044" y="0"/>
            <a:ext cx="4461334"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3" name="Rectangle 2">
            <a:extLst>
              <a:ext uri="{FF2B5EF4-FFF2-40B4-BE49-F238E27FC236}">
                <a16:creationId xmlns:a16="http://schemas.microsoft.com/office/drawing/2014/main" id="{BE1D9EB0-EE8E-A9E8-9583-2D924EFA65AF}"/>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7" name="Title 1">
            <a:extLst>
              <a:ext uri="{FF2B5EF4-FFF2-40B4-BE49-F238E27FC236}">
                <a16:creationId xmlns:a16="http://schemas.microsoft.com/office/drawing/2014/main" id="{FAC00260-F255-D312-3E7C-329EECDFDEE7}"/>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6" name="Slide Number Placeholder 5">
            <a:extLst>
              <a:ext uri="{FF2B5EF4-FFF2-40B4-BE49-F238E27FC236}">
                <a16:creationId xmlns:a16="http://schemas.microsoft.com/office/drawing/2014/main" id="{3C9C7904-6373-06D6-713A-79D78DD61545}"/>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6" name="Footer Placeholder 4">
            <a:extLst>
              <a:ext uri="{FF2B5EF4-FFF2-40B4-BE49-F238E27FC236}">
                <a16:creationId xmlns:a16="http://schemas.microsoft.com/office/drawing/2014/main" id="{0583D396-7FDF-332F-BEA4-791452AB13E8}"/>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8" name="Date Placeholder 3">
            <a:extLst>
              <a:ext uri="{FF2B5EF4-FFF2-40B4-BE49-F238E27FC236}">
                <a16:creationId xmlns:a16="http://schemas.microsoft.com/office/drawing/2014/main" id="{157FA249-0BE5-21BF-D816-85FBE6C4BD10}"/>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4" name="Table Placeholder 3">
            <a:extLst>
              <a:ext uri="{FF2B5EF4-FFF2-40B4-BE49-F238E27FC236}">
                <a16:creationId xmlns:a16="http://schemas.microsoft.com/office/drawing/2014/main" id="{FD06F443-9595-7420-13F2-7AF883FDE5E1}"/>
              </a:ext>
            </a:extLst>
          </p:cNvPr>
          <p:cNvSpPr>
            <a:spLocks noGrp="1"/>
          </p:cNvSpPr>
          <p:nvPr>
            <p:ph type="tbl" sz="quarter" idx="14"/>
          </p:nvPr>
        </p:nvSpPr>
        <p:spPr>
          <a:xfrm>
            <a:off x="1293811" y="2743200"/>
            <a:ext cx="10134601" cy="3505200"/>
          </a:xfrm>
        </p:spPr>
        <p:txBody>
          <a:bodyPr/>
          <a:lstStyle>
            <a:lvl1pPr>
              <a:defRPr>
                <a:solidFill>
                  <a:schemeClr val="tx1">
                    <a:lumMod val="85000"/>
                    <a:lumOff val="15000"/>
                  </a:schemeClr>
                </a:solidFill>
              </a:defRPr>
            </a:lvl1pPr>
          </a:lstStyle>
          <a:p>
            <a:r>
              <a:rPr lang="en-US" dirty="0"/>
              <a:t>Click icon to add table</a:t>
            </a:r>
          </a:p>
        </p:txBody>
      </p:sp>
    </p:spTree>
    <p:extLst>
      <p:ext uri="{BB962C8B-B14F-4D97-AF65-F5344CB8AC3E}">
        <p14:creationId xmlns:p14="http://schemas.microsoft.com/office/powerpoint/2010/main" val="83789399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29" name="Picture Placeholder 28">
            <a:extLst>
              <a:ext uri="{FF2B5EF4-FFF2-40B4-BE49-F238E27FC236}">
                <a16:creationId xmlns:a16="http://schemas.microsoft.com/office/drawing/2014/main" id="{26E6BD11-82A7-4729-AD05-B0676F9B1F5F}"/>
              </a:ext>
            </a:extLst>
          </p:cNvPr>
          <p:cNvSpPr>
            <a:spLocks noGrp="1"/>
          </p:cNvSpPr>
          <p:nvPr>
            <p:ph type="pic" sz="quarter" idx="21"/>
          </p:nvPr>
        </p:nvSpPr>
        <p:spPr>
          <a:xfrm>
            <a:off x="684318" y="3487897"/>
            <a:ext cx="1750932" cy="1993392"/>
          </a:xfrm>
          <a:solidFill>
            <a:schemeClr val="accent6"/>
          </a:solidFill>
        </p:spPr>
        <p:txBody>
          <a:bodyPr/>
          <a:lstStyle/>
          <a:p>
            <a:r>
              <a:rPr lang="en-US" dirty="0"/>
              <a:t>Click icon to add picture</a:t>
            </a:r>
          </a:p>
        </p:txBody>
      </p:sp>
      <p:sp>
        <p:nvSpPr>
          <p:cNvPr id="19" name="Text Placeholder 18">
            <a:extLst>
              <a:ext uri="{FF2B5EF4-FFF2-40B4-BE49-F238E27FC236}">
                <a16:creationId xmlns:a16="http://schemas.microsoft.com/office/drawing/2014/main" id="{6E08135B-D6D5-401C-B151-CDCB20550F16}"/>
              </a:ext>
            </a:extLst>
          </p:cNvPr>
          <p:cNvSpPr>
            <a:spLocks noGrp="1"/>
          </p:cNvSpPr>
          <p:nvPr>
            <p:ph type="body" sz="quarter" idx="13" hasCustomPrompt="1"/>
          </p:nvPr>
        </p:nvSpPr>
        <p:spPr>
          <a:xfrm>
            <a:off x="695576" y="2250051"/>
            <a:ext cx="1750932"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1" name="Text Placeholder 20">
            <a:extLst>
              <a:ext uri="{FF2B5EF4-FFF2-40B4-BE49-F238E27FC236}">
                <a16:creationId xmlns:a16="http://schemas.microsoft.com/office/drawing/2014/main" id="{FA587696-63FF-4232-8879-488DFE1C31EA}"/>
              </a:ext>
            </a:extLst>
          </p:cNvPr>
          <p:cNvSpPr>
            <a:spLocks noGrp="1"/>
          </p:cNvSpPr>
          <p:nvPr>
            <p:ph type="body" sz="quarter" idx="14" hasCustomPrompt="1"/>
          </p:nvPr>
        </p:nvSpPr>
        <p:spPr>
          <a:xfrm>
            <a:off x="691767" y="2862699"/>
            <a:ext cx="1750932"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0" name="Picture Placeholder 28">
            <a:extLst>
              <a:ext uri="{FF2B5EF4-FFF2-40B4-BE49-F238E27FC236}">
                <a16:creationId xmlns:a16="http://schemas.microsoft.com/office/drawing/2014/main" id="{96507A97-E180-468F-B641-141DBA738642}"/>
              </a:ext>
            </a:extLst>
          </p:cNvPr>
          <p:cNvSpPr>
            <a:spLocks noGrp="1"/>
          </p:cNvSpPr>
          <p:nvPr>
            <p:ph type="pic" sz="quarter" idx="22"/>
          </p:nvPr>
        </p:nvSpPr>
        <p:spPr>
          <a:xfrm>
            <a:off x="2875524" y="3488472"/>
            <a:ext cx="1750932" cy="1993392"/>
          </a:xfrm>
          <a:solidFill>
            <a:schemeClr val="accent6"/>
          </a:solidFill>
        </p:spPr>
        <p:txBody>
          <a:bodyPr/>
          <a:lstStyle/>
          <a:p>
            <a:r>
              <a:rPr lang="en-US" dirty="0"/>
              <a:t>Click icon to add picture</a:t>
            </a:r>
          </a:p>
        </p:txBody>
      </p:sp>
      <p:sp>
        <p:nvSpPr>
          <p:cNvPr id="22" name="Text Placeholder 18">
            <a:extLst>
              <a:ext uri="{FF2B5EF4-FFF2-40B4-BE49-F238E27FC236}">
                <a16:creationId xmlns:a16="http://schemas.microsoft.com/office/drawing/2014/main" id="{49BB8F01-AE51-4455-BE0F-8972415A0C06}"/>
              </a:ext>
            </a:extLst>
          </p:cNvPr>
          <p:cNvSpPr>
            <a:spLocks noGrp="1"/>
          </p:cNvSpPr>
          <p:nvPr>
            <p:ph type="body" sz="quarter" idx="15" hasCustomPrompt="1"/>
          </p:nvPr>
        </p:nvSpPr>
        <p:spPr>
          <a:xfrm>
            <a:off x="2872222" y="2250051"/>
            <a:ext cx="1750932"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3" name="Text Placeholder 20">
            <a:extLst>
              <a:ext uri="{FF2B5EF4-FFF2-40B4-BE49-F238E27FC236}">
                <a16:creationId xmlns:a16="http://schemas.microsoft.com/office/drawing/2014/main" id="{759D2442-D209-4F87-9F2C-19D73A2412D4}"/>
              </a:ext>
            </a:extLst>
          </p:cNvPr>
          <p:cNvSpPr>
            <a:spLocks noGrp="1"/>
          </p:cNvSpPr>
          <p:nvPr>
            <p:ph type="body" sz="quarter" idx="16" hasCustomPrompt="1"/>
          </p:nvPr>
        </p:nvSpPr>
        <p:spPr>
          <a:xfrm>
            <a:off x="2872222" y="2857653"/>
            <a:ext cx="1750932"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1" name="Picture Placeholder 28">
            <a:extLst>
              <a:ext uri="{FF2B5EF4-FFF2-40B4-BE49-F238E27FC236}">
                <a16:creationId xmlns:a16="http://schemas.microsoft.com/office/drawing/2014/main" id="{A850442C-9915-406C-83D9-8EBE8AD3C243}"/>
              </a:ext>
            </a:extLst>
          </p:cNvPr>
          <p:cNvSpPr>
            <a:spLocks noGrp="1"/>
          </p:cNvSpPr>
          <p:nvPr>
            <p:ph type="pic" sz="quarter" idx="23"/>
          </p:nvPr>
        </p:nvSpPr>
        <p:spPr>
          <a:xfrm>
            <a:off x="5063428" y="3487710"/>
            <a:ext cx="1750932" cy="1993392"/>
          </a:xfrm>
          <a:solidFill>
            <a:schemeClr val="accent6"/>
          </a:solidFill>
        </p:spPr>
        <p:txBody>
          <a:bodyPr/>
          <a:lstStyle/>
          <a:p>
            <a:r>
              <a:rPr lang="en-US" dirty="0"/>
              <a:t>Click icon to add picture</a:t>
            </a:r>
          </a:p>
        </p:txBody>
      </p:sp>
      <p:sp>
        <p:nvSpPr>
          <p:cNvPr id="24" name="Text Placeholder 18">
            <a:extLst>
              <a:ext uri="{FF2B5EF4-FFF2-40B4-BE49-F238E27FC236}">
                <a16:creationId xmlns:a16="http://schemas.microsoft.com/office/drawing/2014/main" id="{A596F3D1-5D97-4111-B3D6-FE37290A6B3D}"/>
              </a:ext>
            </a:extLst>
          </p:cNvPr>
          <p:cNvSpPr>
            <a:spLocks noGrp="1"/>
          </p:cNvSpPr>
          <p:nvPr>
            <p:ph type="body" sz="quarter" idx="17" hasCustomPrompt="1"/>
          </p:nvPr>
        </p:nvSpPr>
        <p:spPr>
          <a:xfrm>
            <a:off x="5070877" y="2249864"/>
            <a:ext cx="1750932"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5" name="Text Placeholder 20">
            <a:extLst>
              <a:ext uri="{FF2B5EF4-FFF2-40B4-BE49-F238E27FC236}">
                <a16:creationId xmlns:a16="http://schemas.microsoft.com/office/drawing/2014/main" id="{2D25C272-C21E-4078-818F-B12E10F1827C}"/>
              </a:ext>
            </a:extLst>
          </p:cNvPr>
          <p:cNvSpPr>
            <a:spLocks noGrp="1"/>
          </p:cNvSpPr>
          <p:nvPr>
            <p:ph type="body" sz="quarter" idx="18" hasCustomPrompt="1"/>
          </p:nvPr>
        </p:nvSpPr>
        <p:spPr>
          <a:xfrm>
            <a:off x="5070877" y="2862512"/>
            <a:ext cx="1750932"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32" name="Picture Placeholder 28">
            <a:extLst>
              <a:ext uri="{FF2B5EF4-FFF2-40B4-BE49-F238E27FC236}">
                <a16:creationId xmlns:a16="http://schemas.microsoft.com/office/drawing/2014/main" id="{05393806-4E48-45A2-8BD7-0BA36566F3CC}"/>
              </a:ext>
            </a:extLst>
          </p:cNvPr>
          <p:cNvSpPr>
            <a:spLocks noGrp="1"/>
          </p:cNvSpPr>
          <p:nvPr>
            <p:ph type="pic" sz="quarter" idx="24"/>
          </p:nvPr>
        </p:nvSpPr>
        <p:spPr>
          <a:xfrm>
            <a:off x="7212320" y="3487710"/>
            <a:ext cx="1750932" cy="1993392"/>
          </a:xfrm>
          <a:solidFill>
            <a:schemeClr val="accent6"/>
          </a:solidFill>
        </p:spPr>
        <p:txBody>
          <a:bodyPr/>
          <a:lstStyle/>
          <a:p>
            <a:r>
              <a:rPr lang="en-US" dirty="0"/>
              <a:t>Click icon to add picture</a:t>
            </a:r>
          </a:p>
        </p:txBody>
      </p:sp>
      <p:sp>
        <p:nvSpPr>
          <p:cNvPr id="26" name="Text Placeholder 18">
            <a:extLst>
              <a:ext uri="{FF2B5EF4-FFF2-40B4-BE49-F238E27FC236}">
                <a16:creationId xmlns:a16="http://schemas.microsoft.com/office/drawing/2014/main" id="{DD19656C-C87E-4938-A66D-D6836DBC653A}"/>
              </a:ext>
            </a:extLst>
          </p:cNvPr>
          <p:cNvSpPr>
            <a:spLocks noGrp="1"/>
          </p:cNvSpPr>
          <p:nvPr>
            <p:ph type="body" sz="quarter" idx="19" hasCustomPrompt="1"/>
          </p:nvPr>
        </p:nvSpPr>
        <p:spPr>
          <a:xfrm>
            <a:off x="7212320" y="2249574"/>
            <a:ext cx="1750932"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27" name="Text Placeholder 20">
            <a:extLst>
              <a:ext uri="{FF2B5EF4-FFF2-40B4-BE49-F238E27FC236}">
                <a16:creationId xmlns:a16="http://schemas.microsoft.com/office/drawing/2014/main" id="{DF55E1E1-7FB8-465C-B720-E39D43FFECC8}"/>
              </a:ext>
            </a:extLst>
          </p:cNvPr>
          <p:cNvSpPr>
            <a:spLocks noGrp="1"/>
          </p:cNvSpPr>
          <p:nvPr>
            <p:ph type="body" sz="quarter" idx="20" hasCustomPrompt="1"/>
          </p:nvPr>
        </p:nvSpPr>
        <p:spPr>
          <a:xfrm>
            <a:off x="7212320" y="2862222"/>
            <a:ext cx="1750932"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pPr algn="ctr" defTabSz="457063">
              <a:defRPr/>
            </a:pPr>
            <a:endParaRPr lang="en-US" sz="1200" dirty="0">
              <a:solidFill>
                <a:prstClr val="black">
                  <a:tint val="75000"/>
                </a:prstClr>
              </a:solidFill>
              <a:latin typeface="Calibri" panose="020F0502020204030204"/>
            </a:endParaRP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pPr algn="l" defTabSz="457063">
              <a:defRPr/>
            </a:pPr>
            <a:endParaRPr lang="en-US" sz="1200" dirty="0">
              <a:solidFill>
                <a:prstClr val="black">
                  <a:tint val="75000"/>
                </a:prstClr>
              </a:solidFill>
              <a:latin typeface="Calibri" panose="020F0502020204030204"/>
            </a:endParaRPr>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pPr defTabSz="457063">
              <a:defRPr/>
            </a:pPr>
            <a:fld id="{CB1E4CB7-CB13-4810-BF18-BE31AFC64F93}" type="slidenum">
              <a:rPr lang="en-US" sz="1200" smtClean="0">
                <a:solidFill>
                  <a:prstClr val="black">
                    <a:tint val="75000"/>
                  </a:prstClr>
                </a:solidFill>
                <a:latin typeface="Calibri" panose="020F0502020204030204"/>
              </a:rPr>
              <a:pPr defTabSz="457063">
                <a:defRPr/>
              </a:pPr>
              <a:t>‹#›</a:t>
            </a:fld>
            <a:endParaRPr lang="en-US" sz="1200" dirty="0">
              <a:solidFill>
                <a:prstClr val="black">
                  <a:tint val="75000"/>
                </a:prstClr>
              </a:solidFill>
              <a:latin typeface="Calibri" panose="020F0502020204030204"/>
            </a:endParaRPr>
          </a:p>
        </p:txBody>
      </p:sp>
      <p:sp>
        <p:nvSpPr>
          <p:cNvPr id="6" name="Picture Placeholder 28">
            <a:extLst>
              <a:ext uri="{FF2B5EF4-FFF2-40B4-BE49-F238E27FC236}">
                <a16:creationId xmlns:a16="http://schemas.microsoft.com/office/drawing/2014/main" id="{F8FD5922-55AE-064E-3498-BDC676C9E5D0}"/>
              </a:ext>
            </a:extLst>
          </p:cNvPr>
          <p:cNvSpPr>
            <a:spLocks noGrp="1"/>
          </p:cNvSpPr>
          <p:nvPr>
            <p:ph type="pic" sz="quarter" idx="25"/>
          </p:nvPr>
        </p:nvSpPr>
        <p:spPr>
          <a:xfrm>
            <a:off x="9403526" y="3487710"/>
            <a:ext cx="1750932" cy="1993392"/>
          </a:xfrm>
          <a:solidFill>
            <a:schemeClr val="accent6"/>
          </a:solidFill>
        </p:spPr>
        <p:txBody>
          <a:bodyPr/>
          <a:lstStyle/>
          <a:p>
            <a:r>
              <a:rPr lang="en-US" dirty="0"/>
              <a:t>Click icon to add picture</a:t>
            </a:r>
          </a:p>
        </p:txBody>
      </p:sp>
      <p:sp>
        <p:nvSpPr>
          <p:cNvPr id="7" name="Text Placeholder 18">
            <a:extLst>
              <a:ext uri="{FF2B5EF4-FFF2-40B4-BE49-F238E27FC236}">
                <a16:creationId xmlns:a16="http://schemas.microsoft.com/office/drawing/2014/main" id="{0420CB61-72CC-9705-1A0D-15027685E7ED}"/>
              </a:ext>
            </a:extLst>
          </p:cNvPr>
          <p:cNvSpPr>
            <a:spLocks noGrp="1"/>
          </p:cNvSpPr>
          <p:nvPr>
            <p:ph type="body" sz="quarter" idx="26" hasCustomPrompt="1"/>
          </p:nvPr>
        </p:nvSpPr>
        <p:spPr>
          <a:xfrm>
            <a:off x="9403526" y="2249574"/>
            <a:ext cx="1750932" cy="594360"/>
          </a:xfrm>
        </p:spPr>
        <p:txBody>
          <a:bodyPr anchor="b" anchorCtr="0">
            <a:normAutofit/>
          </a:bodyPr>
          <a:lstStyle>
            <a:lvl1pPr marL="0" indent="0">
              <a:buNone/>
              <a:defRPr sz="1999" b="1">
                <a:latin typeface="+mj-lt"/>
              </a:defRPr>
            </a:lvl1pPr>
            <a:lvl2pPr marL="365650" indent="0">
              <a:buFont typeface="Arial" panose="020B0604020202020204" pitchFamily="34" charset="0"/>
              <a:buNone/>
              <a:defRPr/>
            </a:lvl2pPr>
            <a:lvl3pPr marL="365650" indent="0">
              <a:buNone/>
              <a:defRPr/>
            </a:lvl3pPr>
            <a:lvl4pPr marL="639888" indent="0">
              <a:buFont typeface="Arial" panose="020B0604020202020204" pitchFamily="34" charset="0"/>
              <a:buNone/>
              <a:defRPr/>
            </a:lvl4pPr>
            <a:lvl5pPr marL="612464" indent="0">
              <a:buNone/>
              <a:defRPr/>
            </a:lvl5pPr>
          </a:lstStyle>
          <a:p>
            <a:pPr lvl="0"/>
            <a:r>
              <a:rPr lang="en-US" dirty="0"/>
              <a:t>Name</a:t>
            </a:r>
          </a:p>
        </p:txBody>
      </p:sp>
      <p:sp>
        <p:nvSpPr>
          <p:cNvPr id="8" name="Text Placeholder 20">
            <a:extLst>
              <a:ext uri="{FF2B5EF4-FFF2-40B4-BE49-F238E27FC236}">
                <a16:creationId xmlns:a16="http://schemas.microsoft.com/office/drawing/2014/main" id="{9AA25BDC-69C1-FED8-A117-3C714D2EBEAA}"/>
              </a:ext>
            </a:extLst>
          </p:cNvPr>
          <p:cNvSpPr>
            <a:spLocks noGrp="1"/>
          </p:cNvSpPr>
          <p:nvPr>
            <p:ph type="body" sz="quarter" idx="27" hasCustomPrompt="1"/>
          </p:nvPr>
        </p:nvSpPr>
        <p:spPr>
          <a:xfrm>
            <a:off x="9403526" y="2862222"/>
            <a:ext cx="1750932" cy="594360"/>
          </a:xfrm>
        </p:spPr>
        <p:txBody>
          <a:bodyPr>
            <a:noAutofit/>
          </a:bodyPr>
          <a:lstStyle>
            <a:lvl1pPr marL="0" indent="0">
              <a:buNone/>
              <a:defRPr sz="1600"/>
            </a:lvl1pPr>
            <a:lvl2pPr marL="365650" indent="0">
              <a:buFont typeface="Arial" panose="020B0604020202020204" pitchFamily="34" charset="0"/>
              <a:buNone/>
              <a:defRPr sz="1600"/>
            </a:lvl2pPr>
            <a:lvl3pPr marL="365650" indent="0">
              <a:buNone/>
              <a:defRPr sz="1600"/>
            </a:lvl3pPr>
            <a:lvl4pPr marL="639888" indent="0">
              <a:buFont typeface="Arial" panose="020B0604020202020204" pitchFamily="34" charset="0"/>
              <a:buNone/>
              <a:defRPr sz="1600"/>
            </a:lvl4pPr>
            <a:lvl5pPr marL="612464" indent="0">
              <a:buNone/>
              <a:defRPr sz="1600"/>
            </a:lvl5pPr>
          </a:lstStyle>
          <a:p>
            <a:pPr lvl="0"/>
            <a:r>
              <a:rPr lang="en-US" dirty="0"/>
              <a:t>Title</a:t>
            </a:r>
          </a:p>
        </p:txBody>
      </p:sp>
    </p:spTree>
    <p:extLst>
      <p:ext uri="{BB962C8B-B14F-4D97-AF65-F5344CB8AC3E}">
        <p14:creationId xmlns:p14="http://schemas.microsoft.com/office/powerpoint/2010/main" val="848262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hart and Tab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C0C88D-87E5-47C3-AA92-269E45C85DD1}"/>
              </a:ext>
              <a:ext uri="{C183D7F6-B498-43B3-948B-1728B52AA6E4}">
                <adec:decorative xmlns:adec="http://schemas.microsoft.com/office/drawing/2017/decorative" val="1"/>
              </a:ext>
            </a:extLst>
          </p:cNvPr>
          <p:cNvSpPr/>
          <p:nvPr userDrawn="1"/>
        </p:nvSpPr>
        <p:spPr>
          <a:xfrm rot="10800000" flipH="1">
            <a:off x="-2" y="10798"/>
            <a:ext cx="12188828" cy="1818001"/>
          </a:xfrm>
          <a:prstGeom prst="rect">
            <a:avLst/>
          </a:prstGeom>
          <a:gradFill>
            <a:gsLst>
              <a:gs pos="8000">
                <a:schemeClr val="accent2">
                  <a:lumMod val="40000"/>
                  <a:lumOff val="60000"/>
                </a:schemeClr>
              </a:gs>
              <a:gs pos="72000">
                <a:schemeClr val="accent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446212" y="429770"/>
            <a:ext cx="10238613" cy="1234440"/>
          </a:xfrm>
        </p:spPr>
        <p:txBody>
          <a:bodyPr/>
          <a:lstStyle>
            <a:lvl1pPr>
              <a:defRPr>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a:xfrm>
            <a:off x="1320459" y="2865439"/>
            <a:ext cx="10238293" cy="2708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reeform: Shape 7">
            <a:extLst>
              <a:ext uri="{FF2B5EF4-FFF2-40B4-BE49-F238E27FC236}">
                <a16:creationId xmlns:a16="http://schemas.microsoft.com/office/drawing/2014/main" id="{4D12C7D5-A921-47A9-8619-DD3D6EC8142C}"/>
              </a:ext>
              <a:ext uri="{C183D7F6-B498-43B3-948B-1728B52AA6E4}">
                <adec:decorative xmlns:adec="http://schemas.microsoft.com/office/drawing/2017/decorative" val="1"/>
              </a:ext>
            </a:extLst>
          </p:cNvPr>
          <p:cNvSpPr/>
          <p:nvPr userDrawn="1"/>
        </p:nvSpPr>
        <p:spPr>
          <a:xfrm rot="14834054">
            <a:off x="4820722" y="-1738628"/>
            <a:ext cx="3118759" cy="4638723"/>
          </a:xfrm>
          <a:custGeom>
            <a:avLst/>
            <a:gdLst>
              <a:gd name="connsiteX0" fmla="*/ 3118759 w 3118759"/>
              <a:gd name="connsiteY0" fmla="*/ 79510 h 4639931"/>
              <a:gd name="connsiteX1" fmla="*/ 1204940 w 3118759"/>
              <a:gd name="connsiteY1" fmla="*/ 4639931 h 4639931"/>
              <a:gd name="connsiteX2" fmla="*/ 1103495 w 3118759"/>
              <a:gd name="connsiteY2" fmla="*/ 4578302 h 4639931"/>
              <a:gd name="connsiteX3" fmla="*/ 0 w 3118759"/>
              <a:gd name="connsiteY3" fmla="*/ 2502877 h 4639931"/>
              <a:gd name="connsiteX4" fmla="*/ 2502877 w 3118759"/>
              <a:gd name="connsiteY4" fmla="*/ 0 h 4639931"/>
              <a:gd name="connsiteX5" fmla="*/ 3007294 w 3118759"/>
              <a:gd name="connsiteY5" fmla="*/ 50850 h 463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8759" h="4639931">
                <a:moveTo>
                  <a:pt x="3118759" y="79510"/>
                </a:moveTo>
                <a:lnTo>
                  <a:pt x="1204940" y="4639931"/>
                </a:lnTo>
                <a:lnTo>
                  <a:pt x="1103495" y="4578302"/>
                </a:lnTo>
                <a:cubicBezTo>
                  <a:pt x="437725" y="4128517"/>
                  <a:pt x="0" y="3366815"/>
                  <a:pt x="0" y="2502877"/>
                </a:cubicBezTo>
                <a:cubicBezTo>
                  <a:pt x="0" y="1120576"/>
                  <a:pt x="1120576" y="0"/>
                  <a:pt x="2502877" y="0"/>
                </a:cubicBezTo>
                <a:cubicBezTo>
                  <a:pt x="2675665" y="0"/>
                  <a:pt x="2844363" y="17509"/>
                  <a:pt x="3007294" y="50850"/>
                </a:cubicBezTo>
                <a:close/>
              </a:path>
            </a:pathLst>
          </a:custGeom>
          <a:gradFill>
            <a:gsLst>
              <a:gs pos="0">
                <a:schemeClr val="accent6">
                  <a:alpha val="12000"/>
                </a:schemeClr>
              </a:gs>
              <a:gs pos="100000">
                <a:schemeClr val="accent6">
                  <a:lumMod val="60000"/>
                  <a:lumOff val="40000"/>
                  <a:alpha val="20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799"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endParaRPr lang="en-US" dirty="0"/>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lvl1pPr>
              <a:defRPr>
                <a:solidFill>
                  <a:schemeClr val="tx1"/>
                </a:solidFill>
              </a:defRPr>
            </a:lvl1pPr>
          </a:lstStyle>
          <a:p>
            <a:fld id="{C01389E6-C847-4AD0-B56D-D205B2EAB1EE}" type="slidenum">
              <a:rPr lang="en-US" smtClean="0"/>
              <a:pPr/>
              <a:t>‹#›</a:t>
            </a:fld>
            <a:endParaRPr lang="en-US" dirty="0"/>
          </a:p>
        </p:txBody>
      </p:sp>
      <p:sp>
        <p:nvSpPr>
          <p:cNvPr id="9" name="Rectangle 8">
            <a:extLst>
              <a:ext uri="{FF2B5EF4-FFF2-40B4-BE49-F238E27FC236}">
                <a16:creationId xmlns:a16="http://schemas.microsoft.com/office/drawing/2014/main" id="{34315B16-F859-4692-83E7-34DB868379B2}"/>
              </a:ext>
              <a:ext uri="{C183D7F6-B498-43B3-948B-1728B52AA6E4}">
                <adec:decorative xmlns:adec="http://schemas.microsoft.com/office/drawing/2017/decorative" val="1"/>
              </a:ext>
            </a:extLst>
          </p:cNvPr>
          <p:cNvSpPr/>
          <p:nvPr userDrawn="1"/>
        </p:nvSpPr>
        <p:spPr>
          <a:xfrm flipH="1">
            <a:off x="4059760" y="0"/>
            <a:ext cx="8113187" cy="1945408"/>
          </a:xfrm>
          <a:prstGeom prst="rect">
            <a:avLst/>
          </a:prstGeom>
          <a:gradFill>
            <a:gsLst>
              <a:gs pos="0">
                <a:schemeClr val="accent6">
                  <a:alpha val="16000"/>
                </a:schemeClr>
              </a:gs>
              <a:gs pos="62000">
                <a:schemeClr val="accent5">
                  <a:alpha val="0"/>
                </a:scheme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Tree>
    <p:extLst>
      <p:ext uri="{BB962C8B-B14F-4D97-AF65-F5344CB8AC3E}">
        <p14:creationId xmlns:p14="http://schemas.microsoft.com/office/powerpoint/2010/main" val="2114417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78349" y="457200"/>
            <a:ext cx="6271150" cy="616267"/>
          </a:xfrm>
        </p:spPr>
        <p:txBody>
          <a:bodyPr anchor="b">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78349" y="1685038"/>
            <a:ext cx="6271150" cy="4496306"/>
          </a:xfrm>
        </p:spPr>
        <p:txBody>
          <a:bodyPr/>
          <a:lstStyle>
            <a:lvl1pPr>
              <a:buNone/>
              <a:defRPr sz="1799"/>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020" y="6356351"/>
            <a:ext cx="2742486" cy="365125"/>
          </a:xfrm>
        </p:spPr>
        <p:txBody>
          <a:bodyPr/>
          <a:lstStyle/>
          <a:p>
            <a:endParaRPr lang="en-US" dirty="0"/>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0596" y="6356351"/>
            <a:ext cx="4113728" cy="365125"/>
          </a:xfrm>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38272" y="6356351"/>
            <a:ext cx="2742486"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6566" y="83616"/>
            <a:ext cx="73152" cy="5484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78349" y="1230186"/>
            <a:ext cx="6216301"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081" y="321288"/>
            <a:ext cx="4049737" cy="5860056"/>
          </a:xfrm>
        </p:spPr>
        <p:txBody>
          <a:bodyPr anchor="ctr"/>
          <a:lstStyle>
            <a:lvl1pPr algn="ctr">
              <a:buNone/>
              <a:defRPr/>
            </a:lvl1pPr>
          </a:lstStyle>
          <a:p>
            <a:r>
              <a:rPr lang="en-US" dirty="0"/>
              <a:t>Click icon to add picture</a:t>
            </a:r>
          </a:p>
        </p:txBody>
      </p:sp>
    </p:spTree>
    <p:extLst>
      <p:ext uri="{BB962C8B-B14F-4D97-AF65-F5344CB8AC3E}">
        <p14:creationId xmlns:p14="http://schemas.microsoft.com/office/powerpoint/2010/main" val="10302807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losing">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5FB068A-9EE1-FCD9-54F9-D1322A68868B}"/>
              </a:ext>
            </a:extLst>
          </p:cNvPr>
          <p:cNvSpPr/>
          <p:nvPr userDrawn="1"/>
        </p:nvSpPr>
        <p:spPr>
          <a:xfrm>
            <a:off x="2132012" y="0"/>
            <a:ext cx="7924800" cy="6858000"/>
          </a:xfrm>
          <a:custGeom>
            <a:avLst/>
            <a:gdLst>
              <a:gd name="connsiteX0" fmla="*/ 1982890 w 7924800"/>
              <a:gd name="connsiteY0" fmla="*/ 0 h 6858000"/>
              <a:gd name="connsiteX1" fmla="*/ 5941911 w 7924800"/>
              <a:gd name="connsiteY1" fmla="*/ 0 h 6858000"/>
              <a:gd name="connsiteX2" fmla="*/ 6177816 w 7924800"/>
              <a:gd name="connsiteY2" fmla="*/ 143316 h 6858000"/>
              <a:gd name="connsiteX3" fmla="*/ 7924800 w 7924800"/>
              <a:gd name="connsiteY3" fmla="*/ 3429000 h 6858000"/>
              <a:gd name="connsiteX4" fmla="*/ 6017049 w 7924800"/>
              <a:gd name="connsiteY4" fmla="*/ 6817750 h 6858000"/>
              <a:gd name="connsiteX5" fmla="*/ 5947047 w 7924800"/>
              <a:gd name="connsiteY5" fmla="*/ 6858000 h 6858000"/>
              <a:gd name="connsiteX6" fmla="*/ 1977753 w 7924800"/>
              <a:gd name="connsiteY6" fmla="*/ 6858000 h 6858000"/>
              <a:gd name="connsiteX7" fmla="*/ 1907752 w 7924800"/>
              <a:gd name="connsiteY7" fmla="*/ 6817750 h 6858000"/>
              <a:gd name="connsiteX8" fmla="*/ 0 w 7924800"/>
              <a:gd name="connsiteY8" fmla="*/ 3429000 h 6858000"/>
              <a:gd name="connsiteX9" fmla="*/ 1746985 w 7924800"/>
              <a:gd name="connsiteY9" fmla="*/ 1433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24800" h="6858000">
                <a:moveTo>
                  <a:pt x="1982890" y="0"/>
                </a:moveTo>
                <a:lnTo>
                  <a:pt x="5941911" y="0"/>
                </a:lnTo>
                <a:lnTo>
                  <a:pt x="6177816" y="143316"/>
                </a:lnTo>
                <a:cubicBezTo>
                  <a:pt x="7231821" y="855388"/>
                  <a:pt x="7924800" y="2061267"/>
                  <a:pt x="7924800" y="3429000"/>
                </a:cubicBezTo>
                <a:cubicBezTo>
                  <a:pt x="7924800" y="4865120"/>
                  <a:pt x="7160790" y="6122796"/>
                  <a:pt x="6017049" y="6817750"/>
                </a:cubicBezTo>
                <a:lnTo>
                  <a:pt x="5947047" y="6858000"/>
                </a:lnTo>
                <a:lnTo>
                  <a:pt x="1977753" y="6858000"/>
                </a:lnTo>
                <a:lnTo>
                  <a:pt x="1907752" y="6817750"/>
                </a:lnTo>
                <a:cubicBezTo>
                  <a:pt x="764010" y="6122796"/>
                  <a:pt x="0" y="4865120"/>
                  <a:pt x="0" y="3429000"/>
                </a:cubicBezTo>
                <a:cubicBezTo>
                  <a:pt x="0" y="2061267"/>
                  <a:pt x="692980" y="855388"/>
                  <a:pt x="1746985" y="143316"/>
                </a:cubicBezTo>
                <a:close/>
              </a:path>
            </a:pathLst>
          </a:custGeom>
          <a:gradFill>
            <a:gsLst>
              <a:gs pos="0">
                <a:schemeClr val="bg1"/>
              </a:gs>
              <a:gs pos="100000">
                <a:schemeClr val="bg1">
                  <a:alpha val="0"/>
                </a:schemeClr>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
        <p:nvSpPr>
          <p:cNvPr id="8" name="Left Brace 7">
            <a:extLst>
              <a:ext uri="{FF2B5EF4-FFF2-40B4-BE49-F238E27FC236}">
                <a16:creationId xmlns:a16="http://schemas.microsoft.com/office/drawing/2014/main" id="{6A409372-199C-2F3B-65CD-ADC2E45B43B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itle 1">
            <a:extLst>
              <a:ext uri="{FF2B5EF4-FFF2-40B4-BE49-F238E27FC236}">
                <a16:creationId xmlns:a16="http://schemas.microsoft.com/office/drawing/2014/main" id="{C47599E9-7877-89FF-8C57-FEF4C3C864DD}"/>
              </a:ext>
            </a:extLst>
          </p:cNvPr>
          <p:cNvSpPr>
            <a:spLocks noGrp="1"/>
          </p:cNvSpPr>
          <p:nvPr>
            <p:ph type="title"/>
          </p:nvPr>
        </p:nvSpPr>
        <p:spPr>
          <a:xfrm>
            <a:off x="531812" y="495300"/>
            <a:ext cx="4572000" cy="5867400"/>
          </a:xfrm>
        </p:spPr>
        <p:txBody>
          <a:bodyPr anchor="ctr">
            <a:normAutofit/>
          </a:bodyPr>
          <a:lstStyle>
            <a:lvl1pPr marL="0" indent="0" algn="r">
              <a:lnSpc>
                <a:spcPct val="110000"/>
              </a:lnSpc>
              <a:defRPr sz="4800"/>
            </a:lvl1pPr>
          </a:lstStyle>
          <a:p>
            <a:r>
              <a:rPr lang="en-US"/>
              <a:t>Click to edit Master title style</a:t>
            </a:r>
            <a:endParaRPr dirty="0"/>
          </a:p>
        </p:txBody>
      </p:sp>
      <p:sp>
        <p:nvSpPr>
          <p:cNvPr id="4" name="Text Placeholder 10">
            <a:extLst>
              <a:ext uri="{FF2B5EF4-FFF2-40B4-BE49-F238E27FC236}">
                <a16:creationId xmlns:a16="http://schemas.microsoft.com/office/drawing/2014/main" id="{22A2F27B-8DDF-057C-B969-50B4B8C3D2AF}"/>
              </a:ext>
            </a:extLst>
          </p:cNvPr>
          <p:cNvSpPr>
            <a:spLocks noGrp="1"/>
          </p:cNvSpPr>
          <p:nvPr>
            <p:ph type="body" sz="quarter" idx="14"/>
          </p:nvPr>
        </p:nvSpPr>
        <p:spPr>
          <a:xfrm>
            <a:off x="6768305" y="2247900"/>
            <a:ext cx="4443413" cy="2400300"/>
          </a:xfrm>
        </p:spPr>
        <p:txBody>
          <a:bodyPr anchor="ctr">
            <a:normAutofit/>
          </a:bodyPr>
          <a:lstStyle>
            <a:lvl1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1pPr>
            <a:lvl2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2pPr>
            <a:lvl3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3pPr>
            <a:lvl4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4pPr>
            <a:lvl5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a:solidFill>
                  <a:schemeClr val="tx1">
                    <a:lumMod val="85000"/>
                    <a:lumOff val="1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2780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ing with Phone image">
    <p:bg>
      <p:bgRef idx="1001">
        <a:schemeClr val="bg1"/>
      </p:bgRef>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5C0889D-74A2-974C-BB02-FA1F7BE369E2}"/>
              </a:ext>
            </a:extLst>
          </p:cNvPr>
          <p:cNvSpPr/>
          <p:nvPr userDrawn="1"/>
        </p:nvSpPr>
        <p:spPr>
          <a:xfrm>
            <a:off x="6704012" y="1148418"/>
            <a:ext cx="4561165" cy="4561165"/>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8" name="Graphic 7">
            <a:extLst>
              <a:ext uri="{FF2B5EF4-FFF2-40B4-BE49-F238E27FC236}">
                <a16:creationId xmlns:a16="http://schemas.microsoft.com/office/drawing/2014/main" id="{2DAE856D-3749-4D3B-9F33-A46528589F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32079" y="598170"/>
            <a:ext cx="3096221" cy="5661660"/>
          </a:xfrm>
          <a:prstGeom prst="rect">
            <a:avLst/>
          </a:prstGeom>
        </p:spPr>
      </p:pic>
      <p:sp>
        <p:nvSpPr>
          <p:cNvPr id="9" name="Cross 8">
            <a:extLst>
              <a:ext uri="{FF2B5EF4-FFF2-40B4-BE49-F238E27FC236}">
                <a16:creationId xmlns:a16="http://schemas.microsoft.com/office/drawing/2014/main" id="{7A96460A-640C-6025-AAB5-344AB2A405D1}"/>
              </a:ext>
            </a:extLst>
          </p:cNvPr>
          <p:cNvSpPr/>
          <p:nvPr userDrawn="1"/>
        </p:nvSpPr>
        <p:spPr>
          <a:xfrm>
            <a:off x="10818812" y="5353077"/>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1" name="Cross 10">
            <a:extLst>
              <a:ext uri="{FF2B5EF4-FFF2-40B4-BE49-F238E27FC236}">
                <a16:creationId xmlns:a16="http://schemas.microsoft.com/office/drawing/2014/main" id="{471314FF-EA0B-8DDE-B558-885A876FB0D5}"/>
              </a:ext>
            </a:extLst>
          </p:cNvPr>
          <p:cNvSpPr/>
          <p:nvPr userDrawn="1"/>
        </p:nvSpPr>
        <p:spPr>
          <a:xfrm>
            <a:off x="6335910" y="805517"/>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2" name="Title 1">
            <a:extLst>
              <a:ext uri="{FF2B5EF4-FFF2-40B4-BE49-F238E27FC236}">
                <a16:creationId xmlns:a16="http://schemas.microsoft.com/office/drawing/2014/main" id="{E894761B-B29B-1C47-FAE9-6E0FA1543EC6}"/>
              </a:ext>
            </a:extLst>
          </p:cNvPr>
          <p:cNvSpPr>
            <a:spLocks noGrp="1"/>
          </p:cNvSpPr>
          <p:nvPr>
            <p:ph type="title"/>
          </p:nvPr>
        </p:nvSpPr>
        <p:spPr>
          <a:xfrm>
            <a:off x="608012" y="685800"/>
            <a:ext cx="6372818" cy="4038600"/>
          </a:xfrm>
        </p:spPr>
        <p:txBody>
          <a:bodyPr anchor="b">
            <a:normAutofit/>
          </a:bodyPr>
          <a:lstStyle>
            <a:lvl1pPr marL="0" indent="0" algn="l">
              <a:lnSpc>
                <a:spcPct val="100000"/>
              </a:lnSpc>
              <a:defRPr sz="4800"/>
            </a:lvl1pPr>
          </a:lstStyle>
          <a:p>
            <a:r>
              <a:rPr lang="en-US"/>
              <a:t>Click to edit Master title style</a:t>
            </a:r>
            <a:endParaRPr dirty="0"/>
          </a:p>
        </p:txBody>
      </p:sp>
      <p:sp>
        <p:nvSpPr>
          <p:cNvPr id="5" name="Text Placeholder 9">
            <a:extLst>
              <a:ext uri="{FF2B5EF4-FFF2-40B4-BE49-F238E27FC236}">
                <a16:creationId xmlns:a16="http://schemas.microsoft.com/office/drawing/2014/main" id="{EEFF6782-6ABD-DEB0-6FD1-1263A5469A24}"/>
              </a:ext>
            </a:extLst>
          </p:cNvPr>
          <p:cNvSpPr>
            <a:spLocks noGrp="1"/>
          </p:cNvSpPr>
          <p:nvPr>
            <p:ph type="body" sz="quarter" idx="10"/>
          </p:nvPr>
        </p:nvSpPr>
        <p:spPr>
          <a:xfrm>
            <a:off x="608012" y="4876800"/>
            <a:ext cx="6372817" cy="1104898"/>
          </a:xfrm>
        </p:spPr>
        <p:txBody>
          <a:bodyPr anchor="t">
            <a:normAutofit/>
          </a:bodyPr>
          <a:lstStyle>
            <a:lvl1pPr marL="45720" indent="0" algn="l">
              <a:buNone/>
              <a:defRPr sz="2000"/>
            </a:lvl1pPr>
          </a:lstStyle>
          <a:p>
            <a:pPr lvl="0"/>
            <a:r>
              <a:rPr lang="en-US"/>
              <a:t>Click to edit Master text styles</a:t>
            </a:r>
          </a:p>
        </p:txBody>
      </p:sp>
      <p:sp>
        <p:nvSpPr>
          <p:cNvPr id="16" name="Picture Placeholder 15">
            <a:extLst>
              <a:ext uri="{FF2B5EF4-FFF2-40B4-BE49-F238E27FC236}">
                <a16:creationId xmlns:a16="http://schemas.microsoft.com/office/drawing/2014/main" id="{5BA3F629-2405-DC90-C212-6F3D52B95D9B}"/>
              </a:ext>
            </a:extLst>
          </p:cNvPr>
          <p:cNvSpPr>
            <a:spLocks noGrp="1"/>
          </p:cNvSpPr>
          <p:nvPr>
            <p:ph type="pic" sz="quarter" idx="15"/>
          </p:nvPr>
        </p:nvSpPr>
        <p:spPr>
          <a:xfrm>
            <a:off x="7765046" y="883471"/>
            <a:ext cx="2439096" cy="5091059"/>
          </a:xfrm>
          <a:custGeom>
            <a:avLst/>
            <a:gdLst>
              <a:gd name="connsiteX0" fmla="*/ 340815 w 2439096"/>
              <a:gd name="connsiteY0" fmla="*/ 0 h 5091059"/>
              <a:gd name="connsiteX1" fmla="*/ 2098281 w 2439096"/>
              <a:gd name="connsiteY1" fmla="*/ 0 h 5091059"/>
              <a:gd name="connsiteX2" fmla="*/ 2439096 w 2439096"/>
              <a:gd name="connsiteY2" fmla="*/ 340815 h 5091059"/>
              <a:gd name="connsiteX3" fmla="*/ 2439096 w 2439096"/>
              <a:gd name="connsiteY3" fmla="*/ 495300 h 5091059"/>
              <a:gd name="connsiteX4" fmla="*/ 2439096 w 2439096"/>
              <a:gd name="connsiteY4" fmla="*/ 4750244 h 5091059"/>
              <a:gd name="connsiteX5" fmla="*/ 2098281 w 2439096"/>
              <a:gd name="connsiteY5" fmla="*/ 5091059 h 5091059"/>
              <a:gd name="connsiteX6" fmla="*/ 340815 w 2439096"/>
              <a:gd name="connsiteY6" fmla="*/ 5091059 h 5091059"/>
              <a:gd name="connsiteX7" fmla="*/ 0 w 2439096"/>
              <a:gd name="connsiteY7" fmla="*/ 4750244 h 5091059"/>
              <a:gd name="connsiteX8" fmla="*/ 0 w 2439096"/>
              <a:gd name="connsiteY8" fmla="*/ 495300 h 5091059"/>
              <a:gd name="connsiteX9" fmla="*/ 0 w 2439096"/>
              <a:gd name="connsiteY9" fmla="*/ 340815 h 5091059"/>
              <a:gd name="connsiteX10" fmla="*/ 340815 w 2439096"/>
              <a:gd name="connsiteY10" fmla="*/ 0 h 5091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39096" h="5091059">
                <a:moveTo>
                  <a:pt x="340815" y="0"/>
                </a:moveTo>
                <a:lnTo>
                  <a:pt x="2098281" y="0"/>
                </a:lnTo>
                <a:cubicBezTo>
                  <a:pt x="2286508" y="0"/>
                  <a:pt x="2439096" y="152588"/>
                  <a:pt x="2439096" y="340815"/>
                </a:cubicBezTo>
                <a:lnTo>
                  <a:pt x="2439096" y="495300"/>
                </a:lnTo>
                <a:lnTo>
                  <a:pt x="2439096" y="4750244"/>
                </a:lnTo>
                <a:cubicBezTo>
                  <a:pt x="2439096" y="4938471"/>
                  <a:pt x="2286508" y="5091059"/>
                  <a:pt x="2098281" y="5091059"/>
                </a:cubicBezTo>
                <a:lnTo>
                  <a:pt x="340815" y="5091059"/>
                </a:lnTo>
                <a:cubicBezTo>
                  <a:pt x="152588" y="5091059"/>
                  <a:pt x="0" y="4938471"/>
                  <a:pt x="0" y="4750244"/>
                </a:cubicBezTo>
                <a:lnTo>
                  <a:pt x="0" y="495300"/>
                </a:lnTo>
                <a:lnTo>
                  <a:pt x="0" y="340815"/>
                </a:lnTo>
                <a:cubicBezTo>
                  <a:pt x="0" y="152588"/>
                  <a:pt x="152588" y="0"/>
                  <a:pt x="340815" y="0"/>
                </a:cubicBez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185047373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Subtitle ">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C3968AF-EB74-3889-A3BA-E759CFD47B12}"/>
              </a:ext>
            </a:extLst>
          </p:cNvPr>
          <p:cNvSpPr/>
          <p:nvPr userDrawn="1"/>
        </p:nvSpPr>
        <p:spPr>
          <a:xfrm>
            <a:off x="3275012" y="609600"/>
            <a:ext cx="5638800" cy="5638800"/>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Left Brace 7">
            <a:extLst>
              <a:ext uri="{FF2B5EF4-FFF2-40B4-BE49-F238E27FC236}">
                <a16:creationId xmlns:a16="http://schemas.microsoft.com/office/drawing/2014/main" id="{6A409372-199C-2F3B-65CD-ADC2E45B43B7}"/>
              </a:ext>
            </a:extLst>
          </p:cNvPr>
          <p:cNvSpPr/>
          <p:nvPr userDrawn="1"/>
        </p:nvSpPr>
        <p:spPr>
          <a:xfrm>
            <a:off x="5561012" y="2022021"/>
            <a:ext cx="838200" cy="2813960"/>
          </a:xfrm>
          <a:prstGeom prst="leftBrace">
            <a:avLst>
              <a:gd name="adj1" fmla="val 34932"/>
              <a:gd name="adj2" fmla="val 50000"/>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itle 1">
            <a:extLst>
              <a:ext uri="{FF2B5EF4-FFF2-40B4-BE49-F238E27FC236}">
                <a16:creationId xmlns:a16="http://schemas.microsoft.com/office/drawing/2014/main" id="{266838CB-A9BC-715A-18FE-06CCE4A9CAFC}"/>
              </a:ext>
            </a:extLst>
          </p:cNvPr>
          <p:cNvSpPr>
            <a:spLocks noGrp="1"/>
          </p:cNvSpPr>
          <p:nvPr>
            <p:ph type="title"/>
          </p:nvPr>
        </p:nvSpPr>
        <p:spPr>
          <a:xfrm>
            <a:off x="531812" y="495300"/>
            <a:ext cx="4572000" cy="5867400"/>
          </a:xfrm>
        </p:spPr>
        <p:txBody>
          <a:bodyPr anchor="ctr">
            <a:normAutofit/>
          </a:bodyPr>
          <a:lstStyle>
            <a:lvl1pPr marL="0" indent="0" algn="r">
              <a:lnSpc>
                <a:spcPct val="110000"/>
              </a:lnSpc>
              <a:defRPr sz="4800"/>
            </a:lvl1pPr>
          </a:lstStyle>
          <a:p>
            <a:r>
              <a:rPr lang="en-US"/>
              <a:t>Click to edit Master title style</a:t>
            </a:r>
            <a:endParaRPr dirty="0"/>
          </a:p>
        </p:txBody>
      </p:sp>
      <p:sp>
        <p:nvSpPr>
          <p:cNvPr id="3" name="Text Placeholder 10">
            <a:extLst>
              <a:ext uri="{FF2B5EF4-FFF2-40B4-BE49-F238E27FC236}">
                <a16:creationId xmlns:a16="http://schemas.microsoft.com/office/drawing/2014/main" id="{454B8043-D1DD-E2EA-772B-D8D38CD37D14}"/>
              </a:ext>
            </a:extLst>
          </p:cNvPr>
          <p:cNvSpPr>
            <a:spLocks noGrp="1"/>
          </p:cNvSpPr>
          <p:nvPr>
            <p:ph type="body" sz="quarter" idx="14"/>
          </p:nvPr>
        </p:nvSpPr>
        <p:spPr>
          <a:xfrm>
            <a:off x="6768305" y="2022021"/>
            <a:ext cx="4443413" cy="2813960"/>
          </a:xfrm>
        </p:spPr>
        <p:txBody>
          <a:bodyPr anchor="ctr">
            <a:normAutofit/>
          </a:bodyPr>
          <a:lstStyle>
            <a:lvl1pPr marL="45720" indent="0" algn="l" defTabSz="914400" rtl="0" eaLnBrk="1" latinLnBrk="0" hangingPunct="1">
              <a:lnSpc>
                <a:spcPct val="110000"/>
              </a:lnSpc>
              <a:spcBef>
                <a:spcPts val="1800"/>
              </a:spcBef>
              <a:buClr>
                <a:schemeClr val="tx1">
                  <a:lumMod val="65000"/>
                  <a:lumOff val="35000"/>
                </a:schemeClr>
              </a:buClr>
              <a:buSzPct val="80000"/>
              <a:buFont typeface="Arial" pitchFamily="34" charset="0"/>
              <a:buNone/>
              <a:defRPr lang="en-US" sz="2000" kern="1200" spc="30" dirty="0" smtClean="0">
                <a:solidFill>
                  <a:schemeClr val="tx1">
                    <a:lumMod val="85000"/>
                    <a:lumOff val="15000"/>
                  </a:schemeClr>
                </a:solidFill>
                <a:latin typeface="+mn-lt"/>
                <a:ea typeface="+mn-ea"/>
                <a:cs typeface="+mn-cs"/>
              </a:defRPr>
            </a:lvl1pPr>
            <a:lvl2pPr marL="27432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2pPr>
            <a:lvl3pPr marL="59436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3pPr>
            <a:lvl4pPr marL="77724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smtClean="0">
                <a:solidFill>
                  <a:schemeClr val="tx1">
                    <a:lumMod val="85000"/>
                    <a:lumOff val="15000"/>
                  </a:schemeClr>
                </a:solidFill>
                <a:latin typeface="+mn-lt"/>
                <a:ea typeface="+mn-ea"/>
                <a:cs typeface="+mn-cs"/>
              </a:defRPr>
            </a:lvl4pPr>
            <a:lvl5pPr marL="960120" indent="-228600" algn="l" defTabSz="914400" rtl="0" eaLnBrk="1" latinLnBrk="0" hangingPunct="1">
              <a:lnSpc>
                <a:spcPct val="110000"/>
              </a:lnSpc>
              <a:spcBef>
                <a:spcPts val="1800"/>
              </a:spcBef>
              <a:buClr>
                <a:schemeClr val="tx1">
                  <a:lumMod val="65000"/>
                  <a:lumOff val="35000"/>
                </a:schemeClr>
              </a:buClr>
              <a:buSzPct val="80000"/>
              <a:buFont typeface="Arial" panose="020B0604020202020204" pitchFamily="34" charset="0"/>
              <a:buChar char="•"/>
              <a:defRPr lang="en-US" sz="2000" kern="1200" spc="30" dirty="0">
                <a:solidFill>
                  <a:schemeClr val="tx1">
                    <a:lumMod val="85000"/>
                    <a:lumOff val="15000"/>
                  </a:schemeClr>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2422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4264E2-719A-1CB0-CD0C-B90AD51C2384}"/>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9" name="Cross 8">
            <a:extLst>
              <a:ext uri="{FF2B5EF4-FFF2-40B4-BE49-F238E27FC236}">
                <a16:creationId xmlns:a16="http://schemas.microsoft.com/office/drawing/2014/main" id="{7A96460A-640C-6025-AAB5-344AB2A405D1}"/>
              </a:ext>
            </a:extLst>
          </p:cNvPr>
          <p:cNvSpPr/>
          <p:nvPr userDrawn="1"/>
        </p:nvSpPr>
        <p:spPr>
          <a:xfrm>
            <a:off x="8151812" y="567055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3" name="Title 1">
            <a:extLst>
              <a:ext uri="{FF2B5EF4-FFF2-40B4-BE49-F238E27FC236}">
                <a16:creationId xmlns:a16="http://schemas.microsoft.com/office/drawing/2014/main" id="{FC60D2C4-E19C-088F-24AA-92F4628799CB}"/>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10" name="Slide Number Placeholder 5">
            <a:extLst>
              <a:ext uri="{FF2B5EF4-FFF2-40B4-BE49-F238E27FC236}">
                <a16:creationId xmlns:a16="http://schemas.microsoft.com/office/drawing/2014/main" id="{908F9375-0CED-7A7E-FAD2-5469CE00A66C}"/>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43" name="Footer Placeholder 4">
            <a:extLst>
              <a:ext uri="{FF2B5EF4-FFF2-40B4-BE49-F238E27FC236}">
                <a16:creationId xmlns:a16="http://schemas.microsoft.com/office/drawing/2014/main" id="{C1791A8D-D5A1-DB56-D6C5-A82DB0F2673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14" name="Date Placeholder 3">
            <a:extLst>
              <a:ext uri="{FF2B5EF4-FFF2-40B4-BE49-F238E27FC236}">
                <a16:creationId xmlns:a16="http://schemas.microsoft.com/office/drawing/2014/main" id="{BE9D901E-58D4-3C47-262B-EA276B7F1D60}"/>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3" name="Content Placeholder 2"/>
          <p:cNvSpPr>
            <a:spLocks noGrp="1"/>
          </p:cNvSpPr>
          <p:nvPr>
            <p:ph idx="1"/>
          </p:nvPr>
        </p:nvSpPr>
        <p:spPr>
          <a:xfrm>
            <a:off x="1311274" y="2286000"/>
            <a:ext cx="4572000" cy="4267200"/>
          </a:xfrm>
        </p:spPr>
        <p:txBody>
          <a:bodyPr>
            <a:normAutofit/>
          </a:bodyPr>
          <a:lstStyle>
            <a:lvl1pPr marL="45720" indent="0">
              <a:lnSpc>
                <a:spcPct val="110000"/>
              </a:lnSpc>
              <a:buNone/>
              <a:defRPr lang="en-US" sz="1800" kern="1200" dirty="0">
                <a:solidFill>
                  <a:schemeClr val="tx1">
                    <a:lumMod val="85000"/>
                    <a:lumOff val="15000"/>
                  </a:schemeClr>
                </a:solidFill>
                <a:latin typeface="+mn-lt"/>
                <a:ea typeface="+mn-lt"/>
                <a:cs typeface="+mn-lt"/>
              </a:defRPr>
            </a:lvl1pPr>
            <a:lvl2pPr marL="365760" indent="0">
              <a:lnSpc>
                <a:spcPct val="110000"/>
              </a:lnSpc>
              <a:buFont typeface="Arial" panose="020B0604020202020204" pitchFamily="34" charset="0"/>
              <a:buNone/>
              <a:defRPr lang="en-US" sz="1800" kern="1200" dirty="0">
                <a:solidFill>
                  <a:schemeClr val="tx1">
                    <a:lumMod val="85000"/>
                    <a:lumOff val="15000"/>
                  </a:schemeClr>
                </a:solidFill>
                <a:latin typeface="+mn-lt"/>
                <a:ea typeface="+mn-lt"/>
                <a:cs typeface="+mn-lt"/>
              </a:defRPr>
            </a:lvl2pPr>
            <a:lvl3pPr marL="594360" indent="0">
              <a:lnSpc>
                <a:spcPct val="110000"/>
              </a:lnSpc>
              <a:buNone/>
              <a:defRPr lang="en-US" sz="1800" kern="1200" dirty="0">
                <a:solidFill>
                  <a:schemeClr val="tx1">
                    <a:lumMod val="85000"/>
                    <a:lumOff val="15000"/>
                  </a:schemeClr>
                </a:solidFill>
                <a:latin typeface="+mn-lt"/>
                <a:ea typeface="+mn-lt"/>
                <a:cs typeface="+mn-lt"/>
              </a:defRPr>
            </a:lvl3pPr>
            <a:lvl4pPr marL="777240" indent="0">
              <a:lnSpc>
                <a:spcPct val="110000"/>
              </a:lnSpc>
              <a:buNone/>
              <a:defRPr lang="en-US" sz="1800" kern="1200" dirty="0">
                <a:solidFill>
                  <a:schemeClr val="tx1">
                    <a:lumMod val="85000"/>
                    <a:lumOff val="15000"/>
                  </a:schemeClr>
                </a:solidFill>
                <a:latin typeface="+mn-lt"/>
                <a:ea typeface="+mn-lt"/>
                <a:cs typeface="+mn-lt"/>
              </a:defRPr>
            </a:lvl4pPr>
            <a:lvl5pPr marL="960120" indent="0">
              <a:lnSpc>
                <a:spcPct val="110000"/>
              </a:lnSpc>
              <a:buNone/>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ross 14">
            <a:extLst>
              <a:ext uri="{FF2B5EF4-FFF2-40B4-BE49-F238E27FC236}">
                <a16:creationId xmlns:a16="http://schemas.microsoft.com/office/drawing/2014/main" id="{86C1A7B9-E319-130B-0CC8-DCB01B51A087}"/>
              </a:ext>
            </a:extLst>
          </p:cNvPr>
          <p:cNvSpPr/>
          <p:nvPr userDrawn="1"/>
        </p:nvSpPr>
        <p:spPr>
          <a:xfrm>
            <a:off x="7351712" y="44196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5" name="Freeform: Shape 4">
            <a:extLst>
              <a:ext uri="{FF2B5EF4-FFF2-40B4-BE49-F238E27FC236}">
                <a16:creationId xmlns:a16="http://schemas.microsoft.com/office/drawing/2014/main" id="{20652475-9C37-D778-F6B2-DE9F50F8571A}"/>
              </a:ext>
            </a:extLst>
          </p:cNvPr>
          <p:cNvSpPr/>
          <p:nvPr userDrawn="1"/>
        </p:nvSpPr>
        <p:spPr>
          <a:xfrm>
            <a:off x="8609012" y="-21999"/>
            <a:ext cx="3579812" cy="6901998"/>
          </a:xfrm>
          <a:custGeom>
            <a:avLst/>
            <a:gdLst>
              <a:gd name="connsiteX0" fmla="*/ 3450999 w 3579812"/>
              <a:gd name="connsiteY0" fmla="*/ 0 h 6901998"/>
              <a:gd name="connsiteX1" fmla="*/ 3579812 w 3579812"/>
              <a:gd name="connsiteY1" fmla="*/ 3257 h 6901998"/>
              <a:gd name="connsiteX2" fmla="*/ 3579812 w 3579812"/>
              <a:gd name="connsiteY2" fmla="*/ 6898741 h 6901998"/>
              <a:gd name="connsiteX3" fmla="*/ 3450999 w 3579812"/>
              <a:gd name="connsiteY3" fmla="*/ 6901998 h 6901998"/>
              <a:gd name="connsiteX4" fmla="*/ 0 w 3579812"/>
              <a:gd name="connsiteY4" fmla="*/ 3450999 h 6901998"/>
              <a:gd name="connsiteX5" fmla="*/ 3450999 w 3579812"/>
              <a:gd name="connsiteY5" fmla="*/ 0 h 6901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9812" h="6901998">
                <a:moveTo>
                  <a:pt x="3450999" y="0"/>
                </a:moveTo>
                <a:lnTo>
                  <a:pt x="3579812" y="3257"/>
                </a:lnTo>
                <a:lnTo>
                  <a:pt x="3579812" y="6898741"/>
                </a:lnTo>
                <a:lnTo>
                  <a:pt x="3450999" y="6901998"/>
                </a:lnTo>
                <a:cubicBezTo>
                  <a:pt x="1545065" y="6901998"/>
                  <a:pt x="0" y="5356933"/>
                  <a:pt x="0" y="3450999"/>
                </a:cubicBezTo>
                <a:cubicBezTo>
                  <a:pt x="0" y="1545065"/>
                  <a:pt x="1545065" y="0"/>
                  <a:pt x="3450999" y="0"/>
                </a:cubicBez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50674107"/>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with Computer Monitor">
    <p:bg>
      <p:bgRef idx="1001">
        <a:schemeClr val="bg1"/>
      </p:bgRef>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D5A8CDC-7BE6-361B-2965-88F977B1F050}"/>
              </a:ext>
            </a:extLst>
          </p:cNvPr>
          <p:cNvSpPr/>
          <p:nvPr userDrawn="1"/>
        </p:nvSpPr>
        <p:spPr>
          <a:xfrm>
            <a:off x="6704012" y="838202"/>
            <a:ext cx="5029198" cy="5029198"/>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pic>
        <p:nvPicPr>
          <p:cNvPr id="15" name="Graphic 14">
            <a:extLst>
              <a:ext uri="{FF2B5EF4-FFF2-40B4-BE49-F238E27FC236}">
                <a16:creationId xmlns:a16="http://schemas.microsoft.com/office/drawing/2014/main" id="{97F2A9A7-1093-A563-8A0E-4C8DB0E669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742112" y="1752600"/>
            <a:ext cx="4951066" cy="3810000"/>
          </a:xfrm>
          <a:prstGeom prst="rect">
            <a:avLst/>
          </a:prstGeom>
        </p:spPr>
      </p:pic>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45720" indent="0">
              <a:lnSpc>
                <a:spcPct val="110000"/>
              </a:lnSpc>
              <a:buNone/>
              <a:defRPr lang="en-US" sz="1800" kern="1200" dirty="0">
                <a:solidFill>
                  <a:schemeClr val="tx1">
                    <a:lumMod val="85000"/>
                    <a:lumOff val="15000"/>
                  </a:schemeClr>
                </a:solidFill>
                <a:latin typeface="+mn-lt"/>
                <a:ea typeface="+mn-lt"/>
                <a:cs typeface="+mn-lt"/>
              </a:defRPr>
            </a:lvl1pPr>
            <a:lvl2pPr marL="365760" indent="0">
              <a:lnSpc>
                <a:spcPct val="110000"/>
              </a:lnSpc>
              <a:buNone/>
              <a:defRPr lang="en-US" sz="1800" kern="1200" dirty="0">
                <a:solidFill>
                  <a:schemeClr val="tx1">
                    <a:lumMod val="85000"/>
                    <a:lumOff val="15000"/>
                  </a:schemeClr>
                </a:solidFill>
                <a:latin typeface="+mn-lt"/>
                <a:ea typeface="+mn-lt"/>
                <a:cs typeface="+mn-lt"/>
              </a:defRPr>
            </a:lvl2pPr>
            <a:lvl3pPr marL="594360" indent="0">
              <a:lnSpc>
                <a:spcPct val="110000"/>
              </a:lnSpc>
              <a:buNone/>
              <a:defRPr lang="en-US" sz="1800" kern="1200" dirty="0">
                <a:solidFill>
                  <a:schemeClr val="tx1">
                    <a:lumMod val="85000"/>
                    <a:lumOff val="15000"/>
                  </a:schemeClr>
                </a:solidFill>
                <a:latin typeface="+mn-lt"/>
                <a:ea typeface="+mn-lt"/>
                <a:cs typeface="+mn-lt"/>
              </a:defRPr>
            </a:lvl3pPr>
            <a:lvl4pPr marL="777240" indent="0">
              <a:lnSpc>
                <a:spcPct val="110000"/>
              </a:lnSpc>
              <a:buNone/>
              <a:defRPr lang="en-US" sz="1800" kern="1200" dirty="0">
                <a:solidFill>
                  <a:schemeClr val="tx1">
                    <a:lumMod val="85000"/>
                    <a:lumOff val="15000"/>
                  </a:schemeClr>
                </a:solidFill>
                <a:latin typeface="+mn-lt"/>
                <a:ea typeface="+mn-lt"/>
                <a:cs typeface="+mn-lt"/>
              </a:defRPr>
            </a:lvl4pPr>
            <a:lvl5pPr marL="960120" indent="0">
              <a:lnSpc>
                <a:spcPct val="110000"/>
              </a:lnSpc>
              <a:buNone/>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Picture Placeholder 6">
            <a:extLst>
              <a:ext uri="{FF2B5EF4-FFF2-40B4-BE49-F238E27FC236}">
                <a16:creationId xmlns:a16="http://schemas.microsoft.com/office/drawing/2014/main" id="{51F5E297-E771-7AE4-7311-0874043A4B38}"/>
              </a:ext>
            </a:extLst>
          </p:cNvPr>
          <p:cNvSpPr>
            <a:spLocks noGrp="1"/>
          </p:cNvSpPr>
          <p:nvPr>
            <p:ph type="pic" sz="quarter" idx="16"/>
          </p:nvPr>
        </p:nvSpPr>
        <p:spPr>
          <a:xfrm>
            <a:off x="7045945" y="2057400"/>
            <a:ext cx="4343400" cy="2688336"/>
          </a:xfrm>
          <a:custGeom>
            <a:avLst/>
            <a:gdLst>
              <a:gd name="connsiteX0" fmla="*/ 25620 w 4343400"/>
              <a:gd name="connsiteY0" fmla="*/ 0 h 2688336"/>
              <a:gd name="connsiteX1" fmla="*/ 4317780 w 4343400"/>
              <a:gd name="connsiteY1" fmla="*/ 0 h 2688336"/>
              <a:gd name="connsiteX2" fmla="*/ 4343400 w 4343400"/>
              <a:gd name="connsiteY2" fmla="*/ 25620 h 2688336"/>
              <a:gd name="connsiteX3" fmla="*/ 4343400 w 4343400"/>
              <a:gd name="connsiteY3" fmla="*/ 2662716 h 2688336"/>
              <a:gd name="connsiteX4" fmla="*/ 4317780 w 4343400"/>
              <a:gd name="connsiteY4" fmla="*/ 2688336 h 2688336"/>
              <a:gd name="connsiteX5" fmla="*/ 25620 w 4343400"/>
              <a:gd name="connsiteY5" fmla="*/ 2688336 h 2688336"/>
              <a:gd name="connsiteX6" fmla="*/ 0 w 4343400"/>
              <a:gd name="connsiteY6" fmla="*/ 2662716 h 2688336"/>
              <a:gd name="connsiteX7" fmla="*/ 0 w 4343400"/>
              <a:gd name="connsiteY7" fmla="*/ 25620 h 2688336"/>
              <a:gd name="connsiteX8" fmla="*/ 25620 w 4343400"/>
              <a:gd name="connsiteY8" fmla="*/ 0 h 2688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3400" h="2688336">
                <a:moveTo>
                  <a:pt x="25620" y="0"/>
                </a:moveTo>
                <a:lnTo>
                  <a:pt x="4317780" y="0"/>
                </a:lnTo>
                <a:cubicBezTo>
                  <a:pt x="4331930" y="0"/>
                  <a:pt x="4343400" y="11470"/>
                  <a:pt x="4343400" y="25620"/>
                </a:cubicBezTo>
                <a:lnTo>
                  <a:pt x="4343400" y="2662716"/>
                </a:lnTo>
                <a:cubicBezTo>
                  <a:pt x="4343400" y="2676866"/>
                  <a:pt x="4331930" y="2688336"/>
                  <a:pt x="4317780" y="2688336"/>
                </a:cubicBezTo>
                <a:lnTo>
                  <a:pt x="25620" y="2688336"/>
                </a:lnTo>
                <a:cubicBezTo>
                  <a:pt x="11470" y="2688336"/>
                  <a:pt x="0" y="2676866"/>
                  <a:pt x="0" y="2662716"/>
                </a:cubicBezTo>
                <a:lnTo>
                  <a:pt x="0" y="25620"/>
                </a:lnTo>
                <a:cubicBezTo>
                  <a:pt x="0" y="11470"/>
                  <a:pt x="11470" y="0"/>
                  <a:pt x="25620" y="0"/>
                </a:cubicBez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314972884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4761B-B29B-1C47-FAE9-6E0FA1543EC6}"/>
              </a:ext>
            </a:extLst>
          </p:cNvPr>
          <p:cNvSpPr>
            <a:spLocks noGrp="1"/>
          </p:cNvSpPr>
          <p:nvPr>
            <p:ph type="title"/>
          </p:nvPr>
        </p:nvSpPr>
        <p:spPr>
          <a:xfrm>
            <a:off x="608012" y="685800"/>
            <a:ext cx="5687336" cy="5288730"/>
          </a:xfrm>
        </p:spPr>
        <p:txBody>
          <a:bodyPr anchor="b">
            <a:normAutofit/>
          </a:bodyPr>
          <a:lstStyle>
            <a:lvl1pPr marL="0" indent="0" algn="l">
              <a:lnSpc>
                <a:spcPct val="100000"/>
              </a:lnSpc>
              <a:defRPr sz="4800"/>
            </a:lvl1pPr>
          </a:lstStyle>
          <a:p>
            <a:r>
              <a:rPr lang="en-US"/>
              <a:t>Click to edit Master title style</a:t>
            </a:r>
            <a:endParaRPr dirty="0"/>
          </a:p>
        </p:txBody>
      </p:sp>
      <p:sp>
        <p:nvSpPr>
          <p:cNvPr id="3" name="Cross 2">
            <a:extLst>
              <a:ext uri="{FF2B5EF4-FFF2-40B4-BE49-F238E27FC236}">
                <a16:creationId xmlns:a16="http://schemas.microsoft.com/office/drawing/2014/main" id="{9D098DB9-0987-4850-3A4E-90EECD01BFED}"/>
              </a:ext>
            </a:extLst>
          </p:cNvPr>
          <p:cNvSpPr/>
          <p:nvPr userDrawn="1"/>
        </p:nvSpPr>
        <p:spPr>
          <a:xfrm>
            <a:off x="7130149" y="3969437"/>
            <a:ext cx="640662" cy="640662"/>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pic>
        <p:nvPicPr>
          <p:cNvPr id="4" name="Graphic 3">
            <a:extLst>
              <a:ext uri="{FF2B5EF4-FFF2-40B4-BE49-F238E27FC236}">
                <a16:creationId xmlns:a16="http://schemas.microsoft.com/office/drawing/2014/main" id="{0320F41B-7946-84A8-649E-B8D2394410B0}"/>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 r="42412"/>
          <a:stretch/>
        </p:blipFill>
        <p:spPr>
          <a:xfrm>
            <a:off x="7134779" y="533400"/>
            <a:ext cx="5054045" cy="5588000"/>
          </a:xfrm>
          <a:prstGeom prst="rect">
            <a:avLst/>
          </a:prstGeom>
        </p:spPr>
      </p:pic>
      <p:sp>
        <p:nvSpPr>
          <p:cNvPr id="6" name="Cross 5">
            <a:extLst>
              <a:ext uri="{FF2B5EF4-FFF2-40B4-BE49-F238E27FC236}">
                <a16:creationId xmlns:a16="http://schemas.microsoft.com/office/drawing/2014/main" id="{D3F324A7-F228-C486-182B-84D6C27A93B8}"/>
              </a:ext>
            </a:extLst>
          </p:cNvPr>
          <p:cNvSpPr/>
          <p:nvPr userDrawn="1"/>
        </p:nvSpPr>
        <p:spPr>
          <a:xfrm>
            <a:off x="6368151" y="2407337"/>
            <a:ext cx="640662" cy="640662"/>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0" name="Picture Placeholder 20">
            <a:extLst>
              <a:ext uri="{FF2B5EF4-FFF2-40B4-BE49-F238E27FC236}">
                <a16:creationId xmlns:a16="http://schemas.microsoft.com/office/drawing/2014/main" id="{0EE33DD4-E993-7039-2B48-6FAFAE32A9FE}"/>
              </a:ext>
            </a:extLst>
          </p:cNvPr>
          <p:cNvSpPr>
            <a:spLocks noGrp="1"/>
          </p:cNvSpPr>
          <p:nvPr>
            <p:ph type="pic" sz="quarter" idx="15"/>
          </p:nvPr>
        </p:nvSpPr>
        <p:spPr>
          <a:xfrm>
            <a:off x="8119745" y="990600"/>
            <a:ext cx="4069080" cy="4384979"/>
          </a:xfrm>
          <a:custGeom>
            <a:avLst/>
            <a:gdLst>
              <a:gd name="connsiteX0" fmla="*/ 3553733 w 4390346"/>
              <a:gd name="connsiteY0" fmla="*/ 0 h 4693920"/>
              <a:gd name="connsiteX1" fmla="*/ 4390346 w 4390346"/>
              <a:gd name="connsiteY1" fmla="*/ 0 h 4693920"/>
              <a:gd name="connsiteX2" fmla="*/ 4390346 w 4390346"/>
              <a:gd name="connsiteY2" fmla="*/ 4690872 h 4693920"/>
              <a:gd name="connsiteX3" fmla="*/ 3721482 w 4390346"/>
              <a:gd name="connsiteY3" fmla="*/ 4690872 h 4693920"/>
              <a:gd name="connsiteX4" fmla="*/ 3721482 w 4390346"/>
              <a:gd name="connsiteY4" fmla="*/ 4693920 h 4693920"/>
              <a:gd name="connsiteX5" fmla="*/ 197252 w 4390346"/>
              <a:gd name="connsiteY5" fmla="*/ 4693920 h 4693920"/>
              <a:gd name="connsiteX6" fmla="*/ 167017 w 4390346"/>
              <a:gd name="connsiteY6" fmla="*/ 4690872 h 4693920"/>
              <a:gd name="connsiteX7" fmla="*/ 0 w 4390346"/>
              <a:gd name="connsiteY7" fmla="*/ 4690872 h 4693920"/>
              <a:gd name="connsiteX8" fmla="*/ 0 w 4390346"/>
              <a:gd name="connsiteY8" fmla="*/ 4232970 h 4693920"/>
              <a:gd name="connsiteX9" fmla="*/ 1 w 4390346"/>
              <a:gd name="connsiteY9" fmla="*/ 4232970 h 4693920"/>
              <a:gd name="connsiteX10" fmla="*/ 1 w 4390346"/>
              <a:gd name="connsiteY10" fmla="*/ 200299 h 4693920"/>
              <a:gd name="connsiteX11" fmla="*/ 197252 w 4390346"/>
              <a:gd name="connsiteY11" fmla="*/ 3048 h 4693920"/>
              <a:gd name="connsiteX12" fmla="*/ 3553733 w 4390346"/>
              <a:gd name="connsiteY12" fmla="*/ 3048 h 4693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90346" h="4693920">
                <a:moveTo>
                  <a:pt x="3553733" y="0"/>
                </a:moveTo>
                <a:lnTo>
                  <a:pt x="4390346" y="0"/>
                </a:lnTo>
                <a:lnTo>
                  <a:pt x="4390346" y="4690872"/>
                </a:lnTo>
                <a:lnTo>
                  <a:pt x="3721482" y="4690872"/>
                </a:lnTo>
                <a:lnTo>
                  <a:pt x="3721482" y="4693920"/>
                </a:lnTo>
                <a:lnTo>
                  <a:pt x="197252" y="4693920"/>
                </a:lnTo>
                <a:lnTo>
                  <a:pt x="167017" y="4690872"/>
                </a:lnTo>
                <a:lnTo>
                  <a:pt x="0" y="4690872"/>
                </a:lnTo>
                <a:lnTo>
                  <a:pt x="0" y="4232970"/>
                </a:lnTo>
                <a:lnTo>
                  <a:pt x="1" y="4232970"/>
                </a:lnTo>
                <a:lnTo>
                  <a:pt x="1" y="200299"/>
                </a:lnTo>
                <a:cubicBezTo>
                  <a:pt x="1" y="91360"/>
                  <a:pt x="88313" y="3048"/>
                  <a:pt x="197252" y="3048"/>
                </a:cubicBezTo>
                <a:lnTo>
                  <a:pt x="3553733" y="3048"/>
                </a:lnTo>
                <a:close/>
              </a:path>
            </a:pathLst>
          </a:custGeom>
        </p:spPr>
        <p:txBody>
          <a:bodyPr wrap="square">
            <a:noAutofit/>
          </a:bodyPr>
          <a:lstStyle>
            <a:lvl1pPr marL="45720" indent="0">
              <a:buNone/>
              <a:defRPr>
                <a:solidFill>
                  <a:schemeClr val="bg1"/>
                </a:solidFill>
              </a:defRPr>
            </a:lvl1pPr>
          </a:lstStyle>
          <a:p>
            <a:r>
              <a:rPr lang="en-US" dirty="0"/>
              <a:t>Click icon to add picture</a:t>
            </a:r>
          </a:p>
        </p:txBody>
      </p:sp>
    </p:spTree>
    <p:extLst>
      <p:ext uri="{BB962C8B-B14F-4D97-AF65-F5344CB8AC3E}">
        <p14:creationId xmlns:p14="http://schemas.microsoft.com/office/powerpoint/2010/main" val="277764705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with Accent">
    <p:bg>
      <p:bgRef idx="1001">
        <a:schemeClr val="bg1"/>
      </p:bgRef>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7D5A8CDC-7BE6-361B-2965-88F977B1F050}"/>
              </a:ext>
            </a:extLst>
          </p:cNvPr>
          <p:cNvSpPr/>
          <p:nvPr userDrawn="1"/>
        </p:nvSpPr>
        <p:spPr>
          <a:xfrm>
            <a:off x="6361114" y="1317171"/>
            <a:ext cx="5029198" cy="5029198"/>
          </a:xfrm>
          <a:prstGeom prst="ellipse">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33147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1pPr>
            <a:lvl2pPr marL="65151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2pPr>
            <a:lvl3pPr marL="88011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3pPr>
            <a:lvl4pPr marL="1062990" indent="-28575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4pPr>
            <a:lvl5pPr marL="1245870" indent="-285750">
              <a:lnSpc>
                <a:spcPct val="110000"/>
              </a:lnSpc>
              <a:buFont typeface="Arial" panose="020B0604020202020204" pitchFamily="34" charset="0"/>
              <a:buChar char="•"/>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12">
            <a:extLst>
              <a:ext uri="{FF2B5EF4-FFF2-40B4-BE49-F238E27FC236}">
                <a16:creationId xmlns:a16="http://schemas.microsoft.com/office/drawing/2014/main" id="{120B2A3A-FF4C-298C-0165-DB61E8935F68}"/>
              </a:ext>
            </a:extLst>
          </p:cNvPr>
          <p:cNvSpPr>
            <a:spLocks noGrp="1"/>
          </p:cNvSpPr>
          <p:nvPr>
            <p:ph sz="quarter" idx="15"/>
          </p:nvPr>
        </p:nvSpPr>
        <p:spPr>
          <a:xfrm>
            <a:off x="6094413" y="2286000"/>
            <a:ext cx="55626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28874"/>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and Table">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C13E5D-0B96-580C-032F-0323F5B935D3}"/>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4" name="Title 1">
            <a:extLst>
              <a:ext uri="{FF2B5EF4-FFF2-40B4-BE49-F238E27FC236}">
                <a16:creationId xmlns:a16="http://schemas.microsoft.com/office/drawing/2014/main" id="{E33374C0-ECC0-0DB1-D167-0EF643B5A1E0}"/>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3" name="Slide Number Placeholder 5">
            <a:extLst>
              <a:ext uri="{FF2B5EF4-FFF2-40B4-BE49-F238E27FC236}">
                <a16:creationId xmlns:a16="http://schemas.microsoft.com/office/drawing/2014/main" id="{FC465CD4-231A-6C85-3D9B-E21738DB5460}"/>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17" name="Footer Placeholder 4">
            <a:extLst>
              <a:ext uri="{FF2B5EF4-FFF2-40B4-BE49-F238E27FC236}">
                <a16:creationId xmlns:a16="http://schemas.microsoft.com/office/drawing/2014/main" id="{A583352B-64D3-C6FC-B554-91866CBEBCC2}"/>
              </a:ext>
            </a:extLst>
          </p:cNvPr>
          <p:cNvSpPr>
            <a:spLocks noGrp="1"/>
          </p:cNvSpPr>
          <p:nvPr>
            <p:ph type="ftr" sz="quarter" idx="3"/>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6" name="Date Placeholder 3">
            <a:extLst>
              <a:ext uri="{FF2B5EF4-FFF2-40B4-BE49-F238E27FC236}">
                <a16:creationId xmlns:a16="http://schemas.microsoft.com/office/drawing/2014/main" id="{647C9D80-85BC-5E0B-E24A-6217CFE72A9F}"/>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12" name="Content Placeholder 2">
            <a:extLst>
              <a:ext uri="{FF2B5EF4-FFF2-40B4-BE49-F238E27FC236}">
                <a16:creationId xmlns:a16="http://schemas.microsoft.com/office/drawing/2014/main" id="{20038AE2-F2EF-FEA5-D6B4-5C539A25221E}"/>
              </a:ext>
            </a:extLst>
          </p:cNvPr>
          <p:cNvSpPr>
            <a:spLocks noGrp="1"/>
          </p:cNvSpPr>
          <p:nvPr>
            <p:ph idx="1"/>
          </p:nvPr>
        </p:nvSpPr>
        <p:spPr>
          <a:xfrm>
            <a:off x="1311274" y="2286000"/>
            <a:ext cx="4572000" cy="3962400"/>
          </a:xfrm>
        </p:spPr>
        <p:txBody>
          <a:bodyPr>
            <a:normAutofit/>
          </a:bodyPr>
          <a:lstStyle>
            <a:lvl1pPr marL="45720" indent="0">
              <a:lnSpc>
                <a:spcPct val="110000"/>
              </a:lnSpc>
              <a:buNone/>
              <a:defRPr lang="en-US" sz="1800" b="1" kern="1200" dirty="0">
                <a:solidFill>
                  <a:schemeClr val="tx1">
                    <a:lumMod val="85000"/>
                    <a:lumOff val="15000"/>
                  </a:schemeClr>
                </a:solidFill>
                <a:latin typeface="+mn-lt"/>
                <a:ea typeface="+mn-lt"/>
                <a:cs typeface="+mn-lt"/>
              </a:defRPr>
            </a:lvl1pPr>
            <a:lvl2pPr marL="331470" indent="-285750">
              <a:lnSpc>
                <a:spcPct val="110000"/>
              </a:lnSpc>
              <a:spcBef>
                <a:spcPts val="1800"/>
              </a:spcBef>
              <a:buFont typeface="Arial" panose="020B0604020202020204" pitchFamily="34" charset="0"/>
              <a:buChar char="•"/>
              <a:defRPr lang="en-US" sz="1800" kern="1200" dirty="0">
                <a:solidFill>
                  <a:schemeClr val="tx1">
                    <a:lumMod val="85000"/>
                    <a:lumOff val="15000"/>
                  </a:schemeClr>
                </a:solidFill>
                <a:latin typeface="+mn-lt"/>
                <a:ea typeface="+mn-lt"/>
                <a:cs typeface="+mn-lt"/>
              </a:defRPr>
            </a:lvl2pPr>
            <a:lvl3pPr marL="594360" indent="-22860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3pPr>
            <a:lvl4pPr marL="777240" indent="-228600">
              <a:lnSpc>
                <a:spcPct val="110000"/>
              </a:lnSpc>
              <a:buFont typeface="Arial" panose="020B0604020202020204" pitchFamily="34" charset="0"/>
              <a:buChar char="•"/>
              <a:defRPr lang="en-US" sz="1800" kern="1200" dirty="0">
                <a:solidFill>
                  <a:schemeClr val="tx1">
                    <a:lumMod val="85000"/>
                    <a:lumOff val="15000"/>
                  </a:schemeClr>
                </a:solidFill>
                <a:latin typeface="+mn-lt"/>
                <a:ea typeface="+mn-lt"/>
                <a:cs typeface="+mn-lt"/>
              </a:defRPr>
            </a:lvl4pPr>
            <a:lvl5pPr marL="960120" indent="-228600">
              <a:lnSpc>
                <a:spcPct val="110000"/>
              </a:lnSpc>
              <a:buFont typeface="Arial" panose="020B0604020202020204" pitchFamily="34" charset="0"/>
              <a:buChar char="•"/>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Table Placeholder 8">
            <a:extLst>
              <a:ext uri="{FF2B5EF4-FFF2-40B4-BE49-F238E27FC236}">
                <a16:creationId xmlns:a16="http://schemas.microsoft.com/office/drawing/2014/main" id="{6EA47FDD-142D-1BE6-8057-A6CC1A71222C}"/>
              </a:ext>
            </a:extLst>
          </p:cNvPr>
          <p:cNvSpPr>
            <a:spLocks noGrp="1"/>
          </p:cNvSpPr>
          <p:nvPr>
            <p:ph type="tbl" sz="quarter" idx="13"/>
          </p:nvPr>
        </p:nvSpPr>
        <p:spPr>
          <a:xfrm>
            <a:off x="6094413" y="2286000"/>
            <a:ext cx="5558794" cy="3962400"/>
          </a:xfrm>
        </p:spPr>
        <p:txBody>
          <a:bodyPr/>
          <a:lstStyle>
            <a:lvl1pPr marL="45720" indent="0">
              <a:buNone/>
              <a:defRPr/>
            </a:lvl1pPr>
          </a:lstStyle>
          <a:p>
            <a:r>
              <a:rPr lang="en-US" dirty="0"/>
              <a:t>Click icon to add table</a:t>
            </a:r>
          </a:p>
        </p:txBody>
      </p:sp>
    </p:spTree>
    <p:extLst>
      <p:ext uri="{BB962C8B-B14F-4D97-AF65-F5344CB8AC3E}">
        <p14:creationId xmlns:p14="http://schemas.microsoft.com/office/powerpoint/2010/main" val="205039468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1">
    <p:bg>
      <p:bgRef idx="1001">
        <a:schemeClr val="bg1"/>
      </p:bgRef>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B6A45E1A-7551-6F54-D038-074B58A3B73E}"/>
              </a:ext>
            </a:extLst>
          </p:cNvPr>
          <p:cNvSpPr/>
          <p:nvPr userDrawn="1"/>
        </p:nvSpPr>
        <p:spPr>
          <a:xfrm>
            <a:off x="7026044" y="0"/>
            <a:ext cx="4461334" cy="1981200"/>
          </a:xfrm>
          <a:custGeom>
            <a:avLst/>
            <a:gdLst>
              <a:gd name="connsiteX0" fmla="*/ 0 w 4461334"/>
              <a:gd name="connsiteY0" fmla="*/ 0 h 1981200"/>
              <a:gd name="connsiteX1" fmla="*/ 4461334 w 4461334"/>
              <a:gd name="connsiteY1" fmla="*/ 0 h 1981200"/>
              <a:gd name="connsiteX2" fmla="*/ 4432897 w 4461334"/>
              <a:gd name="connsiteY2" fmla="*/ 186331 h 1981200"/>
              <a:gd name="connsiteX3" fmla="*/ 2230667 w 4461334"/>
              <a:gd name="connsiteY3" fmla="*/ 1981200 h 1981200"/>
              <a:gd name="connsiteX4" fmla="*/ 28437 w 4461334"/>
              <a:gd name="connsiteY4" fmla="*/ 186331 h 1981200"/>
              <a:gd name="connsiteX5" fmla="*/ 0 w 4461334"/>
              <a:gd name="connsiteY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61334" h="1981200">
                <a:moveTo>
                  <a:pt x="0" y="0"/>
                </a:moveTo>
                <a:lnTo>
                  <a:pt x="4461334" y="0"/>
                </a:lnTo>
                <a:lnTo>
                  <a:pt x="4432897" y="186331"/>
                </a:lnTo>
                <a:cubicBezTo>
                  <a:pt x="4223288" y="1210661"/>
                  <a:pt x="3316962" y="1981200"/>
                  <a:pt x="2230667" y="1981200"/>
                </a:cubicBezTo>
                <a:cubicBezTo>
                  <a:pt x="1144372" y="1981200"/>
                  <a:pt x="238046" y="1210661"/>
                  <a:pt x="28437" y="186331"/>
                </a:cubicBezTo>
                <a:lnTo>
                  <a:pt x="0" y="0"/>
                </a:lnTo>
                <a:close/>
              </a:path>
            </a:pathLst>
          </a:cu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2" name="Rectangle 1">
            <a:extLst>
              <a:ext uri="{FF2B5EF4-FFF2-40B4-BE49-F238E27FC236}">
                <a16:creationId xmlns:a16="http://schemas.microsoft.com/office/drawing/2014/main" id="{F75C97BE-6AF8-5928-B560-739552D148BA}"/>
              </a:ext>
            </a:extLst>
          </p:cNvPr>
          <p:cNvSpPr/>
          <p:nvPr userDrawn="1"/>
        </p:nvSpPr>
        <p:spPr>
          <a:xfrm>
            <a:off x="0" y="0"/>
            <a:ext cx="760412" cy="6858000"/>
          </a:xfrm>
          <a:prstGeom prst="rect">
            <a:avLst/>
          </a:prstGeom>
          <a:solidFill>
            <a:schemeClr val="bg1"/>
          </a:solidFill>
          <a:ln>
            <a:noFill/>
          </a:ln>
          <a:effectLst>
            <a:outerShdw blurRad="127000" sx="102000" sy="102000" algn="ctr" rotWithShape="0">
              <a:prstClr val="black">
                <a:alpha val="10000"/>
              </a:prst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6" name="Cross 5">
            <a:extLst>
              <a:ext uri="{FF2B5EF4-FFF2-40B4-BE49-F238E27FC236}">
                <a16:creationId xmlns:a16="http://schemas.microsoft.com/office/drawing/2014/main" id="{049F4FA0-ECA1-9CE1-60CD-491656F225D3}"/>
              </a:ext>
            </a:extLst>
          </p:cNvPr>
          <p:cNvSpPr/>
          <p:nvPr userDrawn="1"/>
        </p:nvSpPr>
        <p:spPr>
          <a:xfrm>
            <a:off x="6683143" y="13970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7" name="Cross 6">
            <a:extLst>
              <a:ext uri="{FF2B5EF4-FFF2-40B4-BE49-F238E27FC236}">
                <a16:creationId xmlns:a16="http://schemas.microsoft.com/office/drawing/2014/main" id="{E0F6845B-3635-28EA-BA6E-5535FE48E8B0}"/>
              </a:ext>
            </a:extLst>
          </p:cNvPr>
          <p:cNvSpPr/>
          <p:nvPr userDrawn="1"/>
        </p:nvSpPr>
        <p:spPr>
          <a:xfrm>
            <a:off x="11085513" y="5638800"/>
            <a:ext cx="685800" cy="685800"/>
          </a:xfrm>
          <a:prstGeom prst="plus">
            <a:avLst>
              <a:gd name="adj" fmla="val 39796"/>
            </a:avLst>
          </a:prstGeom>
          <a:gradFill>
            <a:gsLst>
              <a:gs pos="0">
                <a:schemeClr val="accent2">
                  <a:lumMod val="110000"/>
                  <a:satMod val="105000"/>
                  <a:tint val="67000"/>
                  <a:alpha val="0"/>
                </a:schemeClr>
              </a:gs>
              <a:gs pos="100000">
                <a:schemeClr val="bg2"/>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lvl="0" algn="ctr"/>
            <a:endParaRPr lang="en-US" dirty="0"/>
          </a:p>
        </p:txBody>
      </p:sp>
      <p:sp>
        <p:nvSpPr>
          <p:cNvPr id="11" name="Title 1">
            <a:extLst>
              <a:ext uri="{FF2B5EF4-FFF2-40B4-BE49-F238E27FC236}">
                <a16:creationId xmlns:a16="http://schemas.microsoft.com/office/drawing/2014/main" id="{D1B5BD44-F42D-3B65-BB68-E5C76C4E06BA}"/>
              </a:ext>
            </a:extLst>
          </p:cNvPr>
          <p:cNvSpPr>
            <a:spLocks noGrp="1"/>
          </p:cNvSpPr>
          <p:nvPr>
            <p:ph type="title"/>
          </p:nvPr>
        </p:nvSpPr>
        <p:spPr>
          <a:xfrm>
            <a:off x="1293812" y="609600"/>
            <a:ext cx="4914900" cy="1447800"/>
          </a:xfrm>
        </p:spPr>
        <p:txBody>
          <a:bodyPr anchor="t">
            <a:normAutofit/>
          </a:bodyPr>
          <a:lstStyle>
            <a:lvl1pPr>
              <a:defRPr sz="3200" b="1" kern="1200" dirty="0">
                <a:solidFill>
                  <a:schemeClr val="tx1">
                    <a:lumMod val="85000"/>
                    <a:lumOff val="15000"/>
                  </a:schemeClr>
                </a:solidFill>
                <a:latin typeface="+mj-lt"/>
                <a:ea typeface="+mj-ea"/>
                <a:cs typeface="+mj-cs"/>
              </a:defRPr>
            </a:lvl1pPr>
          </a:lstStyle>
          <a:p>
            <a:r>
              <a:rPr lang="en-US"/>
              <a:t>Click to edit Master title style</a:t>
            </a:r>
            <a:endParaRPr dirty="0"/>
          </a:p>
        </p:txBody>
      </p:sp>
      <p:sp>
        <p:nvSpPr>
          <p:cNvPr id="9" name="Slide Number Placeholder 5">
            <a:extLst>
              <a:ext uri="{FF2B5EF4-FFF2-40B4-BE49-F238E27FC236}">
                <a16:creationId xmlns:a16="http://schemas.microsoft.com/office/drawing/2014/main" id="{E6F22956-4B4B-B972-CE6C-282D1D591845}"/>
              </a:ext>
            </a:extLst>
          </p:cNvPr>
          <p:cNvSpPr>
            <a:spLocks noGrp="1"/>
          </p:cNvSpPr>
          <p:nvPr>
            <p:ph type="sldNum" sz="quarter" idx="12"/>
          </p:nvPr>
        </p:nvSpPr>
        <p:spPr>
          <a:xfrm>
            <a:off x="1" y="609600"/>
            <a:ext cx="760412" cy="381000"/>
          </a:xfrm>
        </p:spPr>
        <p:txBody>
          <a:bodyPr/>
          <a:lstStyle>
            <a:lvl1pPr algn="ctr">
              <a:defRPr sz="2400" b="1"/>
            </a:lvl1pPr>
          </a:lstStyle>
          <a:p>
            <a:fld id="{AAEAE4A8-A6E5-453E-B946-FB774B73F48C}" type="slidenum">
              <a:rPr lang="en-US" smtClean="0"/>
              <a:pPr/>
              <a:t>‹#›</a:t>
            </a:fld>
            <a:endParaRPr lang="en-US" dirty="0"/>
          </a:p>
        </p:txBody>
      </p:sp>
      <p:sp>
        <p:nvSpPr>
          <p:cNvPr id="24" name="Footer Placeholder 4">
            <a:extLst>
              <a:ext uri="{FF2B5EF4-FFF2-40B4-BE49-F238E27FC236}">
                <a16:creationId xmlns:a16="http://schemas.microsoft.com/office/drawing/2014/main" id="{C319E7A6-A7BC-1FD9-6936-D83244A4083E}"/>
              </a:ext>
            </a:extLst>
          </p:cNvPr>
          <p:cNvSpPr>
            <a:spLocks noGrp="1"/>
          </p:cNvSpPr>
          <p:nvPr>
            <p:ph type="ftr" sz="quarter" idx="17"/>
          </p:nvPr>
        </p:nvSpPr>
        <p:spPr>
          <a:xfrm rot="16200000">
            <a:off x="-1829595" y="2591593"/>
            <a:ext cx="4419600" cy="760414"/>
          </a:xfrm>
          <a:prstGeom prst="rect">
            <a:avLst/>
          </a:prstGeom>
        </p:spPr>
        <p:txBody>
          <a:bodyPr vert="horz" lIns="91440" tIns="45720" rIns="91440" bIns="45720" rtlCol="0" anchor="ctr"/>
          <a:lstStyle>
            <a:lvl1pPr algn="ctr">
              <a:defRPr lang="en-US" sz="1400" b="0" kern="1200" spc="100" baseline="0" dirty="0">
                <a:solidFill>
                  <a:schemeClr val="tx1"/>
                </a:solidFill>
                <a:latin typeface="+mn-lt"/>
                <a:ea typeface="+mn-ea"/>
                <a:cs typeface="+mn-cs"/>
              </a:defRPr>
            </a:lvl1pPr>
          </a:lstStyle>
          <a:p>
            <a:endParaRPr lang="en-US" dirty="0"/>
          </a:p>
        </p:txBody>
      </p:sp>
      <p:sp>
        <p:nvSpPr>
          <p:cNvPr id="14" name="Date Placeholder 3">
            <a:extLst>
              <a:ext uri="{FF2B5EF4-FFF2-40B4-BE49-F238E27FC236}">
                <a16:creationId xmlns:a16="http://schemas.microsoft.com/office/drawing/2014/main" id="{2180FD49-43D5-4D47-7DA7-BF05B579F242}"/>
              </a:ext>
            </a:extLst>
          </p:cNvPr>
          <p:cNvSpPr>
            <a:spLocks noGrp="1"/>
          </p:cNvSpPr>
          <p:nvPr>
            <p:ph type="dt" sz="half" idx="2"/>
          </p:nvPr>
        </p:nvSpPr>
        <p:spPr>
          <a:xfrm rot="16200000">
            <a:off x="-229393" y="5258593"/>
            <a:ext cx="1219200" cy="760414"/>
          </a:xfrm>
          <a:prstGeom prst="rect">
            <a:avLst/>
          </a:prstGeom>
        </p:spPr>
        <p:txBody>
          <a:bodyPr vert="horz" lIns="91440" tIns="45720" rIns="91440" bIns="45720" rtlCol="0" anchor="ctr"/>
          <a:lstStyle>
            <a:lvl1pPr algn="l">
              <a:defRPr sz="1400" b="0" spc="100" baseline="0">
                <a:solidFill>
                  <a:schemeClr val="tx1"/>
                </a:solidFill>
              </a:defRPr>
            </a:lvl1pPr>
          </a:lstStyle>
          <a:p>
            <a:endParaRPr lang="en-US" dirty="0"/>
          </a:p>
        </p:txBody>
      </p:sp>
      <p:sp>
        <p:nvSpPr>
          <p:cNvPr id="12" name="Content Placeholder 2">
            <a:extLst>
              <a:ext uri="{FF2B5EF4-FFF2-40B4-BE49-F238E27FC236}">
                <a16:creationId xmlns:a16="http://schemas.microsoft.com/office/drawing/2014/main" id="{F11B92F8-C070-2CE8-09EC-DAB8F879C213}"/>
              </a:ext>
            </a:extLst>
          </p:cNvPr>
          <p:cNvSpPr>
            <a:spLocks noGrp="1"/>
          </p:cNvSpPr>
          <p:nvPr>
            <p:ph idx="13"/>
          </p:nvPr>
        </p:nvSpPr>
        <p:spPr>
          <a:xfrm>
            <a:off x="1293812" y="2438400"/>
            <a:ext cx="4911725" cy="4114799"/>
          </a:xfrm>
        </p:spPr>
        <p:txBody>
          <a:bodyPr>
            <a:normAutofit/>
          </a:bodyPr>
          <a:lstStyle>
            <a:lvl1pPr>
              <a:lnSpc>
                <a:spcPct val="110000"/>
              </a:lnSpc>
              <a:defRPr lang="en-US" sz="1800" kern="1200" dirty="0">
                <a:solidFill>
                  <a:schemeClr val="tx1">
                    <a:lumMod val="85000"/>
                    <a:lumOff val="15000"/>
                  </a:schemeClr>
                </a:solidFill>
                <a:latin typeface="+mn-lt"/>
                <a:ea typeface="+mn-lt"/>
                <a:cs typeface="+mn-lt"/>
              </a:defRPr>
            </a:lvl1pPr>
            <a:lvl2pPr>
              <a:lnSpc>
                <a:spcPct val="110000"/>
              </a:lnSpc>
              <a:defRPr lang="en-US" sz="1800" kern="1200" dirty="0">
                <a:solidFill>
                  <a:schemeClr val="tx1">
                    <a:lumMod val="85000"/>
                    <a:lumOff val="15000"/>
                  </a:schemeClr>
                </a:solidFill>
                <a:latin typeface="+mn-lt"/>
                <a:ea typeface="+mn-lt"/>
                <a:cs typeface="+mn-lt"/>
              </a:defRPr>
            </a:lvl2pPr>
            <a:lvl3pPr>
              <a:lnSpc>
                <a:spcPct val="110000"/>
              </a:lnSpc>
              <a:defRPr lang="en-US" sz="1800" kern="1200" dirty="0">
                <a:solidFill>
                  <a:schemeClr val="tx1">
                    <a:lumMod val="85000"/>
                    <a:lumOff val="15000"/>
                  </a:schemeClr>
                </a:solidFill>
                <a:latin typeface="+mn-lt"/>
                <a:ea typeface="+mn-lt"/>
                <a:cs typeface="+mn-lt"/>
              </a:defRPr>
            </a:lvl3pPr>
            <a:lvl4pPr>
              <a:lnSpc>
                <a:spcPct val="110000"/>
              </a:lnSpc>
              <a:defRPr lang="en-US" sz="1800" kern="1200" dirty="0">
                <a:solidFill>
                  <a:schemeClr val="tx1">
                    <a:lumMod val="85000"/>
                    <a:lumOff val="15000"/>
                  </a:schemeClr>
                </a:solidFill>
                <a:latin typeface="+mn-lt"/>
                <a:ea typeface="+mn-lt"/>
                <a:cs typeface="+mn-lt"/>
              </a:defRPr>
            </a:lvl4pPr>
            <a:lvl5pPr>
              <a:lnSpc>
                <a:spcPct val="110000"/>
              </a:lnSpc>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a:extLst>
              <a:ext uri="{FF2B5EF4-FFF2-40B4-BE49-F238E27FC236}">
                <a16:creationId xmlns:a16="http://schemas.microsoft.com/office/drawing/2014/main" id="{7A79808F-B1FF-C536-B44F-59CEA545BFD5}"/>
              </a:ext>
            </a:extLst>
          </p:cNvPr>
          <p:cNvSpPr>
            <a:spLocks noGrp="1"/>
          </p:cNvSpPr>
          <p:nvPr>
            <p:ph idx="14"/>
          </p:nvPr>
        </p:nvSpPr>
        <p:spPr>
          <a:xfrm>
            <a:off x="6516689" y="2438400"/>
            <a:ext cx="4911725" cy="4114799"/>
          </a:xfrm>
        </p:spPr>
        <p:txBody>
          <a:bodyPr>
            <a:normAutofit/>
          </a:bodyPr>
          <a:lstStyle>
            <a:lvl1pPr>
              <a:lnSpc>
                <a:spcPct val="110000"/>
              </a:lnSpc>
              <a:defRPr lang="en-US" sz="1800" kern="1200" dirty="0">
                <a:solidFill>
                  <a:schemeClr val="tx1">
                    <a:lumMod val="85000"/>
                    <a:lumOff val="15000"/>
                  </a:schemeClr>
                </a:solidFill>
                <a:latin typeface="+mn-lt"/>
                <a:ea typeface="+mn-lt"/>
                <a:cs typeface="+mn-lt"/>
              </a:defRPr>
            </a:lvl1pPr>
            <a:lvl2pPr>
              <a:lnSpc>
                <a:spcPct val="110000"/>
              </a:lnSpc>
              <a:defRPr lang="en-US" sz="1800" kern="1200" dirty="0">
                <a:solidFill>
                  <a:schemeClr val="tx1">
                    <a:lumMod val="85000"/>
                    <a:lumOff val="15000"/>
                  </a:schemeClr>
                </a:solidFill>
                <a:latin typeface="+mn-lt"/>
                <a:ea typeface="+mn-lt"/>
                <a:cs typeface="+mn-lt"/>
              </a:defRPr>
            </a:lvl2pPr>
            <a:lvl3pPr>
              <a:lnSpc>
                <a:spcPct val="110000"/>
              </a:lnSpc>
              <a:defRPr lang="en-US" sz="1800" kern="1200" dirty="0">
                <a:solidFill>
                  <a:schemeClr val="tx1">
                    <a:lumMod val="85000"/>
                    <a:lumOff val="15000"/>
                  </a:schemeClr>
                </a:solidFill>
                <a:latin typeface="+mn-lt"/>
                <a:ea typeface="+mn-lt"/>
                <a:cs typeface="+mn-lt"/>
              </a:defRPr>
            </a:lvl3pPr>
            <a:lvl4pPr>
              <a:lnSpc>
                <a:spcPct val="110000"/>
              </a:lnSpc>
              <a:defRPr lang="en-US" sz="1800" kern="1200" dirty="0">
                <a:solidFill>
                  <a:schemeClr val="tx1">
                    <a:lumMod val="85000"/>
                    <a:lumOff val="15000"/>
                  </a:schemeClr>
                </a:solidFill>
                <a:latin typeface="+mn-lt"/>
                <a:ea typeface="+mn-lt"/>
                <a:cs typeface="+mn-lt"/>
              </a:defRPr>
            </a:lvl4pPr>
            <a:lvl5pPr>
              <a:lnSpc>
                <a:spcPct val="110000"/>
              </a:lnSpc>
              <a:defRPr sz="1800" kern="1200" dirty="0">
                <a:solidFill>
                  <a:schemeClr val="tx1">
                    <a:lumMod val="85000"/>
                    <a:lumOff val="15000"/>
                  </a:schemeClr>
                </a:solidFill>
                <a:latin typeface="+mn-lt"/>
                <a:ea typeface="+mn-lt"/>
                <a:cs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330154911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DE164-D45A-44D8-82C5-2E0962BB70DA}" type="slidenum">
              <a:rPr lang="en-ZA" smtClean="0"/>
              <a:t>‹#›</a:t>
            </a:fld>
            <a:endParaRPr lang="en-ZA" dirty="0"/>
          </a:p>
        </p:txBody>
      </p:sp>
    </p:spTree>
    <p:extLst>
      <p:ext uri="{BB962C8B-B14F-4D97-AF65-F5344CB8AC3E}">
        <p14:creationId xmlns:p14="http://schemas.microsoft.com/office/powerpoint/2010/main" val="2792537625"/>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5" r:id="rId17"/>
    <p:sldLayoutId id="2147484016" r:id="rId18"/>
    <p:sldLayoutId id="2147483695" r:id="rId19"/>
    <p:sldLayoutId id="2147483685" r:id="rId20"/>
    <p:sldLayoutId id="2147483662" r:id="rId21"/>
    <p:sldLayoutId id="2147483682" r:id="rId22"/>
    <p:sldLayoutId id="2147483696" r:id="rId23"/>
    <p:sldLayoutId id="2147483693" r:id="rId24"/>
    <p:sldLayoutId id="2147483692" r:id="rId25"/>
    <p:sldLayoutId id="2147483665" r:id="rId26"/>
  </p:sldLayoutIdLst>
  <p:hf hdr="0" ftr="0" dt="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hyperlink" Target="https://www.gotquestions.org/books-of-the-Bible.html" TargetMode="External"/><Relationship Id="rId3" Type="http://schemas.openxmlformats.org/officeDocument/2006/relationships/hyperlink" Target="https://www.bibleref.com/biblepassage/?search=2_Timothy_3:16-17" TargetMode="External"/><Relationship Id="rId7" Type="http://schemas.openxmlformats.org/officeDocument/2006/relationships/hyperlink" Target="https://www.bibleref.com/biblepassage/?search=Matthew_24:35" TargetMode="External"/><Relationship Id="rId2" Type="http://schemas.openxmlformats.org/officeDocument/2006/relationships/hyperlink" Target="https://www.bibleref.com/biblepassage/?search=Matthew_28:18-20" TargetMode="External"/><Relationship Id="rId1" Type="http://schemas.openxmlformats.org/officeDocument/2006/relationships/slideLayout" Target="../slideLayouts/slideLayout14.xml"/><Relationship Id="rId6" Type="http://schemas.openxmlformats.org/officeDocument/2006/relationships/hyperlink" Target="https://www.bibleref.com/biblepassage/?search=Matthew_23:8-10" TargetMode="External"/><Relationship Id="rId5" Type="http://schemas.openxmlformats.org/officeDocument/2006/relationships/hyperlink" Target="https://www.bibleref.com/biblepassage/?search=John_16:13" TargetMode="External"/><Relationship Id="rId4" Type="http://schemas.openxmlformats.org/officeDocument/2006/relationships/hyperlink" Target="https://www.bibleref.com/biblepassage/?search=2_Peter_1:20-21" TargetMode="External"/><Relationship Id="rId9" Type="http://schemas.openxmlformats.org/officeDocument/2006/relationships/hyperlink" Target="https://www.blueletterbible.org/"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bibleref.com/biblepassage/?search=Isaiah_46:8-10" TargetMode="External"/><Relationship Id="rId13" Type="http://schemas.openxmlformats.org/officeDocument/2006/relationships/hyperlink" Target="https://www.bibleref.com/biblepassage/?search=1_Thessalonians_4:1" TargetMode="External"/><Relationship Id="rId18" Type="http://schemas.openxmlformats.org/officeDocument/2006/relationships/hyperlink" Target="https://www.bibleref.com/biblepassage/?search=James_1:27" TargetMode="External"/><Relationship Id="rId3" Type="http://schemas.openxmlformats.org/officeDocument/2006/relationships/hyperlink" Target="https://www.bibleref.com/biblepassage/?search=2_Peter_1:20-21" TargetMode="External"/><Relationship Id="rId21" Type="http://schemas.openxmlformats.org/officeDocument/2006/relationships/hyperlink" Target="https://www.bibleref.com/biblepassage/?search=Matthew_24:24" TargetMode="External"/><Relationship Id="rId7" Type="http://schemas.openxmlformats.org/officeDocument/2006/relationships/hyperlink" Target="https://www.bibleref.com/biblepassage/?search=Isaiah_45:6-7" TargetMode="External"/><Relationship Id="rId12" Type="http://schemas.openxmlformats.org/officeDocument/2006/relationships/hyperlink" Target="https://www.bibleref.com/biblepassage/?search=Ephesians_5:7-10" TargetMode="External"/><Relationship Id="rId17" Type="http://schemas.openxmlformats.org/officeDocument/2006/relationships/hyperlink" Target="https://www.bibleref.com/biblepassage/?search=Romans_12:2" TargetMode="External"/><Relationship Id="rId2" Type="http://schemas.openxmlformats.org/officeDocument/2006/relationships/hyperlink" Target="https://www.bibleref.com/biblepassage/?search=2_Timothy_3:16-17" TargetMode="External"/><Relationship Id="rId16" Type="http://schemas.openxmlformats.org/officeDocument/2006/relationships/hyperlink" Target="https://www.bibleref.com/biblepassage/?search=1_Peter_1:14-19" TargetMode="External"/><Relationship Id="rId20" Type="http://schemas.openxmlformats.org/officeDocument/2006/relationships/hyperlink" Target="https://www.bibleref.com/biblepassage/?search=1_Corinthians_6:9-10"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Job_40:6-14" TargetMode="External"/><Relationship Id="rId11" Type="http://schemas.openxmlformats.org/officeDocument/2006/relationships/hyperlink" Target="https://www.bibleref.com/biblepassage/?search=2_Timothy_3:13" TargetMode="External"/><Relationship Id="rId5" Type="http://schemas.openxmlformats.org/officeDocument/2006/relationships/hyperlink" Target="https://www.bibleref.com/biblepassage/?search=Jeremiah_9:23-24" TargetMode="External"/><Relationship Id="rId15" Type="http://schemas.openxmlformats.org/officeDocument/2006/relationships/hyperlink" Target="https://www.bibleref.com/biblepassage/?search=Hebrews_11:6" TargetMode="External"/><Relationship Id="rId10" Type="http://schemas.openxmlformats.org/officeDocument/2006/relationships/hyperlink" Target="https://www.bibleref.com/biblepassage/?search=Jeremiah_17:9" TargetMode="External"/><Relationship Id="rId19" Type="http://schemas.openxmlformats.org/officeDocument/2006/relationships/hyperlink" Target="https://www.bibleref.com/biblepassage/?search=Matthew_3:8" TargetMode="External"/><Relationship Id="rId4" Type="http://schemas.openxmlformats.org/officeDocument/2006/relationships/hyperlink" Target="https://www.bibleref.com/biblepassage/?search=1_John_5:20" TargetMode="External"/><Relationship Id="rId9" Type="http://schemas.openxmlformats.org/officeDocument/2006/relationships/hyperlink" Target="https://www.bibleref.com/biblepassage/?search=Philippians_2:12-13" TargetMode="External"/><Relationship Id="rId14" Type="http://schemas.openxmlformats.org/officeDocument/2006/relationships/hyperlink" Target="https://www.bibleref.com/biblepassage/?search=Ephesians_4:26-31" TargetMode="External"/><Relationship Id="rId22" Type="http://schemas.openxmlformats.org/officeDocument/2006/relationships/hyperlink" Target="https://www.bibleref.com/biblepassage/?search=Ephesians_4:11-14" TargetMode="Externa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ibleref.com/biblepassage/?search=Daniel_2:14-18"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www.bibleref.com/biblepassage/?search=Ezekiel_5:1&#8211;4" TargetMode="External"/><Relationship Id="rId13" Type="http://schemas.openxmlformats.org/officeDocument/2006/relationships/hyperlink" Target="https://www.bibleref.com/biblepassage/?search=Ezekiel_34:1-3" TargetMode="External"/><Relationship Id="rId18" Type="http://schemas.openxmlformats.org/officeDocument/2006/relationships/hyperlink" Target="https://www.bibleref.com/biblepassage/?search=Revelation_11:1-2" TargetMode="External"/><Relationship Id="rId3" Type="http://schemas.openxmlformats.org/officeDocument/2006/relationships/hyperlink" Target="https://www.bibleref.com/Ezekiel/1/Ezekiel-1-1.html" TargetMode="External"/><Relationship Id="rId7" Type="http://schemas.openxmlformats.org/officeDocument/2006/relationships/hyperlink" Target="https://www.bibleref.com/Ezekiel/1/Ezekiel-1-10.html" TargetMode="External"/><Relationship Id="rId12" Type="http://schemas.openxmlformats.org/officeDocument/2006/relationships/hyperlink" Target="https://www.bibleref.com/Ezekiel/34/Ezekiel-chapter-34.html" TargetMode="External"/><Relationship Id="rId17" Type="http://schemas.openxmlformats.org/officeDocument/2006/relationships/hyperlink" Target="https://www.bibleref.com/biblepassage/?search=Ezekiel_40:1-3" TargetMode="External"/><Relationship Id="rId2" Type="http://schemas.openxmlformats.org/officeDocument/2006/relationships/notesSlide" Target="../notesSlides/notesSlide2.xml"/><Relationship Id="rId16" Type="http://schemas.openxmlformats.org/officeDocument/2006/relationships/hyperlink" Target="https://www.bibleref.com/Luke/19/Luke-19-10.html" TargetMode="External"/><Relationship Id="rId1" Type="http://schemas.openxmlformats.org/officeDocument/2006/relationships/slideLayout" Target="../slideLayouts/slideLayout14.xml"/><Relationship Id="rId6" Type="http://schemas.openxmlformats.org/officeDocument/2006/relationships/hyperlink" Target="https://www.bibleref.com/Ezekiel/2/Ezekiel-chapter-2.html" TargetMode="External"/><Relationship Id="rId11" Type="http://schemas.openxmlformats.org/officeDocument/2006/relationships/hyperlink" Target="https://www.bibleref.com/Ezekiel/10/Ezekiel-10-7.html" TargetMode="External"/><Relationship Id="rId5" Type="http://schemas.openxmlformats.org/officeDocument/2006/relationships/hyperlink" Target="https://www.bibleref.com/Ezekiel/11/Ezekiel-11-13.html" TargetMode="External"/><Relationship Id="rId15" Type="http://schemas.openxmlformats.org/officeDocument/2006/relationships/hyperlink" Target="https://www.bibleref.com/Isaiah/53/Isaiah-53-5.html" TargetMode="External"/><Relationship Id="rId10" Type="http://schemas.openxmlformats.org/officeDocument/2006/relationships/hyperlink" Target="https://www.bibleref.com/Ezekiel/10/Ezekiel-10-2.html" TargetMode="External"/><Relationship Id="rId4" Type="http://schemas.openxmlformats.org/officeDocument/2006/relationships/hyperlink" Target="https://www.bibleref.com/Ezekiel/15/Ezekiel-chapter-15.html" TargetMode="External"/><Relationship Id="rId9" Type="http://schemas.openxmlformats.org/officeDocument/2006/relationships/hyperlink" Target="https://www.bibleref.com/biblepassage/?search=Ezekiel_8:7-10" TargetMode="External"/><Relationship Id="rId14" Type="http://schemas.openxmlformats.org/officeDocument/2006/relationships/hyperlink" Target="https://www.bibleref.com/biblepassage/?search=John_10:11-12"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hyperlink" Target="https://www.bibleref.com/Amos/3/Amos-3-7.html" TargetMode="Externa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6.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 Id="rId9"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www.bibleref.com/biblepassage/?search=1_Peter_1:10-12" TargetMode="Externa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ref.com/Daniel/10/Daniel-10-1.html" TargetMode="External"/><Relationship Id="rId3" Type="http://schemas.openxmlformats.org/officeDocument/2006/relationships/hyperlink" Target="https://www.bibleref.com/biblepassage/?search=Daniel_1:1-6" TargetMode="External"/><Relationship Id="rId7" Type="http://schemas.openxmlformats.org/officeDocument/2006/relationships/hyperlink" Target="https://www.bibleref.com/Matthew/24/Matthew-24-15.html" TargetMode="External"/><Relationship Id="rId2" Type="http://schemas.openxmlformats.org/officeDocument/2006/relationships/hyperlink" Target="https://www.bibleref.com/Daniel/7/Daniel-7-2.html" TargetMode="External"/><Relationship Id="rId1" Type="http://schemas.openxmlformats.org/officeDocument/2006/relationships/slideLayout" Target="../slideLayouts/slideLayout8.xml"/><Relationship Id="rId6" Type="http://schemas.openxmlformats.org/officeDocument/2006/relationships/hyperlink" Target="https://www.bibleref.com/biblepassage/?search=Daniel_6:1-2" TargetMode="External"/><Relationship Id="rId5" Type="http://schemas.openxmlformats.org/officeDocument/2006/relationships/hyperlink" Target="https://www.bibleref.com/biblepassage/?search=Daniel_5:30-31" TargetMode="External"/><Relationship Id="rId4" Type="http://schemas.openxmlformats.org/officeDocument/2006/relationships/hyperlink" Target="https://www.bibleref.com/Daniel/2/Daniel-2-48.html" TargetMode="External"/><Relationship Id="rId9" Type="http://schemas.openxmlformats.org/officeDocument/2006/relationships/hyperlink" Target="https://www.bibleref.com/biblepassage/?search=Daniel_2-7"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bibleref.com/Daniel/10/Daniel-10-1.html" TargetMode="External"/><Relationship Id="rId7" Type="http://schemas.openxmlformats.org/officeDocument/2006/relationships/hyperlink" Target="https://www.bibleref.com/biblepassage/?search=Hebrews_11:32-33" TargetMode="External"/><Relationship Id="rId2" Type="http://schemas.openxmlformats.org/officeDocument/2006/relationships/hyperlink" Target="https://www.bibleref.com/biblepassage/?search=Daniel_5:30-31" TargetMode="External"/><Relationship Id="rId1" Type="http://schemas.openxmlformats.org/officeDocument/2006/relationships/slideLayout" Target="../slideLayouts/slideLayout14.xml"/><Relationship Id="rId6" Type="http://schemas.openxmlformats.org/officeDocument/2006/relationships/hyperlink" Target="https://www.bibleref.com/Ezekiel/28/Ezekiel-28-3.html" TargetMode="External"/><Relationship Id="rId5" Type="http://schemas.openxmlformats.org/officeDocument/2006/relationships/hyperlink" Target="https://www.bibleref.com/biblepassage/?search=Ezekiel_14:14-20" TargetMode="External"/><Relationship Id="rId4" Type="http://schemas.openxmlformats.org/officeDocument/2006/relationships/hyperlink" Target="https://www.bibleref.com/Daniel/6/Daniel-6-10.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biblegateway.com/learn/bible-101/kings-prophets-israel-judah/" TargetMode="External"/><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hyperlink" Target="https://www.bibleref.com/biblepassage/?search=Mark_4:33-34" TargetMode="Externa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hyperlink" Target="https://www.bibleref.com/biblepassage/?search=Daniel_9:25-27" TargetMode="External"/><Relationship Id="rId3" Type="http://schemas.openxmlformats.org/officeDocument/2006/relationships/hyperlink" Target="https://www.bibleref.com/biblepassage/?search=Daniel_2:26-31" TargetMode="External"/><Relationship Id="rId7" Type="http://schemas.openxmlformats.org/officeDocument/2006/relationships/hyperlink" Target="https://www.bibleref.com/biblepassage/?search=Daniel_4:34-35" TargetMode="External"/><Relationship Id="rId2" Type="http://schemas.openxmlformats.org/officeDocument/2006/relationships/hyperlink" Target="https://www.bibleref.com/biblepassage/?search=Daniel_1:19-20" TargetMode="External"/><Relationship Id="rId1" Type="http://schemas.openxmlformats.org/officeDocument/2006/relationships/slideLayout" Target="../slideLayouts/slideLayout12.xml"/><Relationship Id="rId6" Type="http://schemas.openxmlformats.org/officeDocument/2006/relationships/hyperlink" Target="https://www.bibleref.com/biblepassage/?search=Daniel_3:24-25" TargetMode="External"/><Relationship Id="rId5" Type="http://schemas.openxmlformats.org/officeDocument/2006/relationships/hyperlink" Target="https://www.bibleref.com/biblepassage/?search=Daniel_3:17-18" TargetMode="External"/><Relationship Id="rId4" Type="http://schemas.openxmlformats.org/officeDocument/2006/relationships/hyperlink" Target="https://www.bibleref.com/biblepassage/?search=Daniel_2:46-48"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bibleref.com/Daniel/2/Daniel-chapter-2.html" TargetMode="External"/><Relationship Id="rId3" Type="http://schemas.openxmlformats.org/officeDocument/2006/relationships/image" Target="../media/image22.jpg"/><Relationship Id="rId7" Type="http://schemas.openxmlformats.org/officeDocument/2006/relationships/hyperlink" Target="https://www.bibleref.com/Daniel/7/Daniel-chapter-7.html" TargetMode="External"/><Relationship Id="rId2" Type="http://schemas.openxmlformats.org/officeDocument/2006/relationships/image" Target="../media/image21.jpg"/><Relationship Id="rId1" Type="http://schemas.openxmlformats.org/officeDocument/2006/relationships/slideLayout" Target="../slideLayouts/slideLayout4.xml"/><Relationship Id="rId6" Type="http://schemas.openxmlformats.org/officeDocument/2006/relationships/image" Target="../media/image24.jpg"/><Relationship Id="rId5" Type="http://schemas.openxmlformats.org/officeDocument/2006/relationships/hyperlink" Target="https://www.bibleref.com/Mark/4/Mark-4-13.html" TargetMode="External"/><Relationship Id="rId10" Type="http://schemas.openxmlformats.org/officeDocument/2006/relationships/hyperlink" Target="https://www.bibleref.com/biblepassage/?search=Mark_4:33-34" TargetMode="External"/><Relationship Id="rId4" Type="http://schemas.openxmlformats.org/officeDocument/2006/relationships/image" Target="../media/image23.jpg"/><Relationship Id="rId9" Type="http://schemas.openxmlformats.org/officeDocument/2006/relationships/hyperlink" Target="https://www.bibleref.com/Daniel/8/Daniel-chapter-8.html"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bibleref.com/biblepassage/?search=Daniel_8:19-22" TargetMode="External"/><Relationship Id="rId2" Type="http://schemas.openxmlformats.org/officeDocument/2006/relationships/image" Target="../media/image25.jpeg"/><Relationship Id="rId1" Type="http://schemas.openxmlformats.org/officeDocument/2006/relationships/slideLayout" Target="../slideLayouts/slideLayout8.xml"/><Relationship Id="rId5" Type="http://schemas.openxmlformats.org/officeDocument/2006/relationships/hyperlink" Target="https://www.bibleref.com/biblepassage/?search=Mark_4:33-34" TargetMode="External"/><Relationship Id="rId4" Type="http://schemas.openxmlformats.org/officeDocument/2006/relationships/hyperlink" Target="https://www.bibleref.com/biblepassage/?search=Daniel_7:23-26"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bibleref.com/biblepassage/?search=Daniel_9:3-8" TargetMode="External"/><Relationship Id="rId2" Type="http://schemas.openxmlformats.org/officeDocument/2006/relationships/hyperlink" Target="https://www.bibleref.com/biblepassage/?search=Daniel_9:1-8" TargetMode="External"/><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hyperlink" Target="https://www.bibleref.com/biblepassage/?search=Daniel_9:22-23" TargetMode="External"/><Relationship Id="rId4" Type="http://schemas.openxmlformats.org/officeDocument/2006/relationships/hyperlink" Target="https://www.bibleref.com/biblepassage/?search=Daniel_9:20-24"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hyperlink" Target="https://www.bibleref.com/biblepassage/?search=Daniel_11:36-12:13" TargetMode="External"/><Relationship Id="rId3" Type="http://schemas.openxmlformats.org/officeDocument/2006/relationships/hyperlink" Target="https://www.bibleref.com/Daniel/10/Daniel-chapter-10.html" TargetMode="External"/><Relationship Id="rId7" Type="http://schemas.openxmlformats.org/officeDocument/2006/relationships/hyperlink" Target="https://www.bibleref.com/biblepassage/?search=Daniel_11:6-26" TargetMode="External"/><Relationship Id="rId12" Type="http://schemas.openxmlformats.org/officeDocument/2006/relationships/image" Target="../media/image29.jpg"/><Relationship Id="rId2" Type="http://schemas.openxmlformats.org/officeDocument/2006/relationships/hyperlink" Target="https://www.bibleref.com/Daniel/9/Daniel-chapter-9.html" TargetMode="External"/><Relationship Id="rId1" Type="http://schemas.openxmlformats.org/officeDocument/2006/relationships/slideLayout" Target="../slideLayouts/slideLayout17.xml"/><Relationship Id="rId6" Type="http://schemas.openxmlformats.org/officeDocument/2006/relationships/hyperlink" Target="https://www.bibleref.com/biblepassage/?search=Daniel_11:3-4" TargetMode="External"/><Relationship Id="rId11" Type="http://schemas.openxmlformats.org/officeDocument/2006/relationships/hyperlink" Target="https://www.bibleref.com/biblepassage/?search=Daniel_12:11-12" TargetMode="External"/><Relationship Id="rId5" Type="http://schemas.openxmlformats.org/officeDocument/2006/relationships/hyperlink" Target="https://www.bibleref.com/biblepassage/?search=Daniel_11:1-2" TargetMode="External"/><Relationship Id="rId10" Type="http://schemas.openxmlformats.org/officeDocument/2006/relationships/hyperlink" Target="https://www.bibleref.com/biblepassage/?search=Daniel_7:9-15" TargetMode="External"/><Relationship Id="rId4" Type="http://schemas.openxmlformats.org/officeDocument/2006/relationships/hyperlink" Target="https://www.bibleref.com/Daniel/11/Daniel-chapter-11.html" TargetMode="External"/><Relationship Id="rId9" Type="http://schemas.openxmlformats.org/officeDocument/2006/relationships/hyperlink" Target="https://www.bibleref.com/biblepassage/?search=Daniel_2:34-35"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ww.bibleref.com/biblepassage/?search=Daniel_7:9-15" TargetMode="External"/><Relationship Id="rId3" Type="http://schemas.openxmlformats.org/officeDocument/2006/relationships/image" Target="../media/image8.jpg"/><Relationship Id="rId7" Type="http://schemas.openxmlformats.org/officeDocument/2006/relationships/hyperlink" Target="https://www.bibleref.com/biblepassage/?search=Matthew_24:15-20" TargetMode="External"/><Relationship Id="rId2" Type="http://schemas.openxmlformats.org/officeDocument/2006/relationships/image" Target="../media/image9.jpg"/><Relationship Id="rId1" Type="http://schemas.openxmlformats.org/officeDocument/2006/relationships/slideLayout" Target="../slideLayouts/slideLayout16.xml"/><Relationship Id="rId6" Type="http://schemas.openxmlformats.org/officeDocument/2006/relationships/hyperlink" Target="https://www.bibleref.com/biblepassage/?search=Daniel_9:24-27" TargetMode="External"/><Relationship Id="rId11" Type="http://schemas.openxmlformats.org/officeDocument/2006/relationships/image" Target="../media/image30.jpg"/><Relationship Id="rId5" Type="http://schemas.openxmlformats.org/officeDocument/2006/relationships/hyperlink" Target="https://www.bibleref.com/biblepassage/?search=Revelation_11:1-2" TargetMode="External"/><Relationship Id="rId10" Type="http://schemas.openxmlformats.org/officeDocument/2006/relationships/hyperlink" Target="https://www.bibleref.com/biblepassage/?search=Revelation_20:1-4" TargetMode="External"/><Relationship Id="rId4" Type="http://schemas.openxmlformats.org/officeDocument/2006/relationships/hyperlink" Target="https://www.bibleref.com/biblepassage/?search=Daniel_12:11-12" TargetMode="External"/><Relationship Id="rId9" Type="http://schemas.openxmlformats.org/officeDocument/2006/relationships/hyperlink" Target="https://www.bibleref.com/biblepassage/?search=Revelation_19:19-21"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bibleref.com/Daniel/3/Daniel-chapter-3.html" TargetMode="External"/><Relationship Id="rId13" Type="http://schemas.openxmlformats.org/officeDocument/2006/relationships/hyperlink" Target="https://www.bibleref.com/biblepassage/?search=Daniel_8:15-16" TargetMode="External"/><Relationship Id="rId18" Type="http://schemas.openxmlformats.org/officeDocument/2006/relationships/hyperlink" Target="https://www.bibleref.com/biblepassage/?search=Romans_11:25-27" TargetMode="External"/><Relationship Id="rId3" Type="http://schemas.openxmlformats.org/officeDocument/2006/relationships/hyperlink" Target="https://www.bibleref.com/Daniel/1/Daniel-chapter-1.html" TargetMode="External"/><Relationship Id="rId21" Type="http://schemas.openxmlformats.org/officeDocument/2006/relationships/hyperlink" Target="https://www.bibleref.com/Daniel/12/Daniel-12-10.html" TargetMode="External"/><Relationship Id="rId7" Type="http://schemas.openxmlformats.org/officeDocument/2006/relationships/hyperlink" Target="https://www.bibleref.com/biblepassage/?search=Daniel_4:24-37" TargetMode="External"/><Relationship Id="rId12" Type="http://schemas.openxmlformats.org/officeDocument/2006/relationships/hyperlink" Target="https://www.bibleref.com/biblepassage/?search=Daniel_7-12" TargetMode="External"/><Relationship Id="rId17" Type="http://schemas.openxmlformats.org/officeDocument/2006/relationships/hyperlink" Target="https://www.bibleref.com/biblepassage/?search=Romans_11:11-12" TargetMode="External"/><Relationship Id="rId25" Type="http://schemas.openxmlformats.org/officeDocument/2006/relationships/hyperlink" Target="https://www.bibleref.com/biblepassage/?search=Revelation_13:1-2" TargetMode="External"/><Relationship Id="rId2" Type="http://schemas.openxmlformats.org/officeDocument/2006/relationships/notesSlide" Target="../notesSlides/notesSlide4.xml"/><Relationship Id="rId16" Type="http://schemas.openxmlformats.org/officeDocument/2006/relationships/hyperlink" Target="https://www.bibleref.com/biblepassage/?search=Luke_13:34-35" TargetMode="External"/><Relationship Id="rId20" Type="http://schemas.openxmlformats.org/officeDocument/2006/relationships/hyperlink" Target="https://www.bibleref.com/1-Peter/3/1-Peter-3-18.html" TargetMode="External"/><Relationship Id="rId1" Type="http://schemas.openxmlformats.org/officeDocument/2006/relationships/slideLayout" Target="../slideLayouts/slideLayout14.xml"/><Relationship Id="rId6" Type="http://schemas.openxmlformats.org/officeDocument/2006/relationships/hyperlink" Target="https://www.bibleref.com/biblepassage/?search=Daniel_2:47-48" TargetMode="External"/><Relationship Id="rId11" Type="http://schemas.openxmlformats.org/officeDocument/2006/relationships/hyperlink" Target="https://www.bibleref.com/Daniel/6/Daniel-chapter-6.html" TargetMode="External"/><Relationship Id="rId24" Type="http://schemas.openxmlformats.org/officeDocument/2006/relationships/hyperlink" Target="https://www.bibleref.com/biblepassage/?search=Daniel_2:41-45" TargetMode="External"/><Relationship Id="rId5" Type="http://schemas.openxmlformats.org/officeDocument/2006/relationships/hyperlink" Target="https://www.bibleref.com/Daniel/1/Daniel-1-17.html" TargetMode="External"/><Relationship Id="rId15" Type="http://schemas.openxmlformats.org/officeDocument/2006/relationships/hyperlink" Target="https://www.bibleref.com/biblepassage/?search=Zechariah_12:9-10" TargetMode="External"/><Relationship Id="rId23" Type="http://schemas.openxmlformats.org/officeDocument/2006/relationships/hyperlink" Target="https://www.bibleref.com/Isaiah/1/Isaiah-1-18.html" TargetMode="External"/><Relationship Id="rId10" Type="http://schemas.openxmlformats.org/officeDocument/2006/relationships/hyperlink" Target="https://www.bibleref.com/Daniel/5/Daniel-chapter-5.html" TargetMode="External"/><Relationship Id="rId19" Type="http://schemas.openxmlformats.org/officeDocument/2006/relationships/hyperlink" Target="https://www.bibleref.com/biblepassage/?search=Daniel_7:11-14" TargetMode="External"/><Relationship Id="rId4" Type="http://schemas.openxmlformats.org/officeDocument/2006/relationships/hyperlink" Target="https://www.bibleref.com/Daniel/2/Daniel-chapter-2.html" TargetMode="External"/><Relationship Id="rId9" Type="http://schemas.openxmlformats.org/officeDocument/2006/relationships/hyperlink" Target="https://www.bibleref.com/Daniel/4/Daniel-chapter-4.html" TargetMode="External"/><Relationship Id="rId14" Type="http://schemas.openxmlformats.org/officeDocument/2006/relationships/hyperlink" Target="https://www.bibleref.com/biblepassage/?search=Daniel_9:20-22" TargetMode="External"/><Relationship Id="rId22" Type="http://schemas.openxmlformats.org/officeDocument/2006/relationships/hyperlink" Target="https://www.bibleref.com/1-Corinthians/1/1-Corinthians-1-30.html"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bibleref.com/biblepassage/?search=Daniel_Daniel%209:1-21" TargetMode="External"/><Relationship Id="rId7" Type="http://schemas.openxmlformats.org/officeDocument/2006/relationships/hyperlink" Target="https://www.bibleref.com/biblepassage/?search=2_Peter_1:19-21" TargetMode="External"/><Relationship Id="rId2" Type="http://schemas.openxmlformats.org/officeDocument/2006/relationships/hyperlink" Target="https://www.bibleref.com/biblepassage/?search=Daniel_2:27-28" TargetMode="External"/><Relationship Id="rId1" Type="http://schemas.openxmlformats.org/officeDocument/2006/relationships/slideLayout" Target="../slideLayouts/slideLayout2.xml"/><Relationship Id="rId6" Type="http://schemas.openxmlformats.org/officeDocument/2006/relationships/hyperlink" Target="https://www.bibleref.com/biblepassage/?search=Daniel_5-6" TargetMode="External"/><Relationship Id="rId5" Type="http://schemas.openxmlformats.org/officeDocument/2006/relationships/hyperlink" Target="https://www.bibleref.com/Daniel/6/Daniel-chapter-6.html" TargetMode="External"/><Relationship Id="rId4" Type="http://schemas.openxmlformats.org/officeDocument/2006/relationships/hyperlink" Target="https://www.bibleref.com/biblepassage/?search=Daniel_2:48-49"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bibleref.com/biblepassage/?search=Daniel_9:18-23" TargetMode="External"/><Relationship Id="rId2" Type="http://schemas.openxmlformats.org/officeDocument/2006/relationships/image" Target="../media/image22.jpg"/><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31.xml.rels><?xml version="1.0" encoding="UTF-8" standalone="yes"?>
<Relationships xmlns="http://schemas.openxmlformats.org/package/2006/relationships"><Relationship Id="rId8" Type="http://schemas.openxmlformats.org/officeDocument/2006/relationships/hyperlink" Target="https://webstersdictionary1828.com/" TargetMode="External"/><Relationship Id="rId3" Type="http://schemas.microsoft.com/office/2007/relationships/hdphoto" Target="../media/hdphoto1.wdp"/><Relationship Id="rId7" Type="http://schemas.openxmlformats.org/officeDocument/2006/relationships/hyperlink" Target="https://answersingenesis.org/" TargetMode="External"/><Relationship Id="rId2" Type="http://schemas.openxmlformats.org/officeDocument/2006/relationships/image" Target="../media/image31.png"/><Relationship Id="rId1" Type="http://schemas.openxmlformats.org/officeDocument/2006/relationships/slideLayout" Target="../slideLayouts/slideLayout17.xml"/><Relationship Id="rId6" Type="http://schemas.openxmlformats.org/officeDocument/2006/relationships/hyperlink" Target="https://www.precept.org/" TargetMode="External"/><Relationship Id="rId5" Type="http://schemas.openxmlformats.org/officeDocument/2006/relationships/hyperlink" Target="https://www.gotquestions.org/" TargetMode="External"/><Relationship Id="rId4" Type="http://schemas.openxmlformats.org/officeDocument/2006/relationships/hyperlink" Target="https://www.gty.org/" TargetMode="External"/><Relationship Id="rId9" Type="http://schemas.openxmlformats.org/officeDocument/2006/relationships/hyperlink" Target="https://www.bibleref.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bibleref.com/biblepassage/?search=Daniel_2:14-18" TargetMode="Externa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https://www.bibleref.com/biblepassage/?search=Daniel_9:3-8" TargetMode="External"/><Relationship Id="rId2" Type="http://schemas.openxmlformats.org/officeDocument/2006/relationships/hyperlink" Target="https://www.bibleref.com/biblepassage/?search=Daniel_9:1-8" TargetMode="External"/><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hyperlink" Target="https://www.bibleref.com/biblepassage/?search=Daniel_9:22-23" TargetMode="External"/><Relationship Id="rId4" Type="http://schemas.openxmlformats.org/officeDocument/2006/relationships/hyperlink" Target="https://www.bibleref.com/biblepassage/?search=Daniel_9:20-24"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bibleref.com/biblepassage/?search=Daniel_9:18-23" TargetMode="External"/><Relationship Id="rId2" Type="http://schemas.openxmlformats.org/officeDocument/2006/relationships/image" Target="../media/image22.jpg"/><Relationship Id="rId1" Type="http://schemas.openxmlformats.org/officeDocument/2006/relationships/slideLayout" Target="../slideLayouts/slideLayout4.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110000"/>
                <a:satMod val="105000"/>
                <a:tint val="67000"/>
                <a:alpha val="0"/>
              </a:schemeClr>
            </a:gs>
            <a:gs pos="100000">
              <a:schemeClr val="bg2"/>
            </a:gs>
          </a:gsLst>
          <a:lin ang="540000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28261" y="952500"/>
            <a:ext cx="10287000" cy="2324100"/>
          </a:xfrm>
        </p:spPr>
        <p:txBody>
          <a:bodyPr anchor="b">
            <a:normAutofit/>
          </a:bodyPr>
          <a:lstStyle/>
          <a:p>
            <a:pPr algn="ctr">
              <a:spcAft>
                <a:spcPts val="1200"/>
              </a:spcAft>
            </a:pPr>
            <a:r>
              <a:rPr lang="en-US" sz="4800" dirty="0">
                <a:solidFill>
                  <a:schemeClr val="accent5">
                    <a:lumMod val="75000"/>
                  </a:schemeClr>
                </a:solidFill>
              </a:rPr>
              <a:t>DANIEL</a:t>
            </a:r>
            <a:endParaRPr lang="en-US" sz="4800" dirty="0">
              <a:solidFill>
                <a:schemeClr val="accent2">
                  <a:lumMod val="75000"/>
                </a:schemeClr>
              </a:solidFill>
            </a:endParaRPr>
          </a:p>
        </p:txBody>
      </p:sp>
      <p:sp>
        <p:nvSpPr>
          <p:cNvPr id="3" name="Content Placeholder 2"/>
          <p:cNvSpPr>
            <a:spLocks noGrp="1"/>
          </p:cNvSpPr>
          <p:nvPr>
            <p:ph type="body" sz="quarter" idx="10"/>
          </p:nvPr>
        </p:nvSpPr>
        <p:spPr>
          <a:xfrm>
            <a:off x="836612" y="3962400"/>
            <a:ext cx="10287000" cy="533400"/>
          </a:xfrm>
        </p:spPr>
        <p:txBody>
          <a:bodyPr>
            <a:normAutofit/>
          </a:bodyPr>
          <a:lstStyle/>
          <a:p>
            <a:pPr algn="ctr"/>
            <a:r>
              <a:rPr lang="en-US" sz="3200" b="1" dirty="0"/>
              <a:t>Books 27</a:t>
            </a:r>
          </a:p>
        </p:txBody>
      </p:sp>
      <p:sp>
        <p:nvSpPr>
          <p:cNvPr id="5" name="Slide Number Placeholder 9">
            <a:extLst>
              <a:ext uri="{FF2B5EF4-FFF2-40B4-BE49-F238E27FC236}">
                <a16:creationId xmlns:a16="http://schemas.microsoft.com/office/drawing/2014/main" id="{1F93144F-E6D4-74E0-CCF7-80CD959A2EE1}"/>
              </a:ext>
            </a:extLst>
          </p:cNvPr>
          <p:cNvSpPr txBox="1">
            <a:spLocks/>
          </p:cNvSpPr>
          <p:nvPr/>
        </p:nvSpPr>
        <p:spPr>
          <a:xfrm>
            <a:off x="11047412" y="6248400"/>
            <a:ext cx="762000" cy="365125"/>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EB37DED6-D4C7-42EE-AB49-D2E39E64FDE4}" type="slidenum">
              <a:rPr lang="en-US" sz="1200">
                <a:solidFill>
                  <a:schemeClr val="tx1">
                    <a:tint val="75000"/>
                  </a:schemeClr>
                </a:solidFill>
              </a:rPr>
              <a:pPr>
                <a:spcAft>
                  <a:spcPts val="600"/>
                </a:spcAft>
              </a:pPr>
              <a:t>1</a:t>
            </a:fld>
            <a:endParaRPr lang="en-US" sz="1200" dirty="0">
              <a:solidFill>
                <a:schemeClr val="tx1">
                  <a:tint val="75000"/>
                </a:schemeClr>
              </a:solidFill>
            </a:endParaRPr>
          </a:p>
        </p:txBody>
      </p:sp>
      <p:sp>
        <p:nvSpPr>
          <p:cNvPr id="7" name="TextBox 6">
            <a:extLst>
              <a:ext uri="{FF2B5EF4-FFF2-40B4-BE49-F238E27FC236}">
                <a16:creationId xmlns:a16="http://schemas.microsoft.com/office/drawing/2014/main" id="{70F5EDA5-21A5-24D3-66C5-5E0223811596}"/>
              </a:ext>
            </a:extLst>
          </p:cNvPr>
          <p:cNvSpPr txBox="1"/>
          <p:nvPr/>
        </p:nvSpPr>
        <p:spPr>
          <a:xfrm>
            <a:off x="4951412" y="6248400"/>
            <a:ext cx="2286000" cy="276999"/>
          </a:xfrm>
          <a:prstGeom prst="rect">
            <a:avLst/>
          </a:prstGeom>
          <a:noFill/>
        </p:spPr>
        <p:txBody>
          <a:bodyPr wrap="square" rtlCol="0">
            <a:spAutoFit/>
          </a:bodyPr>
          <a:lstStyle/>
          <a:p>
            <a:pPr algn="ctr"/>
            <a:r>
              <a:rPr lang="en-US" sz="1200" dirty="0">
                <a:solidFill>
                  <a:schemeClr val="tx1">
                    <a:tint val="75000"/>
                  </a:schemeClr>
                </a:solidFill>
              </a:rPr>
              <a:t>To God Alone Be the Glory</a:t>
            </a:r>
          </a:p>
        </p:txBody>
      </p:sp>
      <p:sp>
        <p:nvSpPr>
          <p:cNvPr id="9" name="TextBox 8">
            <a:extLst>
              <a:ext uri="{FF2B5EF4-FFF2-40B4-BE49-F238E27FC236}">
                <a16:creationId xmlns:a16="http://schemas.microsoft.com/office/drawing/2014/main" id="{14E1792C-82F1-3206-7E99-4280689D086A}"/>
              </a:ext>
            </a:extLst>
          </p:cNvPr>
          <p:cNvSpPr txBox="1"/>
          <p:nvPr/>
        </p:nvSpPr>
        <p:spPr>
          <a:xfrm>
            <a:off x="531812" y="6254087"/>
            <a:ext cx="1981726" cy="365760"/>
          </a:xfrm>
          <a:prstGeom prst="rect">
            <a:avLst/>
          </a:prstGeom>
          <a:noFill/>
        </p:spPr>
        <p:txBody>
          <a:bodyPr wrap="square" rtlCol="0">
            <a:spAutoFit/>
          </a:bodyPr>
          <a:lstStyle/>
          <a:p>
            <a:pPr algn="ctr"/>
            <a:r>
              <a:rPr lang="en-US" sz="1100" dirty="0">
                <a:solidFill>
                  <a:schemeClr val="tx1">
                    <a:tint val="75000"/>
                  </a:schemeClr>
                </a:solidFill>
              </a:rPr>
              <a:t>© 2026 RCI. All rights reserved.</a:t>
            </a:r>
          </a:p>
        </p:txBody>
      </p:sp>
    </p:spTree>
    <p:extLst>
      <p:ext uri="{BB962C8B-B14F-4D97-AF65-F5344CB8AC3E}">
        <p14:creationId xmlns:p14="http://schemas.microsoft.com/office/powerpoint/2010/main" val="365812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FF272-7E9C-9D0C-8182-F53EA153FE39}"/>
              </a:ext>
            </a:extLst>
          </p:cNvPr>
          <p:cNvSpPr>
            <a:spLocks noGrp="1"/>
          </p:cNvSpPr>
          <p:nvPr>
            <p:ph type="title"/>
          </p:nvPr>
        </p:nvSpPr>
        <p:spPr>
          <a:xfrm>
            <a:off x="1293810" y="639756"/>
            <a:ext cx="5334001" cy="764954"/>
          </a:xfrm>
        </p:spPr>
        <p:txBody>
          <a:bodyPr>
            <a:normAutofit/>
          </a:bodyPr>
          <a:lstStyle/>
          <a:p>
            <a:r>
              <a:rPr lang="en-US" dirty="0"/>
              <a:t>What is the Holy Bible?</a:t>
            </a:r>
          </a:p>
        </p:txBody>
      </p:sp>
      <p:sp>
        <p:nvSpPr>
          <p:cNvPr id="3" name="Slide Number Placeholder 2">
            <a:extLst>
              <a:ext uri="{FF2B5EF4-FFF2-40B4-BE49-F238E27FC236}">
                <a16:creationId xmlns:a16="http://schemas.microsoft.com/office/drawing/2014/main" id="{0A7887E0-D8C3-A41D-8B1A-F0932683125C}"/>
              </a:ext>
            </a:extLst>
          </p:cNvPr>
          <p:cNvSpPr>
            <a:spLocks noGrp="1"/>
          </p:cNvSpPr>
          <p:nvPr>
            <p:ph type="sldNum" sz="quarter" idx="12"/>
          </p:nvPr>
        </p:nvSpPr>
        <p:spPr/>
        <p:txBody>
          <a:bodyPr/>
          <a:lstStyle/>
          <a:p>
            <a:pPr defTabSz="914126">
              <a:defRPr/>
            </a:pPr>
            <a:fld id="{AAEAE4A8-A6E5-453E-B946-FB774B73F48C}" type="slidenum">
              <a:rPr lang="en-US" sz="2399">
                <a:solidFill>
                  <a:prstClr val="black">
                    <a:tint val="75000"/>
                  </a:prstClr>
                </a:solidFill>
                <a:latin typeface="Calibri" panose="020F0502020204030204"/>
              </a:rPr>
              <a:pPr defTabSz="914126">
                <a:defRPr/>
              </a:pPr>
              <a:t>2</a:t>
            </a:fld>
            <a:endParaRPr lang="en-US" sz="2399" dirty="0">
              <a:solidFill>
                <a:prstClr val="black">
                  <a:tint val="75000"/>
                </a:prstClr>
              </a:solidFill>
              <a:latin typeface="Calibri" panose="020F0502020204030204"/>
            </a:endParaRPr>
          </a:p>
        </p:txBody>
      </p:sp>
      <p:sp>
        <p:nvSpPr>
          <p:cNvPr id="6" name="TextBox 5">
            <a:extLst>
              <a:ext uri="{FF2B5EF4-FFF2-40B4-BE49-F238E27FC236}">
                <a16:creationId xmlns:a16="http://schemas.microsoft.com/office/drawing/2014/main" id="{68125F94-882A-846A-61B0-976F650676D3}"/>
              </a:ext>
            </a:extLst>
          </p:cNvPr>
          <p:cNvSpPr txBox="1"/>
          <p:nvPr/>
        </p:nvSpPr>
        <p:spPr>
          <a:xfrm>
            <a:off x="1217612" y="1622597"/>
            <a:ext cx="10218323" cy="3612805"/>
          </a:xfrm>
          <a:prstGeom prst="rect">
            <a:avLst/>
          </a:prstGeom>
          <a:noFill/>
        </p:spPr>
        <p:txBody>
          <a:bodyPr wrap="square" rtlCol="0">
            <a:spAutoFit/>
          </a:bodyPr>
          <a:lstStyle/>
          <a:p>
            <a:pPr defTabSz="914126">
              <a:defRPr/>
            </a:pPr>
            <a:r>
              <a:rPr lang="en-US" sz="1400" dirty="0">
                <a:solidFill>
                  <a:prstClr val="black"/>
                </a:solidFill>
                <a:latin typeface="Calibri" panose="020F0502020204030204"/>
              </a:rPr>
              <a:t>The Holy Bible is a collection of writings that includes 66 books in English editions. The Bible consists of two parts, the Old Testament and New Testament. The word testament means covenant. The Old Testament includes 39 books, and the New Testament includes 27 books.</a:t>
            </a:r>
          </a:p>
          <a:p>
            <a:pPr defTabSz="914126">
              <a:defRPr/>
            </a:pPr>
            <a:endParaRPr lang="en-US" sz="1400" dirty="0">
              <a:solidFill>
                <a:prstClr val="black"/>
              </a:solidFill>
              <a:latin typeface="Calibri" panose="020F0502020204030204"/>
            </a:endParaRPr>
          </a:p>
          <a:p>
            <a:pPr defTabSz="914126">
              <a:defRPr/>
            </a:pPr>
            <a:r>
              <a:rPr lang="en-US" sz="1400" dirty="0">
                <a:solidFill>
                  <a:prstClr val="black"/>
                </a:solidFill>
                <a:latin typeface="Calibri" panose="020F0502020204030204"/>
              </a:rPr>
              <a:t>These 66 books were written over approximately 1,400 years by 40 different authors in Hebrew, Aramaic, and Greek. The Old Testament writings were affirmed by Jewish leaders, and moreover, by Jesus Christ.</a:t>
            </a:r>
            <a:r>
              <a:rPr lang="en-US" sz="1400" baseline="30000" dirty="0">
                <a:solidFill>
                  <a:prstClr val="black"/>
                </a:solidFill>
                <a:latin typeface="Calibri" panose="020F0502020204030204"/>
              </a:rPr>
              <a:t>1</a:t>
            </a:r>
            <a:r>
              <a:rPr lang="en-US" sz="1400" dirty="0">
                <a:solidFill>
                  <a:prstClr val="black"/>
                </a:solidFill>
                <a:latin typeface="Calibri" panose="020F0502020204030204"/>
              </a:rPr>
              <a:t> The New Testament writings were confirmed by early church leaders. The 66 books of the Bible are the inspired words of God that are used to make and mature disciples of the One true God through Jesus Christ, his Son (</a:t>
            </a:r>
            <a:r>
              <a:rPr lang="en-US" sz="1400" dirty="0">
                <a:solidFill>
                  <a:prstClr val="black"/>
                </a:solidFill>
                <a:latin typeface="Calibri" panose="020F0502020204030204"/>
                <a:hlinkClick r:id="rId2"/>
              </a:rPr>
              <a:t>Matthew 28:18-20</a:t>
            </a:r>
            <a:r>
              <a:rPr lang="en-US" sz="1400" dirty="0">
                <a:solidFill>
                  <a:prstClr val="black"/>
                </a:solidFill>
                <a:latin typeface="Calibri" panose="020F0502020204030204"/>
              </a:rPr>
              <a:t>, </a:t>
            </a:r>
            <a:r>
              <a:rPr lang="en-US" sz="1400" dirty="0">
                <a:solidFill>
                  <a:prstClr val="black"/>
                </a:solidFill>
                <a:latin typeface="Calibri" panose="020F0502020204030204"/>
                <a:hlinkClick r:id="rId3"/>
              </a:rPr>
              <a:t>2 Timothy 3:16-17</a:t>
            </a:r>
            <a:r>
              <a:rPr lang="en-US" sz="1400" dirty="0">
                <a:solidFill>
                  <a:prstClr val="black"/>
                </a:solidFill>
                <a:latin typeface="Calibri" panose="020F0502020204030204"/>
              </a:rPr>
              <a:t>). The Bible was not created by mere human wisdom but was inspired by God (</a:t>
            </a:r>
            <a:r>
              <a:rPr lang="en-US" sz="1400" dirty="0">
                <a:solidFill>
                  <a:prstClr val="black"/>
                </a:solidFill>
                <a:latin typeface="Calibri" panose="020F0502020204030204"/>
                <a:hlinkClick r:id="rId4"/>
              </a:rPr>
              <a:t>2 Peter 1:20-21</a:t>
            </a:r>
            <a:r>
              <a:rPr lang="en-US" sz="1400" dirty="0">
                <a:solidFill>
                  <a:prstClr val="black"/>
                </a:solidFill>
                <a:latin typeface="Calibri" panose="020F0502020204030204"/>
              </a:rPr>
              <a:t>), is interpreted by His Holy Spirit (</a:t>
            </a:r>
            <a:r>
              <a:rPr lang="en-US" sz="1400" dirty="0">
                <a:solidFill>
                  <a:prstClr val="black"/>
                </a:solidFill>
                <a:latin typeface="Calibri" panose="020F0502020204030204"/>
                <a:hlinkClick r:id="rId5"/>
              </a:rPr>
              <a:t>John 16:13</a:t>
            </a:r>
            <a:r>
              <a:rPr lang="en-US" sz="1400" dirty="0">
                <a:solidFill>
                  <a:prstClr val="black"/>
                </a:solidFill>
                <a:latin typeface="Calibri" panose="020F0502020204030204"/>
              </a:rPr>
              <a:t>, </a:t>
            </a:r>
            <a:r>
              <a:rPr lang="en-US" sz="1400" dirty="0">
                <a:solidFill>
                  <a:prstClr val="black"/>
                </a:solidFill>
                <a:latin typeface="Calibri" panose="020F0502020204030204"/>
                <a:hlinkClick r:id="rId6"/>
              </a:rPr>
              <a:t>Matthew 23:8-10</a:t>
            </a:r>
            <a:r>
              <a:rPr lang="en-US" sz="1400" dirty="0">
                <a:solidFill>
                  <a:prstClr val="black"/>
                </a:solidFill>
                <a:latin typeface="Calibri" panose="020F0502020204030204"/>
              </a:rPr>
              <a:t>), and will last forever (</a:t>
            </a:r>
            <a:r>
              <a:rPr lang="en-US" sz="1400" dirty="0">
                <a:solidFill>
                  <a:prstClr val="black"/>
                </a:solidFill>
                <a:latin typeface="Calibri" panose="020F0502020204030204"/>
                <a:hlinkClick r:id="rId7"/>
              </a:rPr>
              <a:t>Matthew 24:35</a:t>
            </a:r>
            <a:r>
              <a:rPr lang="en-US" sz="1400" dirty="0">
                <a:solidFill>
                  <a:prstClr val="black"/>
                </a:solidFill>
                <a:latin typeface="Calibri" panose="020F0502020204030204"/>
              </a:rPr>
              <a:t>).</a:t>
            </a:r>
            <a:r>
              <a:rPr lang="en-US" sz="1400" baseline="30000" dirty="0">
                <a:solidFill>
                  <a:prstClr val="black"/>
                </a:solidFill>
                <a:latin typeface="Calibri" panose="020F0502020204030204"/>
              </a:rPr>
              <a:t>2</a:t>
            </a:r>
          </a:p>
          <a:p>
            <a:pPr defTabSz="914126">
              <a:defRPr/>
            </a:pPr>
            <a:endParaRPr lang="en-US" sz="1400" dirty="0">
              <a:solidFill>
                <a:prstClr val="black"/>
              </a:solidFill>
              <a:latin typeface="Calibri" panose="020F0502020204030204"/>
            </a:endParaRPr>
          </a:p>
          <a:p>
            <a:pPr defTabSz="914126">
              <a:defRPr/>
            </a:pPr>
            <a:r>
              <a:rPr lang="en-US" sz="1400" dirty="0">
                <a:solidFill>
                  <a:prstClr val="black"/>
                </a:solidFill>
                <a:latin typeface="Calibri" panose="020F0502020204030204"/>
              </a:rPr>
              <a:t>If you do a phrase search on the Bible you will find the phrase "the word of the Lord" and "Thus says the Lord" more than 700 times.</a:t>
            </a:r>
            <a:r>
              <a:rPr lang="en-US" sz="1400" baseline="30000" dirty="0">
                <a:solidFill>
                  <a:prstClr val="black"/>
                </a:solidFill>
                <a:latin typeface="Calibri" panose="020F0502020204030204"/>
              </a:rPr>
              <a:t>3</a:t>
            </a:r>
            <a:r>
              <a:rPr lang="en-US" sz="1400" dirty="0">
                <a:solidFill>
                  <a:prstClr val="black"/>
                </a:solidFill>
                <a:latin typeface="Calibri" panose="020F0502020204030204"/>
              </a:rPr>
              <a:t> In addition, this book has given reasonable evidence to the claim of being God’s word by:​</a:t>
            </a:r>
          </a:p>
          <a:p>
            <a:pPr defTabSz="914126">
              <a:defRPr/>
            </a:pPr>
            <a:endParaRPr lang="en-US" sz="1400" dirty="0">
              <a:solidFill>
                <a:prstClr val="black"/>
              </a:solidFill>
              <a:latin typeface="Calibri" panose="020F0502020204030204"/>
            </a:endParaRP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providing answers that conform with the reality we see around us.</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being a reliable collection of historical documents.</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containing eyewitness accounts that were written during the lifetimes of other eyewitnesses. </a:t>
            </a:r>
          </a:p>
          <a:p>
            <a:pPr marL="742727" lvl="1" indent="-285664" defTabSz="914126">
              <a:lnSpc>
                <a:spcPct val="110000"/>
              </a:lnSpc>
              <a:buFont typeface="Wingdings" panose="05000000000000000000" pitchFamily="2" charset="2"/>
              <a:buChar char="§"/>
              <a:defRPr/>
            </a:pPr>
            <a:r>
              <a:rPr lang="en-US" sz="1400" dirty="0">
                <a:solidFill>
                  <a:prstClr val="black"/>
                </a:solidFill>
                <a:latin typeface="Calibri" panose="020F0502020204030204"/>
              </a:rPr>
              <a:t>recording supernatural events that took place in fulfillment of specific prophecies.</a:t>
            </a:r>
            <a:r>
              <a:rPr lang="en-US" sz="1400" baseline="30000" dirty="0">
                <a:solidFill>
                  <a:prstClr val="black"/>
                </a:solidFill>
                <a:latin typeface="Calibri" panose="020F0502020204030204"/>
              </a:rPr>
              <a:t>4</a:t>
            </a:r>
          </a:p>
        </p:txBody>
      </p:sp>
      <p:sp>
        <p:nvSpPr>
          <p:cNvPr id="7" name="TextBox 6">
            <a:extLst>
              <a:ext uri="{FF2B5EF4-FFF2-40B4-BE49-F238E27FC236}">
                <a16:creationId xmlns:a16="http://schemas.microsoft.com/office/drawing/2014/main" id="{9ECFA957-269B-2254-7E93-E5FF27AD4A70}"/>
              </a:ext>
            </a:extLst>
          </p:cNvPr>
          <p:cNvSpPr txBox="1"/>
          <p:nvPr/>
        </p:nvSpPr>
        <p:spPr>
          <a:xfrm>
            <a:off x="1153702" y="5461299"/>
            <a:ext cx="6184265" cy="923090"/>
          </a:xfrm>
          <a:prstGeom prst="rect">
            <a:avLst/>
          </a:prstGeom>
          <a:noFill/>
        </p:spPr>
        <p:txBody>
          <a:bodyPr wrap="square" rtlCol="0">
            <a:spAutoFit/>
          </a:bodyPr>
          <a:lstStyle/>
          <a:p>
            <a:pPr defTabSz="914126">
              <a:defRPr/>
            </a:pPr>
            <a:r>
              <a:rPr lang="en-US" sz="900" b="1" dirty="0">
                <a:solidFill>
                  <a:prstClr val="black"/>
                </a:solidFill>
                <a:latin typeface="Calibri" panose="020F0502020204030204"/>
              </a:rPr>
              <a:t>Notes:</a:t>
            </a:r>
          </a:p>
          <a:p>
            <a:pPr defTabSz="914126">
              <a:defRPr/>
            </a:pPr>
            <a:r>
              <a:rPr lang="en-US" sz="1050" baseline="30000" dirty="0">
                <a:solidFill>
                  <a:prstClr val="black"/>
                </a:solidFill>
                <a:latin typeface="Calibri" panose="020F0502020204030204"/>
              </a:rPr>
              <a:t>1 </a:t>
            </a:r>
            <a:r>
              <a:rPr lang="en-US" sz="900" dirty="0">
                <a:solidFill>
                  <a:prstClr val="black"/>
                </a:solidFill>
                <a:latin typeface="Calibri" panose="020F0502020204030204"/>
              </a:rPr>
              <a:t>See Matthew 4:4-7, 12:3-5, Mark 7:6-7, 12:26-27, and Luke 19:46 for examples.</a:t>
            </a:r>
          </a:p>
          <a:p>
            <a:pPr defTabSz="914126">
              <a:defRPr/>
            </a:pPr>
            <a:r>
              <a:rPr lang="en-US" sz="1050" baseline="30000" dirty="0">
                <a:solidFill>
                  <a:prstClr val="black"/>
                </a:solidFill>
                <a:latin typeface="Calibri" panose="020F0502020204030204"/>
              </a:rPr>
              <a:t>2 </a:t>
            </a:r>
            <a:r>
              <a:rPr lang="en-US" sz="1050" baseline="30000" dirty="0">
                <a:solidFill>
                  <a:prstClr val="black"/>
                </a:solidFill>
                <a:latin typeface="Calibri" panose="020F0502020204030204"/>
                <a:hlinkClick r:id="rId8"/>
              </a:rPr>
              <a:t>“</a:t>
            </a:r>
            <a:r>
              <a:rPr lang="fr-FR" sz="900" dirty="0">
                <a:solidFill>
                  <a:prstClr val="black"/>
                </a:solidFill>
                <a:latin typeface="Calibri" panose="020F0502020204030204"/>
                <a:hlinkClick r:id="rId8"/>
              </a:rPr>
              <a:t>What are the Books of the Bible</a:t>
            </a:r>
            <a:r>
              <a:rPr lang="en-US" sz="900" dirty="0">
                <a:solidFill>
                  <a:prstClr val="black"/>
                </a:solidFill>
                <a:latin typeface="Calibri" panose="020F0502020204030204"/>
                <a:hlinkClick r:id="rId8"/>
              </a:rPr>
              <a:t>”, GotQuestions.org</a:t>
            </a:r>
            <a:endParaRPr lang="en-US" sz="900" dirty="0">
              <a:solidFill>
                <a:prstClr val="black"/>
              </a:solidFill>
              <a:latin typeface="Calibri" panose="020F0502020204030204"/>
            </a:endParaRPr>
          </a:p>
          <a:p>
            <a:pPr defTabSz="914126">
              <a:defRPr/>
            </a:pPr>
            <a:r>
              <a:rPr lang="en-US" sz="1050" baseline="30000" dirty="0">
                <a:solidFill>
                  <a:prstClr val="black"/>
                </a:solidFill>
                <a:latin typeface="Calibri" panose="020F0502020204030204"/>
              </a:rPr>
              <a:t>3 </a:t>
            </a:r>
            <a:r>
              <a:rPr lang="en-US" sz="900" b="1" dirty="0">
                <a:solidFill>
                  <a:prstClr val="black"/>
                </a:solidFill>
                <a:latin typeface="Calibri" panose="020F0502020204030204"/>
                <a:hlinkClick r:id="rId9"/>
              </a:rPr>
              <a:t>Blue Letter Bible</a:t>
            </a:r>
            <a:endParaRPr lang="en-US" sz="900" dirty="0">
              <a:solidFill>
                <a:prstClr val="black"/>
              </a:solidFill>
              <a:latin typeface="Calibri" panose="020F0502020204030204"/>
            </a:endParaRPr>
          </a:p>
          <a:p>
            <a:pPr defTabSz="914126">
              <a:defRPr/>
            </a:pPr>
            <a:r>
              <a:rPr lang="en-US" sz="1050" baseline="30000" dirty="0">
                <a:solidFill>
                  <a:prstClr val="black"/>
                </a:solidFill>
                <a:latin typeface="Calibri" panose="020F0502020204030204"/>
              </a:rPr>
              <a:t>4 </a:t>
            </a:r>
            <a:r>
              <a:rPr lang="en-US" sz="900" dirty="0">
                <a:solidFill>
                  <a:prstClr val="black"/>
                </a:solidFill>
                <a:latin typeface="Calibri" panose="020F0502020204030204"/>
              </a:rPr>
              <a:t>Paraphrased from Voddie Baucham</a:t>
            </a:r>
          </a:p>
          <a:p>
            <a:pPr defTabSz="914126">
              <a:defRPr/>
            </a:pPr>
            <a:endParaRPr lang="en-US" sz="900" dirty="0">
              <a:solidFill>
                <a:srgbClr val="4472C4">
                  <a:lumMod val="75000"/>
                </a:srgbClr>
              </a:solidFill>
              <a:latin typeface="Calibri" panose="020F0502020204030204"/>
            </a:endParaRPr>
          </a:p>
        </p:txBody>
      </p:sp>
    </p:spTree>
    <p:extLst>
      <p:ext uri="{BB962C8B-B14F-4D97-AF65-F5344CB8AC3E}">
        <p14:creationId xmlns:p14="http://schemas.microsoft.com/office/powerpoint/2010/main" val="376445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AB28-5FD8-42C2-816E-93DAA102B50F}"/>
              </a:ext>
            </a:extLst>
          </p:cNvPr>
          <p:cNvSpPr>
            <a:spLocks noGrp="1"/>
          </p:cNvSpPr>
          <p:nvPr>
            <p:ph type="title"/>
          </p:nvPr>
        </p:nvSpPr>
        <p:spPr>
          <a:xfrm>
            <a:off x="1145284" y="459522"/>
            <a:ext cx="10149421" cy="1065966"/>
          </a:xfrm>
        </p:spPr>
        <p:txBody>
          <a:bodyPr>
            <a:normAutofit/>
          </a:bodyPr>
          <a:lstStyle/>
          <a:p>
            <a:pPr algn="ctr"/>
            <a:r>
              <a:rPr lang="en-US" dirty="0"/>
              <a:t>Our Goals in Studying the Bible</a:t>
            </a:r>
            <a:endParaRPr lang="en-US" sz="3197" dirty="0"/>
          </a:p>
        </p:txBody>
      </p:sp>
      <p:sp>
        <p:nvSpPr>
          <p:cNvPr id="3" name="Content Placeholder 2">
            <a:extLst>
              <a:ext uri="{FF2B5EF4-FFF2-40B4-BE49-F238E27FC236}">
                <a16:creationId xmlns:a16="http://schemas.microsoft.com/office/drawing/2014/main" id="{54CE2815-58F7-425A-8FA7-0D308D6F1399}"/>
              </a:ext>
            </a:extLst>
          </p:cNvPr>
          <p:cNvSpPr>
            <a:spLocks noGrp="1"/>
          </p:cNvSpPr>
          <p:nvPr>
            <p:ph idx="1"/>
          </p:nvPr>
        </p:nvSpPr>
        <p:spPr>
          <a:xfrm>
            <a:off x="839350" y="1525488"/>
            <a:ext cx="10661155" cy="3655200"/>
          </a:xfrm>
        </p:spPr>
        <p:txBody>
          <a:bodyPr>
            <a:noAutofit/>
          </a:bodyPr>
          <a:lstStyle/>
          <a:p>
            <a:pPr marL="0" indent="0">
              <a:buNone/>
            </a:pPr>
            <a:r>
              <a:rPr lang="en-US" sz="1600" dirty="0"/>
              <a:t>To better …..</a:t>
            </a:r>
          </a:p>
          <a:p>
            <a:pPr indent="-182770">
              <a:spcBef>
                <a:spcPts val="1600"/>
              </a:spcBef>
            </a:pPr>
            <a:r>
              <a:rPr lang="en-US" sz="1500" dirty="0"/>
              <a:t>Understand the Only true God; the Author of the Bible. </a:t>
            </a:r>
            <a:r>
              <a:rPr lang="en-US" sz="1300" dirty="0"/>
              <a:t>(</a:t>
            </a:r>
            <a:r>
              <a:rPr lang="en-US" sz="1300" dirty="0">
                <a:hlinkClick r:id="rId2"/>
              </a:rPr>
              <a:t>2 Timothy 3:16-17</a:t>
            </a:r>
            <a:r>
              <a:rPr lang="en-US" sz="1300" dirty="0"/>
              <a:t>, </a:t>
            </a:r>
            <a:r>
              <a:rPr lang="en-US" sz="1300" dirty="0">
                <a:hlinkClick r:id="rId3"/>
              </a:rPr>
              <a:t>2 Peter 1:20-21</a:t>
            </a:r>
            <a:r>
              <a:rPr lang="en-US" sz="1300" dirty="0"/>
              <a:t>, </a:t>
            </a:r>
            <a:r>
              <a:rPr lang="en-US" sz="1300" dirty="0">
                <a:hlinkClick r:id="rId4"/>
              </a:rPr>
              <a:t>1 John 5:20 </a:t>
            </a:r>
            <a:r>
              <a:rPr lang="en-US" sz="1300" dirty="0"/>
              <a:t>, </a:t>
            </a:r>
            <a:r>
              <a:rPr lang="en-US" sz="1300" dirty="0">
                <a:hlinkClick r:id="rId5"/>
              </a:rPr>
              <a:t>Jeremiah 9:23-24</a:t>
            </a:r>
            <a:r>
              <a:rPr lang="en-US" sz="1300" dirty="0"/>
              <a:t>)</a:t>
            </a:r>
          </a:p>
          <a:p>
            <a:pPr indent="-182770">
              <a:spcBef>
                <a:spcPts val="1600"/>
              </a:spcBef>
            </a:pPr>
            <a:r>
              <a:rPr lang="en-US" sz="1500" dirty="0"/>
              <a:t>Learn How He works in the World and in our Lives. </a:t>
            </a:r>
            <a:r>
              <a:rPr lang="en-US" sz="1300" dirty="0"/>
              <a:t>(</a:t>
            </a:r>
            <a:r>
              <a:rPr lang="en-US" sz="1300" dirty="0">
                <a:hlinkClick r:id="rId6"/>
              </a:rPr>
              <a:t>Job 40:6-14</a:t>
            </a:r>
            <a:r>
              <a:rPr lang="en-US" sz="1300" dirty="0"/>
              <a:t>, </a:t>
            </a:r>
            <a:r>
              <a:rPr lang="en-US" sz="1300" dirty="0">
                <a:hlinkClick r:id="rId7"/>
              </a:rPr>
              <a:t>Isaiah 45:6-7</a:t>
            </a:r>
            <a:r>
              <a:rPr lang="en-US" sz="1300" dirty="0"/>
              <a:t>, </a:t>
            </a:r>
            <a:r>
              <a:rPr lang="en-US" sz="1300" dirty="0">
                <a:hlinkClick r:id="rId8"/>
              </a:rPr>
              <a:t>Isaiah 46:8-10</a:t>
            </a:r>
            <a:r>
              <a:rPr lang="en-US" sz="1300" dirty="0"/>
              <a:t>, </a:t>
            </a:r>
            <a:r>
              <a:rPr lang="en-US" sz="1300" dirty="0">
                <a:hlinkClick r:id="rId9"/>
              </a:rPr>
              <a:t>Philippians 2:12-13</a:t>
            </a:r>
            <a:r>
              <a:rPr lang="en-US" sz="1300" dirty="0"/>
              <a:t>)</a:t>
            </a:r>
          </a:p>
          <a:p>
            <a:pPr indent="-182770">
              <a:spcBef>
                <a:spcPts val="1600"/>
              </a:spcBef>
            </a:pPr>
            <a:r>
              <a:rPr lang="en-US" sz="1500" dirty="0"/>
              <a:t>Understand Ourselves and the Hearts of Mankind. </a:t>
            </a:r>
            <a:r>
              <a:rPr lang="en-US" sz="1300" dirty="0"/>
              <a:t>(</a:t>
            </a:r>
            <a:r>
              <a:rPr lang="en-US" sz="1300" dirty="0">
                <a:hlinkClick r:id="rId10"/>
              </a:rPr>
              <a:t>Jeremiah 17:9</a:t>
            </a:r>
            <a:r>
              <a:rPr lang="en-US" sz="1300" dirty="0"/>
              <a:t>, </a:t>
            </a:r>
            <a:r>
              <a:rPr lang="en-US" sz="1300" dirty="0">
                <a:hlinkClick r:id="rId11"/>
              </a:rPr>
              <a:t>2 Timothy 3:13</a:t>
            </a:r>
            <a:r>
              <a:rPr lang="en-US" sz="1300" dirty="0"/>
              <a:t>, </a:t>
            </a:r>
            <a:r>
              <a:rPr lang="en-US" sz="1300" dirty="0">
                <a:hlinkClick r:id="rId12"/>
              </a:rPr>
              <a:t>Ephesians 5:7-10</a:t>
            </a:r>
            <a:r>
              <a:rPr lang="en-US" sz="1300" dirty="0"/>
              <a:t>)</a:t>
            </a:r>
          </a:p>
          <a:p>
            <a:pPr indent="-182770">
              <a:spcBef>
                <a:spcPts val="1600"/>
              </a:spcBef>
            </a:pPr>
            <a:r>
              <a:rPr lang="en-US" sz="1500" dirty="0"/>
              <a:t>Come to Know What Pleases and Grieves God. </a:t>
            </a:r>
            <a:r>
              <a:rPr lang="en-US" sz="1300" dirty="0"/>
              <a:t>(</a:t>
            </a:r>
            <a:r>
              <a:rPr lang="en-US" sz="1300" dirty="0">
                <a:hlinkClick r:id="rId13"/>
              </a:rPr>
              <a:t>1 Thessalonians 4:1</a:t>
            </a:r>
            <a:r>
              <a:rPr lang="en-US" sz="1300" dirty="0"/>
              <a:t>, </a:t>
            </a:r>
            <a:r>
              <a:rPr lang="en-US" sz="1300" dirty="0">
                <a:hlinkClick r:id="rId14"/>
              </a:rPr>
              <a:t>Ephesians 4:26-31</a:t>
            </a:r>
            <a:r>
              <a:rPr lang="en-US" sz="1300" dirty="0"/>
              <a:t>, </a:t>
            </a:r>
            <a:r>
              <a:rPr lang="en-US" sz="1300" dirty="0">
                <a:hlinkClick r:id="rId15"/>
              </a:rPr>
              <a:t>Hebrews 11:6</a:t>
            </a:r>
            <a:r>
              <a:rPr lang="en-US" sz="1300" dirty="0"/>
              <a:t>, </a:t>
            </a:r>
            <a:r>
              <a:rPr lang="en-US" sz="1300" dirty="0">
                <a:hlinkClick r:id="rId16"/>
              </a:rPr>
              <a:t>1 Peter 1:14-19</a:t>
            </a:r>
            <a:r>
              <a:rPr lang="en-US" sz="1300" dirty="0"/>
              <a:t>)</a:t>
            </a:r>
          </a:p>
          <a:p>
            <a:pPr indent="-182770">
              <a:spcBef>
                <a:spcPts val="1600"/>
              </a:spcBef>
            </a:pPr>
            <a:r>
              <a:rPr lang="en-US" sz="1500" dirty="0"/>
              <a:t>To be Transformed into Fruitful Doers of God’s Word and not just Hearers.</a:t>
            </a:r>
            <a:r>
              <a:rPr lang="en-US" sz="1600" dirty="0"/>
              <a:t> </a:t>
            </a:r>
            <a:r>
              <a:rPr lang="en-US" sz="1300" dirty="0"/>
              <a:t>(</a:t>
            </a:r>
            <a:r>
              <a:rPr lang="en-US" sz="1300" dirty="0">
                <a:hlinkClick r:id="rId17"/>
              </a:rPr>
              <a:t>Romans 12:2</a:t>
            </a:r>
            <a:r>
              <a:rPr lang="en-US" sz="1300" dirty="0"/>
              <a:t>, </a:t>
            </a:r>
            <a:r>
              <a:rPr lang="en-US" sz="1300" dirty="0">
                <a:hlinkClick r:id="rId18"/>
              </a:rPr>
              <a:t>James 1:27</a:t>
            </a:r>
            <a:r>
              <a:rPr lang="en-US" sz="1300" dirty="0"/>
              <a:t>, </a:t>
            </a:r>
            <a:r>
              <a:rPr lang="en-US" sz="1300" dirty="0">
                <a:hlinkClick r:id="rId19"/>
              </a:rPr>
              <a:t>Matthew 3:8</a:t>
            </a:r>
            <a:r>
              <a:rPr lang="en-US" sz="1300" dirty="0"/>
              <a:t>)</a:t>
            </a:r>
          </a:p>
          <a:p>
            <a:pPr indent="-182770">
              <a:spcBef>
                <a:spcPts val="1600"/>
              </a:spcBef>
            </a:pPr>
            <a:r>
              <a:rPr lang="en-US" sz="1500" dirty="0"/>
              <a:t>Tether Ourselves to God’s Word for Our Wisdom, Discernment, and Safety. </a:t>
            </a:r>
            <a:r>
              <a:rPr lang="en-US" sz="1300" dirty="0"/>
              <a:t>(</a:t>
            </a:r>
            <a:r>
              <a:rPr lang="en-US" sz="1300" dirty="0">
                <a:hlinkClick r:id="rId20"/>
              </a:rPr>
              <a:t>1 Corinthians 6:9-10</a:t>
            </a:r>
            <a:r>
              <a:rPr lang="en-US" sz="1300" dirty="0"/>
              <a:t>, </a:t>
            </a:r>
            <a:r>
              <a:rPr lang="en-US" sz="1300" dirty="0">
                <a:hlinkClick r:id="rId21"/>
              </a:rPr>
              <a:t>Matthew 24:24</a:t>
            </a:r>
            <a:r>
              <a:rPr lang="en-US" sz="1300" dirty="0"/>
              <a:t>, </a:t>
            </a:r>
            <a:r>
              <a:rPr lang="en-US" sz="1300" dirty="0">
                <a:hlinkClick r:id="rId22"/>
              </a:rPr>
              <a:t>Ephesians 4:11-14</a:t>
            </a:r>
            <a:r>
              <a:rPr lang="en-US" sz="1300" dirty="0"/>
              <a:t>)</a:t>
            </a:r>
          </a:p>
        </p:txBody>
      </p:sp>
      <p:sp>
        <p:nvSpPr>
          <p:cNvPr id="5" name="Slide Number Placeholder 4">
            <a:extLst>
              <a:ext uri="{FF2B5EF4-FFF2-40B4-BE49-F238E27FC236}">
                <a16:creationId xmlns:a16="http://schemas.microsoft.com/office/drawing/2014/main" id="{276447C7-C79F-4E2E-B683-0B3C03405472}"/>
              </a:ext>
            </a:extLst>
          </p:cNvPr>
          <p:cNvSpPr>
            <a:spLocks noGrp="1"/>
          </p:cNvSpPr>
          <p:nvPr>
            <p:ph type="sldNum" sz="quarter" idx="12"/>
          </p:nvPr>
        </p:nvSpPr>
        <p:spPr/>
        <p:txBody>
          <a:bodyPr/>
          <a:lstStyle/>
          <a:p>
            <a:pPr defTabSz="1217890">
              <a:defRPr/>
            </a:pPr>
            <a:fld id="{DA60BA0E-20D0-4E7C-B286-26C960A6788F}" type="slidenum">
              <a:rPr lang="en-US" smtClean="0">
                <a:solidFill>
                  <a:srgbClr val="898989"/>
                </a:solidFill>
              </a:rPr>
              <a:pPr defTabSz="1217890">
                <a:defRPr/>
              </a:pPr>
              <a:t>3</a:t>
            </a:fld>
            <a:endParaRPr lang="en-US" dirty="0">
              <a:solidFill>
                <a:srgbClr val="898989"/>
              </a:solidFill>
            </a:endParaRPr>
          </a:p>
        </p:txBody>
      </p:sp>
      <p:sp>
        <p:nvSpPr>
          <p:cNvPr id="4" name="TextBox 3">
            <a:extLst>
              <a:ext uri="{FF2B5EF4-FFF2-40B4-BE49-F238E27FC236}">
                <a16:creationId xmlns:a16="http://schemas.microsoft.com/office/drawing/2014/main" id="{FDCEF9E6-8C52-6451-0A30-D4F35D249436}"/>
              </a:ext>
            </a:extLst>
          </p:cNvPr>
          <p:cNvSpPr txBox="1"/>
          <p:nvPr/>
        </p:nvSpPr>
        <p:spPr>
          <a:xfrm>
            <a:off x="839350" y="5176026"/>
            <a:ext cx="10281902" cy="847280"/>
          </a:xfrm>
          <a:prstGeom prst="rect">
            <a:avLst/>
          </a:prstGeom>
          <a:noFill/>
        </p:spPr>
        <p:txBody>
          <a:bodyPr wrap="square" rtlCol="0">
            <a:noAutofit/>
          </a:bodyPr>
          <a:lstStyle/>
          <a:p>
            <a:pPr defTabSz="914126">
              <a:lnSpc>
                <a:spcPct val="95000"/>
              </a:lnSpc>
              <a:defRPr/>
            </a:pPr>
            <a:r>
              <a:rPr lang="en-US" sz="1400" dirty="0">
                <a:solidFill>
                  <a:prstClr val="black"/>
                </a:solidFill>
                <a:latin typeface="Calibri" panose="020F0502020204030204"/>
                <a:hlinkClick r:id="rId5"/>
              </a:rPr>
              <a:t>Jeremiah 9:23-24</a:t>
            </a:r>
            <a:r>
              <a:rPr lang="en-US" sz="1400" dirty="0">
                <a:solidFill>
                  <a:prstClr val="black"/>
                </a:solidFill>
                <a:latin typeface="Calibri" panose="020F0502020204030204"/>
              </a:rPr>
              <a:t> “Thus says the Lord: "Let not the wise man boast in his wisdom, let not the mighty man boast in his might, let not the rich man boast in his riches, but let him who boasts boast in this, that he understands and knows me, that I am the Lord who practices steadfast love, justice, and righteousness in the earth. For in these things I delight, declares the Lord."</a:t>
            </a:r>
          </a:p>
        </p:txBody>
      </p:sp>
    </p:spTree>
    <p:extLst>
      <p:ext uri="{BB962C8B-B14F-4D97-AF65-F5344CB8AC3E}">
        <p14:creationId xmlns:p14="http://schemas.microsoft.com/office/powerpoint/2010/main" val="168333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713C-E4F5-F82F-F501-DD818E9BAD22}"/>
              </a:ext>
            </a:extLst>
          </p:cNvPr>
          <p:cNvSpPr>
            <a:spLocks noGrp="1"/>
          </p:cNvSpPr>
          <p:nvPr>
            <p:ph type="title"/>
          </p:nvPr>
        </p:nvSpPr>
        <p:spPr>
          <a:xfrm>
            <a:off x="804462" y="457975"/>
            <a:ext cx="10576853" cy="773195"/>
          </a:xfrm>
        </p:spPr>
        <p:txBody>
          <a:bodyPr>
            <a:normAutofit/>
          </a:bodyPr>
          <a:lstStyle/>
          <a:p>
            <a:pPr algn="ctr"/>
            <a:r>
              <a:rPr lang="en-US" sz="3999" dirty="0">
                <a:solidFill>
                  <a:schemeClr val="tx2"/>
                </a:solidFill>
              </a:rPr>
              <a:t>How to Study the Bible</a:t>
            </a:r>
          </a:p>
        </p:txBody>
      </p:sp>
      <p:sp>
        <p:nvSpPr>
          <p:cNvPr id="5" name="Slide Number Placeholder 4">
            <a:extLst>
              <a:ext uri="{FF2B5EF4-FFF2-40B4-BE49-F238E27FC236}">
                <a16:creationId xmlns:a16="http://schemas.microsoft.com/office/drawing/2014/main" id="{8F2CEA3B-BE00-5986-E681-B2563313679B}"/>
              </a:ext>
            </a:extLst>
          </p:cNvPr>
          <p:cNvSpPr>
            <a:spLocks noGrp="1"/>
          </p:cNvSpPr>
          <p:nvPr>
            <p:ph type="sldNum" sz="quarter" idx="12"/>
          </p:nvPr>
        </p:nvSpPr>
        <p:spPr>
          <a:xfrm>
            <a:off x="11047411" y="6355588"/>
            <a:ext cx="303431" cy="365030"/>
          </a:xfrm>
        </p:spPr>
        <p:txBody>
          <a:bodyPr>
            <a:normAutofit/>
          </a:bodyPr>
          <a:lstStyle/>
          <a:p>
            <a:pPr defTabSz="914126">
              <a:spcAft>
                <a:spcPts val="600"/>
              </a:spcAft>
            </a:pPr>
            <a:fld id="{AA404F46-0C47-424B-883B-DA147CF358A3}" type="slidenum">
              <a:rPr lang="en-US">
                <a:solidFill>
                  <a:srgbClr val="898989"/>
                </a:solidFill>
                <a:latin typeface="Calibri" panose="020F0502020204030204"/>
              </a:rPr>
              <a:pPr defTabSz="914126">
                <a:spcAft>
                  <a:spcPts val="600"/>
                </a:spcAft>
              </a:pPr>
              <a:t>4</a:t>
            </a:fld>
            <a:endParaRPr lang="en-US" dirty="0">
              <a:solidFill>
                <a:srgbClr val="898989"/>
              </a:solidFill>
              <a:latin typeface="Calibri" panose="020F0502020204030204"/>
            </a:endParaRPr>
          </a:p>
        </p:txBody>
      </p:sp>
      <p:graphicFrame>
        <p:nvGraphicFramePr>
          <p:cNvPr id="9" name="Content Placeholder 2">
            <a:extLst>
              <a:ext uri="{FF2B5EF4-FFF2-40B4-BE49-F238E27FC236}">
                <a16:creationId xmlns:a16="http://schemas.microsoft.com/office/drawing/2014/main" id="{20195AB9-4E14-67FB-036F-EAA89E7F7CE2}"/>
              </a:ext>
            </a:extLst>
          </p:cNvPr>
          <p:cNvGraphicFramePr>
            <a:graphicFrameLocks noGrp="1" noChangeAspect="1"/>
          </p:cNvGraphicFramePr>
          <p:nvPr>
            <p:ph idx="1"/>
          </p:nvPr>
        </p:nvGraphicFramePr>
        <p:xfrm>
          <a:off x="2192956" y="1728081"/>
          <a:ext cx="7587545" cy="1202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0504050-485B-46C6-89CC-97BC24F14156}"/>
              </a:ext>
            </a:extLst>
          </p:cNvPr>
          <p:cNvSpPr txBox="1"/>
          <p:nvPr/>
        </p:nvSpPr>
        <p:spPr>
          <a:xfrm>
            <a:off x="2054841" y="1375683"/>
            <a:ext cx="7849577" cy="369236"/>
          </a:xfrm>
          <a:prstGeom prst="rect">
            <a:avLst/>
          </a:prstGeom>
          <a:noFill/>
        </p:spPr>
        <p:txBody>
          <a:bodyPr wrap="square" rtlCol="0">
            <a:spAutoFit/>
          </a:bodyPr>
          <a:lstStyle/>
          <a:p>
            <a:pPr defTabSz="914126"/>
            <a:r>
              <a:rPr lang="en-US" sz="1799" dirty="0">
                <a:solidFill>
                  <a:prstClr val="black"/>
                </a:solidFill>
                <a:latin typeface="Calibri" panose="020F0502020204030204"/>
              </a:rPr>
              <a:t>#1. Observation: What does the text say? </a:t>
            </a:r>
          </a:p>
        </p:txBody>
      </p:sp>
      <p:sp>
        <p:nvSpPr>
          <p:cNvPr id="7" name="TextBox 6">
            <a:extLst>
              <a:ext uri="{FF2B5EF4-FFF2-40B4-BE49-F238E27FC236}">
                <a16:creationId xmlns:a16="http://schemas.microsoft.com/office/drawing/2014/main" id="{A7455312-7F24-A345-904F-B7950B7ADB73}"/>
              </a:ext>
            </a:extLst>
          </p:cNvPr>
          <p:cNvSpPr txBox="1"/>
          <p:nvPr/>
        </p:nvSpPr>
        <p:spPr>
          <a:xfrm>
            <a:off x="2054841" y="3014782"/>
            <a:ext cx="7863772" cy="646163"/>
          </a:xfrm>
          <a:prstGeom prst="rect">
            <a:avLst/>
          </a:prstGeom>
          <a:noFill/>
        </p:spPr>
        <p:txBody>
          <a:bodyPr wrap="square" rtlCol="0">
            <a:spAutoFit/>
          </a:bodyPr>
          <a:lstStyle/>
          <a:p>
            <a:pPr marL="365650" indent="-457063" defTabSz="914126"/>
            <a:r>
              <a:rPr lang="en-US" sz="1799" dirty="0">
                <a:solidFill>
                  <a:prstClr val="black"/>
                </a:solidFill>
                <a:latin typeface="Calibri" panose="020F0502020204030204"/>
              </a:rPr>
              <a:t>#2. 	</a:t>
            </a:r>
            <a:r>
              <a:rPr lang="en-US" sz="1799" dirty="0">
                <a:solidFill>
                  <a:srgbClr val="E7E6E6">
                    <a:lumMod val="50000"/>
                  </a:srgbClr>
                </a:solidFill>
                <a:latin typeface="Calibri" panose="020F0502020204030204"/>
              </a:rPr>
              <a:t>Interpretation: What does the text mean in context with the passage, book,  and whole counsel of God?</a:t>
            </a:r>
          </a:p>
        </p:txBody>
      </p:sp>
      <p:sp>
        <p:nvSpPr>
          <p:cNvPr id="8" name="TextBox 7">
            <a:extLst>
              <a:ext uri="{FF2B5EF4-FFF2-40B4-BE49-F238E27FC236}">
                <a16:creationId xmlns:a16="http://schemas.microsoft.com/office/drawing/2014/main" id="{26890567-C40D-2DBE-9328-3E5A763CC4D3}"/>
              </a:ext>
            </a:extLst>
          </p:cNvPr>
          <p:cNvSpPr txBox="1"/>
          <p:nvPr/>
        </p:nvSpPr>
        <p:spPr>
          <a:xfrm>
            <a:off x="2040647" y="4023285"/>
            <a:ext cx="7863772" cy="646163"/>
          </a:xfrm>
          <a:prstGeom prst="rect">
            <a:avLst/>
          </a:prstGeom>
          <a:noFill/>
        </p:spPr>
        <p:txBody>
          <a:bodyPr wrap="square" rtlCol="0">
            <a:spAutoFit/>
          </a:bodyPr>
          <a:lstStyle/>
          <a:p>
            <a:pPr marL="365650" indent="-457063" defTabSz="914126"/>
            <a:r>
              <a:rPr lang="en-US" sz="1799" dirty="0">
                <a:solidFill>
                  <a:prstClr val="black"/>
                </a:solidFill>
                <a:latin typeface="Calibri" panose="020F0502020204030204"/>
              </a:rPr>
              <a:t>#3. 	</a:t>
            </a:r>
            <a:r>
              <a:rPr lang="en-US" sz="1799" dirty="0">
                <a:solidFill>
                  <a:srgbClr val="00B050"/>
                </a:solidFill>
                <a:latin typeface="Calibri" panose="020F0502020204030204"/>
              </a:rPr>
              <a:t>Application: How is the Holy Spirit instructing me to apply this understanding at this time in my life?</a:t>
            </a:r>
          </a:p>
        </p:txBody>
      </p:sp>
    </p:spTree>
    <p:extLst>
      <p:ext uri="{BB962C8B-B14F-4D97-AF65-F5344CB8AC3E}">
        <p14:creationId xmlns:p14="http://schemas.microsoft.com/office/powerpoint/2010/main" val="196366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B68A17-565E-5F07-D76E-981C2E327304}"/>
              </a:ext>
            </a:extLst>
          </p:cNvPr>
          <p:cNvSpPr>
            <a:spLocks noGrp="1"/>
          </p:cNvSpPr>
          <p:nvPr>
            <p:ph type="title"/>
          </p:nvPr>
        </p:nvSpPr>
        <p:spPr>
          <a:xfrm>
            <a:off x="1522412" y="723900"/>
            <a:ext cx="3581400" cy="5295900"/>
          </a:xfrm>
        </p:spPr>
        <p:txBody>
          <a:bodyPr>
            <a:normAutofit/>
          </a:bodyPr>
          <a:lstStyle/>
          <a:p>
            <a:pPr algn="ctr"/>
            <a:r>
              <a:rPr lang="en-US" sz="4200" dirty="0"/>
              <a:t>Study Resources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6932612" y="1752600"/>
            <a:ext cx="4114800" cy="3276600"/>
          </a:xfrm>
        </p:spPr>
        <p:txBody>
          <a:bodyPr vert="horz" lIns="91416" tIns="45708" rIns="91416" bIns="45708" rtlCol="0" anchor="ctr">
            <a:normAutofit fontScale="62500" lnSpcReduction="20000"/>
          </a:bodyPr>
          <a:lstStyle/>
          <a:p>
            <a:r>
              <a:rPr lang="en-US" dirty="0"/>
              <a:t>Opening Prayer</a:t>
            </a:r>
          </a:p>
          <a:p>
            <a:r>
              <a:rPr lang="en-US" dirty="0"/>
              <a:t>Background and Setting</a:t>
            </a:r>
          </a:p>
          <a:p>
            <a:r>
              <a:rPr lang="en-US" dirty="0"/>
              <a:t>Book Outline</a:t>
            </a:r>
          </a:p>
          <a:p>
            <a:r>
              <a:rPr lang="en-US" dirty="0"/>
              <a:t>Geography Maps</a:t>
            </a:r>
          </a:p>
          <a:p>
            <a:r>
              <a:rPr lang="en-US" dirty="0"/>
              <a:t>Key Verses</a:t>
            </a:r>
          </a:p>
          <a:p>
            <a:r>
              <a:rPr lang="en-US" dirty="0"/>
              <a:t>Study Questions</a:t>
            </a:r>
          </a:p>
          <a:p>
            <a:r>
              <a:rPr lang="en-US" dirty="0"/>
              <a:t>Major Event Timeline</a:t>
            </a:r>
          </a:p>
          <a:p>
            <a:r>
              <a:rPr lang="en-US" dirty="0"/>
              <a:t>Book Summary</a:t>
            </a:r>
          </a:p>
          <a:p>
            <a:r>
              <a:rPr lang="en-US" dirty="0"/>
              <a:t>Application and Closing Prayer</a:t>
            </a:r>
          </a:p>
          <a:p>
            <a:r>
              <a:rPr lang="en-US" dirty="0"/>
              <a:t>Study Leader Support Slides</a:t>
            </a:r>
          </a:p>
        </p:txBody>
      </p:sp>
      <p:sp>
        <p:nvSpPr>
          <p:cNvPr id="2" name="Slide Number Placeholder 4">
            <a:extLst>
              <a:ext uri="{FF2B5EF4-FFF2-40B4-BE49-F238E27FC236}">
                <a16:creationId xmlns:a16="http://schemas.microsoft.com/office/drawing/2014/main" id="{58841E09-3C46-EB17-F385-E56D68AE586A}"/>
              </a:ext>
            </a:extLst>
          </p:cNvPr>
          <p:cNvSpPr txBox="1">
            <a:spLocks/>
          </p:cNvSpPr>
          <p:nvPr/>
        </p:nvSpPr>
        <p:spPr>
          <a:xfrm>
            <a:off x="11047412" y="6172200"/>
            <a:ext cx="303431" cy="365030"/>
          </a:xfrm>
          <a:prstGeom prst="rect">
            <a:avLst/>
          </a:prstGeom>
        </p:spPr>
        <p:txBody>
          <a:bodyP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spcAft>
                <a:spcPts val="600"/>
              </a:spcAft>
            </a:pPr>
            <a:fld id="{AA404F46-0C47-424B-883B-DA147CF358A3}" type="slidenum">
              <a:rPr lang="en-US" sz="1200" smtClean="0">
                <a:solidFill>
                  <a:prstClr val="black">
                    <a:tint val="75000"/>
                  </a:prstClr>
                </a:solidFill>
                <a:latin typeface="Calibri" panose="020F0502020204030204"/>
              </a:rPr>
              <a:pPr defTabSz="914126">
                <a:spcAft>
                  <a:spcPts val="600"/>
                </a:spcAft>
              </a:pPr>
              <a:t>5</a:t>
            </a:fld>
            <a:endParaRPr lang="en-US" sz="1200" dirty="0">
              <a:solidFill>
                <a:prstClr val="black">
                  <a:tint val="75000"/>
                </a:prstClr>
              </a:solidFill>
              <a:latin typeface="Calibri" panose="020F0502020204030204"/>
            </a:endParaRPr>
          </a:p>
        </p:txBody>
      </p:sp>
    </p:spTree>
    <p:extLst>
      <p:ext uri="{BB962C8B-B14F-4D97-AF65-F5344CB8AC3E}">
        <p14:creationId xmlns:p14="http://schemas.microsoft.com/office/powerpoint/2010/main" val="3458479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dirty="0">
                <a:solidFill>
                  <a:schemeClr val="accent1">
                    <a:lumMod val="75000"/>
                  </a:schemeClr>
                </a:solidFill>
              </a:rPr>
              <a:t>DANIEL: Opening Prayer</a:t>
            </a:r>
            <a:br>
              <a:rPr lang="en-US" dirty="0"/>
            </a:br>
            <a:endParaRPr lang="en-US" dirty="0"/>
          </a:p>
        </p:txBody>
      </p:sp>
      <p:sp>
        <p:nvSpPr>
          <p:cNvPr id="19" name="Text Placeholder 18">
            <a:extLst>
              <a:ext uri="{FF2B5EF4-FFF2-40B4-BE49-F238E27FC236}">
                <a16:creationId xmlns:a16="http://schemas.microsoft.com/office/drawing/2014/main" id="{9B989A75-8BF6-6DE9-1AB9-424401DB3926}"/>
              </a:ext>
            </a:extLst>
          </p:cNvPr>
          <p:cNvSpPr>
            <a:spLocks noGrp="1"/>
          </p:cNvSpPr>
          <p:nvPr>
            <p:ph sz="half" idx="1"/>
          </p:nvPr>
        </p:nvSpPr>
        <p:spPr>
          <a:xfrm>
            <a:off x="837982" y="2133600"/>
            <a:ext cx="5180251" cy="3657600"/>
          </a:xfrm>
        </p:spPr>
        <p:txBody>
          <a:bodyPr>
            <a:normAutofit/>
          </a:bodyPr>
          <a:lstStyle/>
          <a:p>
            <a:pPr marL="45720" indent="0">
              <a:buNone/>
            </a:pPr>
            <a:r>
              <a:rPr lang="en-US" sz="1600" dirty="0">
                <a:hlinkClick r:id="rId2"/>
              </a:rPr>
              <a:t>DANIEL 2:14-18</a:t>
            </a:r>
            <a:r>
              <a:rPr lang="en-US" sz="1600" dirty="0"/>
              <a:t>, "Then Daniel replied with prudence and discretion to Arioch, the captain of the king's guard, who had gone out to kill the wise men of Babylon. He declared to Arioch, the king's captain, "Why is the decree of the king so urgent?" </a:t>
            </a:r>
          </a:p>
          <a:p>
            <a:pPr marL="45720" indent="0">
              <a:buNone/>
            </a:pPr>
            <a:r>
              <a:rPr lang="en-US" sz="1600" dirty="0"/>
              <a:t>Then Arioch made the matter known to Daniel. And Daniel went in and requested the king to appoint him a time, that he might show the interpretation to the king. Then Daniel went to his house and made the matter known to Hananiah, Mishael, and Azariah, his companions, and told them to seek mercy from the God of heaven concerning this mystery, so that Daniel and his companions might not be destroyed with the rest of the wise men of Babylon.”</a:t>
            </a:r>
          </a:p>
        </p:txBody>
      </p:sp>
      <p:pic>
        <p:nvPicPr>
          <p:cNvPr id="45" name="Picture Placeholder 44" descr="Violet sky over desert">
            <a:extLst>
              <a:ext uri="{FF2B5EF4-FFF2-40B4-BE49-F238E27FC236}">
                <a16:creationId xmlns:a16="http://schemas.microsoft.com/office/drawing/2014/main" id="{9731B764-336F-5EF9-5FCF-4EA90ACB8D9C}"/>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p:blipFill>
        <p:spPr>
          <a:xfrm>
            <a:off x="6170593" y="2057400"/>
            <a:ext cx="5180012" cy="3456111"/>
          </a:xfrm>
          <a:noFill/>
        </p:spPr>
      </p:pic>
      <p:sp>
        <p:nvSpPr>
          <p:cNvPr id="50" name="Slide Number Placeholder 4">
            <a:extLst>
              <a:ext uri="{FF2B5EF4-FFF2-40B4-BE49-F238E27FC236}">
                <a16:creationId xmlns:a16="http://schemas.microsoft.com/office/drawing/2014/main" id="{4AA76C35-03B3-C85E-3FCB-7D6529A25AF2}"/>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6</a:t>
            </a:fld>
            <a:endParaRPr lang="en-US" dirty="0"/>
          </a:p>
        </p:txBody>
      </p:sp>
    </p:spTree>
    <p:extLst>
      <p:ext uri="{BB962C8B-B14F-4D97-AF65-F5344CB8AC3E}">
        <p14:creationId xmlns:p14="http://schemas.microsoft.com/office/powerpoint/2010/main" val="1808901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4C12-476E-C14E-D63F-CF69CA1BDBE0}"/>
              </a:ext>
            </a:extLst>
          </p:cNvPr>
          <p:cNvSpPr>
            <a:spLocks noGrp="1"/>
          </p:cNvSpPr>
          <p:nvPr>
            <p:ph type="title"/>
          </p:nvPr>
        </p:nvSpPr>
        <p:spPr>
          <a:xfrm>
            <a:off x="944893" y="304800"/>
            <a:ext cx="9982200" cy="449223"/>
          </a:xfrm>
        </p:spPr>
        <p:txBody>
          <a:bodyPr>
            <a:normAutofit fontScale="90000"/>
          </a:bodyPr>
          <a:lstStyle/>
          <a:p>
            <a:pPr algn="ctr"/>
            <a:r>
              <a:rPr lang="en-US" dirty="0">
                <a:solidFill>
                  <a:schemeClr val="accent1">
                    <a:lumMod val="75000"/>
                  </a:schemeClr>
                </a:solidFill>
              </a:rPr>
              <a:t>Review of Ezekiel</a:t>
            </a:r>
          </a:p>
        </p:txBody>
      </p:sp>
      <p:sp>
        <p:nvSpPr>
          <p:cNvPr id="3" name="Slide Number Placeholder 2">
            <a:extLst>
              <a:ext uri="{FF2B5EF4-FFF2-40B4-BE49-F238E27FC236}">
                <a16:creationId xmlns:a16="http://schemas.microsoft.com/office/drawing/2014/main" id="{7FFCC9F4-E0E1-D411-EE1E-03061324F14F}"/>
              </a:ext>
            </a:extLst>
          </p:cNvPr>
          <p:cNvSpPr>
            <a:spLocks noGrp="1"/>
          </p:cNvSpPr>
          <p:nvPr>
            <p:ph type="sldNum" sz="quarter" idx="12"/>
          </p:nvPr>
        </p:nvSpPr>
        <p:spPr/>
        <p:txBody>
          <a:bodyPr/>
          <a:lstStyle/>
          <a:p>
            <a:fld id="{AAEAE4A8-A6E5-453E-B946-FB774B73F48C}" type="slidenum">
              <a:rPr lang="en-US" smtClean="0"/>
              <a:pPr/>
              <a:t>7</a:t>
            </a:fld>
            <a:endParaRPr lang="en-US" dirty="0"/>
          </a:p>
        </p:txBody>
      </p:sp>
      <p:sp>
        <p:nvSpPr>
          <p:cNvPr id="6" name="TextBox 5">
            <a:extLst>
              <a:ext uri="{FF2B5EF4-FFF2-40B4-BE49-F238E27FC236}">
                <a16:creationId xmlns:a16="http://schemas.microsoft.com/office/drawing/2014/main" id="{3C06CEED-F921-52D8-E50B-DE831CFAE6C5}"/>
              </a:ext>
            </a:extLst>
          </p:cNvPr>
          <p:cNvSpPr txBox="1"/>
          <p:nvPr/>
        </p:nvSpPr>
        <p:spPr>
          <a:xfrm>
            <a:off x="912812" y="1207846"/>
            <a:ext cx="10515600" cy="4331955"/>
          </a:xfrm>
          <a:prstGeom prst="rect">
            <a:avLst/>
          </a:prstGeom>
          <a:noFill/>
        </p:spPr>
        <p:txBody>
          <a:bodyPr wrap="square" rtlCol="0">
            <a:spAutoFit/>
          </a:bodyPr>
          <a:lstStyle/>
          <a:p>
            <a:r>
              <a:rPr lang="en-US" sz="1030" b="1" i="0" dirty="0">
                <a:solidFill>
                  <a:srgbClr val="081C2A"/>
                </a:solidFill>
                <a:effectLst/>
              </a:rPr>
              <a:t>Brief Summary: </a:t>
            </a:r>
            <a:r>
              <a:rPr lang="en-US" sz="1030" i="0" dirty="0">
                <a:solidFill>
                  <a:srgbClr val="081C2A"/>
                </a:solidFill>
                <a:effectLst/>
              </a:rPr>
              <a:t>Ezekiel and his wife along with 10,000 captives were among the second group from </a:t>
            </a:r>
            <a:r>
              <a:rPr lang="en-US" sz="1030" dirty="0">
                <a:solidFill>
                  <a:srgbClr val="081C2A"/>
                </a:solidFill>
              </a:rPr>
              <a:t>the southern kingdom of Israel (aka Judah)</a:t>
            </a:r>
            <a:r>
              <a:rPr lang="en-US" sz="1030" i="0" dirty="0">
                <a:solidFill>
                  <a:srgbClr val="081C2A"/>
                </a:solidFill>
                <a:effectLst/>
              </a:rPr>
              <a:t> deported to Babylon. This occurred in c. 597 B.C. when King </a:t>
            </a:r>
            <a:r>
              <a:rPr lang="en-US" sz="1030" dirty="0"/>
              <a:t>Jehoiachin surrendered to Babylon. Ezekiel’s </a:t>
            </a:r>
            <a:r>
              <a:rPr lang="en-US" sz="1030" dirty="0">
                <a:solidFill>
                  <a:srgbClr val="081C2A"/>
                </a:solidFill>
              </a:rPr>
              <a:t>ministry began c. 593 B.C., ~13 years after the first exiles from Judah were deported to Babylon in 605 B.C. (</a:t>
            </a:r>
            <a:r>
              <a:rPr lang="en-US" sz="1030" dirty="0">
                <a:solidFill>
                  <a:srgbClr val="081C2A"/>
                </a:solidFill>
                <a:hlinkClick r:id="rId3"/>
              </a:rPr>
              <a:t>Ezekiel 1:1</a:t>
            </a:r>
            <a:r>
              <a:rPr lang="en-US" sz="1030" dirty="0">
                <a:solidFill>
                  <a:srgbClr val="081C2A"/>
                </a:solidFill>
              </a:rPr>
              <a:t>). </a:t>
            </a:r>
            <a:r>
              <a:rPr lang="en-US" sz="1030" b="0" i="0" dirty="0">
                <a:solidFill>
                  <a:srgbClr val="081C2A"/>
                </a:solidFill>
                <a:effectLst/>
              </a:rPr>
              <a:t>The “glory of the Lord” is central to Ezekiel, appearing in six chapters.</a:t>
            </a:r>
            <a:r>
              <a:rPr lang="en-US" sz="1030" b="0" i="0" baseline="30000" dirty="0">
                <a:solidFill>
                  <a:srgbClr val="081C2A"/>
                </a:solidFill>
                <a:effectLst/>
              </a:rPr>
              <a:t>1</a:t>
            </a:r>
            <a:r>
              <a:rPr lang="en-US" sz="1030" b="0" i="0" dirty="0">
                <a:solidFill>
                  <a:srgbClr val="081C2A"/>
                </a:solidFill>
                <a:effectLst/>
              </a:rPr>
              <a:t> The book includes graphic descriptions of the disobedience of Israel and Judah, despite God’s kindness.</a:t>
            </a:r>
            <a:r>
              <a:rPr lang="en-US" sz="1030" b="0" i="0" baseline="30000" dirty="0">
                <a:solidFill>
                  <a:srgbClr val="081C2A"/>
                </a:solidFill>
                <a:effectLst/>
              </a:rPr>
              <a:t>2</a:t>
            </a:r>
            <a:r>
              <a:rPr lang="en-US" sz="1030" b="0" i="0" dirty="0">
                <a:solidFill>
                  <a:srgbClr val="081C2A"/>
                </a:solidFill>
                <a:effectLst/>
              </a:rPr>
              <a:t> It shows God’s desire for Israel to bear fruit which he can bless; however, selfish indulgence had left Judah ready for judgment, like a torched vine (</a:t>
            </a:r>
            <a:r>
              <a:rPr lang="en-US" sz="1030" b="0" i="0" dirty="0">
                <a:solidFill>
                  <a:srgbClr val="081C2A"/>
                </a:solidFill>
                <a:effectLst/>
                <a:hlinkClick r:id="rId4"/>
              </a:rPr>
              <a:t>Ezekiel 15</a:t>
            </a:r>
            <a:r>
              <a:rPr lang="en-US" sz="1030" b="0" i="0" dirty="0">
                <a:solidFill>
                  <a:srgbClr val="081C2A"/>
                </a:solidFill>
                <a:effectLst/>
              </a:rPr>
              <a:t>). References are plentiful to Israel’s idolatry and its consequences, such as Pelatiah dropping dead (</a:t>
            </a:r>
            <a:r>
              <a:rPr lang="en-US" sz="1030" dirty="0">
                <a:solidFill>
                  <a:srgbClr val="081C2A"/>
                </a:solidFill>
                <a:hlinkClick r:id="rId5"/>
              </a:rPr>
              <a:t>Ezekiel</a:t>
            </a:r>
            <a:r>
              <a:rPr lang="en-US" sz="1030" b="0" i="0" dirty="0">
                <a:solidFill>
                  <a:srgbClr val="081C2A"/>
                </a:solidFill>
                <a:effectLst/>
                <a:hlinkClick r:id="rId5"/>
              </a:rPr>
              <a:t> 11:13</a:t>
            </a:r>
            <a:r>
              <a:rPr lang="en-US" sz="1030" b="0" i="0" dirty="0">
                <a:solidFill>
                  <a:srgbClr val="081C2A"/>
                </a:solidFill>
                <a:effectLst/>
              </a:rPr>
              <a:t>), a symbolic illustration of overall disaster for the people.</a:t>
            </a:r>
          </a:p>
          <a:p>
            <a:endParaRPr lang="en-US" sz="600" b="0" i="0" dirty="0">
              <a:solidFill>
                <a:srgbClr val="081C2A"/>
              </a:solidFill>
              <a:effectLst/>
            </a:endParaRPr>
          </a:p>
          <a:p>
            <a:r>
              <a:rPr lang="en-US" sz="1030" b="0" i="0" dirty="0">
                <a:solidFill>
                  <a:srgbClr val="081C2A"/>
                </a:solidFill>
                <a:effectLst/>
              </a:rPr>
              <a:t>Many picturesque scenes illustrate spiritual principles. Among these are Ezekiel eating a scroll (</a:t>
            </a:r>
            <a:r>
              <a:rPr lang="en-US" sz="1030" dirty="0">
                <a:solidFill>
                  <a:srgbClr val="081C2A"/>
                </a:solidFill>
                <a:hlinkClick r:id="rId6"/>
              </a:rPr>
              <a:t>Ezekiel</a:t>
            </a:r>
            <a:r>
              <a:rPr lang="en-US" sz="1030" b="0" i="0" dirty="0">
                <a:solidFill>
                  <a:srgbClr val="081C2A"/>
                </a:solidFill>
                <a:effectLst/>
                <a:hlinkClick r:id="rId6"/>
              </a:rPr>
              <a:t> 2</a:t>
            </a:r>
            <a:r>
              <a:rPr lang="en-US" sz="1030" b="0" i="0" dirty="0">
                <a:solidFill>
                  <a:srgbClr val="081C2A"/>
                </a:solidFill>
                <a:effectLst/>
              </a:rPr>
              <a:t>); the faces on four angels representing aspects of creation over which God rules (</a:t>
            </a:r>
            <a:r>
              <a:rPr lang="en-US" sz="1030" dirty="0">
                <a:solidFill>
                  <a:srgbClr val="081C2A"/>
                </a:solidFill>
                <a:hlinkClick r:id="rId7"/>
              </a:rPr>
              <a:t>Ezekiel</a:t>
            </a:r>
            <a:r>
              <a:rPr lang="en-US" sz="1030" b="0" i="0" dirty="0">
                <a:solidFill>
                  <a:srgbClr val="081C2A"/>
                </a:solidFill>
                <a:effectLst/>
                <a:hlinkClick r:id="rId7"/>
              </a:rPr>
              <a:t> 1:10</a:t>
            </a:r>
            <a:r>
              <a:rPr lang="en-US" sz="1030" b="0" i="0" dirty="0">
                <a:solidFill>
                  <a:srgbClr val="081C2A"/>
                </a:solidFill>
                <a:effectLst/>
              </a:rPr>
              <a:t>); a “barbershop” scene (</a:t>
            </a:r>
            <a:r>
              <a:rPr lang="en-US" sz="1030" dirty="0">
                <a:solidFill>
                  <a:srgbClr val="081C2A"/>
                </a:solidFill>
                <a:hlinkClick r:id="rId8"/>
              </a:rPr>
              <a:t>Ezekiel</a:t>
            </a:r>
            <a:r>
              <a:rPr lang="en-US" sz="1030" b="0" i="0" dirty="0">
                <a:solidFill>
                  <a:srgbClr val="081C2A"/>
                </a:solidFill>
                <a:effectLst/>
                <a:hlinkClick r:id="rId8"/>
              </a:rPr>
              <a:t> 5:1–4</a:t>
            </a:r>
            <a:r>
              <a:rPr lang="en-US" sz="1030" b="0" i="0" dirty="0">
                <a:solidFill>
                  <a:srgbClr val="081C2A"/>
                </a:solidFill>
                <a:effectLst/>
              </a:rPr>
              <a:t>); graffiti on temple walls reminding readers of what God really wants in his dwelling place, namely holiness and not ugliness (</a:t>
            </a:r>
            <a:r>
              <a:rPr lang="en-US" sz="1030" dirty="0">
                <a:solidFill>
                  <a:srgbClr val="081C2A"/>
                </a:solidFill>
                <a:hlinkClick r:id="rId9"/>
              </a:rPr>
              <a:t>Ezekiel</a:t>
            </a:r>
            <a:r>
              <a:rPr lang="en-US" sz="1030" b="0" i="0" dirty="0">
                <a:solidFill>
                  <a:srgbClr val="081C2A"/>
                </a:solidFill>
                <a:effectLst/>
                <a:hlinkClick r:id="rId9"/>
              </a:rPr>
              <a:t> 8:7-10</a:t>
            </a:r>
            <a:r>
              <a:rPr lang="en-US" sz="1030" b="0" i="0" dirty="0">
                <a:solidFill>
                  <a:srgbClr val="081C2A"/>
                </a:solidFill>
                <a:effectLst/>
              </a:rPr>
              <a:t>); and sprinkled hot coals depicting judgment (</a:t>
            </a:r>
            <a:r>
              <a:rPr lang="en-US" sz="1030" dirty="0">
                <a:solidFill>
                  <a:srgbClr val="081C2A"/>
                </a:solidFill>
                <a:hlinkClick r:id="rId10"/>
              </a:rPr>
              <a:t>Ezekiel</a:t>
            </a:r>
            <a:r>
              <a:rPr lang="en-US" sz="1030" b="0" i="0" dirty="0">
                <a:solidFill>
                  <a:srgbClr val="081C2A"/>
                </a:solidFill>
                <a:effectLst/>
                <a:hlinkClick r:id="rId10"/>
              </a:rPr>
              <a:t> 10:2</a:t>
            </a:r>
            <a:r>
              <a:rPr lang="en-US" sz="1030" b="0" i="0" dirty="0">
                <a:solidFill>
                  <a:srgbClr val="081C2A"/>
                </a:solidFill>
                <a:effectLst/>
              </a:rPr>
              <a:t>, </a:t>
            </a:r>
            <a:r>
              <a:rPr lang="en-US" sz="1030" b="0" i="0" dirty="0">
                <a:solidFill>
                  <a:srgbClr val="081C2A"/>
                </a:solidFill>
                <a:effectLst/>
                <a:hlinkClick r:id="rId11"/>
              </a:rPr>
              <a:t>10:7</a:t>
            </a:r>
            <a:r>
              <a:rPr lang="en-US" sz="1030" b="0" i="0" dirty="0">
                <a:solidFill>
                  <a:srgbClr val="081C2A"/>
                </a:solidFill>
                <a:effectLst/>
              </a:rPr>
              <a:t>).</a:t>
            </a:r>
          </a:p>
          <a:p>
            <a:endParaRPr lang="en-US" sz="600" b="0" i="0" dirty="0">
              <a:solidFill>
                <a:srgbClr val="081C2A"/>
              </a:solidFill>
              <a:effectLst/>
            </a:endParaRPr>
          </a:p>
          <a:p>
            <a:r>
              <a:rPr lang="en-US" sz="1030" b="0" i="0" dirty="0">
                <a:solidFill>
                  <a:srgbClr val="081C2A"/>
                </a:solidFill>
                <a:effectLst/>
              </a:rPr>
              <a:t>Chief among the theological themes are God’s holiness and sovereignty. These are conveyed by frequent contrast of his bright glory against the despicable backdrop of Judah’s sins.</a:t>
            </a:r>
            <a:r>
              <a:rPr lang="en-US" sz="1030" b="0" i="0" baseline="30000" dirty="0">
                <a:solidFill>
                  <a:srgbClr val="081C2A"/>
                </a:solidFill>
                <a:effectLst/>
              </a:rPr>
              <a:t>3</a:t>
            </a:r>
            <a:r>
              <a:rPr lang="en-US" sz="1030" b="0" i="0" dirty="0">
                <a:solidFill>
                  <a:srgbClr val="081C2A"/>
                </a:solidFill>
                <a:effectLst/>
              </a:rPr>
              <a:t> Closely related is God’s purpose of glorious triumph so that all may “know that I am the Lord.” This divine monogram, God’s signature authenticating his acts, is mentioned more than 60 times, usually with a judgment,</a:t>
            </a:r>
            <a:r>
              <a:rPr lang="en-US" sz="1030" b="0" i="0" baseline="30000" dirty="0">
                <a:solidFill>
                  <a:srgbClr val="081C2A"/>
                </a:solidFill>
                <a:effectLst/>
              </a:rPr>
              <a:t>4</a:t>
            </a:r>
            <a:r>
              <a:rPr lang="en-US" sz="1030" baseline="30000" dirty="0">
                <a:solidFill>
                  <a:srgbClr val="081C2A"/>
                </a:solidFill>
              </a:rPr>
              <a:t> </a:t>
            </a:r>
            <a:r>
              <a:rPr lang="en-US" sz="1030" b="0" i="0" dirty="0">
                <a:solidFill>
                  <a:srgbClr val="081C2A"/>
                </a:solidFill>
                <a:effectLst/>
              </a:rPr>
              <a:t>but occasionally after the promised restoration.</a:t>
            </a:r>
            <a:r>
              <a:rPr lang="en-US" sz="1030" b="0" i="0" baseline="30000" dirty="0">
                <a:solidFill>
                  <a:srgbClr val="081C2A"/>
                </a:solidFill>
                <a:effectLst/>
              </a:rPr>
              <a:t>5  </a:t>
            </a:r>
            <a:r>
              <a:rPr lang="en-US" sz="1030" dirty="0">
                <a:solidFill>
                  <a:srgbClr val="081C2A"/>
                </a:solidFill>
              </a:rPr>
              <a:t>God is righteous and truthful, and thankfully, He will not allow men or angels to live forever believing lies about his character and rule. </a:t>
            </a:r>
            <a:endParaRPr lang="en-US" sz="1030" b="0" i="0" dirty="0">
              <a:solidFill>
                <a:srgbClr val="081C2A"/>
              </a:solidFill>
              <a:effectLst/>
            </a:endParaRPr>
          </a:p>
          <a:p>
            <a:endParaRPr lang="en-US" sz="600" b="0" i="0" dirty="0">
              <a:solidFill>
                <a:srgbClr val="081C2A"/>
              </a:solidFill>
              <a:effectLst/>
            </a:endParaRPr>
          </a:p>
          <a:p>
            <a:r>
              <a:rPr lang="en-US" sz="1030" dirty="0">
                <a:solidFill>
                  <a:srgbClr val="081C2A"/>
                </a:solidFill>
              </a:rPr>
              <a:t>Other subjects involve God’s angels carrying out his program behind the scenes,</a:t>
            </a:r>
            <a:r>
              <a:rPr lang="en-US" sz="1030" baseline="30000" dirty="0">
                <a:solidFill>
                  <a:srgbClr val="081C2A"/>
                </a:solidFill>
              </a:rPr>
              <a:t>6</a:t>
            </a:r>
            <a:r>
              <a:rPr lang="en-US" sz="1030" dirty="0">
                <a:solidFill>
                  <a:srgbClr val="081C2A"/>
                </a:solidFill>
              </a:rPr>
              <a:t> God’s holding each individual accountable for pursuing righteousness,</a:t>
            </a:r>
            <a:r>
              <a:rPr lang="en-US" sz="1030" baseline="30000" dirty="0">
                <a:solidFill>
                  <a:srgbClr val="081C2A"/>
                </a:solidFill>
              </a:rPr>
              <a:t>7 </a:t>
            </a:r>
            <a:r>
              <a:rPr lang="en-US" sz="1030" dirty="0">
                <a:solidFill>
                  <a:srgbClr val="081C2A"/>
                </a:solidFill>
              </a:rPr>
              <a:t>and the sinfulness in Israel and other nations.</a:t>
            </a:r>
            <a:r>
              <a:rPr lang="en-US" sz="1030" baseline="30000" dirty="0">
                <a:solidFill>
                  <a:srgbClr val="081C2A"/>
                </a:solidFill>
              </a:rPr>
              <a:t>8</a:t>
            </a:r>
            <a:r>
              <a:rPr lang="en-US" sz="1030" dirty="0">
                <a:solidFill>
                  <a:srgbClr val="081C2A"/>
                </a:solidFill>
              </a:rPr>
              <a:t> Ezekiel addresses the necessity of God’s wrath to deal with sin,</a:t>
            </a:r>
            <a:r>
              <a:rPr lang="en-US" sz="1030" baseline="30000" dirty="0">
                <a:solidFill>
                  <a:srgbClr val="081C2A"/>
                </a:solidFill>
              </a:rPr>
              <a:t> 9</a:t>
            </a:r>
            <a:r>
              <a:rPr lang="en-US" sz="1030" dirty="0">
                <a:solidFill>
                  <a:srgbClr val="081C2A"/>
                </a:solidFill>
              </a:rPr>
              <a:t> God’s frustration over man’s devices to escape from besieged Jerusalem,</a:t>
            </a:r>
            <a:r>
              <a:rPr lang="en-US" sz="1030" baseline="30000" dirty="0">
                <a:solidFill>
                  <a:srgbClr val="081C2A"/>
                </a:solidFill>
              </a:rPr>
              <a:t>10 </a:t>
            </a:r>
            <a:r>
              <a:rPr lang="en-US" sz="1030" dirty="0">
                <a:solidFill>
                  <a:srgbClr val="081C2A"/>
                </a:solidFill>
              </a:rPr>
              <a:t>God’s grace pledged in the Abrahamic Covenant to restore Abraham’s people to the land of the covenant, and also through Abraham, to bless all nations with the knowledge of God.</a:t>
            </a:r>
            <a:r>
              <a:rPr lang="en-US" sz="1030" baseline="30000" dirty="0">
                <a:solidFill>
                  <a:srgbClr val="081C2A"/>
                </a:solidFill>
              </a:rPr>
              <a:t>11 ,12</a:t>
            </a:r>
            <a:r>
              <a:rPr lang="en-US" sz="1030" dirty="0">
                <a:solidFill>
                  <a:srgbClr val="081C2A"/>
                </a:solidFill>
              </a:rPr>
              <a:t> God has promised to preserve a remnant of Israelites through whom he will fulfill his restoration promises and keep his inviolate word.</a:t>
            </a:r>
            <a:br>
              <a:rPr lang="en-US" sz="1030" dirty="0"/>
            </a:br>
            <a:br>
              <a:rPr lang="en-US" sz="1030" dirty="0"/>
            </a:br>
            <a:r>
              <a:rPr lang="en-US" sz="1030" b="1" i="0" dirty="0">
                <a:solidFill>
                  <a:srgbClr val="081C2A"/>
                </a:solidFill>
                <a:effectLst/>
              </a:rPr>
              <a:t>Foreshadowings: </a:t>
            </a:r>
            <a:r>
              <a:rPr lang="en-US" sz="1030" b="0" i="0" dirty="0">
                <a:effectLst/>
                <a:hlinkClick r:id="rId12"/>
              </a:rPr>
              <a:t>Ezekiel 34</a:t>
            </a:r>
            <a:r>
              <a:rPr lang="en-US" sz="1030" b="0" i="0" dirty="0">
                <a:solidFill>
                  <a:srgbClr val="081C2A"/>
                </a:solidFill>
                <a:effectLst/>
              </a:rPr>
              <a:t> is the chapter wherein God denounces the leaders of Israel as false shepherds for their poor care of His people. Instead of caring for the sheep of Israel, they cared for themselves. They ate well, were well-clothed, and well-cared for by the very people they had been placed over (</a:t>
            </a:r>
            <a:r>
              <a:rPr lang="en-US" sz="1030" b="0" i="0" dirty="0">
                <a:effectLst/>
                <a:hlinkClick r:id="rId13"/>
              </a:rPr>
              <a:t>Ezekiel 34:1-3</a:t>
            </a:r>
            <a:r>
              <a:rPr lang="en-US" sz="1030" b="0" i="0" dirty="0">
                <a:solidFill>
                  <a:srgbClr val="081C2A"/>
                </a:solidFill>
                <a:effectLst/>
              </a:rPr>
              <a:t>). By contrast, Jesus is the Good Shepherd who lays down His life for the sheep and who protects them from the wolves who would destroy the flock (</a:t>
            </a:r>
            <a:r>
              <a:rPr lang="en-US" sz="1030" b="0" i="0" dirty="0">
                <a:effectLst/>
                <a:hlinkClick r:id="rId14"/>
              </a:rPr>
              <a:t>John 10:11-12</a:t>
            </a:r>
            <a:r>
              <a:rPr lang="en-US" sz="1030" b="0" i="0" dirty="0">
                <a:solidFill>
                  <a:srgbClr val="081C2A"/>
                </a:solidFill>
                <a:effectLst/>
              </a:rPr>
              <a:t>). Verse 4 of chapter 34 describes people whom the shepherds failed to minister to as weak, sick, injured, and lost. Jesus is the Great Physician who heals our spiritual wounds (</a:t>
            </a:r>
            <a:r>
              <a:rPr lang="en-US" sz="1030" b="0" i="0" dirty="0">
                <a:effectLst/>
                <a:hlinkClick r:id="rId15"/>
              </a:rPr>
              <a:t>Isaiah 53:5</a:t>
            </a:r>
            <a:r>
              <a:rPr lang="en-US" sz="1030" b="0" i="0" dirty="0">
                <a:solidFill>
                  <a:srgbClr val="081C2A"/>
                </a:solidFill>
                <a:effectLst/>
              </a:rPr>
              <a:t>) by His death on the cross. He is the one who seeks and saves that which is lost (</a:t>
            </a:r>
            <a:r>
              <a:rPr lang="en-US" sz="1030" b="0" i="0" dirty="0">
                <a:effectLst/>
                <a:hlinkClick r:id="rId16"/>
              </a:rPr>
              <a:t>Luke 19:10</a:t>
            </a:r>
            <a:r>
              <a:rPr lang="en-US" sz="1030" b="0" i="0" dirty="0">
                <a:solidFill>
                  <a:srgbClr val="081C2A"/>
                </a:solidFill>
                <a:effectLst/>
              </a:rPr>
              <a:t>). </a:t>
            </a:r>
            <a:r>
              <a:rPr lang="en-US" sz="1030" dirty="0">
                <a:solidFill>
                  <a:srgbClr val="081C2A"/>
                </a:solidFill>
              </a:rPr>
              <a:t>Ezekiel also points to many events that will occur during the great tribulation, the day when all Israel will be saved, and the Millennial kingdom.</a:t>
            </a:r>
            <a:r>
              <a:rPr lang="en-US" sz="1030" b="0" i="0" baseline="30000" dirty="0">
                <a:solidFill>
                  <a:srgbClr val="081C2A"/>
                </a:solidFill>
                <a:effectLst/>
              </a:rPr>
              <a:t>13</a:t>
            </a:r>
            <a:r>
              <a:rPr lang="en-US" sz="1030" dirty="0">
                <a:solidFill>
                  <a:srgbClr val="081C2A"/>
                </a:solidFill>
              </a:rPr>
              <a:t> Finally, Ezekiel gives precise measurements of a holy district in Jerusalem and another temple where the glory of God will fill it.</a:t>
            </a:r>
            <a:r>
              <a:rPr lang="en-US" sz="1030" b="0" i="0" baseline="30000" dirty="0">
                <a:solidFill>
                  <a:srgbClr val="081C2A"/>
                </a:solidFill>
                <a:effectLst/>
              </a:rPr>
              <a:t> 14</a:t>
            </a:r>
            <a:r>
              <a:rPr lang="en-US" sz="1030" dirty="0">
                <a:solidFill>
                  <a:srgbClr val="081C2A"/>
                </a:solidFill>
              </a:rPr>
              <a:t> This could not be the heavenly temple since Ezekiel was taken to Israel to see it (</a:t>
            </a:r>
            <a:r>
              <a:rPr lang="en-US" sz="1030" dirty="0">
                <a:solidFill>
                  <a:srgbClr val="081C2A"/>
                </a:solidFill>
                <a:hlinkClick r:id="rId17"/>
              </a:rPr>
              <a:t>Ezekiel 40:1-3</a:t>
            </a:r>
            <a:r>
              <a:rPr lang="en-US" sz="1030" dirty="0">
                <a:solidFill>
                  <a:srgbClr val="081C2A"/>
                </a:solidFill>
              </a:rPr>
              <a:t>). It could not be Zerubbabel’s temple since the glory of God was not present then.</a:t>
            </a:r>
            <a:r>
              <a:rPr lang="en-US" sz="1030" baseline="30000" dirty="0">
                <a:solidFill>
                  <a:srgbClr val="081C2A"/>
                </a:solidFill>
              </a:rPr>
              <a:t>15</a:t>
            </a:r>
            <a:r>
              <a:rPr lang="en-US" sz="1030" dirty="0">
                <a:solidFill>
                  <a:srgbClr val="081C2A"/>
                </a:solidFill>
              </a:rPr>
              <a:t> It could not be the eternal temple since the Lord and the Lamb are its temple.</a:t>
            </a:r>
            <a:r>
              <a:rPr lang="en-US" sz="1030" b="0" i="0" baseline="30000" dirty="0">
                <a:solidFill>
                  <a:srgbClr val="081C2A"/>
                </a:solidFill>
                <a:effectLst/>
              </a:rPr>
              <a:t>16</a:t>
            </a:r>
            <a:r>
              <a:rPr lang="en-US" sz="1030" dirty="0">
                <a:solidFill>
                  <a:srgbClr val="081C2A"/>
                </a:solidFill>
              </a:rPr>
              <a:t> Therefore, it must be the earthly temple built before the great tribulation with all of the exquisite details that are yet to be outlined; an earthly temple that will serve a function during the millennial kingdom (</a:t>
            </a:r>
            <a:r>
              <a:rPr lang="en-US" sz="1030" dirty="0">
                <a:solidFill>
                  <a:srgbClr val="081C2A"/>
                </a:solidFill>
                <a:hlinkClick r:id="rId18"/>
              </a:rPr>
              <a:t>Revelation 11:1-2</a:t>
            </a:r>
            <a:r>
              <a:rPr lang="en-US" sz="1030" dirty="0">
                <a:solidFill>
                  <a:srgbClr val="081C2A"/>
                </a:solidFill>
              </a:rPr>
              <a:t>).</a:t>
            </a:r>
            <a:endParaRPr lang="en-US" sz="1030" dirty="0">
              <a:highlight>
                <a:srgbClr val="FFFF00"/>
              </a:highlight>
            </a:endParaRPr>
          </a:p>
        </p:txBody>
      </p:sp>
      <p:sp>
        <p:nvSpPr>
          <p:cNvPr id="4" name="TextBox 3">
            <a:extLst>
              <a:ext uri="{FF2B5EF4-FFF2-40B4-BE49-F238E27FC236}">
                <a16:creationId xmlns:a16="http://schemas.microsoft.com/office/drawing/2014/main" id="{7EE5305B-752C-CB1D-D266-5B5CAA5E2DBA}"/>
              </a:ext>
            </a:extLst>
          </p:cNvPr>
          <p:cNvSpPr txBox="1"/>
          <p:nvPr/>
        </p:nvSpPr>
        <p:spPr>
          <a:xfrm>
            <a:off x="912812" y="5677555"/>
            <a:ext cx="3276600" cy="784830"/>
          </a:xfrm>
          <a:prstGeom prst="rect">
            <a:avLst/>
          </a:prstGeom>
          <a:noFill/>
        </p:spPr>
        <p:txBody>
          <a:bodyPr wrap="square" rtlCol="0">
            <a:spAutoFit/>
          </a:bodyPr>
          <a:lstStyle/>
          <a:p>
            <a:r>
              <a:rPr lang="en-US" sz="900" dirty="0"/>
              <a:t>Notes: </a:t>
            </a:r>
          </a:p>
          <a:p>
            <a:r>
              <a:rPr lang="en-US" sz="900" baseline="30000" dirty="0"/>
              <a:t>1</a:t>
            </a:r>
            <a:r>
              <a:rPr lang="en-US" sz="900" b="1" dirty="0"/>
              <a:t> </a:t>
            </a:r>
            <a:r>
              <a:rPr lang="en-US" sz="900" b="0" i="0" dirty="0">
                <a:effectLst/>
              </a:rPr>
              <a:t>Ezekiel </a:t>
            </a:r>
            <a:r>
              <a:rPr lang="en-US" sz="900" b="0" i="0" dirty="0">
                <a:solidFill>
                  <a:srgbClr val="081C2A"/>
                </a:solidFill>
                <a:effectLst/>
              </a:rPr>
              <a:t>1:28; 3:12, 3:23; 10:4, 10:18; 11:23; 43:4–5; 44:4</a:t>
            </a:r>
            <a:endParaRPr lang="en-US" sz="900" dirty="0"/>
          </a:p>
          <a:p>
            <a:r>
              <a:rPr lang="en-US" sz="900" baseline="30000" dirty="0"/>
              <a:t>2</a:t>
            </a:r>
            <a:r>
              <a:rPr lang="en-US" sz="900" dirty="0"/>
              <a:t> </a:t>
            </a:r>
            <a:r>
              <a:rPr lang="en-US" sz="900" b="0" i="0" dirty="0">
                <a:effectLst/>
              </a:rPr>
              <a:t>Ezekiel </a:t>
            </a:r>
            <a:r>
              <a:rPr lang="en-US" sz="900" dirty="0">
                <a:solidFill>
                  <a:srgbClr val="081C2A"/>
                </a:solidFill>
              </a:rPr>
              <a:t>chapters 23; cf. chapter 16</a:t>
            </a:r>
            <a:endParaRPr lang="en-US" sz="900" b="0" i="0" dirty="0">
              <a:effectLst/>
            </a:endParaRPr>
          </a:p>
          <a:p>
            <a:r>
              <a:rPr lang="en-US" sz="900" baseline="30000" dirty="0"/>
              <a:t>3</a:t>
            </a:r>
            <a:r>
              <a:rPr lang="en-US" sz="900" dirty="0"/>
              <a:t> </a:t>
            </a:r>
            <a:r>
              <a:rPr lang="en-US" sz="900" b="0" i="0" dirty="0">
                <a:solidFill>
                  <a:srgbClr val="081C2A"/>
                </a:solidFill>
                <a:effectLst/>
              </a:rPr>
              <a:t>Ezekiel 1:26–28; often in chapters. 8–11; and 43:1–7</a:t>
            </a:r>
            <a:endParaRPr lang="en-US" sz="900" dirty="0"/>
          </a:p>
          <a:p>
            <a:r>
              <a:rPr lang="en-US" sz="900" baseline="30000" dirty="0"/>
              <a:t>4</a:t>
            </a:r>
            <a:r>
              <a:rPr lang="en-US" sz="900" dirty="0"/>
              <a:t> </a:t>
            </a:r>
            <a:r>
              <a:rPr lang="en-US" sz="900" b="0" i="0" dirty="0">
                <a:effectLst/>
              </a:rPr>
              <a:t>Ezekiel </a:t>
            </a:r>
            <a:r>
              <a:rPr lang="en-US" sz="900" b="0" i="0" dirty="0">
                <a:solidFill>
                  <a:srgbClr val="081C2A"/>
                </a:solidFill>
                <a:effectLst/>
              </a:rPr>
              <a:t>6:7; 7:4</a:t>
            </a:r>
            <a:endParaRPr lang="en-US" sz="1000" dirty="0"/>
          </a:p>
        </p:txBody>
      </p:sp>
      <p:sp>
        <p:nvSpPr>
          <p:cNvPr id="5" name="TextBox 4">
            <a:extLst>
              <a:ext uri="{FF2B5EF4-FFF2-40B4-BE49-F238E27FC236}">
                <a16:creationId xmlns:a16="http://schemas.microsoft.com/office/drawing/2014/main" id="{FECFF13D-2D8B-7E03-419F-D66F3E67D823}"/>
              </a:ext>
            </a:extLst>
          </p:cNvPr>
          <p:cNvSpPr txBox="1"/>
          <p:nvPr/>
        </p:nvSpPr>
        <p:spPr>
          <a:xfrm>
            <a:off x="4421541" y="5676781"/>
            <a:ext cx="2133600" cy="800219"/>
          </a:xfrm>
          <a:prstGeom prst="rect">
            <a:avLst/>
          </a:prstGeom>
          <a:noFill/>
        </p:spPr>
        <p:txBody>
          <a:bodyPr wrap="square" rtlCol="0">
            <a:spAutoFit/>
          </a:bodyPr>
          <a:lstStyle/>
          <a:p>
            <a:endParaRPr lang="en-US" sz="1000" dirty="0"/>
          </a:p>
          <a:p>
            <a:r>
              <a:rPr lang="en-US" sz="900" baseline="30000" dirty="0"/>
              <a:t>5</a:t>
            </a:r>
            <a:r>
              <a:rPr lang="en-US" sz="900" b="1" dirty="0"/>
              <a:t> </a:t>
            </a:r>
            <a:r>
              <a:rPr lang="en-US" sz="900" b="0" i="0" dirty="0">
                <a:solidFill>
                  <a:srgbClr val="081C2A"/>
                </a:solidFill>
                <a:effectLst/>
              </a:rPr>
              <a:t>Ezekiel 34:27; 36:11, 38; 39:28</a:t>
            </a:r>
            <a:endParaRPr lang="en-US" sz="900" dirty="0"/>
          </a:p>
          <a:p>
            <a:r>
              <a:rPr lang="en-US" sz="900" baseline="30000" dirty="0"/>
              <a:t>6</a:t>
            </a:r>
            <a:r>
              <a:rPr lang="en-US" sz="900" dirty="0"/>
              <a:t> </a:t>
            </a:r>
            <a:r>
              <a:rPr lang="en-US" sz="900" b="0" i="0" dirty="0">
                <a:effectLst/>
              </a:rPr>
              <a:t>Ezekiel </a:t>
            </a:r>
            <a:r>
              <a:rPr lang="en-US" sz="900" b="0" i="0" dirty="0">
                <a:solidFill>
                  <a:srgbClr val="081C2A"/>
                </a:solidFill>
                <a:effectLst/>
              </a:rPr>
              <a:t>1:5–25; 10:1–22</a:t>
            </a:r>
            <a:endParaRPr lang="en-US" sz="900" b="0" i="0" dirty="0">
              <a:effectLst/>
            </a:endParaRPr>
          </a:p>
          <a:p>
            <a:r>
              <a:rPr lang="en-US" sz="900" baseline="30000" dirty="0"/>
              <a:t>7</a:t>
            </a:r>
            <a:r>
              <a:rPr lang="en-US" sz="900" dirty="0"/>
              <a:t> </a:t>
            </a:r>
            <a:r>
              <a:rPr lang="en-US" sz="900" b="0" i="0" dirty="0">
                <a:effectLst/>
              </a:rPr>
              <a:t>Ezekiel </a:t>
            </a:r>
            <a:r>
              <a:rPr lang="en-US" sz="900" b="0" i="0" dirty="0">
                <a:solidFill>
                  <a:srgbClr val="081C2A"/>
                </a:solidFill>
                <a:effectLst/>
              </a:rPr>
              <a:t>18:3–32</a:t>
            </a:r>
            <a:endParaRPr lang="en-US" sz="900" dirty="0"/>
          </a:p>
          <a:p>
            <a:r>
              <a:rPr lang="en-US" sz="900" baseline="30000" dirty="0"/>
              <a:t>8</a:t>
            </a:r>
            <a:r>
              <a:rPr lang="en-US" sz="900" dirty="0"/>
              <a:t> </a:t>
            </a:r>
            <a:r>
              <a:rPr lang="en-US" sz="900" b="0" i="0" dirty="0">
                <a:effectLst/>
              </a:rPr>
              <a:t>Ezekiel </a:t>
            </a:r>
            <a:r>
              <a:rPr lang="en-US" sz="900" b="0" i="0" dirty="0">
                <a:solidFill>
                  <a:srgbClr val="081C2A"/>
                </a:solidFill>
                <a:effectLst/>
              </a:rPr>
              <a:t>2:3–7; 8:9–10, 25:1-32:32</a:t>
            </a:r>
            <a:endParaRPr lang="en-US" sz="900" dirty="0"/>
          </a:p>
        </p:txBody>
      </p:sp>
      <p:sp>
        <p:nvSpPr>
          <p:cNvPr id="8" name="TextBox 7">
            <a:extLst>
              <a:ext uri="{FF2B5EF4-FFF2-40B4-BE49-F238E27FC236}">
                <a16:creationId xmlns:a16="http://schemas.microsoft.com/office/drawing/2014/main" id="{59558069-4E68-CAD3-B81C-BD0C8067D094}"/>
              </a:ext>
            </a:extLst>
          </p:cNvPr>
          <p:cNvSpPr txBox="1"/>
          <p:nvPr/>
        </p:nvSpPr>
        <p:spPr>
          <a:xfrm>
            <a:off x="6932612" y="5676781"/>
            <a:ext cx="2057400" cy="800219"/>
          </a:xfrm>
          <a:prstGeom prst="rect">
            <a:avLst/>
          </a:prstGeom>
          <a:noFill/>
        </p:spPr>
        <p:txBody>
          <a:bodyPr wrap="square" rtlCol="0">
            <a:spAutoFit/>
          </a:bodyPr>
          <a:lstStyle/>
          <a:p>
            <a:endParaRPr lang="en-US" sz="1000" dirty="0"/>
          </a:p>
          <a:p>
            <a:r>
              <a:rPr lang="en-US" sz="900" baseline="30000" dirty="0"/>
              <a:t>9</a:t>
            </a:r>
            <a:r>
              <a:rPr lang="en-US" sz="900" b="1" dirty="0"/>
              <a:t> </a:t>
            </a:r>
            <a:r>
              <a:rPr lang="en-US" sz="900" b="0" i="0" dirty="0">
                <a:solidFill>
                  <a:srgbClr val="081C2A"/>
                </a:solidFill>
                <a:effectLst/>
              </a:rPr>
              <a:t>Ezekiel 7:1–8; 15:8</a:t>
            </a:r>
            <a:endParaRPr lang="en-US" sz="900" dirty="0"/>
          </a:p>
          <a:p>
            <a:r>
              <a:rPr lang="en-US" sz="900" baseline="30000" dirty="0"/>
              <a:t>10</a:t>
            </a:r>
            <a:r>
              <a:rPr lang="en-US" sz="900" dirty="0"/>
              <a:t> </a:t>
            </a:r>
            <a:r>
              <a:rPr lang="en-US" sz="900" b="0" i="0" dirty="0">
                <a:effectLst/>
              </a:rPr>
              <a:t>Ezekiel </a:t>
            </a:r>
            <a:r>
              <a:rPr lang="en-US" sz="900" b="0" i="0" dirty="0">
                <a:solidFill>
                  <a:srgbClr val="081C2A"/>
                </a:solidFill>
                <a:effectLst/>
              </a:rPr>
              <a:t>12:1–13; cf. Jer. 39:4–7</a:t>
            </a:r>
            <a:endParaRPr lang="en-US" sz="900" b="0" i="0" dirty="0">
              <a:effectLst/>
            </a:endParaRPr>
          </a:p>
          <a:p>
            <a:r>
              <a:rPr lang="en-US" sz="900" baseline="30000" dirty="0"/>
              <a:t>11</a:t>
            </a:r>
            <a:r>
              <a:rPr lang="en-US" sz="900" dirty="0"/>
              <a:t> </a:t>
            </a:r>
            <a:r>
              <a:rPr lang="en-US" sz="900" b="0" i="0" dirty="0">
                <a:solidFill>
                  <a:srgbClr val="081C2A"/>
                </a:solidFill>
                <a:effectLst/>
              </a:rPr>
              <a:t>Genesis 12:1–3</a:t>
            </a:r>
            <a:endParaRPr lang="en-US" sz="900" dirty="0"/>
          </a:p>
          <a:p>
            <a:r>
              <a:rPr lang="en-US" sz="900" baseline="30000" dirty="0"/>
              <a:t>12</a:t>
            </a:r>
            <a:r>
              <a:rPr lang="en-US" sz="900" dirty="0"/>
              <a:t> </a:t>
            </a:r>
            <a:r>
              <a:rPr lang="en-US" sz="900" b="0" i="0" dirty="0">
                <a:effectLst/>
              </a:rPr>
              <a:t>Ezekiel</a:t>
            </a:r>
            <a:r>
              <a:rPr lang="en-US" sz="900" b="0" i="0" dirty="0">
                <a:solidFill>
                  <a:srgbClr val="081C2A"/>
                </a:solidFill>
                <a:effectLst/>
              </a:rPr>
              <a:t> 34; 36–48; cf. Gen. 12:1-7</a:t>
            </a:r>
            <a:endParaRPr lang="en-US" sz="900" dirty="0"/>
          </a:p>
        </p:txBody>
      </p:sp>
      <p:sp>
        <p:nvSpPr>
          <p:cNvPr id="7" name="TextBox 6">
            <a:extLst>
              <a:ext uri="{FF2B5EF4-FFF2-40B4-BE49-F238E27FC236}">
                <a16:creationId xmlns:a16="http://schemas.microsoft.com/office/drawing/2014/main" id="{5FFBF047-DE64-B493-41CE-4C41701F20B1}"/>
              </a:ext>
            </a:extLst>
          </p:cNvPr>
          <p:cNvSpPr txBox="1"/>
          <p:nvPr/>
        </p:nvSpPr>
        <p:spPr>
          <a:xfrm>
            <a:off x="8990012" y="5676781"/>
            <a:ext cx="2666999" cy="800219"/>
          </a:xfrm>
          <a:prstGeom prst="rect">
            <a:avLst/>
          </a:prstGeom>
          <a:noFill/>
        </p:spPr>
        <p:txBody>
          <a:bodyPr wrap="square" rtlCol="0">
            <a:spAutoFit/>
          </a:bodyPr>
          <a:lstStyle/>
          <a:p>
            <a:endParaRPr lang="en-US" sz="1000" dirty="0"/>
          </a:p>
          <a:p>
            <a:r>
              <a:rPr lang="en-US" sz="900" baseline="30000" dirty="0"/>
              <a:t>13</a:t>
            </a:r>
            <a:r>
              <a:rPr lang="en-US" sz="900" b="1" dirty="0"/>
              <a:t> </a:t>
            </a:r>
            <a:r>
              <a:rPr lang="en-US" sz="900" dirty="0">
                <a:solidFill>
                  <a:srgbClr val="081C2A"/>
                </a:solidFill>
              </a:rPr>
              <a:t>Ezekiel 38:14-23, 11:16-20, Romans 11:25-27</a:t>
            </a:r>
            <a:endParaRPr lang="en-US" sz="900" dirty="0"/>
          </a:p>
          <a:p>
            <a:r>
              <a:rPr lang="en-US" sz="900" baseline="30000" dirty="0"/>
              <a:t>14</a:t>
            </a:r>
            <a:r>
              <a:rPr lang="en-US" sz="900" dirty="0"/>
              <a:t> </a:t>
            </a:r>
            <a:r>
              <a:rPr lang="en-US" sz="900" b="0" i="0" dirty="0">
                <a:effectLst/>
              </a:rPr>
              <a:t>Ezekiel </a:t>
            </a:r>
            <a:r>
              <a:rPr lang="en-US" sz="900" dirty="0">
                <a:solidFill>
                  <a:srgbClr val="081C2A"/>
                </a:solidFill>
              </a:rPr>
              <a:t>40-47</a:t>
            </a:r>
          </a:p>
          <a:p>
            <a:r>
              <a:rPr lang="en-US" sz="900" baseline="30000" dirty="0"/>
              <a:t>15</a:t>
            </a:r>
            <a:r>
              <a:rPr lang="en-US" sz="900" dirty="0"/>
              <a:t> </a:t>
            </a:r>
            <a:r>
              <a:rPr lang="en-US" sz="900" dirty="0">
                <a:solidFill>
                  <a:srgbClr val="081C2A"/>
                </a:solidFill>
              </a:rPr>
              <a:t>cf. Revelation 21:22</a:t>
            </a:r>
            <a:endParaRPr lang="en-US" sz="900" b="0" i="0" dirty="0">
              <a:effectLst/>
            </a:endParaRPr>
          </a:p>
          <a:p>
            <a:r>
              <a:rPr lang="en-US" sz="900" baseline="30000" dirty="0"/>
              <a:t>16</a:t>
            </a:r>
            <a:r>
              <a:rPr lang="en-US" sz="900" dirty="0"/>
              <a:t> </a:t>
            </a:r>
            <a:r>
              <a:rPr lang="en-US" sz="900" dirty="0">
                <a:solidFill>
                  <a:srgbClr val="081C2A"/>
                </a:solidFill>
              </a:rPr>
              <a:t>cf. Revelation 21:22</a:t>
            </a:r>
            <a:endParaRPr lang="en-US" sz="900" dirty="0"/>
          </a:p>
        </p:txBody>
      </p:sp>
      <p:sp>
        <p:nvSpPr>
          <p:cNvPr id="10" name="TextBox 9">
            <a:extLst>
              <a:ext uri="{FF2B5EF4-FFF2-40B4-BE49-F238E27FC236}">
                <a16:creationId xmlns:a16="http://schemas.microsoft.com/office/drawing/2014/main" id="{D530D11A-0BB4-6DD2-C880-035048DEEB48}"/>
              </a:ext>
            </a:extLst>
          </p:cNvPr>
          <p:cNvSpPr txBox="1"/>
          <p:nvPr/>
        </p:nvSpPr>
        <p:spPr>
          <a:xfrm>
            <a:off x="944893" y="827367"/>
            <a:ext cx="10254919" cy="369332"/>
          </a:xfrm>
          <a:prstGeom prst="rect">
            <a:avLst/>
          </a:prstGeom>
          <a:noFill/>
        </p:spPr>
        <p:txBody>
          <a:bodyPr wrap="square" rtlCol="0">
            <a:spAutoFit/>
          </a:bodyPr>
          <a:lstStyle/>
          <a:p>
            <a:r>
              <a:rPr lang="en-US" sz="900" b="1" dirty="0">
                <a:solidFill>
                  <a:schemeClr val="accent2">
                    <a:lumMod val="50000"/>
                  </a:schemeClr>
                </a:solidFill>
              </a:rPr>
              <a:t>Learning Tip</a:t>
            </a:r>
            <a:r>
              <a:rPr lang="en-US" sz="900" dirty="0">
                <a:solidFill>
                  <a:schemeClr val="accent2">
                    <a:lumMod val="50000"/>
                  </a:schemeClr>
                </a:solidFill>
              </a:rPr>
              <a:t>: For those studying the Bible in its table‑of‑contents order, this slide gives you a brief recap of the book you just completed. Studying in a different sequence? You can simply skip this slide or treat it as a gentle nudge to circle back when the time is right.</a:t>
            </a:r>
          </a:p>
        </p:txBody>
      </p:sp>
    </p:spTree>
    <p:extLst>
      <p:ext uri="{BB962C8B-B14F-4D97-AF65-F5344CB8AC3E}">
        <p14:creationId xmlns:p14="http://schemas.microsoft.com/office/powerpoint/2010/main" val="2782939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52E2E-D641-BC0D-3B3A-5315B7E73354}"/>
              </a:ext>
            </a:extLst>
          </p:cNvPr>
          <p:cNvSpPr>
            <a:spLocks noGrp="1"/>
          </p:cNvSpPr>
          <p:nvPr>
            <p:ph type="title"/>
          </p:nvPr>
        </p:nvSpPr>
        <p:spPr>
          <a:xfrm>
            <a:off x="2347928" y="365923"/>
            <a:ext cx="7802831" cy="426079"/>
          </a:xfrm>
        </p:spPr>
        <p:txBody>
          <a:bodyPr>
            <a:normAutofit fontScale="90000"/>
          </a:bodyPr>
          <a:lstStyle/>
          <a:p>
            <a:pPr algn="ctr" defTabSz="913852">
              <a:lnSpc>
                <a:spcPct val="85000"/>
              </a:lnSpc>
            </a:pPr>
            <a:r>
              <a:rPr lang="en-US" sz="3198" b="1" spc="-50" dirty="0">
                <a:solidFill>
                  <a:schemeClr val="tx1">
                    <a:lumMod val="75000"/>
                    <a:lumOff val="25000"/>
                  </a:schemeClr>
                </a:solidFill>
              </a:rPr>
              <a:t>Old Testament Table of Contents (39 Books)</a:t>
            </a:r>
          </a:p>
        </p:txBody>
      </p:sp>
      <p:sp>
        <p:nvSpPr>
          <p:cNvPr id="3" name="Slide Number Placeholder 2">
            <a:extLst>
              <a:ext uri="{FF2B5EF4-FFF2-40B4-BE49-F238E27FC236}">
                <a16:creationId xmlns:a16="http://schemas.microsoft.com/office/drawing/2014/main" id="{E08BADE2-AB5C-3A80-18B0-26A5695B1997}"/>
              </a:ext>
            </a:extLst>
          </p:cNvPr>
          <p:cNvSpPr>
            <a:spLocks noGrp="1"/>
          </p:cNvSpPr>
          <p:nvPr>
            <p:ph type="sldNum" sz="quarter" idx="12"/>
          </p:nvPr>
        </p:nvSpPr>
        <p:spPr/>
        <p:txBody>
          <a:bodyPr/>
          <a:lstStyle/>
          <a:p>
            <a:pPr defTabSz="914126"/>
            <a:fld id="{EB37DED6-D4C7-42EE-AB49-D2E39E64FDE4}" type="slidenum">
              <a:rPr lang="en-US">
                <a:solidFill>
                  <a:prstClr val="black">
                    <a:tint val="75000"/>
                  </a:prstClr>
                </a:solidFill>
                <a:latin typeface="Calibri" panose="020F0502020204030204"/>
              </a:rPr>
              <a:pPr defTabSz="914126"/>
              <a:t>8</a:t>
            </a:fld>
            <a:endParaRPr lang="en-US" dirty="0">
              <a:solidFill>
                <a:prstClr val="black">
                  <a:tint val="75000"/>
                </a:prstClr>
              </a:solidFill>
              <a:latin typeface="Calibri" panose="020F0502020204030204"/>
            </a:endParaRPr>
          </a:p>
        </p:txBody>
      </p:sp>
      <p:graphicFrame>
        <p:nvGraphicFramePr>
          <p:cNvPr id="5" name="Table 4">
            <a:extLst>
              <a:ext uri="{FF2B5EF4-FFF2-40B4-BE49-F238E27FC236}">
                <a16:creationId xmlns:a16="http://schemas.microsoft.com/office/drawing/2014/main" id="{05AD176C-EAC5-5E5C-E775-C9768796456F}"/>
              </a:ext>
            </a:extLst>
          </p:cNvPr>
          <p:cNvGraphicFramePr>
            <a:graphicFrameLocks noGrp="1"/>
          </p:cNvGraphicFramePr>
          <p:nvPr/>
        </p:nvGraphicFramePr>
        <p:xfrm>
          <a:off x="2347929" y="995082"/>
          <a:ext cx="1986769" cy="1696661"/>
        </p:xfrm>
        <a:graphic>
          <a:graphicData uri="http://schemas.openxmlformats.org/drawingml/2006/table">
            <a:tbl>
              <a:tblPr firstRow="1" bandRow="1">
                <a:tableStyleId>{775DCB02-9BB8-47FD-8907-85C794F793BA}</a:tableStyleId>
              </a:tblPr>
              <a:tblGrid>
                <a:gridCol w="1986769">
                  <a:extLst>
                    <a:ext uri="{9D8B030D-6E8A-4147-A177-3AD203B41FA5}">
                      <a16:colId xmlns:a16="http://schemas.microsoft.com/office/drawing/2014/main" val="357708575"/>
                    </a:ext>
                  </a:extLst>
                </a:gridCol>
              </a:tblGrid>
              <a:tr h="299819">
                <a:tc>
                  <a:txBody>
                    <a:bodyPr/>
                    <a:lstStyle/>
                    <a:p>
                      <a:pPr algn="ctr"/>
                      <a:r>
                        <a:rPr lang="en-US" sz="1200" dirty="0">
                          <a:solidFill>
                            <a:schemeClr val="tx1"/>
                          </a:solidFill>
                        </a:rPr>
                        <a:t>THE LAW - 5</a:t>
                      </a:r>
                    </a:p>
                  </a:txBody>
                  <a:tcPr marL="91368" marR="91368" marT="45684" marB="45684">
                    <a:lnB w="28575" cap="flat" cmpd="sng" algn="ctr">
                      <a:solidFill>
                        <a:schemeClr val="bg1"/>
                      </a:solidFill>
                      <a:prstDash val="solid"/>
                      <a:round/>
                      <a:headEnd type="none" w="med" len="med"/>
                      <a:tailEnd type="none" w="med" len="med"/>
                    </a:lnB>
                    <a:solidFill>
                      <a:srgbClr val="F4B183"/>
                    </a:solidFill>
                  </a:tcPr>
                </a:tc>
                <a:extLst>
                  <a:ext uri="{0D108BD9-81ED-4DB2-BD59-A6C34878D82A}">
                    <a16:rowId xmlns:a16="http://schemas.microsoft.com/office/drawing/2014/main" val="3609421304"/>
                  </a:ext>
                </a:extLst>
              </a:tr>
              <a:tr h="282782">
                <a:tc>
                  <a:txBody>
                    <a:bodyPr/>
                    <a:lstStyle/>
                    <a:p>
                      <a:pPr algn="ctr"/>
                      <a:r>
                        <a:rPr lang="en-US" sz="1200" dirty="0"/>
                        <a:t>GENESIS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974974907"/>
                  </a:ext>
                </a:extLst>
              </a:tr>
              <a:tr h="282782">
                <a:tc>
                  <a:txBody>
                    <a:bodyPr/>
                    <a:lstStyle/>
                    <a:p>
                      <a:pPr algn="ctr"/>
                      <a:r>
                        <a:rPr lang="en-US" sz="1200" dirty="0"/>
                        <a:t>EXODUS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1876094520"/>
                  </a:ext>
                </a:extLst>
              </a:tr>
              <a:tr h="282782">
                <a:tc>
                  <a:txBody>
                    <a:bodyPr/>
                    <a:lstStyle/>
                    <a:p>
                      <a:pPr algn="ctr"/>
                      <a:r>
                        <a:rPr lang="en-US" sz="1200" dirty="0"/>
                        <a:t>LEVITICUS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3357651910"/>
                  </a:ext>
                </a:extLst>
              </a:tr>
              <a:tr h="274201">
                <a:tc>
                  <a:txBody>
                    <a:bodyPr/>
                    <a:lstStyle/>
                    <a:p>
                      <a:pPr algn="ctr"/>
                      <a:r>
                        <a:rPr lang="en-US" sz="1200" dirty="0"/>
                        <a:t>NUMBERS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FCC99"/>
                    </a:solidFill>
                  </a:tcPr>
                </a:tc>
                <a:extLst>
                  <a:ext uri="{0D108BD9-81ED-4DB2-BD59-A6C34878D82A}">
                    <a16:rowId xmlns:a16="http://schemas.microsoft.com/office/drawing/2014/main" val="973139883"/>
                  </a:ext>
                </a:extLst>
              </a:tr>
              <a:tr h="274201">
                <a:tc>
                  <a:txBody>
                    <a:bodyPr/>
                    <a:lstStyle/>
                    <a:p>
                      <a:pPr algn="ctr"/>
                      <a:r>
                        <a:rPr lang="en-US" sz="1200" dirty="0"/>
                        <a:t>DEUTERONOMY</a:t>
                      </a:r>
                    </a:p>
                  </a:txBody>
                  <a:tcPr marL="91368" marR="91368" marT="45684" marB="45684">
                    <a:lnT w="28575" cap="flat" cmpd="sng" algn="ctr">
                      <a:solidFill>
                        <a:schemeClr val="bg1"/>
                      </a:solidFill>
                      <a:prstDash val="solid"/>
                      <a:round/>
                      <a:headEnd type="none" w="med" len="med"/>
                      <a:tailEnd type="none" w="med" len="med"/>
                    </a:lnT>
                    <a:solidFill>
                      <a:srgbClr val="FFCC99"/>
                    </a:solidFill>
                  </a:tcPr>
                </a:tc>
                <a:extLst>
                  <a:ext uri="{0D108BD9-81ED-4DB2-BD59-A6C34878D82A}">
                    <a16:rowId xmlns:a16="http://schemas.microsoft.com/office/drawing/2014/main" val="2046406141"/>
                  </a:ext>
                </a:extLst>
              </a:tr>
            </a:tbl>
          </a:graphicData>
        </a:graphic>
      </p:graphicFrame>
      <p:graphicFrame>
        <p:nvGraphicFramePr>
          <p:cNvPr id="6" name="Table 5">
            <a:extLst>
              <a:ext uri="{FF2B5EF4-FFF2-40B4-BE49-F238E27FC236}">
                <a16:creationId xmlns:a16="http://schemas.microsoft.com/office/drawing/2014/main" id="{DDA7AE2D-97A1-78F6-2D18-D4B93CFA1C46}"/>
              </a:ext>
            </a:extLst>
          </p:cNvPr>
          <p:cNvGraphicFramePr>
            <a:graphicFrameLocks noGrp="1"/>
          </p:cNvGraphicFramePr>
          <p:nvPr/>
        </p:nvGraphicFramePr>
        <p:xfrm>
          <a:off x="5258591" y="990600"/>
          <a:ext cx="1986769" cy="1705616"/>
        </p:xfrm>
        <a:graphic>
          <a:graphicData uri="http://schemas.openxmlformats.org/drawingml/2006/table">
            <a:tbl>
              <a:tblPr firstRow="1" bandRow="1">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effectLst/>
              </a:tblPr>
              <a:tblGrid>
                <a:gridCol w="1986769">
                  <a:extLst>
                    <a:ext uri="{9D8B030D-6E8A-4147-A177-3AD203B41FA5}">
                      <a16:colId xmlns:a16="http://schemas.microsoft.com/office/drawing/2014/main" val="357708575"/>
                    </a:ext>
                  </a:extLst>
                </a:gridCol>
              </a:tblGrid>
              <a:tr h="308774">
                <a:tc>
                  <a:txBody>
                    <a:bodyPr/>
                    <a:lstStyle>
                      <a:lvl1pPr marL="0" algn="l" defTabSz="1218987" rtl="0" eaLnBrk="1" latinLnBrk="0" hangingPunct="1">
                        <a:defRPr sz="2400" b="1" kern="1200">
                          <a:solidFill>
                            <a:schemeClr val="lt1"/>
                          </a:solidFill>
                          <a:latin typeface="Calibri" panose="020F0502020204030204"/>
                        </a:defRPr>
                      </a:lvl1pPr>
                      <a:lvl2pPr marL="609493" algn="l" defTabSz="1218987" rtl="0" eaLnBrk="1" latinLnBrk="0" hangingPunct="1">
                        <a:defRPr sz="2400" b="1" kern="1200">
                          <a:solidFill>
                            <a:schemeClr val="lt1"/>
                          </a:solidFill>
                          <a:latin typeface="Calibri" panose="020F0502020204030204"/>
                        </a:defRPr>
                      </a:lvl2pPr>
                      <a:lvl3pPr marL="1218987" algn="l" defTabSz="1218987" rtl="0" eaLnBrk="1" latinLnBrk="0" hangingPunct="1">
                        <a:defRPr sz="2400" b="1" kern="1200">
                          <a:solidFill>
                            <a:schemeClr val="lt1"/>
                          </a:solidFill>
                          <a:latin typeface="Calibri" panose="020F0502020204030204"/>
                        </a:defRPr>
                      </a:lvl3pPr>
                      <a:lvl4pPr marL="1828480" algn="l" defTabSz="1218987" rtl="0" eaLnBrk="1" latinLnBrk="0" hangingPunct="1">
                        <a:defRPr sz="2400" b="1" kern="1200">
                          <a:solidFill>
                            <a:schemeClr val="lt1"/>
                          </a:solidFill>
                          <a:latin typeface="Calibri" panose="020F0502020204030204"/>
                        </a:defRPr>
                      </a:lvl4pPr>
                      <a:lvl5pPr marL="2437973" algn="l" defTabSz="1218987" rtl="0" eaLnBrk="1" latinLnBrk="0" hangingPunct="1">
                        <a:defRPr sz="2400" b="1" kern="1200">
                          <a:solidFill>
                            <a:schemeClr val="lt1"/>
                          </a:solidFill>
                          <a:latin typeface="Calibri" panose="020F0502020204030204"/>
                        </a:defRPr>
                      </a:lvl5pPr>
                      <a:lvl6pPr marL="3047467" algn="l" defTabSz="1218987" rtl="0" eaLnBrk="1" latinLnBrk="0" hangingPunct="1">
                        <a:defRPr sz="2400" b="1" kern="1200">
                          <a:solidFill>
                            <a:schemeClr val="lt1"/>
                          </a:solidFill>
                          <a:latin typeface="Calibri" panose="020F0502020204030204"/>
                        </a:defRPr>
                      </a:lvl6pPr>
                      <a:lvl7pPr marL="3656960" algn="l" defTabSz="1218987" rtl="0" eaLnBrk="1" latinLnBrk="0" hangingPunct="1">
                        <a:defRPr sz="2400" b="1" kern="1200">
                          <a:solidFill>
                            <a:schemeClr val="lt1"/>
                          </a:solidFill>
                          <a:latin typeface="Calibri" panose="020F0502020204030204"/>
                        </a:defRPr>
                      </a:lvl7pPr>
                      <a:lvl8pPr marL="4266453" algn="l" defTabSz="1218987" rtl="0" eaLnBrk="1" latinLnBrk="0" hangingPunct="1">
                        <a:defRPr sz="2400" b="1" kern="1200">
                          <a:solidFill>
                            <a:schemeClr val="lt1"/>
                          </a:solidFill>
                          <a:latin typeface="Calibri" panose="020F0502020204030204"/>
                        </a:defRPr>
                      </a:lvl8pPr>
                      <a:lvl9pPr marL="4875947" algn="l" defTabSz="1218987" rtl="0" eaLnBrk="1" latinLnBrk="0" hangingPunct="1">
                        <a:defRPr sz="2400" b="1" kern="1200">
                          <a:solidFill>
                            <a:schemeClr val="lt1"/>
                          </a:solidFill>
                          <a:latin typeface="Calibri" panose="020F0502020204030204"/>
                        </a:defRPr>
                      </a:lvl9pPr>
                    </a:lstStyle>
                    <a:p>
                      <a:pPr algn="ctr"/>
                      <a:r>
                        <a:rPr lang="en-US" sz="1200" dirty="0">
                          <a:solidFill>
                            <a:schemeClr val="tx1"/>
                          </a:solidFill>
                        </a:rPr>
                        <a:t>POETRY - 5</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6350" cap="flat" cmpd="sng" algn="ctr">
                      <a:solidFill>
                        <a:srgbClr val="FFC000"/>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3609421304"/>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JOB</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ysClr val="window" lastClr="FFFFFF"/>
                      </a:solidFill>
                      <a:prstDash val="solid"/>
                      <a:miter lim="800000"/>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3974974907"/>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PSALMS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6094520"/>
                  </a:ext>
                </a:extLst>
              </a:tr>
              <a:tr h="282782">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PROVERBS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3357651910"/>
                  </a:ext>
                </a:extLst>
              </a:tr>
              <a:tr h="274201">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ECCLESIASTES</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139883"/>
                  </a:ext>
                </a:extLst>
              </a:tr>
              <a:tr h="274201">
                <a:tc>
                  <a:txBody>
                    <a:bodyPr/>
                    <a:lstStyle>
                      <a:lvl1pPr marL="0" algn="l" defTabSz="1218987" rtl="0" eaLnBrk="1" latinLnBrk="0" hangingPunct="1">
                        <a:defRPr sz="2400" kern="1200">
                          <a:solidFill>
                            <a:schemeClr val="dk1"/>
                          </a:solidFill>
                          <a:latin typeface="Calibri" panose="020F0502020204030204"/>
                        </a:defRPr>
                      </a:lvl1pPr>
                      <a:lvl2pPr marL="609493" algn="l" defTabSz="1218987" rtl="0" eaLnBrk="1" latinLnBrk="0" hangingPunct="1">
                        <a:defRPr sz="2400" kern="1200">
                          <a:solidFill>
                            <a:schemeClr val="dk1"/>
                          </a:solidFill>
                          <a:latin typeface="Calibri" panose="020F0502020204030204"/>
                        </a:defRPr>
                      </a:lvl2pPr>
                      <a:lvl3pPr marL="1218987" algn="l" defTabSz="1218987" rtl="0" eaLnBrk="1" latinLnBrk="0" hangingPunct="1">
                        <a:defRPr sz="2400" kern="1200">
                          <a:solidFill>
                            <a:schemeClr val="dk1"/>
                          </a:solidFill>
                          <a:latin typeface="Calibri" panose="020F0502020204030204"/>
                        </a:defRPr>
                      </a:lvl3pPr>
                      <a:lvl4pPr marL="1828480" algn="l" defTabSz="1218987" rtl="0" eaLnBrk="1" latinLnBrk="0" hangingPunct="1">
                        <a:defRPr sz="2400" kern="1200">
                          <a:solidFill>
                            <a:schemeClr val="dk1"/>
                          </a:solidFill>
                          <a:latin typeface="Calibri" panose="020F0502020204030204"/>
                        </a:defRPr>
                      </a:lvl4pPr>
                      <a:lvl5pPr marL="2437973" algn="l" defTabSz="1218987" rtl="0" eaLnBrk="1" latinLnBrk="0" hangingPunct="1">
                        <a:defRPr sz="2400" kern="1200">
                          <a:solidFill>
                            <a:schemeClr val="dk1"/>
                          </a:solidFill>
                          <a:latin typeface="Calibri" panose="020F0502020204030204"/>
                        </a:defRPr>
                      </a:lvl5pPr>
                      <a:lvl6pPr marL="3047467" algn="l" defTabSz="1218987" rtl="0" eaLnBrk="1" latinLnBrk="0" hangingPunct="1">
                        <a:defRPr sz="2400" kern="1200">
                          <a:solidFill>
                            <a:schemeClr val="dk1"/>
                          </a:solidFill>
                          <a:latin typeface="Calibri" panose="020F0502020204030204"/>
                        </a:defRPr>
                      </a:lvl6pPr>
                      <a:lvl7pPr marL="3656960" algn="l" defTabSz="1218987" rtl="0" eaLnBrk="1" latinLnBrk="0" hangingPunct="1">
                        <a:defRPr sz="2400" kern="1200">
                          <a:solidFill>
                            <a:schemeClr val="dk1"/>
                          </a:solidFill>
                          <a:latin typeface="Calibri" panose="020F0502020204030204"/>
                        </a:defRPr>
                      </a:lvl7pPr>
                      <a:lvl8pPr marL="4266453" algn="l" defTabSz="1218987" rtl="0" eaLnBrk="1" latinLnBrk="0" hangingPunct="1">
                        <a:defRPr sz="2400" kern="1200">
                          <a:solidFill>
                            <a:schemeClr val="dk1"/>
                          </a:solidFill>
                          <a:latin typeface="Calibri" panose="020F0502020204030204"/>
                        </a:defRPr>
                      </a:lvl8pPr>
                      <a:lvl9pPr marL="4875947" algn="l" defTabSz="1218987" rtl="0" eaLnBrk="1" latinLnBrk="0" hangingPunct="1">
                        <a:defRPr sz="2400" kern="1200">
                          <a:solidFill>
                            <a:schemeClr val="dk1"/>
                          </a:solidFill>
                          <a:latin typeface="Calibri" panose="020F0502020204030204"/>
                        </a:defRPr>
                      </a:lvl9pPr>
                    </a:lstStyle>
                    <a:p>
                      <a:pPr algn="ctr"/>
                      <a:r>
                        <a:rPr lang="en-US" sz="1200" dirty="0"/>
                        <a:t>SONG OF SOLOMON</a:t>
                      </a:r>
                    </a:p>
                  </a:txBody>
                  <a:tcPr marL="91368" marR="91368" marT="45684" marB="45684">
                    <a:lnL w="6350" cap="flat" cmpd="sng" algn="ctr">
                      <a:solidFill>
                        <a:srgbClr val="FFC000"/>
                      </a:solidFill>
                      <a:prstDash val="solid"/>
                      <a:miter lim="800000"/>
                    </a:lnL>
                    <a:lnR w="6350" cap="flat" cmpd="sng" algn="ctr">
                      <a:solidFill>
                        <a:srgbClr val="FFC000"/>
                      </a:solidFill>
                      <a:prstDash val="solid"/>
                      <a:miter lim="800000"/>
                    </a:lnR>
                    <a:lnT w="12700" cap="flat" cmpd="sng" algn="ctr">
                      <a:solidFill>
                        <a:schemeClr val="bg1"/>
                      </a:solidFill>
                      <a:prstDash val="solid"/>
                      <a:round/>
                      <a:headEnd type="none" w="med" len="med"/>
                      <a:tailEnd type="none" w="med" len="med"/>
                    </a:lnT>
                    <a:lnB w="6350" cap="flat" cmpd="sng" algn="ctr">
                      <a:solidFill>
                        <a:srgbClr val="FFC000"/>
                      </a:solidFill>
                      <a:prstDash val="solid"/>
                      <a:miter lim="800000"/>
                    </a:lnB>
                    <a:lnTlToBr w="12700" cmpd="sng">
                      <a:noFill/>
                      <a:prstDash val="solid"/>
                    </a:lnTlToBr>
                    <a:lnBlToTr w="12700" cmpd="sng">
                      <a:noFill/>
                      <a:prstDash val="solid"/>
                    </a:lnBlToTr>
                    <a:solidFill>
                      <a:srgbClr val="FFC000">
                        <a:alpha val="40000"/>
                      </a:srgbClr>
                    </a:solidFill>
                  </a:tcPr>
                </a:tc>
                <a:extLst>
                  <a:ext uri="{0D108BD9-81ED-4DB2-BD59-A6C34878D82A}">
                    <a16:rowId xmlns:a16="http://schemas.microsoft.com/office/drawing/2014/main" val="2046406141"/>
                  </a:ext>
                </a:extLst>
              </a:tr>
            </a:tbl>
          </a:graphicData>
        </a:graphic>
      </p:graphicFrame>
      <p:graphicFrame>
        <p:nvGraphicFramePr>
          <p:cNvPr id="7" name="Table 6">
            <a:extLst>
              <a:ext uri="{FF2B5EF4-FFF2-40B4-BE49-F238E27FC236}">
                <a16:creationId xmlns:a16="http://schemas.microsoft.com/office/drawing/2014/main" id="{1045682A-2605-1CF3-446D-64CA17C88927}"/>
              </a:ext>
            </a:extLst>
          </p:cNvPr>
          <p:cNvGraphicFramePr>
            <a:graphicFrameLocks noGrp="1"/>
          </p:cNvGraphicFramePr>
          <p:nvPr/>
        </p:nvGraphicFramePr>
        <p:xfrm>
          <a:off x="5258591" y="2981487"/>
          <a:ext cx="1986769" cy="1696661"/>
        </p:xfrm>
        <a:graphic>
          <a:graphicData uri="http://schemas.openxmlformats.org/drawingml/2006/table">
            <a:tbl>
              <a:tblPr firstRow="1" bandRow="1">
                <a:tableStyleId>{35758FB7-9AC5-4552-8A53-C91805E547FA}</a:tableStyleId>
              </a:tblPr>
              <a:tblGrid>
                <a:gridCol w="1986769">
                  <a:extLst>
                    <a:ext uri="{9D8B030D-6E8A-4147-A177-3AD203B41FA5}">
                      <a16:colId xmlns:a16="http://schemas.microsoft.com/office/drawing/2014/main" val="357708575"/>
                    </a:ext>
                  </a:extLst>
                </a:gridCol>
              </a:tblGrid>
              <a:tr h="299819">
                <a:tc>
                  <a:txBody>
                    <a:bodyPr/>
                    <a:lstStyle/>
                    <a:p>
                      <a:pPr algn="ctr"/>
                      <a:r>
                        <a:rPr lang="en-US" sz="1200" dirty="0">
                          <a:solidFill>
                            <a:schemeClr val="tx1"/>
                          </a:solidFill>
                        </a:rPr>
                        <a:t>MAJOR PROPHETS  - 5</a:t>
                      </a:r>
                    </a:p>
                  </a:txBody>
                  <a:tcPr marL="91368" marR="91368" marT="45684" marB="45684"/>
                </a:tc>
                <a:extLst>
                  <a:ext uri="{0D108BD9-81ED-4DB2-BD59-A6C34878D82A}">
                    <a16:rowId xmlns:a16="http://schemas.microsoft.com/office/drawing/2014/main" val="3609421304"/>
                  </a:ext>
                </a:extLst>
              </a:tr>
              <a:tr h="282782">
                <a:tc>
                  <a:txBody>
                    <a:bodyPr/>
                    <a:lstStyle/>
                    <a:p>
                      <a:pPr algn="ctr"/>
                      <a:r>
                        <a:rPr lang="en-US" sz="1200" dirty="0"/>
                        <a:t>ISAIAH</a:t>
                      </a:r>
                    </a:p>
                  </a:txBody>
                  <a:tcPr marL="91368" marR="91368" marT="45684" marB="45684">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74974907"/>
                  </a:ext>
                </a:extLst>
              </a:tr>
              <a:tr h="282782">
                <a:tc>
                  <a:txBody>
                    <a:bodyPr/>
                    <a:lstStyle/>
                    <a:p>
                      <a:pPr algn="ctr"/>
                      <a:r>
                        <a:rPr lang="en-US" sz="1200" dirty="0"/>
                        <a:t>JEREMIAH</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76094520"/>
                  </a:ext>
                </a:extLst>
              </a:tr>
              <a:tr h="282782">
                <a:tc>
                  <a:txBody>
                    <a:bodyPr/>
                    <a:lstStyle/>
                    <a:p>
                      <a:pPr algn="ctr"/>
                      <a:r>
                        <a:rPr lang="en-US" sz="1200" dirty="0"/>
                        <a:t>LAMENTATIONS</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57651910"/>
                  </a:ext>
                </a:extLst>
              </a:tr>
              <a:tr h="274201">
                <a:tc>
                  <a:txBody>
                    <a:bodyPr/>
                    <a:lstStyle/>
                    <a:p>
                      <a:pPr algn="ctr"/>
                      <a:r>
                        <a:rPr lang="en-US" sz="1200" dirty="0"/>
                        <a:t>EZEKIEL</a:t>
                      </a:r>
                    </a:p>
                  </a:txBody>
                  <a:tcPr marL="91368" marR="91368" marT="45684" marB="45684">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73139883"/>
                  </a:ext>
                </a:extLst>
              </a:tr>
              <a:tr h="274201">
                <a:tc>
                  <a:txBody>
                    <a:bodyPr/>
                    <a:lstStyle/>
                    <a:p>
                      <a:pPr algn="ctr"/>
                      <a:r>
                        <a:rPr lang="en-US" sz="1200" dirty="0"/>
                        <a:t>DANIEL</a:t>
                      </a:r>
                    </a:p>
                  </a:txBody>
                  <a:tcPr marL="91368" marR="91368" marT="45684" marB="45684">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046406141"/>
                  </a:ext>
                </a:extLst>
              </a:tr>
            </a:tbl>
          </a:graphicData>
        </a:graphic>
      </p:graphicFrame>
      <p:graphicFrame>
        <p:nvGraphicFramePr>
          <p:cNvPr id="8" name="Table 7">
            <a:extLst>
              <a:ext uri="{FF2B5EF4-FFF2-40B4-BE49-F238E27FC236}">
                <a16:creationId xmlns:a16="http://schemas.microsoft.com/office/drawing/2014/main" id="{98B32C79-7EFF-8EDB-9BF8-CAB956B91C7E}"/>
              </a:ext>
            </a:extLst>
          </p:cNvPr>
          <p:cNvGraphicFramePr>
            <a:graphicFrameLocks noGrp="1"/>
          </p:cNvGraphicFramePr>
          <p:nvPr/>
        </p:nvGraphicFramePr>
        <p:xfrm>
          <a:off x="8163991" y="990602"/>
          <a:ext cx="1986769" cy="3701386"/>
        </p:xfrm>
        <a:graphic>
          <a:graphicData uri="http://schemas.openxmlformats.org/drawingml/2006/table">
            <a:tbl>
              <a:tblPr firstRow="1" bandRow="1">
                <a:tableStyleId>{327F97BB-C833-4FB7-BDE5-3F7075034690}</a:tableStyleId>
              </a:tblPr>
              <a:tblGrid>
                <a:gridCol w="1986769">
                  <a:extLst>
                    <a:ext uri="{9D8B030D-6E8A-4147-A177-3AD203B41FA5}">
                      <a16:colId xmlns:a16="http://schemas.microsoft.com/office/drawing/2014/main" val="357708575"/>
                    </a:ext>
                  </a:extLst>
                </a:gridCol>
              </a:tblGrid>
              <a:tr h="301594">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MINOR PROPHETS – 12</a:t>
                      </a:r>
                    </a:p>
                  </a:txBody>
                  <a:tcPr marL="91368" marR="91368" marT="45684" marB="45684">
                    <a:solidFill>
                      <a:srgbClr val="9999FF"/>
                    </a:solidFill>
                  </a:tcPr>
                </a:tc>
                <a:extLst>
                  <a:ext uri="{0D108BD9-81ED-4DB2-BD59-A6C34878D82A}">
                    <a16:rowId xmlns:a16="http://schemas.microsoft.com/office/drawing/2014/main" val="3609421304"/>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HOSEA</a:t>
                      </a:r>
                    </a:p>
                  </a:txBody>
                  <a:tcPr marL="91368" marR="91368" marT="45684" marB="45684">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974974907"/>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JOEL</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876094520"/>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AMOS</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357651910"/>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OBADIAH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73139883"/>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JONAH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046406141"/>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MICAH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187683060"/>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NAHUM</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1611042910"/>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HABAKKUK</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947653663"/>
                  </a:ext>
                </a:extLst>
              </a:tr>
              <a:tr h="283316">
                <a:tc>
                  <a:txBody>
                    <a:bodyPr/>
                    <a:lstStyle/>
                    <a:p>
                      <a:pPr marL="0" algn="ctr" defTabSz="914400" rtl="0" eaLnBrk="1" latinLnBrk="0" hangingPunct="1"/>
                      <a:r>
                        <a:rPr lang="en-US" sz="1200" kern="1200" dirty="0">
                          <a:solidFill>
                            <a:schemeClr val="tx1"/>
                          </a:solidFill>
                          <a:latin typeface="Calibri" panose="020F0502020204030204" pitchFamily="34" charset="0"/>
                          <a:ea typeface="Calibri" panose="020F0502020204030204" pitchFamily="34" charset="0"/>
                          <a:cs typeface="Calibri" panose="020F0502020204030204" pitchFamily="34" charset="0"/>
                        </a:rPr>
                        <a:t>ZEPHANIAH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292453857"/>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HAGGAI</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3032635705"/>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ZECHARIAH</a:t>
                      </a:r>
                    </a:p>
                  </a:txBody>
                  <a:tcPr marL="91368" marR="91368" marT="45684" marB="45684">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CCCFF"/>
                    </a:solidFill>
                  </a:tcPr>
                </a:tc>
                <a:extLst>
                  <a:ext uri="{0D108BD9-81ED-4DB2-BD59-A6C34878D82A}">
                    <a16:rowId xmlns:a16="http://schemas.microsoft.com/office/drawing/2014/main" val="236494341"/>
                  </a:ext>
                </a:extLst>
              </a:tr>
              <a:tr h="283316">
                <a:tc>
                  <a:txBody>
                    <a:bodyPr/>
                    <a:lstStyle/>
                    <a:p>
                      <a:pPr algn="ctr"/>
                      <a:r>
                        <a:rPr lang="en-US" sz="1200" dirty="0">
                          <a:solidFill>
                            <a:schemeClr val="tx1"/>
                          </a:solidFill>
                          <a:latin typeface="Calibri" panose="020F0502020204030204" pitchFamily="34" charset="0"/>
                          <a:ea typeface="Calibri" panose="020F0502020204030204" pitchFamily="34" charset="0"/>
                          <a:cs typeface="Calibri" panose="020F0502020204030204" pitchFamily="34" charset="0"/>
                        </a:rPr>
                        <a:t>MALACHI</a:t>
                      </a:r>
                    </a:p>
                  </a:txBody>
                  <a:tcPr marL="91368" marR="91368" marT="45684" marB="45684">
                    <a:lnT w="28575" cap="flat" cmpd="sng" algn="ctr">
                      <a:solidFill>
                        <a:schemeClr val="bg1"/>
                      </a:solidFill>
                      <a:prstDash val="solid"/>
                      <a:round/>
                      <a:headEnd type="none" w="med" len="med"/>
                      <a:tailEnd type="none" w="med" len="med"/>
                    </a:lnT>
                    <a:solidFill>
                      <a:srgbClr val="CCCCFF"/>
                    </a:solidFill>
                  </a:tcPr>
                </a:tc>
                <a:extLst>
                  <a:ext uri="{0D108BD9-81ED-4DB2-BD59-A6C34878D82A}">
                    <a16:rowId xmlns:a16="http://schemas.microsoft.com/office/drawing/2014/main" val="1641341417"/>
                  </a:ext>
                </a:extLst>
              </a:tr>
            </a:tbl>
          </a:graphicData>
        </a:graphic>
      </p:graphicFrame>
      <p:graphicFrame>
        <p:nvGraphicFramePr>
          <p:cNvPr id="9" name="Table 8">
            <a:extLst>
              <a:ext uri="{FF2B5EF4-FFF2-40B4-BE49-F238E27FC236}">
                <a16:creationId xmlns:a16="http://schemas.microsoft.com/office/drawing/2014/main" id="{A69CE3DB-D31E-FF69-7486-310B32C4FBAD}"/>
              </a:ext>
            </a:extLst>
          </p:cNvPr>
          <p:cNvGraphicFramePr>
            <a:graphicFrameLocks noGrp="1"/>
          </p:cNvGraphicFramePr>
          <p:nvPr/>
        </p:nvGraphicFramePr>
        <p:xfrm>
          <a:off x="2347929" y="2771285"/>
          <a:ext cx="1986769" cy="3704520"/>
        </p:xfrm>
        <a:graphic>
          <a:graphicData uri="http://schemas.openxmlformats.org/drawingml/2006/table">
            <a:tbl>
              <a:tblPr firstRow="1" bandRow="1">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effectLst>
                  <a:outerShdw blurRad="57150" dist="19050" dir="5400000" algn="ctr" rotWithShape="0">
                    <a:srgbClr val="000000">
                      <a:alpha val="63000"/>
                    </a:srgbClr>
                  </a:outerShdw>
                </a:effectLst>
              </a:tblPr>
              <a:tblGrid>
                <a:gridCol w="1986769">
                  <a:extLst>
                    <a:ext uri="{9D8B030D-6E8A-4147-A177-3AD203B41FA5}">
                      <a16:colId xmlns:a16="http://schemas.microsoft.com/office/drawing/2014/main" val="357708575"/>
                    </a:ext>
                  </a:extLst>
                </a:gridCol>
              </a:tblGrid>
              <a:tr h="304673">
                <a:tc>
                  <a:txBody>
                    <a:bodyPr/>
                    <a:lstStyle>
                      <a:lvl1pPr marL="0" algn="l" defTabSz="1218987" rtl="0" eaLnBrk="1" latinLnBrk="0" hangingPunct="1">
                        <a:defRPr sz="2400" b="1" kern="1200">
                          <a:solidFill>
                            <a:schemeClr val="lt1"/>
                          </a:solidFill>
                          <a:latin typeface="Calibri" panose="020F0502020204030204"/>
                        </a:defRPr>
                      </a:lvl1pPr>
                      <a:lvl2pPr marL="609493" algn="l" defTabSz="1218987" rtl="0" eaLnBrk="1" latinLnBrk="0" hangingPunct="1">
                        <a:defRPr sz="2400" b="1" kern="1200">
                          <a:solidFill>
                            <a:schemeClr val="lt1"/>
                          </a:solidFill>
                          <a:latin typeface="Calibri" panose="020F0502020204030204"/>
                        </a:defRPr>
                      </a:lvl2pPr>
                      <a:lvl3pPr marL="1218987" algn="l" defTabSz="1218987" rtl="0" eaLnBrk="1" latinLnBrk="0" hangingPunct="1">
                        <a:defRPr sz="2400" b="1" kern="1200">
                          <a:solidFill>
                            <a:schemeClr val="lt1"/>
                          </a:solidFill>
                          <a:latin typeface="Calibri" panose="020F0502020204030204"/>
                        </a:defRPr>
                      </a:lvl3pPr>
                      <a:lvl4pPr marL="1828480" algn="l" defTabSz="1218987" rtl="0" eaLnBrk="1" latinLnBrk="0" hangingPunct="1">
                        <a:defRPr sz="2400" b="1" kern="1200">
                          <a:solidFill>
                            <a:schemeClr val="lt1"/>
                          </a:solidFill>
                          <a:latin typeface="Calibri" panose="020F0502020204030204"/>
                        </a:defRPr>
                      </a:lvl4pPr>
                      <a:lvl5pPr marL="2437973" algn="l" defTabSz="1218987" rtl="0" eaLnBrk="1" latinLnBrk="0" hangingPunct="1">
                        <a:defRPr sz="2400" b="1" kern="1200">
                          <a:solidFill>
                            <a:schemeClr val="lt1"/>
                          </a:solidFill>
                          <a:latin typeface="Calibri" panose="020F0502020204030204"/>
                        </a:defRPr>
                      </a:lvl5pPr>
                      <a:lvl6pPr marL="3047467" algn="l" defTabSz="1218987" rtl="0" eaLnBrk="1" latinLnBrk="0" hangingPunct="1">
                        <a:defRPr sz="2400" b="1" kern="1200">
                          <a:solidFill>
                            <a:schemeClr val="lt1"/>
                          </a:solidFill>
                          <a:latin typeface="Calibri" panose="020F0502020204030204"/>
                        </a:defRPr>
                      </a:lvl6pPr>
                      <a:lvl7pPr marL="3656960" algn="l" defTabSz="1218987" rtl="0" eaLnBrk="1" latinLnBrk="0" hangingPunct="1">
                        <a:defRPr sz="2400" b="1" kern="1200">
                          <a:solidFill>
                            <a:schemeClr val="lt1"/>
                          </a:solidFill>
                          <a:latin typeface="Calibri" panose="020F0502020204030204"/>
                        </a:defRPr>
                      </a:lvl7pPr>
                      <a:lvl8pPr marL="4266453" algn="l" defTabSz="1218987" rtl="0" eaLnBrk="1" latinLnBrk="0" hangingPunct="1">
                        <a:defRPr sz="2400" b="1" kern="1200">
                          <a:solidFill>
                            <a:schemeClr val="lt1"/>
                          </a:solidFill>
                          <a:latin typeface="Calibri" panose="020F0502020204030204"/>
                        </a:defRPr>
                      </a:lvl8pPr>
                      <a:lvl9pPr marL="4875947" algn="l" defTabSz="1218987" rtl="0" eaLnBrk="1" latinLnBrk="0" hangingPunct="1">
                        <a:defRPr sz="2400" b="1" kern="1200">
                          <a:solidFill>
                            <a:schemeClr val="lt1"/>
                          </a:solidFill>
                          <a:latin typeface="Calibri" panose="020F0502020204030204"/>
                        </a:defRPr>
                      </a:lvl9pPr>
                    </a:lstStyle>
                    <a:p>
                      <a:pPr algn="ctr"/>
                      <a:r>
                        <a:rPr lang="en-US" sz="1400" dirty="0">
                          <a:solidFill>
                            <a:schemeClr val="tx1"/>
                          </a:solidFill>
                        </a:rPr>
                        <a:t>HISTORY – 12</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6350" cap="flat" cmpd="sng" algn="ctr">
                      <a:solidFill>
                        <a:srgbClr val="4472C4">
                          <a:tint val="50000"/>
                        </a:srgbClr>
                      </a:solidFill>
                      <a:prstDash val="solid"/>
                      <a:miter lim="800000"/>
                    </a:lnT>
                    <a:lnB w="19050" cap="flat" cmpd="sng" algn="ctr">
                      <a:solidFill>
                        <a:sysClr val="window" lastClr="FFFFFF"/>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609421304"/>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JOSHUA</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9050" cap="flat" cmpd="sng" algn="ctr">
                      <a:solidFill>
                        <a:sysClr val="window" lastClr="FFFFFF"/>
                      </a:solidFill>
                      <a:prstDash val="solid"/>
                      <a:miter lim="800000"/>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3974974907"/>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JUDGES</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609452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RUTH</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335765191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1 SAMUEL</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139883"/>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SAMUEL</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046406141"/>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1 KINGS</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768306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KINGS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1611042910"/>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1 CHRONICLES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7653663"/>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marL="0" algn="ctr" defTabSz="914400" rtl="0" eaLnBrk="1" latinLnBrk="0" hangingPunct="1"/>
                      <a:r>
                        <a:rPr lang="en-US" sz="1200" kern="1200" dirty="0">
                          <a:solidFill>
                            <a:schemeClr val="tx1"/>
                          </a:solidFill>
                        </a:rPr>
                        <a:t>2 CHRONICLES</a:t>
                      </a:r>
                      <a:endParaRPr lang="en-US" sz="1200" kern="1200" dirty="0">
                        <a:solidFill>
                          <a:schemeClr val="tx1"/>
                        </a:solidFill>
                        <a:latin typeface="+mn-lt"/>
                        <a:ea typeface="+mn-ea"/>
                        <a:cs typeface="+mn-cs"/>
                      </a:endParaRP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292453857"/>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EZRA</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2635705"/>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NEHEMIAH</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ysClr val="window" lastClr="FFFFFF">
                        <a:alpha val="20000"/>
                      </a:sysClr>
                    </a:solidFill>
                  </a:tcPr>
                </a:tc>
                <a:extLst>
                  <a:ext uri="{0D108BD9-81ED-4DB2-BD59-A6C34878D82A}">
                    <a16:rowId xmlns:a16="http://schemas.microsoft.com/office/drawing/2014/main" val="236494341"/>
                  </a:ext>
                </a:extLst>
              </a:tr>
              <a:tr h="283316">
                <a:tc>
                  <a:txBody>
                    <a:bodyPr/>
                    <a:lstStyle>
                      <a:lvl1pPr marL="0" algn="l" defTabSz="1218987" rtl="0" eaLnBrk="1" latinLnBrk="0" hangingPunct="1">
                        <a:defRPr sz="2400" kern="1200">
                          <a:solidFill>
                            <a:schemeClr val="lt1"/>
                          </a:solidFill>
                          <a:latin typeface="Calibri" panose="020F0502020204030204"/>
                        </a:defRPr>
                      </a:lvl1pPr>
                      <a:lvl2pPr marL="609493" algn="l" defTabSz="1218987" rtl="0" eaLnBrk="1" latinLnBrk="0" hangingPunct="1">
                        <a:defRPr sz="2400" kern="1200">
                          <a:solidFill>
                            <a:schemeClr val="lt1"/>
                          </a:solidFill>
                          <a:latin typeface="Calibri" panose="020F0502020204030204"/>
                        </a:defRPr>
                      </a:lvl2pPr>
                      <a:lvl3pPr marL="1218987" algn="l" defTabSz="1218987" rtl="0" eaLnBrk="1" latinLnBrk="0" hangingPunct="1">
                        <a:defRPr sz="2400" kern="1200">
                          <a:solidFill>
                            <a:schemeClr val="lt1"/>
                          </a:solidFill>
                          <a:latin typeface="Calibri" panose="020F0502020204030204"/>
                        </a:defRPr>
                      </a:lvl3pPr>
                      <a:lvl4pPr marL="1828480" algn="l" defTabSz="1218987" rtl="0" eaLnBrk="1" latinLnBrk="0" hangingPunct="1">
                        <a:defRPr sz="2400" kern="1200">
                          <a:solidFill>
                            <a:schemeClr val="lt1"/>
                          </a:solidFill>
                          <a:latin typeface="Calibri" panose="020F0502020204030204"/>
                        </a:defRPr>
                      </a:lvl4pPr>
                      <a:lvl5pPr marL="2437973" algn="l" defTabSz="1218987" rtl="0" eaLnBrk="1" latinLnBrk="0" hangingPunct="1">
                        <a:defRPr sz="2400" kern="1200">
                          <a:solidFill>
                            <a:schemeClr val="lt1"/>
                          </a:solidFill>
                          <a:latin typeface="Calibri" panose="020F0502020204030204"/>
                        </a:defRPr>
                      </a:lvl5pPr>
                      <a:lvl6pPr marL="3047467" algn="l" defTabSz="1218987" rtl="0" eaLnBrk="1" latinLnBrk="0" hangingPunct="1">
                        <a:defRPr sz="2400" kern="1200">
                          <a:solidFill>
                            <a:schemeClr val="lt1"/>
                          </a:solidFill>
                          <a:latin typeface="Calibri" panose="020F0502020204030204"/>
                        </a:defRPr>
                      </a:lvl6pPr>
                      <a:lvl7pPr marL="3656960" algn="l" defTabSz="1218987" rtl="0" eaLnBrk="1" latinLnBrk="0" hangingPunct="1">
                        <a:defRPr sz="2400" kern="1200">
                          <a:solidFill>
                            <a:schemeClr val="lt1"/>
                          </a:solidFill>
                          <a:latin typeface="Calibri" panose="020F0502020204030204"/>
                        </a:defRPr>
                      </a:lvl7pPr>
                      <a:lvl8pPr marL="4266453" algn="l" defTabSz="1218987" rtl="0" eaLnBrk="1" latinLnBrk="0" hangingPunct="1">
                        <a:defRPr sz="2400" kern="1200">
                          <a:solidFill>
                            <a:schemeClr val="lt1"/>
                          </a:solidFill>
                          <a:latin typeface="Calibri" panose="020F0502020204030204"/>
                        </a:defRPr>
                      </a:lvl8pPr>
                      <a:lvl9pPr marL="4875947" algn="l" defTabSz="1218987" rtl="0" eaLnBrk="1" latinLnBrk="0" hangingPunct="1">
                        <a:defRPr sz="2400" kern="1200">
                          <a:solidFill>
                            <a:schemeClr val="lt1"/>
                          </a:solidFill>
                          <a:latin typeface="Calibri" panose="020F0502020204030204"/>
                        </a:defRPr>
                      </a:lvl9pPr>
                    </a:lstStyle>
                    <a:p>
                      <a:pPr algn="ctr"/>
                      <a:r>
                        <a:rPr lang="en-US" sz="1200" dirty="0">
                          <a:solidFill>
                            <a:schemeClr val="tx1"/>
                          </a:solidFill>
                        </a:rPr>
                        <a:t>ESTHER</a:t>
                      </a:r>
                    </a:p>
                  </a:txBody>
                  <a:tcPr marL="91368" marR="91368" marT="45684" marB="45684">
                    <a:lnL w="6350" cap="flat" cmpd="sng" algn="ctr">
                      <a:solidFill>
                        <a:srgbClr val="4472C4">
                          <a:tint val="50000"/>
                        </a:srgbClr>
                      </a:solidFill>
                      <a:prstDash val="solid"/>
                      <a:miter lim="800000"/>
                    </a:lnL>
                    <a:lnR w="6350" cap="flat" cmpd="sng" algn="ctr">
                      <a:solidFill>
                        <a:srgbClr val="4472C4">
                          <a:tint val="50000"/>
                        </a:srgbClr>
                      </a:solidFill>
                      <a:prstDash val="solid"/>
                      <a:miter lim="800000"/>
                    </a:lnR>
                    <a:lnT w="12700" cap="flat" cmpd="sng" algn="ctr">
                      <a:solidFill>
                        <a:schemeClr val="bg1"/>
                      </a:solidFill>
                      <a:prstDash val="solid"/>
                      <a:round/>
                      <a:headEnd type="none" w="med" len="med"/>
                      <a:tailEnd type="none" w="med" len="med"/>
                    </a:lnT>
                    <a:lnB w="6350" cap="flat" cmpd="sng" algn="ctr">
                      <a:solidFill>
                        <a:srgbClr val="4472C4">
                          <a:tint val="50000"/>
                        </a:srgbClr>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641341417"/>
                  </a:ext>
                </a:extLst>
              </a:tr>
            </a:tbl>
          </a:graphicData>
        </a:graphic>
      </p:graphicFrame>
    </p:spTree>
    <p:extLst>
      <p:ext uri="{BB962C8B-B14F-4D97-AF65-F5344CB8AC3E}">
        <p14:creationId xmlns:p14="http://schemas.microsoft.com/office/powerpoint/2010/main" val="3901179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8763-EFA8-4C55-3B73-2B0CF5E653D0}"/>
              </a:ext>
            </a:extLst>
          </p:cNvPr>
          <p:cNvSpPr>
            <a:spLocks noGrp="1"/>
          </p:cNvSpPr>
          <p:nvPr>
            <p:ph type="title"/>
          </p:nvPr>
        </p:nvSpPr>
        <p:spPr>
          <a:xfrm>
            <a:off x="1118605" y="267524"/>
            <a:ext cx="10154709" cy="717319"/>
          </a:xfrm>
        </p:spPr>
        <p:txBody>
          <a:bodyPr>
            <a:normAutofit/>
          </a:bodyPr>
          <a:lstStyle/>
          <a:p>
            <a:pPr algn="ctr"/>
            <a:r>
              <a:rPr lang="en-US" sz="3499" cap="all" dirty="0">
                <a:solidFill>
                  <a:srgbClr val="4EB3CF">
                    <a:lumMod val="50000"/>
                  </a:srgbClr>
                </a:solidFill>
                <a:latin typeface="Century Gothic" panose="020B0502020202020204"/>
                <a:ea typeface="+mn-ea"/>
                <a:cs typeface="+mn-cs"/>
              </a:rPr>
              <a:t>Old Testament Books by Date Written</a:t>
            </a:r>
            <a:endParaRPr lang="en-US" sz="3499" cap="all" dirty="0"/>
          </a:p>
        </p:txBody>
      </p:sp>
      <p:sp>
        <p:nvSpPr>
          <p:cNvPr id="3" name="Text Placeholder 2">
            <a:extLst>
              <a:ext uri="{FF2B5EF4-FFF2-40B4-BE49-F238E27FC236}">
                <a16:creationId xmlns:a16="http://schemas.microsoft.com/office/drawing/2014/main" id="{A18415B5-1617-CD8B-9AE4-2EA5584C6EC5}"/>
              </a:ext>
            </a:extLst>
          </p:cNvPr>
          <p:cNvSpPr>
            <a:spLocks noGrp="1"/>
          </p:cNvSpPr>
          <p:nvPr>
            <p:ph type="body" idx="1"/>
          </p:nvPr>
        </p:nvSpPr>
        <p:spPr>
          <a:xfrm>
            <a:off x="1218882" y="972322"/>
            <a:ext cx="4494629" cy="511931"/>
          </a:xfrm>
        </p:spPr>
        <p:txBody>
          <a:bodyPr/>
          <a:lstStyle/>
          <a:p>
            <a:pPr algn="ctr">
              <a:lnSpc>
                <a:spcPct val="100000"/>
              </a:lnSpc>
              <a:spcBef>
                <a:spcPts val="0"/>
              </a:spcBef>
              <a:defRPr/>
            </a:pPr>
            <a:r>
              <a:rPr lang="en-US" sz="1799" b="0" dirty="0">
                <a:solidFill>
                  <a:srgbClr val="809EC2">
                    <a:lumMod val="50000"/>
                  </a:srgbClr>
                </a:solidFill>
                <a:latin typeface="Calibri" panose="020F0502020204030204"/>
              </a:rPr>
              <a:t>Historical Books</a:t>
            </a:r>
          </a:p>
        </p:txBody>
      </p:sp>
      <p:sp>
        <p:nvSpPr>
          <p:cNvPr id="5" name="Text Placeholder 4">
            <a:extLst>
              <a:ext uri="{FF2B5EF4-FFF2-40B4-BE49-F238E27FC236}">
                <a16:creationId xmlns:a16="http://schemas.microsoft.com/office/drawing/2014/main" id="{B15B65BB-110C-1624-A782-19EA2E3CC47D}"/>
              </a:ext>
            </a:extLst>
          </p:cNvPr>
          <p:cNvSpPr>
            <a:spLocks noGrp="1"/>
          </p:cNvSpPr>
          <p:nvPr>
            <p:ph type="body" sz="quarter" idx="3"/>
          </p:nvPr>
        </p:nvSpPr>
        <p:spPr>
          <a:xfrm>
            <a:off x="6399132" y="972322"/>
            <a:ext cx="4723170" cy="511931"/>
          </a:xfrm>
        </p:spPr>
        <p:txBody>
          <a:bodyPr/>
          <a:lstStyle/>
          <a:p>
            <a:pPr algn="ctr"/>
            <a:r>
              <a:rPr lang="en-US" sz="1799" b="0" dirty="0">
                <a:solidFill>
                  <a:srgbClr val="D092A7">
                    <a:lumMod val="50000"/>
                  </a:srgbClr>
                </a:solidFill>
                <a:latin typeface="Calibri" panose="020F0502020204030204"/>
              </a:rPr>
              <a:t>Wisdom Book and Prophetic Books</a:t>
            </a:r>
            <a:endParaRPr lang="en-US" dirty="0"/>
          </a:p>
        </p:txBody>
      </p:sp>
      <p:sp>
        <p:nvSpPr>
          <p:cNvPr id="7" name="Slide Number Placeholder 6">
            <a:extLst>
              <a:ext uri="{FF2B5EF4-FFF2-40B4-BE49-F238E27FC236}">
                <a16:creationId xmlns:a16="http://schemas.microsoft.com/office/drawing/2014/main" id="{82D07211-051E-5D8F-A3BF-3C94F0B69462}"/>
              </a:ext>
            </a:extLst>
          </p:cNvPr>
          <p:cNvSpPr>
            <a:spLocks noGrp="1"/>
          </p:cNvSpPr>
          <p:nvPr>
            <p:ph type="sldNum" sz="quarter" idx="12"/>
          </p:nvPr>
        </p:nvSpPr>
        <p:spPr/>
        <p:txBody>
          <a:bodyPr/>
          <a:lstStyle/>
          <a:p>
            <a:fld id="{EB37DED6-D4C7-42EE-AB49-D2E39E64FDE4}" type="slidenum">
              <a:rPr lang="en-US" smtClean="0"/>
              <a:t>9</a:t>
            </a:fld>
            <a:endParaRPr lang="en-US" dirty="0"/>
          </a:p>
        </p:txBody>
      </p:sp>
      <p:graphicFrame>
        <p:nvGraphicFramePr>
          <p:cNvPr id="8" name="Content Placeholder 6">
            <a:extLst>
              <a:ext uri="{FF2B5EF4-FFF2-40B4-BE49-F238E27FC236}">
                <a16:creationId xmlns:a16="http://schemas.microsoft.com/office/drawing/2014/main" id="{4E345398-DB8B-D3FF-E6D8-05F7BEFCF53F}"/>
              </a:ext>
            </a:extLst>
          </p:cNvPr>
          <p:cNvGraphicFramePr>
            <a:graphicFrameLocks/>
          </p:cNvGraphicFramePr>
          <p:nvPr/>
        </p:nvGraphicFramePr>
        <p:xfrm>
          <a:off x="1076722" y="1566826"/>
          <a:ext cx="4799350" cy="4270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Content Placeholder 14">
            <a:extLst>
              <a:ext uri="{FF2B5EF4-FFF2-40B4-BE49-F238E27FC236}">
                <a16:creationId xmlns:a16="http://schemas.microsoft.com/office/drawing/2014/main" id="{9211CC70-A198-0FF7-8BE5-E4E5C31F3005}"/>
              </a:ext>
            </a:extLst>
          </p:cNvPr>
          <p:cNvGraphicFramePr>
            <a:graphicFrameLocks/>
          </p:cNvGraphicFramePr>
          <p:nvPr/>
        </p:nvGraphicFramePr>
        <p:xfrm>
          <a:off x="6306357" y="1484254"/>
          <a:ext cx="4951710" cy="42708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TextBox 9">
            <a:extLst>
              <a:ext uri="{FF2B5EF4-FFF2-40B4-BE49-F238E27FC236}">
                <a16:creationId xmlns:a16="http://schemas.microsoft.com/office/drawing/2014/main" id="{84FFAAE3-599F-5AF5-6126-179421EF1CCC}"/>
              </a:ext>
            </a:extLst>
          </p:cNvPr>
          <p:cNvSpPr txBox="1"/>
          <p:nvPr/>
        </p:nvSpPr>
        <p:spPr>
          <a:xfrm>
            <a:off x="1256972" y="6089827"/>
            <a:ext cx="9941510" cy="276927"/>
          </a:xfrm>
          <a:prstGeom prst="rect">
            <a:avLst/>
          </a:prstGeom>
          <a:noFill/>
        </p:spPr>
        <p:txBody>
          <a:bodyPr wrap="square" rtlCol="0">
            <a:spAutoFit/>
          </a:bodyPr>
          <a:lstStyle/>
          <a:p>
            <a:pPr algn="ctr">
              <a:defRPr/>
            </a:pPr>
            <a:r>
              <a:rPr lang="en-US" sz="1200" dirty="0">
                <a:solidFill>
                  <a:srgbClr val="9C85C0">
                    <a:lumMod val="50000"/>
                  </a:srgbClr>
                </a:solidFill>
                <a:latin typeface="Calibri" panose="020F0502020204030204"/>
                <a:hlinkClick r:id="rId12"/>
              </a:rPr>
              <a:t>Amos 3:7</a:t>
            </a:r>
            <a:r>
              <a:rPr lang="en-US" sz="1200" dirty="0">
                <a:solidFill>
                  <a:srgbClr val="9C85C0">
                    <a:lumMod val="50000"/>
                  </a:srgbClr>
                </a:solidFill>
                <a:latin typeface="Calibri" panose="020F0502020204030204"/>
              </a:rPr>
              <a:t> : “For the Lord GOD does nothing without revealing his secret to his servants the prophets.”</a:t>
            </a:r>
          </a:p>
        </p:txBody>
      </p:sp>
    </p:spTree>
    <p:extLst>
      <p:ext uri="{BB962C8B-B14F-4D97-AF65-F5344CB8AC3E}">
        <p14:creationId xmlns:p14="http://schemas.microsoft.com/office/powerpoint/2010/main" val="338700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92E0F-B649-79C1-300F-F593E3F88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11661D-A26D-3F56-2631-FF871BB59F21}"/>
              </a:ext>
            </a:extLst>
          </p:cNvPr>
          <p:cNvSpPr>
            <a:spLocks noGrp="1"/>
          </p:cNvSpPr>
          <p:nvPr>
            <p:ph type="title"/>
          </p:nvPr>
        </p:nvSpPr>
        <p:spPr>
          <a:xfrm>
            <a:off x="1125743" y="214062"/>
            <a:ext cx="10055781" cy="336100"/>
          </a:xfrm>
        </p:spPr>
        <p:txBody>
          <a:bodyPr>
            <a:noAutofit/>
          </a:bodyPr>
          <a:lstStyle/>
          <a:p>
            <a:pPr algn="ctr"/>
            <a:r>
              <a:rPr lang="en-US" sz="2400" b="1" dirty="0">
                <a:solidFill>
                  <a:srgbClr val="7030A0"/>
                </a:solidFill>
              </a:rPr>
              <a:t>BIBLICAL CHRONOLOGICAL BACKGROUND</a:t>
            </a:r>
          </a:p>
        </p:txBody>
      </p:sp>
      <p:sp>
        <p:nvSpPr>
          <p:cNvPr id="3" name="Slide Number Placeholder 2">
            <a:extLst>
              <a:ext uri="{FF2B5EF4-FFF2-40B4-BE49-F238E27FC236}">
                <a16:creationId xmlns:a16="http://schemas.microsoft.com/office/drawing/2014/main" id="{2D99E217-CDF0-9510-BA4B-D6F10AA6A771}"/>
              </a:ext>
            </a:extLst>
          </p:cNvPr>
          <p:cNvSpPr>
            <a:spLocks noGrp="1"/>
          </p:cNvSpPr>
          <p:nvPr>
            <p:ph type="sldNum" sz="quarter" idx="12"/>
          </p:nvPr>
        </p:nvSpPr>
        <p:spPr/>
        <p:txBody>
          <a:bodyPr/>
          <a:lstStyle/>
          <a:p>
            <a:fld id="{EB37DED6-D4C7-42EE-AB49-D2E39E64FDE4}" type="slidenum">
              <a:rPr lang="en-US" smtClean="0"/>
              <a:t>10</a:t>
            </a:fld>
            <a:endParaRPr lang="en-US" dirty="0"/>
          </a:p>
        </p:txBody>
      </p:sp>
      <p:pic>
        <p:nvPicPr>
          <p:cNvPr id="16" name="Content Placeholder 6">
            <a:extLst>
              <a:ext uri="{FF2B5EF4-FFF2-40B4-BE49-F238E27FC236}">
                <a16:creationId xmlns:a16="http://schemas.microsoft.com/office/drawing/2014/main" id="{A72523A2-CD4E-198E-7683-E69D8330C73D}"/>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255271" y="641600"/>
            <a:ext cx="10040112" cy="5835400"/>
          </a:xfrm>
          <a:prstGeom prst="rect">
            <a:avLst/>
          </a:prstGeom>
        </p:spPr>
      </p:pic>
      <p:grpSp>
        <p:nvGrpSpPr>
          <p:cNvPr id="17" name="Group 16">
            <a:extLst>
              <a:ext uri="{FF2B5EF4-FFF2-40B4-BE49-F238E27FC236}">
                <a16:creationId xmlns:a16="http://schemas.microsoft.com/office/drawing/2014/main" id="{DB4B2722-7FAA-D73D-1D50-057C8D31926F}"/>
              </a:ext>
            </a:extLst>
          </p:cNvPr>
          <p:cNvGrpSpPr/>
          <p:nvPr/>
        </p:nvGrpSpPr>
        <p:grpSpPr>
          <a:xfrm>
            <a:off x="1336321" y="680789"/>
            <a:ext cx="9715714" cy="4294057"/>
            <a:chOff x="1161711" y="690758"/>
            <a:chExt cx="9718245" cy="4295175"/>
          </a:xfrm>
        </p:grpSpPr>
        <p:pic>
          <p:nvPicPr>
            <p:cNvPr id="18" name="Picture 17" descr="Logo&#10;&#10;Description automatically generated">
              <a:extLst>
                <a:ext uri="{FF2B5EF4-FFF2-40B4-BE49-F238E27FC236}">
                  <a16:creationId xmlns:a16="http://schemas.microsoft.com/office/drawing/2014/main" id="{ACC2F602-B04F-BA7B-18D9-89148CE483B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7958" y="702687"/>
              <a:ext cx="528638" cy="642938"/>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9FA588B-050C-E8E6-817C-4AFF18F192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1711" y="721623"/>
              <a:ext cx="533400" cy="600075"/>
            </a:xfrm>
            <a:prstGeom prst="rect">
              <a:avLst/>
            </a:prstGeom>
          </p:spPr>
        </p:pic>
        <p:sp>
          <p:nvSpPr>
            <p:cNvPr id="20" name="Arrow: Right 19">
              <a:extLst>
                <a:ext uri="{FF2B5EF4-FFF2-40B4-BE49-F238E27FC236}">
                  <a16:creationId xmlns:a16="http://schemas.microsoft.com/office/drawing/2014/main" id="{319C0606-46EC-86FE-D237-509C048EDB66}"/>
                </a:ext>
              </a:extLst>
            </p:cNvPr>
            <p:cNvSpPr/>
            <p:nvPr/>
          </p:nvSpPr>
          <p:spPr>
            <a:xfrm>
              <a:off x="2950849" y="855023"/>
              <a:ext cx="5755289" cy="30165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400" dirty="0">
                  <a:solidFill>
                    <a:prstClr val="white"/>
                  </a:solidFill>
                  <a:latin typeface="Calibri" panose="020F0502020204030204"/>
                </a:rPr>
                <a:t>OT</a:t>
              </a:r>
            </a:p>
          </p:txBody>
        </p:sp>
        <p:pic>
          <p:nvPicPr>
            <p:cNvPr id="21" name="Picture 20" descr="A picture containing logo&#10;&#10;Description automatically generated">
              <a:extLst>
                <a:ext uri="{FF2B5EF4-FFF2-40B4-BE49-F238E27FC236}">
                  <a16:creationId xmlns:a16="http://schemas.microsoft.com/office/drawing/2014/main" id="{55C9CAB9-280D-0967-183B-B3B56AA7FB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341793" y="690758"/>
              <a:ext cx="538163" cy="619125"/>
            </a:xfrm>
            <a:prstGeom prst="rect">
              <a:avLst/>
            </a:prstGeom>
          </p:spPr>
        </p:pic>
        <p:pic>
          <p:nvPicPr>
            <p:cNvPr id="22" name="Picture 21" descr="A picture containing text&#10;&#10;Description automatically generated">
              <a:extLst>
                <a:ext uri="{FF2B5EF4-FFF2-40B4-BE49-F238E27FC236}">
                  <a16:creationId xmlns:a16="http://schemas.microsoft.com/office/drawing/2014/main" id="{2B89A97B-DEB0-8400-FCDA-282B4BD816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44297" y="719906"/>
              <a:ext cx="509588" cy="600075"/>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CD841A10-8F99-B6D8-2E25-2E1915581EF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02288" y="720004"/>
              <a:ext cx="519113" cy="590550"/>
            </a:xfrm>
            <a:prstGeom prst="rect">
              <a:avLst/>
            </a:prstGeom>
          </p:spPr>
        </p:pic>
        <p:pic>
          <p:nvPicPr>
            <p:cNvPr id="24" name="Picture 23" descr="A picture containing text, clipart&#10;&#10;Description automatically generated">
              <a:extLst>
                <a:ext uri="{FF2B5EF4-FFF2-40B4-BE49-F238E27FC236}">
                  <a16:creationId xmlns:a16="http://schemas.microsoft.com/office/drawing/2014/main" id="{BDFAF64B-C386-DE13-84EC-0C5AF5E65CA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252423" y="720004"/>
              <a:ext cx="514350" cy="614363"/>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061C004E-ADE4-4C32-E8EE-37F99E58264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269788" y="1580486"/>
              <a:ext cx="528638" cy="595313"/>
            </a:xfrm>
            <a:prstGeom prst="rect">
              <a:avLst/>
            </a:prstGeom>
          </p:spPr>
        </p:pic>
        <p:sp>
          <p:nvSpPr>
            <p:cNvPr id="26" name="Arrow: Right 25">
              <a:extLst>
                <a:ext uri="{FF2B5EF4-FFF2-40B4-BE49-F238E27FC236}">
                  <a16:creationId xmlns:a16="http://schemas.microsoft.com/office/drawing/2014/main" id="{913F8D7F-1514-271E-E2B4-5C697E836940}"/>
                </a:ext>
              </a:extLst>
            </p:cNvPr>
            <p:cNvSpPr/>
            <p:nvPr/>
          </p:nvSpPr>
          <p:spPr>
            <a:xfrm>
              <a:off x="8782733" y="1285845"/>
              <a:ext cx="2064027" cy="259248"/>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r>
                <a:rPr lang="en-US" sz="1200" dirty="0">
                  <a:solidFill>
                    <a:prstClr val="white"/>
                  </a:solidFill>
                  <a:latin typeface="Calibri" panose="020F0502020204030204"/>
                </a:rPr>
                <a:t>NT</a:t>
              </a:r>
            </a:p>
          </p:txBody>
        </p:sp>
        <p:sp>
          <p:nvSpPr>
            <p:cNvPr id="27" name="Arrow: Bent-Up 26">
              <a:extLst>
                <a:ext uri="{FF2B5EF4-FFF2-40B4-BE49-F238E27FC236}">
                  <a16:creationId xmlns:a16="http://schemas.microsoft.com/office/drawing/2014/main" id="{39C0F5C2-8202-A3C7-3D92-5255CFB4D3D0}"/>
                </a:ext>
              </a:extLst>
            </p:cNvPr>
            <p:cNvSpPr/>
            <p:nvPr/>
          </p:nvSpPr>
          <p:spPr>
            <a:xfrm>
              <a:off x="1269788" y="1113811"/>
              <a:ext cx="1762813" cy="301658"/>
            </a:xfrm>
            <a:prstGeom prst="bentUp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dirty="0">
                <a:solidFill>
                  <a:prstClr val="white"/>
                </a:solidFill>
                <a:latin typeface="Calibri" panose="020F0502020204030204"/>
              </a:endParaRPr>
            </a:p>
          </p:txBody>
        </p:sp>
        <p:sp>
          <p:nvSpPr>
            <p:cNvPr id="28" name="TextBox 27">
              <a:extLst>
                <a:ext uri="{FF2B5EF4-FFF2-40B4-BE49-F238E27FC236}">
                  <a16:creationId xmlns:a16="http://schemas.microsoft.com/office/drawing/2014/main" id="{F85019FD-2C1D-C215-5A35-1087A47592EB}"/>
                </a:ext>
              </a:extLst>
            </p:cNvPr>
            <p:cNvSpPr txBox="1"/>
            <p:nvPr/>
          </p:nvSpPr>
          <p:spPr>
            <a:xfrm>
              <a:off x="1833858" y="3877937"/>
              <a:ext cx="2380891" cy="1077218"/>
            </a:xfrm>
            <a:prstGeom prst="rect">
              <a:avLst/>
            </a:prstGeom>
            <a:noFill/>
          </p:spPr>
          <p:txBody>
            <a:bodyPr wrap="square" rtlCol="0">
              <a:spAutoFit/>
            </a:bodyPr>
            <a:lstStyle/>
            <a:p>
              <a:pPr defTabSz="914126">
                <a:defRPr/>
              </a:pPr>
              <a:r>
                <a:rPr lang="en-US" sz="800" b="1" dirty="0">
                  <a:solidFill>
                    <a:srgbClr val="002060"/>
                  </a:solidFill>
                  <a:latin typeface="Calibri" panose="020F0502020204030204"/>
                </a:rPr>
                <a:t>Prophets after Noah into the United Kingdom:</a:t>
              </a:r>
              <a:r>
                <a:rPr lang="en-US" sz="800" dirty="0">
                  <a:solidFill>
                    <a:srgbClr val="002060"/>
                  </a:solidFill>
                  <a:latin typeface="Calibri" panose="020F0502020204030204"/>
                </a:rPr>
                <a:t> </a:t>
              </a:r>
            </a:p>
            <a:p>
              <a:pPr defTabSz="914126">
                <a:defRPr/>
              </a:pPr>
              <a:r>
                <a:rPr lang="en-US" sz="800" b="1" dirty="0">
                  <a:solidFill>
                    <a:srgbClr val="F3A447"/>
                  </a:solidFill>
                  <a:latin typeface="Calibri" panose="020F0502020204030204"/>
                </a:rPr>
                <a:t>Abraham: </a:t>
              </a:r>
            </a:p>
            <a:p>
              <a:pPr defTabSz="914126">
                <a:defRPr/>
              </a:pPr>
              <a:r>
                <a:rPr lang="en-US" sz="800" b="1" dirty="0">
                  <a:solidFill>
                    <a:srgbClr val="F3A447"/>
                  </a:solidFill>
                  <a:latin typeface="Calibri" panose="020F0502020204030204"/>
                </a:rPr>
                <a:t>Moses: </a:t>
              </a:r>
            </a:p>
            <a:p>
              <a:pPr defTabSz="914126">
                <a:defRPr/>
              </a:pPr>
              <a:r>
                <a:rPr lang="en-US" sz="800" b="1" dirty="0">
                  <a:solidFill>
                    <a:srgbClr val="F3A447"/>
                  </a:solidFill>
                  <a:latin typeface="Calibri" panose="020F0502020204030204"/>
                </a:rPr>
                <a:t>Samuel: </a:t>
              </a:r>
            </a:p>
            <a:p>
              <a:pPr defTabSz="914126">
                <a:defRPr/>
              </a:pPr>
              <a:r>
                <a:rPr lang="en-US" sz="800" b="1" dirty="0">
                  <a:solidFill>
                    <a:srgbClr val="F3A447"/>
                  </a:solidFill>
                  <a:latin typeface="Calibri" panose="020F0502020204030204"/>
                </a:rPr>
                <a:t>Gad:</a:t>
              </a:r>
            </a:p>
            <a:p>
              <a:pPr defTabSz="914126">
                <a:defRPr/>
              </a:pPr>
              <a:r>
                <a:rPr lang="en-US" sz="800" b="1" dirty="0">
                  <a:solidFill>
                    <a:srgbClr val="F3A447"/>
                  </a:solidFill>
                  <a:latin typeface="Calibri" panose="020F0502020204030204"/>
                </a:rPr>
                <a:t>Nathan:</a:t>
              </a:r>
            </a:p>
            <a:p>
              <a:pPr defTabSz="914126">
                <a:defRPr/>
              </a:pPr>
              <a:r>
                <a:rPr lang="en-US" sz="800" b="1" dirty="0">
                  <a:solidFill>
                    <a:srgbClr val="F3A447"/>
                  </a:solidFill>
                  <a:latin typeface="Calibri" panose="020F0502020204030204"/>
                </a:rPr>
                <a:t>Ahijah</a:t>
              </a:r>
            </a:p>
            <a:p>
              <a:pPr defTabSz="914126">
                <a:defRPr/>
              </a:pPr>
              <a:r>
                <a:rPr lang="en-US" sz="800" b="1" dirty="0">
                  <a:solidFill>
                    <a:srgbClr val="F3A447"/>
                  </a:solidFill>
                  <a:latin typeface="Calibri" panose="020F0502020204030204"/>
                </a:rPr>
                <a:t>Asaph</a:t>
              </a:r>
            </a:p>
          </p:txBody>
        </p:sp>
        <p:sp>
          <p:nvSpPr>
            <p:cNvPr id="29" name="TextBox 28">
              <a:extLst>
                <a:ext uri="{FF2B5EF4-FFF2-40B4-BE49-F238E27FC236}">
                  <a16:creationId xmlns:a16="http://schemas.microsoft.com/office/drawing/2014/main" id="{5D96F236-3334-A462-66EF-C9111C449799}"/>
                </a:ext>
              </a:extLst>
            </p:cNvPr>
            <p:cNvSpPr txBox="1"/>
            <p:nvPr/>
          </p:nvSpPr>
          <p:spPr>
            <a:xfrm>
              <a:off x="2737839" y="3877937"/>
              <a:ext cx="1069948" cy="1107996"/>
            </a:xfrm>
            <a:prstGeom prst="rect">
              <a:avLst/>
            </a:prstGeom>
            <a:noFill/>
          </p:spPr>
          <p:txBody>
            <a:bodyPr wrap="square" rtlCol="0">
              <a:spAutoFit/>
            </a:bodyPr>
            <a:lstStyle/>
            <a:p>
              <a:pPr defTabSz="914126">
                <a:defRPr/>
              </a:pPr>
              <a:endParaRPr lang="en-US" sz="1000" dirty="0">
                <a:solidFill>
                  <a:prstClr val="black"/>
                </a:solidFill>
                <a:latin typeface="Calibri" panose="020F0502020204030204"/>
              </a:endParaRPr>
            </a:p>
            <a:p>
              <a:pPr defTabSz="914126">
                <a:defRPr/>
              </a:pPr>
              <a:r>
                <a:rPr lang="en-US" sz="800" b="1" dirty="0">
                  <a:solidFill>
                    <a:srgbClr val="F3A447"/>
                  </a:solidFill>
                  <a:latin typeface="Calibri" panose="020F0502020204030204"/>
                </a:rPr>
                <a:t>(Gen. 20:7) </a:t>
              </a:r>
            </a:p>
            <a:p>
              <a:pPr defTabSz="914126">
                <a:defRPr/>
              </a:pPr>
              <a:r>
                <a:rPr lang="en-US" sz="800" b="1" dirty="0">
                  <a:solidFill>
                    <a:srgbClr val="F3A447"/>
                  </a:solidFill>
                  <a:latin typeface="Calibri" panose="020F0502020204030204"/>
                </a:rPr>
                <a:t>(Exo. 3:10) </a:t>
              </a:r>
            </a:p>
            <a:p>
              <a:pPr defTabSz="914126">
                <a:defRPr/>
              </a:pPr>
              <a:r>
                <a:rPr lang="en-US" sz="800" b="1" dirty="0">
                  <a:solidFill>
                    <a:srgbClr val="F3A447"/>
                  </a:solidFill>
                  <a:latin typeface="Calibri" panose="020F0502020204030204"/>
                </a:rPr>
                <a:t>(1 Sam. 3:20) </a:t>
              </a:r>
            </a:p>
            <a:p>
              <a:pPr defTabSz="914126">
                <a:defRPr/>
              </a:pPr>
              <a:r>
                <a:rPr lang="en-US" sz="800" b="1" dirty="0">
                  <a:solidFill>
                    <a:srgbClr val="F3A447"/>
                  </a:solidFill>
                  <a:latin typeface="Calibri" panose="020F0502020204030204"/>
                </a:rPr>
                <a:t>(1 Sam. 22:5)</a:t>
              </a:r>
            </a:p>
            <a:p>
              <a:pPr defTabSz="914126">
                <a:defRPr/>
              </a:pPr>
              <a:r>
                <a:rPr lang="en-US" sz="800" b="1" dirty="0">
                  <a:solidFill>
                    <a:srgbClr val="F3A447"/>
                  </a:solidFill>
                  <a:latin typeface="Calibri" panose="020F0502020204030204"/>
                </a:rPr>
                <a:t>(2 Sam. 7:2) </a:t>
              </a:r>
            </a:p>
            <a:p>
              <a:pPr defTabSz="914126">
                <a:defRPr/>
              </a:pPr>
              <a:r>
                <a:rPr lang="en-US" sz="800" b="1" dirty="0">
                  <a:solidFill>
                    <a:srgbClr val="F3A447"/>
                  </a:solidFill>
                  <a:latin typeface="Calibri" panose="020F0502020204030204"/>
                </a:rPr>
                <a:t>(1 Kings 11:29)</a:t>
              </a:r>
            </a:p>
            <a:p>
              <a:pPr defTabSz="914126">
                <a:defRPr/>
              </a:pPr>
              <a:r>
                <a:rPr lang="en-US" sz="800" b="1" dirty="0">
                  <a:solidFill>
                    <a:srgbClr val="F3A447"/>
                  </a:solidFill>
                  <a:latin typeface="Calibri" panose="020F0502020204030204"/>
                </a:rPr>
                <a:t>(2 Chr. 35:15)</a:t>
              </a:r>
            </a:p>
          </p:txBody>
        </p:sp>
      </p:grpSp>
    </p:spTree>
    <p:extLst>
      <p:ext uri="{BB962C8B-B14F-4D97-AF65-F5344CB8AC3E}">
        <p14:creationId xmlns:p14="http://schemas.microsoft.com/office/powerpoint/2010/main" val="30240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8292-8948-AC6D-C178-BCC23F85F04E}"/>
              </a:ext>
            </a:extLst>
          </p:cNvPr>
          <p:cNvSpPr>
            <a:spLocks noGrp="1"/>
          </p:cNvSpPr>
          <p:nvPr>
            <p:ph type="title"/>
          </p:nvPr>
        </p:nvSpPr>
        <p:spPr>
          <a:xfrm>
            <a:off x="657240" y="365126"/>
            <a:ext cx="10695191" cy="1325563"/>
          </a:xfrm>
        </p:spPr>
        <p:txBody>
          <a:bodyPr/>
          <a:lstStyle/>
          <a:p>
            <a:r>
              <a:rPr lang="en-US" dirty="0">
                <a:solidFill>
                  <a:schemeClr val="accent1">
                    <a:lumMod val="75000"/>
                  </a:schemeClr>
                </a:solidFill>
              </a:rPr>
              <a:t>GOD’s Prophetic Books </a:t>
            </a:r>
          </a:p>
        </p:txBody>
      </p:sp>
      <p:sp>
        <p:nvSpPr>
          <p:cNvPr id="3" name="Text Placeholder 2">
            <a:extLst>
              <a:ext uri="{FF2B5EF4-FFF2-40B4-BE49-F238E27FC236}">
                <a16:creationId xmlns:a16="http://schemas.microsoft.com/office/drawing/2014/main" id="{47D0FA14-94A4-F63E-38B8-EDFC024C1321}"/>
              </a:ext>
            </a:extLst>
          </p:cNvPr>
          <p:cNvSpPr>
            <a:spLocks noGrp="1"/>
          </p:cNvSpPr>
          <p:nvPr>
            <p:ph type="body" idx="1"/>
          </p:nvPr>
        </p:nvSpPr>
        <p:spPr>
          <a:xfrm>
            <a:off x="657240" y="1716961"/>
            <a:ext cx="5391699" cy="536005"/>
          </a:xfrm>
        </p:spPr>
        <p:txBody>
          <a:bodyPr/>
          <a:lstStyle/>
          <a:p>
            <a:r>
              <a:rPr lang="en-US" dirty="0"/>
              <a:t>The Role of the Prophets</a:t>
            </a:r>
          </a:p>
        </p:txBody>
      </p:sp>
      <p:sp>
        <p:nvSpPr>
          <p:cNvPr id="6" name="Content Placeholder 5">
            <a:extLst>
              <a:ext uri="{FF2B5EF4-FFF2-40B4-BE49-F238E27FC236}">
                <a16:creationId xmlns:a16="http://schemas.microsoft.com/office/drawing/2014/main" id="{7456A5A8-3507-2348-B959-E9340A377DEB}"/>
              </a:ext>
            </a:extLst>
          </p:cNvPr>
          <p:cNvSpPr>
            <a:spLocks noGrp="1"/>
          </p:cNvSpPr>
          <p:nvPr>
            <p:ph sz="half" idx="2"/>
          </p:nvPr>
        </p:nvSpPr>
        <p:spPr>
          <a:xfrm>
            <a:off x="6292289" y="2272212"/>
            <a:ext cx="5391696" cy="3114414"/>
          </a:xfrm>
        </p:spPr>
        <p:txBody>
          <a:bodyPr>
            <a:normAutofit fontScale="85000" lnSpcReduction="20000"/>
          </a:bodyPr>
          <a:lstStyle/>
          <a:p>
            <a:pPr marR="0" lvl="0">
              <a:buFont typeface="Wingdings" panose="05000000000000000000" pitchFamily="2" charset="2"/>
              <a:buChar char="§"/>
            </a:pPr>
            <a:r>
              <a:rPr lang="en-US" sz="1800" dirty="0">
                <a:effectLst/>
                <a:ea typeface="Times New Roman" panose="02020603050405020304" pitchFamily="18" charset="0"/>
                <a:cs typeface="Aptos" panose="020B0004020202020204" pitchFamily="34" charset="0"/>
              </a:rPr>
              <a:t>God’s </a:t>
            </a:r>
            <a:r>
              <a:rPr lang="en-US" sz="1800" b="1" dirty="0">
                <a:effectLst/>
                <a:ea typeface="Times New Roman" panose="02020603050405020304" pitchFamily="18" charset="0"/>
                <a:cs typeface="Aptos" panose="020B0004020202020204" pitchFamily="34" charset="0"/>
              </a:rPr>
              <a:t>past</a:t>
            </a:r>
            <a:r>
              <a:rPr lang="en-US" sz="1800" dirty="0">
                <a:effectLst/>
                <a:ea typeface="Times New Roman" panose="02020603050405020304" pitchFamily="18" charset="0"/>
                <a:cs typeface="Aptos" panose="020B0004020202020204" pitchFamily="34" charset="0"/>
              </a:rPr>
              <a:t> actions and words in history (e.g., Creation – Confusion, Exodus from Egypt, fulfillment of God’s prophetic word, etc.). This is to remind the listeners/readers that God is always at work in the present fulfilling his word, and his past activity gives surety about future events God has declared. </a:t>
            </a:r>
            <a:endParaRPr lang="en-US" sz="1800" dirty="0">
              <a:effectLst/>
              <a:ea typeface="Aptos" panose="020B0004020202020204" pitchFamily="34" charset="0"/>
              <a:cs typeface="Aptos" panose="020B0004020202020204" pitchFamily="34" charset="0"/>
            </a:endParaRPr>
          </a:p>
          <a:p>
            <a:pPr marL="151292" marR="0" indent="0">
              <a:buNone/>
            </a:pPr>
            <a:endParaRPr lang="en-US" sz="1800" dirty="0">
              <a:effectLst/>
              <a:ea typeface="Aptos" panose="020B0004020202020204" pitchFamily="34" charset="0"/>
              <a:cs typeface="Aptos" panose="020B0004020202020204" pitchFamily="34" charset="0"/>
            </a:endParaRPr>
          </a:p>
          <a:p>
            <a:pPr marR="0" lvl="0">
              <a:buFont typeface="Wingdings" panose="05000000000000000000" pitchFamily="2" charset="2"/>
              <a:buChar char="§"/>
            </a:pPr>
            <a:r>
              <a:rPr lang="en-US" sz="1800" dirty="0">
                <a:effectLst/>
                <a:ea typeface="Times New Roman" panose="02020603050405020304" pitchFamily="18" charset="0"/>
                <a:cs typeface="Aptos" panose="020B0004020202020204" pitchFamily="34" charset="0"/>
              </a:rPr>
              <a:t>God’s judgments that </a:t>
            </a:r>
            <a:r>
              <a:rPr lang="en-US" sz="1800" b="1" dirty="0">
                <a:effectLst/>
                <a:ea typeface="Times New Roman" panose="02020603050405020304" pitchFamily="18" charset="0"/>
                <a:cs typeface="Aptos" panose="020B0004020202020204" pitchFamily="34" charset="0"/>
              </a:rPr>
              <a:t>will impact the people of or near to the prophet’s generation </a:t>
            </a:r>
            <a:r>
              <a:rPr lang="en-US" sz="1800" dirty="0">
                <a:effectLst/>
                <a:ea typeface="Times New Roman" panose="02020603050405020304" pitchFamily="18" charset="0"/>
                <a:cs typeface="Aptos" panose="020B0004020202020204" pitchFamily="34" charset="0"/>
              </a:rPr>
              <a:t>as he speaks concerning specific nations or lands: (e.g., Judah’s exile to Babylon, the rise of Cyrus the Persian, the rebuilding of the temple in Jerusalem before it is even destroyed). </a:t>
            </a:r>
            <a:endParaRPr lang="en-US" sz="1800" dirty="0">
              <a:effectLst/>
              <a:ea typeface="Aptos" panose="020B0004020202020204" pitchFamily="34" charset="0"/>
              <a:cs typeface="Aptos" panose="020B0004020202020204" pitchFamily="34" charset="0"/>
            </a:endParaRPr>
          </a:p>
          <a:p>
            <a:pPr marL="151292" marR="0" indent="0">
              <a:buNone/>
            </a:pPr>
            <a:endParaRPr lang="en-US" sz="1800" dirty="0">
              <a:effectLst/>
              <a:ea typeface="Aptos" panose="020B0004020202020204" pitchFamily="34" charset="0"/>
              <a:cs typeface="Aptos" panose="020B0004020202020204" pitchFamily="34" charset="0"/>
            </a:endParaRPr>
          </a:p>
          <a:p>
            <a:pPr>
              <a:buFont typeface="Wingdings" panose="05000000000000000000" pitchFamily="2" charset="2"/>
              <a:buChar char="§"/>
            </a:pPr>
            <a:r>
              <a:rPr lang="en-US" sz="1800" dirty="0">
                <a:effectLst/>
                <a:ea typeface="Times New Roman" panose="02020603050405020304" pitchFamily="18" charset="0"/>
                <a:cs typeface="Aptos" panose="020B0004020202020204" pitchFamily="34" charset="0"/>
              </a:rPr>
              <a:t>Events </a:t>
            </a:r>
            <a:r>
              <a:rPr lang="en-US" sz="1800" b="1" dirty="0">
                <a:effectLst/>
                <a:ea typeface="Times New Roman" panose="02020603050405020304" pitchFamily="18" charset="0"/>
                <a:cs typeface="Aptos" panose="020B0004020202020204" pitchFamily="34" charset="0"/>
              </a:rPr>
              <a:t>far into future generations </a:t>
            </a:r>
            <a:r>
              <a:rPr lang="en-US" sz="1800" dirty="0">
                <a:effectLst/>
                <a:ea typeface="Times New Roman" panose="02020603050405020304" pitchFamily="18" charset="0"/>
                <a:cs typeface="Aptos" panose="020B0004020202020204" pitchFamily="34" charset="0"/>
              </a:rPr>
              <a:t>that impact the whole earth: (e.g., the 1</a:t>
            </a:r>
            <a:r>
              <a:rPr lang="en-US" sz="1800" baseline="30000" dirty="0">
                <a:effectLst/>
                <a:ea typeface="Times New Roman" panose="02020603050405020304" pitchFamily="18" charset="0"/>
                <a:cs typeface="Aptos" panose="020B0004020202020204" pitchFamily="34" charset="0"/>
              </a:rPr>
              <a:t>st</a:t>
            </a:r>
            <a:r>
              <a:rPr lang="en-US" sz="1800" dirty="0">
                <a:effectLst/>
                <a:ea typeface="Times New Roman" panose="02020603050405020304" pitchFamily="18" charset="0"/>
                <a:cs typeface="Aptos" panose="020B0004020202020204" pitchFamily="34" charset="0"/>
              </a:rPr>
              <a:t> coming of Jesus Christ, the 2</a:t>
            </a:r>
            <a:r>
              <a:rPr lang="en-US" sz="1800" baseline="30000" dirty="0">
                <a:effectLst/>
                <a:ea typeface="Times New Roman" panose="02020603050405020304" pitchFamily="18" charset="0"/>
                <a:cs typeface="Aptos" panose="020B0004020202020204" pitchFamily="34" charset="0"/>
              </a:rPr>
              <a:t>nd</a:t>
            </a:r>
            <a:r>
              <a:rPr lang="en-US" sz="1800" dirty="0">
                <a:effectLst/>
                <a:ea typeface="Times New Roman" panose="02020603050405020304" pitchFamily="18" charset="0"/>
                <a:cs typeface="Aptos" panose="020B0004020202020204" pitchFamily="34" charset="0"/>
              </a:rPr>
              <a:t> coming of Jesus Christ, and the Millennial kingdom).</a:t>
            </a:r>
            <a:endParaRPr lang="en-US" dirty="0"/>
          </a:p>
        </p:txBody>
      </p:sp>
      <p:sp>
        <p:nvSpPr>
          <p:cNvPr id="5" name="Text Placeholder 4">
            <a:extLst>
              <a:ext uri="{FF2B5EF4-FFF2-40B4-BE49-F238E27FC236}">
                <a16:creationId xmlns:a16="http://schemas.microsoft.com/office/drawing/2014/main" id="{BD5A2A65-FBEA-6121-DC76-8C279EC8AEDB}"/>
              </a:ext>
            </a:extLst>
          </p:cNvPr>
          <p:cNvSpPr>
            <a:spLocks noGrp="1"/>
          </p:cNvSpPr>
          <p:nvPr>
            <p:ph type="body" sz="quarter" idx="3"/>
          </p:nvPr>
        </p:nvSpPr>
        <p:spPr>
          <a:xfrm>
            <a:off x="6399212" y="1708276"/>
            <a:ext cx="5085748" cy="553373"/>
          </a:xfrm>
        </p:spPr>
        <p:txBody>
          <a:bodyPr/>
          <a:lstStyle/>
          <a:p>
            <a:r>
              <a:rPr lang="en-US" dirty="0"/>
              <a:t>Time frames of God’s Prophetic Word</a:t>
            </a:r>
          </a:p>
        </p:txBody>
      </p:sp>
      <p:sp>
        <p:nvSpPr>
          <p:cNvPr id="7" name="Slide Number Placeholder 6">
            <a:extLst>
              <a:ext uri="{FF2B5EF4-FFF2-40B4-BE49-F238E27FC236}">
                <a16:creationId xmlns:a16="http://schemas.microsoft.com/office/drawing/2014/main" id="{ACAD2B4D-A08E-67B4-0A23-618D028C46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EAE4A8-A6E5-453E-B946-FB774B73F4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12" name="Content Placeholder 3">
            <a:extLst>
              <a:ext uri="{FF2B5EF4-FFF2-40B4-BE49-F238E27FC236}">
                <a16:creationId xmlns:a16="http://schemas.microsoft.com/office/drawing/2014/main" id="{51CD07D7-8642-2731-5B2B-76A471296F73}"/>
              </a:ext>
            </a:extLst>
          </p:cNvPr>
          <p:cNvGraphicFramePr/>
          <p:nvPr/>
        </p:nvGraphicFramePr>
        <p:xfrm>
          <a:off x="657241" y="2272212"/>
          <a:ext cx="5391696" cy="311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6EF339EF-AF0C-E46E-8486-6C8EA0654127}"/>
              </a:ext>
            </a:extLst>
          </p:cNvPr>
          <p:cNvSpPr txBox="1"/>
          <p:nvPr/>
        </p:nvSpPr>
        <p:spPr>
          <a:xfrm>
            <a:off x="657240" y="5594489"/>
            <a:ext cx="10313972" cy="553998"/>
          </a:xfrm>
          <a:prstGeom prst="rect">
            <a:avLst/>
          </a:prstGeom>
          <a:noFill/>
        </p:spPr>
        <p:txBody>
          <a:bodyPr wrap="square" rtlCol="0">
            <a:spAutoFit/>
          </a:bodyPr>
          <a:lstStyle/>
          <a:p>
            <a:pPr lvl="0">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1 Peter 1:10-12</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sz="1000" dirty="0">
                <a:solidFill>
                  <a:prstClr val="black"/>
                </a:solidFill>
              </a:rPr>
              <a:t>Concerning this salvation, the prophets who prophesied about the grace that was to be yours searched and inquired carefully, inquiring what person or time the Spirit of Christ in them was indicating when he predicted the sufferings of Christ and the subsequent glories. It was revealed to them that they were serving not themselves but you, in the things that have now been announced to you through those who preached the good news to you by the Holy Spirit sent from heaven, things into which angels long to look.</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089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 grpId="0" build="p"/>
      <p:bldGraphic spid="12" grpId="0">
        <p:bldAsOne/>
      </p:bldGraphic>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9F13C-9A31-67E9-F856-A89BBC0E6451}"/>
              </a:ext>
            </a:extLst>
          </p:cNvPr>
          <p:cNvSpPr>
            <a:spLocks noGrp="1"/>
          </p:cNvSpPr>
          <p:nvPr>
            <p:ph type="ctrTitle"/>
          </p:nvPr>
        </p:nvSpPr>
        <p:spPr>
          <a:xfrm>
            <a:off x="1522412" y="1020431"/>
            <a:ext cx="9144000" cy="1475013"/>
          </a:xfrm>
        </p:spPr>
        <p:txBody>
          <a:bodyPr/>
          <a:lstStyle/>
          <a:p>
            <a:pPr algn="ctr"/>
            <a:r>
              <a:rPr lang="en-US" dirty="0">
                <a:solidFill>
                  <a:schemeClr val="accent5">
                    <a:lumMod val="75000"/>
                  </a:schemeClr>
                </a:solidFill>
              </a:rPr>
              <a:t>DANIEL</a:t>
            </a:r>
          </a:p>
        </p:txBody>
      </p:sp>
      <p:sp>
        <p:nvSpPr>
          <p:cNvPr id="3" name="Subtitle 2">
            <a:extLst>
              <a:ext uri="{FF2B5EF4-FFF2-40B4-BE49-F238E27FC236}">
                <a16:creationId xmlns:a16="http://schemas.microsoft.com/office/drawing/2014/main" id="{2BCD1913-1FC9-AC91-50EA-9E29EA7197BE}"/>
              </a:ext>
            </a:extLst>
          </p:cNvPr>
          <p:cNvSpPr>
            <a:spLocks noGrp="1"/>
          </p:cNvSpPr>
          <p:nvPr>
            <p:ph type="subTitle" idx="1"/>
          </p:nvPr>
        </p:nvSpPr>
        <p:spPr>
          <a:xfrm>
            <a:off x="2486520" y="3987655"/>
            <a:ext cx="7221879" cy="1053825"/>
          </a:xfrm>
          <a:solidFill>
            <a:schemeClr val="accent5">
              <a:lumMod val="60000"/>
              <a:lumOff val="40000"/>
            </a:schemeClr>
          </a:solidFill>
        </p:spPr>
        <p:txBody>
          <a:bodyPr>
            <a:normAutofit/>
          </a:bodyPr>
          <a:lstStyle/>
          <a:p>
            <a:pPr algn="ctr"/>
            <a:r>
              <a:rPr lang="en-US" b="1" dirty="0">
                <a:solidFill>
                  <a:schemeClr val="accent5">
                    <a:lumMod val="75000"/>
                  </a:schemeClr>
                </a:solidFill>
              </a:rPr>
              <a:t>Author: </a:t>
            </a:r>
            <a:r>
              <a:rPr lang="en-US" dirty="0">
                <a:solidFill>
                  <a:schemeClr val="accent5">
                    <a:lumMod val="75000"/>
                  </a:schemeClr>
                </a:solidFill>
              </a:rPr>
              <a:t>Daniel, of the tribe of Judah </a:t>
            </a:r>
          </a:p>
          <a:p>
            <a:pPr algn="ctr"/>
            <a:r>
              <a:rPr lang="en-US" b="1" dirty="0">
                <a:solidFill>
                  <a:schemeClr val="accent5">
                    <a:lumMod val="75000"/>
                  </a:schemeClr>
                </a:solidFill>
              </a:rPr>
              <a:t>Date: </a:t>
            </a:r>
            <a:r>
              <a:rPr lang="en-US" dirty="0">
                <a:solidFill>
                  <a:schemeClr val="accent5">
                    <a:lumMod val="75000"/>
                  </a:schemeClr>
                </a:solidFill>
              </a:rPr>
              <a:t>c. 540-530 B.C.</a:t>
            </a:r>
          </a:p>
        </p:txBody>
      </p:sp>
      <p:sp>
        <p:nvSpPr>
          <p:cNvPr id="4" name="Slide Number Placeholder 3">
            <a:extLst>
              <a:ext uri="{FF2B5EF4-FFF2-40B4-BE49-F238E27FC236}">
                <a16:creationId xmlns:a16="http://schemas.microsoft.com/office/drawing/2014/main" id="{311E49B2-10C8-1F06-7450-66C21FFFFE27}"/>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63887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E95A2-41E3-A91E-C016-C16385F1CA01}"/>
              </a:ext>
            </a:extLst>
          </p:cNvPr>
          <p:cNvSpPr>
            <a:spLocks noGrp="1"/>
          </p:cNvSpPr>
          <p:nvPr>
            <p:ph type="title"/>
          </p:nvPr>
        </p:nvSpPr>
        <p:spPr>
          <a:xfrm>
            <a:off x="601099" y="838200"/>
            <a:ext cx="3931213" cy="1600200"/>
          </a:xfrm>
        </p:spPr>
        <p:txBody>
          <a:bodyPr/>
          <a:lstStyle/>
          <a:p>
            <a:pPr algn="ctr"/>
            <a:r>
              <a:rPr lang="en-US" dirty="0">
                <a:solidFill>
                  <a:schemeClr val="accent1"/>
                </a:solidFill>
              </a:rPr>
              <a:t>About the Author and Book: DANIEL</a:t>
            </a:r>
          </a:p>
        </p:txBody>
      </p:sp>
      <p:sp>
        <p:nvSpPr>
          <p:cNvPr id="3" name="Content Placeholder 2">
            <a:extLst>
              <a:ext uri="{FF2B5EF4-FFF2-40B4-BE49-F238E27FC236}">
                <a16:creationId xmlns:a16="http://schemas.microsoft.com/office/drawing/2014/main" id="{E5421A7F-5FA4-0C20-FBED-874173F88262}"/>
              </a:ext>
            </a:extLst>
          </p:cNvPr>
          <p:cNvSpPr>
            <a:spLocks noGrp="1"/>
          </p:cNvSpPr>
          <p:nvPr>
            <p:ph idx="1"/>
          </p:nvPr>
        </p:nvSpPr>
        <p:spPr>
          <a:xfrm>
            <a:off x="4642781" y="603251"/>
            <a:ext cx="6705819" cy="5791200"/>
          </a:xfrm>
        </p:spPr>
        <p:txBody>
          <a:bodyPr>
            <a:normAutofit lnSpcReduction="10000"/>
          </a:bodyPr>
          <a:lstStyle/>
          <a:p>
            <a:pPr marL="0" indent="0">
              <a:spcBef>
                <a:spcPts val="0"/>
              </a:spcBef>
              <a:buNone/>
            </a:pPr>
            <a:r>
              <a:rPr lang="en-US" sz="1500" dirty="0">
                <a:solidFill>
                  <a:schemeClr val="accent1">
                    <a:lumMod val="75000"/>
                  </a:schemeClr>
                </a:solidFill>
              </a:rPr>
              <a:t>According to Hebrew custom, the title is drawn from the prophet who throughout the book received revelations from God. Daniel bridges the entire 70 years of the Babylonian captivity (c. 605–536 B.C.).</a:t>
            </a:r>
            <a:r>
              <a:rPr lang="en-US" sz="1500" baseline="30000" dirty="0"/>
              <a:t>1</a:t>
            </a:r>
            <a:r>
              <a:rPr lang="en-US" sz="1500" dirty="0">
                <a:solidFill>
                  <a:schemeClr val="accent1">
                    <a:lumMod val="75000"/>
                  </a:schemeClr>
                </a:solidFill>
              </a:rPr>
              <a:t>  Nine of the 12 chapters relate revelation through dreams or visions. Daniel was God’s mouthpiece to the Gentile and Jewish world, declaring God’s current and future plans. What Revelation is to the New Testament prophetically and apocalyptically, Daniel is to the Old Testament.</a:t>
            </a:r>
          </a:p>
          <a:p>
            <a:pPr marL="0" indent="0">
              <a:spcBef>
                <a:spcPts val="0"/>
              </a:spcBef>
              <a:buNone/>
            </a:pPr>
            <a:endParaRPr lang="en-US" sz="1500" dirty="0">
              <a:solidFill>
                <a:schemeClr val="accent1">
                  <a:lumMod val="75000"/>
                </a:schemeClr>
              </a:solidFill>
            </a:endParaRPr>
          </a:p>
          <a:p>
            <a:pPr marL="0" indent="0">
              <a:spcBef>
                <a:spcPts val="0"/>
              </a:spcBef>
              <a:buNone/>
            </a:pPr>
            <a:r>
              <a:rPr lang="en-US" sz="1500" dirty="0">
                <a:solidFill>
                  <a:schemeClr val="accent1">
                    <a:lumMod val="75000"/>
                  </a:schemeClr>
                </a:solidFill>
              </a:rPr>
              <a:t>Several verses indicate that the writer is Daniel,</a:t>
            </a:r>
            <a:r>
              <a:rPr lang="en-US" sz="1500" baseline="30000" dirty="0"/>
              <a:t>2</a:t>
            </a:r>
            <a:r>
              <a:rPr lang="en-US" sz="1500" dirty="0">
                <a:solidFill>
                  <a:schemeClr val="accent1">
                    <a:lumMod val="75000"/>
                  </a:schemeClr>
                </a:solidFill>
              </a:rPr>
              <a:t> whose name means “God is my judge.” He wrote in the autobiographical first person from </a:t>
            </a:r>
            <a:r>
              <a:rPr lang="en-US" sz="1500" dirty="0">
                <a:solidFill>
                  <a:schemeClr val="accent1">
                    <a:lumMod val="75000"/>
                  </a:schemeClr>
                </a:solidFill>
                <a:hlinkClick r:id="rId2"/>
              </a:rPr>
              <a:t>Daniel 7:2</a:t>
            </a:r>
            <a:r>
              <a:rPr lang="en-US" sz="1500" dirty="0">
                <a:solidFill>
                  <a:schemeClr val="accent1">
                    <a:lumMod val="75000"/>
                  </a:schemeClr>
                </a:solidFill>
              </a:rPr>
              <a:t> onward and is to be distinguished from the other three Daniels of the Old Testament.</a:t>
            </a:r>
            <a:r>
              <a:rPr lang="en-US" sz="1500" baseline="30000" dirty="0"/>
              <a:t>3</a:t>
            </a:r>
            <a:r>
              <a:rPr lang="en-US" sz="1500" dirty="0">
                <a:solidFill>
                  <a:schemeClr val="accent1">
                    <a:lumMod val="75000"/>
                  </a:schemeClr>
                </a:solidFill>
              </a:rPr>
              <a:t> As a teenager, possibly about 15 years old, Daniel was among the first citizens to be deported to Babylon when God gave Judah into the hands of Nebuchadnezzar. He was then selected among the young nobles who were considered to be of good appearance and skillful in all wisdom and knowledge to be trained and placed into the king’s service (</a:t>
            </a:r>
            <a:r>
              <a:rPr lang="en-US" sz="1500" dirty="0">
                <a:solidFill>
                  <a:schemeClr val="accent1">
                    <a:lumMod val="75000"/>
                  </a:schemeClr>
                </a:solidFill>
                <a:hlinkClick r:id="rId3"/>
              </a:rPr>
              <a:t>Daniel 1:1-6</a:t>
            </a:r>
            <a:r>
              <a:rPr lang="en-US" sz="1500" dirty="0">
                <a:solidFill>
                  <a:schemeClr val="accent1">
                    <a:lumMod val="75000"/>
                  </a:schemeClr>
                </a:solidFill>
              </a:rPr>
              <a:t>). There he spent the remainder of a long life (85 years or more). He made the most of the exile, successfully bringing glory to God by his character and service. He quickly rose to the role of statesman by official royal appointment and served as a confidante of kings as well as a prophet in two world empires, the Babylonian (</a:t>
            </a:r>
            <a:r>
              <a:rPr lang="en-US" sz="1500" dirty="0">
                <a:solidFill>
                  <a:schemeClr val="accent1">
                    <a:lumMod val="75000"/>
                  </a:schemeClr>
                </a:solidFill>
                <a:hlinkClick r:id="rId4"/>
              </a:rPr>
              <a:t>Daniel 2:48</a:t>
            </a:r>
            <a:r>
              <a:rPr lang="en-US" sz="1500" dirty="0">
                <a:solidFill>
                  <a:schemeClr val="accent1">
                    <a:lumMod val="75000"/>
                  </a:schemeClr>
                </a:solidFill>
              </a:rPr>
              <a:t>) and the Medo-Persian (</a:t>
            </a:r>
            <a:r>
              <a:rPr lang="en-US" sz="1500" dirty="0">
                <a:solidFill>
                  <a:schemeClr val="accent1">
                    <a:lumMod val="75000"/>
                  </a:schemeClr>
                </a:solidFill>
                <a:hlinkClick r:id="rId5"/>
              </a:rPr>
              <a:t>Daniel 5:30</a:t>
            </a:r>
            <a:r>
              <a:rPr lang="en-US" sz="1500" dirty="0">
                <a:solidFill>
                  <a:schemeClr val="accent1">
                    <a:lumMod val="75000"/>
                  </a:schemeClr>
                </a:solidFill>
                <a:hlinkClick r:id="rId6"/>
              </a:rPr>
              <a:t>-6:2</a:t>
            </a:r>
            <a:r>
              <a:rPr lang="en-US" sz="1500" dirty="0">
                <a:solidFill>
                  <a:schemeClr val="accent1">
                    <a:lumMod val="75000"/>
                  </a:schemeClr>
                </a:solidFill>
              </a:rPr>
              <a:t>). Christ confirmed Daniel as the author of this book (cf. </a:t>
            </a:r>
            <a:r>
              <a:rPr lang="en-US" sz="1500" dirty="0">
                <a:solidFill>
                  <a:schemeClr val="accent1">
                    <a:lumMod val="75000"/>
                  </a:schemeClr>
                </a:solidFill>
                <a:hlinkClick r:id="rId7"/>
              </a:rPr>
              <a:t>Matthew 24:15</a:t>
            </a:r>
            <a:r>
              <a:rPr lang="en-US" sz="1500" dirty="0">
                <a:solidFill>
                  <a:schemeClr val="accent1">
                    <a:lumMod val="75000"/>
                  </a:schemeClr>
                </a:solidFill>
              </a:rPr>
              <a:t>).</a:t>
            </a:r>
          </a:p>
          <a:p>
            <a:pPr marL="0" indent="0">
              <a:spcBef>
                <a:spcPts val="0"/>
              </a:spcBef>
              <a:buNone/>
            </a:pPr>
            <a:endParaRPr lang="en-US" sz="1500" dirty="0">
              <a:solidFill>
                <a:schemeClr val="accent1">
                  <a:lumMod val="75000"/>
                </a:schemeClr>
              </a:solidFill>
            </a:endParaRPr>
          </a:p>
          <a:p>
            <a:pPr marL="0" indent="0">
              <a:spcBef>
                <a:spcPts val="0"/>
              </a:spcBef>
              <a:buNone/>
            </a:pPr>
            <a:r>
              <a:rPr lang="en-US" sz="1500" dirty="0">
                <a:solidFill>
                  <a:schemeClr val="accent1">
                    <a:lumMod val="75000"/>
                  </a:schemeClr>
                </a:solidFill>
              </a:rPr>
              <a:t>Daniel lived beyond the time described in </a:t>
            </a:r>
            <a:r>
              <a:rPr lang="en-US" sz="1500" dirty="0">
                <a:solidFill>
                  <a:schemeClr val="accent1">
                    <a:lumMod val="75000"/>
                  </a:schemeClr>
                </a:solidFill>
                <a:hlinkClick r:id="rId8"/>
              </a:rPr>
              <a:t>Daniel 10:1</a:t>
            </a:r>
            <a:r>
              <a:rPr lang="en-US" sz="1500" dirty="0">
                <a:solidFill>
                  <a:schemeClr val="accent1">
                    <a:lumMod val="75000"/>
                  </a:schemeClr>
                </a:solidFill>
              </a:rPr>
              <a:t> (c. 536 B.C.). It seems most probable that he wrote the book shortly after this date but before  530 B.C. </a:t>
            </a:r>
          </a:p>
          <a:p>
            <a:pPr marL="0" indent="0">
              <a:spcBef>
                <a:spcPts val="0"/>
              </a:spcBef>
              <a:buNone/>
            </a:pPr>
            <a:endParaRPr lang="en-US" sz="1500" dirty="0">
              <a:solidFill>
                <a:schemeClr val="accent1">
                  <a:lumMod val="75000"/>
                </a:schemeClr>
              </a:solidFill>
            </a:endParaRPr>
          </a:p>
          <a:p>
            <a:pPr marL="0" indent="0">
              <a:spcBef>
                <a:spcPts val="0"/>
              </a:spcBef>
              <a:buNone/>
            </a:pPr>
            <a:r>
              <a:rPr lang="en-US" sz="1500" dirty="0">
                <a:solidFill>
                  <a:schemeClr val="accent1">
                    <a:lumMod val="75000"/>
                  </a:schemeClr>
                </a:solidFill>
                <a:hlinkClick r:id="rId9"/>
              </a:rPr>
              <a:t>Daniel 2:4b–7:28</a:t>
            </a:r>
            <a:r>
              <a:rPr lang="en-US" sz="1500" dirty="0">
                <a:solidFill>
                  <a:schemeClr val="accent1">
                    <a:lumMod val="75000"/>
                  </a:schemeClr>
                </a:solidFill>
              </a:rPr>
              <a:t>, which prophetically describes the course of Gentile world history, was originally and appropriately written in Aramaic, the contemporary language of international business. Ezekiel, Habakkuk, Jeremiah, and Zephaniah were Daniel’s prophetic contemporaries. </a:t>
            </a:r>
          </a:p>
        </p:txBody>
      </p:sp>
      <p:sp>
        <p:nvSpPr>
          <p:cNvPr id="4" name="Text Placeholder 3">
            <a:extLst>
              <a:ext uri="{FF2B5EF4-FFF2-40B4-BE49-F238E27FC236}">
                <a16:creationId xmlns:a16="http://schemas.microsoft.com/office/drawing/2014/main" id="{29B89D1F-24AA-8C1E-4643-D08C54D8EE6D}"/>
              </a:ext>
            </a:extLst>
          </p:cNvPr>
          <p:cNvSpPr>
            <a:spLocks noGrp="1"/>
          </p:cNvSpPr>
          <p:nvPr>
            <p:ph type="body" sz="half" idx="2"/>
          </p:nvPr>
        </p:nvSpPr>
        <p:spPr>
          <a:xfrm>
            <a:off x="601099" y="2438400"/>
            <a:ext cx="3931213" cy="3276600"/>
          </a:xfrm>
        </p:spPr>
        <p:txBody>
          <a:bodyPr/>
          <a:lstStyle/>
          <a:p>
            <a:pPr algn="ctr">
              <a:spcBef>
                <a:spcPct val="0"/>
              </a:spcBef>
            </a:pPr>
            <a:r>
              <a:rPr lang="en-US" sz="1999" cap="all" dirty="0">
                <a:solidFill>
                  <a:schemeClr val="bg2"/>
                </a:solidFill>
                <a:latin typeface="+mj-lt"/>
                <a:ea typeface="+mj-ea"/>
                <a:cs typeface="+mj-cs"/>
              </a:rPr>
              <a:t> </a:t>
            </a:r>
            <a:r>
              <a:rPr lang="en-US" sz="1999" cap="all" dirty="0">
                <a:solidFill>
                  <a:schemeClr val="accent6"/>
                </a:solidFill>
                <a:latin typeface="+mj-lt"/>
                <a:ea typeface="+mj-ea"/>
                <a:cs typeface="+mj-cs"/>
              </a:rPr>
              <a:t>DATE: </a:t>
            </a:r>
            <a:r>
              <a:rPr lang="en-US" sz="1999" dirty="0">
                <a:solidFill>
                  <a:schemeClr val="accent6"/>
                </a:solidFill>
                <a:latin typeface="+mj-lt"/>
                <a:ea typeface="+mj-ea"/>
                <a:cs typeface="+mj-cs"/>
              </a:rPr>
              <a:t>c.</a:t>
            </a:r>
            <a:r>
              <a:rPr lang="en-US" sz="1999" cap="all" dirty="0">
                <a:solidFill>
                  <a:schemeClr val="accent6"/>
                </a:solidFill>
                <a:latin typeface="+mj-lt"/>
                <a:ea typeface="+mj-ea"/>
                <a:cs typeface="+mj-cs"/>
              </a:rPr>
              <a:t> 540 – 530 B.C</a:t>
            </a:r>
          </a:p>
        </p:txBody>
      </p:sp>
      <p:sp>
        <p:nvSpPr>
          <p:cNvPr id="5" name="Slide Number Placeholder 4">
            <a:extLst>
              <a:ext uri="{FF2B5EF4-FFF2-40B4-BE49-F238E27FC236}">
                <a16:creationId xmlns:a16="http://schemas.microsoft.com/office/drawing/2014/main" id="{466BA7FD-E1AD-66C6-4BCE-AF35067C0E67}"/>
              </a:ext>
            </a:extLst>
          </p:cNvPr>
          <p:cNvSpPr>
            <a:spLocks noGrp="1"/>
          </p:cNvSpPr>
          <p:nvPr>
            <p:ph type="sldNum" sz="quarter" idx="12"/>
          </p:nvPr>
        </p:nvSpPr>
        <p:spPr/>
        <p:txBody>
          <a:bodyPr/>
          <a:lstStyle/>
          <a:p>
            <a:fld id="{AAEAE4A8-A6E5-453E-B946-FB774B73F48C}" type="slidenum">
              <a:rPr lang="en-US" smtClean="0"/>
              <a:pPr/>
              <a:t>13</a:t>
            </a:fld>
            <a:endParaRPr lang="en-US" dirty="0"/>
          </a:p>
        </p:txBody>
      </p:sp>
      <p:sp>
        <p:nvSpPr>
          <p:cNvPr id="6" name="TextBox 5">
            <a:extLst>
              <a:ext uri="{FF2B5EF4-FFF2-40B4-BE49-F238E27FC236}">
                <a16:creationId xmlns:a16="http://schemas.microsoft.com/office/drawing/2014/main" id="{9737A304-2F6E-F3CC-C39D-1444EA65D51D}"/>
              </a:ext>
            </a:extLst>
          </p:cNvPr>
          <p:cNvSpPr txBox="1"/>
          <p:nvPr/>
        </p:nvSpPr>
        <p:spPr>
          <a:xfrm>
            <a:off x="837081" y="5486400"/>
            <a:ext cx="3047531" cy="661720"/>
          </a:xfrm>
          <a:prstGeom prst="rect">
            <a:avLst/>
          </a:prstGeom>
          <a:noFill/>
        </p:spPr>
        <p:txBody>
          <a:bodyPr wrap="square" rtlCol="0">
            <a:spAutoFit/>
          </a:bodyPr>
          <a:lstStyle/>
          <a:p>
            <a:r>
              <a:rPr lang="en-US" sz="900" b="1" dirty="0"/>
              <a:t>Notes:</a:t>
            </a:r>
          </a:p>
          <a:p>
            <a:r>
              <a:rPr lang="en-US" sz="1050" baseline="30000" dirty="0"/>
              <a:t>1</a:t>
            </a:r>
            <a:r>
              <a:rPr lang="en-US" sz="1000" b="1" dirty="0"/>
              <a:t> </a:t>
            </a:r>
            <a:r>
              <a:rPr lang="en-US" sz="900" dirty="0"/>
              <a:t>cf. Daniel 1:1 and Daniel 9:1–3</a:t>
            </a:r>
          </a:p>
          <a:p>
            <a:r>
              <a:rPr lang="en-US" sz="1000" baseline="30000" dirty="0"/>
              <a:t>2</a:t>
            </a:r>
            <a:r>
              <a:rPr lang="en-US" sz="900" b="1" dirty="0"/>
              <a:t> </a:t>
            </a:r>
            <a:r>
              <a:rPr lang="en-US" sz="900" dirty="0"/>
              <a:t>Daniel 8:15, 27; 9:2; 10:2, 7; 12:4–5</a:t>
            </a:r>
          </a:p>
          <a:p>
            <a:r>
              <a:rPr lang="en-US" sz="1000" baseline="30000" dirty="0"/>
              <a:t>3</a:t>
            </a:r>
            <a:r>
              <a:rPr lang="en-US" sz="900" dirty="0"/>
              <a:t> cf. 1 Chronicles 3:1; Ezra 8:2; Nehemiah. 10:6</a:t>
            </a:r>
          </a:p>
        </p:txBody>
      </p:sp>
    </p:spTree>
    <p:extLst>
      <p:ext uri="{BB962C8B-B14F-4D97-AF65-F5344CB8AC3E}">
        <p14:creationId xmlns:p14="http://schemas.microsoft.com/office/powerpoint/2010/main" val="3659214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A998-54C4-39B3-1240-3C5460752F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21C6AC-D920-6C97-F54F-8A0ED2A82D19}"/>
              </a:ext>
            </a:extLst>
          </p:cNvPr>
          <p:cNvSpPr>
            <a:spLocks noGrp="1"/>
          </p:cNvSpPr>
          <p:nvPr>
            <p:ph type="title"/>
          </p:nvPr>
        </p:nvSpPr>
        <p:spPr>
          <a:xfrm>
            <a:off x="1293812" y="525439"/>
            <a:ext cx="8610600" cy="685800"/>
          </a:xfrm>
        </p:spPr>
        <p:txBody>
          <a:bodyPr/>
          <a:lstStyle/>
          <a:p>
            <a:r>
              <a:rPr lang="en-US" sz="2800" dirty="0">
                <a:solidFill>
                  <a:schemeClr val="accent1">
                    <a:lumMod val="75000"/>
                  </a:schemeClr>
                </a:solidFill>
              </a:rPr>
              <a:t>DANIEL: Background and Setting</a:t>
            </a:r>
            <a:r>
              <a:rPr lang="en-US" dirty="0">
                <a:solidFill>
                  <a:schemeClr val="accent1">
                    <a:lumMod val="75000"/>
                  </a:schemeClr>
                </a:solidFill>
              </a:rPr>
              <a:t> </a:t>
            </a:r>
          </a:p>
        </p:txBody>
      </p:sp>
      <p:sp>
        <p:nvSpPr>
          <p:cNvPr id="3" name="Slide Number Placeholder 2">
            <a:extLst>
              <a:ext uri="{FF2B5EF4-FFF2-40B4-BE49-F238E27FC236}">
                <a16:creationId xmlns:a16="http://schemas.microsoft.com/office/drawing/2014/main" id="{C5407373-CE14-E471-7D23-DE9093F8DF7C}"/>
              </a:ext>
            </a:extLst>
          </p:cNvPr>
          <p:cNvSpPr>
            <a:spLocks noGrp="1"/>
          </p:cNvSpPr>
          <p:nvPr>
            <p:ph type="sldNum" sz="quarter" idx="12"/>
          </p:nvPr>
        </p:nvSpPr>
        <p:spPr/>
        <p:txBody>
          <a:bodyPr/>
          <a:lstStyle/>
          <a:p>
            <a:fld id="{AAEAE4A8-A6E5-453E-B946-FB774B73F48C}" type="slidenum">
              <a:rPr lang="en-US" smtClean="0"/>
              <a:pPr/>
              <a:t>14</a:t>
            </a:fld>
            <a:endParaRPr lang="en-US" dirty="0"/>
          </a:p>
        </p:txBody>
      </p:sp>
      <p:sp>
        <p:nvSpPr>
          <p:cNvPr id="2" name="TextBox 1">
            <a:extLst>
              <a:ext uri="{FF2B5EF4-FFF2-40B4-BE49-F238E27FC236}">
                <a16:creationId xmlns:a16="http://schemas.microsoft.com/office/drawing/2014/main" id="{C5DCB410-5F1B-DCCB-7623-092139584CB1}"/>
              </a:ext>
            </a:extLst>
          </p:cNvPr>
          <p:cNvSpPr txBox="1">
            <a:spLocks/>
          </p:cNvSpPr>
          <p:nvPr/>
        </p:nvSpPr>
        <p:spPr>
          <a:xfrm>
            <a:off x="1193320" y="1219200"/>
            <a:ext cx="9721714" cy="4662488"/>
          </a:xfrm>
          <a:prstGeom prst="rect">
            <a:avLst/>
          </a:prstGeom>
          <a:noFill/>
        </p:spPr>
        <p:txBody>
          <a:bodyPr wrap="square" rtlCol="0">
            <a:noAutofit/>
          </a:bodyPr>
          <a:lstStyle/>
          <a:p>
            <a:endParaRPr lang="en-US" sz="1200" dirty="0"/>
          </a:p>
          <a:p>
            <a:r>
              <a:rPr lang="en-US" sz="1300" dirty="0"/>
              <a:t>The book begins in 605 B.C. when Babylon conquered Jerusalem and exiled Daniel, his three friends, and others during the reign of Jehoiakim in Judah. It continues to the eventual demise of Babylonian supremacy in 539 B.C., when Medo-Persian besiegers conquered Babylon (</a:t>
            </a:r>
            <a:r>
              <a:rPr lang="en-US" sz="1300" dirty="0">
                <a:hlinkClick r:id="rId2"/>
              </a:rPr>
              <a:t>Daniel 5:30-31</a:t>
            </a:r>
            <a:r>
              <a:rPr lang="en-US" sz="1300" dirty="0"/>
              <a:t>), and goes even beyond that to 536 B.C. (</a:t>
            </a:r>
            <a:r>
              <a:rPr lang="en-US" sz="1300" dirty="0">
                <a:hlinkClick r:id="rId3"/>
              </a:rPr>
              <a:t>Daniel 10:1</a:t>
            </a:r>
            <a:r>
              <a:rPr lang="en-US" sz="1300" dirty="0"/>
              <a:t>). After Daniel was transported to Babylon, the Babylonian victors conquered Jerusalem in two further stages (597 B.C. and 586 B.C.). In both takeovers, they deported more Jewish captives. Daniel passionately remembered his home, particularly the temple at Jerusalem, almost 70 years after having been taken away from it (</a:t>
            </a:r>
            <a:r>
              <a:rPr lang="en-US" sz="1300" dirty="0">
                <a:hlinkClick r:id="rId4"/>
              </a:rPr>
              <a:t>Daniel 6:10</a:t>
            </a:r>
            <a:r>
              <a:rPr lang="en-US" sz="1300" dirty="0"/>
              <a:t>).</a:t>
            </a:r>
          </a:p>
          <a:p>
            <a:endParaRPr lang="en-US" sz="1300" dirty="0"/>
          </a:p>
          <a:p>
            <a:r>
              <a:rPr lang="en-US" sz="1300" dirty="0"/>
              <a:t>Daniel is mentioned by Ezekiel (see </a:t>
            </a:r>
            <a:r>
              <a:rPr lang="en-US" sz="1300" dirty="0">
                <a:hlinkClick r:id="rId5"/>
              </a:rPr>
              <a:t>Ezekiel 14:14-20</a:t>
            </a:r>
            <a:r>
              <a:rPr lang="en-US" sz="1300" dirty="0"/>
              <a:t>; </a:t>
            </a:r>
            <a:r>
              <a:rPr lang="en-US" sz="1300" dirty="0">
                <a:hlinkClick r:id="rId6"/>
              </a:rPr>
              <a:t>28:3</a:t>
            </a:r>
            <a:r>
              <a:rPr lang="en-US" sz="1300" dirty="0"/>
              <a:t>) as being righteous and wise. He is also alluded to by the writer of Hebrews as one of “the prophets—who through faith . . . stopped the mouths of lions” (</a:t>
            </a:r>
            <a:r>
              <a:rPr lang="en-US" sz="1300" dirty="0">
                <a:hlinkClick r:id="rId7"/>
              </a:rPr>
              <a:t>Hebrews 11:32-33</a:t>
            </a:r>
            <a:r>
              <a:rPr lang="en-US" sz="1300" dirty="0"/>
              <a:t>).</a:t>
            </a:r>
          </a:p>
          <a:p>
            <a:endParaRPr lang="en-US" sz="1300" dirty="0"/>
          </a:p>
          <a:p>
            <a:r>
              <a:rPr lang="en-US" sz="1300" dirty="0"/>
              <a:t>The long-continued sin of the Judeans without national repentance eventually led to God’s judgment for which Jeremiah, Habakkuk, and Zephaniah had given fair warning. Earlier, Isaiah and other faithful prophets of God had also trumpeted the danger. When Assyrian power had ebbed by 625 B.C., the Neo-Babylonians conquered: </a:t>
            </a:r>
          </a:p>
          <a:p>
            <a:endParaRPr lang="en-US" sz="1300" dirty="0"/>
          </a:p>
          <a:p>
            <a:pPr marL="685800" lvl="1" indent="-228600">
              <a:buAutoNum type="arabicParenR"/>
            </a:pPr>
            <a:r>
              <a:rPr lang="en-US" sz="1300" dirty="0"/>
              <a:t>Assyria with its capital Nineveh in 612 B.C.; </a:t>
            </a:r>
          </a:p>
          <a:p>
            <a:pPr marL="685800" lvl="1" indent="-228600">
              <a:buAutoNum type="arabicParenR"/>
            </a:pPr>
            <a:r>
              <a:rPr lang="en-US" sz="1300" dirty="0"/>
              <a:t>Egypt in the following years; and </a:t>
            </a:r>
          </a:p>
          <a:p>
            <a:pPr marL="685800" lvl="1" indent="-228600">
              <a:buAutoNum type="arabicParenR"/>
            </a:pPr>
            <a:r>
              <a:rPr lang="en-US" sz="1300" dirty="0"/>
              <a:t>Judah in 605 B.C. when they overthrew Jerusalem in the first of three steps (also 597 B.C., 586 B.C.). </a:t>
            </a:r>
          </a:p>
          <a:p>
            <a:endParaRPr lang="en-US" sz="1300" dirty="0"/>
          </a:p>
          <a:p>
            <a:r>
              <a:rPr lang="en-US" sz="1300" dirty="0"/>
              <a:t>Daniel was one of the first groups of deportees, and Ezekiel followed in 597 B.C.</a:t>
            </a:r>
          </a:p>
          <a:p>
            <a:endParaRPr lang="en-US" sz="1300" dirty="0"/>
          </a:p>
          <a:p>
            <a:r>
              <a:rPr lang="en-US" sz="1300" dirty="0"/>
              <a:t>Israel of the northern kingdom had earlier fallen to Assyria in 722 B.C. With Judah’s captivity, the judgment was complete. In Babylon, Daniel received God’s word concerning successive stages of Gentile world domination through the centuries until the greatest Conqueror, Messiah, would put down all Gentile lordship. He then will defeat all foes and raise his covenant people to blessing in his glorious millennial kingdom.</a:t>
            </a:r>
          </a:p>
        </p:txBody>
      </p:sp>
    </p:spTree>
    <p:extLst>
      <p:ext uri="{BB962C8B-B14F-4D97-AF65-F5344CB8AC3E}">
        <p14:creationId xmlns:p14="http://schemas.microsoft.com/office/powerpoint/2010/main" val="2014266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C3A2-C9E2-B1C3-1645-8AFFCDC334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0AC20-274E-97FB-14EC-E71B9110F800}"/>
              </a:ext>
            </a:extLst>
          </p:cNvPr>
          <p:cNvSpPr>
            <a:spLocks noGrp="1"/>
          </p:cNvSpPr>
          <p:nvPr>
            <p:ph type="title"/>
          </p:nvPr>
        </p:nvSpPr>
        <p:spPr>
          <a:xfrm>
            <a:off x="527584" y="158994"/>
            <a:ext cx="4195227" cy="988332"/>
          </a:xfrm>
        </p:spPr>
        <p:txBody>
          <a:bodyPr>
            <a:normAutofit fontScale="90000"/>
          </a:bodyPr>
          <a:lstStyle/>
          <a:p>
            <a:pPr algn="ctr"/>
            <a:r>
              <a:rPr lang="en-US" sz="3600" dirty="0">
                <a:solidFill>
                  <a:schemeClr val="accent3">
                    <a:lumMod val="50000"/>
                  </a:schemeClr>
                </a:solidFill>
              </a:rPr>
              <a:t>Israel’s Kings</a:t>
            </a:r>
            <a:br>
              <a:rPr lang="en-US" sz="3600" dirty="0">
                <a:solidFill>
                  <a:schemeClr val="accent3">
                    <a:lumMod val="50000"/>
                  </a:schemeClr>
                </a:solidFill>
              </a:rPr>
            </a:br>
            <a:r>
              <a:rPr lang="en-US" sz="3600" dirty="0">
                <a:solidFill>
                  <a:schemeClr val="accent3">
                    <a:lumMod val="50000"/>
                  </a:schemeClr>
                </a:solidFill>
              </a:rPr>
              <a:t>and Prophets</a:t>
            </a:r>
            <a:r>
              <a:rPr lang="en-US" sz="3600" baseline="30000" dirty="0">
                <a:solidFill>
                  <a:schemeClr val="accent3">
                    <a:lumMod val="50000"/>
                  </a:schemeClr>
                </a:solidFill>
              </a:rPr>
              <a:t>1</a:t>
            </a:r>
          </a:p>
        </p:txBody>
      </p:sp>
      <p:pic>
        <p:nvPicPr>
          <p:cNvPr id="7" name="Content Placeholder 6">
            <a:extLst>
              <a:ext uri="{FF2B5EF4-FFF2-40B4-BE49-F238E27FC236}">
                <a16:creationId xmlns:a16="http://schemas.microsoft.com/office/drawing/2014/main" id="{7FF1373D-35D5-6EFD-C72B-E9127C541C86}"/>
              </a:ext>
            </a:extLst>
          </p:cNvPr>
          <p:cNvPicPr>
            <a:picLocks noGrp="1" noChangeAspect="1"/>
          </p:cNvPicPr>
          <p:nvPr>
            <p:ph sz="half" idx="1"/>
          </p:nvPr>
        </p:nvPicPr>
        <p:blipFill>
          <a:blip r:embed="rId3" cstate="print">
            <a:extLst>
              <a:ext uri="{28A0092B-C50C-407E-A947-70E740481C1C}">
                <a14:useLocalDpi xmlns:a14="http://schemas.microsoft.com/office/drawing/2010/main"/>
              </a:ext>
            </a:extLst>
          </a:blip>
          <a:srcRect b="-58"/>
          <a:stretch/>
        </p:blipFill>
        <p:spPr>
          <a:xfrm>
            <a:off x="527585" y="1147326"/>
            <a:ext cx="4304157" cy="4539257"/>
          </a:xfrm>
        </p:spPr>
      </p:pic>
      <p:pic>
        <p:nvPicPr>
          <p:cNvPr id="9" name="Content Placeholder 8">
            <a:extLst>
              <a:ext uri="{FF2B5EF4-FFF2-40B4-BE49-F238E27FC236}">
                <a16:creationId xmlns:a16="http://schemas.microsoft.com/office/drawing/2014/main" id="{6805F787-8277-D2ED-D9B1-60012848CA5D}"/>
              </a:ext>
            </a:extLst>
          </p:cNvPr>
          <p:cNvPicPr>
            <a:picLocks noGrp="1" noChangeAspect="1"/>
          </p:cNvPicPr>
          <p:nvPr>
            <p:ph sz="half" idx="2"/>
          </p:nvPr>
        </p:nvPicPr>
        <p:blipFill>
          <a:blip r:embed="rId4" cstate="print">
            <a:extLst>
              <a:ext uri="{28A0092B-C50C-407E-A947-70E740481C1C}">
                <a14:useLocalDpi xmlns:a14="http://schemas.microsoft.com/office/drawing/2010/main"/>
              </a:ext>
            </a:extLst>
          </a:blip>
          <a:srcRect/>
          <a:stretch/>
        </p:blipFill>
        <p:spPr>
          <a:xfrm>
            <a:off x="5942013" y="395987"/>
            <a:ext cx="5470779" cy="5923297"/>
          </a:xfrm>
        </p:spPr>
      </p:pic>
      <p:sp>
        <p:nvSpPr>
          <p:cNvPr id="5" name="Slide Number Placeholder 4">
            <a:extLst>
              <a:ext uri="{FF2B5EF4-FFF2-40B4-BE49-F238E27FC236}">
                <a16:creationId xmlns:a16="http://schemas.microsoft.com/office/drawing/2014/main" id="{4CE84AD0-BF8C-6277-8A24-660670440FA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713C8C-8E70-45D5-AE59-23E60168254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4C8DB730-8310-E614-D887-8E6566309DC8}"/>
              </a:ext>
            </a:extLst>
          </p:cNvPr>
          <p:cNvPicPr>
            <a:picLocks noChangeAspect="1"/>
          </p:cNvPicPr>
          <p:nvPr/>
        </p:nvPicPr>
        <p:blipFill>
          <a:blip r:embed="rId5"/>
          <a:stretch>
            <a:fillRect/>
          </a:stretch>
        </p:blipFill>
        <p:spPr>
          <a:xfrm>
            <a:off x="5942013" y="171883"/>
            <a:ext cx="5477350" cy="219094"/>
          </a:xfrm>
          <a:prstGeom prst="rect">
            <a:avLst/>
          </a:prstGeom>
        </p:spPr>
      </p:pic>
      <p:sp>
        <p:nvSpPr>
          <p:cNvPr id="27" name="TextBox 26">
            <a:extLst>
              <a:ext uri="{FF2B5EF4-FFF2-40B4-BE49-F238E27FC236}">
                <a16:creationId xmlns:a16="http://schemas.microsoft.com/office/drawing/2014/main" id="{92747E9A-B74B-9485-AF78-3DEDF7F5EB3A}"/>
              </a:ext>
            </a:extLst>
          </p:cNvPr>
          <p:cNvSpPr txBox="1"/>
          <p:nvPr/>
        </p:nvSpPr>
        <p:spPr>
          <a:xfrm>
            <a:off x="527584" y="6172200"/>
            <a:ext cx="4304157"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30000" noProof="0" dirty="0">
                <a:ln>
                  <a:noFill/>
                </a:ln>
                <a:solidFill>
                  <a:prstClr val="black"/>
                </a:solidFill>
                <a:effectLst/>
                <a:uLnTx/>
                <a:uFillTx/>
                <a:latin typeface="Calibri" panose="020F0502020204030204"/>
                <a:ea typeface="+mn-ea"/>
                <a:cs typeface="+mn-cs"/>
              </a:rPr>
              <a:t>1</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Biblegateway.com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D5B518A-2165-96D9-FFF0-695500F7C61A}"/>
              </a:ext>
            </a:extLst>
          </p:cNvPr>
          <p:cNvSpPr txBox="1"/>
          <p:nvPr/>
        </p:nvSpPr>
        <p:spPr>
          <a:xfrm>
            <a:off x="9288241" y="3810000"/>
            <a:ext cx="920971"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663-612 B.C.</a:t>
            </a:r>
          </a:p>
        </p:txBody>
      </p:sp>
    </p:spTree>
    <p:extLst>
      <p:ext uri="{BB962C8B-B14F-4D97-AF65-F5344CB8AC3E}">
        <p14:creationId xmlns:p14="http://schemas.microsoft.com/office/powerpoint/2010/main" val="113452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FD846-1F58-5AE7-EDB3-20F0509BAB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BA068-9C96-CEDE-E3FB-2CCD29E60A02}"/>
              </a:ext>
            </a:extLst>
          </p:cNvPr>
          <p:cNvSpPr>
            <a:spLocks noGrp="1"/>
          </p:cNvSpPr>
          <p:nvPr>
            <p:ph type="title"/>
          </p:nvPr>
        </p:nvSpPr>
        <p:spPr>
          <a:xfrm>
            <a:off x="1065212" y="429684"/>
            <a:ext cx="10210800" cy="594205"/>
          </a:xfrm>
        </p:spPr>
        <p:txBody>
          <a:bodyPr>
            <a:normAutofit/>
          </a:bodyPr>
          <a:lstStyle/>
          <a:p>
            <a:pPr algn="ctr"/>
            <a:r>
              <a:rPr lang="en-US" sz="2800" b="1" dirty="0">
                <a:solidFill>
                  <a:schemeClr val="accent5">
                    <a:lumMod val="75000"/>
                  </a:schemeClr>
                </a:solidFill>
              </a:rPr>
              <a:t>Daniel: Outline</a:t>
            </a:r>
          </a:p>
        </p:txBody>
      </p:sp>
      <p:sp>
        <p:nvSpPr>
          <p:cNvPr id="4" name="Text Placeholder 3">
            <a:extLst>
              <a:ext uri="{FF2B5EF4-FFF2-40B4-BE49-F238E27FC236}">
                <a16:creationId xmlns:a16="http://schemas.microsoft.com/office/drawing/2014/main" id="{0C4D4892-A9E7-B63C-48F0-A01F62A0EF1E}"/>
              </a:ext>
            </a:extLst>
          </p:cNvPr>
          <p:cNvSpPr>
            <a:spLocks noGrp="1"/>
          </p:cNvSpPr>
          <p:nvPr>
            <p:ph type="body" sz="quarter" idx="13"/>
          </p:nvPr>
        </p:nvSpPr>
        <p:spPr>
          <a:xfrm>
            <a:off x="1522412" y="1231077"/>
            <a:ext cx="2514600" cy="594205"/>
          </a:xfrm>
        </p:spPr>
        <p:txBody>
          <a:bodyPr>
            <a:normAutofit/>
          </a:bodyPr>
          <a:lstStyle/>
          <a:p>
            <a:pPr algn="ctr"/>
            <a:r>
              <a:rPr lang="en-US" sz="1500" dirty="0">
                <a:solidFill>
                  <a:srgbClr val="3C3C3C"/>
                </a:solidFill>
                <a:latin typeface="Georgia" panose="02040502050405020303" pitchFamily="18" charset="0"/>
              </a:rPr>
              <a:t>Personal Background of Daniel</a:t>
            </a:r>
            <a:endParaRPr lang="en-US" sz="1500" dirty="0"/>
          </a:p>
        </p:txBody>
      </p:sp>
      <p:sp>
        <p:nvSpPr>
          <p:cNvPr id="5" name="Text Placeholder 4">
            <a:extLst>
              <a:ext uri="{FF2B5EF4-FFF2-40B4-BE49-F238E27FC236}">
                <a16:creationId xmlns:a16="http://schemas.microsoft.com/office/drawing/2014/main" id="{065BF95F-241A-1B23-744D-E3913FF6E6C7}"/>
              </a:ext>
            </a:extLst>
          </p:cNvPr>
          <p:cNvSpPr>
            <a:spLocks noGrp="1"/>
          </p:cNvSpPr>
          <p:nvPr>
            <p:ph type="body" sz="quarter" idx="14"/>
          </p:nvPr>
        </p:nvSpPr>
        <p:spPr>
          <a:xfrm>
            <a:off x="1140651" y="1843566"/>
            <a:ext cx="3273552" cy="340703"/>
          </a:xfrm>
        </p:spPr>
        <p:txBody>
          <a:bodyPr/>
          <a:lstStyle/>
          <a:p>
            <a:pPr algn="ctr"/>
            <a:r>
              <a:rPr lang="en-US" sz="1400" b="1" dirty="0">
                <a:solidFill>
                  <a:srgbClr val="7030A0"/>
                </a:solidFill>
                <a:latin typeface="Georgia" panose="02040502050405020303" pitchFamily="18" charset="0"/>
              </a:rPr>
              <a:t>Daniel 1:1–21</a:t>
            </a:r>
            <a:endParaRPr lang="en-US" sz="1200" dirty="0">
              <a:latin typeface="Georgia" panose="02040502050405020303" pitchFamily="18" charset="0"/>
            </a:endParaRPr>
          </a:p>
        </p:txBody>
      </p:sp>
      <p:sp>
        <p:nvSpPr>
          <p:cNvPr id="7" name="Text Placeholder 6">
            <a:extLst>
              <a:ext uri="{FF2B5EF4-FFF2-40B4-BE49-F238E27FC236}">
                <a16:creationId xmlns:a16="http://schemas.microsoft.com/office/drawing/2014/main" id="{590E8668-C440-18B0-0A7B-105241BB391C}"/>
              </a:ext>
            </a:extLst>
          </p:cNvPr>
          <p:cNvSpPr>
            <a:spLocks noGrp="1"/>
          </p:cNvSpPr>
          <p:nvPr>
            <p:ph type="body" sz="quarter" idx="15"/>
          </p:nvPr>
        </p:nvSpPr>
        <p:spPr>
          <a:xfrm>
            <a:off x="5103812" y="1229688"/>
            <a:ext cx="2590800" cy="594205"/>
          </a:xfrm>
        </p:spPr>
        <p:txBody>
          <a:bodyPr>
            <a:normAutofit/>
          </a:bodyPr>
          <a:lstStyle/>
          <a:p>
            <a:pPr algn="ctr"/>
            <a:r>
              <a:rPr lang="en-US" sz="1500" dirty="0">
                <a:solidFill>
                  <a:srgbClr val="3C3C3C"/>
                </a:solidFill>
                <a:latin typeface="Georgia" panose="02040502050405020303" pitchFamily="18" charset="0"/>
                <a:ea typeface="Times New Roman" panose="02020603050405020304" pitchFamily="18" charset="0"/>
                <a:cs typeface="Aptos" panose="020B0004020202020204" pitchFamily="34" charset="0"/>
              </a:rPr>
              <a:t>Prophetic Course of Gentile Dominion</a:t>
            </a:r>
            <a:endParaRPr lang="en-US" sz="1500" dirty="0"/>
          </a:p>
        </p:txBody>
      </p:sp>
      <p:sp>
        <p:nvSpPr>
          <p:cNvPr id="8" name="Text Placeholder 7">
            <a:extLst>
              <a:ext uri="{FF2B5EF4-FFF2-40B4-BE49-F238E27FC236}">
                <a16:creationId xmlns:a16="http://schemas.microsoft.com/office/drawing/2014/main" id="{6B3645F0-E5FE-48BA-903B-845627CB5F9A}"/>
              </a:ext>
            </a:extLst>
          </p:cNvPr>
          <p:cNvSpPr>
            <a:spLocks noGrp="1"/>
          </p:cNvSpPr>
          <p:nvPr>
            <p:ph type="body" sz="quarter" idx="16"/>
          </p:nvPr>
        </p:nvSpPr>
        <p:spPr>
          <a:xfrm>
            <a:off x="4799012" y="1812980"/>
            <a:ext cx="3273552" cy="340703"/>
          </a:xfrm>
        </p:spPr>
        <p:txBody>
          <a:bodyPr/>
          <a:lstStyle/>
          <a:p>
            <a:pPr algn="ctr"/>
            <a:r>
              <a:rPr lang="en-US" sz="1400" b="1" dirty="0">
                <a:solidFill>
                  <a:schemeClr val="accent2"/>
                </a:solidFill>
                <a:latin typeface="Georgia" panose="02040502050405020303" pitchFamily="18" charset="0"/>
              </a:rPr>
              <a:t>Daniel 2:1–7:28</a:t>
            </a:r>
          </a:p>
        </p:txBody>
      </p:sp>
      <p:sp>
        <p:nvSpPr>
          <p:cNvPr id="13" name="Text Placeholder 12">
            <a:extLst>
              <a:ext uri="{FF2B5EF4-FFF2-40B4-BE49-F238E27FC236}">
                <a16:creationId xmlns:a16="http://schemas.microsoft.com/office/drawing/2014/main" id="{4B270B3D-2938-8743-5526-DAA2A8B5BBB3}"/>
              </a:ext>
            </a:extLst>
          </p:cNvPr>
          <p:cNvSpPr>
            <a:spLocks noGrp="1"/>
          </p:cNvSpPr>
          <p:nvPr>
            <p:ph type="body" sz="quarter" idx="17"/>
          </p:nvPr>
        </p:nvSpPr>
        <p:spPr>
          <a:xfrm>
            <a:off x="8685212" y="1230424"/>
            <a:ext cx="2590800" cy="594205"/>
          </a:xfrm>
        </p:spPr>
        <p:txBody>
          <a:bodyPr>
            <a:normAutofit/>
          </a:bodyPr>
          <a:lstStyle/>
          <a:p>
            <a:pPr algn="ctr"/>
            <a:r>
              <a:rPr lang="en-US" sz="1500" dirty="0">
                <a:solidFill>
                  <a:srgbClr val="3C3C3C"/>
                </a:solidFill>
                <a:latin typeface="Georgia" panose="02040502050405020303" pitchFamily="18" charset="0"/>
                <a:ea typeface="Times New Roman" panose="02020603050405020304" pitchFamily="18" charset="0"/>
                <a:cs typeface="Aptos" panose="020B0004020202020204" pitchFamily="34" charset="0"/>
              </a:rPr>
              <a:t>Prophetic Course of Israel’s Destiny</a:t>
            </a:r>
            <a:endParaRPr lang="en-US" sz="1500" dirty="0"/>
          </a:p>
        </p:txBody>
      </p:sp>
      <p:sp>
        <p:nvSpPr>
          <p:cNvPr id="14" name="Text Placeholder 13">
            <a:extLst>
              <a:ext uri="{FF2B5EF4-FFF2-40B4-BE49-F238E27FC236}">
                <a16:creationId xmlns:a16="http://schemas.microsoft.com/office/drawing/2014/main" id="{BCA51A1D-9147-68E9-5A29-ADC32319CE76}"/>
              </a:ext>
            </a:extLst>
          </p:cNvPr>
          <p:cNvSpPr>
            <a:spLocks noGrp="1"/>
          </p:cNvSpPr>
          <p:nvPr>
            <p:ph type="body" sz="quarter" idx="18"/>
          </p:nvPr>
        </p:nvSpPr>
        <p:spPr>
          <a:xfrm>
            <a:off x="8385648" y="1842912"/>
            <a:ext cx="3273552" cy="340703"/>
          </a:xfrm>
        </p:spPr>
        <p:txBody>
          <a:bodyPr/>
          <a:lstStyle/>
          <a:p>
            <a:pPr algn="ctr"/>
            <a:r>
              <a:rPr lang="en-US" sz="1400" b="1" dirty="0">
                <a:solidFill>
                  <a:schemeClr val="accent6">
                    <a:lumMod val="75000"/>
                  </a:schemeClr>
                </a:solidFill>
                <a:latin typeface="Georgia" panose="02040502050405020303" pitchFamily="18" charset="0"/>
              </a:rPr>
              <a:t>Daniel 8:1–12:13</a:t>
            </a:r>
          </a:p>
        </p:txBody>
      </p:sp>
      <p:sp>
        <p:nvSpPr>
          <p:cNvPr id="17" name="Slide Number Placeholder 16">
            <a:extLst>
              <a:ext uri="{FF2B5EF4-FFF2-40B4-BE49-F238E27FC236}">
                <a16:creationId xmlns:a16="http://schemas.microsoft.com/office/drawing/2014/main" id="{DF4D3C18-25E1-D487-14F4-3D8AE4DAC094}"/>
              </a:ext>
            </a:extLst>
          </p:cNvPr>
          <p:cNvSpPr>
            <a:spLocks noGrp="1"/>
          </p:cNvSpPr>
          <p:nvPr>
            <p:ph type="sldNum" sz="quarter" idx="12"/>
          </p:nvPr>
        </p:nvSpPr>
        <p:spPr>
          <a:xfrm>
            <a:off x="10500817" y="6291791"/>
            <a:ext cx="1219201" cy="273049"/>
          </a:xfrm>
        </p:spPr>
        <p:txBody>
          <a:bodyPr/>
          <a:lstStyle/>
          <a:p>
            <a:pPr defTabSz="457063">
              <a:defRPr/>
            </a:pPr>
            <a:fld id="{CB1E4CB7-CB13-4810-BF18-BE31AFC64F93}" type="slidenum">
              <a:rPr lang="en-US" sz="1200">
                <a:solidFill>
                  <a:prstClr val="black">
                    <a:tint val="75000"/>
                  </a:prstClr>
                </a:solidFill>
                <a:latin typeface="Calibri" panose="020F0502020204030204"/>
              </a:rPr>
              <a:pPr defTabSz="457063">
                <a:defRPr/>
              </a:pPr>
              <a:t>16</a:t>
            </a:fld>
            <a:endParaRPr lang="en-US" sz="1200" dirty="0">
              <a:solidFill>
                <a:prstClr val="black">
                  <a:tint val="75000"/>
                </a:prstClr>
              </a:solidFill>
              <a:latin typeface="Calibri" panose="020F0502020204030204"/>
            </a:endParaRPr>
          </a:p>
        </p:txBody>
      </p:sp>
      <p:sp>
        <p:nvSpPr>
          <p:cNvPr id="20" name="TextBox 19">
            <a:extLst>
              <a:ext uri="{FF2B5EF4-FFF2-40B4-BE49-F238E27FC236}">
                <a16:creationId xmlns:a16="http://schemas.microsoft.com/office/drawing/2014/main" id="{3D9B34AF-B107-E390-9D1F-C6B348427D7C}"/>
              </a:ext>
            </a:extLst>
          </p:cNvPr>
          <p:cNvSpPr txBox="1"/>
          <p:nvPr/>
        </p:nvSpPr>
        <p:spPr>
          <a:xfrm>
            <a:off x="1141412" y="2362198"/>
            <a:ext cx="3276600" cy="2667002"/>
          </a:xfrm>
          <a:prstGeom prst="rect">
            <a:avLst/>
          </a:prstGeom>
          <a:solidFill>
            <a:schemeClr val="accent5">
              <a:lumMod val="40000"/>
              <a:lumOff val="60000"/>
            </a:schemeClr>
          </a:solidFill>
        </p:spPr>
        <p:txBody>
          <a:bodyPr wrap="square" rtlCol="0">
            <a:noAutofit/>
          </a:bodyPr>
          <a:lstStyle/>
          <a:p>
            <a:pPr marL="285750" indent="-285750">
              <a:lnSpc>
                <a:spcPct val="90000"/>
              </a:lnSpc>
              <a:spcBef>
                <a:spcPts val="400"/>
              </a:spcBef>
              <a:spcAft>
                <a:spcPts val="600"/>
              </a:spcAft>
              <a:buClr>
                <a:schemeClr val="accent2"/>
              </a:buClr>
              <a:buFont typeface="Wingdings" panose="05000000000000000000" pitchFamily="2" charset="2"/>
              <a:buChar char="§"/>
            </a:pPr>
            <a:r>
              <a:rPr lang="en-US" sz="1700" dirty="0"/>
              <a:t>Conquest of Jerusalem</a:t>
            </a:r>
          </a:p>
          <a:p>
            <a:pPr marL="285750" indent="-285750">
              <a:lnSpc>
                <a:spcPct val="90000"/>
              </a:lnSpc>
              <a:spcBef>
                <a:spcPts val="400"/>
              </a:spcBef>
              <a:spcAft>
                <a:spcPts val="600"/>
              </a:spcAft>
              <a:buClr>
                <a:schemeClr val="accent2"/>
              </a:buClr>
              <a:buFont typeface="Wingdings" panose="05000000000000000000" pitchFamily="2" charset="2"/>
              <a:buChar char="§"/>
            </a:pPr>
            <a:r>
              <a:rPr lang="en-US" sz="1700" dirty="0"/>
              <a:t>Conscription of Jews for Training</a:t>
            </a:r>
          </a:p>
          <a:p>
            <a:pPr marL="285750" indent="-285750">
              <a:lnSpc>
                <a:spcPct val="90000"/>
              </a:lnSpc>
              <a:spcBef>
                <a:spcPts val="400"/>
              </a:spcBef>
              <a:spcAft>
                <a:spcPts val="600"/>
              </a:spcAft>
              <a:buClr>
                <a:schemeClr val="accent2"/>
              </a:buClr>
              <a:buFont typeface="Wingdings" panose="05000000000000000000" pitchFamily="2" charset="2"/>
              <a:buChar char="§"/>
            </a:pPr>
            <a:r>
              <a:rPr lang="en-US" sz="1700" dirty="0"/>
              <a:t>Courage of Four Men in Trial</a:t>
            </a:r>
          </a:p>
          <a:p>
            <a:pPr marL="285750" indent="-285750">
              <a:lnSpc>
                <a:spcPct val="90000"/>
              </a:lnSpc>
              <a:spcBef>
                <a:spcPts val="400"/>
              </a:spcBef>
              <a:spcAft>
                <a:spcPts val="600"/>
              </a:spcAft>
              <a:buClr>
                <a:schemeClr val="accent2"/>
              </a:buClr>
              <a:buFont typeface="Wingdings" panose="05000000000000000000" pitchFamily="2" charset="2"/>
              <a:buChar char="§"/>
            </a:pPr>
            <a:r>
              <a:rPr lang="en-US" sz="1700" dirty="0"/>
              <a:t>Choice of Four Men for Royal Positions</a:t>
            </a:r>
          </a:p>
          <a:p>
            <a:endParaRPr lang="en-US" dirty="0"/>
          </a:p>
        </p:txBody>
      </p:sp>
      <p:sp>
        <p:nvSpPr>
          <p:cNvPr id="21" name="TextBox 20">
            <a:extLst>
              <a:ext uri="{FF2B5EF4-FFF2-40B4-BE49-F238E27FC236}">
                <a16:creationId xmlns:a16="http://schemas.microsoft.com/office/drawing/2014/main" id="{CE1A5F55-EA93-1726-2C43-C6C5701BBD5E}"/>
              </a:ext>
            </a:extLst>
          </p:cNvPr>
          <p:cNvSpPr txBox="1"/>
          <p:nvPr/>
        </p:nvSpPr>
        <p:spPr>
          <a:xfrm>
            <a:off x="4799012" y="2362200"/>
            <a:ext cx="3276600" cy="2667002"/>
          </a:xfrm>
          <a:prstGeom prst="rect">
            <a:avLst/>
          </a:prstGeom>
          <a:solidFill>
            <a:schemeClr val="accent5">
              <a:lumMod val="40000"/>
              <a:lumOff val="60000"/>
            </a:schemeClr>
          </a:solidFill>
        </p:spPr>
        <p:txBody>
          <a:bodyPr wrap="square" rtlCol="0">
            <a:noAutofit/>
          </a:bodyPr>
          <a:lstStyle/>
          <a:p>
            <a:pPr marL="285750" indent="-285750">
              <a:lnSpc>
                <a:spcPct val="90000"/>
              </a:lnSpc>
              <a:spcBef>
                <a:spcPts val="400"/>
              </a:spcBef>
              <a:spcAft>
                <a:spcPts val="600"/>
              </a:spcAft>
              <a:buClr>
                <a:schemeClr val="accent2"/>
              </a:buClr>
              <a:buFont typeface="Wingdings" panose="05000000000000000000" pitchFamily="2" charset="2"/>
              <a:buChar char="§"/>
            </a:pPr>
            <a:r>
              <a:rPr lang="en-US" sz="1600" dirty="0"/>
              <a:t>Dilemmas of Nebuchadnezzar</a:t>
            </a:r>
          </a:p>
          <a:p>
            <a:pPr marL="548640" lvl="1" indent="-285750">
              <a:lnSpc>
                <a:spcPct val="90000"/>
              </a:lnSpc>
              <a:buClr>
                <a:schemeClr val="accent2"/>
              </a:buClr>
              <a:buFont typeface="Wingdings" panose="05000000000000000000" pitchFamily="2" charset="2"/>
              <a:buChar char="§"/>
            </a:pPr>
            <a:r>
              <a:rPr lang="en-US" sz="1200" dirty="0"/>
              <a:t>His dream of the latter days (Daniel 2)</a:t>
            </a:r>
          </a:p>
          <a:p>
            <a:pPr marL="548640" lvl="1" indent="-285750">
              <a:lnSpc>
                <a:spcPct val="90000"/>
              </a:lnSpc>
              <a:buClr>
                <a:schemeClr val="accent2"/>
              </a:buClr>
              <a:buFont typeface="Wingdings" panose="05000000000000000000" pitchFamily="2" charset="2"/>
              <a:buChar char="§"/>
            </a:pPr>
            <a:r>
              <a:rPr lang="en-US" sz="1200" dirty="0"/>
              <a:t>His idolatrous golden image (Daniel 3)</a:t>
            </a:r>
          </a:p>
          <a:p>
            <a:pPr marL="548640" lvl="1" indent="-285750">
              <a:lnSpc>
                <a:spcPct val="90000"/>
              </a:lnSpc>
              <a:buClr>
                <a:schemeClr val="accent2"/>
              </a:buClr>
              <a:buFont typeface="Wingdings" panose="05000000000000000000" pitchFamily="2" charset="2"/>
              <a:buChar char="§"/>
            </a:pPr>
            <a:r>
              <a:rPr lang="en-US" sz="1200" dirty="0"/>
              <a:t>His time of being cut down (Daniel 4)</a:t>
            </a:r>
          </a:p>
          <a:p>
            <a:pPr marL="285750" indent="-285750">
              <a:lnSpc>
                <a:spcPct val="90000"/>
              </a:lnSpc>
              <a:spcBef>
                <a:spcPts val="600"/>
              </a:spcBef>
              <a:spcAft>
                <a:spcPts val="600"/>
              </a:spcAft>
              <a:buClr>
                <a:schemeClr val="accent2"/>
              </a:buClr>
              <a:buFont typeface="Wingdings" panose="05000000000000000000" pitchFamily="2" charset="2"/>
              <a:buChar char="§"/>
            </a:pPr>
            <a:r>
              <a:rPr lang="en-US" sz="1600" dirty="0"/>
              <a:t>Debauchery and Demise of Belshazzar (Daniel 5)</a:t>
            </a:r>
          </a:p>
          <a:p>
            <a:pPr marL="285750" indent="-285750">
              <a:lnSpc>
                <a:spcPct val="90000"/>
              </a:lnSpc>
              <a:spcBef>
                <a:spcPts val="600"/>
              </a:spcBef>
              <a:spcAft>
                <a:spcPts val="600"/>
              </a:spcAft>
              <a:buClr>
                <a:schemeClr val="accent2"/>
              </a:buClr>
              <a:buFont typeface="Wingdings" panose="05000000000000000000" pitchFamily="2" charset="2"/>
              <a:buChar char="§"/>
            </a:pPr>
            <a:r>
              <a:rPr lang="en-US" sz="1600" dirty="0"/>
              <a:t>Deliverance of Daniel from the lions (Daniel 6)</a:t>
            </a:r>
          </a:p>
          <a:p>
            <a:pPr marL="285750" indent="-285750">
              <a:lnSpc>
                <a:spcPct val="90000"/>
              </a:lnSpc>
              <a:spcBef>
                <a:spcPts val="600"/>
              </a:spcBef>
              <a:spcAft>
                <a:spcPts val="600"/>
              </a:spcAft>
              <a:buClr>
                <a:schemeClr val="accent2"/>
              </a:buClr>
              <a:buFont typeface="Wingdings" panose="05000000000000000000" pitchFamily="2" charset="2"/>
              <a:buChar char="§"/>
            </a:pPr>
            <a:r>
              <a:rPr lang="en-US" sz="1600" dirty="0"/>
              <a:t>Daniel’s Dream: 4 beasts      (Daniel 7)</a:t>
            </a:r>
          </a:p>
          <a:p>
            <a:pPr>
              <a:lnSpc>
                <a:spcPct val="90000"/>
              </a:lnSpc>
              <a:spcBef>
                <a:spcPts val="400"/>
              </a:spcBef>
              <a:spcAft>
                <a:spcPts val="600"/>
              </a:spcAft>
              <a:buClr>
                <a:schemeClr val="accent2"/>
              </a:buCl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a:lnSpc>
                <a:spcPct val="90000"/>
              </a:lnSpc>
              <a:spcBef>
                <a:spcPts val="400"/>
              </a:spcBef>
              <a:spcAft>
                <a:spcPts val="600"/>
              </a:spcAft>
              <a:buClr>
                <a:schemeClr val="accent2"/>
              </a:buClr>
            </a:pPr>
            <a:endParaRPr lang="en-US" dirty="0"/>
          </a:p>
        </p:txBody>
      </p:sp>
      <p:sp>
        <p:nvSpPr>
          <p:cNvPr id="22" name="TextBox 21">
            <a:extLst>
              <a:ext uri="{FF2B5EF4-FFF2-40B4-BE49-F238E27FC236}">
                <a16:creationId xmlns:a16="http://schemas.microsoft.com/office/drawing/2014/main" id="{02F64621-BA91-1D7F-800F-4295604DCBA6}"/>
              </a:ext>
            </a:extLst>
          </p:cNvPr>
          <p:cNvSpPr txBox="1"/>
          <p:nvPr/>
        </p:nvSpPr>
        <p:spPr>
          <a:xfrm>
            <a:off x="8380412" y="2362199"/>
            <a:ext cx="3035490" cy="2667001"/>
          </a:xfrm>
          <a:prstGeom prst="rect">
            <a:avLst/>
          </a:prstGeom>
          <a:solidFill>
            <a:schemeClr val="accent5">
              <a:lumMod val="40000"/>
              <a:lumOff val="60000"/>
            </a:schemeClr>
          </a:solidFill>
        </p:spPr>
        <p:txBody>
          <a:bodyPr wrap="square" rtlCol="0">
            <a:noAutofit/>
          </a:bodyPr>
          <a:lstStyle/>
          <a:p>
            <a:pPr marL="285750" indent="-285750">
              <a:lnSpc>
                <a:spcPct val="90000"/>
              </a:lnSpc>
              <a:spcBef>
                <a:spcPts val="400"/>
              </a:spcBef>
              <a:spcAft>
                <a:spcPts val="600"/>
              </a:spcAft>
              <a:buClr>
                <a:schemeClr val="accent2"/>
              </a:buClr>
              <a:buFont typeface="Wingdings" panose="05000000000000000000" pitchFamily="2" charset="2"/>
              <a:buChar char="§"/>
            </a:pPr>
            <a:r>
              <a:rPr lang="en-US" sz="1600" dirty="0"/>
              <a:t>Prophecy of the Ram and Male Goat (Daniel 8)</a:t>
            </a:r>
          </a:p>
          <a:p>
            <a:pPr marL="285750" indent="-285750">
              <a:lnSpc>
                <a:spcPct val="90000"/>
              </a:lnSpc>
              <a:spcBef>
                <a:spcPts val="400"/>
              </a:spcBef>
              <a:spcAft>
                <a:spcPts val="600"/>
              </a:spcAft>
              <a:buClr>
                <a:schemeClr val="accent2"/>
              </a:buClr>
              <a:buFont typeface="Wingdings" panose="05000000000000000000" pitchFamily="2" charset="2"/>
              <a:buChar char="§"/>
            </a:pPr>
            <a:r>
              <a:rPr lang="en-US" sz="1600" dirty="0"/>
              <a:t>Prophecy of the Seventy Weeks (Daniel 9)</a:t>
            </a:r>
          </a:p>
          <a:p>
            <a:pPr marL="285750" indent="-285750">
              <a:lnSpc>
                <a:spcPct val="90000"/>
              </a:lnSpc>
              <a:spcBef>
                <a:spcPts val="400"/>
              </a:spcBef>
              <a:spcAft>
                <a:spcPts val="600"/>
              </a:spcAft>
              <a:buClr>
                <a:schemeClr val="accent2"/>
              </a:buClr>
              <a:buFont typeface="Wingdings" panose="05000000000000000000" pitchFamily="2" charset="2"/>
              <a:buChar char="§"/>
            </a:pPr>
            <a:r>
              <a:rPr lang="en-US" sz="1600" dirty="0"/>
              <a:t>Prophecy of Israel’s Humiliation and Restoration (Daniel 10-12)</a:t>
            </a:r>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600" dirty="0"/>
          </a:p>
          <a:p>
            <a:pPr marL="285750" indent="-285750">
              <a:lnSpc>
                <a:spcPct val="90000"/>
              </a:lnSpc>
              <a:spcBef>
                <a:spcPts val="400"/>
              </a:spcBef>
              <a:spcAft>
                <a:spcPts val="600"/>
              </a:spcAft>
              <a:buClr>
                <a:schemeClr val="accent2"/>
              </a:buClr>
              <a:buFont typeface="Wingdings" panose="05000000000000000000" pitchFamily="2" charset="2"/>
              <a:buChar char="§"/>
            </a:pPr>
            <a:endParaRPr lang="en-US" sz="1700" dirty="0"/>
          </a:p>
        </p:txBody>
      </p:sp>
      <p:sp>
        <p:nvSpPr>
          <p:cNvPr id="3" name="TextBox 2">
            <a:extLst>
              <a:ext uri="{FF2B5EF4-FFF2-40B4-BE49-F238E27FC236}">
                <a16:creationId xmlns:a16="http://schemas.microsoft.com/office/drawing/2014/main" id="{4FFD9202-C32E-FC80-4372-EFA5D7E51251}"/>
              </a:ext>
            </a:extLst>
          </p:cNvPr>
          <p:cNvSpPr txBox="1"/>
          <p:nvPr/>
        </p:nvSpPr>
        <p:spPr>
          <a:xfrm>
            <a:off x="1103312" y="5383496"/>
            <a:ext cx="10312590" cy="461665"/>
          </a:xfrm>
          <a:prstGeom prst="rect">
            <a:avLst/>
          </a:prstGeom>
          <a:noFill/>
        </p:spPr>
        <p:txBody>
          <a:bodyPr wrap="square" rtlCol="0">
            <a:spAutoFit/>
          </a:bodyPr>
          <a:lstStyle/>
          <a:p>
            <a:r>
              <a:rPr lang="en-US" sz="1200" dirty="0"/>
              <a:t>“With many such parables he spoke the word to them, as they were able to hear it. He did not speak to them without a parable, but privately to his own disciples he explained everything.(</a:t>
            </a:r>
            <a:r>
              <a:rPr lang="en-US" sz="1200" dirty="0">
                <a:hlinkClick r:id="rId2"/>
              </a:rPr>
              <a:t>Mark 4:33-34</a:t>
            </a:r>
            <a:r>
              <a:rPr lang="en-US" sz="1200" dirty="0"/>
              <a:t>)</a:t>
            </a:r>
          </a:p>
        </p:txBody>
      </p:sp>
    </p:spTree>
    <p:extLst>
      <p:ext uri="{BB962C8B-B14F-4D97-AF65-F5344CB8AC3E}">
        <p14:creationId xmlns:p14="http://schemas.microsoft.com/office/powerpoint/2010/main" val="244916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146A-D667-44AE-C5FD-E35908D08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AF9961-EDFA-52AE-BCCC-96516261D60A}"/>
              </a:ext>
            </a:extLst>
          </p:cNvPr>
          <p:cNvSpPr>
            <a:spLocks noGrp="1"/>
          </p:cNvSpPr>
          <p:nvPr>
            <p:ph type="title"/>
          </p:nvPr>
        </p:nvSpPr>
        <p:spPr>
          <a:xfrm>
            <a:off x="609747" y="702155"/>
            <a:ext cx="10983849" cy="460891"/>
          </a:xfrm>
        </p:spPr>
        <p:txBody>
          <a:bodyPr vert="horz" lIns="91440" tIns="45720" rIns="91440" bIns="45720" rtlCol="0" anchor="b">
            <a:normAutofit fontScale="90000"/>
          </a:bodyPr>
          <a:lstStyle/>
          <a:p>
            <a:pPr algn="ctr" defTabSz="457200"/>
            <a:r>
              <a:rPr lang="en-US" sz="2800" b="1" dirty="0">
                <a:solidFill>
                  <a:schemeClr val="accent1">
                    <a:lumMod val="75000"/>
                  </a:schemeClr>
                </a:solidFill>
              </a:rPr>
              <a:t>KEY GEOGRAPHY: 670 B.C. – 538 B.C.</a:t>
            </a:r>
          </a:p>
        </p:txBody>
      </p:sp>
      <p:pic>
        <p:nvPicPr>
          <p:cNvPr id="7" name="Picture Placeholder 6">
            <a:extLst>
              <a:ext uri="{FF2B5EF4-FFF2-40B4-BE49-F238E27FC236}">
                <a16:creationId xmlns:a16="http://schemas.microsoft.com/office/drawing/2014/main" id="{823C79DD-E713-C0E7-6A54-3096AC62C5E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6" r="-232"/>
          <a:stretch/>
        </p:blipFill>
        <p:spPr>
          <a:xfrm>
            <a:off x="6119961" y="1301726"/>
            <a:ext cx="5890290" cy="3957447"/>
          </a:xfrm>
          <a:prstGeom prst="rect">
            <a:avLst/>
          </a:prstGeom>
        </p:spPr>
      </p:pic>
      <p:sp>
        <p:nvSpPr>
          <p:cNvPr id="5" name="Slide Number Placeholder 4">
            <a:extLst>
              <a:ext uri="{FF2B5EF4-FFF2-40B4-BE49-F238E27FC236}">
                <a16:creationId xmlns:a16="http://schemas.microsoft.com/office/drawing/2014/main" id="{E4A4C449-3F57-FD58-E2C1-69D945FAEB80}"/>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AAEAE4A8-A6E5-453E-B946-FB774B73F48C}" type="slidenum">
              <a:rPr lang="en-US" smtClean="0"/>
              <a:pPr defTabSz="914400">
                <a:spcAft>
                  <a:spcPts val="600"/>
                </a:spcAft>
              </a:pPr>
              <a:t>17</a:t>
            </a:fld>
            <a:endParaRPr lang="en-US" dirty="0"/>
          </a:p>
        </p:txBody>
      </p:sp>
      <p:pic>
        <p:nvPicPr>
          <p:cNvPr id="9" name="Picture 8" descr="A map of the middle east&#10;&#10;Description automatically generated">
            <a:extLst>
              <a:ext uri="{FF2B5EF4-FFF2-40B4-BE49-F238E27FC236}">
                <a16:creationId xmlns:a16="http://schemas.microsoft.com/office/drawing/2014/main" id="{E5D14924-5DD7-A026-3CA0-2F6A5EB24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212" y="1295400"/>
            <a:ext cx="5715000" cy="3936206"/>
          </a:xfrm>
          <a:prstGeom prst="rect">
            <a:avLst/>
          </a:prstGeom>
        </p:spPr>
      </p:pic>
    </p:spTree>
    <p:extLst>
      <p:ext uri="{BB962C8B-B14F-4D97-AF65-F5344CB8AC3E}">
        <p14:creationId xmlns:p14="http://schemas.microsoft.com/office/powerpoint/2010/main" val="312171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ADE9C-A0EE-3FA5-3338-01534DD12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0CB694-2234-A1A4-8B51-2D6EB0144C70}"/>
              </a:ext>
            </a:extLst>
          </p:cNvPr>
          <p:cNvSpPr>
            <a:spLocks noGrp="1"/>
          </p:cNvSpPr>
          <p:nvPr>
            <p:ph type="title"/>
          </p:nvPr>
        </p:nvSpPr>
        <p:spPr>
          <a:xfrm>
            <a:off x="684212" y="152400"/>
            <a:ext cx="7313465" cy="460891"/>
          </a:xfrm>
        </p:spPr>
        <p:txBody>
          <a:bodyPr vert="horz" lIns="91440" tIns="45720" rIns="91440" bIns="45720" rtlCol="0" anchor="b">
            <a:normAutofit fontScale="90000"/>
          </a:bodyPr>
          <a:lstStyle/>
          <a:p>
            <a:pPr defTabSz="457200"/>
            <a:r>
              <a:rPr lang="en-US" sz="2800" b="1" dirty="0">
                <a:solidFill>
                  <a:schemeClr val="tx2"/>
                </a:solidFill>
              </a:rPr>
              <a:t>KEY GEOGRAPHY: 612 B.C. – 333 B.C.</a:t>
            </a:r>
          </a:p>
        </p:txBody>
      </p:sp>
      <p:pic>
        <p:nvPicPr>
          <p:cNvPr id="11" name="Picture Placeholder 10">
            <a:extLst>
              <a:ext uri="{FF2B5EF4-FFF2-40B4-BE49-F238E27FC236}">
                <a16:creationId xmlns:a16="http://schemas.microsoft.com/office/drawing/2014/main" id="{62E88282-C014-D19E-C7AD-D9E545A66B1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32" r="375"/>
          <a:stretch/>
        </p:blipFill>
        <p:spPr>
          <a:xfrm>
            <a:off x="5751256" y="826460"/>
            <a:ext cx="6134356" cy="4617720"/>
          </a:xfrm>
        </p:spPr>
      </p:pic>
      <p:sp>
        <p:nvSpPr>
          <p:cNvPr id="5" name="Slide Number Placeholder 4">
            <a:extLst>
              <a:ext uri="{FF2B5EF4-FFF2-40B4-BE49-F238E27FC236}">
                <a16:creationId xmlns:a16="http://schemas.microsoft.com/office/drawing/2014/main" id="{F8316479-57E5-9C3D-4267-A3B0532B7D41}"/>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pPr>
            <a:fld id="{AAEAE4A8-A6E5-453E-B946-FB774B73F48C}" type="slidenum">
              <a:rPr lang="en-US" smtClean="0"/>
              <a:pPr defTabSz="914400">
                <a:spcAft>
                  <a:spcPts val="600"/>
                </a:spcAft>
              </a:pPr>
              <a:t>18</a:t>
            </a:fld>
            <a:endParaRPr lang="en-US" dirty="0"/>
          </a:p>
        </p:txBody>
      </p:sp>
      <p:pic>
        <p:nvPicPr>
          <p:cNvPr id="9" name="Picture 8">
            <a:extLst>
              <a:ext uri="{FF2B5EF4-FFF2-40B4-BE49-F238E27FC236}">
                <a16:creationId xmlns:a16="http://schemas.microsoft.com/office/drawing/2014/main" id="{41D19BB2-8EAA-4245-C666-61003FAED1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3213" y="1683067"/>
            <a:ext cx="5172075" cy="3491865"/>
          </a:xfrm>
          <a:prstGeom prst="rect">
            <a:avLst/>
          </a:prstGeom>
        </p:spPr>
      </p:pic>
      <p:sp>
        <p:nvSpPr>
          <p:cNvPr id="3" name="TextBox 2">
            <a:extLst>
              <a:ext uri="{FF2B5EF4-FFF2-40B4-BE49-F238E27FC236}">
                <a16:creationId xmlns:a16="http://schemas.microsoft.com/office/drawing/2014/main" id="{FF5D2192-A36C-6799-7023-54E35055C7ED}"/>
              </a:ext>
            </a:extLst>
          </p:cNvPr>
          <p:cNvSpPr txBox="1"/>
          <p:nvPr/>
        </p:nvSpPr>
        <p:spPr>
          <a:xfrm>
            <a:off x="303213" y="1205655"/>
            <a:ext cx="5172075" cy="369332"/>
          </a:xfrm>
          <a:prstGeom prst="rect">
            <a:avLst/>
          </a:prstGeom>
          <a:noFill/>
        </p:spPr>
        <p:txBody>
          <a:bodyPr wrap="square" rtlCol="0">
            <a:spAutoFit/>
          </a:bodyPr>
          <a:lstStyle/>
          <a:p>
            <a:pPr algn="ctr"/>
            <a:r>
              <a:rPr lang="en-US" dirty="0">
                <a:solidFill>
                  <a:schemeClr val="accent6"/>
                </a:solidFill>
              </a:rPr>
              <a:t>612 – 538 B.C.</a:t>
            </a:r>
          </a:p>
        </p:txBody>
      </p:sp>
      <p:sp>
        <p:nvSpPr>
          <p:cNvPr id="4" name="TextBox 3">
            <a:extLst>
              <a:ext uri="{FF2B5EF4-FFF2-40B4-BE49-F238E27FC236}">
                <a16:creationId xmlns:a16="http://schemas.microsoft.com/office/drawing/2014/main" id="{D5B84C8A-6D1E-CD49-7292-C26A432DF322}"/>
              </a:ext>
            </a:extLst>
          </p:cNvPr>
          <p:cNvSpPr txBox="1"/>
          <p:nvPr/>
        </p:nvSpPr>
        <p:spPr>
          <a:xfrm>
            <a:off x="5751256" y="476547"/>
            <a:ext cx="6134356" cy="369332"/>
          </a:xfrm>
          <a:prstGeom prst="rect">
            <a:avLst/>
          </a:prstGeom>
          <a:noFill/>
        </p:spPr>
        <p:txBody>
          <a:bodyPr wrap="square" rtlCol="0">
            <a:spAutoFit/>
          </a:bodyPr>
          <a:lstStyle/>
          <a:p>
            <a:pPr algn="ctr"/>
            <a:r>
              <a:rPr lang="en-US" dirty="0">
                <a:solidFill>
                  <a:schemeClr val="accent2"/>
                </a:solidFill>
              </a:rPr>
              <a:t>539 – 333 B.C.</a:t>
            </a:r>
          </a:p>
        </p:txBody>
      </p:sp>
    </p:spTree>
    <p:extLst>
      <p:ext uri="{BB962C8B-B14F-4D97-AF65-F5344CB8AC3E}">
        <p14:creationId xmlns:p14="http://schemas.microsoft.com/office/powerpoint/2010/main" val="3537819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3D330-D644-AB9C-AC07-6C98CCFF3B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4BC2F-2A21-D544-609E-7A22DFAF5279}"/>
              </a:ext>
            </a:extLst>
          </p:cNvPr>
          <p:cNvSpPr>
            <a:spLocks noGrp="1"/>
          </p:cNvSpPr>
          <p:nvPr>
            <p:ph type="title"/>
          </p:nvPr>
        </p:nvSpPr>
        <p:spPr>
          <a:xfrm>
            <a:off x="684212" y="152400"/>
            <a:ext cx="7313465" cy="460891"/>
          </a:xfrm>
        </p:spPr>
        <p:txBody>
          <a:bodyPr vert="horz" lIns="91440" tIns="45720" rIns="91440" bIns="45720" rtlCol="0" anchor="b">
            <a:normAutofit fontScale="90000"/>
          </a:bodyPr>
          <a:lstStyle/>
          <a:p>
            <a:pPr defTabSz="457200"/>
            <a:r>
              <a:rPr lang="en-US" sz="2800" b="1" dirty="0">
                <a:solidFill>
                  <a:schemeClr val="tx2"/>
                </a:solidFill>
              </a:rPr>
              <a:t>GEOGRAPHY: Past Persian Empire vs. Present Day</a:t>
            </a:r>
          </a:p>
        </p:txBody>
      </p:sp>
      <p:pic>
        <p:nvPicPr>
          <p:cNvPr id="11" name="Picture Placeholder 10">
            <a:extLst>
              <a:ext uri="{FF2B5EF4-FFF2-40B4-BE49-F238E27FC236}">
                <a16:creationId xmlns:a16="http://schemas.microsoft.com/office/drawing/2014/main" id="{8633E5E1-2CE9-6BF9-4325-5E6D081C61D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32" r="375"/>
          <a:stretch/>
        </p:blipFill>
        <p:spPr>
          <a:xfrm>
            <a:off x="760412" y="1219200"/>
            <a:ext cx="5214237" cy="3925062"/>
          </a:xfrm>
        </p:spPr>
      </p:pic>
      <p:sp>
        <p:nvSpPr>
          <p:cNvPr id="5" name="Slide Number Placeholder 4">
            <a:extLst>
              <a:ext uri="{FF2B5EF4-FFF2-40B4-BE49-F238E27FC236}">
                <a16:creationId xmlns:a16="http://schemas.microsoft.com/office/drawing/2014/main" id="{E52AD615-28D7-2722-69CF-738B708CE121}"/>
              </a:ext>
            </a:extLst>
          </p:cNvPr>
          <p:cNvSpPr>
            <a:spLocks noGrp="1"/>
          </p:cNvSpPr>
          <p:nvPr>
            <p:ph type="sldNum" sz="quarter" idx="12"/>
          </p:nvPr>
        </p:nvSpPr>
        <p:spPr>
          <a:xfrm>
            <a:off x="10971211" y="6356351"/>
            <a:ext cx="379631" cy="365125"/>
          </a:xfrm>
        </p:spPr>
        <p:txBody>
          <a:bodyPr vert="horz" lIns="91440" tIns="45720" rIns="91440" bIns="45720" rtlCol="0" anchor="ctr">
            <a:normAutofit/>
          </a:bodyPr>
          <a:lstStyle/>
          <a:p>
            <a:pPr defTabSz="914400">
              <a:spcAft>
                <a:spcPts val="600"/>
              </a:spcAft>
            </a:pPr>
            <a:fld id="{AAEAE4A8-A6E5-453E-B946-FB774B73F48C}" type="slidenum">
              <a:rPr lang="en-US" smtClean="0"/>
              <a:pPr defTabSz="914400">
                <a:spcAft>
                  <a:spcPts val="600"/>
                </a:spcAft>
              </a:pPr>
              <a:t>19</a:t>
            </a:fld>
            <a:endParaRPr lang="en-US" dirty="0"/>
          </a:p>
        </p:txBody>
      </p:sp>
      <p:pic>
        <p:nvPicPr>
          <p:cNvPr id="6" name="Picture Placeholder 10">
            <a:extLst>
              <a:ext uri="{FF2B5EF4-FFF2-40B4-BE49-F238E27FC236}">
                <a16:creationId xmlns:a16="http://schemas.microsoft.com/office/drawing/2014/main" id="{D790EAA2-F74F-4FFA-2C3E-D1293176DC5F}"/>
              </a:ext>
            </a:extLst>
          </p:cNvPr>
          <p:cNvPicPr>
            <a:picLocks noChangeAspect="1"/>
          </p:cNvPicPr>
          <p:nvPr/>
        </p:nvPicPr>
        <p:blipFill>
          <a:blip r:embed="rId3">
            <a:extLst>
              <a:ext uri="{28A0092B-C50C-407E-A947-70E740481C1C}">
                <a14:useLocalDpi xmlns:a14="http://schemas.microsoft.com/office/drawing/2010/main" val="0"/>
              </a:ext>
            </a:extLst>
          </a:blip>
          <a:srcRect l="11146" r="4411"/>
          <a:stretch>
            <a:fillRect/>
          </a:stretch>
        </p:blipFill>
        <p:spPr>
          <a:xfrm>
            <a:off x="6214177" y="1828800"/>
            <a:ext cx="5458523" cy="3057790"/>
          </a:xfrm>
          <a:prstGeom prst="rect">
            <a:avLst/>
          </a:prstGeom>
        </p:spPr>
      </p:pic>
    </p:spTree>
    <p:extLst>
      <p:ext uri="{BB962C8B-B14F-4D97-AF65-F5344CB8AC3E}">
        <p14:creationId xmlns:p14="http://schemas.microsoft.com/office/powerpoint/2010/main" val="3643019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ADD08-5B9F-9ABE-C79B-7648F05F0DDE}"/>
              </a:ext>
            </a:extLst>
          </p:cNvPr>
          <p:cNvSpPr>
            <a:spLocks noGrp="1"/>
          </p:cNvSpPr>
          <p:nvPr>
            <p:ph type="title"/>
          </p:nvPr>
        </p:nvSpPr>
        <p:spPr>
          <a:xfrm>
            <a:off x="684212" y="381000"/>
            <a:ext cx="11050588" cy="457200"/>
          </a:xfrm>
        </p:spPr>
        <p:txBody>
          <a:bodyPr>
            <a:noAutofit/>
          </a:bodyPr>
          <a:lstStyle/>
          <a:p>
            <a:pPr algn="ctr"/>
            <a:r>
              <a:rPr lang="en-US" sz="3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DANIEL: Key Verses</a:t>
            </a:r>
          </a:p>
        </p:txBody>
      </p:sp>
      <p:sp>
        <p:nvSpPr>
          <p:cNvPr id="3" name="Text Placeholder 2">
            <a:extLst>
              <a:ext uri="{FF2B5EF4-FFF2-40B4-BE49-F238E27FC236}">
                <a16:creationId xmlns:a16="http://schemas.microsoft.com/office/drawing/2014/main" id="{C174C4B8-3B7C-9208-2CF2-6C6E54FD7BEE}"/>
              </a:ext>
            </a:extLst>
          </p:cNvPr>
          <p:cNvSpPr>
            <a:spLocks noGrp="1"/>
          </p:cNvSpPr>
          <p:nvPr>
            <p:ph type="body" sz="quarter" idx="10"/>
          </p:nvPr>
        </p:nvSpPr>
        <p:spPr>
          <a:xfrm>
            <a:off x="684212" y="914400"/>
            <a:ext cx="10983913" cy="5410200"/>
          </a:xfrm>
        </p:spPr>
        <p:txBody>
          <a:bodyPr>
            <a:noAutofit/>
          </a:bodyPr>
          <a:lstStyle/>
          <a:p>
            <a:pPr>
              <a:spcBef>
                <a:spcPts val="0"/>
              </a:spcBef>
              <a:spcAft>
                <a:spcPts val="0"/>
              </a:spcAft>
            </a:pPr>
            <a:r>
              <a:rPr lang="en-US" sz="1200" b="0" i="0" dirty="0">
                <a:solidFill>
                  <a:srgbClr val="338BBD"/>
                </a:solidFill>
                <a:effectLst/>
                <a:latin typeface="system-ui"/>
                <a:hlinkClick r:id="rId2"/>
              </a:rPr>
              <a:t>Daniel 1:19-20</a:t>
            </a:r>
            <a:r>
              <a:rPr lang="en-US" sz="1200" b="0" i="0" dirty="0">
                <a:solidFill>
                  <a:srgbClr val="081C2A"/>
                </a:solidFill>
                <a:effectLst/>
                <a:latin typeface="system-ui"/>
              </a:rPr>
              <a:t>, “And the king spoke with them, and among all of them none was found like Daniel, Hananiah, Mishael, and Azariah. Therefore they stood before the king. And in every matter of wisdom and understanding about which the king inquired of them, he found them ten times better than all the magicians and enchanters that were in all his kingdom.”</a:t>
            </a:r>
            <a:br>
              <a:rPr lang="en-US" sz="1200" dirty="0"/>
            </a:br>
            <a:endParaRPr lang="en-US" sz="1200" dirty="0"/>
          </a:p>
          <a:p>
            <a:pPr>
              <a:spcBef>
                <a:spcPts val="0"/>
              </a:spcBef>
              <a:spcAft>
                <a:spcPts val="0"/>
              </a:spcAft>
            </a:pPr>
            <a:r>
              <a:rPr lang="en-US" sz="1200" dirty="0">
                <a:hlinkClick r:id="rId3"/>
              </a:rPr>
              <a:t>Daniel 2:26-31</a:t>
            </a:r>
            <a:r>
              <a:rPr lang="en-US" sz="1200" dirty="0"/>
              <a:t>, “The king declared to Daniel, whose name was Belteshazzar, ‘Are you able to make known to me the dream that I have seen and its interpretation?’ Daniel answered the king and said, ‘No wise men, enchanters, magicians, or astrologers can show to the king the mystery that the king has asked, but there is a God in heaven who reveals mysteries, and he has made known to King Nebuchadnezzar what will be in the latter days. Your dream and the visions of your head as you lay in bed are these: To you, O king, as you lay in bed came thoughts of what would be after this, and he who reveals mysteries made known to you what is to be. But as for me, this mystery has been revealed to me, not because of any wisdom that I have more than all the living, but in order that the interpretation may be made known to the king, and that you may know the thoughts of your mind. You saw, O king, and behold, a great image. This image, mighty and of exceeding brightness, stood before you, and its appearance was frightening.’”</a:t>
            </a:r>
          </a:p>
          <a:p>
            <a:pPr>
              <a:spcBef>
                <a:spcPts val="0"/>
              </a:spcBef>
              <a:spcAft>
                <a:spcPts val="0"/>
              </a:spcAft>
            </a:pPr>
            <a:endParaRPr lang="en-US" sz="1200" dirty="0"/>
          </a:p>
          <a:p>
            <a:pPr>
              <a:spcBef>
                <a:spcPts val="0"/>
              </a:spcBef>
              <a:spcAft>
                <a:spcPts val="0"/>
              </a:spcAft>
            </a:pPr>
            <a:r>
              <a:rPr lang="en-US" sz="1200" dirty="0">
                <a:hlinkClick r:id="rId4"/>
              </a:rPr>
              <a:t>Daniel 2:46-48</a:t>
            </a:r>
            <a:r>
              <a:rPr lang="en-US" sz="1200" dirty="0"/>
              <a:t>, “Then King Nebuchadnezzar fell upon his face and paid homage to Daniel, and commanded that an offering and incense be offered up to him. The king answered and said to Daniel, ‘Truly, your God is God of gods and Lord of kings, and a revealer of mysteries, for you have been able to reveal this mystery.’ Then the king gave Daniel high honors and many great gifts, and made him ruler over the whole province of Babylon and chief prefect over all the wise men of Babylon.”</a:t>
            </a:r>
          </a:p>
          <a:p>
            <a:pPr>
              <a:spcBef>
                <a:spcPts val="0"/>
              </a:spcBef>
              <a:spcAft>
                <a:spcPts val="0"/>
              </a:spcAft>
            </a:pPr>
            <a:br>
              <a:rPr lang="en-US" sz="1200" dirty="0"/>
            </a:br>
            <a:r>
              <a:rPr lang="en-US" sz="1200" b="0" i="0" dirty="0">
                <a:solidFill>
                  <a:srgbClr val="338BBD"/>
                </a:solidFill>
                <a:effectLst/>
                <a:latin typeface="system-ui"/>
                <a:hlinkClick r:id="rId5"/>
              </a:rPr>
              <a:t>Daniel 3:17-18</a:t>
            </a:r>
            <a:r>
              <a:rPr lang="en-US" sz="1200" b="0" i="0" dirty="0">
                <a:solidFill>
                  <a:srgbClr val="081C2A"/>
                </a:solidFill>
                <a:effectLst/>
                <a:latin typeface="system-ui"/>
              </a:rPr>
              <a:t>, “If this be so, our God whom we serve is able to deliver us from the burning fiery furnace, and he will deliver us out of your hand, O king. But if not, be it known to you, O king, that we will not serve your gods or worship the golden image that you have set up."</a:t>
            </a:r>
            <a:br>
              <a:rPr lang="en-US" sz="1200" dirty="0"/>
            </a:br>
            <a:endParaRPr lang="en-US" sz="1200" dirty="0"/>
          </a:p>
          <a:p>
            <a:pPr>
              <a:spcBef>
                <a:spcPts val="0"/>
              </a:spcBef>
              <a:spcAft>
                <a:spcPts val="0"/>
              </a:spcAft>
            </a:pPr>
            <a:r>
              <a:rPr lang="en-US" sz="1200" dirty="0">
                <a:hlinkClick r:id="rId6"/>
              </a:rPr>
              <a:t>Daniel 3:24-25</a:t>
            </a:r>
            <a:r>
              <a:rPr lang="en-US" sz="1200" dirty="0"/>
              <a:t>, "Then King Nebuchadnezzar was astonished and rose up in haste. He declared to his counselors, ‘Did we not cast three men bound into the fire?’ They answered and said to the king, ‘True, O king.’ He answered and said, ‘But I see four men unbound, walking in the midst of the fire, and they are not hurt; and the appearance of the fourth is like a son of the gods.’”</a:t>
            </a:r>
          </a:p>
          <a:p>
            <a:pPr>
              <a:spcBef>
                <a:spcPts val="0"/>
              </a:spcBef>
              <a:spcAft>
                <a:spcPts val="0"/>
              </a:spcAft>
            </a:pPr>
            <a:br>
              <a:rPr lang="en-US" sz="1200" dirty="0"/>
            </a:br>
            <a:r>
              <a:rPr lang="en-US" sz="1200" b="0" i="0" dirty="0">
                <a:solidFill>
                  <a:srgbClr val="338BBD"/>
                </a:solidFill>
                <a:effectLst/>
                <a:latin typeface="system-ui"/>
                <a:hlinkClick r:id="rId7"/>
              </a:rPr>
              <a:t>Daniel 4:34-35</a:t>
            </a:r>
            <a:r>
              <a:rPr lang="en-US" sz="1200" b="0" i="0" dirty="0">
                <a:solidFill>
                  <a:srgbClr val="081C2A"/>
                </a:solidFill>
                <a:effectLst/>
                <a:latin typeface="system-ui"/>
              </a:rPr>
              <a:t>, “At the end of the days I, Nebuchadnezzar, lifted my eyes to heaven, and my reason returned to me, and I blessed the Most High, and praised and honored him who lives forever, for his dominion is an everlasting dominion, and his kingdom endures from generation to generation; all the inhabitants of the earth are accounted as nothing, and he does according to his will among the host of heaven and among the inhabitants of the earth; and none can stay his hand or say to him, ‘What have you done?’”</a:t>
            </a:r>
            <a:br>
              <a:rPr lang="en-US" sz="1200" dirty="0"/>
            </a:br>
            <a:br>
              <a:rPr lang="en-US" sz="1200" dirty="0"/>
            </a:br>
            <a:r>
              <a:rPr lang="en-US" sz="1200" b="0" i="0" dirty="0">
                <a:solidFill>
                  <a:srgbClr val="338BBD"/>
                </a:solidFill>
                <a:effectLst/>
                <a:latin typeface="system-ui"/>
                <a:hlinkClick r:id="rId8"/>
              </a:rPr>
              <a:t>Daniel 9:25-27</a:t>
            </a:r>
            <a:r>
              <a:rPr lang="en-US" sz="1200" b="0" i="0" dirty="0">
                <a:solidFill>
                  <a:srgbClr val="081C2A"/>
                </a:solidFill>
                <a:effectLst/>
                <a:latin typeface="system-ui"/>
              </a:rPr>
              <a:t>, “Know therefore and understand that from the going out of the word to restore and build Jerusalem to the coming of an anointed one, a prince, there shall be seven weeks. And for sixty-two weeks it shall be built again with squares and moat, but in a troubled time. And after the sixty-two weeks, an anointed one shall be cut off and shall have nothing. And the people of the prince who is to come shall destroy the city and the sanctuary. Its end shall come with a flood, and to the end there shall be war. Desolations are decreed. And he shall make a strong covenant with many for one week, and for half of the week he shall put an end to sacrifice and offering. And on the wing of abominations shall come one who makes desolate, until the decreed end is poured out on the desolator."</a:t>
            </a:r>
            <a:endParaRPr lang="en-US" sz="1200" dirty="0"/>
          </a:p>
        </p:txBody>
      </p:sp>
      <p:sp>
        <p:nvSpPr>
          <p:cNvPr id="4" name="Slide Number Placeholder 4">
            <a:extLst>
              <a:ext uri="{FF2B5EF4-FFF2-40B4-BE49-F238E27FC236}">
                <a16:creationId xmlns:a16="http://schemas.microsoft.com/office/drawing/2014/main" id="{B5E02D03-8941-BC82-EDF4-E23F0C627BB0}"/>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z="1200" smtClean="0">
                <a:solidFill>
                  <a:srgbClr val="898989"/>
                </a:solidFill>
              </a:rPr>
              <a:pPr defTabSz="914400">
                <a:spcAft>
                  <a:spcPts val="600"/>
                </a:spcAft>
              </a:pPr>
              <a:t>20</a:t>
            </a:fld>
            <a:endParaRPr lang="en-US" sz="1200" dirty="0">
              <a:solidFill>
                <a:srgbClr val="898989"/>
              </a:solidFill>
            </a:endParaRPr>
          </a:p>
        </p:txBody>
      </p:sp>
    </p:spTree>
    <p:extLst>
      <p:ext uri="{BB962C8B-B14F-4D97-AF65-F5344CB8AC3E}">
        <p14:creationId xmlns:p14="http://schemas.microsoft.com/office/powerpoint/2010/main" val="563724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5745C-3E7D-7D8C-A486-1F6289EDC2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715AE9-55AF-AAF7-AEC6-9D3864E13B1B}"/>
              </a:ext>
            </a:extLst>
          </p:cNvPr>
          <p:cNvSpPr>
            <a:spLocks noGrp="1"/>
          </p:cNvSpPr>
          <p:nvPr>
            <p:ph type="title"/>
          </p:nvPr>
        </p:nvSpPr>
        <p:spPr>
          <a:xfrm>
            <a:off x="555749" y="321108"/>
            <a:ext cx="7443663" cy="738250"/>
          </a:xfrm>
        </p:spPr>
        <p:txBody>
          <a:bodyPr>
            <a:normAutofit/>
          </a:bodyPr>
          <a:lstStyle/>
          <a:p>
            <a:r>
              <a:rPr lang="en-US" sz="3600" dirty="0"/>
              <a:t>Visions and Dreams in Daniel 2, 7 and 8</a:t>
            </a:r>
          </a:p>
        </p:txBody>
      </p:sp>
      <p:pic>
        <p:nvPicPr>
          <p:cNvPr id="6" name="Content Placeholder 5">
            <a:extLst>
              <a:ext uri="{FF2B5EF4-FFF2-40B4-BE49-F238E27FC236}">
                <a16:creationId xmlns:a16="http://schemas.microsoft.com/office/drawing/2014/main" id="{BAFAD210-2657-8CC0-A250-707F1B7A9E7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36659"/>
          <a:stretch/>
        </p:blipFill>
        <p:spPr>
          <a:xfrm>
            <a:off x="4213349" y="1481171"/>
            <a:ext cx="1674813" cy="3947160"/>
          </a:xfrm>
        </p:spPr>
      </p:pic>
      <p:pic>
        <p:nvPicPr>
          <p:cNvPr id="8" name="Content Placeholder 7" descr="A lion and bear on a beach&#10;&#10;AI-generated content may be incorrect.">
            <a:extLst>
              <a:ext uri="{FF2B5EF4-FFF2-40B4-BE49-F238E27FC236}">
                <a16:creationId xmlns:a16="http://schemas.microsoft.com/office/drawing/2014/main" id="{DD52DACF-378B-0FD3-154A-E382B1C0186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0612" y="1352825"/>
            <a:ext cx="5180012" cy="3510840"/>
          </a:xfrm>
        </p:spPr>
      </p:pic>
      <p:pic>
        <p:nvPicPr>
          <p:cNvPr id="10" name="Picture 9" descr="A person in a gold helmet&#10;&#10;AI-generated content may be incorrect.">
            <a:extLst>
              <a:ext uri="{FF2B5EF4-FFF2-40B4-BE49-F238E27FC236}">
                <a16:creationId xmlns:a16="http://schemas.microsoft.com/office/drawing/2014/main" id="{0219F723-D90C-317E-3E1F-1B58A01C9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749" y="1277510"/>
            <a:ext cx="3541776" cy="4230624"/>
          </a:xfrm>
          <a:prstGeom prst="rect">
            <a:avLst/>
          </a:prstGeom>
        </p:spPr>
      </p:pic>
      <p:sp>
        <p:nvSpPr>
          <p:cNvPr id="14" name="TextBox 13">
            <a:extLst>
              <a:ext uri="{FF2B5EF4-FFF2-40B4-BE49-F238E27FC236}">
                <a16:creationId xmlns:a16="http://schemas.microsoft.com/office/drawing/2014/main" id="{193C0820-217C-8926-0015-1F92FB43FA59}"/>
              </a:ext>
            </a:extLst>
          </p:cNvPr>
          <p:cNvSpPr txBox="1"/>
          <p:nvPr/>
        </p:nvSpPr>
        <p:spPr>
          <a:xfrm>
            <a:off x="379412" y="5795044"/>
            <a:ext cx="8305800" cy="600164"/>
          </a:xfrm>
          <a:prstGeom prst="rect">
            <a:avLst/>
          </a:prstGeom>
          <a:noFill/>
        </p:spPr>
        <p:txBody>
          <a:bodyPr wrap="square" rtlCol="0">
            <a:spAutoFit/>
          </a:bodyPr>
          <a:lstStyle/>
          <a:p>
            <a:r>
              <a:rPr lang="en-US" sz="1100" dirty="0"/>
              <a:t>“And he [Jesus] said to them [his disciples], “Do you not understand this parable? How then will you understand all the parables?” (</a:t>
            </a:r>
            <a:r>
              <a:rPr lang="en-US" sz="1100" dirty="0">
                <a:hlinkClick r:id="rId5"/>
              </a:rPr>
              <a:t>Mark 4:13</a:t>
            </a:r>
            <a:r>
              <a:rPr lang="en-US" sz="1100" dirty="0"/>
              <a:t>)</a:t>
            </a:r>
          </a:p>
          <a:p>
            <a:endParaRPr lang="en-US" sz="1100" dirty="0"/>
          </a:p>
          <a:p>
            <a:endParaRPr lang="en-US" sz="1100" dirty="0"/>
          </a:p>
        </p:txBody>
      </p:sp>
      <p:pic>
        <p:nvPicPr>
          <p:cNvPr id="4" name="Picture 3" descr="A bull jumping in the air&#10;&#10;AI-generated content may be incorrect.">
            <a:extLst>
              <a:ext uri="{FF2B5EF4-FFF2-40B4-BE49-F238E27FC236}">
                <a16:creationId xmlns:a16="http://schemas.microsoft.com/office/drawing/2014/main" id="{0131F79B-122D-2E4D-5738-6A36456900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60618" y="5225830"/>
            <a:ext cx="2747772" cy="1138428"/>
          </a:xfrm>
          <a:prstGeom prst="rect">
            <a:avLst/>
          </a:prstGeom>
        </p:spPr>
      </p:pic>
      <p:sp>
        <p:nvSpPr>
          <p:cNvPr id="5" name="TextBox 4">
            <a:extLst>
              <a:ext uri="{FF2B5EF4-FFF2-40B4-BE49-F238E27FC236}">
                <a16:creationId xmlns:a16="http://schemas.microsoft.com/office/drawing/2014/main" id="{59D8A830-5CB1-6275-2B73-DB135246771D}"/>
              </a:ext>
            </a:extLst>
          </p:cNvPr>
          <p:cNvSpPr txBox="1"/>
          <p:nvPr/>
        </p:nvSpPr>
        <p:spPr>
          <a:xfrm>
            <a:off x="6108064" y="1051620"/>
            <a:ext cx="5242560" cy="276999"/>
          </a:xfrm>
          <a:prstGeom prst="rect">
            <a:avLst/>
          </a:prstGeom>
          <a:noFill/>
        </p:spPr>
        <p:txBody>
          <a:bodyPr wrap="square" rtlCol="0">
            <a:spAutoFit/>
          </a:bodyPr>
          <a:lstStyle/>
          <a:p>
            <a:pPr algn="ctr"/>
            <a:r>
              <a:rPr lang="en-US" sz="1200" dirty="0"/>
              <a:t>1</a:t>
            </a:r>
            <a:r>
              <a:rPr lang="en-US" sz="1200" baseline="30000" dirty="0"/>
              <a:t>st</a:t>
            </a:r>
            <a:r>
              <a:rPr lang="en-US" sz="1200" dirty="0"/>
              <a:t> Year of Belshazzar (c. 553 B.C.) – </a:t>
            </a:r>
            <a:r>
              <a:rPr lang="en-US" sz="1200" dirty="0">
                <a:hlinkClick r:id="rId7"/>
              </a:rPr>
              <a:t>Daniel 7</a:t>
            </a:r>
            <a:endParaRPr lang="en-US" sz="1200" dirty="0"/>
          </a:p>
        </p:txBody>
      </p:sp>
      <p:sp>
        <p:nvSpPr>
          <p:cNvPr id="7" name="TextBox 6">
            <a:extLst>
              <a:ext uri="{FF2B5EF4-FFF2-40B4-BE49-F238E27FC236}">
                <a16:creationId xmlns:a16="http://schemas.microsoft.com/office/drawing/2014/main" id="{263AB09B-06F4-EA94-86FD-F65DBE31CD10}"/>
              </a:ext>
            </a:extLst>
          </p:cNvPr>
          <p:cNvSpPr txBox="1"/>
          <p:nvPr/>
        </p:nvSpPr>
        <p:spPr>
          <a:xfrm>
            <a:off x="555749" y="990600"/>
            <a:ext cx="3441639" cy="276999"/>
          </a:xfrm>
          <a:prstGeom prst="rect">
            <a:avLst/>
          </a:prstGeom>
          <a:noFill/>
        </p:spPr>
        <p:txBody>
          <a:bodyPr wrap="square" rtlCol="0">
            <a:spAutoFit/>
          </a:bodyPr>
          <a:lstStyle/>
          <a:p>
            <a:pPr algn="ctr"/>
            <a:r>
              <a:rPr lang="en-US" sz="1200" dirty="0"/>
              <a:t>2nd Year of Nebuchadnezzar (c. 602 B.C.) – </a:t>
            </a:r>
            <a:r>
              <a:rPr lang="en-US" sz="1200" dirty="0">
                <a:hlinkClick r:id="rId8"/>
              </a:rPr>
              <a:t>Daniel 2</a:t>
            </a:r>
            <a:endParaRPr lang="en-US" sz="1200" dirty="0"/>
          </a:p>
        </p:txBody>
      </p:sp>
      <p:sp>
        <p:nvSpPr>
          <p:cNvPr id="9" name="TextBox 8">
            <a:extLst>
              <a:ext uri="{FF2B5EF4-FFF2-40B4-BE49-F238E27FC236}">
                <a16:creationId xmlns:a16="http://schemas.microsoft.com/office/drawing/2014/main" id="{F61DC2C4-E096-8476-0E72-2B409E25D882}"/>
              </a:ext>
            </a:extLst>
          </p:cNvPr>
          <p:cNvSpPr txBox="1"/>
          <p:nvPr/>
        </p:nvSpPr>
        <p:spPr>
          <a:xfrm>
            <a:off x="8546272" y="4948831"/>
            <a:ext cx="3176464" cy="276999"/>
          </a:xfrm>
          <a:prstGeom prst="rect">
            <a:avLst/>
          </a:prstGeom>
          <a:noFill/>
        </p:spPr>
        <p:txBody>
          <a:bodyPr wrap="square" rtlCol="0">
            <a:spAutoFit/>
          </a:bodyPr>
          <a:lstStyle/>
          <a:p>
            <a:pPr algn="ctr"/>
            <a:r>
              <a:rPr lang="en-US" sz="1200" dirty="0"/>
              <a:t>3rd Year of Belshazzar (c. 551 B.C.) – </a:t>
            </a:r>
            <a:r>
              <a:rPr lang="en-US" sz="1200" dirty="0">
                <a:hlinkClick r:id="rId9"/>
              </a:rPr>
              <a:t>Daniel 8</a:t>
            </a:r>
            <a:endParaRPr lang="en-US" sz="1200" dirty="0"/>
          </a:p>
        </p:txBody>
      </p:sp>
      <p:sp>
        <p:nvSpPr>
          <p:cNvPr id="3" name="TextBox 2">
            <a:extLst>
              <a:ext uri="{FF2B5EF4-FFF2-40B4-BE49-F238E27FC236}">
                <a16:creationId xmlns:a16="http://schemas.microsoft.com/office/drawing/2014/main" id="{34A53238-E39F-A086-9F05-9F015A63CAB8}"/>
              </a:ext>
            </a:extLst>
          </p:cNvPr>
          <p:cNvSpPr txBox="1"/>
          <p:nvPr/>
        </p:nvSpPr>
        <p:spPr>
          <a:xfrm>
            <a:off x="527686" y="6008626"/>
            <a:ext cx="8185508" cy="430887"/>
          </a:xfrm>
          <a:prstGeom prst="rect">
            <a:avLst/>
          </a:prstGeom>
          <a:noFill/>
        </p:spPr>
        <p:txBody>
          <a:bodyPr wrap="square" rtlCol="0">
            <a:spAutoFit/>
          </a:bodyPr>
          <a:lstStyle/>
          <a:p>
            <a:r>
              <a:rPr lang="en-US" sz="1100" dirty="0"/>
              <a:t>“With many such parables he spoke the word to them, as they were able to hear it. He did not speak to them without a parable, but privately to his own disciples he explained everything. (</a:t>
            </a:r>
            <a:r>
              <a:rPr lang="en-US" sz="1100" dirty="0">
                <a:hlinkClick r:id="rId10"/>
              </a:rPr>
              <a:t>Mark 4:33-34</a:t>
            </a:r>
            <a:r>
              <a:rPr lang="en-US" sz="1100" dirty="0"/>
              <a:t>)</a:t>
            </a:r>
          </a:p>
        </p:txBody>
      </p:sp>
      <p:sp>
        <p:nvSpPr>
          <p:cNvPr id="11" name="Slide Number Placeholder 10">
            <a:extLst>
              <a:ext uri="{FF2B5EF4-FFF2-40B4-BE49-F238E27FC236}">
                <a16:creationId xmlns:a16="http://schemas.microsoft.com/office/drawing/2014/main" id="{061938D2-E6C4-07C7-B7A9-D40D7C04CE83}"/>
              </a:ext>
            </a:extLst>
          </p:cNvPr>
          <p:cNvSpPr>
            <a:spLocks noGrp="1"/>
          </p:cNvSpPr>
          <p:nvPr>
            <p:ph type="sldNum" sz="quarter" idx="12"/>
          </p:nvPr>
        </p:nvSpPr>
        <p:spPr/>
        <p:txBody>
          <a:bodyPr/>
          <a:lstStyle/>
          <a:p>
            <a:fld id="{B9713C8C-8E70-45D5-AE59-23E60168254E}" type="slidenum">
              <a:rPr lang="en-US" smtClean="0"/>
              <a:t>21</a:t>
            </a:fld>
            <a:endParaRPr lang="en-US" dirty="0"/>
          </a:p>
        </p:txBody>
      </p:sp>
    </p:spTree>
    <p:extLst>
      <p:ext uri="{BB962C8B-B14F-4D97-AF65-F5344CB8AC3E}">
        <p14:creationId xmlns:p14="http://schemas.microsoft.com/office/powerpoint/2010/main" val="92292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DC74C-3EB5-79AC-401B-3CD6208C68A2}"/>
              </a:ext>
            </a:extLst>
          </p:cNvPr>
          <p:cNvSpPr>
            <a:spLocks noGrp="1"/>
          </p:cNvSpPr>
          <p:nvPr>
            <p:ph type="title"/>
          </p:nvPr>
        </p:nvSpPr>
        <p:spPr>
          <a:xfrm>
            <a:off x="839570" y="457200"/>
            <a:ext cx="10817442" cy="381000"/>
          </a:xfrm>
        </p:spPr>
        <p:txBody>
          <a:bodyPr anchor="b">
            <a:normAutofit fontScale="90000"/>
          </a:bodyPr>
          <a:lstStyle/>
          <a:p>
            <a:r>
              <a:rPr lang="en-US" dirty="0"/>
              <a:t>Geography of the Four Empires (Daniel chapters 2, 7, and 8) </a:t>
            </a:r>
          </a:p>
        </p:txBody>
      </p:sp>
      <p:pic>
        <p:nvPicPr>
          <p:cNvPr id="5" name="Content Placeholder 4" descr="A map of the world&#10;&#10;AI-generated content may be incorrect.">
            <a:extLst>
              <a:ext uri="{FF2B5EF4-FFF2-40B4-BE49-F238E27FC236}">
                <a16:creationId xmlns:a16="http://schemas.microsoft.com/office/drawing/2014/main" id="{1A8BEA1C-9EFC-9E6F-EFF1-C1923D00C28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1207" t="6254" r="1068" b="-2"/>
          <a:stretch/>
        </p:blipFill>
        <p:spPr>
          <a:xfrm>
            <a:off x="4799012" y="949876"/>
            <a:ext cx="6937565" cy="5143390"/>
          </a:xfrm>
          <a:noFill/>
        </p:spPr>
      </p:pic>
      <p:sp>
        <p:nvSpPr>
          <p:cNvPr id="6" name="Text Placeholder 5">
            <a:extLst>
              <a:ext uri="{FF2B5EF4-FFF2-40B4-BE49-F238E27FC236}">
                <a16:creationId xmlns:a16="http://schemas.microsoft.com/office/drawing/2014/main" id="{550B8564-F425-0130-A06C-D1EF1A213821}"/>
              </a:ext>
            </a:extLst>
          </p:cNvPr>
          <p:cNvSpPr txBox="1">
            <a:spLocks noGrp="1"/>
          </p:cNvSpPr>
          <p:nvPr>
            <p:ph type="body" sz="half" idx="2"/>
          </p:nvPr>
        </p:nvSpPr>
        <p:spPr>
          <a:xfrm>
            <a:off x="684212" y="1828800"/>
            <a:ext cx="3930650" cy="3385542"/>
          </a:xfrm>
          <a:prstGeom prst="rect">
            <a:avLst/>
          </a:prstGeom>
          <a:noFill/>
        </p:spPr>
        <p:txBody>
          <a:bodyPr wrap="square" rtlCol="0">
            <a:spAutoFit/>
          </a:bodyPr>
          <a:lstStyle/>
          <a:p>
            <a:r>
              <a:rPr lang="en-US" sz="1050" dirty="0">
                <a:hlinkClick r:id="rId3"/>
              </a:rPr>
              <a:t>Daniel 8:19-22 </a:t>
            </a:r>
            <a:r>
              <a:rPr lang="en-US" sz="1050" dirty="0"/>
              <a:t>, “He said, “Behold, I will make known to you what shall be at the latter end of the indignation, for it refers to the appointed time of the end. As for the ram that you saw with the two horns, these are the kings of Media and Persia. And the goat is the king of Greece. And the great horn between his eyes is the first king.  As for the horn that was broken, in place of which four others arose, four kingdoms shall arise from his nation, but not with his power.”</a:t>
            </a:r>
          </a:p>
          <a:p>
            <a:endParaRPr lang="en-US" sz="1050" dirty="0"/>
          </a:p>
          <a:p>
            <a:r>
              <a:rPr lang="en-US" sz="1050" dirty="0">
                <a:hlinkClick r:id="rId4"/>
              </a:rPr>
              <a:t>Daniel 7:23-26</a:t>
            </a:r>
            <a:r>
              <a:rPr lang="en-US" sz="1050" dirty="0"/>
              <a:t>, “Thus he said: ‘As for the fourth beast, there shall be a fourth kingdom on earth, which shall be different from all the kingdoms, and it shall devour the whole earth, and trample it down, and break it to pieces. As for the ten horns, out of this kingdom ten kings shall arise,  and another shall arise after them; he shall be different from the former ones, and shall put down three kings. He shall speak words against the Most High, and shall wear out the saints of the Most High, and shall think to change the times and the law; and they shall be given into his hand for a time, times, and half a time. But the court shall sit in judgment, and his dominion shall be taken away, to be consumed and destroyed to the end.”</a:t>
            </a:r>
          </a:p>
          <a:p>
            <a:endParaRPr lang="en-US" sz="1050" dirty="0"/>
          </a:p>
        </p:txBody>
      </p:sp>
      <p:sp>
        <p:nvSpPr>
          <p:cNvPr id="3" name="TextBox 2">
            <a:extLst>
              <a:ext uri="{FF2B5EF4-FFF2-40B4-BE49-F238E27FC236}">
                <a16:creationId xmlns:a16="http://schemas.microsoft.com/office/drawing/2014/main" id="{7D77BA65-1C7D-0B79-F464-5C2F6558AB12}"/>
              </a:ext>
            </a:extLst>
          </p:cNvPr>
          <p:cNvSpPr txBox="1"/>
          <p:nvPr/>
        </p:nvSpPr>
        <p:spPr>
          <a:xfrm>
            <a:off x="595222" y="5493102"/>
            <a:ext cx="4203790" cy="600164"/>
          </a:xfrm>
          <a:prstGeom prst="rect">
            <a:avLst/>
          </a:prstGeom>
          <a:noFill/>
        </p:spPr>
        <p:txBody>
          <a:bodyPr wrap="square" rtlCol="0">
            <a:spAutoFit/>
          </a:bodyPr>
          <a:lstStyle/>
          <a:p>
            <a:r>
              <a:rPr lang="en-US" sz="1100" dirty="0"/>
              <a:t>“With many such parables he spoke the word to them, as they were able to hear it. He did not speak to them without a parable, but privately to his own disciples he explained everything. (</a:t>
            </a:r>
            <a:r>
              <a:rPr lang="en-US" sz="1100" dirty="0">
                <a:hlinkClick r:id="rId5"/>
              </a:rPr>
              <a:t>Mark 4:33-34</a:t>
            </a:r>
            <a:r>
              <a:rPr lang="en-US" sz="1100" dirty="0"/>
              <a:t>)</a:t>
            </a:r>
          </a:p>
        </p:txBody>
      </p:sp>
      <p:sp>
        <p:nvSpPr>
          <p:cNvPr id="4" name="Slide Number Placeholder 3">
            <a:extLst>
              <a:ext uri="{FF2B5EF4-FFF2-40B4-BE49-F238E27FC236}">
                <a16:creationId xmlns:a16="http://schemas.microsoft.com/office/drawing/2014/main" id="{C68C37A9-2D05-5CB6-B5E9-D4D762CD3EE0}"/>
              </a:ext>
            </a:extLst>
          </p:cNvPr>
          <p:cNvSpPr>
            <a:spLocks noGrp="1"/>
          </p:cNvSpPr>
          <p:nvPr>
            <p:ph type="sldNum" sz="quarter" idx="12"/>
          </p:nvPr>
        </p:nvSpPr>
        <p:spPr/>
        <p:txBody>
          <a:bodyPr/>
          <a:lstStyle/>
          <a:p>
            <a:fld id="{AAEAE4A8-A6E5-453E-B946-FB774B73F48C}" type="slidenum">
              <a:rPr lang="en-US" smtClean="0"/>
              <a:pPr/>
              <a:t>22</a:t>
            </a:fld>
            <a:endParaRPr lang="en-US" dirty="0"/>
          </a:p>
        </p:txBody>
      </p:sp>
    </p:spTree>
    <p:extLst>
      <p:ext uri="{BB962C8B-B14F-4D97-AF65-F5344CB8AC3E}">
        <p14:creationId xmlns:p14="http://schemas.microsoft.com/office/powerpoint/2010/main" val="22519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EF671-EF58-CD59-C00E-84CA42455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E1A63-F42D-6DD3-0D05-C561C7EB1506}"/>
              </a:ext>
            </a:extLst>
          </p:cNvPr>
          <p:cNvSpPr>
            <a:spLocks noGrp="1"/>
          </p:cNvSpPr>
          <p:nvPr>
            <p:ph type="title"/>
          </p:nvPr>
        </p:nvSpPr>
        <p:spPr>
          <a:xfrm>
            <a:off x="837982" y="365127"/>
            <a:ext cx="10512862" cy="777873"/>
          </a:xfrm>
        </p:spPr>
        <p:txBody>
          <a:bodyPr vert="horz" lIns="91440" tIns="45720" rIns="91440" bIns="45720" rtlCol="0" anchor="ctr">
            <a:normAutofit/>
          </a:bodyPr>
          <a:lstStyle/>
          <a:p>
            <a:pPr algn="ctr"/>
            <a:r>
              <a:rPr lang="en-US" sz="3600" b="1" dirty="0">
                <a:solidFill>
                  <a:schemeClr val="accent5">
                    <a:lumMod val="75000"/>
                  </a:schemeClr>
                </a:solidFill>
              </a:rPr>
              <a:t>Daniel: Study Questions</a:t>
            </a:r>
            <a:endParaRPr lang="en-US" sz="3600" b="1" kern="1200" spc="-50" dirty="0">
              <a:latin typeface="+mj-lt"/>
              <a:ea typeface="+mj-ea"/>
              <a:cs typeface="+mj-cs"/>
            </a:endParaRPr>
          </a:p>
        </p:txBody>
      </p:sp>
      <p:sp>
        <p:nvSpPr>
          <p:cNvPr id="6" name="TextBox 5">
            <a:extLst>
              <a:ext uri="{FF2B5EF4-FFF2-40B4-BE49-F238E27FC236}">
                <a16:creationId xmlns:a16="http://schemas.microsoft.com/office/drawing/2014/main" id="{91F68A24-9767-6C52-DB66-39325245AF18}"/>
              </a:ext>
            </a:extLst>
          </p:cNvPr>
          <p:cNvSpPr txBox="1"/>
          <p:nvPr/>
        </p:nvSpPr>
        <p:spPr>
          <a:xfrm>
            <a:off x="821609" y="1219200"/>
            <a:ext cx="6339603" cy="5181600"/>
          </a:xfrm>
          <a:prstGeom prst="rect">
            <a:avLst/>
          </a:prstGeom>
        </p:spPr>
        <p:txBody>
          <a:bodyPr vert="horz" lIns="91440" tIns="45720" rIns="91440" bIns="45720" rtlCol="0">
            <a:normAutofit/>
          </a:bodyPr>
          <a:lstStyle/>
          <a:p>
            <a:pPr defTabSz="456926">
              <a:defRPr/>
            </a:pPr>
            <a:endParaRPr lang="en-US" sz="12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Read </a:t>
            </a:r>
            <a:r>
              <a:rPr lang="en-US" sz="1200" b="1" dirty="0">
                <a:solidFill>
                  <a:schemeClr val="accent6">
                    <a:lumMod val="75000"/>
                  </a:schemeClr>
                </a:solidFill>
                <a:hlinkClick r:id="rId2"/>
              </a:rPr>
              <a:t>Daniel 9:1-8</a:t>
            </a:r>
            <a:r>
              <a:rPr lang="en-US" sz="1200" dirty="0">
                <a:solidFill>
                  <a:srgbClr val="A5A5A5">
                    <a:lumMod val="50000"/>
                  </a:srgbClr>
                </a:solidFill>
              </a:rPr>
              <a:t>. </a:t>
            </a:r>
            <a:r>
              <a:rPr lang="en-US" sz="1200" dirty="0"/>
              <a:t>Based on Daniel 9:2, what was the focus of Daniel’s prayer?</a:t>
            </a:r>
          </a:p>
          <a:p>
            <a:pPr marL="456926" lvl="1" defTabSz="456926">
              <a:defRPr/>
            </a:pPr>
            <a:endParaRPr lang="en-US" sz="1200" dirty="0">
              <a:solidFill>
                <a:srgbClr val="A5A5A5">
                  <a:lumMod val="50000"/>
                </a:srgbClr>
              </a:solidFill>
            </a:endParaRPr>
          </a:p>
          <a:p>
            <a:pPr marL="456926" lvl="1" defTabSz="456926">
              <a:defRPr/>
            </a:pPr>
            <a:endParaRPr lang="en-US" sz="1200" dirty="0">
              <a:solidFill>
                <a:srgbClr val="A5A5A5">
                  <a:lumMod val="50000"/>
                </a:srgbClr>
              </a:solidFill>
            </a:endParaRPr>
          </a:p>
          <a:p>
            <a:pPr marL="456926" lvl="1" defTabSz="456926">
              <a:defRPr/>
            </a:pPr>
            <a:endParaRPr lang="en-US" sz="12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Based on </a:t>
            </a:r>
            <a:r>
              <a:rPr lang="en-US" sz="1200" dirty="0">
                <a:solidFill>
                  <a:srgbClr val="A5A5A5">
                    <a:lumMod val="50000"/>
                  </a:srgbClr>
                </a:solidFill>
                <a:hlinkClick r:id="rId3"/>
              </a:rPr>
              <a:t>Daniel 9:3-8</a:t>
            </a:r>
            <a:r>
              <a:rPr lang="en-US" sz="1200" dirty="0">
                <a:solidFill>
                  <a:srgbClr val="A5A5A5">
                    <a:lumMod val="50000"/>
                  </a:srgbClr>
                </a:solidFill>
              </a:rPr>
              <a:t>, how did Daniel go about entreating the Lord and asking Him to fulfill what He had spoken to the prophet Jeremiah?</a:t>
            </a: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r>
              <a:rPr lang="en-US" sz="1200" dirty="0"/>
              <a:t>Read </a:t>
            </a:r>
            <a:r>
              <a:rPr lang="en-US" sz="1200" b="1" dirty="0">
                <a:solidFill>
                  <a:schemeClr val="accent5">
                    <a:lumMod val="75000"/>
                  </a:schemeClr>
                </a:solidFill>
                <a:hlinkClick r:id="rId4"/>
              </a:rPr>
              <a:t>Daniel 9:20-24</a:t>
            </a:r>
            <a:r>
              <a:rPr lang="en-US" sz="1200" dirty="0"/>
              <a:t>. How swiftly do verses 9:20-21 tell us that God responded to Daniel’s petition?</a:t>
            </a:r>
            <a:r>
              <a:rPr lang="en-US" sz="1200" dirty="0">
                <a:solidFill>
                  <a:srgbClr val="A5A5A5">
                    <a:lumMod val="50000"/>
                  </a:srgbClr>
                </a:solidFill>
              </a:rPr>
              <a:t> </a:t>
            </a: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r>
              <a:rPr lang="en-US" sz="1200" dirty="0"/>
              <a:t>What more do we learn in </a:t>
            </a:r>
            <a:r>
              <a:rPr lang="en-US" sz="1200" dirty="0">
                <a:hlinkClick r:id="rId5"/>
              </a:rPr>
              <a:t>Daniel 9:22-23</a:t>
            </a:r>
            <a:r>
              <a:rPr lang="en-US" sz="1200" dirty="0"/>
              <a:t> about God’s swift response? </a:t>
            </a:r>
          </a:p>
          <a:p>
            <a:pPr marL="228462" indent="-228462" defTabSz="456926">
              <a:buFont typeface="+mj-lt"/>
              <a:buAutoNum type="arabicPeriod"/>
              <a:defRPr/>
            </a:pPr>
            <a:endParaRPr lang="en-US" sz="1200" dirty="0"/>
          </a:p>
          <a:p>
            <a:pPr marL="228462" indent="-228462" defTabSz="456926">
              <a:buFont typeface="+mj-lt"/>
              <a:buAutoNum type="arabicPeriod"/>
              <a:defRPr/>
            </a:pPr>
            <a:endParaRPr lang="en-US" sz="1200" dirty="0"/>
          </a:p>
          <a:p>
            <a:pPr marL="228462" indent="-228462" defTabSz="456926">
              <a:buFont typeface="+mj-lt"/>
              <a:buAutoNum type="arabicPeriod"/>
              <a:defRPr/>
            </a:pPr>
            <a:endParaRPr lang="en-US" sz="1200" dirty="0"/>
          </a:p>
          <a:p>
            <a:pPr marL="228462" indent="-228462" defTabSz="456926">
              <a:buFont typeface="+mj-lt"/>
              <a:buAutoNum type="arabicPeriod"/>
              <a:defRPr/>
            </a:pPr>
            <a:r>
              <a:rPr lang="en-US" sz="1200" dirty="0"/>
              <a:t>Daniel prayed for God to fulfill the promise made to Jeremiah that after 70 years the people of Israel would be allowed to return to the Promised Land and rebuild. God not only assured Daniel that this would be granted, but also sent Gabriel to help Daniel understand how his visions would be fulfilled through coming world events. Specifically, Gabriel explained how the world’s events would unfold according to the ___________ weeks decreed for Daniel’s people.</a:t>
            </a:r>
          </a:p>
          <a:p>
            <a:pPr marL="228531" indent="-228531" defTabSz="914126">
              <a:lnSpc>
                <a:spcPct val="90000"/>
              </a:lnSpc>
              <a:spcBef>
                <a:spcPts val="1000"/>
              </a:spcBef>
              <a:buFont typeface="Arial" panose="020B0604020202020204" pitchFamily="34" charset="0"/>
              <a:buChar char="•"/>
              <a:defRPr/>
            </a:pPr>
            <a:endParaRPr lang="en-US" sz="1200" dirty="0"/>
          </a:p>
          <a:p>
            <a:pPr marL="228531" indent="-228531" defTabSz="914126">
              <a:lnSpc>
                <a:spcPct val="90000"/>
              </a:lnSpc>
              <a:spcBef>
                <a:spcPts val="1000"/>
              </a:spcBef>
              <a:buFont typeface="Arial" panose="020B0604020202020204" pitchFamily="34" charset="0"/>
              <a:buChar char="•"/>
              <a:defRPr/>
            </a:pPr>
            <a:endParaRPr lang="en-US" sz="700" dirty="0"/>
          </a:p>
        </p:txBody>
      </p:sp>
      <p:sp>
        <p:nvSpPr>
          <p:cNvPr id="3" name="Slide Number Placeholder 2" hidden="1">
            <a:extLst>
              <a:ext uri="{FF2B5EF4-FFF2-40B4-BE49-F238E27FC236}">
                <a16:creationId xmlns:a16="http://schemas.microsoft.com/office/drawing/2014/main" id="{22D3BD17-8344-E4CE-EA65-222678892562}"/>
              </a:ext>
            </a:extLst>
          </p:cNvPr>
          <p:cNvSpPr>
            <a:spLocks noGrp="1"/>
          </p:cNvSpPr>
          <p:nvPr>
            <p:ph type="sldNum" sz="quarter" idx="12"/>
          </p:nvPr>
        </p:nvSpPr>
        <p:spPr/>
        <p:txBody>
          <a:bodyPr/>
          <a:lstStyle/>
          <a:p>
            <a:pPr>
              <a:spcAft>
                <a:spcPts val="600"/>
              </a:spcAft>
            </a:pPr>
            <a:fld id="{EB37DED6-D4C7-42EE-AB49-D2E39E64FDE4}" type="slidenum">
              <a:rPr lang="en-US" smtClean="0"/>
              <a:pPr>
                <a:spcAft>
                  <a:spcPts val="600"/>
                </a:spcAft>
              </a:pPr>
              <a:t>23</a:t>
            </a:fld>
            <a:endParaRPr lang="en-US" dirty="0"/>
          </a:p>
        </p:txBody>
      </p:sp>
      <p:pic>
        <p:nvPicPr>
          <p:cNvPr id="15" name="Content Placeholder 14">
            <a:extLst>
              <a:ext uri="{FF2B5EF4-FFF2-40B4-BE49-F238E27FC236}">
                <a16:creationId xmlns:a16="http://schemas.microsoft.com/office/drawing/2014/main" id="{ABFD5F4A-4273-8B16-AA08-6246D4899FC7}"/>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rcRect/>
          <a:stretch/>
        </p:blipFill>
        <p:spPr>
          <a:xfrm>
            <a:off x="7618412" y="1981200"/>
            <a:ext cx="4311811" cy="2483220"/>
          </a:xfrm>
          <a:prstGeom prst="rect">
            <a:avLst/>
          </a:prstGeom>
        </p:spPr>
      </p:pic>
      <p:sp>
        <p:nvSpPr>
          <p:cNvPr id="4" name="Slide Number Placeholder 4">
            <a:extLst>
              <a:ext uri="{FF2B5EF4-FFF2-40B4-BE49-F238E27FC236}">
                <a16:creationId xmlns:a16="http://schemas.microsoft.com/office/drawing/2014/main" id="{B87D568A-9964-3CBE-E614-F178F3A5C1D5}"/>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mtClean="0"/>
              <a:pPr defTabSz="914400">
                <a:spcAft>
                  <a:spcPts val="600"/>
                </a:spcAft>
              </a:pPr>
              <a:t>23</a:t>
            </a:fld>
            <a:endParaRPr lang="en-US" dirty="0"/>
          </a:p>
        </p:txBody>
      </p:sp>
    </p:spTree>
    <p:extLst>
      <p:ext uri="{BB962C8B-B14F-4D97-AF65-F5344CB8AC3E}">
        <p14:creationId xmlns:p14="http://schemas.microsoft.com/office/powerpoint/2010/main" val="235904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FF648-2C85-E10A-24E7-516F26340486}"/>
              </a:ext>
            </a:extLst>
          </p:cNvPr>
          <p:cNvSpPr>
            <a:spLocks noGrp="1"/>
          </p:cNvSpPr>
          <p:nvPr>
            <p:ph type="title"/>
          </p:nvPr>
        </p:nvSpPr>
        <p:spPr>
          <a:xfrm>
            <a:off x="837982" y="365127"/>
            <a:ext cx="10512862" cy="777874"/>
          </a:xfrm>
        </p:spPr>
        <p:txBody>
          <a:bodyPr>
            <a:normAutofit/>
          </a:bodyPr>
          <a:lstStyle/>
          <a:p>
            <a:pPr algn="ctr"/>
            <a:r>
              <a:rPr lang="en-US" sz="2000" dirty="0">
                <a:solidFill>
                  <a:srgbClr val="A50021"/>
                </a:solidFill>
              </a:rPr>
              <a:t>DANIEL’S SEVENTY WEEKS</a:t>
            </a:r>
          </a:p>
        </p:txBody>
      </p:sp>
      <p:sp>
        <p:nvSpPr>
          <p:cNvPr id="3" name="Slide Number Placeholder 2">
            <a:extLst>
              <a:ext uri="{FF2B5EF4-FFF2-40B4-BE49-F238E27FC236}">
                <a16:creationId xmlns:a16="http://schemas.microsoft.com/office/drawing/2014/main" id="{72270585-107B-A90A-B470-D6E33182621F}"/>
              </a:ext>
            </a:extLst>
          </p:cNvPr>
          <p:cNvSpPr>
            <a:spLocks noGrp="1"/>
          </p:cNvSpPr>
          <p:nvPr>
            <p:ph type="sldNum" sz="quarter" idx="12"/>
          </p:nvPr>
        </p:nvSpPr>
        <p:spPr/>
        <p:txBody>
          <a:bodyPr/>
          <a:lstStyle/>
          <a:p>
            <a:fld id="{B6F15528-21DE-4FAA-801E-634DDDAF4B2B}" type="slidenum">
              <a:rPr lang="en-US" smtClean="0"/>
              <a:t>24</a:t>
            </a:fld>
            <a:endParaRPr lang="en-US" dirty="0"/>
          </a:p>
        </p:txBody>
      </p:sp>
      <p:sp>
        <p:nvSpPr>
          <p:cNvPr id="5" name="object 2">
            <a:extLst>
              <a:ext uri="{FF2B5EF4-FFF2-40B4-BE49-F238E27FC236}">
                <a16:creationId xmlns:a16="http://schemas.microsoft.com/office/drawing/2014/main" id="{C35C4DFC-03DF-602E-9EA1-E66D37BFFFDD}"/>
              </a:ext>
            </a:extLst>
          </p:cNvPr>
          <p:cNvSpPr/>
          <p:nvPr/>
        </p:nvSpPr>
        <p:spPr>
          <a:xfrm>
            <a:off x="577549" y="218767"/>
            <a:ext cx="10716493" cy="6177964"/>
          </a:xfrm>
          <a:prstGeom prst="rect">
            <a:avLst/>
          </a:prstGeom>
          <a:blipFill>
            <a:blip r:embed="rId2" cstate="print"/>
            <a:stretch>
              <a:fillRect/>
            </a:stretch>
          </a:blipFill>
        </p:spPr>
        <p:txBody>
          <a:bodyPr wrap="square" lIns="0" tIns="0" rIns="0" bIns="0" rtlCol="0"/>
          <a:lstStyle/>
          <a:p>
            <a:endParaRPr sz="1799" dirty="0"/>
          </a:p>
        </p:txBody>
      </p:sp>
    </p:spTree>
    <p:extLst>
      <p:ext uri="{BB962C8B-B14F-4D97-AF65-F5344CB8AC3E}">
        <p14:creationId xmlns:p14="http://schemas.microsoft.com/office/powerpoint/2010/main" val="874536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52AF-BE6C-EA11-DD7C-66C6FAC4FADE}"/>
              </a:ext>
            </a:extLst>
          </p:cNvPr>
          <p:cNvSpPr>
            <a:spLocks noGrp="1"/>
          </p:cNvSpPr>
          <p:nvPr>
            <p:ph type="title"/>
          </p:nvPr>
        </p:nvSpPr>
        <p:spPr>
          <a:xfrm>
            <a:off x="837982" y="365127"/>
            <a:ext cx="10512862" cy="701674"/>
          </a:xfrm>
        </p:spPr>
        <p:txBody>
          <a:bodyPr>
            <a:normAutofit/>
          </a:bodyPr>
          <a:lstStyle/>
          <a:p>
            <a:pPr algn="ctr"/>
            <a:r>
              <a:rPr lang="en-US" sz="2200" dirty="0">
                <a:solidFill>
                  <a:schemeClr val="accent1">
                    <a:lumMod val="50000"/>
                  </a:schemeClr>
                </a:solidFill>
              </a:rPr>
              <a:t>The Prophecy of Daniel</a:t>
            </a:r>
          </a:p>
        </p:txBody>
      </p:sp>
      <p:sp>
        <p:nvSpPr>
          <p:cNvPr id="3" name="Slide Number Placeholder 2">
            <a:extLst>
              <a:ext uri="{FF2B5EF4-FFF2-40B4-BE49-F238E27FC236}">
                <a16:creationId xmlns:a16="http://schemas.microsoft.com/office/drawing/2014/main" id="{F76C2A10-C9B1-7FE7-AB81-AAE3728578EB}"/>
              </a:ext>
            </a:extLst>
          </p:cNvPr>
          <p:cNvSpPr>
            <a:spLocks noGrp="1"/>
          </p:cNvSpPr>
          <p:nvPr>
            <p:ph type="sldNum" sz="quarter" idx="12"/>
          </p:nvPr>
        </p:nvSpPr>
        <p:spPr/>
        <p:txBody>
          <a:bodyPr/>
          <a:lstStyle/>
          <a:p>
            <a:fld id="{B6F15528-21DE-4FAA-801E-634DDDAF4B2B}" type="slidenum">
              <a:rPr lang="en-US" smtClean="0"/>
              <a:t>25</a:t>
            </a:fld>
            <a:endParaRPr lang="en-US" dirty="0"/>
          </a:p>
        </p:txBody>
      </p:sp>
      <p:sp>
        <p:nvSpPr>
          <p:cNvPr id="5" name="object 2">
            <a:extLst>
              <a:ext uri="{FF2B5EF4-FFF2-40B4-BE49-F238E27FC236}">
                <a16:creationId xmlns:a16="http://schemas.microsoft.com/office/drawing/2014/main" id="{7B3236B7-FF4D-46B3-C30F-EC0ACCD7E104}"/>
              </a:ext>
            </a:extLst>
          </p:cNvPr>
          <p:cNvSpPr/>
          <p:nvPr/>
        </p:nvSpPr>
        <p:spPr>
          <a:xfrm>
            <a:off x="88396" y="459609"/>
            <a:ext cx="11998314" cy="5708761"/>
          </a:xfrm>
          <a:prstGeom prst="rect">
            <a:avLst/>
          </a:prstGeom>
          <a:blipFill>
            <a:blip r:embed="rId2" cstate="print"/>
            <a:stretch>
              <a:fillRect/>
            </a:stretch>
          </a:blipFill>
        </p:spPr>
        <p:txBody>
          <a:bodyPr wrap="square" lIns="0" tIns="0" rIns="0" bIns="0" rtlCol="0"/>
          <a:lstStyle/>
          <a:p>
            <a:endParaRPr sz="1799" dirty="0"/>
          </a:p>
        </p:txBody>
      </p:sp>
    </p:spTree>
    <p:extLst>
      <p:ext uri="{BB962C8B-B14F-4D97-AF65-F5344CB8AC3E}">
        <p14:creationId xmlns:p14="http://schemas.microsoft.com/office/powerpoint/2010/main" val="186632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70FBFEC-3837-B56C-985B-A7ECF4FDF8E6}"/>
              </a:ext>
            </a:extLst>
          </p:cNvPr>
          <p:cNvSpPr>
            <a:spLocks noGrp="1"/>
          </p:cNvSpPr>
          <p:nvPr>
            <p:ph type="title"/>
          </p:nvPr>
        </p:nvSpPr>
        <p:spPr>
          <a:xfrm>
            <a:off x="4951412" y="457200"/>
            <a:ext cx="6402478" cy="609600"/>
          </a:xfrm>
        </p:spPr>
        <p:txBody>
          <a:bodyPr>
            <a:normAutofit fontScale="90000"/>
          </a:bodyPr>
          <a:lstStyle/>
          <a:p>
            <a:r>
              <a:rPr lang="en-US" dirty="0"/>
              <a:t>Daniel 9-12 Key Events</a:t>
            </a:r>
          </a:p>
        </p:txBody>
      </p:sp>
      <p:sp>
        <p:nvSpPr>
          <p:cNvPr id="13" name="Content Placeholder 2">
            <a:extLst>
              <a:ext uri="{FF2B5EF4-FFF2-40B4-BE49-F238E27FC236}">
                <a16:creationId xmlns:a16="http://schemas.microsoft.com/office/drawing/2014/main" id="{B049DD9A-99E7-922B-F731-0399374593E1}"/>
              </a:ext>
            </a:extLst>
          </p:cNvPr>
          <p:cNvSpPr>
            <a:spLocks noGrp="1"/>
          </p:cNvSpPr>
          <p:nvPr>
            <p:ph idx="1"/>
          </p:nvPr>
        </p:nvSpPr>
        <p:spPr>
          <a:xfrm>
            <a:off x="5027612" y="1295400"/>
            <a:ext cx="6498072" cy="4953000"/>
          </a:xfrm>
        </p:spPr>
        <p:txBody>
          <a:bodyPr>
            <a:normAutofit lnSpcReduction="10000"/>
          </a:bodyPr>
          <a:lstStyle/>
          <a:p>
            <a:pPr marL="285750" indent="-285750">
              <a:buFont typeface="Arial" panose="020B0604020202020204" pitchFamily="34" charset="0"/>
              <a:buChar char="•"/>
            </a:pPr>
            <a:r>
              <a:rPr lang="en-US" sz="1400" dirty="0">
                <a:hlinkClick r:id="rId2"/>
              </a:rPr>
              <a:t>Daniel 9</a:t>
            </a:r>
            <a:r>
              <a:rPr lang="en-US" sz="1400" dirty="0"/>
              <a:t>: First year of Darius the Mede – Daniel’s prayer, visit from Grabriel, and prophecy of the 70 weeks.</a:t>
            </a:r>
          </a:p>
          <a:p>
            <a:pPr marL="285750" indent="-285750">
              <a:buFont typeface="Arial" panose="020B0604020202020204" pitchFamily="34" charset="0"/>
              <a:buChar char="•"/>
            </a:pPr>
            <a:r>
              <a:rPr lang="en-US" sz="1400" dirty="0">
                <a:hlinkClick r:id="rId3"/>
              </a:rPr>
              <a:t>Daniel 10</a:t>
            </a:r>
            <a:r>
              <a:rPr lang="en-US" sz="1400" dirty="0"/>
              <a:t>: Third year of Cyrus, king of Persia – Daniel’s vision of a warrior angel by the Tigris River in the 1</a:t>
            </a:r>
            <a:r>
              <a:rPr lang="en-US" sz="1400" baseline="30000" dirty="0"/>
              <a:t>st</a:t>
            </a:r>
            <a:r>
              <a:rPr lang="en-US" sz="1400" dirty="0"/>
              <a:t> month.</a:t>
            </a:r>
          </a:p>
          <a:p>
            <a:pPr marL="285750" indent="-285750">
              <a:buFont typeface="Arial" panose="020B0604020202020204" pitchFamily="34" charset="0"/>
              <a:buChar char="•"/>
            </a:pPr>
            <a:r>
              <a:rPr lang="en-US" sz="1400" dirty="0">
                <a:hlinkClick r:id="rId4"/>
              </a:rPr>
              <a:t>Daniel 11</a:t>
            </a:r>
            <a:r>
              <a:rPr lang="en-US" sz="1400" dirty="0"/>
              <a:t>: This angel introduced in Daniel 10 gives Daniel great details of world events. A few highlights are below.</a:t>
            </a:r>
          </a:p>
          <a:p>
            <a:pPr marL="742813" lvl="1" indent="-285750"/>
            <a:r>
              <a:rPr lang="en-US" sz="1100" dirty="0"/>
              <a:t>Four more kings to rise in Medo-Persia (c. 538 -465 B.C.: visions = the bear with 3 ribs and the ram with two horns).</a:t>
            </a:r>
          </a:p>
          <a:p>
            <a:pPr marL="742813" lvl="1" indent="-285750"/>
            <a:r>
              <a:rPr lang="en-US" sz="1100" dirty="0"/>
              <a:t>The 4</a:t>
            </a:r>
            <a:r>
              <a:rPr lang="en-US" sz="1100" baseline="30000" dirty="0"/>
              <a:t>th</a:t>
            </a:r>
            <a:r>
              <a:rPr lang="en-US" sz="1100" dirty="0"/>
              <a:t> Medo-Persian king would be rich and stir up the kingdom of Greece (</a:t>
            </a:r>
            <a:r>
              <a:rPr lang="en-US" sz="1100" dirty="0">
                <a:hlinkClick r:id="rId5"/>
              </a:rPr>
              <a:t>Daniel 11:1-2</a:t>
            </a:r>
            <a:r>
              <a:rPr lang="en-US" sz="1100" dirty="0"/>
              <a:t>).</a:t>
            </a:r>
          </a:p>
          <a:p>
            <a:pPr marL="742813" lvl="1" indent="-285750"/>
            <a:r>
              <a:rPr lang="en-US" sz="1100" dirty="0"/>
              <a:t>Greece would have a mighty king but be split into four kingdoms (</a:t>
            </a:r>
            <a:r>
              <a:rPr lang="en-US" sz="1100" dirty="0">
                <a:hlinkClick r:id="rId6"/>
              </a:rPr>
              <a:t>Daniel 11:3-4</a:t>
            </a:r>
            <a:r>
              <a:rPr lang="en-US" sz="1100" dirty="0"/>
              <a:t>: visions = the goat with one horn and the leopard with four heads. (Historically fulfilled c. 331 B.C. by Alexander the Great, and then his kingdom was divided among four generals in 323 B.C.)</a:t>
            </a:r>
          </a:p>
          <a:p>
            <a:pPr marL="742813" lvl="1" indent="-285750"/>
            <a:r>
              <a:rPr lang="en-US" sz="1100" dirty="0"/>
              <a:t>From these four Greek kingdoms, the northern (Syria) and southern (Egypt) kingdoms would be at war (</a:t>
            </a:r>
            <a:r>
              <a:rPr lang="en-US" sz="1100" dirty="0">
                <a:hlinkClick r:id="rId7"/>
              </a:rPr>
              <a:t>Daniel 11:6-26</a:t>
            </a:r>
            <a:r>
              <a:rPr lang="en-US" sz="1100" dirty="0">
                <a:sym typeface="Wingdings" panose="05000000000000000000" pitchFamily="2" charset="2"/>
              </a:rPr>
              <a:t>:</a:t>
            </a:r>
            <a:r>
              <a:rPr lang="en-US" sz="1100" dirty="0"/>
              <a:t> Historical fulfillment includes almost 200 years of wars between these powers.)</a:t>
            </a:r>
          </a:p>
          <a:p>
            <a:pPr marL="742813" lvl="1" indent="-285750"/>
            <a:r>
              <a:rPr lang="en-US" sz="1100" dirty="0"/>
              <a:t>A king from the northern Greco kingdom would arise and while making war with the southern Greek kingdom would profane the Holy Land and the temple that had been restored under Zerubabbel, Joshua, and Ezra.  (Fulfilled c. 167 B.C. by Antiochus Epiphanies, a type of Antichrist. Aided by Rome he was overthrown by Judas Maccabeus). </a:t>
            </a:r>
          </a:p>
          <a:p>
            <a:pPr marL="285750" indent="-285750">
              <a:buFont typeface="Arial" panose="020B0604020202020204" pitchFamily="34" charset="0"/>
              <a:buChar char="•"/>
            </a:pPr>
            <a:r>
              <a:rPr lang="en-US" sz="1400" dirty="0">
                <a:hlinkClick r:id="rId8"/>
              </a:rPr>
              <a:t>Daniel 11:36-12</a:t>
            </a:r>
            <a:r>
              <a:rPr lang="en-US" sz="1400" dirty="0"/>
              <a:t>:  Shifts to the end times and the resurrection of the dead. Daniel is told some of the events that will happen in the final conflicts of the Antichrist in the great tribulation before the Stone from heaven brings human kingdoms to destruction (</a:t>
            </a:r>
            <a:r>
              <a:rPr lang="en-US" sz="1400" dirty="0">
                <a:hlinkClick r:id="rId9"/>
              </a:rPr>
              <a:t>Daniel 2:34-35</a:t>
            </a:r>
            <a:r>
              <a:rPr lang="en-US" sz="1400" dirty="0"/>
              <a:t> and </a:t>
            </a:r>
            <a:r>
              <a:rPr lang="en-US" sz="1400" dirty="0">
                <a:hlinkClick r:id="rId10"/>
              </a:rPr>
              <a:t>Daniel 7:9-15</a:t>
            </a:r>
            <a:r>
              <a:rPr lang="en-US" sz="1400" dirty="0"/>
              <a:t>).</a:t>
            </a:r>
          </a:p>
          <a:p>
            <a:pPr marL="0" indent="0"/>
            <a:endParaRPr lang="en-US" sz="1100" dirty="0">
              <a:hlinkClick r:id="rId11"/>
            </a:endParaRPr>
          </a:p>
          <a:p>
            <a:pPr marL="0" indent="0"/>
            <a:r>
              <a:rPr lang="en-US" sz="1100" dirty="0">
                <a:hlinkClick r:id="rId11"/>
              </a:rPr>
              <a:t>Daniel 12:11-12</a:t>
            </a:r>
            <a:r>
              <a:rPr lang="en-US" sz="1100" dirty="0"/>
              <a:t>, “And from the time that the regular burnt offering is taken away and the abomination that makes desolate is set up, there shall be 1,290 days. Blessed is he who waits and arrives at the 1,335 days.”</a:t>
            </a:r>
          </a:p>
        </p:txBody>
      </p:sp>
      <p:pic>
        <p:nvPicPr>
          <p:cNvPr id="6" name="Picture Placeholder 5" descr="A painting of a person in fire&#10;&#10;AI-generated content may be incorrect.">
            <a:extLst>
              <a:ext uri="{FF2B5EF4-FFF2-40B4-BE49-F238E27FC236}">
                <a16:creationId xmlns:a16="http://schemas.microsoft.com/office/drawing/2014/main" id="{3004717E-E9F9-E69C-3274-BDDF1D728CDC}"/>
              </a:ext>
            </a:extLst>
          </p:cNvPr>
          <p:cNvPicPr>
            <a:picLocks noGrp="1" noChangeAspect="1"/>
          </p:cNvPicPr>
          <p:nvPr>
            <p:ph type="pic" sz="quarter" idx="13"/>
          </p:nvPr>
        </p:nvPicPr>
        <p:blipFill>
          <a:blip r:embed="rId12">
            <a:extLst>
              <a:ext uri="{28A0092B-C50C-407E-A947-70E740481C1C}">
                <a14:useLocalDpi xmlns:a14="http://schemas.microsoft.com/office/drawing/2010/main" val="0"/>
              </a:ext>
            </a:extLst>
          </a:blip>
          <a:srcRect l="13788" r="13792" b="3"/>
          <a:stretch/>
        </p:blipFill>
        <p:spPr>
          <a:xfrm>
            <a:off x="457081" y="603504"/>
            <a:ext cx="4049737" cy="5577840"/>
          </a:xfrm>
          <a:noFill/>
        </p:spPr>
      </p:pic>
      <p:sp>
        <p:nvSpPr>
          <p:cNvPr id="2" name="Slide Number Placeholder 1">
            <a:extLst>
              <a:ext uri="{FF2B5EF4-FFF2-40B4-BE49-F238E27FC236}">
                <a16:creationId xmlns:a16="http://schemas.microsoft.com/office/drawing/2014/main" id="{5457E64A-FCFD-8C91-D2EB-D6285E93A7AA}"/>
              </a:ext>
            </a:extLst>
          </p:cNvPr>
          <p:cNvSpPr>
            <a:spLocks noGrp="1"/>
          </p:cNvSpPr>
          <p:nvPr>
            <p:ph type="sldNum" sz="quarter" idx="12"/>
          </p:nvPr>
        </p:nvSpPr>
        <p:spPr/>
        <p:txBody>
          <a:bodyPr/>
          <a:lstStyle/>
          <a:p>
            <a:fld id="{A65A5C87-DF58-40C8-B092-1DE63DB4547E}" type="slidenum">
              <a:rPr lang="en-US" smtClean="0"/>
              <a:t>26</a:t>
            </a:fld>
            <a:endParaRPr lang="en-US" dirty="0"/>
          </a:p>
        </p:txBody>
      </p:sp>
    </p:spTree>
    <p:extLst>
      <p:ext uri="{BB962C8B-B14F-4D97-AF65-F5344CB8AC3E}">
        <p14:creationId xmlns:p14="http://schemas.microsoft.com/office/powerpoint/2010/main" val="4245959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A82D6-B63E-1E1D-0D5D-EA48E4B88B6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C6BC4D2-5A89-0935-C7E4-5BC22901E2AD}"/>
              </a:ext>
            </a:extLst>
          </p:cNvPr>
          <p:cNvSpPr>
            <a:spLocks noGrp="1"/>
          </p:cNvSpPr>
          <p:nvPr>
            <p:ph type="title"/>
          </p:nvPr>
        </p:nvSpPr>
        <p:spPr>
          <a:xfrm>
            <a:off x="7842189" y="54083"/>
            <a:ext cx="3913977" cy="447939"/>
          </a:xfrm>
        </p:spPr>
        <p:txBody>
          <a:bodyPr>
            <a:normAutofit fontScale="90000"/>
          </a:bodyPr>
          <a:lstStyle/>
          <a:p>
            <a:pPr algn="r"/>
            <a:br>
              <a:rPr lang="en-US" sz="1799" b="1" spc="700" dirty="0"/>
            </a:br>
            <a:r>
              <a:rPr lang="en-US" sz="1800" b="1"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God’s  Prophetic Timetable Events</a:t>
            </a:r>
            <a:endParaRPr lang="en-US" sz="1800" b="1" spc="700" dirty="0">
              <a:solidFill>
                <a:schemeClr val="accent2">
                  <a:lumMod val="50000"/>
                </a:schemeClr>
              </a:solidFill>
            </a:endParaRPr>
          </a:p>
        </p:txBody>
      </p:sp>
      <p:sp>
        <p:nvSpPr>
          <p:cNvPr id="6" name="Slide Number Placeholder 5">
            <a:extLst>
              <a:ext uri="{FF2B5EF4-FFF2-40B4-BE49-F238E27FC236}">
                <a16:creationId xmlns:a16="http://schemas.microsoft.com/office/drawing/2014/main" id="{AA3794BA-6A98-347F-6ABC-15C1101B6839}"/>
              </a:ext>
            </a:extLst>
          </p:cNvPr>
          <p:cNvSpPr>
            <a:spLocks noGrp="1"/>
          </p:cNvSpPr>
          <p:nvPr>
            <p:ph type="sldNum" sz="quarter" idx="12"/>
          </p:nvPr>
        </p:nvSpPr>
        <p:spPr>
          <a:xfrm>
            <a:off x="11667414" y="54083"/>
            <a:ext cx="404602" cy="365030"/>
          </a:xfrm>
        </p:spPr>
        <p:txBody>
          <a:bodyPr/>
          <a:lstStyle/>
          <a:p>
            <a:fld id="{C01389E6-C847-4AD0-B56D-D205B2EAB1EE}" type="slidenum">
              <a:rPr lang="en-US" smtClean="0"/>
              <a:t>27</a:t>
            </a:fld>
            <a:endParaRPr lang="en-US" dirty="0"/>
          </a:p>
        </p:txBody>
      </p:sp>
      <p:pic>
        <p:nvPicPr>
          <p:cNvPr id="7" name="Picture 6">
            <a:extLst>
              <a:ext uri="{FF2B5EF4-FFF2-40B4-BE49-F238E27FC236}">
                <a16:creationId xmlns:a16="http://schemas.microsoft.com/office/drawing/2014/main" id="{7A388DDD-46B6-62EE-50C5-D16D66E00AE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99178" y="486451"/>
            <a:ext cx="1076325" cy="1238250"/>
          </a:xfrm>
          <a:prstGeom prst="rect">
            <a:avLst/>
          </a:prstGeom>
        </p:spPr>
      </p:pic>
      <p:sp>
        <p:nvSpPr>
          <p:cNvPr id="8" name="Arrow: Right 7">
            <a:extLst>
              <a:ext uri="{FF2B5EF4-FFF2-40B4-BE49-F238E27FC236}">
                <a16:creationId xmlns:a16="http://schemas.microsoft.com/office/drawing/2014/main" id="{E7DD8869-93D3-1D4E-6A0A-B52F49947CFE}"/>
              </a:ext>
            </a:extLst>
          </p:cNvPr>
          <p:cNvSpPr/>
          <p:nvPr/>
        </p:nvSpPr>
        <p:spPr>
          <a:xfrm>
            <a:off x="2028451" y="1006878"/>
            <a:ext cx="7658262" cy="5448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pic>
        <p:nvPicPr>
          <p:cNvPr id="9" name="Picture 8">
            <a:extLst>
              <a:ext uri="{FF2B5EF4-FFF2-40B4-BE49-F238E27FC236}">
                <a16:creationId xmlns:a16="http://schemas.microsoft.com/office/drawing/2014/main" id="{2B04398F-EE4C-A19B-E2CD-82D8881472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79210" y="574152"/>
            <a:ext cx="1066800" cy="1200150"/>
          </a:xfrm>
          <a:prstGeom prst="rect">
            <a:avLst/>
          </a:prstGeom>
        </p:spPr>
      </p:pic>
      <p:sp>
        <p:nvSpPr>
          <p:cNvPr id="12" name="Title 1">
            <a:extLst>
              <a:ext uri="{FF2B5EF4-FFF2-40B4-BE49-F238E27FC236}">
                <a16:creationId xmlns:a16="http://schemas.microsoft.com/office/drawing/2014/main" id="{482F47CF-FEA0-FD90-A1E0-4E5D18C837D3}"/>
              </a:ext>
            </a:extLst>
          </p:cNvPr>
          <p:cNvSpPr txBox="1">
            <a:spLocks/>
          </p:cNvSpPr>
          <p:nvPr/>
        </p:nvSpPr>
        <p:spPr>
          <a:xfrm>
            <a:off x="848388" y="89651"/>
            <a:ext cx="3021022" cy="484501"/>
          </a:xfrm>
          <a:prstGeom prst="rect">
            <a:avLst/>
          </a:prstGeom>
        </p:spPr>
        <p:txBody>
          <a:bodyPr vert="horz" lIns="91416" tIns="45708" rIns="91416" bIns="4570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1600" b="1" cap="all"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DANIEL</a:t>
            </a:r>
          </a:p>
        </p:txBody>
      </p:sp>
      <p:sp>
        <p:nvSpPr>
          <p:cNvPr id="18" name="TextBox 17">
            <a:extLst>
              <a:ext uri="{FF2B5EF4-FFF2-40B4-BE49-F238E27FC236}">
                <a16:creationId xmlns:a16="http://schemas.microsoft.com/office/drawing/2014/main" id="{02539079-A04D-DFE0-767F-2E571C9D1FF5}"/>
              </a:ext>
            </a:extLst>
          </p:cNvPr>
          <p:cNvSpPr txBox="1"/>
          <p:nvPr/>
        </p:nvSpPr>
        <p:spPr>
          <a:xfrm>
            <a:off x="455612" y="5570020"/>
            <a:ext cx="3693709" cy="707886"/>
          </a:xfrm>
          <a:prstGeom prst="rect">
            <a:avLst/>
          </a:prstGeom>
          <a:noFill/>
        </p:spPr>
        <p:txBody>
          <a:bodyPr wrap="square">
            <a:spAutoFit/>
          </a:bodyPr>
          <a:lstStyle/>
          <a:p>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4"/>
              </a:rPr>
              <a:t>Daniel 12:11-12</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“And from the time that the regular burnt offering is taken away and the abomination that makes desolate is set up, there shall be 1,290 days. Blessed is he who waits and arrives at the 1,335 days.” (See also </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5"/>
              </a:rPr>
              <a:t>Revelation 11:1-2</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2" name="TextBox 1">
            <a:extLst>
              <a:ext uri="{FF2B5EF4-FFF2-40B4-BE49-F238E27FC236}">
                <a16:creationId xmlns:a16="http://schemas.microsoft.com/office/drawing/2014/main" id="{A05C523B-2B33-AB1F-FB8F-814283486A4B}"/>
              </a:ext>
            </a:extLst>
          </p:cNvPr>
          <p:cNvSpPr txBox="1"/>
          <p:nvPr/>
        </p:nvSpPr>
        <p:spPr>
          <a:xfrm>
            <a:off x="455612" y="2254628"/>
            <a:ext cx="3514589" cy="3130857"/>
          </a:xfrm>
          <a:prstGeom prst="rect">
            <a:avLst/>
          </a:prstGeom>
          <a:noFill/>
        </p:spPr>
        <p:txBody>
          <a:bodyPr wrap="square" rtlCol="0">
            <a:spAutoFit/>
          </a:bodyPr>
          <a:lstStyle/>
          <a:p>
            <a:pPr>
              <a:lnSpc>
                <a:spcPct val="110000"/>
              </a:lnSpc>
            </a:pP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6"/>
              </a:rPr>
              <a:t>Daniel 9:24-27</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“Seventy weeks are decreed about your people and your holy city, to finish the transgression, to put an end to sin, and to atone for iniquity, to bring in everlasting righteousness, to seal both vision and prophet, and to anoint a most holy place. Know therefore and understand that from the going out of the word to restore and build Jerusalem to the coming of an anointed one, a prince, there shall be seven weeks. Then for sixty–two weeks it shall be built again with squares and moat, but in a troubled time. And after the sixty–two weeks, an anointed one shall be cut off and shall have nothing. And the people of the prince who is to come shall destroy the city and the sanctuary. Its end shall come with a flood, and to the end there shall be war. Desolations are decreed.  And he shall make a strong covenant with many for one week, and for half of the week he shall put an end to sacrifice and offering. And on the wing of abominations shall come one who makes desolate, until the decreed end is poured out on the desolator.” (See also </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7"/>
              </a:rPr>
              <a:t>Matt 24:15-20 </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13" name="TextBox 12">
            <a:extLst>
              <a:ext uri="{FF2B5EF4-FFF2-40B4-BE49-F238E27FC236}">
                <a16:creationId xmlns:a16="http://schemas.microsoft.com/office/drawing/2014/main" id="{C3BC4210-BFDF-512B-14ED-EEE67A39681A}"/>
              </a:ext>
            </a:extLst>
          </p:cNvPr>
          <p:cNvSpPr txBox="1"/>
          <p:nvPr/>
        </p:nvSpPr>
        <p:spPr>
          <a:xfrm>
            <a:off x="8250614" y="2678292"/>
            <a:ext cx="3421420" cy="3638688"/>
          </a:xfrm>
          <a:prstGeom prst="rect">
            <a:avLst/>
          </a:prstGeom>
          <a:noFill/>
        </p:spPr>
        <p:txBody>
          <a:bodyPr wrap="square">
            <a:spAutoFit/>
          </a:bodyPr>
          <a:lstStyle/>
          <a:p>
            <a:pPr>
              <a:lnSpc>
                <a:spcPct val="110000"/>
              </a:lnSpc>
            </a:pP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8"/>
              </a:rPr>
              <a:t>Daniel 7:9-15</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"As I looked, thrones were placed, and the Ancient of days took his seat; his clothing was white as snow, and the hair of his head like pure wool; his throne was fiery flames; its wheels were burning fire. A stream of fire issued and came out from before him; a thousand thousands served him, and ten thousand times ten thousand stood before him; the court sat in judgment,  and the books were opened. I looked then because of the sound of the great words that the horn was speaking. And as I looked, the beast was killed, and its body destroyed and given over to be burned with fire. As for the rest of the beasts, their dominion was taken away, but their lives were prolonged for a season and a time. I saw in the night visions, and behold, with the clouds of heaven there came one like a son of man, and he came to the Ancient of Days and was presented before him. And to him was given dominion and glory and a kingdom, that all peoples, nations, and languages should serve him; his dominion is an everlasting dominion, which shall not pass away, and his kingdom one that shall not be destroyed. As for me, Daniel, my spirit within me was anxious, and the visions of my head alarmed me.” (See also </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9"/>
              </a:rPr>
              <a:t>Revelation 19:19-21</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hlinkClick r:id="rId10"/>
              </a:rPr>
              <a:t>20:1-4</a:t>
            </a:r>
            <a:r>
              <a:rPr lang="en-US" sz="10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5" name="Right Brace 4">
            <a:extLst>
              <a:ext uri="{FF2B5EF4-FFF2-40B4-BE49-F238E27FC236}">
                <a16:creationId xmlns:a16="http://schemas.microsoft.com/office/drawing/2014/main" id="{1BDF400D-130E-5F21-A038-13A84489AEFA}"/>
              </a:ext>
            </a:extLst>
          </p:cNvPr>
          <p:cNvSpPr/>
          <p:nvPr/>
        </p:nvSpPr>
        <p:spPr>
          <a:xfrm>
            <a:off x="7712562" y="5029200"/>
            <a:ext cx="525441" cy="1295400"/>
          </a:xfrm>
          <a:prstGeom prst="righ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96C62BB4-42FE-D9A9-1105-599C5276AAD8}"/>
              </a:ext>
            </a:extLst>
          </p:cNvPr>
          <p:cNvPicPr>
            <a:picLocks noChangeAspect="1"/>
          </p:cNvPicPr>
          <p:nvPr/>
        </p:nvPicPr>
        <p:blipFill>
          <a:blip r:embed="rId11">
            <a:extLst>
              <a:ext uri="{28A0092B-C50C-407E-A947-70E740481C1C}">
                <a14:useLocalDpi xmlns:a14="http://schemas.microsoft.com/office/drawing/2010/main"/>
              </a:ext>
            </a:extLst>
          </a:blip>
          <a:srcRect/>
          <a:stretch/>
        </p:blipFill>
        <p:spPr>
          <a:xfrm>
            <a:off x="4575865" y="352373"/>
            <a:ext cx="3136697" cy="6060948"/>
          </a:xfrm>
          <a:prstGeom prst="rect">
            <a:avLst/>
          </a:prstGeom>
        </p:spPr>
      </p:pic>
      <p:cxnSp>
        <p:nvCxnSpPr>
          <p:cNvPr id="16" name="Straight Arrow Connector 15">
            <a:extLst>
              <a:ext uri="{FF2B5EF4-FFF2-40B4-BE49-F238E27FC236}">
                <a16:creationId xmlns:a16="http://schemas.microsoft.com/office/drawing/2014/main" id="{9288A2D1-FFF6-E6BE-C933-4272A3921F5B}"/>
              </a:ext>
            </a:extLst>
          </p:cNvPr>
          <p:cNvCxnSpPr>
            <a:cxnSpLocks/>
          </p:cNvCxnSpPr>
          <p:nvPr/>
        </p:nvCxnSpPr>
        <p:spPr>
          <a:xfrm>
            <a:off x="1751012" y="3463703"/>
            <a:ext cx="3754455" cy="72729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7539A7D-5450-F35F-B6FA-7E2A86F8D26C}"/>
              </a:ext>
            </a:extLst>
          </p:cNvPr>
          <p:cNvCxnSpPr>
            <a:cxnSpLocks/>
          </p:cNvCxnSpPr>
          <p:nvPr/>
        </p:nvCxnSpPr>
        <p:spPr>
          <a:xfrm>
            <a:off x="2970212" y="3265385"/>
            <a:ext cx="1828800" cy="59312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8B6CFE8F-010D-ADD3-45AB-FF580D849876}"/>
              </a:ext>
            </a:extLst>
          </p:cNvPr>
          <p:cNvCxnSpPr>
            <a:cxnSpLocks/>
          </p:cNvCxnSpPr>
          <p:nvPr/>
        </p:nvCxnSpPr>
        <p:spPr>
          <a:xfrm>
            <a:off x="3232567" y="3972389"/>
            <a:ext cx="2272900" cy="32918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BCA5A60-1CA2-1C30-A551-5A911B30CEDB}"/>
              </a:ext>
            </a:extLst>
          </p:cNvPr>
          <p:cNvCxnSpPr>
            <a:cxnSpLocks/>
          </p:cNvCxnSpPr>
          <p:nvPr/>
        </p:nvCxnSpPr>
        <p:spPr>
          <a:xfrm>
            <a:off x="3423028" y="4605893"/>
            <a:ext cx="1146404" cy="27090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5E1968B-A5CD-6D7A-C027-04D6460031FC}"/>
              </a:ext>
            </a:extLst>
          </p:cNvPr>
          <p:cNvCxnSpPr>
            <a:cxnSpLocks/>
          </p:cNvCxnSpPr>
          <p:nvPr/>
        </p:nvCxnSpPr>
        <p:spPr>
          <a:xfrm flipV="1">
            <a:off x="3890464" y="4963431"/>
            <a:ext cx="756148" cy="8576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4">
            <a:extLst>
              <a:ext uri="{FF2B5EF4-FFF2-40B4-BE49-F238E27FC236}">
                <a16:creationId xmlns:a16="http://schemas.microsoft.com/office/drawing/2014/main" id="{741205B6-4F40-9BF3-3C5F-135844CD9D33}"/>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mtClean="0">
                <a:solidFill>
                  <a:srgbClr val="898989"/>
                </a:solidFill>
              </a:rPr>
              <a:pPr defTabSz="914400">
                <a:spcAft>
                  <a:spcPts val="600"/>
                </a:spcAft>
              </a:pPr>
              <a:t>27</a:t>
            </a:fld>
            <a:endParaRPr lang="en-US" dirty="0">
              <a:solidFill>
                <a:srgbClr val="898989"/>
              </a:solidFill>
            </a:endParaRPr>
          </a:p>
        </p:txBody>
      </p:sp>
    </p:spTree>
    <p:extLst>
      <p:ext uri="{BB962C8B-B14F-4D97-AF65-F5344CB8AC3E}">
        <p14:creationId xmlns:p14="http://schemas.microsoft.com/office/powerpoint/2010/main" val="622347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13"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4C12-476E-C14E-D63F-CF69CA1BDBE0}"/>
              </a:ext>
            </a:extLst>
          </p:cNvPr>
          <p:cNvSpPr>
            <a:spLocks noGrp="1"/>
          </p:cNvSpPr>
          <p:nvPr>
            <p:ph type="title"/>
          </p:nvPr>
        </p:nvSpPr>
        <p:spPr>
          <a:xfrm>
            <a:off x="1370012" y="228600"/>
            <a:ext cx="9525000" cy="449223"/>
          </a:xfrm>
        </p:spPr>
        <p:txBody>
          <a:bodyPr>
            <a:normAutofit fontScale="90000"/>
          </a:bodyPr>
          <a:lstStyle/>
          <a:p>
            <a:pPr algn="ctr"/>
            <a:r>
              <a:rPr lang="en-US" dirty="0">
                <a:solidFill>
                  <a:schemeClr val="accent1">
                    <a:lumMod val="75000"/>
                  </a:schemeClr>
                </a:solidFill>
              </a:rPr>
              <a:t>Summary of Daniel</a:t>
            </a:r>
          </a:p>
        </p:txBody>
      </p:sp>
      <p:sp>
        <p:nvSpPr>
          <p:cNvPr id="3" name="Slide Number Placeholder 2">
            <a:extLst>
              <a:ext uri="{FF2B5EF4-FFF2-40B4-BE49-F238E27FC236}">
                <a16:creationId xmlns:a16="http://schemas.microsoft.com/office/drawing/2014/main" id="{7FFCC9F4-E0E1-D411-EE1E-03061324F14F}"/>
              </a:ext>
            </a:extLst>
          </p:cNvPr>
          <p:cNvSpPr>
            <a:spLocks noGrp="1"/>
          </p:cNvSpPr>
          <p:nvPr>
            <p:ph type="sldNum" sz="quarter" idx="12"/>
          </p:nvPr>
        </p:nvSpPr>
        <p:spPr/>
        <p:txBody>
          <a:bodyPr/>
          <a:lstStyle/>
          <a:p>
            <a:fld id="{AAEAE4A8-A6E5-453E-B946-FB774B73F48C}" type="slidenum">
              <a:rPr lang="en-US" smtClean="0"/>
              <a:pPr/>
              <a:t>28</a:t>
            </a:fld>
            <a:endParaRPr lang="en-US" dirty="0"/>
          </a:p>
        </p:txBody>
      </p:sp>
      <p:sp>
        <p:nvSpPr>
          <p:cNvPr id="6" name="TextBox 5">
            <a:extLst>
              <a:ext uri="{FF2B5EF4-FFF2-40B4-BE49-F238E27FC236}">
                <a16:creationId xmlns:a16="http://schemas.microsoft.com/office/drawing/2014/main" id="{3C06CEED-F921-52D8-E50B-DE831CFAE6C5}"/>
              </a:ext>
            </a:extLst>
          </p:cNvPr>
          <p:cNvSpPr txBox="1"/>
          <p:nvPr/>
        </p:nvSpPr>
        <p:spPr>
          <a:xfrm>
            <a:off x="989012" y="731505"/>
            <a:ext cx="10629900" cy="5516895"/>
          </a:xfrm>
          <a:prstGeom prst="rect">
            <a:avLst/>
          </a:prstGeom>
          <a:noFill/>
        </p:spPr>
        <p:txBody>
          <a:bodyPr wrap="square" rtlCol="0">
            <a:spAutoFit/>
          </a:bodyPr>
          <a:lstStyle/>
          <a:p>
            <a:r>
              <a:rPr lang="en-US" sz="1050" b="1" i="0" dirty="0">
                <a:solidFill>
                  <a:srgbClr val="081C2A"/>
                </a:solidFill>
                <a:effectLst/>
              </a:rPr>
              <a:t>Brief Summary:  </a:t>
            </a:r>
            <a:r>
              <a:rPr lang="en-US" sz="1050" dirty="0">
                <a:solidFill>
                  <a:srgbClr val="081C2A"/>
                </a:solidFill>
              </a:rPr>
              <a:t>The historical record in Daniel begins in 605 B.C. with the Babylonian conquest of Jerusalem and the conscription of Daniel and other Jewish nobles during the reign of King Jehoaikim (</a:t>
            </a:r>
            <a:r>
              <a:rPr lang="en-US" sz="1050" dirty="0">
                <a:solidFill>
                  <a:srgbClr val="081C2A"/>
                </a:solidFill>
                <a:hlinkClick r:id="rId3"/>
              </a:rPr>
              <a:t>Daniel 1</a:t>
            </a:r>
            <a:r>
              <a:rPr lang="en-US" sz="1050" dirty="0">
                <a:solidFill>
                  <a:srgbClr val="081C2A"/>
                </a:solidFill>
              </a:rPr>
              <a:t>). It was written to encourage the exiled Jews and to inform mankind of God’s program for the nations and the world into the latter days and the end of this age. Prominent above every other theme in the book is God’s sovereign control over the affairs of all rulers and nations, and their final replacement with the true King (</a:t>
            </a:r>
            <a:r>
              <a:rPr lang="en-US" sz="1050" dirty="0">
                <a:hlinkClick r:id="rId4"/>
              </a:rPr>
              <a:t>Daniel 2</a:t>
            </a:r>
            <a:r>
              <a:rPr lang="en-US" sz="1050" dirty="0">
                <a:solidFill>
                  <a:srgbClr val="081C2A"/>
                </a:solidFill>
              </a:rPr>
              <a:t>). </a:t>
            </a:r>
          </a:p>
          <a:p>
            <a:endParaRPr lang="en-US" sz="1050" dirty="0">
              <a:solidFill>
                <a:srgbClr val="081C2A"/>
              </a:solidFill>
            </a:endParaRPr>
          </a:p>
          <a:p>
            <a:r>
              <a:rPr lang="en-US" sz="1050" dirty="0">
                <a:solidFill>
                  <a:srgbClr val="081C2A"/>
                </a:solidFill>
              </a:rPr>
              <a:t>Because of the blessings of God upon them, Daniel and his three companions, Hananiah, Mishael and Azariah, had </a:t>
            </a:r>
            <a:r>
              <a:rPr lang="en-US" sz="1050" b="0" i="0" dirty="0">
                <a:solidFill>
                  <a:srgbClr val="081C2A"/>
                </a:solidFill>
                <a:effectLst/>
              </a:rPr>
              <a:t>courage and skills that resulted in their promotions while in exile into the king’s service (</a:t>
            </a:r>
            <a:r>
              <a:rPr lang="en-US" sz="1050" b="0" i="0" dirty="0">
                <a:solidFill>
                  <a:srgbClr val="338BBD"/>
                </a:solidFill>
                <a:effectLst/>
                <a:hlinkClick r:id="rId5"/>
              </a:rPr>
              <a:t>Daniel 1:17-20</a:t>
            </a:r>
            <a:r>
              <a:rPr lang="en-US" sz="1050" b="0" i="0" dirty="0">
                <a:solidFill>
                  <a:srgbClr val="081C2A"/>
                </a:solidFill>
                <a:effectLst/>
              </a:rPr>
              <a:t>). Chapters 2-4 </a:t>
            </a:r>
            <a:r>
              <a:rPr lang="en-US" sz="1050" dirty="0">
                <a:solidFill>
                  <a:srgbClr val="081C2A"/>
                </a:solidFill>
              </a:rPr>
              <a:t>progress into </a:t>
            </a:r>
            <a:r>
              <a:rPr lang="en-US" sz="1050" b="0" i="0" dirty="0">
                <a:solidFill>
                  <a:srgbClr val="081C2A"/>
                </a:solidFill>
                <a:effectLst/>
              </a:rPr>
              <a:t>God’s dealings with King Nebuchadnezzar as He reveals his plan first with a dream that </a:t>
            </a:r>
            <a:r>
              <a:rPr lang="en-US" sz="1050" dirty="0">
                <a:solidFill>
                  <a:srgbClr val="081C2A"/>
                </a:solidFill>
              </a:rPr>
              <a:t>so troubled this Babylonian king that he decreed to destroy all the wise men of Babylon if they could not tell him both the dream and its interpretation. Daniel and his friends prayed to God, and God revealed the </a:t>
            </a:r>
            <a:r>
              <a:rPr lang="en-US" sz="1050" b="0" i="0" dirty="0">
                <a:solidFill>
                  <a:srgbClr val="081C2A"/>
                </a:solidFill>
                <a:effectLst/>
              </a:rPr>
              <a:t>dream and its interpretation to Daniel. </a:t>
            </a:r>
            <a:r>
              <a:rPr lang="en-US" sz="1050" dirty="0">
                <a:solidFill>
                  <a:srgbClr val="081C2A"/>
                </a:solidFill>
              </a:rPr>
              <a:t>God was making himself known to Earth’s inhabitants by revealing world events that would take place in the coming centuries. Though Nebuchadnezzar praised the God of Daniel for this revelation (</a:t>
            </a:r>
            <a:r>
              <a:rPr lang="en-US" sz="1050" dirty="0">
                <a:solidFill>
                  <a:srgbClr val="081C2A"/>
                </a:solidFill>
                <a:hlinkClick r:id="rId6"/>
              </a:rPr>
              <a:t>Daniel 2:47-48</a:t>
            </a:r>
            <a:r>
              <a:rPr lang="en-US" sz="1050" dirty="0">
                <a:solidFill>
                  <a:srgbClr val="081C2A"/>
                </a:solidFill>
              </a:rPr>
              <a:t>), he had by no means become a repentant God-fearing man. Scriptures record Nebuchadnezzar’s pride ushering him into at least two more life-changing events before he recognized the one true God as King over Heaven and Earth (</a:t>
            </a:r>
            <a:r>
              <a:rPr lang="en-US" sz="1050" dirty="0">
                <a:solidFill>
                  <a:srgbClr val="081C2A"/>
                </a:solidFill>
                <a:hlinkClick r:id="rId7"/>
              </a:rPr>
              <a:t>Daniel 4:24-37</a:t>
            </a:r>
            <a:r>
              <a:rPr lang="en-US" sz="1050" dirty="0">
                <a:solidFill>
                  <a:srgbClr val="081C2A"/>
                </a:solidFill>
              </a:rPr>
              <a:t>). These two events included:</a:t>
            </a:r>
            <a:endParaRPr lang="en-US" sz="1050" b="0" i="0" dirty="0">
              <a:solidFill>
                <a:srgbClr val="081C2A"/>
              </a:solidFill>
              <a:effectLst/>
            </a:endParaRPr>
          </a:p>
          <a:p>
            <a:endParaRPr lang="en-US" sz="1050" dirty="0">
              <a:solidFill>
                <a:srgbClr val="081C2A"/>
              </a:solidFill>
            </a:endParaRPr>
          </a:p>
          <a:p>
            <a:pPr marL="228600" indent="-228600">
              <a:buAutoNum type="arabicPeriod"/>
            </a:pPr>
            <a:r>
              <a:rPr lang="en-US" sz="1050" b="0" i="0" dirty="0">
                <a:solidFill>
                  <a:srgbClr val="081C2A"/>
                </a:solidFill>
                <a:effectLst/>
              </a:rPr>
              <a:t>Nebuchadnezzar building a golden statue and demanding all to worship it. </a:t>
            </a:r>
            <a:r>
              <a:rPr lang="en-US" sz="1050" dirty="0">
                <a:solidFill>
                  <a:srgbClr val="081C2A"/>
                </a:solidFill>
              </a:rPr>
              <a:t>Hananiah, Mishael and Azariah (aka </a:t>
            </a:r>
            <a:r>
              <a:rPr lang="en-US" sz="1050" b="0" i="0" dirty="0">
                <a:solidFill>
                  <a:srgbClr val="081C2A"/>
                </a:solidFill>
                <a:effectLst/>
              </a:rPr>
              <a:t>Shadrach, Meshach, and Abednego) refused and were miraculously spared by God in the fiery furnace where one like the Son of God walked with them (</a:t>
            </a:r>
            <a:r>
              <a:rPr lang="en-US" sz="1050" b="0" i="0" dirty="0">
                <a:solidFill>
                  <a:srgbClr val="081C2A"/>
                </a:solidFill>
                <a:effectLst/>
                <a:hlinkClick r:id="rId8"/>
              </a:rPr>
              <a:t>Daniel 3</a:t>
            </a:r>
            <a:r>
              <a:rPr lang="en-US" sz="1050" b="0" i="0" dirty="0">
                <a:solidFill>
                  <a:srgbClr val="081C2A"/>
                </a:solidFill>
                <a:effectLst/>
              </a:rPr>
              <a:t>).</a:t>
            </a:r>
          </a:p>
          <a:p>
            <a:pPr marL="228600" indent="-228600">
              <a:buAutoNum type="arabicPeriod"/>
            </a:pPr>
            <a:endParaRPr lang="en-US" sz="600" b="0" i="0" dirty="0">
              <a:solidFill>
                <a:srgbClr val="081C2A"/>
              </a:solidFill>
              <a:effectLst/>
            </a:endParaRPr>
          </a:p>
          <a:p>
            <a:pPr marL="228600" indent="-228600">
              <a:buAutoNum type="arabicPeriod"/>
            </a:pPr>
            <a:r>
              <a:rPr lang="en-US" sz="1050" b="0" i="0" dirty="0">
                <a:solidFill>
                  <a:srgbClr val="081C2A"/>
                </a:solidFill>
                <a:effectLst/>
              </a:rPr>
              <a:t>God warning Nebuchadnezzar in a </a:t>
            </a:r>
            <a:r>
              <a:rPr lang="en-US" sz="1050" dirty="0">
                <a:solidFill>
                  <a:srgbClr val="081C2A"/>
                </a:solidFill>
              </a:rPr>
              <a:t>dream, which Daniel interpreted to mean that because of his pride, God would strip him </a:t>
            </a:r>
            <a:r>
              <a:rPr lang="en-US" sz="1050" b="0" i="0" dirty="0">
                <a:solidFill>
                  <a:srgbClr val="081C2A"/>
                </a:solidFill>
                <a:effectLst/>
              </a:rPr>
              <a:t>of his mind and kingdom for seven years. When God restored </a:t>
            </a:r>
            <a:r>
              <a:rPr lang="en-US" sz="1050" dirty="0">
                <a:solidFill>
                  <a:srgbClr val="081C2A"/>
                </a:solidFill>
              </a:rPr>
              <a:t>Nebuchadnezzar’s</a:t>
            </a:r>
            <a:r>
              <a:rPr lang="en-US" sz="1050" b="0" i="0" dirty="0">
                <a:solidFill>
                  <a:srgbClr val="081C2A"/>
                </a:solidFill>
                <a:effectLst/>
              </a:rPr>
              <a:t> mind and kingdom, he finally understood that the Most High rules the kingdom of men (</a:t>
            </a:r>
            <a:r>
              <a:rPr lang="en-US" sz="1050" b="0" i="0" dirty="0">
                <a:solidFill>
                  <a:srgbClr val="081C2A"/>
                </a:solidFill>
                <a:effectLst/>
                <a:hlinkClick r:id="rId9"/>
              </a:rPr>
              <a:t>Daniel 4</a:t>
            </a:r>
            <a:r>
              <a:rPr lang="en-US" sz="1050" b="0" i="0" dirty="0">
                <a:solidFill>
                  <a:srgbClr val="081C2A"/>
                </a:solidFill>
                <a:effectLst/>
              </a:rPr>
              <a:t>).</a:t>
            </a:r>
          </a:p>
          <a:p>
            <a:br>
              <a:rPr lang="en-US" sz="1050" dirty="0"/>
            </a:br>
            <a:r>
              <a:rPr lang="en-US" sz="1050" dirty="0">
                <a:hlinkClick r:id="rId10"/>
              </a:rPr>
              <a:t>C</a:t>
            </a:r>
            <a:r>
              <a:rPr lang="en-US" sz="1050" b="0" i="0" dirty="0">
                <a:solidFill>
                  <a:srgbClr val="081C2A"/>
                </a:solidFill>
                <a:effectLst/>
                <a:hlinkClick r:id="rId10"/>
              </a:rPr>
              <a:t>hapter 5</a:t>
            </a:r>
            <a:r>
              <a:rPr lang="en-US" sz="1050" b="0" i="0" dirty="0">
                <a:solidFill>
                  <a:srgbClr val="081C2A"/>
                </a:solidFill>
                <a:effectLst/>
              </a:rPr>
              <a:t> ushers in the fall of the Babylonian empire when Belshazzar</a:t>
            </a:r>
            <a:r>
              <a:rPr lang="en-US" sz="1050" dirty="0">
                <a:solidFill>
                  <a:srgbClr val="081C2A"/>
                </a:solidFill>
              </a:rPr>
              <a:t> </a:t>
            </a:r>
            <a:r>
              <a:rPr lang="en-US" sz="1050" b="0" i="0" dirty="0">
                <a:solidFill>
                  <a:srgbClr val="081C2A"/>
                </a:solidFill>
                <a:effectLst/>
              </a:rPr>
              <a:t>misused the items taken from the Jerusalem Temple. He receiv</a:t>
            </a:r>
            <a:r>
              <a:rPr lang="en-US" sz="1050" dirty="0">
                <a:solidFill>
                  <a:srgbClr val="081C2A"/>
                </a:solidFill>
              </a:rPr>
              <a:t>ed </a:t>
            </a:r>
            <a:r>
              <a:rPr lang="en-US" sz="1050" b="0" i="0" dirty="0">
                <a:solidFill>
                  <a:srgbClr val="081C2A"/>
                </a:solidFill>
                <a:effectLst/>
              </a:rPr>
              <a:t>a message from God, written into the wall, in response. Daniel was given the interpretation, which was that Belshazzar had been weighed and found lacking and God was bringing his kingdom to an end at the hands of Medo-Persia. That very night Belshazzar was slain. Daniel, however, continued to find </a:t>
            </a:r>
            <a:r>
              <a:rPr lang="en-US" sz="1050" dirty="0">
                <a:solidFill>
                  <a:srgbClr val="081C2A"/>
                </a:solidFill>
              </a:rPr>
              <a:t>favor in the king’s service under the Medo-Persian rule.</a:t>
            </a:r>
            <a:r>
              <a:rPr lang="en-US" sz="1050" b="0" i="0" dirty="0">
                <a:solidFill>
                  <a:srgbClr val="081C2A"/>
                </a:solidFill>
                <a:effectLst/>
              </a:rPr>
              <a:t> In </a:t>
            </a:r>
            <a:r>
              <a:rPr lang="en-US" sz="1050" b="0" i="0" dirty="0">
                <a:solidFill>
                  <a:srgbClr val="081C2A"/>
                </a:solidFill>
                <a:effectLst/>
                <a:hlinkClick r:id="rId11"/>
              </a:rPr>
              <a:t>chapter 6</a:t>
            </a:r>
            <a:r>
              <a:rPr lang="en-US" sz="1050" b="0" i="0" dirty="0">
                <a:solidFill>
                  <a:srgbClr val="081C2A"/>
                </a:solidFill>
                <a:effectLst/>
              </a:rPr>
              <a:t> we learn that other satraps who were jealous of Daniel, set a trap to have him murdered. Darius, though grieved that he had fallen for their plot, had Daniel thrown into the lions’ den to fulfill the decree he had made. But God miraculously spared Daniel, and those who had devised the plot received the execution they had plotted for Daniel. </a:t>
            </a:r>
          </a:p>
          <a:p>
            <a:endParaRPr lang="en-US" sz="1050" dirty="0">
              <a:solidFill>
                <a:srgbClr val="081C2A"/>
              </a:solidFill>
            </a:endParaRPr>
          </a:p>
          <a:p>
            <a:r>
              <a:rPr lang="en-US" sz="1050" b="0" i="0" dirty="0">
                <a:solidFill>
                  <a:srgbClr val="081C2A"/>
                </a:solidFill>
                <a:effectLst/>
              </a:rPr>
              <a:t>In </a:t>
            </a:r>
            <a:r>
              <a:rPr lang="en-US" sz="1050" b="0" i="0" dirty="0">
                <a:solidFill>
                  <a:srgbClr val="081C2A"/>
                </a:solidFill>
                <a:effectLst/>
                <a:hlinkClick r:id="rId12"/>
              </a:rPr>
              <a:t>chapters 7-12</a:t>
            </a:r>
            <a:r>
              <a:rPr lang="en-US" sz="1050" b="0" i="0" dirty="0">
                <a:solidFill>
                  <a:srgbClr val="081C2A"/>
                </a:solidFill>
                <a:effectLst/>
              </a:rPr>
              <a:t> God unfolds more future world events with phenomenal detail all the way to the Second Coming and Kingdom of Jesus Christ. </a:t>
            </a:r>
            <a:r>
              <a:rPr lang="en-US" sz="1050" dirty="0">
                <a:solidFill>
                  <a:srgbClr val="081C2A"/>
                </a:solidFill>
              </a:rPr>
              <a:t>Daniel is visited and strengthened by these messengers, one of which is the angel Gabriel,  who explain the visions to Daniel (</a:t>
            </a:r>
            <a:r>
              <a:rPr lang="en-US" sz="1050" dirty="0">
                <a:solidFill>
                  <a:srgbClr val="081C2A"/>
                </a:solidFill>
                <a:hlinkClick r:id="rId13"/>
              </a:rPr>
              <a:t>Daniel 8:15-16</a:t>
            </a:r>
            <a:r>
              <a:rPr lang="en-US" sz="1050" dirty="0">
                <a:solidFill>
                  <a:srgbClr val="081C2A"/>
                </a:solidFill>
              </a:rPr>
              <a:t>, </a:t>
            </a:r>
            <a:r>
              <a:rPr lang="en-US" sz="1050" dirty="0">
                <a:solidFill>
                  <a:srgbClr val="081C2A"/>
                </a:solidFill>
                <a:hlinkClick r:id="rId14"/>
              </a:rPr>
              <a:t>9:20-22</a:t>
            </a:r>
            <a:r>
              <a:rPr lang="en-US" sz="1050" dirty="0">
                <a:solidFill>
                  <a:srgbClr val="081C2A"/>
                </a:solidFill>
              </a:rPr>
              <a:t>). </a:t>
            </a:r>
            <a:r>
              <a:rPr lang="en-US" sz="1050" b="0" i="0" dirty="0">
                <a:solidFill>
                  <a:srgbClr val="081C2A"/>
                </a:solidFill>
                <a:effectLst/>
              </a:rPr>
              <a:t>The details include the rise and fall of four world empires: Babylon, Medo-Persia, Greece, and Rome, and then a final world empire. </a:t>
            </a:r>
            <a:r>
              <a:rPr lang="en-US" sz="1050" dirty="0">
                <a:solidFill>
                  <a:srgbClr val="081C2A"/>
                </a:solidFill>
              </a:rPr>
              <a:t>Moreover, they include the prophetic 70 weeks of years that lay out the course of Israel’s destiny: the precise timing of Messiah’s first coming and being cut off, the great tribulation when a boastful king will make </a:t>
            </a:r>
            <a:r>
              <a:rPr lang="en-US" sz="1050" b="0" i="0" dirty="0">
                <a:solidFill>
                  <a:srgbClr val="081C2A"/>
                </a:solidFill>
                <a:effectLst/>
              </a:rPr>
              <a:t>a seven-year covenant with Israel and break it after three and a half years, followed shortly thereafter by the fulfillment of Israel’s salvation (</a:t>
            </a:r>
            <a:r>
              <a:rPr lang="en-US" sz="1050" b="0" i="0" dirty="0">
                <a:solidFill>
                  <a:srgbClr val="081C2A"/>
                </a:solidFill>
                <a:effectLst/>
                <a:hlinkClick r:id="rId15"/>
              </a:rPr>
              <a:t>Zechariah 12:9-10</a:t>
            </a:r>
            <a:r>
              <a:rPr lang="en-US" sz="1050" b="0" i="0" dirty="0">
                <a:solidFill>
                  <a:srgbClr val="081C2A"/>
                </a:solidFill>
                <a:effectLst/>
              </a:rPr>
              <a:t>, </a:t>
            </a:r>
            <a:r>
              <a:rPr lang="en-US" sz="1050" b="0" i="0" dirty="0">
                <a:solidFill>
                  <a:srgbClr val="081C2A"/>
                </a:solidFill>
                <a:effectLst/>
                <a:hlinkClick r:id="rId16"/>
              </a:rPr>
              <a:t>Luke 13:34-35</a:t>
            </a:r>
            <a:r>
              <a:rPr lang="en-US" sz="1050" b="0" i="0" dirty="0">
                <a:solidFill>
                  <a:srgbClr val="081C2A"/>
                </a:solidFill>
                <a:effectLst/>
              </a:rPr>
              <a:t>, </a:t>
            </a:r>
            <a:r>
              <a:rPr lang="en-US" sz="1050" b="0" i="0" dirty="0">
                <a:solidFill>
                  <a:srgbClr val="081C2A"/>
                </a:solidFill>
                <a:effectLst/>
                <a:hlinkClick r:id="rId17"/>
              </a:rPr>
              <a:t>Romans 11:11-12</a:t>
            </a:r>
            <a:r>
              <a:rPr lang="en-US" sz="1050" b="0" i="0" dirty="0">
                <a:solidFill>
                  <a:srgbClr val="081C2A"/>
                </a:solidFill>
                <a:effectLst/>
              </a:rPr>
              <a:t>, </a:t>
            </a:r>
            <a:r>
              <a:rPr lang="en-US" sz="1050" b="0" i="0" dirty="0">
                <a:solidFill>
                  <a:srgbClr val="081C2A"/>
                </a:solidFill>
                <a:effectLst/>
                <a:hlinkClick r:id="rId18"/>
              </a:rPr>
              <a:t>11:25-27</a:t>
            </a:r>
            <a:r>
              <a:rPr lang="en-US" sz="1050" b="0" i="0" dirty="0">
                <a:solidFill>
                  <a:srgbClr val="081C2A"/>
                </a:solidFill>
                <a:effectLst/>
              </a:rPr>
              <a:t>),  the Second </a:t>
            </a:r>
            <a:r>
              <a:rPr lang="en-US" sz="1050" dirty="0">
                <a:solidFill>
                  <a:srgbClr val="081C2A"/>
                </a:solidFill>
              </a:rPr>
              <a:t>Coming of Christ, </a:t>
            </a:r>
            <a:r>
              <a:rPr lang="en-US" sz="1050" b="0" i="0" dirty="0">
                <a:solidFill>
                  <a:srgbClr val="081C2A"/>
                </a:solidFill>
                <a:effectLst/>
              </a:rPr>
              <a:t>the great judgment and consummation of all things (</a:t>
            </a:r>
            <a:r>
              <a:rPr lang="en-US" sz="1050" b="0" i="0" dirty="0">
                <a:solidFill>
                  <a:srgbClr val="081C2A"/>
                </a:solidFill>
                <a:effectLst/>
                <a:hlinkClick r:id="rId19"/>
              </a:rPr>
              <a:t>Daniel 7:11-14</a:t>
            </a:r>
            <a:r>
              <a:rPr lang="en-US" sz="1050" b="0" i="0" dirty="0">
                <a:solidFill>
                  <a:srgbClr val="081C2A"/>
                </a:solidFill>
                <a:effectLst/>
              </a:rPr>
              <a:t>). </a:t>
            </a:r>
          </a:p>
          <a:p>
            <a:br>
              <a:rPr lang="en-US" sz="1050" dirty="0"/>
            </a:br>
            <a:r>
              <a:rPr lang="en-US" sz="1050" b="1" i="0" dirty="0">
                <a:solidFill>
                  <a:srgbClr val="081C2A"/>
                </a:solidFill>
                <a:effectLst/>
              </a:rPr>
              <a:t>Foreshadowings: </a:t>
            </a:r>
            <a:r>
              <a:rPr lang="en-US" sz="1050" b="0" i="0" dirty="0">
                <a:solidFill>
                  <a:srgbClr val="081C2A"/>
                </a:solidFill>
                <a:effectLst/>
              </a:rPr>
              <a:t>We see in the accounts of the fiery furnace and Daniel in the lions’ den foreshadowing of the salvation provided by Christ. These men declare God is a saving God who can provide a way of escape from the fire and the roaring lion that seeks to destroy</a:t>
            </a:r>
            <a:r>
              <a:rPr lang="en-US" sz="1050" dirty="0">
                <a:solidFill>
                  <a:srgbClr val="081C2A"/>
                </a:solidFill>
              </a:rPr>
              <a:t>. </a:t>
            </a:r>
            <a:r>
              <a:rPr lang="en-US" sz="1050" b="0" i="0" dirty="0">
                <a:solidFill>
                  <a:srgbClr val="081C2A"/>
                </a:solidFill>
                <a:effectLst/>
              </a:rPr>
              <a:t>In the same way, by sending Jesus to die for our sins, God has provided an escape from the fires of hell and Satan (</a:t>
            </a:r>
            <a:r>
              <a:rPr lang="en-US" sz="1050" b="0" i="0" dirty="0">
                <a:solidFill>
                  <a:srgbClr val="338BBD"/>
                </a:solidFill>
                <a:effectLst/>
                <a:hlinkClick r:id="rId20"/>
              </a:rPr>
              <a:t>1 Peter 3:18</a:t>
            </a:r>
            <a:r>
              <a:rPr lang="en-US" sz="1050" b="0" i="0" dirty="0">
                <a:solidFill>
                  <a:srgbClr val="081C2A"/>
                </a:solidFill>
                <a:effectLst/>
              </a:rPr>
              <a:t>). Jesus Christ is our provision and rescue from the things that threaten to consume us. Lastly, Daniel’s vision of the end times depicts Israel’s Messiah by whom many will be made pure and holy (</a:t>
            </a:r>
            <a:r>
              <a:rPr lang="en-US" sz="1050" b="0" i="0" dirty="0">
                <a:solidFill>
                  <a:srgbClr val="338BBD"/>
                </a:solidFill>
                <a:effectLst/>
                <a:hlinkClick r:id="rId21"/>
              </a:rPr>
              <a:t>Daniel 12:10</a:t>
            </a:r>
            <a:r>
              <a:rPr lang="en-US" sz="1050" b="0" i="0" dirty="0">
                <a:solidFill>
                  <a:srgbClr val="081C2A"/>
                </a:solidFill>
                <a:effectLst/>
              </a:rPr>
              <a:t>). He is our righteousness (</a:t>
            </a:r>
            <a:r>
              <a:rPr lang="en-US" sz="1050" b="0" i="0" dirty="0">
                <a:solidFill>
                  <a:srgbClr val="338BBD"/>
                </a:solidFill>
                <a:effectLst/>
                <a:hlinkClick r:id="rId22"/>
              </a:rPr>
              <a:t>1 Corinthians 1:30</a:t>
            </a:r>
            <a:r>
              <a:rPr lang="en-US" sz="1050" b="0" i="0" dirty="0">
                <a:solidFill>
                  <a:srgbClr val="081C2A"/>
                </a:solidFill>
                <a:effectLst/>
              </a:rPr>
              <a:t>) by whom our sins, though blood-red, will be washed away, and we will be as white as snow (</a:t>
            </a:r>
            <a:r>
              <a:rPr lang="en-US" sz="1050" b="0" i="0" dirty="0">
                <a:solidFill>
                  <a:srgbClr val="338BBD"/>
                </a:solidFill>
                <a:effectLst/>
                <a:hlinkClick r:id="rId23"/>
              </a:rPr>
              <a:t>Isaiah 1:18</a:t>
            </a:r>
            <a:r>
              <a:rPr lang="en-US" sz="1050" b="0" i="0" dirty="0">
                <a:solidFill>
                  <a:srgbClr val="081C2A"/>
                </a:solidFill>
                <a:effectLst/>
              </a:rPr>
              <a:t>). And when He returns, He will come again as Israel’s salvation (</a:t>
            </a:r>
            <a:r>
              <a:rPr lang="en-US" sz="1050" b="0" i="0" dirty="0">
                <a:solidFill>
                  <a:srgbClr val="081C2A"/>
                </a:solidFill>
                <a:effectLst/>
                <a:hlinkClick r:id="rId18"/>
              </a:rPr>
              <a:t>Romans 11:25-27</a:t>
            </a:r>
            <a:r>
              <a:rPr lang="en-US" sz="1050" b="0" i="0" dirty="0">
                <a:solidFill>
                  <a:srgbClr val="081C2A"/>
                </a:solidFill>
                <a:effectLst/>
              </a:rPr>
              <a:t>) and the Stone from heaven, the King of kings, whose kingdom will have no end (</a:t>
            </a:r>
            <a:r>
              <a:rPr lang="en-US" sz="1050" b="0" i="0" dirty="0">
                <a:solidFill>
                  <a:srgbClr val="081C2A"/>
                </a:solidFill>
                <a:effectLst/>
                <a:hlinkClick r:id="rId24"/>
              </a:rPr>
              <a:t>Daniel 2:41-45</a:t>
            </a:r>
            <a:r>
              <a:rPr lang="en-US" sz="1050" b="0" i="0" dirty="0">
                <a:solidFill>
                  <a:srgbClr val="081C2A"/>
                </a:solidFill>
                <a:effectLst/>
              </a:rPr>
              <a:t>, </a:t>
            </a:r>
            <a:r>
              <a:rPr lang="en-US" sz="1050" b="0" i="0" dirty="0">
                <a:solidFill>
                  <a:srgbClr val="081C2A"/>
                </a:solidFill>
                <a:effectLst/>
                <a:hlinkClick r:id="rId25"/>
              </a:rPr>
              <a:t>Revelation 13:1-2</a:t>
            </a:r>
            <a:r>
              <a:rPr lang="en-US" sz="1050" b="0" i="0" dirty="0">
                <a:solidFill>
                  <a:srgbClr val="081C2A"/>
                </a:solidFill>
                <a:effectLst/>
              </a:rPr>
              <a:t>). </a:t>
            </a:r>
            <a:endParaRPr lang="en-US" sz="1050" dirty="0">
              <a:highlight>
                <a:srgbClr val="FFFF00"/>
              </a:highlight>
            </a:endParaRPr>
          </a:p>
        </p:txBody>
      </p:sp>
    </p:spTree>
    <p:extLst>
      <p:ext uri="{BB962C8B-B14F-4D97-AF65-F5344CB8AC3E}">
        <p14:creationId xmlns:p14="http://schemas.microsoft.com/office/powerpoint/2010/main" val="3966974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9AECC-F924-96C2-A02F-1CB34FD69925}"/>
              </a:ext>
            </a:extLst>
          </p:cNvPr>
          <p:cNvSpPr>
            <a:spLocks noGrp="1"/>
          </p:cNvSpPr>
          <p:nvPr>
            <p:ph type="title"/>
          </p:nvPr>
        </p:nvSpPr>
        <p:spPr>
          <a:xfrm>
            <a:off x="912811" y="702156"/>
            <a:ext cx="10694973" cy="1013800"/>
          </a:xfrm>
        </p:spPr>
        <p:txBody>
          <a:bodyPr>
            <a:normAutofit/>
          </a:bodyPr>
          <a:lstStyle/>
          <a:p>
            <a:r>
              <a:rPr lang="en-US" dirty="0"/>
              <a:t>Daniel: Practical Application</a:t>
            </a:r>
          </a:p>
        </p:txBody>
      </p:sp>
      <p:sp>
        <p:nvSpPr>
          <p:cNvPr id="3" name="Content Placeholder 2">
            <a:extLst>
              <a:ext uri="{FF2B5EF4-FFF2-40B4-BE49-F238E27FC236}">
                <a16:creationId xmlns:a16="http://schemas.microsoft.com/office/drawing/2014/main" id="{3B21E91A-1300-987B-D89E-A313F12ADCB7}"/>
              </a:ext>
            </a:extLst>
          </p:cNvPr>
          <p:cNvSpPr>
            <a:spLocks noGrp="1"/>
          </p:cNvSpPr>
          <p:nvPr>
            <p:ph idx="1"/>
          </p:nvPr>
        </p:nvSpPr>
        <p:spPr>
          <a:xfrm>
            <a:off x="836612" y="1715956"/>
            <a:ext cx="8458200" cy="4151444"/>
          </a:xfrm>
        </p:spPr>
        <p:txBody>
          <a:bodyPr>
            <a:noAutofit/>
          </a:bodyPr>
          <a:lstStyle/>
          <a:p>
            <a:pPr marL="0" indent="0">
              <a:buNone/>
            </a:pPr>
            <a:r>
              <a:rPr lang="en-US" sz="1400" b="1" dirty="0">
                <a:solidFill>
                  <a:srgbClr val="081C2A"/>
                </a:solidFill>
                <a:effectLst/>
                <a:ea typeface="Times New Roman" panose="02020603050405020304" pitchFamily="18" charset="0"/>
                <a:cs typeface="Aptos" panose="020B0004020202020204" pitchFamily="34" charset="0"/>
              </a:rPr>
              <a:t>Practical Application: </a:t>
            </a:r>
            <a:r>
              <a:rPr lang="en-US" sz="1050" b="1" i="0" dirty="0">
                <a:solidFill>
                  <a:srgbClr val="081C2A"/>
                </a:solidFill>
                <a:effectLst/>
              </a:rPr>
              <a:t> </a:t>
            </a:r>
            <a:r>
              <a:rPr lang="en-US" sz="1400" b="0" i="0" dirty="0">
                <a:solidFill>
                  <a:srgbClr val="081C2A"/>
                </a:solidFill>
                <a:effectLst/>
              </a:rPr>
              <a:t>Daniel stands as an exemplary example to us of a person who devoted his life to God’s will. His life gives us examples in humility (</a:t>
            </a:r>
            <a:r>
              <a:rPr lang="en-US" sz="1400" b="0" i="0" dirty="0">
                <a:solidFill>
                  <a:srgbClr val="081C2A"/>
                </a:solidFill>
                <a:effectLst/>
                <a:hlinkClick r:id="rId2"/>
              </a:rPr>
              <a:t>Daniel 2:27-28</a:t>
            </a:r>
            <a:r>
              <a:rPr lang="en-US" sz="1400" b="0" i="0" dirty="0">
                <a:solidFill>
                  <a:srgbClr val="081C2A"/>
                </a:solidFill>
                <a:effectLst/>
              </a:rPr>
              <a:t>), prayer and study (</a:t>
            </a:r>
            <a:r>
              <a:rPr lang="en-US" sz="1400" dirty="0">
                <a:solidFill>
                  <a:srgbClr val="081C2A"/>
                </a:solidFill>
                <a:hlinkClick r:id="rId3"/>
              </a:rPr>
              <a:t>Daniel 9:1-21</a:t>
            </a:r>
            <a:r>
              <a:rPr lang="en-US" sz="1400" dirty="0">
                <a:solidFill>
                  <a:srgbClr val="081C2A"/>
                </a:solidFill>
              </a:rPr>
              <a:t>), stewardship (</a:t>
            </a:r>
            <a:r>
              <a:rPr lang="en-US" sz="1400" dirty="0">
                <a:solidFill>
                  <a:srgbClr val="081C2A"/>
                </a:solidFill>
                <a:hlinkClick r:id="rId4"/>
              </a:rPr>
              <a:t>Daniel 2:48-49</a:t>
            </a:r>
            <a:r>
              <a:rPr lang="en-US" sz="1400" dirty="0">
                <a:solidFill>
                  <a:srgbClr val="081C2A"/>
                </a:solidFill>
              </a:rPr>
              <a:t>), wisdom, and courage (</a:t>
            </a:r>
            <a:r>
              <a:rPr lang="en-US" sz="1400" dirty="0">
                <a:solidFill>
                  <a:srgbClr val="081C2A"/>
                </a:solidFill>
                <a:hlinkClick r:id="rId5"/>
              </a:rPr>
              <a:t>Daniel 6</a:t>
            </a:r>
            <a:r>
              <a:rPr lang="en-US" sz="1400" dirty="0">
                <a:solidFill>
                  <a:srgbClr val="081C2A"/>
                </a:solidFill>
              </a:rPr>
              <a:t>). </a:t>
            </a:r>
            <a:r>
              <a:rPr lang="en-US" sz="1400" b="0" i="0" dirty="0">
                <a:solidFill>
                  <a:srgbClr val="081C2A"/>
                </a:solidFill>
                <a:effectLst/>
              </a:rPr>
              <a:t>Likewise, Hananiah (Shadrach), Mishael (Meshach) and Azariah (Abednego), also demonstrated the power and discipline of prayer and the courage God had given them to remain faithful even unto death. </a:t>
            </a:r>
          </a:p>
          <a:p>
            <a:pPr marL="0" indent="0">
              <a:spcBef>
                <a:spcPts val="0"/>
              </a:spcBef>
              <a:buNone/>
            </a:pPr>
            <a:endParaRPr lang="en-US" sz="1400" b="0" i="0" dirty="0">
              <a:solidFill>
                <a:srgbClr val="081C2A"/>
              </a:solidFill>
              <a:effectLst/>
            </a:endParaRPr>
          </a:p>
          <a:p>
            <a:pPr marL="0" indent="0">
              <a:spcBef>
                <a:spcPts val="0"/>
              </a:spcBef>
              <a:buNone/>
            </a:pPr>
            <a:r>
              <a:rPr lang="en-US" sz="1400" b="0" i="0" dirty="0">
                <a:solidFill>
                  <a:srgbClr val="081C2A"/>
                </a:solidFill>
                <a:effectLst/>
              </a:rPr>
              <a:t>Through their obedience, not knowing whether they would live or die, we see the Lord visibly with them in the fire</a:t>
            </a:r>
            <a:r>
              <a:rPr lang="en-US" sz="1400" dirty="0">
                <a:solidFill>
                  <a:srgbClr val="081C2A"/>
                </a:solidFill>
              </a:rPr>
              <a:t> and saving them from lions </a:t>
            </a:r>
            <a:r>
              <a:rPr lang="en-US" sz="1400" b="0" i="0" dirty="0">
                <a:solidFill>
                  <a:srgbClr val="081C2A"/>
                </a:solidFill>
                <a:effectLst/>
              </a:rPr>
              <a:t>(</a:t>
            </a:r>
            <a:r>
              <a:rPr lang="en-US" sz="1400" b="0" i="0" dirty="0">
                <a:solidFill>
                  <a:srgbClr val="081C2A"/>
                </a:solidFill>
                <a:effectLst/>
                <a:hlinkClick r:id="rId6"/>
              </a:rPr>
              <a:t>Daniel 5-6</a:t>
            </a:r>
            <a:r>
              <a:rPr lang="en-US" sz="1400" b="0" i="0" dirty="0">
                <a:solidFill>
                  <a:srgbClr val="081C2A"/>
                </a:solidFill>
                <a:effectLst/>
              </a:rPr>
              <a:t>). </a:t>
            </a:r>
          </a:p>
          <a:p>
            <a:pPr marL="0" indent="0">
              <a:spcBef>
                <a:spcPts val="0"/>
              </a:spcBef>
              <a:buNone/>
            </a:pPr>
            <a:endParaRPr lang="en-US" sz="1400" b="0" i="0" dirty="0">
              <a:solidFill>
                <a:srgbClr val="081C2A"/>
              </a:solidFill>
              <a:effectLst/>
            </a:endParaRPr>
          </a:p>
          <a:p>
            <a:pPr marL="0" indent="0">
              <a:spcBef>
                <a:spcPts val="0"/>
              </a:spcBef>
              <a:buNone/>
            </a:pPr>
            <a:r>
              <a:rPr lang="en-US" sz="1400" b="0" i="0" dirty="0">
                <a:solidFill>
                  <a:srgbClr val="081C2A"/>
                </a:solidFill>
                <a:effectLst/>
              </a:rPr>
              <a:t>God has a plan, and His plan is down to the intricate detail in our lives and in this world. God knows and is in control of the future. Everything that God has predicted has come true exactly as He predicted. </a:t>
            </a:r>
            <a:r>
              <a:rPr lang="en-US" sz="1400" dirty="0">
                <a:solidFill>
                  <a:srgbClr val="081C2A"/>
                </a:solidFill>
              </a:rPr>
              <a:t>Therefore, </a:t>
            </a:r>
            <a:r>
              <a:rPr lang="en-US" sz="1400" b="0" i="0" dirty="0">
                <a:solidFill>
                  <a:srgbClr val="081C2A"/>
                </a:solidFill>
                <a:effectLst/>
              </a:rPr>
              <a:t>we have the prophetic word made more sure, to which we do well to believe and trust that the things He has predicted for the future will one day occur exactly as God has declared (</a:t>
            </a:r>
            <a:r>
              <a:rPr lang="en-US" sz="1400" b="0" i="0" dirty="0">
                <a:solidFill>
                  <a:srgbClr val="081C2A"/>
                </a:solidFill>
                <a:effectLst/>
                <a:hlinkClick r:id="rId7"/>
              </a:rPr>
              <a:t>2 Peter 1:19-21</a:t>
            </a:r>
            <a:r>
              <a:rPr lang="en-US" sz="1400" b="0" i="0" dirty="0">
                <a:solidFill>
                  <a:srgbClr val="081C2A"/>
                </a:solidFill>
                <a:effectLst/>
              </a:rPr>
              <a:t>)</a:t>
            </a:r>
            <a:r>
              <a:rPr lang="en-US" sz="1400" dirty="0">
                <a:solidFill>
                  <a:srgbClr val="081C2A"/>
                </a:solidFill>
                <a:effectLst/>
                <a:ea typeface="Times New Roman" panose="02020603050405020304" pitchFamily="18" charset="0"/>
                <a:cs typeface="Aptos" panose="020B0004020202020204" pitchFamily="34" charset="0"/>
              </a:rPr>
              <a:t>.</a:t>
            </a:r>
            <a:endParaRPr lang="en-US" sz="1400" dirty="0"/>
          </a:p>
        </p:txBody>
      </p:sp>
      <p:sp>
        <p:nvSpPr>
          <p:cNvPr id="4" name="Slide Number Placeholder 3">
            <a:extLst>
              <a:ext uri="{FF2B5EF4-FFF2-40B4-BE49-F238E27FC236}">
                <a16:creationId xmlns:a16="http://schemas.microsoft.com/office/drawing/2014/main" id="{04988A3B-B7E9-866C-2F63-FE05DD68E331}"/>
              </a:ext>
            </a:extLst>
          </p:cNvPr>
          <p:cNvSpPr>
            <a:spLocks noGrp="1"/>
          </p:cNvSpPr>
          <p:nvPr>
            <p:ph type="sldNum" sz="quarter" idx="12"/>
          </p:nvPr>
        </p:nvSpPr>
        <p:spPr/>
        <p:txBody>
          <a:bodyPr/>
          <a:lstStyle/>
          <a:p>
            <a:fld id="{AAEAE4A8-A6E5-453E-B946-FB774B73F48C}" type="slidenum">
              <a:rPr lang="en-US" smtClean="0"/>
              <a:pPr/>
              <a:t>29</a:t>
            </a:fld>
            <a:endParaRPr lang="en-US" dirty="0"/>
          </a:p>
        </p:txBody>
      </p:sp>
    </p:spTree>
    <p:extLst>
      <p:ext uri="{BB962C8B-B14F-4D97-AF65-F5344CB8AC3E}">
        <p14:creationId xmlns:p14="http://schemas.microsoft.com/office/powerpoint/2010/main" val="1748039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5407-55B1-9B52-2BEF-513CC05AF632}"/>
              </a:ext>
            </a:extLst>
          </p:cNvPr>
          <p:cNvSpPr>
            <a:spLocks noGrp="1"/>
          </p:cNvSpPr>
          <p:nvPr>
            <p:ph type="title"/>
          </p:nvPr>
        </p:nvSpPr>
        <p:spPr>
          <a:xfrm>
            <a:off x="837982" y="365127"/>
            <a:ext cx="10742830" cy="854074"/>
          </a:xfrm>
        </p:spPr>
        <p:txBody>
          <a:bodyPr anchor="ctr">
            <a:normAutofit/>
          </a:bodyPr>
          <a:lstStyle/>
          <a:p>
            <a:pPr algn="ctr"/>
            <a:r>
              <a:rPr lang="en-US" sz="3600" dirty="0"/>
              <a:t>Closing Prayer: DANIEL</a:t>
            </a:r>
          </a:p>
        </p:txBody>
      </p:sp>
      <p:pic>
        <p:nvPicPr>
          <p:cNvPr id="5" name="Content Placeholder 4">
            <a:extLst>
              <a:ext uri="{FF2B5EF4-FFF2-40B4-BE49-F238E27FC236}">
                <a16:creationId xmlns:a16="http://schemas.microsoft.com/office/drawing/2014/main" id="{BE137096-C180-2919-DC56-2426E239721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38" r="171"/>
          <a:stretch/>
        </p:blipFill>
        <p:spPr>
          <a:xfrm>
            <a:off x="303212" y="1371600"/>
            <a:ext cx="4800600" cy="3263785"/>
          </a:xfrm>
          <a:noFill/>
        </p:spPr>
      </p:pic>
      <p:sp>
        <p:nvSpPr>
          <p:cNvPr id="3" name="Text Placeholder 2">
            <a:extLst>
              <a:ext uri="{FF2B5EF4-FFF2-40B4-BE49-F238E27FC236}">
                <a16:creationId xmlns:a16="http://schemas.microsoft.com/office/drawing/2014/main" id="{4C5BB40A-AA7F-083A-1A09-E1620FCA8194}"/>
              </a:ext>
            </a:extLst>
          </p:cNvPr>
          <p:cNvSpPr>
            <a:spLocks noGrp="1"/>
          </p:cNvSpPr>
          <p:nvPr>
            <p:ph sz="half" idx="2"/>
          </p:nvPr>
        </p:nvSpPr>
        <p:spPr>
          <a:xfrm>
            <a:off x="5713412" y="1219201"/>
            <a:ext cx="6019800" cy="2362199"/>
          </a:xfrm>
        </p:spPr>
        <p:txBody>
          <a:bodyPr>
            <a:normAutofit fontScale="85000" lnSpcReduction="20000"/>
          </a:bodyPr>
          <a:lstStyle/>
          <a:p>
            <a:pPr marL="0" indent="0">
              <a:buNone/>
            </a:pPr>
            <a:endParaRPr lang="en-US" sz="1700" dirty="0"/>
          </a:p>
          <a:p>
            <a:pPr marL="0" indent="0">
              <a:lnSpc>
                <a:spcPct val="100000"/>
              </a:lnSpc>
              <a:buNone/>
            </a:pPr>
            <a:r>
              <a:rPr lang="en-US" sz="1400" dirty="0">
                <a:hlinkClick r:id="rId3"/>
              </a:rPr>
              <a:t>Daniel 9:18-23</a:t>
            </a:r>
            <a:r>
              <a:rPr lang="en-US" sz="1400" dirty="0"/>
              <a:t>, “‘O my God, incline your ear and hear. Open your eyes and see our desolations, and the city that is called by your name. For we do not present our pleas before you because of our righteousness, but because of your great mercy. O Lord, hear; O Lord, forgive. O Lord, pay attention and act. Delay not, for your own sake, O my God, because your city and your people are called by your name.’ While I was speaking and praying, confessing my sin and the sin of my people Israel, and presenting my plea before the LORD my God for the holy hill of my God, while I was speaking in prayer, the man Gabriel, whom I had seen in the vision at the first, came to me in swift flight at the time of the evening sacrifice. He made me understand, speaking with me and saying, ‘O Daniel, I have now come out to give you insight and understanding. At the beginning of your pleas for mercy a word went out, and I have come to tell it to you, for you are greatly loved. Therefore, consider the word and understand the vision.’”</a:t>
            </a:r>
          </a:p>
        </p:txBody>
      </p:sp>
      <p:sp>
        <p:nvSpPr>
          <p:cNvPr id="8" name="Slide Number Placeholder 2" hidden="1">
            <a:extLst>
              <a:ext uri="{FF2B5EF4-FFF2-40B4-BE49-F238E27FC236}">
                <a16:creationId xmlns:a16="http://schemas.microsoft.com/office/drawing/2014/main" id="{DCCD8711-843D-CBA8-AACD-76A325365B8E}"/>
              </a:ext>
            </a:extLst>
          </p:cNvPr>
          <p:cNvSpPr>
            <a:spLocks noGrp="1"/>
          </p:cNvSpPr>
          <p:nvPr>
            <p:ph type="sldNum" sz="quarter" idx="12"/>
          </p:nvPr>
        </p:nvSpPr>
        <p:spPr/>
        <p:txBody>
          <a:bodyPr/>
          <a:lstStyle/>
          <a:p>
            <a:pPr>
              <a:spcAft>
                <a:spcPts val="600"/>
              </a:spcAft>
            </a:pPr>
            <a:fld id="{AAEAE4A8-A6E5-453E-B946-FB774B73F48C}" type="slidenum">
              <a:rPr lang="en-US" smtClean="0"/>
              <a:pPr>
                <a:spcAft>
                  <a:spcPts val="600"/>
                </a:spcAft>
              </a:pPr>
              <a:t>30</a:t>
            </a:fld>
            <a:endParaRPr lang="en-US" dirty="0"/>
          </a:p>
        </p:txBody>
      </p:sp>
      <p:pic>
        <p:nvPicPr>
          <p:cNvPr id="6" name="Picture 5">
            <a:extLst>
              <a:ext uri="{FF2B5EF4-FFF2-40B4-BE49-F238E27FC236}">
                <a16:creationId xmlns:a16="http://schemas.microsoft.com/office/drawing/2014/main" id="{52E016C6-C7B6-5942-A21F-F93CAE097A2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13412" y="3760885"/>
            <a:ext cx="5480165" cy="2270484"/>
          </a:xfrm>
          <a:prstGeom prst="rect">
            <a:avLst/>
          </a:prstGeom>
        </p:spPr>
      </p:pic>
      <p:sp>
        <p:nvSpPr>
          <p:cNvPr id="4" name="Slide Number Placeholder 4">
            <a:extLst>
              <a:ext uri="{FF2B5EF4-FFF2-40B4-BE49-F238E27FC236}">
                <a16:creationId xmlns:a16="http://schemas.microsoft.com/office/drawing/2014/main" id="{0B07FEE1-6180-D414-7CA7-763A36C2D5D3}"/>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mtClean="0"/>
              <a:pPr defTabSz="914400">
                <a:spcAft>
                  <a:spcPts val="600"/>
                </a:spcAft>
              </a:pPr>
              <a:t>30</a:t>
            </a:fld>
            <a:endParaRPr lang="en-US" dirty="0"/>
          </a:p>
        </p:txBody>
      </p:sp>
    </p:spTree>
    <p:extLst>
      <p:ext uri="{BB962C8B-B14F-4D97-AF65-F5344CB8AC3E}">
        <p14:creationId xmlns:p14="http://schemas.microsoft.com/office/powerpoint/2010/main" val="1037110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4A85B-2AC6-4E29-B074-AB92F8FA9BB1}"/>
              </a:ext>
            </a:extLst>
          </p:cNvPr>
          <p:cNvSpPr>
            <a:spLocks noGrp="1"/>
          </p:cNvSpPr>
          <p:nvPr>
            <p:ph type="title"/>
          </p:nvPr>
        </p:nvSpPr>
        <p:spPr/>
        <p:txBody>
          <a:bodyPr>
            <a:normAutofit fontScale="90000"/>
          </a:bodyPr>
          <a:lstStyle/>
          <a:p>
            <a:r>
              <a:rPr lang="en-US" dirty="0">
                <a:solidFill>
                  <a:schemeClr val="accent4"/>
                </a:solidFill>
              </a:rPr>
              <a:t>Acknowledgements</a:t>
            </a:r>
            <a:endParaRPr lang="en-US" dirty="0"/>
          </a:p>
        </p:txBody>
      </p:sp>
      <p:pic>
        <p:nvPicPr>
          <p:cNvPr id="11" name="Picture Placeholder 10" descr="team work hand gesture">
            <a:extLst>
              <a:ext uri="{FF2B5EF4-FFF2-40B4-BE49-F238E27FC236}">
                <a16:creationId xmlns:a16="http://schemas.microsoft.com/office/drawing/2014/main" id="{41749033-B92E-4E63-82DE-801849DA2B1E}"/>
              </a:ext>
            </a:extLst>
          </p:cNvPr>
          <p:cNvPicPr>
            <a:picLocks noGrp="1" noChangeAspect="1"/>
          </p:cNvPicPr>
          <p:nvPr>
            <p:ph type="pic" sz="quarter" idx="13"/>
          </p:nvPr>
        </p:nvPicPr>
        <p:blipFill rotWithShape="1">
          <a:blip r:embed="rId2" cstate="screen">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a:ext>
            </a:extLst>
          </a:blip>
          <a:srcRect/>
          <a:stretch/>
        </p:blipFill>
        <p:spPr/>
      </p:pic>
      <p:sp>
        <p:nvSpPr>
          <p:cNvPr id="3" name="Content Placeholder 2">
            <a:extLst>
              <a:ext uri="{FF2B5EF4-FFF2-40B4-BE49-F238E27FC236}">
                <a16:creationId xmlns:a16="http://schemas.microsoft.com/office/drawing/2014/main" id="{E32AB0EB-0819-41F4-99E9-C02FA0DAF66D}"/>
              </a:ext>
            </a:extLst>
          </p:cNvPr>
          <p:cNvSpPr>
            <a:spLocks noGrp="1"/>
          </p:cNvSpPr>
          <p:nvPr>
            <p:ph idx="1"/>
          </p:nvPr>
        </p:nvSpPr>
        <p:spPr>
          <a:xfrm>
            <a:off x="5078614" y="1467267"/>
            <a:ext cx="6269517" cy="4495135"/>
          </a:xfrm>
        </p:spPr>
        <p:txBody>
          <a:bodyPr>
            <a:normAutofit/>
          </a:bodyPr>
          <a:lstStyle/>
          <a:p>
            <a:pPr marL="342694" indent="-342694">
              <a:buFont typeface="+mj-lt"/>
              <a:buAutoNum type="arabicPeriod"/>
            </a:pPr>
            <a:r>
              <a:rPr lang="en-US" sz="1600" b="1" dirty="0"/>
              <a:t>Background, Setting, Outlines, some Study Question answers, interpretative challenges, and some Summaries:</a:t>
            </a:r>
            <a:r>
              <a:rPr lang="en-US" sz="1600" dirty="0"/>
              <a:t> </a:t>
            </a:r>
            <a:r>
              <a:rPr lang="en-US" sz="1600" dirty="0">
                <a:solidFill>
                  <a:schemeClr val="accent4">
                    <a:lumMod val="75000"/>
                  </a:schemeClr>
                </a:solidFill>
              </a:rPr>
              <a:t>Adapted from John MacArthur Study Bible at </a:t>
            </a:r>
            <a:r>
              <a:rPr lang="en-US" sz="1600" dirty="0">
                <a:solidFill>
                  <a:schemeClr val="accent3">
                    <a:lumMod val="75000"/>
                  </a:schemeClr>
                </a:solidFill>
                <a:hlinkClick r:id="rId4"/>
              </a:rPr>
              <a:t>GTY.org</a:t>
            </a:r>
            <a:r>
              <a:rPr lang="en-US" sz="1600" dirty="0">
                <a:solidFill>
                  <a:schemeClr val="accent3">
                    <a:lumMod val="75000"/>
                  </a:schemeClr>
                </a:solidFill>
              </a:rPr>
              <a:t>.</a:t>
            </a:r>
          </a:p>
          <a:p>
            <a:pPr marL="342694" indent="-342694">
              <a:buFont typeface="+mj-lt"/>
              <a:buAutoNum type="arabicPeriod"/>
            </a:pPr>
            <a:r>
              <a:rPr lang="en-US" sz="1600" b="1" dirty="0"/>
              <a:t>Key verses, Practical Application, some Study Question answers, and some Summaries: </a:t>
            </a:r>
            <a:r>
              <a:rPr lang="en-US" sz="1600" dirty="0">
                <a:solidFill>
                  <a:schemeClr val="accent4">
                    <a:lumMod val="75000"/>
                  </a:schemeClr>
                </a:solidFill>
              </a:rPr>
              <a:t>Adapted from </a:t>
            </a:r>
            <a:r>
              <a:rPr lang="en-US" sz="1600" dirty="0">
                <a:solidFill>
                  <a:schemeClr val="accent3">
                    <a:lumMod val="75000"/>
                  </a:schemeClr>
                </a:solidFill>
                <a:hlinkClick r:id="rId5"/>
              </a:rPr>
              <a:t>GotQuestions.org</a:t>
            </a:r>
            <a:r>
              <a:rPr lang="en-US" sz="1600" dirty="0">
                <a:solidFill>
                  <a:schemeClr val="accent3">
                    <a:lumMod val="75000"/>
                  </a:schemeClr>
                </a:solidFill>
              </a:rPr>
              <a:t>.</a:t>
            </a:r>
          </a:p>
          <a:p>
            <a:pPr marL="342694" indent="-342694">
              <a:buFont typeface="+mj-lt"/>
              <a:buAutoNum type="arabicPeriod"/>
            </a:pPr>
            <a:r>
              <a:rPr lang="en-US" sz="1600" b="1" dirty="0"/>
              <a:t>Inductive Bible Study Method:</a:t>
            </a:r>
            <a:r>
              <a:rPr lang="en-US" sz="1600" dirty="0">
                <a:solidFill>
                  <a:schemeClr val="accent3">
                    <a:lumMod val="75000"/>
                  </a:schemeClr>
                </a:solidFill>
              </a:rPr>
              <a:t> </a:t>
            </a:r>
            <a:r>
              <a:rPr lang="en-US" sz="1600" dirty="0">
                <a:solidFill>
                  <a:schemeClr val="accent4">
                    <a:lumMod val="75000"/>
                  </a:schemeClr>
                </a:solidFill>
              </a:rPr>
              <a:t>Adapted from </a:t>
            </a:r>
            <a:r>
              <a:rPr lang="en-US" sz="1600" dirty="0">
                <a:solidFill>
                  <a:schemeClr val="accent3">
                    <a:lumMod val="75000"/>
                  </a:schemeClr>
                </a:solidFill>
                <a:hlinkClick r:id="rId6"/>
              </a:rPr>
              <a:t>Precept.org</a:t>
            </a:r>
            <a:r>
              <a:rPr lang="en-US" sz="1600" dirty="0">
                <a:solidFill>
                  <a:schemeClr val="accent3">
                    <a:lumMod val="75000"/>
                  </a:schemeClr>
                </a:solidFill>
              </a:rPr>
              <a:t>.</a:t>
            </a:r>
          </a:p>
          <a:p>
            <a:pPr marL="342694" indent="-342694">
              <a:buFont typeface="+mj-lt"/>
              <a:buAutoNum type="arabicPeriod"/>
            </a:pPr>
            <a:r>
              <a:rPr lang="en-US" sz="1600" b="1" dirty="0"/>
              <a:t>Creation – Consummation Icons: </a:t>
            </a:r>
            <a:r>
              <a:rPr lang="en-US" sz="1600" dirty="0">
                <a:solidFill>
                  <a:schemeClr val="accent4">
                    <a:lumMod val="75000"/>
                  </a:schemeClr>
                </a:solidFill>
              </a:rPr>
              <a:t>Adapted from </a:t>
            </a:r>
            <a:r>
              <a:rPr lang="en-US" sz="1600" dirty="0">
                <a:solidFill>
                  <a:schemeClr val="accent3">
                    <a:lumMod val="75000"/>
                  </a:schemeClr>
                </a:solidFill>
                <a:hlinkClick r:id="rId7"/>
              </a:rPr>
              <a:t>AnswersInGenesis.org</a:t>
            </a:r>
            <a:r>
              <a:rPr lang="en-US" sz="1600" dirty="0">
                <a:solidFill>
                  <a:schemeClr val="accent3">
                    <a:lumMod val="75000"/>
                  </a:schemeClr>
                </a:solidFill>
              </a:rPr>
              <a:t>.</a:t>
            </a:r>
          </a:p>
          <a:p>
            <a:pPr marL="342694" indent="-342694">
              <a:buFont typeface="+mj-lt"/>
              <a:buAutoNum type="arabicPeriod"/>
            </a:pPr>
            <a:r>
              <a:rPr lang="en-US" sz="1600" b="1" dirty="0"/>
              <a:t>Definitions:</a:t>
            </a:r>
            <a:r>
              <a:rPr lang="en-US" sz="1600" dirty="0">
                <a:solidFill>
                  <a:schemeClr val="accent3">
                    <a:lumMod val="75000"/>
                  </a:schemeClr>
                </a:solidFill>
              </a:rPr>
              <a:t> </a:t>
            </a:r>
            <a:r>
              <a:rPr lang="en-US" sz="1600" dirty="0">
                <a:solidFill>
                  <a:schemeClr val="accent4">
                    <a:lumMod val="75000"/>
                  </a:schemeClr>
                </a:solidFill>
              </a:rPr>
              <a:t>Adapted from </a:t>
            </a:r>
            <a:r>
              <a:rPr lang="en-US" sz="1600" dirty="0">
                <a:solidFill>
                  <a:schemeClr val="accent3">
                    <a:lumMod val="75000"/>
                  </a:schemeClr>
                </a:solidFill>
                <a:hlinkClick r:id="rId8"/>
              </a:rPr>
              <a:t>Websters 1828 Dictionary</a:t>
            </a:r>
            <a:r>
              <a:rPr lang="en-US" sz="1600" dirty="0">
                <a:solidFill>
                  <a:schemeClr val="accent3">
                    <a:lumMod val="75000"/>
                  </a:schemeClr>
                </a:solidFill>
              </a:rPr>
              <a:t>.</a:t>
            </a:r>
          </a:p>
          <a:p>
            <a:pPr marL="342694" indent="-342694">
              <a:buFont typeface="+mj-lt"/>
              <a:buAutoNum type="arabicPeriod"/>
            </a:pPr>
            <a:r>
              <a:rPr lang="en-US" sz="1600" b="1" dirty="0"/>
              <a:t>Bible Reference Software and Quotes: </a:t>
            </a:r>
            <a:r>
              <a:rPr lang="en-US" sz="1600" dirty="0">
                <a:solidFill>
                  <a:schemeClr val="accent4">
                    <a:lumMod val="75000"/>
                  </a:schemeClr>
                </a:solidFill>
              </a:rPr>
              <a:t>All Scripture quotations are taken from the Holy Bible using primarily the English Standard Version (ESV) or New American Standard Bible (NASB) translations. Links to Scripture references utilize </a:t>
            </a:r>
            <a:r>
              <a:rPr lang="en-US" sz="1600" dirty="0">
                <a:solidFill>
                  <a:schemeClr val="accent3">
                    <a:lumMod val="75000"/>
                  </a:schemeClr>
                </a:solidFill>
                <a:hlinkClick r:id="rId9"/>
              </a:rPr>
              <a:t>BibleRef.com</a:t>
            </a:r>
            <a:r>
              <a:rPr lang="en-US" sz="1600" dirty="0">
                <a:solidFill>
                  <a:schemeClr val="accent4">
                    <a:lumMod val="75000"/>
                  </a:schemeClr>
                </a:solidFill>
              </a:rPr>
              <a:t>, which is a Got Questions Ministries’ website.</a:t>
            </a:r>
          </a:p>
          <a:p>
            <a:endParaRPr lang="en-US" dirty="0"/>
          </a:p>
        </p:txBody>
      </p:sp>
      <p:sp>
        <p:nvSpPr>
          <p:cNvPr id="6" name="Slide Number Placeholder 5">
            <a:extLst>
              <a:ext uri="{FF2B5EF4-FFF2-40B4-BE49-F238E27FC236}">
                <a16:creationId xmlns:a16="http://schemas.microsoft.com/office/drawing/2014/main" id="{B49FA539-2DA6-4197-AA13-56E0C33955F2}"/>
              </a:ext>
            </a:extLst>
          </p:cNvPr>
          <p:cNvSpPr>
            <a:spLocks noGrp="1"/>
          </p:cNvSpPr>
          <p:nvPr>
            <p:ph type="sldNum" sz="quarter" idx="12"/>
          </p:nvPr>
        </p:nvSpPr>
        <p:spPr/>
        <p:txBody>
          <a:bodyPr/>
          <a:lstStyle/>
          <a:p>
            <a:fld id="{A65A5C87-DF58-40C8-B092-1DE63DB4547E}" type="slidenum">
              <a:rPr lang="en-US" b="1" smtClean="0"/>
              <a:t>31</a:t>
            </a:fld>
            <a:endParaRPr lang="en-US" b="1" dirty="0"/>
          </a:p>
        </p:txBody>
      </p:sp>
    </p:spTree>
    <p:extLst>
      <p:ext uri="{BB962C8B-B14F-4D97-AF65-F5344CB8AC3E}">
        <p14:creationId xmlns:p14="http://schemas.microsoft.com/office/powerpoint/2010/main" val="1790562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9682-4C3A-4A09-7587-D5DCB704CDBC}"/>
              </a:ext>
            </a:extLst>
          </p:cNvPr>
          <p:cNvSpPr>
            <a:spLocks noGrp="1"/>
          </p:cNvSpPr>
          <p:nvPr>
            <p:ph type="title"/>
          </p:nvPr>
        </p:nvSpPr>
        <p:spPr/>
        <p:txBody>
          <a:bodyPr/>
          <a:lstStyle/>
          <a:p>
            <a:r>
              <a:rPr lang="en-US" sz="4798" spc="-50" dirty="0">
                <a:solidFill>
                  <a:schemeClr val="tx1">
                    <a:lumMod val="75000"/>
                    <a:lumOff val="25000"/>
                  </a:schemeClr>
                </a:solidFill>
              </a:rPr>
              <a:t>Study Leader Assistance</a:t>
            </a:r>
            <a:endParaRPr lang="en-US" dirty="0"/>
          </a:p>
        </p:txBody>
      </p:sp>
      <p:sp>
        <p:nvSpPr>
          <p:cNvPr id="3" name="Text Placeholder 2">
            <a:extLst>
              <a:ext uri="{FF2B5EF4-FFF2-40B4-BE49-F238E27FC236}">
                <a16:creationId xmlns:a16="http://schemas.microsoft.com/office/drawing/2014/main" id="{44C4C733-BB26-9443-E488-9CF0ABD59979}"/>
              </a:ext>
            </a:extLst>
          </p:cNvPr>
          <p:cNvSpPr>
            <a:spLocks noGrp="1"/>
          </p:cNvSpPr>
          <p:nvPr>
            <p:ph type="body" sz="quarter" idx="14"/>
          </p:nvPr>
        </p:nvSpPr>
        <p:spPr/>
        <p:txBody>
          <a:bodyPr/>
          <a:lstStyle/>
          <a:p>
            <a:r>
              <a:rPr lang="en-US" sz="1998" dirty="0"/>
              <a:t>Sample Prayers</a:t>
            </a:r>
          </a:p>
          <a:p>
            <a:r>
              <a:rPr lang="en-US" sz="1998" dirty="0"/>
              <a:t>Study Question Answer Keys</a:t>
            </a:r>
          </a:p>
        </p:txBody>
      </p:sp>
      <p:sp>
        <p:nvSpPr>
          <p:cNvPr id="4" name="Slide Number Placeholder 4">
            <a:extLst>
              <a:ext uri="{FF2B5EF4-FFF2-40B4-BE49-F238E27FC236}">
                <a16:creationId xmlns:a16="http://schemas.microsoft.com/office/drawing/2014/main" id="{F5366255-884B-0FC3-DCF2-A4C2CF11104F}"/>
              </a:ext>
            </a:extLst>
          </p:cNvPr>
          <p:cNvSpPr txBox="1">
            <a:spLocks/>
          </p:cNvSpPr>
          <p:nvPr/>
        </p:nvSpPr>
        <p:spPr>
          <a:xfrm>
            <a:off x="11021217" y="6180185"/>
            <a:ext cx="381001" cy="365030"/>
          </a:xfrm>
          <a:prstGeom prst="rect">
            <a:avLst/>
          </a:prstGeom>
        </p:spPr>
        <p:txBody>
          <a:bodyPr>
            <a:normAutofit fontScale="85000" lnSpcReduction="100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126">
              <a:spcAft>
                <a:spcPts val="600"/>
              </a:spcAft>
            </a:pPr>
            <a:fld id="{AA404F46-0C47-424B-883B-DA147CF358A3}" type="slidenum">
              <a:rPr lang="en-US" smtClean="0">
                <a:solidFill>
                  <a:prstClr val="black">
                    <a:tint val="75000"/>
                  </a:prstClr>
                </a:solidFill>
                <a:latin typeface="Calibri" panose="020F0502020204030204"/>
              </a:rPr>
              <a:pPr defTabSz="914126">
                <a:spcAft>
                  <a:spcPts val="600"/>
                </a:spcAft>
              </a:pPr>
              <a:t>32</a:t>
            </a:fld>
            <a:endParaRPr lang="en-US"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39757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9E2A8-26A4-88AF-D4F8-B7CE42AE7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269AF-E44D-CE4A-D2E6-091232E112BE}"/>
              </a:ext>
            </a:extLst>
          </p:cNvPr>
          <p:cNvSpPr>
            <a:spLocks noGrp="1"/>
          </p:cNvSpPr>
          <p:nvPr>
            <p:ph type="title"/>
          </p:nvPr>
        </p:nvSpPr>
        <p:spPr/>
        <p:txBody>
          <a:bodyPr anchor="b">
            <a:normAutofit/>
          </a:bodyPr>
          <a:lstStyle/>
          <a:p>
            <a:r>
              <a:rPr lang="en-US" dirty="0">
                <a:solidFill>
                  <a:schemeClr val="accent1">
                    <a:lumMod val="75000"/>
                  </a:schemeClr>
                </a:solidFill>
              </a:rPr>
              <a:t>DANIEL: </a:t>
            </a:r>
            <a:r>
              <a:rPr lang="en-US" dirty="0">
                <a:solidFill>
                  <a:schemeClr val="accent5">
                    <a:lumMod val="75000"/>
                  </a:schemeClr>
                </a:solidFill>
              </a:rPr>
              <a:t>Sample</a:t>
            </a:r>
            <a:r>
              <a:rPr lang="en-US" dirty="0">
                <a:solidFill>
                  <a:schemeClr val="accent1">
                    <a:lumMod val="75000"/>
                  </a:schemeClr>
                </a:solidFill>
              </a:rPr>
              <a:t> Opening Prayer</a:t>
            </a:r>
            <a:br>
              <a:rPr lang="en-US" dirty="0"/>
            </a:br>
            <a:endParaRPr lang="en-US" dirty="0"/>
          </a:p>
        </p:txBody>
      </p:sp>
      <p:sp>
        <p:nvSpPr>
          <p:cNvPr id="19" name="Text Placeholder 18">
            <a:extLst>
              <a:ext uri="{FF2B5EF4-FFF2-40B4-BE49-F238E27FC236}">
                <a16:creationId xmlns:a16="http://schemas.microsoft.com/office/drawing/2014/main" id="{F8817D4C-4B91-69C2-474E-4DBEF4DEDB90}"/>
              </a:ext>
            </a:extLst>
          </p:cNvPr>
          <p:cNvSpPr>
            <a:spLocks noGrp="1"/>
          </p:cNvSpPr>
          <p:nvPr>
            <p:ph sz="half" idx="1"/>
          </p:nvPr>
        </p:nvSpPr>
        <p:spPr>
          <a:xfrm>
            <a:off x="837982" y="2057400"/>
            <a:ext cx="5180251" cy="3733800"/>
          </a:xfrm>
        </p:spPr>
        <p:txBody>
          <a:bodyPr>
            <a:normAutofit fontScale="92500" lnSpcReduction="10000"/>
          </a:bodyPr>
          <a:lstStyle/>
          <a:p>
            <a:pPr marL="45720" indent="0">
              <a:buNone/>
            </a:pPr>
            <a:r>
              <a:rPr lang="en-US" sz="1400" dirty="0">
                <a:hlinkClick r:id="rId2"/>
              </a:rPr>
              <a:t>DANIEL 2:14-18</a:t>
            </a:r>
            <a:r>
              <a:rPr lang="en-US" sz="1400" dirty="0"/>
              <a:t>, "Then Daniel replied with prudence and discretion to Arioch, the captain of the king's guard, who had gone out to kill the wise men of Babylon. He declared to Arioch, the king's captain, "Why is the decree of the king so urgent?" </a:t>
            </a:r>
          </a:p>
          <a:p>
            <a:pPr marL="45720" indent="0">
              <a:buNone/>
            </a:pPr>
            <a:r>
              <a:rPr lang="en-US" sz="1400" dirty="0"/>
              <a:t>Then Arioch made the matter known to Daniel. And Daniel went in and requested the king to appoint him a time, that he might show the interpretation to the king. Then Daniel went to his house and made the matter known to Hananiah, Mishael, and Azariah, his companions, and told them to seek mercy from the God of heaven concerning this mystery, so that Daniel and his companions might not be destroyed with the rest of the wise men of Babylon.”</a:t>
            </a:r>
          </a:p>
          <a:p>
            <a:pPr marL="45720" indent="0">
              <a:buNone/>
            </a:pPr>
            <a:r>
              <a:rPr lang="en-US" sz="1400" b="1" dirty="0">
                <a:solidFill>
                  <a:schemeClr val="accent5">
                    <a:lumMod val="75000"/>
                  </a:schemeClr>
                </a:solidFill>
              </a:rPr>
              <a:t>Sample Prayer</a:t>
            </a:r>
            <a:r>
              <a:rPr lang="en-US" sz="1400" dirty="0">
                <a:solidFill>
                  <a:schemeClr val="accent5">
                    <a:lumMod val="75000"/>
                  </a:schemeClr>
                </a:solidFill>
              </a:rPr>
              <a:t>: Dear Heavenly Father, thank you for the example of courage and wisdom you have given us through your prophet Daniel and his companions. We pray that you would give us the wisdom and boldness we need to face the circumstances that come into our lives. Remind us to prayerfully seek your mercy and power to rescue us out of all life’s dangers. Help us to rest in the truth that just as you answered the prayers of Daniel and his friends, you will also rescue us ensuring that we are brought into your presence blameless and with great joy. We love you and pray these things in Jesus’s name. Amen.</a:t>
            </a:r>
          </a:p>
        </p:txBody>
      </p:sp>
      <p:pic>
        <p:nvPicPr>
          <p:cNvPr id="45" name="Picture Placeholder 44" descr="Violet sky over desert">
            <a:extLst>
              <a:ext uri="{FF2B5EF4-FFF2-40B4-BE49-F238E27FC236}">
                <a16:creationId xmlns:a16="http://schemas.microsoft.com/office/drawing/2014/main" id="{5D460F6F-3C5C-6E27-1D6D-CB460E11486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6170593" y="2057400"/>
            <a:ext cx="5180012" cy="3456111"/>
          </a:xfrm>
          <a:noFill/>
        </p:spPr>
      </p:pic>
      <p:sp>
        <p:nvSpPr>
          <p:cNvPr id="50" name="Slide Number Placeholder 4">
            <a:extLst>
              <a:ext uri="{FF2B5EF4-FFF2-40B4-BE49-F238E27FC236}">
                <a16:creationId xmlns:a16="http://schemas.microsoft.com/office/drawing/2014/main" id="{B9E92498-A0E0-264D-77E7-38275693657F}"/>
              </a:ext>
            </a:extLst>
          </p:cNvPr>
          <p:cNvSpPr>
            <a:spLocks noGrp="1"/>
          </p:cNvSpPr>
          <p:nvPr>
            <p:ph type="sldNum" sz="quarter" idx="12"/>
          </p:nvPr>
        </p:nvSpPr>
        <p:spPr/>
        <p:txBody>
          <a:bodyPr/>
          <a:lstStyle/>
          <a:p>
            <a:pPr>
              <a:spcAft>
                <a:spcPts val="600"/>
              </a:spcAft>
            </a:pPr>
            <a:fld id="{B9713C8C-8E70-45D5-AE59-23E60168254E}" type="slidenum">
              <a:rPr lang="en-US" smtClean="0"/>
              <a:pPr>
                <a:spcAft>
                  <a:spcPts val="600"/>
                </a:spcAft>
              </a:pPr>
              <a:t>33</a:t>
            </a:fld>
            <a:endParaRPr lang="en-US" dirty="0"/>
          </a:p>
        </p:txBody>
      </p:sp>
    </p:spTree>
    <p:extLst>
      <p:ext uri="{BB962C8B-B14F-4D97-AF65-F5344CB8AC3E}">
        <p14:creationId xmlns:p14="http://schemas.microsoft.com/office/powerpoint/2010/main" val="2962703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EFF75-8FFE-118A-342B-2328800A3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42E35-64BA-9E2D-DDAD-417D133915A2}"/>
              </a:ext>
            </a:extLst>
          </p:cNvPr>
          <p:cNvSpPr>
            <a:spLocks noGrp="1"/>
          </p:cNvSpPr>
          <p:nvPr>
            <p:ph type="title"/>
          </p:nvPr>
        </p:nvSpPr>
        <p:spPr>
          <a:xfrm>
            <a:off x="837982" y="365127"/>
            <a:ext cx="10512862" cy="777873"/>
          </a:xfrm>
        </p:spPr>
        <p:txBody>
          <a:bodyPr vert="horz" lIns="91440" tIns="45720" rIns="91440" bIns="45720" rtlCol="0" anchor="ctr">
            <a:normAutofit/>
          </a:bodyPr>
          <a:lstStyle/>
          <a:p>
            <a:pPr algn="ctr"/>
            <a:r>
              <a:rPr lang="en-US" sz="3600" b="1" dirty="0">
                <a:solidFill>
                  <a:schemeClr val="accent5">
                    <a:lumMod val="75000"/>
                  </a:schemeClr>
                </a:solidFill>
              </a:rPr>
              <a:t>Daniel: Study Question </a:t>
            </a:r>
            <a:r>
              <a:rPr lang="en-US" sz="3600" b="1" dirty="0">
                <a:solidFill>
                  <a:srgbClr val="C00000"/>
                </a:solidFill>
              </a:rPr>
              <a:t>Answers</a:t>
            </a:r>
            <a:endParaRPr lang="en-US" sz="3600" b="1" kern="1200" spc="-50" dirty="0">
              <a:solidFill>
                <a:srgbClr val="C00000"/>
              </a:solidFill>
              <a:latin typeface="+mj-lt"/>
              <a:ea typeface="+mj-ea"/>
              <a:cs typeface="+mj-cs"/>
            </a:endParaRPr>
          </a:p>
        </p:txBody>
      </p:sp>
      <p:sp>
        <p:nvSpPr>
          <p:cNvPr id="6" name="TextBox 5">
            <a:extLst>
              <a:ext uri="{FF2B5EF4-FFF2-40B4-BE49-F238E27FC236}">
                <a16:creationId xmlns:a16="http://schemas.microsoft.com/office/drawing/2014/main" id="{03BC1CD5-AC1A-51B1-55B1-73B23C6D3B22}"/>
              </a:ext>
            </a:extLst>
          </p:cNvPr>
          <p:cNvSpPr txBox="1"/>
          <p:nvPr/>
        </p:nvSpPr>
        <p:spPr>
          <a:xfrm>
            <a:off x="821609" y="1219200"/>
            <a:ext cx="6339603" cy="5181600"/>
          </a:xfrm>
          <a:prstGeom prst="rect">
            <a:avLst/>
          </a:prstGeom>
        </p:spPr>
        <p:txBody>
          <a:bodyPr vert="horz" lIns="91440" tIns="45720" rIns="91440" bIns="45720" rtlCol="0">
            <a:normAutofit/>
          </a:bodyPr>
          <a:lstStyle/>
          <a:p>
            <a:pPr defTabSz="456926">
              <a:defRPr/>
            </a:pPr>
            <a:endParaRPr lang="en-US" sz="12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Read </a:t>
            </a:r>
            <a:r>
              <a:rPr lang="en-US" sz="1200" b="1" dirty="0">
                <a:solidFill>
                  <a:schemeClr val="accent6">
                    <a:lumMod val="75000"/>
                  </a:schemeClr>
                </a:solidFill>
                <a:hlinkClick r:id="rId2"/>
              </a:rPr>
              <a:t>Daniel 9:1-8</a:t>
            </a:r>
            <a:r>
              <a:rPr lang="en-US" sz="1200" dirty="0">
                <a:solidFill>
                  <a:srgbClr val="A5A5A5">
                    <a:lumMod val="50000"/>
                  </a:srgbClr>
                </a:solidFill>
              </a:rPr>
              <a:t>. </a:t>
            </a:r>
            <a:r>
              <a:rPr lang="en-US" sz="1200" dirty="0"/>
              <a:t>Based on Daniel 9:2, what was the focus of Daniel’s prayer? </a:t>
            </a:r>
            <a:r>
              <a:rPr lang="en-US" sz="1200" b="1" dirty="0">
                <a:solidFill>
                  <a:srgbClr val="C00000"/>
                </a:solidFill>
              </a:rPr>
              <a:t>Answer:</a:t>
            </a:r>
            <a:r>
              <a:rPr lang="en-US" sz="1200" dirty="0">
                <a:solidFill>
                  <a:srgbClr val="C00000"/>
                </a:solidFill>
              </a:rPr>
              <a:t> Daniel had observed that the 70 years were coming to an end. Namely, the 70 years God had foretold through Jeremiah that must pass to end Jerusalem’s desolation. He was petitioning God to fulfill this promise given through Jeremiah to restore Israel to the Promised Land.</a:t>
            </a:r>
          </a:p>
          <a:p>
            <a:pPr marL="456926" lvl="1" defTabSz="456926">
              <a:defRPr/>
            </a:pPr>
            <a:endParaRPr lang="en-US" sz="1100" dirty="0">
              <a:solidFill>
                <a:srgbClr val="A5A5A5">
                  <a:lumMod val="50000"/>
                </a:srgbClr>
              </a:solidFill>
            </a:endParaRPr>
          </a:p>
          <a:p>
            <a:pPr marL="228462" indent="-228462" defTabSz="456926">
              <a:buFont typeface="+mj-lt"/>
              <a:buAutoNum type="arabicPeriod"/>
              <a:defRPr/>
            </a:pPr>
            <a:r>
              <a:rPr lang="en-US" sz="1200" dirty="0">
                <a:solidFill>
                  <a:srgbClr val="A5A5A5">
                    <a:lumMod val="50000"/>
                  </a:srgbClr>
                </a:solidFill>
              </a:rPr>
              <a:t>Based on </a:t>
            </a:r>
            <a:r>
              <a:rPr lang="en-US" sz="1200" dirty="0">
                <a:solidFill>
                  <a:srgbClr val="A5A5A5">
                    <a:lumMod val="50000"/>
                  </a:srgbClr>
                </a:solidFill>
                <a:hlinkClick r:id="rId3"/>
              </a:rPr>
              <a:t>Daniel 9:3-8</a:t>
            </a:r>
            <a:r>
              <a:rPr lang="en-US" sz="1200" dirty="0">
                <a:solidFill>
                  <a:srgbClr val="A5A5A5">
                    <a:lumMod val="50000"/>
                  </a:srgbClr>
                </a:solidFill>
              </a:rPr>
              <a:t>, how did Daniel go about entreating the Lord and asking Him to fulfill what He had spoken to the prophet Jeremiah? </a:t>
            </a:r>
            <a:r>
              <a:rPr lang="en-US" sz="1200" b="1" dirty="0">
                <a:solidFill>
                  <a:srgbClr val="C00000"/>
                </a:solidFill>
              </a:rPr>
              <a:t>Answer: </a:t>
            </a:r>
            <a:r>
              <a:rPr lang="en-US" sz="1200" dirty="0">
                <a:solidFill>
                  <a:srgbClr val="C00000"/>
                </a:solidFill>
              </a:rPr>
              <a:t>Daniel turned his face to the Lord God, seeking him by prayer, with pleas for mercy, fasting, and mourning. He praised God for his faithfulness and love and confessed his sin and the sins of the men of Judah, Jerusalem, and all Israel.</a:t>
            </a:r>
          </a:p>
          <a:p>
            <a:pPr marL="228462" indent="-228462" defTabSz="456926">
              <a:buFont typeface="+mj-lt"/>
              <a:buAutoNum type="arabicPeriod"/>
              <a:defRPr/>
            </a:pPr>
            <a:endParaRPr lang="en-US" sz="1100" dirty="0">
              <a:solidFill>
                <a:srgbClr val="A5A5A5">
                  <a:lumMod val="50000"/>
                </a:srgbClr>
              </a:solidFill>
            </a:endParaRPr>
          </a:p>
          <a:p>
            <a:pPr marL="228462" indent="-228462" defTabSz="456926">
              <a:buFont typeface="+mj-lt"/>
              <a:buAutoNum type="arabicPeriod"/>
              <a:defRPr/>
            </a:pPr>
            <a:r>
              <a:rPr lang="en-US" sz="1200" dirty="0"/>
              <a:t>Read </a:t>
            </a:r>
            <a:r>
              <a:rPr lang="en-US" sz="1200" b="1" dirty="0">
                <a:solidFill>
                  <a:schemeClr val="accent5">
                    <a:lumMod val="75000"/>
                  </a:schemeClr>
                </a:solidFill>
                <a:hlinkClick r:id="rId4"/>
              </a:rPr>
              <a:t>Daniel 9:20-24</a:t>
            </a:r>
            <a:r>
              <a:rPr lang="en-US" sz="1200" dirty="0"/>
              <a:t>. How swiftly do verses 9:20-21 tell us that God responded to Daniel’s petition?</a:t>
            </a:r>
            <a:r>
              <a:rPr lang="en-US" sz="1200" dirty="0">
                <a:solidFill>
                  <a:srgbClr val="A5A5A5">
                    <a:lumMod val="50000"/>
                  </a:srgbClr>
                </a:solidFill>
              </a:rPr>
              <a:t> </a:t>
            </a:r>
            <a:r>
              <a:rPr lang="en-US" sz="1200" b="1" dirty="0">
                <a:solidFill>
                  <a:srgbClr val="C00000"/>
                </a:solidFill>
              </a:rPr>
              <a:t>Answer:</a:t>
            </a:r>
            <a:r>
              <a:rPr lang="en-US" sz="1200" dirty="0">
                <a:solidFill>
                  <a:srgbClr val="C00000"/>
                </a:solidFill>
              </a:rPr>
              <a:t> It says that while Daniel was still speaking his prayers, confessing sin and lifting up his petition to God, Gabriel came to him in swift flight at the evening sacrifice.</a:t>
            </a:r>
          </a:p>
          <a:p>
            <a:pPr marL="228462" indent="-228462" defTabSz="456926">
              <a:buFont typeface="+mj-lt"/>
              <a:buAutoNum type="arabicPeriod"/>
              <a:defRPr/>
            </a:pPr>
            <a:endParaRPr lang="en-US" sz="1200" dirty="0">
              <a:solidFill>
                <a:srgbClr val="A5A5A5">
                  <a:lumMod val="50000"/>
                </a:srgbClr>
              </a:solidFill>
            </a:endParaRPr>
          </a:p>
          <a:p>
            <a:pPr marL="228462" indent="-228462" defTabSz="456926">
              <a:buFont typeface="+mj-lt"/>
              <a:buAutoNum type="arabicPeriod"/>
              <a:defRPr/>
            </a:pPr>
            <a:r>
              <a:rPr lang="en-US" sz="1200" dirty="0"/>
              <a:t>What more do we learn in </a:t>
            </a:r>
            <a:r>
              <a:rPr lang="en-US" sz="1200" dirty="0">
                <a:hlinkClick r:id="rId5"/>
              </a:rPr>
              <a:t>Daniel 9:22-23</a:t>
            </a:r>
            <a:r>
              <a:rPr lang="en-US" sz="1200" dirty="0"/>
              <a:t> about God’s swift response? </a:t>
            </a:r>
            <a:r>
              <a:rPr lang="en-US" sz="1200" b="1" dirty="0">
                <a:solidFill>
                  <a:srgbClr val="C00000"/>
                </a:solidFill>
              </a:rPr>
              <a:t>Answer:</a:t>
            </a:r>
            <a:r>
              <a:rPr lang="en-US" sz="1200" dirty="0">
                <a:solidFill>
                  <a:srgbClr val="C00000"/>
                </a:solidFill>
              </a:rPr>
              <a:t> God dispatched Gabriel “at the beginning of [Daniel’s] pleas for mercy” because Daniel was “greatly loved”. God gave Gabriel a proclamation to take to Daniel to give him understanding and insight.</a:t>
            </a:r>
          </a:p>
          <a:p>
            <a:pPr marL="228462" indent="-228462" defTabSz="456926">
              <a:buFont typeface="+mj-lt"/>
              <a:buAutoNum type="arabicPeriod"/>
              <a:defRPr/>
            </a:pPr>
            <a:endParaRPr lang="en-US" sz="1200" dirty="0"/>
          </a:p>
          <a:p>
            <a:pPr marL="228462" indent="-228462" defTabSz="456926">
              <a:buFont typeface="+mj-lt"/>
              <a:buAutoNum type="arabicPeriod"/>
              <a:defRPr/>
            </a:pPr>
            <a:r>
              <a:rPr lang="en-US" sz="1200" dirty="0"/>
              <a:t>Daniel prayed for God to fulfill the promise made to Jeremiah that after 70 years the people of Israel would be allowed to return to the Promised Land and rebuild. God not only assured Daniel that this would be granted, but also sent Gabriel to help Daniel understand how his visions would be fulfilled through coming world events. Specifically, Gabriel explained how the world’s events would unfold according to the </a:t>
            </a:r>
            <a:r>
              <a:rPr lang="en-US" sz="1200" u="sng" dirty="0">
                <a:solidFill>
                  <a:srgbClr val="C00000"/>
                </a:solidFill>
              </a:rPr>
              <a:t>Seventy</a:t>
            </a:r>
            <a:r>
              <a:rPr lang="en-US" sz="1200" dirty="0"/>
              <a:t> weeks decreed for Daniel’s people.</a:t>
            </a:r>
            <a:endParaRPr lang="en-US" sz="700" dirty="0"/>
          </a:p>
          <a:p>
            <a:pPr marL="228531" indent="-228531" defTabSz="914126">
              <a:lnSpc>
                <a:spcPct val="90000"/>
              </a:lnSpc>
              <a:spcBef>
                <a:spcPts val="1000"/>
              </a:spcBef>
              <a:buFont typeface="Arial" panose="020B0604020202020204" pitchFamily="34" charset="0"/>
              <a:buChar char="•"/>
              <a:defRPr/>
            </a:pPr>
            <a:endParaRPr lang="en-US" sz="700" dirty="0"/>
          </a:p>
          <a:p>
            <a:pPr marL="228531" indent="-228531" defTabSz="914126">
              <a:lnSpc>
                <a:spcPct val="90000"/>
              </a:lnSpc>
              <a:spcBef>
                <a:spcPts val="1000"/>
              </a:spcBef>
              <a:buFont typeface="Arial" panose="020B0604020202020204" pitchFamily="34" charset="0"/>
              <a:buChar char="•"/>
              <a:defRPr/>
            </a:pPr>
            <a:endParaRPr lang="en-US" sz="700" dirty="0"/>
          </a:p>
        </p:txBody>
      </p:sp>
      <p:sp>
        <p:nvSpPr>
          <p:cNvPr id="3" name="Slide Number Placeholder 2" hidden="1">
            <a:extLst>
              <a:ext uri="{FF2B5EF4-FFF2-40B4-BE49-F238E27FC236}">
                <a16:creationId xmlns:a16="http://schemas.microsoft.com/office/drawing/2014/main" id="{7933EDF8-0853-6E2E-A6CE-A12C9FB7C0CA}"/>
              </a:ext>
            </a:extLst>
          </p:cNvPr>
          <p:cNvSpPr>
            <a:spLocks noGrp="1"/>
          </p:cNvSpPr>
          <p:nvPr>
            <p:ph type="sldNum" sz="quarter" idx="12"/>
          </p:nvPr>
        </p:nvSpPr>
        <p:spPr/>
        <p:txBody>
          <a:bodyPr/>
          <a:lstStyle/>
          <a:p>
            <a:pPr>
              <a:spcAft>
                <a:spcPts val="600"/>
              </a:spcAft>
            </a:pPr>
            <a:fld id="{EB37DED6-D4C7-42EE-AB49-D2E39E64FDE4}" type="slidenum">
              <a:rPr lang="en-US" smtClean="0"/>
              <a:pPr>
                <a:spcAft>
                  <a:spcPts val="600"/>
                </a:spcAft>
              </a:pPr>
              <a:t>34</a:t>
            </a:fld>
            <a:endParaRPr lang="en-US" dirty="0"/>
          </a:p>
        </p:txBody>
      </p:sp>
      <p:pic>
        <p:nvPicPr>
          <p:cNvPr id="15" name="Content Placeholder 14">
            <a:extLst>
              <a:ext uri="{FF2B5EF4-FFF2-40B4-BE49-F238E27FC236}">
                <a16:creationId xmlns:a16="http://schemas.microsoft.com/office/drawing/2014/main" id="{AD9EFDD8-229A-08B5-469C-817E6EED1807}"/>
              </a:ext>
            </a:extLst>
          </p:cNvPr>
          <p:cNvPicPr>
            <a:picLocks noGrp="1" noChangeAspect="1"/>
          </p:cNvPicPr>
          <p:nvPr>
            <p:ph sz="half" idx="2"/>
          </p:nvPr>
        </p:nvPicPr>
        <p:blipFill>
          <a:blip r:embed="rId6">
            <a:extLst>
              <a:ext uri="{28A0092B-C50C-407E-A947-70E740481C1C}">
                <a14:useLocalDpi xmlns:a14="http://schemas.microsoft.com/office/drawing/2010/main" val="0"/>
              </a:ext>
            </a:extLst>
          </a:blip>
          <a:srcRect/>
          <a:stretch/>
        </p:blipFill>
        <p:spPr>
          <a:xfrm>
            <a:off x="7389812" y="1981200"/>
            <a:ext cx="4311811" cy="2483220"/>
          </a:xfrm>
          <a:prstGeom prst="rect">
            <a:avLst/>
          </a:prstGeom>
        </p:spPr>
      </p:pic>
      <p:sp>
        <p:nvSpPr>
          <p:cNvPr id="4" name="Slide Number Placeholder 4">
            <a:extLst>
              <a:ext uri="{FF2B5EF4-FFF2-40B4-BE49-F238E27FC236}">
                <a16:creationId xmlns:a16="http://schemas.microsoft.com/office/drawing/2014/main" id="{39E62936-A02F-55C1-ABCC-78CEF7A54F15}"/>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mtClean="0"/>
              <a:pPr defTabSz="914400">
                <a:spcAft>
                  <a:spcPts val="600"/>
                </a:spcAft>
              </a:pPr>
              <a:t>34</a:t>
            </a:fld>
            <a:endParaRPr lang="en-US" dirty="0"/>
          </a:p>
        </p:txBody>
      </p:sp>
    </p:spTree>
    <p:extLst>
      <p:ext uri="{BB962C8B-B14F-4D97-AF65-F5344CB8AC3E}">
        <p14:creationId xmlns:p14="http://schemas.microsoft.com/office/powerpoint/2010/main" val="136522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8CDD-0D37-6B81-3062-2869728FE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4C41C-853D-9C62-9CCE-D399D338B386}"/>
              </a:ext>
            </a:extLst>
          </p:cNvPr>
          <p:cNvSpPr>
            <a:spLocks noGrp="1"/>
          </p:cNvSpPr>
          <p:nvPr>
            <p:ph type="title"/>
          </p:nvPr>
        </p:nvSpPr>
        <p:spPr>
          <a:xfrm>
            <a:off x="837982" y="365127"/>
            <a:ext cx="10742830" cy="854074"/>
          </a:xfrm>
        </p:spPr>
        <p:txBody>
          <a:bodyPr anchor="ctr">
            <a:normAutofit/>
          </a:bodyPr>
          <a:lstStyle/>
          <a:p>
            <a:pPr algn="ctr"/>
            <a:r>
              <a:rPr lang="en-US" sz="3600" dirty="0">
                <a:solidFill>
                  <a:schemeClr val="accent5">
                    <a:lumMod val="75000"/>
                  </a:schemeClr>
                </a:solidFill>
              </a:rPr>
              <a:t>Sample </a:t>
            </a:r>
            <a:r>
              <a:rPr lang="en-US" sz="3600" dirty="0"/>
              <a:t>Closing Prayer</a:t>
            </a:r>
          </a:p>
        </p:txBody>
      </p:sp>
      <p:pic>
        <p:nvPicPr>
          <p:cNvPr id="5" name="Content Placeholder 4">
            <a:extLst>
              <a:ext uri="{FF2B5EF4-FFF2-40B4-BE49-F238E27FC236}">
                <a16:creationId xmlns:a16="http://schemas.microsoft.com/office/drawing/2014/main" id="{D90E98B9-808B-F0DC-B6F6-E49BDF0D2EFE}"/>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138" r="171"/>
          <a:stretch/>
        </p:blipFill>
        <p:spPr>
          <a:xfrm>
            <a:off x="760412" y="1524000"/>
            <a:ext cx="4033110" cy="2741981"/>
          </a:xfrm>
          <a:noFill/>
        </p:spPr>
      </p:pic>
      <p:sp>
        <p:nvSpPr>
          <p:cNvPr id="3" name="Text Placeholder 2">
            <a:extLst>
              <a:ext uri="{FF2B5EF4-FFF2-40B4-BE49-F238E27FC236}">
                <a16:creationId xmlns:a16="http://schemas.microsoft.com/office/drawing/2014/main" id="{74FB0406-EF05-265F-3F65-07EF661C3ABE}"/>
              </a:ext>
            </a:extLst>
          </p:cNvPr>
          <p:cNvSpPr>
            <a:spLocks noGrp="1"/>
          </p:cNvSpPr>
          <p:nvPr>
            <p:ph sz="half" idx="2"/>
          </p:nvPr>
        </p:nvSpPr>
        <p:spPr>
          <a:xfrm>
            <a:off x="5103812" y="1372820"/>
            <a:ext cx="6629400" cy="3122980"/>
          </a:xfrm>
        </p:spPr>
        <p:txBody>
          <a:bodyPr>
            <a:noAutofit/>
          </a:bodyPr>
          <a:lstStyle/>
          <a:p>
            <a:pPr marL="0" indent="0">
              <a:lnSpc>
                <a:spcPct val="100000"/>
              </a:lnSpc>
              <a:spcBef>
                <a:spcPts val="0"/>
              </a:spcBef>
              <a:buNone/>
            </a:pPr>
            <a:r>
              <a:rPr lang="en-US" sz="1100" dirty="0">
                <a:hlinkClick r:id="rId3"/>
              </a:rPr>
              <a:t>Daniel 9:18-23</a:t>
            </a:r>
            <a:r>
              <a:rPr lang="en-US" sz="1100" dirty="0"/>
              <a:t>, "O my God, incline your ear and hear. Open your eyes and see our desolations, and the city that is called by your name. For we do not present our pleas before you because of our righteousness, but because of your great mercy. O Lord, hear; O Lord, forgive. O Lord, pay attention and act. Delay not, for your own sake, O my God, because your city and your people are called by your name." While I was speaking and praying, confessing my sin and the sin of my people Israel, and presenting my plea before the LORD my God for the holy hill of my God, while I was speaking in prayer, the man Gabriel, whom I had seen in the vision at the first, came to me in swift flight at the time of the evening sacrifice. He made me understand, speaking with me and saying, "O Daniel, I have now come out to give you insight and understanding. At the beginning of your pleas for mercy a word went out, and I have come to tell it to you, for you are greatly loved. Therefore, consider the word and understand the vision.“</a:t>
            </a:r>
          </a:p>
          <a:p>
            <a:pPr marL="0" indent="0">
              <a:lnSpc>
                <a:spcPct val="100000"/>
              </a:lnSpc>
              <a:spcBef>
                <a:spcPts val="0"/>
              </a:spcBef>
              <a:buNone/>
            </a:pPr>
            <a:r>
              <a:rPr lang="en-US" sz="1100" b="1" dirty="0">
                <a:solidFill>
                  <a:schemeClr val="accent5">
                    <a:lumMod val="75000"/>
                  </a:schemeClr>
                </a:solidFill>
              </a:rPr>
              <a:t>Sample Prayer</a:t>
            </a:r>
            <a:r>
              <a:rPr lang="en-US" sz="1100" dirty="0">
                <a:solidFill>
                  <a:schemeClr val="accent5">
                    <a:lumMod val="75000"/>
                  </a:schemeClr>
                </a:solidFill>
              </a:rPr>
              <a:t>: Dear Heavenly Father, thank you for teaching us that we are to pray for you to fulfill the remaining prophecies you have given us in your word. Daniel understood from your written word the 70 years of exile you foretold through your prophet Jeremiah and why the exile had happened. Accordingly, when the time came, Daniel prayed for you to fulfill what you had promised by your great mercy as he confessed his sins and the sins of Israel before you. Thank you for showing us that you begin to answer our prayers while we are still speaking the words. As you did with Daniel, enable us to understand the Scriptures so that at the right time, we too can ask for your mercy, confessing our sins, and pray for you to fulfill what remains of what you have foretold to your prophets.</a:t>
            </a:r>
            <a:endParaRPr lang="en-US" sz="1100" dirty="0"/>
          </a:p>
        </p:txBody>
      </p:sp>
      <p:sp>
        <p:nvSpPr>
          <p:cNvPr id="8" name="Slide Number Placeholder 2" hidden="1">
            <a:extLst>
              <a:ext uri="{FF2B5EF4-FFF2-40B4-BE49-F238E27FC236}">
                <a16:creationId xmlns:a16="http://schemas.microsoft.com/office/drawing/2014/main" id="{B8EB8417-8A91-1B2D-A703-4AD2C9628F6B}"/>
              </a:ext>
            </a:extLst>
          </p:cNvPr>
          <p:cNvSpPr>
            <a:spLocks noGrp="1"/>
          </p:cNvSpPr>
          <p:nvPr>
            <p:ph type="sldNum" sz="quarter" idx="12"/>
          </p:nvPr>
        </p:nvSpPr>
        <p:spPr/>
        <p:txBody>
          <a:bodyPr/>
          <a:lstStyle/>
          <a:p>
            <a:pPr>
              <a:spcAft>
                <a:spcPts val="600"/>
              </a:spcAft>
            </a:pPr>
            <a:fld id="{AAEAE4A8-A6E5-453E-B946-FB774B73F48C}" type="slidenum">
              <a:rPr lang="en-US" smtClean="0"/>
              <a:pPr>
                <a:spcAft>
                  <a:spcPts val="600"/>
                </a:spcAft>
              </a:pPr>
              <a:t>35</a:t>
            </a:fld>
            <a:endParaRPr lang="en-US" dirty="0"/>
          </a:p>
        </p:txBody>
      </p:sp>
      <p:pic>
        <p:nvPicPr>
          <p:cNvPr id="6" name="Picture 5">
            <a:extLst>
              <a:ext uri="{FF2B5EF4-FFF2-40B4-BE49-F238E27FC236}">
                <a16:creationId xmlns:a16="http://schemas.microsoft.com/office/drawing/2014/main" id="{8FD635FA-307B-DEDF-B8AA-CEC4988C7A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51612" y="4649419"/>
            <a:ext cx="4121658" cy="1707642"/>
          </a:xfrm>
          <a:prstGeom prst="rect">
            <a:avLst/>
          </a:prstGeom>
        </p:spPr>
      </p:pic>
      <p:sp>
        <p:nvSpPr>
          <p:cNvPr id="4" name="Slide Number Placeholder 4">
            <a:extLst>
              <a:ext uri="{FF2B5EF4-FFF2-40B4-BE49-F238E27FC236}">
                <a16:creationId xmlns:a16="http://schemas.microsoft.com/office/drawing/2014/main" id="{5F208009-78B7-57B0-D532-FFCF591876A4}"/>
              </a:ext>
            </a:extLst>
          </p:cNvPr>
          <p:cNvSpPr txBox="1">
            <a:spLocks/>
          </p:cNvSpPr>
          <p:nvPr/>
        </p:nvSpPr>
        <p:spPr>
          <a:xfrm>
            <a:off x="10971211" y="6356351"/>
            <a:ext cx="379631"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Aft>
                <a:spcPts val="600"/>
              </a:spcAft>
            </a:pPr>
            <a:fld id="{AAEAE4A8-A6E5-453E-B946-FB774B73F48C}" type="slidenum">
              <a:rPr lang="en-US" smtClean="0"/>
              <a:pPr defTabSz="914400">
                <a:spcAft>
                  <a:spcPts val="600"/>
                </a:spcAft>
              </a:pPr>
              <a:t>35</a:t>
            </a:fld>
            <a:endParaRPr lang="en-US" dirty="0"/>
          </a:p>
        </p:txBody>
      </p:sp>
    </p:spTree>
    <p:extLst>
      <p:ext uri="{BB962C8B-B14F-4D97-AF65-F5344CB8AC3E}">
        <p14:creationId xmlns:p14="http://schemas.microsoft.com/office/powerpoint/2010/main" val="1252828768"/>
      </p:ext>
    </p:extLst>
  </p:cSld>
  <p:clrMapOvr>
    <a:masterClrMapping/>
  </p:clrMapOvr>
</p:sld>
</file>

<file path=ppt/theme/theme1.xml><?xml version="1.0" encoding="utf-8"?>
<a:theme xmlns:a="http://schemas.openxmlformats.org/drawingml/2006/main" name="Office 2013 - 2022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20C06458-EC9A-428C-9123-A760B9587A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37B52A-9EC8-4B7A-85C4-31F7EAFE403D}">
  <ds:schemaRefs>
    <ds:schemaRef ds:uri="http://schemas.microsoft.com/sharepoint/v3/contenttype/forms"/>
  </ds:schemaRefs>
</ds:datastoreItem>
</file>

<file path=customXml/itemProps3.xml><?xml version="1.0" encoding="utf-8"?>
<ds:datastoreItem xmlns:ds="http://schemas.openxmlformats.org/officeDocument/2006/customXml" ds:itemID="{AF050606-E255-48B6-AE23-CE03A589EB22}">
  <ds:schemaRefs>
    <ds:schemaRef ds:uri="71af3243-3dd4-4a8d-8c0d-dd76da1f02a5"/>
    <ds:schemaRef ds:uri="http://schemas.microsoft.com/office/infopath/2007/PartnerControls"/>
    <ds:schemaRef ds:uri="http://schemas.microsoft.com/office/2006/documentManagement/types"/>
    <ds:schemaRef ds:uri="http://www.w3.org/XML/1998/namespace"/>
    <ds:schemaRef ds:uri="http://purl.org/dc/elements/1.1/"/>
    <ds:schemaRef ds:uri="http://schemas.openxmlformats.org/package/2006/metadata/core-properties"/>
    <ds:schemaRef ds:uri="http://schemas.microsoft.com/sharepoint/v3"/>
    <ds:schemaRef ds:uri="http://purl.org/dc/dcmitype/"/>
    <ds:schemaRef ds:uri="http://schemas.microsoft.com/office/2006/metadata/properties"/>
    <ds:schemaRef ds:uri="230e9df3-be65-4c73-a93b-d1236ebd677e"/>
    <ds:schemaRef ds:uri="16c05727-aa75-4e4a-9b5f-8a80a1165891"/>
    <ds:schemaRef ds:uri="http://purl.org/dc/te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Dividend</Template>
  <TotalTime>9308</TotalTime>
  <Words>8675</Words>
  <Application>Microsoft Office PowerPoint</Application>
  <PresentationFormat>Custom</PresentationFormat>
  <Paragraphs>438</Paragraphs>
  <Slides>35</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Aptos</vt:lpstr>
      <vt:lpstr>Arial</vt:lpstr>
      <vt:lpstr>Calibri</vt:lpstr>
      <vt:lpstr>Calibri Light</vt:lpstr>
      <vt:lpstr>Century Gothic</vt:lpstr>
      <vt:lpstr>Georgia</vt:lpstr>
      <vt:lpstr>Palatino Linotype</vt:lpstr>
      <vt:lpstr>system-ui</vt:lpstr>
      <vt:lpstr>Times New Roman</vt:lpstr>
      <vt:lpstr>Wingdings</vt:lpstr>
      <vt:lpstr>Office 2013 - 2022 Theme</vt:lpstr>
      <vt:lpstr>DANIEL</vt:lpstr>
      <vt:lpstr>What is the Holy Bible?</vt:lpstr>
      <vt:lpstr>Our Goals in Studying the Bible</vt:lpstr>
      <vt:lpstr>How to Study the Bible</vt:lpstr>
      <vt:lpstr>Study Resources</vt:lpstr>
      <vt:lpstr>DANIEL: Opening Prayer </vt:lpstr>
      <vt:lpstr>Review of Ezekiel</vt:lpstr>
      <vt:lpstr>Old Testament Table of Contents (39 Books)</vt:lpstr>
      <vt:lpstr>Old Testament Books by Date Written</vt:lpstr>
      <vt:lpstr>BIBLICAL CHRONOLOGICAL BACKGROUND</vt:lpstr>
      <vt:lpstr>GOD’s Prophetic Books </vt:lpstr>
      <vt:lpstr>DANIEL</vt:lpstr>
      <vt:lpstr>About the Author and Book: DANIEL</vt:lpstr>
      <vt:lpstr>DANIEL: Background and Setting </vt:lpstr>
      <vt:lpstr>Israel’s Kings and Prophets1</vt:lpstr>
      <vt:lpstr>Daniel: Outline</vt:lpstr>
      <vt:lpstr>KEY GEOGRAPHY: 670 B.C. – 538 B.C.</vt:lpstr>
      <vt:lpstr>KEY GEOGRAPHY: 612 B.C. – 333 B.C.</vt:lpstr>
      <vt:lpstr>GEOGRAPHY: Past Persian Empire vs. Present Day</vt:lpstr>
      <vt:lpstr>DANIEL: Key Verses</vt:lpstr>
      <vt:lpstr>Visions and Dreams in Daniel 2, 7 and 8</vt:lpstr>
      <vt:lpstr>Geography of the Four Empires (Daniel chapters 2, 7, and 8) </vt:lpstr>
      <vt:lpstr>Daniel: Study Questions</vt:lpstr>
      <vt:lpstr>DANIEL’S SEVENTY WEEKS</vt:lpstr>
      <vt:lpstr>The Prophecy of Daniel</vt:lpstr>
      <vt:lpstr>Daniel 9-12 Key Events</vt:lpstr>
      <vt:lpstr> God’s  Prophetic Timetable Events</vt:lpstr>
      <vt:lpstr>Summary of Daniel</vt:lpstr>
      <vt:lpstr>Daniel: Practical Application</vt:lpstr>
      <vt:lpstr>Closing Prayer: DANIEL</vt:lpstr>
      <vt:lpstr>Acknowledgements</vt:lpstr>
      <vt:lpstr>Study Leader Assistance</vt:lpstr>
      <vt:lpstr>DANIEL: Sample Opening Prayer </vt:lpstr>
      <vt:lpstr>Daniel: Study Question Answers</vt:lpstr>
      <vt:lpstr>Sample Closing Prayer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Short Study Resources on Daniel</dc:title>
  <dc:creator>Joan Whitcomb</dc:creator>
  <cp:lastModifiedBy>Joan Whitcomb</cp:lastModifiedBy>
  <cp:revision>686</cp:revision>
  <cp:lastPrinted>2025-04-20T22:38:23Z</cp:lastPrinted>
  <dcterms:created xsi:type="dcterms:W3CDTF">2024-11-18T14:25:15Z</dcterms:created>
  <dcterms:modified xsi:type="dcterms:W3CDTF">2026-09-14T12:25:50Z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y fmtid="{D5CDD505-2E9C-101B-9397-08002B2CF9AE}" pid="12" name="MediaServiceImageTags">
    <vt:lpwstr/>
  </property>
</Properties>
</file>