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96" r:id="rId3"/>
    <p:sldId id="293" r:id="rId4"/>
    <p:sldId id="374" r:id="rId5"/>
    <p:sldId id="2845" r:id="rId6"/>
    <p:sldId id="2836" r:id="rId7"/>
    <p:sldId id="2897" r:id="rId8"/>
    <p:sldId id="2895" r:id="rId9"/>
    <p:sldId id="558" r:id="rId10"/>
    <p:sldId id="2902" r:id="rId11"/>
    <p:sldId id="2884" r:id="rId12"/>
    <p:sldId id="350" r:id="rId13"/>
    <p:sldId id="354" r:id="rId14"/>
    <p:sldId id="2793" r:id="rId15"/>
    <p:sldId id="332" r:id="rId16"/>
    <p:sldId id="2854" r:id="rId17"/>
    <p:sldId id="2915" r:id="rId18"/>
    <p:sldId id="2920" r:id="rId19"/>
    <p:sldId id="2855" r:id="rId20"/>
    <p:sldId id="2755" r:id="rId21"/>
    <p:sldId id="309" r:id="rId22"/>
    <p:sldId id="2903" r:id="rId23"/>
    <p:sldId id="2857" r:id="rId24"/>
    <p:sldId id="2849" r:id="rId25"/>
    <p:sldId id="2864" r:id="rId26"/>
    <p:sldId id="2914" r:id="rId27"/>
    <p:sldId id="2921" r:id="rId28"/>
    <p:sldId id="2922" r:id="rId29"/>
    <p:sldId id="2919" r:id="rId30"/>
    <p:sldId id="3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8zbUkwf+vE4v9mCZ2GBOQ==" hashData="XgfMLoh2S1g50d/F2J9bW8sW7Vspjydsz+CvTBb5tUuaEow+5thNr+sJStfaB2gOO2TqMTPqlU6JnmieJIPMZ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p:scale>
          <a:sx n="100" d="100"/>
          <a:sy n="100" d="100"/>
        </p:scale>
        <p:origin x="1320" y="442"/>
      </p:cViewPr>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11296-16BF-40B5-8937-85058597C3FE}"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B703AEAC-4A2E-4727-85C9-8FF262D6BC80}">
      <dgm:prSet/>
      <dgm:spPr/>
      <dgm:t>
        <a:bodyPr/>
        <a:lstStyle/>
        <a:p>
          <a:r>
            <a:rPr lang="en-US"/>
            <a:t>Who?</a:t>
          </a:r>
        </a:p>
      </dgm:t>
    </dgm:pt>
    <dgm:pt modelId="{F70CA639-020C-4CF0-9C6E-60F5C4742723}" type="parTrans" cxnId="{5B91ECE1-1C8D-403C-876A-A4CC12BB006D}">
      <dgm:prSet/>
      <dgm:spPr/>
      <dgm:t>
        <a:bodyPr/>
        <a:lstStyle/>
        <a:p>
          <a:endParaRPr lang="en-US"/>
        </a:p>
      </dgm:t>
    </dgm:pt>
    <dgm:pt modelId="{00206C19-E63D-4586-8BBE-1845DDFAC368}" type="sibTrans" cxnId="{5B91ECE1-1C8D-403C-876A-A4CC12BB006D}">
      <dgm:prSet/>
      <dgm:spPr/>
      <dgm:t>
        <a:bodyPr/>
        <a:lstStyle/>
        <a:p>
          <a:endParaRPr lang="en-US"/>
        </a:p>
      </dgm:t>
    </dgm:pt>
    <dgm:pt modelId="{BBD2B9ED-29F1-4F88-8B15-6EC6A8CCC389}">
      <dgm:prSet/>
      <dgm:spPr/>
      <dgm:t>
        <a:bodyPr/>
        <a:lstStyle/>
        <a:p>
          <a:r>
            <a:rPr lang="en-US" dirty="0"/>
            <a:t>What?</a:t>
          </a:r>
        </a:p>
      </dgm:t>
    </dgm:pt>
    <dgm:pt modelId="{F7C6B8C3-C796-48E6-BB61-8B3C4E46071D}" type="parTrans" cxnId="{A698C0C4-B722-4FED-956C-15148C835B40}">
      <dgm:prSet/>
      <dgm:spPr/>
      <dgm:t>
        <a:bodyPr/>
        <a:lstStyle/>
        <a:p>
          <a:endParaRPr lang="en-US"/>
        </a:p>
      </dgm:t>
    </dgm:pt>
    <dgm:pt modelId="{F2BD0223-6026-42E8-A244-B35378CC0757}" type="sibTrans" cxnId="{A698C0C4-B722-4FED-956C-15148C835B40}">
      <dgm:prSet/>
      <dgm:spPr/>
      <dgm:t>
        <a:bodyPr/>
        <a:lstStyle/>
        <a:p>
          <a:endParaRPr lang="en-US"/>
        </a:p>
      </dgm:t>
    </dgm:pt>
    <dgm:pt modelId="{24244F3B-4F3F-4A90-83A9-EB981EF52C40}">
      <dgm:prSet/>
      <dgm:spPr/>
      <dgm:t>
        <a:bodyPr/>
        <a:lstStyle/>
        <a:p>
          <a:r>
            <a:rPr lang="en-US"/>
            <a:t>When?</a:t>
          </a:r>
        </a:p>
      </dgm:t>
    </dgm:pt>
    <dgm:pt modelId="{F5092AE8-74BB-441D-89DD-08BE3F7B4B32}" type="parTrans" cxnId="{87A04FD7-D2D5-4E88-AA18-6B4BF506EAA7}">
      <dgm:prSet/>
      <dgm:spPr/>
      <dgm:t>
        <a:bodyPr/>
        <a:lstStyle/>
        <a:p>
          <a:endParaRPr lang="en-US"/>
        </a:p>
      </dgm:t>
    </dgm:pt>
    <dgm:pt modelId="{07F6D5C6-51BD-4E30-AD8B-A27F6D09D982}" type="sibTrans" cxnId="{87A04FD7-D2D5-4E88-AA18-6B4BF506EAA7}">
      <dgm:prSet/>
      <dgm:spPr/>
      <dgm:t>
        <a:bodyPr/>
        <a:lstStyle/>
        <a:p>
          <a:endParaRPr lang="en-US"/>
        </a:p>
      </dgm:t>
    </dgm:pt>
    <dgm:pt modelId="{DC8659AC-9F95-48E0-8487-314791387B21}">
      <dgm:prSet/>
      <dgm:spPr/>
      <dgm:t>
        <a:bodyPr/>
        <a:lstStyle/>
        <a:p>
          <a:r>
            <a:rPr lang="en-US"/>
            <a:t>Where?</a:t>
          </a:r>
        </a:p>
      </dgm:t>
    </dgm:pt>
    <dgm:pt modelId="{A0ACF993-2B73-4CBD-93FE-9B477A440735}" type="parTrans" cxnId="{91164BF1-5AA2-47B6-AA13-275D018BAB7D}">
      <dgm:prSet/>
      <dgm:spPr/>
      <dgm:t>
        <a:bodyPr/>
        <a:lstStyle/>
        <a:p>
          <a:endParaRPr lang="en-US"/>
        </a:p>
      </dgm:t>
    </dgm:pt>
    <dgm:pt modelId="{7A0CF687-8A83-454D-87EE-12571C23C202}" type="sibTrans" cxnId="{91164BF1-5AA2-47B6-AA13-275D018BAB7D}">
      <dgm:prSet/>
      <dgm:spPr/>
      <dgm:t>
        <a:bodyPr/>
        <a:lstStyle/>
        <a:p>
          <a:endParaRPr lang="en-US"/>
        </a:p>
      </dgm:t>
    </dgm:pt>
    <dgm:pt modelId="{BE00BCDA-B0F7-4987-B778-1FABADCEDB4F}">
      <dgm:prSet/>
      <dgm:spPr/>
      <dgm:t>
        <a:bodyPr/>
        <a:lstStyle/>
        <a:p>
          <a:r>
            <a:rPr lang="en-US"/>
            <a:t>How?</a:t>
          </a:r>
        </a:p>
      </dgm:t>
    </dgm:pt>
    <dgm:pt modelId="{C03E6420-55A5-43BD-99B9-64BC355FCACF}" type="parTrans" cxnId="{CCC596B0-6802-43CA-A7DE-B8C0EA581408}">
      <dgm:prSet/>
      <dgm:spPr/>
      <dgm:t>
        <a:bodyPr/>
        <a:lstStyle/>
        <a:p>
          <a:endParaRPr lang="en-US"/>
        </a:p>
      </dgm:t>
    </dgm:pt>
    <dgm:pt modelId="{2D689DDD-6E1E-4BF7-BB18-B19E36687711}" type="sibTrans" cxnId="{CCC596B0-6802-43CA-A7DE-B8C0EA581408}">
      <dgm:prSet/>
      <dgm:spPr/>
      <dgm:t>
        <a:bodyPr/>
        <a:lstStyle/>
        <a:p>
          <a:endParaRPr lang="en-US"/>
        </a:p>
      </dgm:t>
    </dgm:pt>
    <dgm:pt modelId="{A8301B76-74B6-4EC9-98E9-B16B3CABD4FE}">
      <dgm:prSet/>
      <dgm:spPr/>
      <dgm:t>
        <a:bodyPr/>
        <a:lstStyle/>
        <a:p>
          <a:r>
            <a:rPr lang="en-US" dirty="0"/>
            <a:t>Why?</a:t>
          </a:r>
        </a:p>
      </dgm:t>
    </dgm:pt>
    <dgm:pt modelId="{58413CAC-4593-4F7F-B8F1-4E16D9E9FE3B}" type="parTrans" cxnId="{EAEDF48D-FD57-42BB-8F1E-486BEFFD5BE0}">
      <dgm:prSet/>
      <dgm:spPr/>
      <dgm:t>
        <a:bodyPr/>
        <a:lstStyle/>
        <a:p>
          <a:endParaRPr lang="en-US"/>
        </a:p>
      </dgm:t>
    </dgm:pt>
    <dgm:pt modelId="{E6EDD16A-0E25-4252-98D4-1900E96D0361}" type="sibTrans" cxnId="{EAEDF48D-FD57-42BB-8F1E-486BEFFD5BE0}">
      <dgm:prSet/>
      <dgm:spPr/>
      <dgm:t>
        <a:bodyPr/>
        <a:lstStyle/>
        <a:p>
          <a:endParaRPr lang="en-US"/>
        </a:p>
      </dgm:t>
    </dgm:pt>
    <dgm:pt modelId="{2AFEAAD1-5EF5-4FDF-AFD9-221FED3D3948}" type="pres">
      <dgm:prSet presAssocID="{36511296-16BF-40B5-8937-85058597C3FE}" presName="diagram" presStyleCnt="0">
        <dgm:presLayoutVars>
          <dgm:chPref val="1"/>
          <dgm:dir/>
          <dgm:animOne val="branch"/>
          <dgm:animLvl val="lvl"/>
          <dgm:resizeHandles/>
        </dgm:presLayoutVars>
      </dgm:prSet>
      <dgm:spPr/>
    </dgm:pt>
    <dgm:pt modelId="{466500A0-75A7-4299-B80C-4BBA8BD264AD}" type="pres">
      <dgm:prSet presAssocID="{B703AEAC-4A2E-4727-85C9-8FF262D6BC80}" presName="root" presStyleCnt="0"/>
      <dgm:spPr/>
    </dgm:pt>
    <dgm:pt modelId="{28151223-6289-4DD1-B645-B08A45976866}" type="pres">
      <dgm:prSet presAssocID="{B703AEAC-4A2E-4727-85C9-8FF262D6BC80}" presName="rootComposite" presStyleCnt="0"/>
      <dgm:spPr/>
    </dgm:pt>
    <dgm:pt modelId="{D0D602F1-EA9D-417E-A02E-39D8434DEF8C}" type="pres">
      <dgm:prSet presAssocID="{B703AEAC-4A2E-4727-85C9-8FF262D6BC80}" presName="rootText" presStyleLbl="node1" presStyleIdx="0" presStyleCnt="6"/>
      <dgm:spPr/>
    </dgm:pt>
    <dgm:pt modelId="{C1615998-EB53-47CF-9EEB-C6248BF5D478}" type="pres">
      <dgm:prSet presAssocID="{B703AEAC-4A2E-4727-85C9-8FF262D6BC80}" presName="rootConnector" presStyleLbl="node1" presStyleIdx="0" presStyleCnt="6"/>
      <dgm:spPr/>
    </dgm:pt>
    <dgm:pt modelId="{8E27BF8C-F6DD-47F4-828B-64B301BF8DD8}" type="pres">
      <dgm:prSet presAssocID="{B703AEAC-4A2E-4727-85C9-8FF262D6BC80}" presName="childShape" presStyleCnt="0"/>
      <dgm:spPr/>
    </dgm:pt>
    <dgm:pt modelId="{9179173B-3424-42A8-BE4E-66565BD6D403}" type="pres">
      <dgm:prSet presAssocID="{BBD2B9ED-29F1-4F88-8B15-6EC6A8CCC389}" presName="root" presStyleCnt="0"/>
      <dgm:spPr/>
    </dgm:pt>
    <dgm:pt modelId="{59BFA79B-118A-4E22-951C-D4AF5CE92C91}" type="pres">
      <dgm:prSet presAssocID="{BBD2B9ED-29F1-4F88-8B15-6EC6A8CCC389}" presName="rootComposite" presStyleCnt="0"/>
      <dgm:spPr/>
    </dgm:pt>
    <dgm:pt modelId="{3E18D1A7-9ADA-4D11-B998-532B3E4CC7A3}" type="pres">
      <dgm:prSet presAssocID="{BBD2B9ED-29F1-4F88-8B15-6EC6A8CCC389}" presName="rootText" presStyleLbl="node1" presStyleIdx="1" presStyleCnt="6"/>
      <dgm:spPr/>
    </dgm:pt>
    <dgm:pt modelId="{F7611CCB-12D6-4B6D-8A13-352050509B05}" type="pres">
      <dgm:prSet presAssocID="{BBD2B9ED-29F1-4F88-8B15-6EC6A8CCC389}" presName="rootConnector" presStyleLbl="node1" presStyleIdx="1" presStyleCnt="6"/>
      <dgm:spPr/>
    </dgm:pt>
    <dgm:pt modelId="{F513C84F-C7AF-4446-A539-2BB4D1FC17B4}" type="pres">
      <dgm:prSet presAssocID="{BBD2B9ED-29F1-4F88-8B15-6EC6A8CCC389}" presName="childShape" presStyleCnt="0"/>
      <dgm:spPr/>
    </dgm:pt>
    <dgm:pt modelId="{2BFBA618-4365-473F-852C-78DCDFB37B1B}" type="pres">
      <dgm:prSet presAssocID="{24244F3B-4F3F-4A90-83A9-EB981EF52C40}" presName="root" presStyleCnt="0"/>
      <dgm:spPr/>
    </dgm:pt>
    <dgm:pt modelId="{6FABB038-85E0-4541-838A-D10A5C9356B3}" type="pres">
      <dgm:prSet presAssocID="{24244F3B-4F3F-4A90-83A9-EB981EF52C40}" presName="rootComposite" presStyleCnt="0"/>
      <dgm:spPr/>
    </dgm:pt>
    <dgm:pt modelId="{37DA47DF-8C41-4768-B495-0913065D3189}" type="pres">
      <dgm:prSet presAssocID="{24244F3B-4F3F-4A90-83A9-EB981EF52C40}" presName="rootText" presStyleLbl="node1" presStyleIdx="2" presStyleCnt="6"/>
      <dgm:spPr/>
    </dgm:pt>
    <dgm:pt modelId="{71AE3C96-6BA3-42DE-85F4-BB530BEA0B6F}" type="pres">
      <dgm:prSet presAssocID="{24244F3B-4F3F-4A90-83A9-EB981EF52C40}" presName="rootConnector" presStyleLbl="node1" presStyleIdx="2" presStyleCnt="6"/>
      <dgm:spPr/>
    </dgm:pt>
    <dgm:pt modelId="{D4D73D2C-1AC7-4F82-8381-DC79F10237F6}" type="pres">
      <dgm:prSet presAssocID="{24244F3B-4F3F-4A90-83A9-EB981EF52C40}" presName="childShape" presStyleCnt="0"/>
      <dgm:spPr/>
    </dgm:pt>
    <dgm:pt modelId="{9F9BF37E-16F9-432E-A6D6-DB0C9A7E9E3B}" type="pres">
      <dgm:prSet presAssocID="{DC8659AC-9F95-48E0-8487-314791387B21}" presName="root" presStyleCnt="0"/>
      <dgm:spPr/>
    </dgm:pt>
    <dgm:pt modelId="{077B50D5-1C9D-4EAC-A542-2325E0CA7C76}" type="pres">
      <dgm:prSet presAssocID="{DC8659AC-9F95-48E0-8487-314791387B21}" presName="rootComposite" presStyleCnt="0"/>
      <dgm:spPr/>
    </dgm:pt>
    <dgm:pt modelId="{AF785F96-E4E3-434E-93EF-BA11B60D53F3}" type="pres">
      <dgm:prSet presAssocID="{DC8659AC-9F95-48E0-8487-314791387B21}" presName="rootText" presStyleLbl="node1" presStyleIdx="3" presStyleCnt="6"/>
      <dgm:spPr/>
    </dgm:pt>
    <dgm:pt modelId="{3E2562EF-E4F4-4F08-8B94-B785F7C1B030}" type="pres">
      <dgm:prSet presAssocID="{DC8659AC-9F95-48E0-8487-314791387B21}" presName="rootConnector" presStyleLbl="node1" presStyleIdx="3" presStyleCnt="6"/>
      <dgm:spPr/>
    </dgm:pt>
    <dgm:pt modelId="{037DE129-955C-41A5-8346-08F991F218D1}" type="pres">
      <dgm:prSet presAssocID="{DC8659AC-9F95-48E0-8487-314791387B21}" presName="childShape" presStyleCnt="0"/>
      <dgm:spPr/>
    </dgm:pt>
    <dgm:pt modelId="{5B41D3DD-7CF9-4489-8A4E-CC867A1BD3E8}" type="pres">
      <dgm:prSet presAssocID="{BE00BCDA-B0F7-4987-B778-1FABADCEDB4F}" presName="root" presStyleCnt="0"/>
      <dgm:spPr/>
    </dgm:pt>
    <dgm:pt modelId="{EB2CA9FA-1C5D-47E1-8167-234CE0FE96FC}" type="pres">
      <dgm:prSet presAssocID="{BE00BCDA-B0F7-4987-B778-1FABADCEDB4F}" presName="rootComposite" presStyleCnt="0"/>
      <dgm:spPr/>
    </dgm:pt>
    <dgm:pt modelId="{F6A457A9-0AC5-4920-9772-32238B210B39}" type="pres">
      <dgm:prSet presAssocID="{BE00BCDA-B0F7-4987-B778-1FABADCEDB4F}" presName="rootText" presStyleLbl="node1" presStyleIdx="4" presStyleCnt="6"/>
      <dgm:spPr/>
    </dgm:pt>
    <dgm:pt modelId="{44238374-087F-4407-9E11-6B46D9429D16}" type="pres">
      <dgm:prSet presAssocID="{BE00BCDA-B0F7-4987-B778-1FABADCEDB4F}" presName="rootConnector" presStyleLbl="node1" presStyleIdx="4" presStyleCnt="6"/>
      <dgm:spPr/>
    </dgm:pt>
    <dgm:pt modelId="{37D964F9-7DFC-4A50-9C9E-B9FFCD0B9BC6}" type="pres">
      <dgm:prSet presAssocID="{BE00BCDA-B0F7-4987-B778-1FABADCEDB4F}" presName="childShape" presStyleCnt="0"/>
      <dgm:spPr/>
    </dgm:pt>
    <dgm:pt modelId="{02F487A4-C23B-4826-9A7C-8F19A1F6C995}" type="pres">
      <dgm:prSet presAssocID="{A8301B76-74B6-4EC9-98E9-B16B3CABD4FE}" presName="root" presStyleCnt="0"/>
      <dgm:spPr/>
    </dgm:pt>
    <dgm:pt modelId="{0AFFBBB4-EF4E-43CC-AF29-52E25D8C5EC1}" type="pres">
      <dgm:prSet presAssocID="{A8301B76-74B6-4EC9-98E9-B16B3CABD4FE}" presName="rootComposite" presStyleCnt="0"/>
      <dgm:spPr/>
    </dgm:pt>
    <dgm:pt modelId="{E52377C5-FA43-4500-84B7-7F5864BB3D0C}" type="pres">
      <dgm:prSet presAssocID="{A8301B76-74B6-4EC9-98E9-B16B3CABD4FE}" presName="rootText" presStyleLbl="node1" presStyleIdx="5" presStyleCnt="6"/>
      <dgm:spPr/>
    </dgm:pt>
    <dgm:pt modelId="{7CFC9C63-9B53-4BE1-A3AC-C9E4270ABB7E}" type="pres">
      <dgm:prSet presAssocID="{A8301B76-74B6-4EC9-98E9-B16B3CABD4FE}" presName="rootConnector" presStyleLbl="node1" presStyleIdx="5" presStyleCnt="6"/>
      <dgm:spPr/>
    </dgm:pt>
    <dgm:pt modelId="{9265C868-D4A2-4170-8DCC-26609ADC7C24}" type="pres">
      <dgm:prSet presAssocID="{A8301B76-74B6-4EC9-98E9-B16B3CABD4FE}" presName="childShape" presStyleCnt="0"/>
      <dgm:spPr/>
    </dgm:pt>
  </dgm:ptLst>
  <dgm:cxnLst>
    <dgm:cxn modelId="{BBEAB315-E720-4A8C-8073-E5DBA4A3E320}" type="presOf" srcId="{BBD2B9ED-29F1-4F88-8B15-6EC6A8CCC389}" destId="{3E18D1A7-9ADA-4D11-B998-532B3E4CC7A3}" srcOrd="0" destOrd="0" presId="urn:microsoft.com/office/officeart/2005/8/layout/hierarchy3"/>
    <dgm:cxn modelId="{FE18521B-CED5-4BDD-8011-FFF7313F6182}" type="presOf" srcId="{DC8659AC-9F95-48E0-8487-314791387B21}" destId="{AF785F96-E4E3-434E-93EF-BA11B60D53F3}" srcOrd="0" destOrd="0" presId="urn:microsoft.com/office/officeart/2005/8/layout/hierarchy3"/>
    <dgm:cxn modelId="{7F274232-3B9F-43BC-B53D-D5B2B4A64A6A}" type="presOf" srcId="{B703AEAC-4A2E-4727-85C9-8FF262D6BC80}" destId="{D0D602F1-EA9D-417E-A02E-39D8434DEF8C}" srcOrd="0" destOrd="0" presId="urn:microsoft.com/office/officeart/2005/8/layout/hierarchy3"/>
    <dgm:cxn modelId="{B5508E34-B024-40BC-9621-B65B0A1E0847}" type="presOf" srcId="{DC8659AC-9F95-48E0-8487-314791387B21}" destId="{3E2562EF-E4F4-4F08-8B94-B785F7C1B030}" srcOrd="1" destOrd="0" presId="urn:microsoft.com/office/officeart/2005/8/layout/hierarchy3"/>
    <dgm:cxn modelId="{FBC23187-F5A6-467C-A247-69F939FCD40C}" type="presOf" srcId="{24244F3B-4F3F-4A90-83A9-EB981EF52C40}" destId="{71AE3C96-6BA3-42DE-85F4-BB530BEA0B6F}" srcOrd="1" destOrd="0" presId="urn:microsoft.com/office/officeart/2005/8/layout/hierarchy3"/>
    <dgm:cxn modelId="{EAEDF48D-FD57-42BB-8F1E-486BEFFD5BE0}" srcId="{36511296-16BF-40B5-8937-85058597C3FE}" destId="{A8301B76-74B6-4EC9-98E9-B16B3CABD4FE}" srcOrd="5" destOrd="0" parTransId="{58413CAC-4593-4F7F-B8F1-4E16D9E9FE3B}" sibTransId="{E6EDD16A-0E25-4252-98D4-1900E96D0361}"/>
    <dgm:cxn modelId="{564A46A9-A6BE-40D9-9872-38E1F72884C2}" type="presOf" srcId="{BE00BCDA-B0F7-4987-B778-1FABADCEDB4F}" destId="{F6A457A9-0AC5-4920-9772-32238B210B39}" srcOrd="0" destOrd="0" presId="urn:microsoft.com/office/officeart/2005/8/layout/hierarchy3"/>
    <dgm:cxn modelId="{CCC596B0-6802-43CA-A7DE-B8C0EA581408}" srcId="{36511296-16BF-40B5-8937-85058597C3FE}" destId="{BE00BCDA-B0F7-4987-B778-1FABADCEDB4F}" srcOrd="4" destOrd="0" parTransId="{C03E6420-55A5-43BD-99B9-64BC355FCACF}" sibTransId="{2D689DDD-6E1E-4BF7-BB18-B19E36687711}"/>
    <dgm:cxn modelId="{00E979B7-4A38-473F-963C-068278841A6E}" type="presOf" srcId="{24244F3B-4F3F-4A90-83A9-EB981EF52C40}" destId="{37DA47DF-8C41-4768-B495-0913065D3189}" srcOrd="0" destOrd="0" presId="urn:microsoft.com/office/officeart/2005/8/layout/hierarchy3"/>
    <dgm:cxn modelId="{A698C0C4-B722-4FED-956C-15148C835B40}" srcId="{36511296-16BF-40B5-8937-85058597C3FE}" destId="{BBD2B9ED-29F1-4F88-8B15-6EC6A8CCC389}" srcOrd="1" destOrd="0" parTransId="{F7C6B8C3-C796-48E6-BB61-8B3C4E46071D}" sibTransId="{F2BD0223-6026-42E8-A244-B35378CC0757}"/>
    <dgm:cxn modelId="{C23DB8D5-FDD0-4496-BBAE-56A03BF7F90B}" type="presOf" srcId="{BE00BCDA-B0F7-4987-B778-1FABADCEDB4F}" destId="{44238374-087F-4407-9E11-6B46D9429D16}" srcOrd="1" destOrd="0" presId="urn:microsoft.com/office/officeart/2005/8/layout/hierarchy3"/>
    <dgm:cxn modelId="{87A04FD7-D2D5-4E88-AA18-6B4BF506EAA7}" srcId="{36511296-16BF-40B5-8937-85058597C3FE}" destId="{24244F3B-4F3F-4A90-83A9-EB981EF52C40}" srcOrd="2" destOrd="0" parTransId="{F5092AE8-74BB-441D-89DD-08BE3F7B4B32}" sibTransId="{07F6D5C6-51BD-4E30-AD8B-A27F6D09D982}"/>
    <dgm:cxn modelId="{545B5EDD-2DE6-4230-A04B-B41DF7C3DF94}" type="presOf" srcId="{36511296-16BF-40B5-8937-85058597C3FE}" destId="{2AFEAAD1-5EF5-4FDF-AFD9-221FED3D3948}" srcOrd="0" destOrd="0" presId="urn:microsoft.com/office/officeart/2005/8/layout/hierarchy3"/>
    <dgm:cxn modelId="{C36FB4DE-D740-4AB9-B37C-A7CB89A0E872}" type="presOf" srcId="{BBD2B9ED-29F1-4F88-8B15-6EC6A8CCC389}" destId="{F7611CCB-12D6-4B6D-8A13-352050509B05}" srcOrd="1" destOrd="0" presId="urn:microsoft.com/office/officeart/2005/8/layout/hierarchy3"/>
    <dgm:cxn modelId="{5B91ECE1-1C8D-403C-876A-A4CC12BB006D}" srcId="{36511296-16BF-40B5-8937-85058597C3FE}" destId="{B703AEAC-4A2E-4727-85C9-8FF262D6BC80}" srcOrd="0" destOrd="0" parTransId="{F70CA639-020C-4CF0-9C6E-60F5C4742723}" sibTransId="{00206C19-E63D-4586-8BBE-1845DDFAC368}"/>
    <dgm:cxn modelId="{1BC776E3-020A-4E48-999A-1F3CB443F068}" type="presOf" srcId="{A8301B76-74B6-4EC9-98E9-B16B3CABD4FE}" destId="{7CFC9C63-9B53-4BE1-A3AC-C9E4270ABB7E}" srcOrd="1" destOrd="0" presId="urn:microsoft.com/office/officeart/2005/8/layout/hierarchy3"/>
    <dgm:cxn modelId="{D01707EF-6393-42A5-A7A2-058A9612A8B6}" type="presOf" srcId="{B703AEAC-4A2E-4727-85C9-8FF262D6BC80}" destId="{C1615998-EB53-47CF-9EEB-C6248BF5D478}" srcOrd="1" destOrd="0" presId="urn:microsoft.com/office/officeart/2005/8/layout/hierarchy3"/>
    <dgm:cxn modelId="{91164BF1-5AA2-47B6-AA13-275D018BAB7D}" srcId="{36511296-16BF-40B5-8937-85058597C3FE}" destId="{DC8659AC-9F95-48E0-8487-314791387B21}" srcOrd="3" destOrd="0" parTransId="{A0ACF993-2B73-4CBD-93FE-9B477A440735}" sibTransId="{7A0CF687-8A83-454D-87EE-12571C23C202}"/>
    <dgm:cxn modelId="{85E4D2F6-E82C-49CB-8E62-07F7098762BD}" type="presOf" srcId="{A8301B76-74B6-4EC9-98E9-B16B3CABD4FE}" destId="{E52377C5-FA43-4500-84B7-7F5864BB3D0C}" srcOrd="0" destOrd="0" presId="urn:microsoft.com/office/officeart/2005/8/layout/hierarchy3"/>
    <dgm:cxn modelId="{DF37C93C-7F2D-434C-8888-A34CCD922EC4}" type="presParOf" srcId="{2AFEAAD1-5EF5-4FDF-AFD9-221FED3D3948}" destId="{466500A0-75A7-4299-B80C-4BBA8BD264AD}" srcOrd="0" destOrd="0" presId="urn:microsoft.com/office/officeart/2005/8/layout/hierarchy3"/>
    <dgm:cxn modelId="{79C44BC5-3B30-4F7D-99D7-709247704902}" type="presParOf" srcId="{466500A0-75A7-4299-B80C-4BBA8BD264AD}" destId="{28151223-6289-4DD1-B645-B08A45976866}" srcOrd="0" destOrd="0" presId="urn:microsoft.com/office/officeart/2005/8/layout/hierarchy3"/>
    <dgm:cxn modelId="{1CF6FD59-963A-4BED-9C4F-45E0E7F0E6BD}" type="presParOf" srcId="{28151223-6289-4DD1-B645-B08A45976866}" destId="{D0D602F1-EA9D-417E-A02E-39D8434DEF8C}" srcOrd="0" destOrd="0" presId="urn:microsoft.com/office/officeart/2005/8/layout/hierarchy3"/>
    <dgm:cxn modelId="{4F07DE54-2583-41E6-A9AA-897386B54D39}" type="presParOf" srcId="{28151223-6289-4DD1-B645-B08A45976866}" destId="{C1615998-EB53-47CF-9EEB-C6248BF5D478}" srcOrd="1" destOrd="0" presId="urn:microsoft.com/office/officeart/2005/8/layout/hierarchy3"/>
    <dgm:cxn modelId="{657F6F77-06A2-4D13-9253-1678B18C7B66}" type="presParOf" srcId="{466500A0-75A7-4299-B80C-4BBA8BD264AD}" destId="{8E27BF8C-F6DD-47F4-828B-64B301BF8DD8}" srcOrd="1" destOrd="0" presId="urn:microsoft.com/office/officeart/2005/8/layout/hierarchy3"/>
    <dgm:cxn modelId="{8C283A5B-1227-41AF-A5F6-9241B6967911}" type="presParOf" srcId="{2AFEAAD1-5EF5-4FDF-AFD9-221FED3D3948}" destId="{9179173B-3424-42A8-BE4E-66565BD6D403}" srcOrd="1" destOrd="0" presId="urn:microsoft.com/office/officeart/2005/8/layout/hierarchy3"/>
    <dgm:cxn modelId="{15AE66AD-19C3-4DC5-ADC4-C931D98F3975}" type="presParOf" srcId="{9179173B-3424-42A8-BE4E-66565BD6D403}" destId="{59BFA79B-118A-4E22-951C-D4AF5CE92C91}" srcOrd="0" destOrd="0" presId="urn:microsoft.com/office/officeart/2005/8/layout/hierarchy3"/>
    <dgm:cxn modelId="{7604F6D7-E916-48BD-961A-A282205B97B8}" type="presParOf" srcId="{59BFA79B-118A-4E22-951C-D4AF5CE92C91}" destId="{3E18D1A7-9ADA-4D11-B998-532B3E4CC7A3}" srcOrd="0" destOrd="0" presId="urn:microsoft.com/office/officeart/2005/8/layout/hierarchy3"/>
    <dgm:cxn modelId="{0640EE58-415E-4C4A-8AD8-65D6FA4007A6}" type="presParOf" srcId="{59BFA79B-118A-4E22-951C-D4AF5CE92C91}" destId="{F7611CCB-12D6-4B6D-8A13-352050509B05}" srcOrd="1" destOrd="0" presId="urn:microsoft.com/office/officeart/2005/8/layout/hierarchy3"/>
    <dgm:cxn modelId="{BE622827-5792-4A6D-A21B-BF22C1CA68A6}" type="presParOf" srcId="{9179173B-3424-42A8-BE4E-66565BD6D403}" destId="{F513C84F-C7AF-4446-A539-2BB4D1FC17B4}" srcOrd="1" destOrd="0" presId="urn:microsoft.com/office/officeart/2005/8/layout/hierarchy3"/>
    <dgm:cxn modelId="{0FD05469-1A1F-4E22-8B62-CB7707A99920}" type="presParOf" srcId="{2AFEAAD1-5EF5-4FDF-AFD9-221FED3D3948}" destId="{2BFBA618-4365-473F-852C-78DCDFB37B1B}" srcOrd="2" destOrd="0" presId="urn:microsoft.com/office/officeart/2005/8/layout/hierarchy3"/>
    <dgm:cxn modelId="{DD47F002-2479-4ABE-A739-FA84F3EAD80A}" type="presParOf" srcId="{2BFBA618-4365-473F-852C-78DCDFB37B1B}" destId="{6FABB038-85E0-4541-838A-D10A5C9356B3}" srcOrd="0" destOrd="0" presId="urn:microsoft.com/office/officeart/2005/8/layout/hierarchy3"/>
    <dgm:cxn modelId="{B595FBDC-9B76-4F92-87A9-C9F32DEAC603}" type="presParOf" srcId="{6FABB038-85E0-4541-838A-D10A5C9356B3}" destId="{37DA47DF-8C41-4768-B495-0913065D3189}" srcOrd="0" destOrd="0" presId="urn:microsoft.com/office/officeart/2005/8/layout/hierarchy3"/>
    <dgm:cxn modelId="{84DF90F3-B178-4B5A-A815-D101E396C3C7}" type="presParOf" srcId="{6FABB038-85E0-4541-838A-D10A5C9356B3}" destId="{71AE3C96-6BA3-42DE-85F4-BB530BEA0B6F}" srcOrd="1" destOrd="0" presId="urn:microsoft.com/office/officeart/2005/8/layout/hierarchy3"/>
    <dgm:cxn modelId="{13E6B77C-E9E3-4F48-8CA3-39B7C7469F9A}" type="presParOf" srcId="{2BFBA618-4365-473F-852C-78DCDFB37B1B}" destId="{D4D73D2C-1AC7-4F82-8381-DC79F10237F6}" srcOrd="1" destOrd="0" presId="urn:microsoft.com/office/officeart/2005/8/layout/hierarchy3"/>
    <dgm:cxn modelId="{5C47C340-F5D1-4E47-BACD-BBC797BD4116}" type="presParOf" srcId="{2AFEAAD1-5EF5-4FDF-AFD9-221FED3D3948}" destId="{9F9BF37E-16F9-432E-A6D6-DB0C9A7E9E3B}" srcOrd="3" destOrd="0" presId="urn:microsoft.com/office/officeart/2005/8/layout/hierarchy3"/>
    <dgm:cxn modelId="{623BEAB6-713C-4409-9A45-0356D3D397E3}" type="presParOf" srcId="{9F9BF37E-16F9-432E-A6D6-DB0C9A7E9E3B}" destId="{077B50D5-1C9D-4EAC-A542-2325E0CA7C76}" srcOrd="0" destOrd="0" presId="urn:microsoft.com/office/officeart/2005/8/layout/hierarchy3"/>
    <dgm:cxn modelId="{0D5D0A5B-7168-4DBF-AFE7-DC7658AB6144}" type="presParOf" srcId="{077B50D5-1C9D-4EAC-A542-2325E0CA7C76}" destId="{AF785F96-E4E3-434E-93EF-BA11B60D53F3}" srcOrd="0" destOrd="0" presId="urn:microsoft.com/office/officeart/2005/8/layout/hierarchy3"/>
    <dgm:cxn modelId="{54C0B41C-11C5-4391-8CC9-11B09F4C2DA8}" type="presParOf" srcId="{077B50D5-1C9D-4EAC-A542-2325E0CA7C76}" destId="{3E2562EF-E4F4-4F08-8B94-B785F7C1B030}" srcOrd="1" destOrd="0" presId="urn:microsoft.com/office/officeart/2005/8/layout/hierarchy3"/>
    <dgm:cxn modelId="{30C4B4C9-D4DC-47AC-8900-27EF237E197B}" type="presParOf" srcId="{9F9BF37E-16F9-432E-A6D6-DB0C9A7E9E3B}" destId="{037DE129-955C-41A5-8346-08F991F218D1}" srcOrd="1" destOrd="0" presId="urn:microsoft.com/office/officeart/2005/8/layout/hierarchy3"/>
    <dgm:cxn modelId="{73167F5A-546D-4965-837C-4563FAEB6BEE}" type="presParOf" srcId="{2AFEAAD1-5EF5-4FDF-AFD9-221FED3D3948}" destId="{5B41D3DD-7CF9-4489-8A4E-CC867A1BD3E8}" srcOrd="4" destOrd="0" presId="urn:microsoft.com/office/officeart/2005/8/layout/hierarchy3"/>
    <dgm:cxn modelId="{FA752AB1-7D58-4E70-8D0A-04AE932369E9}" type="presParOf" srcId="{5B41D3DD-7CF9-4489-8A4E-CC867A1BD3E8}" destId="{EB2CA9FA-1C5D-47E1-8167-234CE0FE96FC}" srcOrd="0" destOrd="0" presId="urn:microsoft.com/office/officeart/2005/8/layout/hierarchy3"/>
    <dgm:cxn modelId="{12020347-5C35-42B5-9208-B84296412B3A}" type="presParOf" srcId="{EB2CA9FA-1C5D-47E1-8167-234CE0FE96FC}" destId="{F6A457A9-0AC5-4920-9772-32238B210B39}" srcOrd="0" destOrd="0" presId="urn:microsoft.com/office/officeart/2005/8/layout/hierarchy3"/>
    <dgm:cxn modelId="{D3756C71-7DFB-4920-90C9-29CD944DC3D1}" type="presParOf" srcId="{EB2CA9FA-1C5D-47E1-8167-234CE0FE96FC}" destId="{44238374-087F-4407-9E11-6B46D9429D16}" srcOrd="1" destOrd="0" presId="urn:microsoft.com/office/officeart/2005/8/layout/hierarchy3"/>
    <dgm:cxn modelId="{8430DA3C-6B12-4790-A55B-C54622B36E02}" type="presParOf" srcId="{5B41D3DD-7CF9-4489-8A4E-CC867A1BD3E8}" destId="{37D964F9-7DFC-4A50-9C9E-B9FFCD0B9BC6}" srcOrd="1" destOrd="0" presId="urn:microsoft.com/office/officeart/2005/8/layout/hierarchy3"/>
    <dgm:cxn modelId="{5B80536F-D8C7-465E-9030-190E751EE8DF}" type="presParOf" srcId="{2AFEAAD1-5EF5-4FDF-AFD9-221FED3D3948}" destId="{02F487A4-C23B-4826-9A7C-8F19A1F6C995}" srcOrd="5" destOrd="0" presId="urn:microsoft.com/office/officeart/2005/8/layout/hierarchy3"/>
    <dgm:cxn modelId="{E3D5C8C4-EF67-4BD0-B237-8444CDFAF9C1}" type="presParOf" srcId="{02F487A4-C23B-4826-9A7C-8F19A1F6C995}" destId="{0AFFBBB4-EF4E-43CC-AF29-52E25D8C5EC1}" srcOrd="0" destOrd="0" presId="urn:microsoft.com/office/officeart/2005/8/layout/hierarchy3"/>
    <dgm:cxn modelId="{8B3FAEA4-174D-4E3A-8F02-E3ADDBEB862E}" type="presParOf" srcId="{0AFFBBB4-EF4E-43CC-AF29-52E25D8C5EC1}" destId="{E52377C5-FA43-4500-84B7-7F5864BB3D0C}" srcOrd="0" destOrd="0" presId="urn:microsoft.com/office/officeart/2005/8/layout/hierarchy3"/>
    <dgm:cxn modelId="{9504D976-8212-4B1C-B1B1-B7C0B573D475}" type="presParOf" srcId="{0AFFBBB4-EF4E-43CC-AF29-52E25D8C5EC1}" destId="{7CFC9C63-9B53-4BE1-A3AC-C9E4270ABB7E}" srcOrd="1" destOrd="0" presId="urn:microsoft.com/office/officeart/2005/8/layout/hierarchy3"/>
    <dgm:cxn modelId="{F771E428-E361-49DB-965B-C0C94AA07C61}" type="presParOf" srcId="{02F487A4-C23B-4826-9A7C-8F19A1F6C995}" destId="{9265C868-D4A2-4170-8DCC-26609ADC7C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E726B-A108-4D97-807E-3D9959D691D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C626C15-F502-4027-B7BA-FB7E47244622}">
      <dgm:prSet/>
      <dgm:spPr/>
      <dgm:t>
        <a:bodyPr/>
        <a:lstStyle/>
        <a:p>
          <a:r>
            <a:rPr lang="en-US" dirty="0"/>
            <a:t>James: </a:t>
          </a:r>
        </a:p>
        <a:p>
          <a:r>
            <a:rPr lang="en-US" dirty="0"/>
            <a:t>45-50 A.D. </a:t>
          </a:r>
        </a:p>
      </dgm:t>
    </dgm:pt>
    <dgm:pt modelId="{E4C49B8C-85F8-471B-B30E-81B63CD568FF}" type="parTrans" cxnId="{93EFF98A-9931-4090-BCC6-57B3C28CF2FC}">
      <dgm:prSet/>
      <dgm:spPr/>
      <dgm:t>
        <a:bodyPr/>
        <a:lstStyle/>
        <a:p>
          <a:endParaRPr lang="en-US"/>
        </a:p>
      </dgm:t>
    </dgm:pt>
    <dgm:pt modelId="{A50C93B5-F09B-4FB2-8DE4-8ABAB57DE556}" type="sibTrans" cxnId="{93EFF98A-9931-4090-BCC6-57B3C28CF2FC}">
      <dgm:prSet/>
      <dgm:spPr/>
      <dgm:t>
        <a:bodyPr/>
        <a:lstStyle/>
        <a:p>
          <a:endParaRPr lang="en-US"/>
        </a:p>
      </dgm:t>
    </dgm:pt>
    <dgm:pt modelId="{7ABBC5E2-2BE2-456C-82BC-FB4557B636B3}">
      <dgm:prSet/>
      <dgm:spPr/>
      <dgm:t>
        <a:bodyPr/>
        <a:lstStyle/>
        <a:p>
          <a:r>
            <a:rPr lang="en-US" dirty="0"/>
            <a:t>Galatians: </a:t>
          </a:r>
        </a:p>
        <a:p>
          <a:r>
            <a:rPr lang="en-US" dirty="0"/>
            <a:t>49-55 A.D.</a:t>
          </a:r>
        </a:p>
      </dgm:t>
    </dgm:pt>
    <dgm:pt modelId="{E37523C5-4FE9-4776-AF20-9F7FDF736D99}" type="parTrans" cxnId="{E9362DAF-0A51-4974-B40B-518D2B49F3A7}">
      <dgm:prSet/>
      <dgm:spPr/>
      <dgm:t>
        <a:bodyPr/>
        <a:lstStyle/>
        <a:p>
          <a:endParaRPr lang="en-US"/>
        </a:p>
      </dgm:t>
    </dgm:pt>
    <dgm:pt modelId="{B1D98DD2-8F9F-447D-8F66-52A1570F89B2}" type="sibTrans" cxnId="{E9362DAF-0A51-4974-B40B-518D2B49F3A7}">
      <dgm:prSet/>
      <dgm:spPr/>
      <dgm:t>
        <a:bodyPr/>
        <a:lstStyle/>
        <a:p>
          <a:endParaRPr lang="en-US"/>
        </a:p>
      </dgm:t>
    </dgm:pt>
    <dgm:pt modelId="{078E10E3-3E79-4472-BD73-ADECAA96974A}">
      <dgm:prSet/>
      <dgm:spPr/>
      <dgm:t>
        <a:bodyPr/>
        <a:lstStyle/>
        <a:p>
          <a:r>
            <a:rPr lang="en-US" dirty="0"/>
            <a:t>1 Thess: </a:t>
          </a:r>
        </a:p>
        <a:p>
          <a:r>
            <a:rPr lang="en-US" dirty="0"/>
            <a:t>51 A.D.</a:t>
          </a:r>
        </a:p>
      </dgm:t>
    </dgm:pt>
    <dgm:pt modelId="{13245677-53B2-4312-9DFF-E884BCF76335}" type="parTrans" cxnId="{F5DD4D52-456E-4F54-B4A3-2066302800F0}">
      <dgm:prSet/>
      <dgm:spPr/>
      <dgm:t>
        <a:bodyPr/>
        <a:lstStyle/>
        <a:p>
          <a:endParaRPr lang="en-US"/>
        </a:p>
      </dgm:t>
    </dgm:pt>
    <dgm:pt modelId="{911EBAA8-3E1D-4A72-B170-9BA837B620DD}" type="sibTrans" cxnId="{F5DD4D52-456E-4F54-B4A3-2066302800F0}">
      <dgm:prSet/>
      <dgm:spPr/>
      <dgm:t>
        <a:bodyPr/>
        <a:lstStyle/>
        <a:p>
          <a:endParaRPr lang="en-US"/>
        </a:p>
      </dgm:t>
    </dgm:pt>
    <dgm:pt modelId="{678FF55B-7A81-4D97-9726-3BB545FC2A43}">
      <dgm:prSet/>
      <dgm:spPr/>
      <dgm:t>
        <a:bodyPr/>
        <a:lstStyle/>
        <a:p>
          <a:r>
            <a:rPr lang="en-US" dirty="0"/>
            <a:t>2 Thess: </a:t>
          </a:r>
        </a:p>
        <a:p>
          <a:r>
            <a:rPr lang="en-US" dirty="0"/>
            <a:t>52 A.D.</a:t>
          </a:r>
        </a:p>
      </dgm:t>
    </dgm:pt>
    <dgm:pt modelId="{7276BDBB-D5B3-4A74-AB41-4F40C1769FCA}" type="parTrans" cxnId="{667067F3-8334-4AB4-B42B-0C921209C9FB}">
      <dgm:prSet/>
      <dgm:spPr/>
      <dgm:t>
        <a:bodyPr/>
        <a:lstStyle/>
        <a:p>
          <a:endParaRPr lang="en-US"/>
        </a:p>
      </dgm:t>
    </dgm:pt>
    <dgm:pt modelId="{399A1541-5691-4721-814F-B5F2C0B58D6A}" type="sibTrans" cxnId="{667067F3-8334-4AB4-B42B-0C921209C9FB}">
      <dgm:prSet/>
      <dgm:spPr/>
      <dgm:t>
        <a:bodyPr/>
        <a:lstStyle/>
        <a:p>
          <a:endParaRPr lang="en-US"/>
        </a:p>
      </dgm:t>
    </dgm:pt>
    <dgm:pt modelId="{113F1559-F8C6-4A8E-AFF1-C7FD82BC94CF}">
      <dgm:prSet/>
      <dgm:spPr/>
      <dgm:t>
        <a:bodyPr/>
        <a:lstStyle/>
        <a:p>
          <a:r>
            <a:rPr lang="en-US" dirty="0"/>
            <a:t>1 Cor: </a:t>
          </a:r>
        </a:p>
        <a:p>
          <a:r>
            <a:rPr lang="en-US" dirty="0"/>
            <a:t>53-55 A.D.</a:t>
          </a:r>
        </a:p>
      </dgm:t>
    </dgm:pt>
    <dgm:pt modelId="{46DAED30-5293-41A3-A406-A5AD30604349}" type="parTrans" cxnId="{C6B0D280-794F-4CC5-8A00-FAFD5346C491}">
      <dgm:prSet/>
      <dgm:spPr/>
      <dgm:t>
        <a:bodyPr/>
        <a:lstStyle/>
        <a:p>
          <a:endParaRPr lang="en-US"/>
        </a:p>
      </dgm:t>
    </dgm:pt>
    <dgm:pt modelId="{92428A98-4BE7-48D4-83D9-4D14DB779F92}" type="sibTrans" cxnId="{C6B0D280-794F-4CC5-8A00-FAFD5346C491}">
      <dgm:prSet/>
      <dgm:spPr/>
      <dgm:t>
        <a:bodyPr/>
        <a:lstStyle/>
        <a:p>
          <a:endParaRPr lang="en-US"/>
        </a:p>
      </dgm:t>
    </dgm:pt>
    <dgm:pt modelId="{D1A3A09E-AB86-400E-9015-D095B3DBF729}">
      <dgm:prSet/>
      <dgm:spPr/>
      <dgm:t>
        <a:bodyPr/>
        <a:lstStyle/>
        <a:p>
          <a:r>
            <a:rPr lang="en-US" dirty="0"/>
            <a:t>2 Cor: </a:t>
          </a:r>
        </a:p>
        <a:p>
          <a:r>
            <a:rPr lang="en-US" dirty="0"/>
            <a:t>55-56 A.D.</a:t>
          </a:r>
        </a:p>
      </dgm:t>
    </dgm:pt>
    <dgm:pt modelId="{708BFAF9-3D2C-4BB3-B815-5A4F04D681B9}" type="parTrans" cxnId="{70D77539-46CB-43B4-AB75-198399A44BB4}">
      <dgm:prSet/>
      <dgm:spPr/>
      <dgm:t>
        <a:bodyPr/>
        <a:lstStyle/>
        <a:p>
          <a:endParaRPr lang="en-US"/>
        </a:p>
      </dgm:t>
    </dgm:pt>
    <dgm:pt modelId="{A0278C7D-9374-40B2-9447-42474DD1B590}" type="sibTrans" cxnId="{70D77539-46CB-43B4-AB75-198399A44BB4}">
      <dgm:prSet/>
      <dgm:spPr/>
      <dgm:t>
        <a:bodyPr/>
        <a:lstStyle/>
        <a:p>
          <a:endParaRPr lang="en-US"/>
        </a:p>
      </dgm:t>
    </dgm:pt>
    <dgm:pt modelId="{B97D868C-BFF5-4360-8128-10DE2EE26E3B}">
      <dgm:prSet/>
      <dgm:spPr/>
      <dgm:t>
        <a:bodyPr/>
        <a:lstStyle/>
        <a:p>
          <a:r>
            <a:rPr lang="en-US" dirty="0"/>
            <a:t>Mark: </a:t>
          </a:r>
        </a:p>
        <a:p>
          <a:r>
            <a:rPr lang="en-US" dirty="0"/>
            <a:t>55-60 A.D.</a:t>
          </a:r>
        </a:p>
      </dgm:t>
    </dgm:pt>
    <dgm:pt modelId="{1AA98F5F-C5E1-481A-89A4-FEF84ED96329}" type="parTrans" cxnId="{3C2BE498-8249-431D-902D-1E2FE4D87014}">
      <dgm:prSet/>
      <dgm:spPr/>
      <dgm:t>
        <a:bodyPr/>
        <a:lstStyle/>
        <a:p>
          <a:endParaRPr lang="en-US"/>
        </a:p>
      </dgm:t>
    </dgm:pt>
    <dgm:pt modelId="{24C8AF78-0FAF-440D-802F-F0BC184321C2}" type="sibTrans" cxnId="{3C2BE498-8249-431D-902D-1E2FE4D87014}">
      <dgm:prSet/>
      <dgm:spPr/>
      <dgm:t>
        <a:bodyPr/>
        <a:lstStyle/>
        <a:p>
          <a:endParaRPr lang="en-US"/>
        </a:p>
      </dgm:t>
    </dgm:pt>
    <dgm:pt modelId="{1C346BD6-CDA6-4D25-85F6-438E41C007B2}">
      <dgm:prSet/>
      <dgm:spPr/>
      <dgm:t>
        <a:bodyPr/>
        <a:lstStyle/>
        <a:p>
          <a:r>
            <a:rPr lang="en-US" dirty="0"/>
            <a:t>Matthew: </a:t>
          </a:r>
        </a:p>
        <a:p>
          <a:r>
            <a:rPr lang="en-US" dirty="0"/>
            <a:t>55-65 A.D.</a:t>
          </a:r>
        </a:p>
      </dgm:t>
    </dgm:pt>
    <dgm:pt modelId="{D1D46E0A-4F41-41FF-B386-407E29CF6834}" type="parTrans" cxnId="{6502A0B5-9969-4F0E-BC30-3EC1A50C5577}">
      <dgm:prSet/>
      <dgm:spPr/>
      <dgm:t>
        <a:bodyPr/>
        <a:lstStyle/>
        <a:p>
          <a:endParaRPr lang="en-US"/>
        </a:p>
      </dgm:t>
    </dgm:pt>
    <dgm:pt modelId="{9A9ACFAA-7469-4D51-9785-EF5D7FB1F2D8}" type="sibTrans" cxnId="{6502A0B5-9969-4F0E-BC30-3EC1A50C5577}">
      <dgm:prSet/>
      <dgm:spPr/>
      <dgm:t>
        <a:bodyPr/>
        <a:lstStyle/>
        <a:p>
          <a:endParaRPr lang="en-US"/>
        </a:p>
      </dgm:t>
    </dgm:pt>
    <dgm:pt modelId="{2909C645-56B0-4ECF-B545-6466ED1E29ED}">
      <dgm:prSet/>
      <dgm:spPr/>
      <dgm:t>
        <a:bodyPr/>
        <a:lstStyle/>
        <a:p>
          <a:r>
            <a:rPr lang="en-US" dirty="0"/>
            <a:t>Romans: </a:t>
          </a:r>
        </a:p>
        <a:p>
          <a:r>
            <a:rPr lang="en-US" dirty="0"/>
            <a:t>57-58 A.D.</a:t>
          </a:r>
        </a:p>
      </dgm:t>
    </dgm:pt>
    <dgm:pt modelId="{2B7F0D26-2844-4FB8-8C8B-CF048CB382EE}" type="parTrans" cxnId="{860177BB-0FCE-4E1E-BDE9-78FA2AE24510}">
      <dgm:prSet/>
      <dgm:spPr/>
      <dgm:t>
        <a:bodyPr/>
        <a:lstStyle/>
        <a:p>
          <a:endParaRPr lang="en-US"/>
        </a:p>
      </dgm:t>
    </dgm:pt>
    <dgm:pt modelId="{B6C25588-2AEF-4ED6-B447-043C172AC210}" type="sibTrans" cxnId="{860177BB-0FCE-4E1E-BDE9-78FA2AE24510}">
      <dgm:prSet/>
      <dgm:spPr/>
      <dgm:t>
        <a:bodyPr/>
        <a:lstStyle/>
        <a:p>
          <a:endParaRPr lang="en-US"/>
        </a:p>
      </dgm:t>
    </dgm:pt>
    <dgm:pt modelId="{D4C710E0-F801-46E2-9D3D-F76C6017941D}">
      <dgm:prSet/>
      <dgm:spPr/>
      <dgm:t>
        <a:bodyPr/>
        <a:lstStyle/>
        <a:p>
          <a:r>
            <a:rPr lang="en-US" dirty="0"/>
            <a:t>Luke: </a:t>
          </a:r>
        </a:p>
        <a:p>
          <a:r>
            <a:rPr lang="en-US" dirty="0"/>
            <a:t>60 A.D.</a:t>
          </a:r>
        </a:p>
      </dgm:t>
    </dgm:pt>
    <dgm:pt modelId="{A502A45B-6548-43C6-A2C9-D55297A8CAC3}" type="parTrans" cxnId="{A6DB3C39-D714-41E8-982D-28B0E4507AF7}">
      <dgm:prSet/>
      <dgm:spPr/>
      <dgm:t>
        <a:bodyPr/>
        <a:lstStyle/>
        <a:p>
          <a:endParaRPr lang="en-US"/>
        </a:p>
      </dgm:t>
    </dgm:pt>
    <dgm:pt modelId="{62E2EEF0-F308-43DE-926B-350BE5EC607D}" type="sibTrans" cxnId="{A6DB3C39-D714-41E8-982D-28B0E4507AF7}">
      <dgm:prSet/>
      <dgm:spPr/>
      <dgm:t>
        <a:bodyPr/>
        <a:lstStyle/>
        <a:p>
          <a:endParaRPr lang="en-US"/>
        </a:p>
      </dgm:t>
    </dgm:pt>
    <dgm:pt modelId="{169C9D77-5F21-4A55-A2A9-0A79F6E34013}">
      <dgm:prSet/>
      <dgm:spPr/>
      <dgm:t>
        <a:bodyPr/>
        <a:lstStyle/>
        <a:p>
          <a:r>
            <a:rPr lang="en-US" dirty="0"/>
            <a:t>1 &amp; 2 Peter: 60-65 A.D.</a:t>
          </a:r>
        </a:p>
      </dgm:t>
    </dgm:pt>
    <dgm:pt modelId="{C5643862-4456-4F54-B963-D09A76170E90}" type="parTrans" cxnId="{F86CC834-514C-4670-AAC4-5D34ABB5F53D}">
      <dgm:prSet/>
      <dgm:spPr/>
      <dgm:t>
        <a:bodyPr/>
        <a:lstStyle/>
        <a:p>
          <a:endParaRPr lang="en-US"/>
        </a:p>
      </dgm:t>
    </dgm:pt>
    <dgm:pt modelId="{846A479A-EE27-47CB-8B27-5218B50B5EE2}" type="sibTrans" cxnId="{F86CC834-514C-4670-AAC4-5D34ABB5F53D}">
      <dgm:prSet/>
      <dgm:spPr/>
      <dgm:t>
        <a:bodyPr/>
        <a:lstStyle/>
        <a:p>
          <a:endParaRPr lang="en-US"/>
        </a:p>
      </dgm:t>
    </dgm:pt>
    <dgm:pt modelId="{3C918D7A-3F9E-4027-8CAF-9FF48DC8564B}">
      <dgm:prSet/>
      <dgm:spPr/>
      <dgm:t>
        <a:bodyPr/>
        <a:lstStyle/>
        <a:p>
          <a:r>
            <a:rPr lang="en-US" dirty="0"/>
            <a:t>Jude: </a:t>
          </a:r>
        </a:p>
        <a:p>
          <a:r>
            <a:rPr lang="en-US" dirty="0"/>
            <a:t>60-70 A.D.</a:t>
          </a:r>
        </a:p>
      </dgm:t>
    </dgm:pt>
    <dgm:pt modelId="{EC0CE670-7BF1-4F74-929D-35EC39F1F5EE}" type="parTrans" cxnId="{B43601CF-714A-49C0-B5FD-C4FDE23832DB}">
      <dgm:prSet/>
      <dgm:spPr/>
      <dgm:t>
        <a:bodyPr/>
        <a:lstStyle/>
        <a:p>
          <a:endParaRPr lang="en-US"/>
        </a:p>
      </dgm:t>
    </dgm:pt>
    <dgm:pt modelId="{B0386349-49DF-480C-9F6D-26B2DBC7009E}" type="sibTrans" cxnId="{B43601CF-714A-49C0-B5FD-C4FDE23832DB}">
      <dgm:prSet/>
      <dgm:spPr/>
      <dgm:t>
        <a:bodyPr/>
        <a:lstStyle/>
        <a:p>
          <a:endParaRPr lang="en-US"/>
        </a:p>
      </dgm:t>
    </dgm:pt>
    <dgm:pt modelId="{F75C5B9F-EA2A-4998-8D6A-848D21910387}">
      <dgm:prSet/>
      <dgm:spPr/>
      <dgm:t>
        <a:bodyPr/>
        <a:lstStyle/>
        <a:p>
          <a:r>
            <a:rPr lang="en-US" dirty="0"/>
            <a:t>Ephesians: 60-61 A.D.</a:t>
          </a:r>
        </a:p>
      </dgm:t>
    </dgm:pt>
    <dgm:pt modelId="{7BDE73F9-E66B-4786-9135-6B42B0A1131D}" type="parTrans" cxnId="{97356BD2-FFB8-4355-BB10-D94644002926}">
      <dgm:prSet/>
      <dgm:spPr/>
      <dgm:t>
        <a:bodyPr/>
        <a:lstStyle/>
        <a:p>
          <a:endParaRPr lang="en-US"/>
        </a:p>
      </dgm:t>
    </dgm:pt>
    <dgm:pt modelId="{B91BA364-2F21-41F1-963E-A42CC0B73A73}" type="sibTrans" cxnId="{97356BD2-FFB8-4355-BB10-D94644002926}">
      <dgm:prSet/>
      <dgm:spPr/>
      <dgm:t>
        <a:bodyPr/>
        <a:lstStyle/>
        <a:p>
          <a:endParaRPr lang="en-US"/>
        </a:p>
      </dgm:t>
    </dgm:pt>
    <dgm:pt modelId="{2786F6B7-2D88-406D-A6E6-D8B3CC0FF84A}" type="pres">
      <dgm:prSet presAssocID="{8DDE726B-A108-4D97-807E-3D9959D691D0}" presName="diagram" presStyleCnt="0">
        <dgm:presLayoutVars>
          <dgm:dir/>
          <dgm:resizeHandles val="exact"/>
        </dgm:presLayoutVars>
      </dgm:prSet>
      <dgm:spPr/>
    </dgm:pt>
    <dgm:pt modelId="{00501CF8-9939-4F79-A5AA-7BED32714231}" type="pres">
      <dgm:prSet presAssocID="{BC626C15-F502-4027-B7BA-FB7E47244622}" presName="node" presStyleLbl="node1" presStyleIdx="0" presStyleCnt="13">
        <dgm:presLayoutVars>
          <dgm:bulletEnabled val="1"/>
        </dgm:presLayoutVars>
      </dgm:prSet>
      <dgm:spPr/>
    </dgm:pt>
    <dgm:pt modelId="{96A213D0-C7B1-4371-9CF6-F7FFED35801E}" type="pres">
      <dgm:prSet presAssocID="{A50C93B5-F09B-4FB2-8DE4-8ABAB57DE556}" presName="sibTrans" presStyleCnt="0"/>
      <dgm:spPr/>
    </dgm:pt>
    <dgm:pt modelId="{1745C1DA-5E65-4722-8BB3-B58C75E1263D}" type="pres">
      <dgm:prSet presAssocID="{7ABBC5E2-2BE2-456C-82BC-FB4557B636B3}" presName="node" presStyleLbl="node1" presStyleIdx="1" presStyleCnt="13">
        <dgm:presLayoutVars>
          <dgm:bulletEnabled val="1"/>
        </dgm:presLayoutVars>
      </dgm:prSet>
      <dgm:spPr/>
    </dgm:pt>
    <dgm:pt modelId="{78C2C629-1CF3-4174-82EF-593D59D5D605}" type="pres">
      <dgm:prSet presAssocID="{B1D98DD2-8F9F-447D-8F66-52A1570F89B2}" presName="sibTrans" presStyleCnt="0"/>
      <dgm:spPr/>
    </dgm:pt>
    <dgm:pt modelId="{54EE5962-6B50-4EFA-A8AC-62736875F1C3}" type="pres">
      <dgm:prSet presAssocID="{078E10E3-3E79-4472-BD73-ADECAA96974A}" presName="node" presStyleLbl="node1" presStyleIdx="2" presStyleCnt="13">
        <dgm:presLayoutVars>
          <dgm:bulletEnabled val="1"/>
        </dgm:presLayoutVars>
      </dgm:prSet>
      <dgm:spPr/>
    </dgm:pt>
    <dgm:pt modelId="{08213050-8D66-45A1-8F22-44B37BB7D714}" type="pres">
      <dgm:prSet presAssocID="{911EBAA8-3E1D-4A72-B170-9BA837B620DD}" presName="sibTrans" presStyleCnt="0"/>
      <dgm:spPr/>
    </dgm:pt>
    <dgm:pt modelId="{944E805A-6AF2-45E7-9B76-51E967974544}" type="pres">
      <dgm:prSet presAssocID="{678FF55B-7A81-4D97-9726-3BB545FC2A43}" presName="node" presStyleLbl="node1" presStyleIdx="3" presStyleCnt="13">
        <dgm:presLayoutVars>
          <dgm:bulletEnabled val="1"/>
        </dgm:presLayoutVars>
      </dgm:prSet>
      <dgm:spPr/>
    </dgm:pt>
    <dgm:pt modelId="{935128A4-90FB-49A9-85FB-3B7CE5924CD6}" type="pres">
      <dgm:prSet presAssocID="{399A1541-5691-4721-814F-B5F2C0B58D6A}" presName="sibTrans" presStyleCnt="0"/>
      <dgm:spPr/>
    </dgm:pt>
    <dgm:pt modelId="{C0891C01-AAA0-4D98-95B3-CDAB22496C91}" type="pres">
      <dgm:prSet presAssocID="{113F1559-F8C6-4A8E-AFF1-C7FD82BC94CF}" presName="node" presStyleLbl="node1" presStyleIdx="4" presStyleCnt="13">
        <dgm:presLayoutVars>
          <dgm:bulletEnabled val="1"/>
        </dgm:presLayoutVars>
      </dgm:prSet>
      <dgm:spPr/>
    </dgm:pt>
    <dgm:pt modelId="{CB4C1AF3-E9EE-4128-B20D-64A231B1F00C}" type="pres">
      <dgm:prSet presAssocID="{92428A98-4BE7-48D4-83D9-4D14DB779F92}" presName="sibTrans" presStyleCnt="0"/>
      <dgm:spPr/>
    </dgm:pt>
    <dgm:pt modelId="{79183A35-B0C3-444C-BC3B-8E54D982D011}" type="pres">
      <dgm:prSet presAssocID="{D1A3A09E-AB86-400E-9015-D095B3DBF729}" presName="node" presStyleLbl="node1" presStyleIdx="5" presStyleCnt="13">
        <dgm:presLayoutVars>
          <dgm:bulletEnabled val="1"/>
        </dgm:presLayoutVars>
      </dgm:prSet>
      <dgm:spPr/>
    </dgm:pt>
    <dgm:pt modelId="{E1000C1C-F071-4D8D-AFB8-AD754A4A89F2}" type="pres">
      <dgm:prSet presAssocID="{A0278C7D-9374-40B2-9447-42474DD1B590}" presName="sibTrans" presStyleCnt="0"/>
      <dgm:spPr/>
    </dgm:pt>
    <dgm:pt modelId="{F30A0BFA-114D-44F0-9F03-61A3E0623A6E}" type="pres">
      <dgm:prSet presAssocID="{B97D868C-BFF5-4360-8128-10DE2EE26E3B}" presName="node" presStyleLbl="node1" presStyleIdx="6" presStyleCnt="13">
        <dgm:presLayoutVars>
          <dgm:bulletEnabled val="1"/>
        </dgm:presLayoutVars>
      </dgm:prSet>
      <dgm:spPr/>
    </dgm:pt>
    <dgm:pt modelId="{5B736262-2081-4595-8295-3E9B55AD7C18}" type="pres">
      <dgm:prSet presAssocID="{24C8AF78-0FAF-440D-802F-F0BC184321C2}" presName="sibTrans" presStyleCnt="0"/>
      <dgm:spPr/>
    </dgm:pt>
    <dgm:pt modelId="{B9CD0B70-E3B0-4F5F-B03A-EBFC05E88F81}" type="pres">
      <dgm:prSet presAssocID="{1C346BD6-CDA6-4D25-85F6-438E41C007B2}" presName="node" presStyleLbl="node1" presStyleIdx="7" presStyleCnt="13">
        <dgm:presLayoutVars>
          <dgm:bulletEnabled val="1"/>
        </dgm:presLayoutVars>
      </dgm:prSet>
      <dgm:spPr/>
    </dgm:pt>
    <dgm:pt modelId="{91C88BEF-CE91-4266-8976-804B40A099F7}" type="pres">
      <dgm:prSet presAssocID="{9A9ACFAA-7469-4D51-9785-EF5D7FB1F2D8}" presName="sibTrans" presStyleCnt="0"/>
      <dgm:spPr/>
    </dgm:pt>
    <dgm:pt modelId="{6AE09694-0375-46FA-8161-FD17E0B18849}" type="pres">
      <dgm:prSet presAssocID="{2909C645-56B0-4ECF-B545-6466ED1E29ED}" presName="node" presStyleLbl="node1" presStyleIdx="8" presStyleCnt="13">
        <dgm:presLayoutVars>
          <dgm:bulletEnabled val="1"/>
        </dgm:presLayoutVars>
      </dgm:prSet>
      <dgm:spPr/>
    </dgm:pt>
    <dgm:pt modelId="{E982870D-B2C5-44D7-A46A-C171596D5546}" type="pres">
      <dgm:prSet presAssocID="{B6C25588-2AEF-4ED6-B447-043C172AC210}" presName="sibTrans" presStyleCnt="0"/>
      <dgm:spPr/>
    </dgm:pt>
    <dgm:pt modelId="{175FA496-49DF-4C55-80BD-9D3CA7141129}" type="pres">
      <dgm:prSet presAssocID="{D4C710E0-F801-46E2-9D3D-F76C6017941D}" presName="node" presStyleLbl="node1" presStyleIdx="9" presStyleCnt="13">
        <dgm:presLayoutVars>
          <dgm:bulletEnabled val="1"/>
        </dgm:presLayoutVars>
      </dgm:prSet>
      <dgm:spPr/>
    </dgm:pt>
    <dgm:pt modelId="{A0AD43BB-04B6-4500-B3E3-4A54BBCB8D70}" type="pres">
      <dgm:prSet presAssocID="{62E2EEF0-F308-43DE-926B-350BE5EC607D}" presName="sibTrans" presStyleCnt="0"/>
      <dgm:spPr/>
    </dgm:pt>
    <dgm:pt modelId="{7CB2E289-81FC-4686-988C-9B768BB06DC8}" type="pres">
      <dgm:prSet presAssocID="{169C9D77-5F21-4A55-A2A9-0A79F6E34013}" presName="node" presStyleLbl="node1" presStyleIdx="10" presStyleCnt="13">
        <dgm:presLayoutVars>
          <dgm:bulletEnabled val="1"/>
        </dgm:presLayoutVars>
      </dgm:prSet>
      <dgm:spPr/>
    </dgm:pt>
    <dgm:pt modelId="{74EEC83F-D118-4451-AB48-A3A460C9195E}" type="pres">
      <dgm:prSet presAssocID="{846A479A-EE27-47CB-8B27-5218B50B5EE2}" presName="sibTrans" presStyleCnt="0"/>
      <dgm:spPr/>
    </dgm:pt>
    <dgm:pt modelId="{9326DC7B-2076-4F86-9975-5212D24ED68E}" type="pres">
      <dgm:prSet presAssocID="{3C918D7A-3F9E-4027-8CAF-9FF48DC8564B}" presName="node" presStyleLbl="node1" presStyleIdx="11" presStyleCnt="13">
        <dgm:presLayoutVars>
          <dgm:bulletEnabled val="1"/>
        </dgm:presLayoutVars>
      </dgm:prSet>
      <dgm:spPr/>
    </dgm:pt>
    <dgm:pt modelId="{ECC31A90-3924-43DA-B1AF-97B63999EC96}" type="pres">
      <dgm:prSet presAssocID="{B0386349-49DF-480C-9F6D-26B2DBC7009E}" presName="sibTrans" presStyleCnt="0"/>
      <dgm:spPr/>
    </dgm:pt>
    <dgm:pt modelId="{C077237D-AF36-4B42-A6C0-D913F8C80C65}" type="pres">
      <dgm:prSet presAssocID="{F75C5B9F-EA2A-4998-8D6A-848D21910387}" presName="node" presStyleLbl="node1" presStyleIdx="12" presStyleCnt="13">
        <dgm:presLayoutVars>
          <dgm:bulletEnabled val="1"/>
        </dgm:presLayoutVars>
      </dgm:prSet>
      <dgm:spPr/>
    </dgm:pt>
  </dgm:ptLst>
  <dgm:cxnLst>
    <dgm:cxn modelId="{FD03AB01-3D72-402B-941B-E7BF5B92F580}" type="presOf" srcId="{169C9D77-5F21-4A55-A2A9-0A79F6E34013}" destId="{7CB2E289-81FC-4686-988C-9B768BB06DC8}" srcOrd="0" destOrd="0" presId="urn:microsoft.com/office/officeart/2005/8/layout/default"/>
    <dgm:cxn modelId="{9F1C0A0F-2A6C-48A3-A3B7-7F8CD4DCAD42}" type="presOf" srcId="{D4C710E0-F801-46E2-9D3D-F76C6017941D}" destId="{175FA496-49DF-4C55-80BD-9D3CA7141129}" srcOrd="0" destOrd="0" presId="urn:microsoft.com/office/officeart/2005/8/layout/default"/>
    <dgm:cxn modelId="{E703FE1B-36D8-4999-9C85-C50F478D188A}" type="presOf" srcId="{7ABBC5E2-2BE2-456C-82BC-FB4557B636B3}" destId="{1745C1DA-5E65-4722-8BB3-B58C75E1263D}" srcOrd="0" destOrd="0" presId="urn:microsoft.com/office/officeart/2005/8/layout/default"/>
    <dgm:cxn modelId="{F86CC834-514C-4670-AAC4-5D34ABB5F53D}" srcId="{8DDE726B-A108-4D97-807E-3D9959D691D0}" destId="{169C9D77-5F21-4A55-A2A9-0A79F6E34013}" srcOrd="10" destOrd="0" parTransId="{C5643862-4456-4F54-B963-D09A76170E90}" sibTransId="{846A479A-EE27-47CB-8B27-5218B50B5EE2}"/>
    <dgm:cxn modelId="{A6DB3C39-D714-41E8-982D-28B0E4507AF7}" srcId="{8DDE726B-A108-4D97-807E-3D9959D691D0}" destId="{D4C710E0-F801-46E2-9D3D-F76C6017941D}" srcOrd="9" destOrd="0" parTransId="{A502A45B-6548-43C6-A2C9-D55297A8CAC3}" sibTransId="{62E2EEF0-F308-43DE-926B-350BE5EC607D}"/>
    <dgm:cxn modelId="{70D77539-46CB-43B4-AB75-198399A44BB4}" srcId="{8DDE726B-A108-4D97-807E-3D9959D691D0}" destId="{D1A3A09E-AB86-400E-9015-D095B3DBF729}" srcOrd="5" destOrd="0" parTransId="{708BFAF9-3D2C-4BB3-B815-5A4F04D681B9}" sibTransId="{A0278C7D-9374-40B2-9447-42474DD1B590}"/>
    <dgm:cxn modelId="{6B29493E-B78C-494D-BEA3-130133C8D2F6}" type="presOf" srcId="{2909C645-56B0-4ECF-B545-6466ED1E29ED}" destId="{6AE09694-0375-46FA-8161-FD17E0B18849}" srcOrd="0" destOrd="0" presId="urn:microsoft.com/office/officeart/2005/8/layout/default"/>
    <dgm:cxn modelId="{4D8DD941-FAC6-4F9A-9BEC-FFD5F33BDC82}" type="presOf" srcId="{F75C5B9F-EA2A-4998-8D6A-848D21910387}" destId="{C077237D-AF36-4B42-A6C0-D913F8C80C65}" srcOrd="0" destOrd="0" presId="urn:microsoft.com/office/officeart/2005/8/layout/default"/>
    <dgm:cxn modelId="{F5DD4D52-456E-4F54-B4A3-2066302800F0}" srcId="{8DDE726B-A108-4D97-807E-3D9959D691D0}" destId="{078E10E3-3E79-4472-BD73-ADECAA96974A}" srcOrd="2" destOrd="0" parTransId="{13245677-53B2-4312-9DFF-E884BCF76335}" sibTransId="{911EBAA8-3E1D-4A72-B170-9BA837B620DD}"/>
    <dgm:cxn modelId="{046F7054-72C6-41B2-A747-1A8E58D340D6}" type="presOf" srcId="{3C918D7A-3F9E-4027-8CAF-9FF48DC8564B}" destId="{9326DC7B-2076-4F86-9975-5212D24ED68E}" srcOrd="0" destOrd="0" presId="urn:microsoft.com/office/officeart/2005/8/layout/default"/>
    <dgm:cxn modelId="{A9FFBB57-3651-49C9-9E3E-82072D93DBC7}" type="presOf" srcId="{D1A3A09E-AB86-400E-9015-D095B3DBF729}" destId="{79183A35-B0C3-444C-BC3B-8E54D982D011}" srcOrd="0" destOrd="0" presId="urn:microsoft.com/office/officeart/2005/8/layout/default"/>
    <dgm:cxn modelId="{1ADF607F-B2EC-448C-9EFF-F3BEA3FA74C5}" type="presOf" srcId="{BC626C15-F502-4027-B7BA-FB7E47244622}" destId="{00501CF8-9939-4F79-A5AA-7BED32714231}" srcOrd="0" destOrd="0" presId="urn:microsoft.com/office/officeart/2005/8/layout/default"/>
    <dgm:cxn modelId="{C6B0D280-794F-4CC5-8A00-FAFD5346C491}" srcId="{8DDE726B-A108-4D97-807E-3D9959D691D0}" destId="{113F1559-F8C6-4A8E-AFF1-C7FD82BC94CF}" srcOrd="4" destOrd="0" parTransId="{46DAED30-5293-41A3-A406-A5AD30604349}" sibTransId="{92428A98-4BE7-48D4-83D9-4D14DB779F92}"/>
    <dgm:cxn modelId="{93EFF98A-9931-4090-BCC6-57B3C28CF2FC}" srcId="{8DDE726B-A108-4D97-807E-3D9959D691D0}" destId="{BC626C15-F502-4027-B7BA-FB7E47244622}" srcOrd="0" destOrd="0" parTransId="{E4C49B8C-85F8-471B-B30E-81B63CD568FF}" sibTransId="{A50C93B5-F09B-4FB2-8DE4-8ABAB57DE556}"/>
    <dgm:cxn modelId="{3C2BE498-8249-431D-902D-1E2FE4D87014}" srcId="{8DDE726B-A108-4D97-807E-3D9959D691D0}" destId="{B97D868C-BFF5-4360-8128-10DE2EE26E3B}" srcOrd="6" destOrd="0" parTransId="{1AA98F5F-C5E1-481A-89A4-FEF84ED96329}" sibTransId="{24C8AF78-0FAF-440D-802F-F0BC184321C2}"/>
    <dgm:cxn modelId="{85A6F9A9-0BC3-4355-9E57-83212E0E4709}" type="presOf" srcId="{8DDE726B-A108-4D97-807E-3D9959D691D0}" destId="{2786F6B7-2D88-406D-A6E6-D8B3CC0FF84A}" srcOrd="0" destOrd="0" presId="urn:microsoft.com/office/officeart/2005/8/layout/default"/>
    <dgm:cxn modelId="{E9362DAF-0A51-4974-B40B-518D2B49F3A7}" srcId="{8DDE726B-A108-4D97-807E-3D9959D691D0}" destId="{7ABBC5E2-2BE2-456C-82BC-FB4557B636B3}" srcOrd="1" destOrd="0" parTransId="{E37523C5-4FE9-4776-AF20-9F7FDF736D99}" sibTransId="{B1D98DD2-8F9F-447D-8F66-52A1570F89B2}"/>
    <dgm:cxn modelId="{02A39FB4-44A4-4235-8A13-B5125E1B67AC}" type="presOf" srcId="{1C346BD6-CDA6-4D25-85F6-438E41C007B2}" destId="{B9CD0B70-E3B0-4F5F-B03A-EBFC05E88F81}" srcOrd="0" destOrd="0" presId="urn:microsoft.com/office/officeart/2005/8/layout/default"/>
    <dgm:cxn modelId="{6502A0B5-9969-4F0E-BC30-3EC1A50C5577}" srcId="{8DDE726B-A108-4D97-807E-3D9959D691D0}" destId="{1C346BD6-CDA6-4D25-85F6-438E41C007B2}" srcOrd="7" destOrd="0" parTransId="{D1D46E0A-4F41-41FF-B386-407E29CF6834}" sibTransId="{9A9ACFAA-7469-4D51-9785-EF5D7FB1F2D8}"/>
    <dgm:cxn modelId="{70E1FFBA-9593-4A0F-B0DB-F9F15AF3FC46}" type="presOf" srcId="{B97D868C-BFF5-4360-8128-10DE2EE26E3B}" destId="{F30A0BFA-114D-44F0-9F03-61A3E0623A6E}" srcOrd="0" destOrd="0" presId="urn:microsoft.com/office/officeart/2005/8/layout/default"/>
    <dgm:cxn modelId="{860177BB-0FCE-4E1E-BDE9-78FA2AE24510}" srcId="{8DDE726B-A108-4D97-807E-3D9959D691D0}" destId="{2909C645-56B0-4ECF-B545-6466ED1E29ED}" srcOrd="8" destOrd="0" parTransId="{2B7F0D26-2844-4FB8-8C8B-CF048CB382EE}" sibTransId="{B6C25588-2AEF-4ED6-B447-043C172AC210}"/>
    <dgm:cxn modelId="{18D2C6C8-DDC4-4100-8ED2-6B4561562393}" type="presOf" srcId="{678FF55B-7A81-4D97-9726-3BB545FC2A43}" destId="{944E805A-6AF2-45E7-9B76-51E967974544}" srcOrd="0" destOrd="0" presId="urn:microsoft.com/office/officeart/2005/8/layout/default"/>
    <dgm:cxn modelId="{B43601CF-714A-49C0-B5FD-C4FDE23832DB}" srcId="{8DDE726B-A108-4D97-807E-3D9959D691D0}" destId="{3C918D7A-3F9E-4027-8CAF-9FF48DC8564B}" srcOrd="11" destOrd="0" parTransId="{EC0CE670-7BF1-4F74-929D-35EC39F1F5EE}" sibTransId="{B0386349-49DF-480C-9F6D-26B2DBC7009E}"/>
    <dgm:cxn modelId="{97356BD2-FFB8-4355-BB10-D94644002926}" srcId="{8DDE726B-A108-4D97-807E-3D9959D691D0}" destId="{F75C5B9F-EA2A-4998-8D6A-848D21910387}" srcOrd="12" destOrd="0" parTransId="{7BDE73F9-E66B-4786-9135-6B42B0A1131D}" sibTransId="{B91BA364-2F21-41F1-963E-A42CC0B73A73}"/>
    <dgm:cxn modelId="{B27F34DC-9CF4-4175-9D84-61C3D17BE53C}" type="presOf" srcId="{078E10E3-3E79-4472-BD73-ADECAA96974A}" destId="{54EE5962-6B50-4EFA-A8AC-62736875F1C3}" srcOrd="0" destOrd="0" presId="urn:microsoft.com/office/officeart/2005/8/layout/default"/>
    <dgm:cxn modelId="{B51482F2-11E6-454F-9F13-7E4A56AF837B}" type="presOf" srcId="{113F1559-F8C6-4A8E-AFF1-C7FD82BC94CF}" destId="{C0891C01-AAA0-4D98-95B3-CDAB22496C91}" srcOrd="0" destOrd="0" presId="urn:microsoft.com/office/officeart/2005/8/layout/default"/>
    <dgm:cxn modelId="{667067F3-8334-4AB4-B42B-0C921209C9FB}" srcId="{8DDE726B-A108-4D97-807E-3D9959D691D0}" destId="{678FF55B-7A81-4D97-9726-3BB545FC2A43}" srcOrd="3" destOrd="0" parTransId="{7276BDBB-D5B3-4A74-AB41-4F40C1769FCA}" sibTransId="{399A1541-5691-4721-814F-B5F2C0B58D6A}"/>
    <dgm:cxn modelId="{500348AC-5278-4346-9501-C704E6C26A81}" type="presParOf" srcId="{2786F6B7-2D88-406D-A6E6-D8B3CC0FF84A}" destId="{00501CF8-9939-4F79-A5AA-7BED32714231}" srcOrd="0" destOrd="0" presId="urn:microsoft.com/office/officeart/2005/8/layout/default"/>
    <dgm:cxn modelId="{1487B300-3C41-41E9-874C-E466A905376D}" type="presParOf" srcId="{2786F6B7-2D88-406D-A6E6-D8B3CC0FF84A}" destId="{96A213D0-C7B1-4371-9CF6-F7FFED35801E}" srcOrd="1" destOrd="0" presId="urn:microsoft.com/office/officeart/2005/8/layout/default"/>
    <dgm:cxn modelId="{2275C46D-FC01-4C30-A045-BBB14FEFE27A}" type="presParOf" srcId="{2786F6B7-2D88-406D-A6E6-D8B3CC0FF84A}" destId="{1745C1DA-5E65-4722-8BB3-B58C75E1263D}" srcOrd="2" destOrd="0" presId="urn:microsoft.com/office/officeart/2005/8/layout/default"/>
    <dgm:cxn modelId="{3A6222A7-A8B0-4CE8-A159-B8709D9FC5CF}" type="presParOf" srcId="{2786F6B7-2D88-406D-A6E6-D8B3CC0FF84A}" destId="{78C2C629-1CF3-4174-82EF-593D59D5D605}" srcOrd="3" destOrd="0" presId="urn:microsoft.com/office/officeart/2005/8/layout/default"/>
    <dgm:cxn modelId="{BED73270-12CE-40D7-B2DB-3524A56DC650}" type="presParOf" srcId="{2786F6B7-2D88-406D-A6E6-D8B3CC0FF84A}" destId="{54EE5962-6B50-4EFA-A8AC-62736875F1C3}" srcOrd="4" destOrd="0" presId="urn:microsoft.com/office/officeart/2005/8/layout/default"/>
    <dgm:cxn modelId="{5634E685-FC25-4B26-A606-F5343A0FB22A}" type="presParOf" srcId="{2786F6B7-2D88-406D-A6E6-D8B3CC0FF84A}" destId="{08213050-8D66-45A1-8F22-44B37BB7D714}" srcOrd="5" destOrd="0" presId="urn:microsoft.com/office/officeart/2005/8/layout/default"/>
    <dgm:cxn modelId="{989CBBEE-A121-41ED-A721-652B3D5EE81B}" type="presParOf" srcId="{2786F6B7-2D88-406D-A6E6-D8B3CC0FF84A}" destId="{944E805A-6AF2-45E7-9B76-51E967974544}" srcOrd="6" destOrd="0" presId="urn:microsoft.com/office/officeart/2005/8/layout/default"/>
    <dgm:cxn modelId="{DE2170E6-ACCA-4A33-AAE9-1203A008AC47}" type="presParOf" srcId="{2786F6B7-2D88-406D-A6E6-D8B3CC0FF84A}" destId="{935128A4-90FB-49A9-85FB-3B7CE5924CD6}" srcOrd="7" destOrd="0" presId="urn:microsoft.com/office/officeart/2005/8/layout/default"/>
    <dgm:cxn modelId="{D72D88B5-9DF3-4E99-B756-472BF4C96C29}" type="presParOf" srcId="{2786F6B7-2D88-406D-A6E6-D8B3CC0FF84A}" destId="{C0891C01-AAA0-4D98-95B3-CDAB22496C91}" srcOrd="8" destOrd="0" presId="urn:microsoft.com/office/officeart/2005/8/layout/default"/>
    <dgm:cxn modelId="{640B3E25-BB3D-4340-86CF-BE9F76A2A479}" type="presParOf" srcId="{2786F6B7-2D88-406D-A6E6-D8B3CC0FF84A}" destId="{CB4C1AF3-E9EE-4128-B20D-64A231B1F00C}" srcOrd="9" destOrd="0" presId="urn:microsoft.com/office/officeart/2005/8/layout/default"/>
    <dgm:cxn modelId="{F4838B76-84EE-4161-BD94-E383AFE7268E}" type="presParOf" srcId="{2786F6B7-2D88-406D-A6E6-D8B3CC0FF84A}" destId="{79183A35-B0C3-444C-BC3B-8E54D982D011}" srcOrd="10" destOrd="0" presId="urn:microsoft.com/office/officeart/2005/8/layout/default"/>
    <dgm:cxn modelId="{DA92E860-C1CD-420A-B927-3EAA0E2051B1}" type="presParOf" srcId="{2786F6B7-2D88-406D-A6E6-D8B3CC0FF84A}" destId="{E1000C1C-F071-4D8D-AFB8-AD754A4A89F2}" srcOrd="11" destOrd="0" presId="urn:microsoft.com/office/officeart/2005/8/layout/default"/>
    <dgm:cxn modelId="{ADBB09AB-0365-49F8-9F3B-5C3113C9CCA0}" type="presParOf" srcId="{2786F6B7-2D88-406D-A6E6-D8B3CC0FF84A}" destId="{F30A0BFA-114D-44F0-9F03-61A3E0623A6E}" srcOrd="12" destOrd="0" presId="urn:microsoft.com/office/officeart/2005/8/layout/default"/>
    <dgm:cxn modelId="{61496601-B6CB-420F-ADE0-82AAEA1339D1}" type="presParOf" srcId="{2786F6B7-2D88-406D-A6E6-D8B3CC0FF84A}" destId="{5B736262-2081-4595-8295-3E9B55AD7C18}" srcOrd="13" destOrd="0" presId="urn:microsoft.com/office/officeart/2005/8/layout/default"/>
    <dgm:cxn modelId="{F1367D06-1D80-4969-94C4-D43C95AB919A}" type="presParOf" srcId="{2786F6B7-2D88-406D-A6E6-D8B3CC0FF84A}" destId="{B9CD0B70-E3B0-4F5F-B03A-EBFC05E88F81}" srcOrd="14" destOrd="0" presId="urn:microsoft.com/office/officeart/2005/8/layout/default"/>
    <dgm:cxn modelId="{8308EFCA-DEE8-4043-AD69-1B4113EA1949}" type="presParOf" srcId="{2786F6B7-2D88-406D-A6E6-D8B3CC0FF84A}" destId="{91C88BEF-CE91-4266-8976-804B40A099F7}" srcOrd="15" destOrd="0" presId="urn:microsoft.com/office/officeart/2005/8/layout/default"/>
    <dgm:cxn modelId="{744DD451-B6A2-4B76-B7A4-47B3C3CA7F26}" type="presParOf" srcId="{2786F6B7-2D88-406D-A6E6-D8B3CC0FF84A}" destId="{6AE09694-0375-46FA-8161-FD17E0B18849}" srcOrd="16" destOrd="0" presId="urn:microsoft.com/office/officeart/2005/8/layout/default"/>
    <dgm:cxn modelId="{B2F6C914-4452-46EC-BD96-B479B61CCE40}" type="presParOf" srcId="{2786F6B7-2D88-406D-A6E6-D8B3CC0FF84A}" destId="{E982870D-B2C5-44D7-A46A-C171596D5546}" srcOrd="17" destOrd="0" presId="urn:microsoft.com/office/officeart/2005/8/layout/default"/>
    <dgm:cxn modelId="{D5182C17-A17F-4AD4-8E68-1EDBD5CEE185}" type="presParOf" srcId="{2786F6B7-2D88-406D-A6E6-D8B3CC0FF84A}" destId="{175FA496-49DF-4C55-80BD-9D3CA7141129}" srcOrd="18" destOrd="0" presId="urn:microsoft.com/office/officeart/2005/8/layout/default"/>
    <dgm:cxn modelId="{4009A4F5-0307-43E8-9ACB-90ABDE910BE3}" type="presParOf" srcId="{2786F6B7-2D88-406D-A6E6-D8B3CC0FF84A}" destId="{A0AD43BB-04B6-4500-B3E3-4A54BBCB8D70}" srcOrd="19" destOrd="0" presId="urn:microsoft.com/office/officeart/2005/8/layout/default"/>
    <dgm:cxn modelId="{144A2A0D-6CD6-4000-960E-4B446DE0663F}" type="presParOf" srcId="{2786F6B7-2D88-406D-A6E6-D8B3CC0FF84A}" destId="{7CB2E289-81FC-4686-988C-9B768BB06DC8}" srcOrd="20" destOrd="0" presId="urn:microsoft.com/office/officeart/2005/8/layout/default"/>
    <dgm:cxn modelId="{0B3B23E7-EEC0-4D95-93FE-B2E8B27FDEB0}" type="presParOf" srcId="{2786F6B7-2D88-406D-A6E6-D8B3CC0FF84A}" destId="{74EEC83F-D118-4451-AB48-A3A460C9195E}" srcOrd="21" destOrd="0" presId="urn:microsoft.com/office/officeart/2005/8/layout/default"/>
    <dgm:cxn modelId="{16D467BC-E4C8-42EF-B8A8-001D81DFA064}" type="presParOf" srcId="{2786F6B7-2D88-406D-A6E6-D8B3CC0FF84A}" destId="{9326DC7B-2076-4F86-9975-5212D24ED68E}" srcOrd="22" destOrd="0" presId="urn:microsoft.com/office/officeart/2005/8/layout/default"/>
    <dgm:cxn modelId="{53383C96-E8D2-41B7-90CF-A59A878975D0}" type="presParOf" srcId="{2786F6B7-2D88-406D-A6E6-D8B3CC0FF84A}" destId="{ECC31A90-3924-43DA-B1AF-97B63999EC96}" srcOrd="23" destOrd="0" presId="urn:microsoft.com/office/officeart/2005/8/layout/default"/>
    <dgm:cxn modelId="{5AE96FDB-1A07-4124-A139-498F7A43545D}" type="presParOf" srcId="{2786F6B7-2D88-406D-A6E6-D8B3CC0FF84A}" destId="{C077237D-AF36-4B42-A6C0-D913F8C80C6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5831BF-864F-4D23-827D-2AE4E534CB3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C05F2E4-47EF-4053-B619-CECDC284AB20}">
      <dgm:prSet/>
      <dgm:spPr/>
      <dgm:t>
        <a:bodyPr/>
        <a:lstStyle/>
        <a:p>
          <a:r>
            <a:rPr lang="en-US" dirty="0"/>
            <a:t>Philippians: 60-61 A.D.</a:t>
          </a:r>
        </a:p>
      </dgm:t>
    </dgm:pt>
    <dgm:pt modelId="{1EF71AE2-6E10-443A-B6B0-79096C2C8C83}" type="parTrans" cxnId="{84E1A744-31A9-4168-ABED-6BEE09439E1C}">
      <dgm:prSet/>
      <dgm:spPr/>
      <dgm:t>
        <a:bodyPr/>
        <a:lstStyle/>
        <a:p>
          <a:endParaRPr lang="en-US"/>
        </a:p>
      </dgm:t>
    </dgm:pt>
    <dgm:pt modelId="{D504D84C-7F9E-403E-9198-63E93BFD4F7E}" type="sibTrans" cxnId="{84E1A744-31A9-4168-ABED-6BEE09439E1C}">
      <dgm:prSet/>
      <dgm:spPr/>
      <dgm:t>
        <a:bodyPr/>
        <a:lstStyle/>
        <a:p>
          <a:endParaRPr lang="en-US"/>
        </a:p>
      </dgm:t>
    </dgm:pt>
    <dgm:pt modelId="{264966AA-1594-4B18-958D-BBC1D04619BC}">
      <dgm:prSet/>
      <dgm:spPr/>
      <dgm:t>
        <a:bodyPr/>
        <a:lstStyle/>
        <a:p>
          <a:r>
            <a:rPr lang="en-US" dirty="0"/>
            <a:t>Colossians: 61 A.D.</a:t>
          </a:r>
        </a:p>
      </dgm:t>
    </dgm:pt>
    <dgm:pt modelId="{C8738D5F-CC6B-48D1-8923-852B794635E8}" type="parTrans" cxnId="{D2D0DFAB-A665-41C0-A232-11E105F93C95}">
      <dgm:prSet/>
      <dgm:spPr/>
      <dgm:t>
        <a:bodyPr/>
        <a:lstStyle/>
        <a:p>
          <a:endParaRPr lang="en-US"/>
        </a:p>
      </dgm:t>
    </dgm:pt>
    <dgm:pt modelId="{87853DBC-D8A7-4314-A71B-6D5345892B60}" type="sibTrans" cxnId="{D2D0DFAB-A665-41C0-A232-11E105F93C95}">
      <dgm:prSet/>
      <dgm:spPr/>
      <dgm:t>
        <a:bodyPr/>
        <a:lstStyle/>
        <a:p>
          <a:endParaRPr lang="en-US"/>
        </a:p>
      </dgm:t>
    </dgm:pt>
    <dgm:pt modelId="{864F2096-B057-480D-9ED3-26067AF0DE5C}">
      <dgm:prSet/>
      <dgm:spPr/>
      <dgm:t>
        <a:bodyPr/>
        <a:lstStyle/>
        <a:p>
          <a:r>
            <a:rPr lang="en-US" dirty="0"/>
            <a:t>Philemon: </a:t>
          </a:r>
        </a:p>
        <a:p>
          <a:r>
            <a:rPr lang="en-US" dirty="0"/>
            <a:t>61 A.D.</a:t>
          </a:r>
        </a:p>
      </dgm:t>
    </dgm:pt>
    <dgm:pt modelId="{7CF368EE-C173-4CA7-B9F4-7F0EA21DE09E}" type="parTrans" cxnId="{AE7E9DDC-0CC6-4F99-9545-0978AF84E4F0}">
      <dgm:prSet/>
      <dgm:spPr/>
      <dgm:t>
        <a:bodyPr/>
        <a:lstStyle/>
        <a:p>
          <a:endParaRPr lang="en-US"/>
        </a:p>
      </dgm:t>
    </dgm:pt>
    <dgm:pt modelId="{54102EED-D018-4FAB-A4AF-7D84D0B17ED2}" type="sibTrans" cxnId="{AE7E9DDC-0CC6-4F99-9545-0978AF84E4F0}">
      <dgm:prSet/>
      <dgm:spPr/>
      <dgm:t>
        <a:bodyPr/>
        <a:lstStyle/>
        <a:p>
          <a:endParaRPr lang="en-US"/>
        </a:p>
      </dgm:t>
    </dgm:pt>
    <dgm:pt modelId="{5AB04211-DEF1-47FC-9728-EFD2F47CF487}">
      <dgm:prSet/>
      <dgm:spPr/>
      <dgm:t>
        <a:bodyPr/>
        <a:lstStyle/>
        <a:p>
          <a:r>
            <a:rPr lang="en-US" dirty="0"/>
            <a:t>Titus: </a:t>
          </a:r>
        </a:p>
        <a:p>
          <a:r>
            <a:rPr lang="en-US" dirty="0"/>
            <a:t>62-67 A.D.</a:t>
          </a:r>
        </a:p>
      </dgm:t>
    </dgm:pt>
    <dgm:pt modelId="{8DCB9978-275C-4C8C-935C-7FDC9F2F0E19}" type="parTrans" cxnId="{D9B73B8A-994F-4236-AC72-D465DACCB522}">
      <dgm:prSet/>
      <dgm:spPr/>
      <dgm:t>
        <a:bodyPr/>
        <a:lstStyle/>
        <a:p>
          <a:endParaRPr lang="en-US"/>
        </a:p>
      </dgm:t>
    </dgm:pt>
    <dgm:pt modelId="{F68DFBB7-8EEC-409E-B0FD-8DB7C41EF390}" type="sibTrans" cxnId="{D9B73B8A-994F-4236-AC72-D465DACCB522}">
      <dgm:prSet/>
      <dgm:spPr/>
      <dgm:t>
        <a:bodyPr/>
        <a:lstStyle/>
        <a:p>
          <a:endParaRPr lang="en-US"/>
        </a:p>
      </dgm:t>
    </dgm:pt>
    <dgm:pt modelId="{FD7ACDD6-1D95-4031-AB91-863C93F0BC07}">
      <dgm:prSet/>
      <dgm:spPr/>
      <dgm:t>
        <a:bodyPr/>
        <a:lstStyle/>
        <a:p>
          <a:r>
            <a:rPr lang="en-US" dirty="0"/>
            <a:t>1 Timothy: </a:t>
          </a:r>
        </a:p>
        <a:p>
          <a:r>
            <a:rPr lang="en-US" dirty="0"/>
            <a:t>63-66 A.D.</a:t>
          </a:r>
        </a:p>
      </dgm:t>
    </dgm:pt>
    <dgm:pt modelId="{E1500B85-7659-4384-9C25-32197803BD8F}" type="parTrans" cxnId="{C796FB3B-5083-4915-89F9-484AB960644F}">
      <dgm:prSet/>
      <dgm:spPr/>
      <dgm:t>
        <a:bodyPr/>
        <a:lstStyle/>
        <a:p>
          <a:endParaRPr lang="en-US"/>
        </a:p>
      </dgm:t>
    </dgm:pt>
    <dgm:pt modelId="{3C2966E4-2EF3-4AF6-8BF5-433C1E0CFE55}" type="sibTrans" cxnId="{C796FB3B-5083-4915-89F9-484AB960644F}">
      <dgm:prSet/>
      <dgm:spPr/>
      <dgm:t>
        <a:bodyPr/>
        <a:lstStyle/>
        <a:p>
          <a:endParaRPr lang="en-US"/>
        </a:p>
      </dgm:t>
    </dgm:pt>
    <dgm:pt modelId="{201133CE-942C-456C-A7AC-87A45813E850}">
      <dgm:prSet/>
      <dgm:spPr/>
      <dgm:t>
        <a:bodyPr/>
        <a:lstStyle/>
        <a:p>
          <a:r>
            <a:rPr lang="en-US" dirty="0"/>
            <a:t>Acts: </a:t>
          </a:r>
        </a:p>
        <a:p>
          <a:r>
            <a:rPr lang="en-US" dirty="0"/>
            <a:t>65 A.D.</a:t>
          </a:r>
        </a:p>
      </dgm:t>
    </dgm:pt>
    <dgm:pt modelId="{4F05A134-C032-484A-9107-76C3653BB4DB}" type="parTrans" cxnId="{8FEB3F5D-2D11-43C1-8DBA-E907057585AA}">
      <dgm:prSet/>
      <dgm:spPr/>
      <dgm:t>
        <a:bodyPr/>
        <a:lstStyle/>
        <a:p>
          <a:endParaRPr lang="en-US"/>
        </a:p>
      </dgm:t>
    </dgm:pt>
    <dgm:pt modelId="{0C767085-BD22-41A1-8C4B-DB0A7B67681E}" type="sibTrans" cxnId="{8FEB3F5D-2D11-43C1-8DBA-E907057585AA}">
      <dgm:prSet/>
      <dgm:spPr/>
      <dgm:t>
        <a:bodyPr/>
        <a:lstStyle/>
        <a:p>
          <a:endParaRPr lang="en-US"/>
        </a:p>
      </dgm:t>
    </dgm:pt>
    <dgm:pt modelId="{07057D0B-4699-427F-A274-DB2B677E4B50}">
      <dgm:prSet/>
      <dgm:spPr/>
      <dgm:t>
        <a:bodyPr/>
        <a:lstStyle/>
        <a:p>
          <a:r>
            <a:rPr lang="en-US" dirty="0"/>
            <a:t>Hebrews: </a:t>
          </a:r>
        </a:p>
        <a:p>
          <a:r>
            <a:rPr lang="en-US" dirty="0"/>
            <a:t>65 A.D.</a:t>
          </a:r>
        </a:p>
      </dgm:t>
    </dgm:pt>
    <dgm:pt modelId="{C8AC7840-3899-4874-ABDD-782065292232}" type="parTrans" cxnId="{C8FDDF99-874B-42EC-A94D-1A8317189E25}">
      <dgm:prSet/>
      <dgm:spPr/>
      <dgm:t>
        <a:bodyPr/>
        <a:lstStyle/>
        <a:p>
          <a:endParaRPr lang="en-US"/>
        </a:p>
      </dgm:t>
    </dgm:pt>
    <dgm:pt modelId="{484508EA-D9CA-46A7-A591-89BAB202F36B}" type="sibTrans" cxnId="{C8FDDF99-874B-42EC-A94D-1A8317189E25}">
      <dgm:prSet/>
      <dgm:spPr/>
      <dgm:t>
        <a:bodyPr/>
        <a:lstStyle/>
        <a:p>
          <a:endParaRPr lang="en-US"/>
        </a:p>
      </dgm:t>
    </dgm:pt>
    <dgm:pt modelId="{B53A9213-93DE-4699-8F18-0E1D78AF46FB}">
      <dgm:prSet/>
      <dgm:spPr/>
      <dgm:t>
        <a:bodyPr/>
        <a:lstStyle/>
        <a:p>
          <a:r>
            <a:rPr lang="en-US" dirty="0"/>
            <a:t>2 Timothy: </a:t>
          </a:r>
        </a:p>
        <a:p>
          <a:r>
            <a:rPr lang="en-US" dirty="0"/>
            <a:t>67 A.D.</a:t>
          </a:r>
        </a:p>
      </dgm:t>
    </dgm:pt>
    <dgm:pt modelId="{772C920D-C399-4DF4-BBB0-8C0389A2D28C}" type="parTrans" cxnId="{B1950100-C646-44BD-AED1-0D381A31740D}">
      <dgm:prSet/>
      <dgm:spPr/>
      <dgm:t>
        <a:bodyPr/>
        <a:lstStyle/>
        <a:p>
          <a:endParaRPr lang="en-US"/>
        </a:p>
      </dgm:t>
    </dgm:pt>
    <dgm:pt modelId="{A27C8B2F-3551-436C-B98B-702161025394}" type="sibTrans" cxnId="{B1950100-C646-44BD-AED1-0D381A31740D}">
      <dgm:prSet/>
      <dgm:spPr/>
      <dgm:t>
        <a:bodyPr/>
        <a:lstStyle/>
        <a:p>
          <a:endParaRPr lang="en-US"/>
        </a:p>
      </dgm:t>
    </dgm:pt>
    <dgm:pt modelId="{EA1AA72F-1755-4906-97CF-68E281C7A52F}">
      <dgm:prSet/>
      <dgm:spPr/>
      <dgm:t>
        <a:bodyPr/>
        <a:lstStyle/>
        <a:p>
          <a:r>
            <a:rPr lang="en-US" dirty="0"/>
            <a:t>John: </a:t>
          </a:r>
        </a:p>
        <a:p>
          <a:r>
            <a:rPr lang="en-US" dirty="0"/>
            <a:t>85-90 A.D.</a:t>
          </a:r>
        </a:p>
      </dgm:t>
    </dgm:pt>
    <dgm:pt modelId="{03834475-4DBA-48E3-AF95-5EF52BDA6761}" type="parTrans" cxnId="{75D6215F-9704-4229-B781-0535A3594118}">
      <dgm:prSet/>
      <dgm:spPr/>
      <dgm:t>
        <a:bodyPr/>
        <a:lstStyle/>
        <a:p>
          <a:endParaRPr lang="en-US"/>
        </a:p>
      </dgm:t>
    </dgm:pt>
    <dgm:pt modelId="{A6DC4722-62BD-41EA-AEE0-BF5610F64002}" type="sibTrans" cxnId="{75D6215F-9704-4229-B781-0535A3594118}">
      <dgm:prSet/>
      <dgm:spPr/>
      <dgm:t>
        <a:bodyPr/>
        <a:lstStyle/>
        <a:p>
          <a:endParaRPr lang="en-US"/>
        </a:p>
      </dgm:t>
    </dgm:pt>
    <dgm:pt modelId="{28314665-CD33-4728-A73B-461151AF20D6}">
      <dgm:prSet/>
      <dgm:spPr/>
      <dgm:t>
        <a:bodyPr/>
        <a:lstStyle/>
        <a:p>
          <a:r>
            <a:rPr lang="en-US" dirty="0"/>
            <a:t>1, 2 &amp; 3 John: </a:t>
          </a:r>
        </a:p>
        <a:p>
          <a:r>
            <a:rPr lang="en-US" dirty="0"/>
            <a:t>85-95 A.D.</a:t>
          </a:r>
        </a:p>
      </dgm:t>
    </dgm:pt>
    <dgm:pt modelId="{8CA04F74-942F-437B-A5D0-372E8F8B95AA}" type="parTrans" cxnId="{8938B6DF-BBA4-4B7F-9FDB-F79E6DE8783F}">
      <dgm:prSet/>
      <dgm:spPr/>
      <dgm:t>
        <a:bodyPr/>
        <a:lstStyle/>
        <a:p>
          <a:endParaRPr lang="en-US"/>
        </a:p>
      </dgm:t>
    </dgm:pt>
    <dgm:pt modelId="{1085DAFD-F7EF-40AA-A36B-8F19523CA089}" type="sibTrans" cxnId="{8938B6DF-BBA4-4B7F-9FDB-F79E6DE8783F}">
      <dgm:prSet/>
      <dgm:spPr/>
      <dgm:t>
        <a:bodyPr/>
        <a:lstStyle/>
        <a:p>
          <a:endParaRPr lang="en-US"/>
        </a:p>
      </dgm:t>
    </dgm:pt>
    <dgm:pt modelId="{D55B9ED3-6A8F-4AB8-BFD4-21F7DF55E9FC}">
      <dgm:prSet/>
      <dgm:spPr/>
      <dgm:t>
        <a:bodyPr/>
        <a:lstStyle/>
        <a:p>
          <a:r>
            <a:rPr lang="en-US" dirty="0"/>
            <a:t>Revelation: 90-95 A.D.</a:t>
          </a:r>
        </a:p>
      </dgm:t>
    </dgm:pt>
    <dgm:pt modelId="{FCC2FC73-3B36-46C7-87D9-3C4D11539192}" type="parTrans" cxnId="{98CE6C92-6C75-49F4-A57F-D051E44D2325}">
      <dgm:prSet/>
      <dgm:spPr/>
      <dgm:t>
        <a:bodyPr/>
        <a:lstStyle/>
        <a:p>
          <a:endParaRPr lang="en-US"/>
        </a:p>
      </dgm:t>
    </dgm:pt>
    <dgm:pt modelId="{D44F7AB7-60C0-4098-B283-9657F8C82416}" type="sibTrans" cxnId="{98CE6C92-6C75-49F4-A57F-D051E44D2325}">
      <dgm:prSet/>
      <dgm:spPr/>
      <dgm:t>
        <a:bodyPr/>
        <a:lstStyle/>
        <a:p>
          <a:endParaRPr lang="en-US"/>
        </a:p>
      </dgm:t>
    </dgm:pt>
    <dgm:pt modelId="{2E40355C-AEF1-40AF-B5B3-2B36746A5EE7}" type="pres">
      <dgm:prSet presAssocID="{195831BF-864F-4D23-827D-2AE4E534CB36}" presName="diagram" presStyleCnt="0">
        <dgm:presLayoutVars>
          <dgm:dir/>
          <dgm:resizeHandles val="exact"/>
        </dgm:presLayoutVars>
      </dgm:prSet>
      <dgm:spPr/>
    </dgm:pt>
    <dgm:pt modelId="{41213336-741A-47EA-A7D1-AF112B4DC426}" type="pres">
      <dgm:prSet presAssocID="{BC05F2E4-47EF-4053-B619-CECDC284AB20}" presName="node" presStyleLbl="node1" presStyleIdx="0" presStyleCnt="11">
        <dgm:presLayoutVars>
          <dgm:bulletEnabled val="1"/>
        </dgm:presLayoutVars>
      </dgm:prSet>
      <dgm:spPr/>
    </dgm:pt>
    <dgm:pt modelId="{BB9576BC-C478-4CF7-A5CD-E7B64302CEB1}" type="pres">
      <dgm:prSet presAssocID="{D504D84C-7F9E-403E-9198-63E93BFD4F7E}" presName="sibTrans" presStyleCnt="0"/>
      <dgm:spPr/>
    </dgm:pt>
    <dgm:pt modelId="{E41E4CE5-3F9A-4DCB-A004-630D56FC6DC8}" type="pres">
      <dgm:prSet presAssocID="{264966AA-1594-4B18-958D-BBC1D04619BC}" presName="node" presStyleLbl="node1" presStyleIdx="1" presStyleCnt="11">
        <dgm:presLayoutVars>
          <dgm:bulletEnabled val="1"/>
        </dgm:presLayoutVars>
      </dgm:prSet>
      <dgm:spPr/>
    </dgm:pt>
    <dgm:pt modelId="{E218BD52-AB6E-4AF5-BD74-7C9816573285}" type="pres">
      <dgm:prSet presAssocID="{87853DBC-D8A7-4314-A71B-6D5345892B60}" presName="sibTrans" presStyleCnt="0"/>
      <dgm:spPr/>
    </dgm:pt>
    <dgm:pt modelId="{5CAB4C11-5B42-4FA9-AFF7-C4436988DC7F}" type="pres">
      <dgm:prSet presAssocID="{864F2096-B057-480D-9ED3-26067AF0DE5C}" presName="node" presStyleLbl="node1" presStyleIdx="2" presStyleCnt="11">
        <dgm:presLayoutVars>
          <dgm:bulletEnabled val="1"/>
        </dgm:presLayoutVars>
      </dgm:prSet>
      <dgm:spPr/>
    </dgm:pt>
    <dgm:pt modelId="{8B410A0C-B02C-427B-8ABE-267AFA12FBDC}" type="pres">
      <dgm:prSet presAssocID="{54102EED-D018-4FAB-A4AF-7D84D0B17ED2}" presName="sibTrans" presStyleCnt="0"/>
      <dgm:spPr/>
    </dgm:pt>
    <dgm:pt modelId="{50344838-0637-4B2D-A686-B14250FC44A8}" type="pres">
      <dgm:prSet presAssocID="{5AB04211-DEF1-47FC-9728-EFD2F47CF487}" presName="node" presStyleLbl="node1" presStyleIdx="3" presStyleCnt="11">
        <dgm:presLayoutVars>
          <dgm:bulletEnabled val="1"/>
        </dgm:presLayoutVars>
      </dgm:prSet>
      <dgm:spPr/>
    </dgm:pt>
    <dgm:pt modelId="{64840053-8534-4B8C-8C57-6E153E76C6C6}" type="pres">
      <dgm:prSet presAssocID="{F68DFBB7-8EEC-409E-B0FD-8DB7C41EF390}" presName="sibTrans" presStyleCnt="0"/>
      <dgm:spPr/>
    </dgm:pt>
    <dgm:pt modelId="{93649043-6831-4094-A763-9504FB733BF0}" type="pres">
      <dgm:prSet presAssocID="{FD7ACDD6-1D95-4031-AB91-863C93F0BC07}" presName="node" presStyleLbl="node1" presStyleIdx="4" presStyleCnt="11">
        <dgm:presLayoutVars>
          <dgm:bulletEnabled val="1"/>
        </dgm:presLayoutVars>
      </dgm:prSet>
      <dgm:spPr/>
    </dgm:pt>
    <dgm:pt modelId="{4DA0972C-B84F-407A-966F-E8AD317ED6A3}" type="pres">
      <dgm:prSet presAssocID="{3C2966E4-2EF3-4AF6-8BF5-433C1E0CFE55}" presName="sibTrans" presStyleCnt="0"/>
      <dgm:spPr/>
    </dgm:pt>
    <dgm:pt modelId="{CEB3774B-8160-4D73-BD40-D6E82F6BC715}" type="pres">
      <dgm:prSet presAssocID="{201133CE-942C-456C-A7AC-87A45813E850}" presName="node" presStyleLbl="node1" presStyleIdx="5" presStyleCnt="11">
        <dgm:presLayoutVars>
          <dgm:bulletEnabled val="1"/>
        </dgm:presLayoutVars>
      </dgm:prSet>
      <dgm:spPr/>
    </dgm:pt>
    <dgm:pt modelId="{32482838-B929-4579-8209-99A85297DE38}" type="pres">
      <dgm:prSet presAssocID="{0C767085-BD22-41A1-8C4B-DB0A7B67681E}" presName="sibTrans" presStyleCnt="0"/>
      <dgm:spPr/>
    </dgm:pt>
    <dgm:pt modelId="{DB4087B0-C65A-4D58-9919-E944CAEA3E42}" type="pres">
      <dgm:prSet presAssocID="{07057D0B-4699-427F-A274-DB2B677E4B50}" presName="node" presStyleLbl="node1" presStyleIdx="6" presStyleCnt="11">
        <dgm:presLayoutVars>
          <dgm:bulletEnabled val="1"/>
        </dgm:presLayoutVars>
      </dgm:prSet>
      <dgm:spPr/>
    </dgm:pt>
    <dgm:pt modelId="{27DC40C2-C761-47A3-A0FA-D98A12A27025}" type="pres">
      <dgm:prSet presAssocID="{484508EA-D9CA-46A7-A591-89BAB202F36B}" presName="sibTrans" presStyleCnt="0"/>
      <dgm:spPr/>
    </dgm:pt>
    <dgm:pt modelId="{AE198FB6-B2D3-4077-ABC5-2B4ECF0A568D}" type="pres">
      <dgm:prSet presAssocID="{B53A9213-93DE-4699-8F18-0E1D78AF46FB}" presName="node" presStyleLbl="node1" presStyleIdx="7" presStyleCnt="11">
        <dgm:presLayoutVars>
          <dgm:bulletEnabled val="1"/>
        </dgm:presLayoutVars>
      </dgm:prSet>
      <dgm:spPr/>
    </dgm:pt>
    <dgm:pt modelId="{EA956A89-10C4-4855-ACD2-5B717DE1426D}" type="pres">
      <dgm:prSet presAssocID="{A27C8B2F-3551-436C-B98B-702161025394}" presName="sibTrans" presStyleCnt="0"/>
      <dgm:spPr/>
    </dgm:pt>
    <dgm:pt modelId="{6617B630-7FD9-446E-B52B-C4999BA5FCE3}" type="pres">
      <dgm:prSet presAssocID="{EA1AA72F-1755-4906-97CF-68E281C7A52F}" presName="node" presStyleLbl="node1" presStyleIdx="8" presStyleCnt="11">
        <dgm:presLayoutVars>
          <dgm:bulletEnabled val="1"/>
        </dgm:presLayoutVars>
      </dgm:prSet>
      <dgm:spPr/>
    </dgm:pt>
    <dgm:pt modelId="{BD640583-9D67-4CBA-8C27-9BB02BE6488E}" type="pres">
      <dgm:prSet presAssocID="{A6DC4722-62BD-41EA-AEE0-BF5610F64002}" presName="sibTrans" presStyleCnt="0"/>
      <dgm:spPr/>
    </dgm:pt>
    <dgm:pt modelId="{B671FEB6-D9ED-4F7E-B34F-008103AD25B1}" type="pres">
      <dgm:prSet presAssocID="{28314665-CD33-4728-A73B-461151AF20D6}" presName="node" presStyleLbl="node1" presStyleIdx="9" presStyleCnt="11">
        <dgm:presLayoutVars>
          <dgm:bulletEnabled val="1"/>
        </dgm:presLayoutVars>
      </dgm:prSet>
      <dgm:spPr/>
    </dgm:pt>
    <dgm:pt modelId="{1245BAA3-A889-46E8-B14B-CD78EE4BEFBA}" type="pres">
      <dgm:prSet presAssocID="{1085DAFD-F7EF-40AA-A36B-8F19523CA089}" presName="sibTrans" presStyleCnt="0"/>
      <dgm:spPr/>
    </dgm:pt>
    <dgm:pt modelId="{ABBA86C1-B6D5-4F36-BD07-3602173D02D3}" type="pres">
      <dgm:prSet presAssocID="{D55B9ED3-6A8F-4AB8-BFD4-21F7DF55E9FC}" presName="node" presStyleLbl="node1" presStyleIdx="10" presStyleCnt="11">
        <dgm:presLayoutVars>
          <dgm:bulletEnabled val="1"/>
        </dgm:presLayoutVars>
      </dgm:prSet>
      <dgm:spPr/>
    </dgm:pt>
  </dgm:ptLst>
  <dgm:cxnLst>
    <dgm:cxn modelId="{B1950100-C646-44BD-AED1-0D381A31740D}" srcId="{195831BF-864F-4D23-827D-2AE4E534CB36}" destId="{B53A9213-93DE-4699-8F18-0E1D78AF46FB}" srcOrd="7" destOrd="0" parTransId="{772C920D-C399-4DF4-BBB0-8C0389A2D28C}" sibTransId="{A27C8B2F-3551-436C-B98B-702161025394}"/>
    <dgm:cxn modelId="{047B650A-CE31-495B-AEBA-DDC05BB04BF9}" type="presOf" srcId="{5AB04211-DEF1-47FC-9728-EFD2F47CF487}" destId="{50344838-0637-4B2D-A686-B14250FC44A8}" srcOrd="0" destOrd="0" presId="urn:microsoft.com/office/officeart/2005/8/layout/default"/>
    <dgm:cxn modelId="{A443A113-DEAC-4C5B-AA8F-4F704D40D6B0}" type="presOf" srcId="{28314665-CD33-4728-A73B-461151AF20D6}" destId="{B671FEB6-D9ED-4F7E-B34F-008103AD25B1}" srcOrd="0" destOrd="0" presId="urn:microsoft.com/office/officeart/2005/8/layout/default"/>
    <dgm:cxn modelId="{6AF8C719-0129-4238-A8DD-13F948CBB9A9}" type="presOf" srcId="{264966AA-1594-4B18-958D-BBC1D04619BC}" destId="{E41E4CE5-3F9A-4DCB-A004-630D56FC6DC8}" srcOrd="0" destOrd="0" presId="urn:microsoft.com/office/officeart/2005/8/layout/default"/>
    <dgm:cxn modelId="{C57FA030-7DAE-42A3-B34A-A58E7CBAB9EE}" type="presOf" srcId="{201133CE-942C-456C-A7AC-87A45813E850}" destId="{CEB3774B-8160-4D73-BD40-D6E82F6BC715}" srcOrd="0" destOrd="0" presId="urn:microsoft.com/office/officeart/2005/8/layout/default"/>
    <dgm:cxn modelId="{C796FB3B-5083-4915-89F9-484AB960644F}" srcId="{195831BF-864F-4D23-827D-2AE4E534CB36}" destId="{FD7ACDD6-1D95-4031-AB91-863C93F0BC07}" srcOrd="4" destOrd="0" parTransId="{E1500B85-7659-4384-9C25-32197803BD8F}" sibTransId="{3C2966E4-2EF3-4AF6-8BF5-433C1E0CFE55}"/>
    <dgm:cxn modelId="{9698103E-0270-4049-8D1B-569E4DD8A15A}" type="presOf" srcId="{FD7ACDD6-1D95-4031-AB91-863C93F0BC07}" destId="{93649043-6831-4094-A763-9504FB733BF0}" srcOrd="0" destOrd="0" presId="urn:microsoft.com/office/officeart/2005/8/layout/default"/>
    <dgm:cxn modelId="{8FEB3F5D-2D11-43C1-8DBA-E907057585AA}" srcId="{195831BF-864F-4D23-827D-2AE4E534CB36}" destId="{201133CE-942C-456C-A7AC-87A45813E850}" srcOrd="5" destOrd="0" parTransId="{4F05A134-C032-484A-9107-76C3653BB4DB}" sibTransId="{0C767085-BD22-41A1-8C4B-DB0A7B67681E}"/>
    <dgm:cxn modelId="{75D6215F-9704-4229-B781-0535A3594118}" srcId="{195831BF-864F-4D23-827D-2AE4E534CB36}" destId="{EA1AA72F-1755-4906-97CF-68E281C7A52F}" srcOrd="8" destOrd="0" parTransId="{03834475-4DBA-48E3-AF95-5EF52BDA6761}" sibTransId="{A6DC4722-62BD-41EA-AEE0-BF5610F64002}"/>
    <dgm:cxn modelId="{84E1A744-31A9-4168-ABED-6BEE09439E1C}" srcId="{195831BF-864F-4D23-827D-2AE4E534CB36}" destId="{BC05F2E4-47EF-4053-B619-CECDC284AB20}" srcOrd="0" destOrd="0" parTransId="{1EF71AE2-6E10-443A-B6B0-79096C2C8C83}" sibTransId="{D504D84C-7F9E-403E-9198-63E93BFD4F7E}"/>
    <dgm:cxn modelId="{3C2E044D-23A5-4B7A-93DC-F97D2905BDF2}" type="presOf" srcId="{BC05F2E4-47EF-4053-B619-CECDC284AB20}" destId="{41213336-741A-47EA-A7D1-AF112B4DC426}" srcOrd="0" destOrd="0" presId="urn:microsoft.com/office/officeart/2005/8/layout/default"/>
    <dgm:cxn modelId="{439B456F-5709-425C-B4EF-CC20319F96CC}" type="presOf" srcId="{EA1AA72F-1755-4906-97CF-68E281C7A52F}" destId="{6617B630-7FD9-446E-B52B-C4999BA5FCE3}" srcOrd="0" destOrd="0" presId="urn:microsoft.com/office/officeart/2005/8/layout/default"/>
    <dgm:cxn modelId="{1F852C7C-06EB-4AC0-9E90-BF4D600D48AB}" type="presOf" srcId="{D55B9ED3-6A8F-4AB8-BFD4-21F7DF55E9FC}" destId="{ABBA86C1-B6D5-4F36-BD07-3602173D02D3}" srcOrd="0" destOrd="0" presId="urn:microsoft.com/office/officeart/2005/8/layout/default"/>
    <dgm:cxn modelId="{D9B73B8A-994F-4236-AC72-D465DACCB522}" srcId="{195831BF-864F-4D23-827D-2AE4E534CB36}" destId="{5AB04211-DEF1-47FC-9728-EFD2F47CF487}" srcOrd="3" destOrd="0" parTransId="{8DCB9978-275C-4C8C-935C-7FDC9F2F0E19}" sibTransId="{F68DFBB7-8EEC-409E-B0FD-8DB7C41EF390}"/>
    <dgm:cxn modelId="{98CE6C92-6C75-49F4-A57F-D051E44D2325}" srcId="{195831BF-864F-4D23-827D-2AE4E534CB36}" destId="{D55B9ED3-6A8F-4AB8-BFD4-21F7DF55E9FC}" srcOrd="10" destOrd="0" parTransId="{FCC2FC73-3B36-46C7-87D9-3C4D11539192}" sibTransId="{D44F7AB7-60C0-4098-B283-9657F8C82416}"/>
    <dgm:cxn modelId="{4BA01399-0862-406D-8684-BFDD1395D112}" type="presOf" srcId="{B53A9213-93DE-4699-8F18-0E1D78AF46FB}" destId="{AE198FB6-B2D3-4077-ABC5-2B4ECF0A568D}" srcOrd="0" destOrd="0" presId="urn:microsoft.com/office/officeart/2005/8/layout/default"/>
    <dgm:cxn modelId="{C8FDDF99-874B-42EC-A94D-1A8317189E25}" srcId="{195831BF-864F-4D23-827D-2AE4E534CB36}" destId="{07057D0B-4699-427F-A274-DB2B677E4B50}" srcOrd="6" destOrd="0" parTransId="{C8AC7840-3899-4874-ABDD-782065292232}" sibTransId="{484508EA-D9CA-46A7-A591-89BAB202F36B}"/>
    <dgm:cxn modelId="{D2D0DFAB-A665-41C0-A232-11E105F93C95}" srcId="{195831BF-864F-4D23-827D-2AE4E534CB36}" destId="{264966AA-1594-4B18-958D-BBC1D04619BC}" srcOrd="1" destOrd="0" parTransId="{C8738D5F-CC6B-48D1-8923-852B794635E8}" sibTransId="{87853DBC-D8A7-4314-A71B-6D5345892B60}"/>
    <dgm:cxn modelId="{AE7E9DDC-0CC6-4F99-9545-0978AF84E4F0}" srcId="{195831BF-864F-4D23-827D-2AE4E534CB36}" destId="{864F2096-B057-480D-9ED3-26067AF0DE5C}" srcOrd="2" destOrd="0" parTransId="{7CF368EE-C173-4CA7-B9F4-7F0EA21DE09E}" sibTransId="{54102EED-D018-4FAB-A4AF-7D84D0B17ED2}"/>
    <dgm:cxn modelId="{8938B6DF-BBA4-4B7F-9FDB-F79E6DE8783F}" srcId="{195831BF-864F-4D23-827D-2AE4E534CB36}" destId="{28314665-CD33-4728-A73B-461151AF20D6}" srcOrd="9" destOrd="0" parTransId="{8CA04F74-942F-437B-A5D0-372E8F8B95AA}" sibTransId="{1085DAFD-F7EF-40AA-A36B-8F19523CA089}"/>
    <dgm:cxn modelId="{38B6E3FD-6CBB-448E-993E-DF4B9BC5CE3C}" type="presOf" srcId="{864F2096-B057-480D-9ED3-26067AF0DE5C}" destId="{5CAB4C11-5B42-4FA9-AFF7-C4436988DC7F}" srcOrd="0" destOrd="0" presId="urn:microsoft.com/office/officeart/2005/8/layout/default"/>
    <dgm:cxn modelId="{2D4F17FF-15D7-4105-8AAF-7371BE008060}" type="presOf" srcId="{07057D0B-4699-427F-A274-DB2B677E4B50}" destId="{DB4087B0-C65A-4D58-9919-E944CAEA3E42}" srcOrd="0" destOrd="0" presId="urn:microsoft.com/office/officeart/2005/8/layout/default"/>
    <dgm:cxn modelId="{A145C5FF-AF98-4937-8E34-DBC339FEA578}" type="presOf" srcId="{195831BF-864F-4D23-827D-2AE4E534CB36}" destId="{2E40355C-AEF1-40AF-B5B3-2B36746A5EE7}" srcOrd="0" destOrd="0" presId="urn:microsoft.com/office/officeart/2005/8/layout/default"/>
    <dgm:cxn modelId="{01655EB9-25E9-4B53-9B93-97A3020E4584}" type="presParOf" srcId="{2E40355C-AEF1-40AF-B5B3-2B36746A5EE7}" destId="{41213336-741A-47EA-A7D1-AF112B4DC426}" srcOrd="0" destOrd="0" presId="urn:microsoft.com/office/officeart/2005/8/layout/default"/>
    <dgm:cxn modelId="{F8795460-B9E2-41FE-AE93-92C872CC4F44}" type="presParOf" srcId="{2E40355C-AEF1-40AF-B5B3-2B36746A5EE7}" destId="{BB9576BC-C478-4CF7-A5CD-E7B64302CEB1}" srcOrd="1" destOrd="0" presId="urn:microsoft.com/office/officeart/2005/8/layout/default"/>
    <dgm:cxn modelId="{51618C76-EC71-4768-B095-9E3AD33B03D9}" type="presParOf" srcId="{2E40355C-AEF1-40AF-B5B3-2B36746A5EE7}" destId="{E41E4CE5-3F9A-4DCB-A004-630D56FC6DC8}" srcOrd="2" destOrd="0" presId="urn:microsoft.com/office/officeart/2005/8/layout/default"/>
    <dgm:cxn modelId="{A53DCFD6-8856-45E0-B382-B558F97514E7}" type="presParOf" srcId="{2E40355C-AEF1-40AF-B5B3-2B36746A5EE7}" destId="{E218BD52-AB6E-4AF5-BD74-7C9816573285}" srcOrd="3" destOrd="0" presId="urn:microsoft.com/office/officeart/2005/8/layout/default"/>
    <dgm:cxn modelId="{91B8A9BD-4C6C-44DE-85FB-6CC44C947D33}" type="presParOf" srcId="{2E40355C-AEF1-40AF-B5B3-2B36746A5EE7}" destId="{5CAB4C11-5B42-4FA9-AFF7-C4436988DC7F}" srcOrd="4" destOrd="0" presId="urn:microsoft.com/office/officeart/2005/8/layout/default"/>
    <dgm:cxn modelId="{59E9B2F9-6499-43DB-9BE8-03E644DDFA5F}" type="presParOf" srcId="{2E40355C-AEF1-40AF-B5B3-2B36746A5EE7}" destId="{8B410A0C-B02C-427B-8ABE-267AFA12FBDC}" srcOrd="5" destOrd="0" presId="urn:microsoft.com/office/officeart/2005/8/layout/default"/>
    <dgm:cxn modelId="{2160BE68-79C7-43A3-B787-F77479917D30}" type="presParOf" srcId="{2E40355C-AEF1-40AF-B5B3-2B36746A5EE7}" destId="{50344838-0637-4B2D-A686-B14250FC44A8}" srcOrd="6" destOrd="0" presId="urn:microsoft.com/office/officeart/2005/8/layout/default"/>
    <dgm:cxn modelId="{C0F062EE-2ED6-42A4-9699-4119CB424A8E}" type="presParOf" srcId="{2E40355C-AEF1-40AF-B5B3-2B36746A5EE7}" destId="{64840053-8534-4B8C-8C57-6E153E76C6C6}" srcOrd="7" destOrd="0" presId="urn:microsoft.com/office/officeart/2005/8/layout/default"/>
    <dgm:cxn modelId="{AAD0CBD0-0A64-4C40-BA43-0837372C4864}" type="presParOf" srcId="{2E40355C-AEF1-40AF-B5B3-2B36746A5EE7}" destId="{93649043-6831-4094-A763-9504FB733BF0}" srcOrd="8" destOrd="0" presId="urn:microsoft.com/office/officeart/2005/8/layout/default"/>
    <dgm:cxn modelId="{868084B8-B12C-4BDD-9744-60755157A08C}" type="presParOf" srcId="{2E40355C-AEF1-40AF-B5B3-2B36746A5EE7}" destId="{4DA0972C-B84F-407A-966F-E8AD317ED6A3}" srcOrd="9" destOrd="0" presId="urn:microsoft.com/office/officeart/2005/8/layout/default"/>
    <dgm:cxn modelId="{0A59426D-2D47-4262-BA1F-366FF079E602}" type="presParOf" srcId="{2E40355C-AEF1-40AF-B5B3-2B36746A5EE7}" destId="{CEB3774B-8160-4D73-BD40-D6E82F6BC715}" srcOrd="10" destOrd="0" presId="urn:microsoft.com/office/officeart/2005/8/layout/default"/>
    <dgm:cxn modelId="{BE67698A-8DB2-4CCD-9438-B0D886B65160}" type="presParOf" srcId="{2E40355C-AEF1-40AF-B5B3-2B36746A5EE7}" destId="{32482838-B929-4579-8209-99A85297DE38}" srcOrd="11" destOrd="0" presId="urn:microsoft.com/office/officeart/2005/8/layout/default"/>
    <dgm:cxn modelId="{9013490D-ECD8-4D0A-8EB3-FD558476C2CE}" type="presParOf" srcId="{2E40355C-AEF1-40AF-B5B3-2B36746A5EE7}" destId="{DB4087B0-C65A-4D58-9919-E944CAEA3E42}" srcOrd="12" destOrd="0" presId="urn:microsoft.com/office/officeart/2005/8/layout/default"/>
    <dgm:cxn modelId="{B37B80FC-4C64-4D90-B7F4-AEC819F82B02}" type="presParOf" srcId="{2E40355C-AEF1-40AF-B5B3-2B36746A5EE7}" destId="{27DC40C2-C761-47A3-A0FA-D98A12A27025}" srcOrd="13" destOrd="0" presId="urn:microsoft.com/office/officeart/2005/8/layout/default"/>
    <dgm:cxn modelId="{59D975C2-F5C7-4D8F-B082-2285A3E2CD67}" type="presParOf" srcId="{2E40355C-AEF1-40AF-B5B3-2B36746A5EE7}" destId="{AE198FB6-B2D3-4077-ABC5-2B4ECF0A568D}" srcOrd="14" destOrd="0" presId="urn:microsoft.com/office/officeart/2005/8/layout/default"/>
    <dgm:cxn modelId="{A455A1C8-56E8-4B1E-A62E-2AD14A569EFB}" type="presParOf" srcId="{2E40355C-AEF1-40AF-B5B3-2B36746A5EE7}" destId="{EA956A89-10C4-4855-ACD2-5B717DE1426D}" srcOrd="15" destOrd="0" presId="urn:microsoft.com/office/officeart/2005/8/layout/default"/>
    <dgm:cxn modelId="{8754D202-1475-4F40-860B-0B3390A97488}" type="presParOf" srcId="{2E40355C-AEF1-40AF-B5B3-2B36746A5EE7}" destId="{6617B630-7FD9-446E-B52B-C4999BA5FCE3}" srcOrd="16" destOrd="0" presId="urn:microsoft.com/office/officeart/2005/8/layout/default"/>
    <dgm:cxn modelId="{A54DA7C2-C808-4CE1-B9BB-65D3C3A209AE}" type="presParOf" srcId="{2E40355C-AEF1-40AF-B5B3-2B36746A5EE7}" destId="{BD640583-9D67-4CBA-8C27-9BB02BE6488E}" srcOrd="17" destOrd="0" presId="urn:microsoft.com/office/officeart/2005/8/layout/default"/>
    <dgm:cxn modelId="{9EC996A8-93C0-49E4-98A9-7FB1693460A7}" type="presParOf" srcId="{2E40355C-AEF1-40AF-B5B3-2B36746A5EE7}" destId="{B671FEB6-D9ED-4F7E-B34F-008103AD25B1}" srcOrd="18" destOrd="0" presId="urn:microsoft.com/office/officeart/2005/8/layout/default"/>
    <dgm:cxn modelId="{E0CF55B8-99BA-4EE5-BF71-4EC85573F83F}" type="presParOf" srcId="{2E40355C-AEF1-40AF-B5B3-2B36746A5EE7}" destId="{1245BAA3-A889-46E8-B14B-CD78EE4BEFBA}" srcOrd="19" destOrd="0" presId="urn:microsoft.com/office/officeart/2005/8/layout/default"/>
    <dgm:cxn modelId="{1D9A236E-2E61-4BC6-A0DC-2E4ACC9A0917}" type="presParOf" srcId="{2E40355C-AEF1-40AF-B5B3-2B36746A5EE7}" destId="{ABBA86C1-B6D5-4F36-BD07-3602173D02D3}" srcOrd="2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602F1-EA9D-417E-A02E-39D8434DEF8C}">
      <dsp:nvSpPr>
        <dsp:cNvPr id="0" name=""/>
        <dsp:cNvSpPr/>
      </dsp:nvSpPr>
      <dsp:spPr>
        <a:xfrm>
          <a:off x="6485"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Who?</a:t>
          </a:r>
        </a:p>
      </dsp:txBody>
      <dsp:txXfrm>
        <a:off x="21789" y="355450"/>
        <a:ext cx="1014433" cy="491912"/>
      </dsp:txXfrm>
    </dsp:sp>
    <dsp:sp modelId="{3E18D1A7-9ADA-4D11-B998-532B3E4CC7A3}">
      <dsp:nvSpPr>
        <dsp:cNvPr id="0" name=""/>
        <dsp:cNvSpPr/>
      </dsp:nvSpPr>
      <dsp:spPr>
        <a:xfrm>
          <a:off x="1312787" y="340146"/>
          <a:ext cx="1045041" cy="5225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What?</a:t>
          </a:r>
        </a:p>
      </dsp:txBody>
      <dsp:txXfrm>
        <a:off x="1328091" y="355450"/>
        <a:ext cx="1014433" cy="491912"/>
      </dsp:txXfrm>
    </dsp:sp>
    <dsp:sp modelId="{37DA47DF-8C41-4768-B495-0913065D3189}">
      <dsp:nvSpPr>
        <dsp:cNvPr id="0" name=""/>
        <dsp:cNvSpPr/>
      </dsp:nvSpPr>
      <dsp:spPr>
        <a:xfrm>
          <a:off x="2619088" y="340146"/>
          <a:ext cx="1045041" cy="522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When?</a:t>
          </a:r>
        </a:p>
      </dsp:txBody>
      <dsp:txXfrm>
        <a:off x="2634392" y="355450"/>
        <a:ext cx="1014433" cy="491912"/>
      </dsp:txXfrm>
    </dsp:sp>
    <dsp:sp modelId="{AF785F96-E4E3-434E-93EF-BA11B60D53F3}">
      <dsp:nvSpPr>
        <dsp:cNvPr id="0" name=""/>
        <dsp:cNvSpPr/>
      </dsp:nvSpPr>
      <dsp:spPr>
        <a:xfrm>
          <a:off x="3925390" y="340146"/>
          <a:ext cx="1045041" cy="522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Where?</a:t>
          </a:r>
        </a:p>
      </dsp:txBody>
      <dsp:txXfrm>
        <a:off x="3940694" y="355450"/>
        <a:ext cx="1014433" cy="491912"/>
      </dsp:txXfrm>
    </dsp:sp>
    <dsp:sp modelId="{F6A457A9-0AC5-4920-9772-32238B210B39}">
      <dsp:nvSpPr>
        <dsp:cNvPr id="0" name=""/>
        <dsp:cNvSpPr/>
      </dsp:nvSpPr>
      <dsp:spPr>
        <a:xfrm>
          <a:off x="5231692" y="340146"/>
          <a:ext cx="1045041" cy="52252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How?</a:t>
          </a:r>
        </a:p>
      </dsp:txBody>
      <dsp:txXfrm>
        <a:off x="5246996" y="355450"/>
        <a:ext cx="1014433" cy="491912"/>
      </dsp:txXfrm>
    </dsp:sp>
    <dsp:sp modelId="{E52377C5-FA43-4500-84B7-7F5864BB3D0C}">
      <dsp:nvSpPr>
        <dsp:cNvPr id="0" name=""/>
        <dsp:cNvSpPr/>
      </dsp:nvSpPr>
      <dsp:spPr>
        <a:xfrm>
          <a:off x="6537994" y="340146"/>
          <a:ext cx="1045041" cy="5225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Why?</a:t>
          </a:r>
        </a:p>
      </dsp:txBody>
      <dsp:txXfrm>
        <a:off x="6553298" y="355450"/>
        <a:ext cx="1014433" cy="491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01CF8-9939-4F79-A5AA-7BED32714231}">
      <dsp:nvSpPr>
        <dsp:cNvPr id="0" name=""/>
        <dsp:cNvSpPr/>
      </dsp:nvSpPr>
      <dsp:spPr>
        <a:xfrm>
          <a:off x="389947" y="89"/>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James: </a:t>
          </a:r>
        </a:p>
        <a:p>
          <a:pPr marL="0" lvl="0" indent="0" algn="ctr" defTabSz="800100">
            <a:lnSpc>
              <a:spcPct val="90000"/>
            </a:lnSpc>
            <a:spcBef>
              <a:spcPct val="0"/>
            </a:spcBef>
            <a:spcAft>
              <a:spcPct val="35000"/>
            </a:spcAft>
            <a:buNone/>
          </a:pPr>
          <a:r>
            <a:rPr lang="en-US" sz="1800" kern="1200" dirty="0"/>
            <a:t>45-50 A.D. </a:t>
          </a:r>
        </a:p>
      </dsp:txBody>
      <dsp:txXfrm>
        <a:off x="389947" y="89"/>
        <a:ext cx="1256079" cy="753647"/>
      </dsp:txXfrm>
    </dsp:sp>
    <dsp:sp modelId="{1745C1DA-5E65-4722-8BB3-B58C75E1263D}">
      <dsp:nvSpPr>
        <dsp:cNvPr id="0" name=""/>
        <dsp:cNvSpPr/>
      </dsp:nvSpPr>
      <dsp:spPr>
        <a:xfrm>
          <a:off x="1771635" y="89"/>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Galatians: </a:t>
          </a:r>
        </a:p>
        <a:p>
          <a:pPr marL="0" lvl="0" indent="0" algn="ctr" defTabSz="800100">
            <a:lnSpc>
              <a:spcPct val="90000"/>
            </a:lnSpc>
            <a:spcBef>
              <a:spcPct val="0"/>
            </a:spcBef>
            <a:spcAft>
              <a:spcPct val="35000"/>
            </a:spcAft>
            <a:buNone/>
          </a:pPr>
          <a:r>
            <a:rPr lang="en-US" sz="1800" kern="1200" dirty="0"/>
            <a:t>49-55 A.D.</a:t>
          </a:r>
        </a:p>
      </dsp:txBody>
      <dsp:txXfrm>
        <a:off x="1771635" y="89"/>
        <a:ext cx="1256079" cy="753647"/>
      </dsp:txXfrm>
    </dsp:sp>
    <dsp:sp modelId="{54EE5962-6B50-4EFA-A8AC-62736875F1C3}">
      <dsp:nvSpPr>
        <dsp:cNvPr id="0" name=""/>
        <dsp:cNvSpPr/>
      </dsp:nvSpPr>
      <dsp:spPr>
        <a:xfrm>
          <a:off x="3153322" y="89"/>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Thess: </a:t>
          </a:r>
        </a:p>
        <a:p>
          <a:pPr marL="0" lvl="0" indent="0" algn="ctr" defTabSz="800100">
            <a:lnSpc>
              <a:spcPct val="90000"/>
            </a:lnSpc>
            <a:spcBef>
              <a:spcPct val="0"/>
            </a:spcBef>
            <a:spcAft>
              <a:spcPct val="35000"/>
            </a:spcAft>
            <a:buNone/>
          </a:pPr>
          <a:r>
            <a:rPr lang="en-US" sz="1800" kern="1200" dirty="0"/>
            <a:t>51 A.D.</a:t>
          </a:r>
        </a:p>
      </dsp:txBody>
      <dsp:txXfrm>
        <a:off x="3153322" y="89"/>
        <a:ext cx="1256079" cy="753647"/>
      </dsp:txXfrm>
    </dsp:sp>
    <dsp:sp modelId="{944E805A-6AF2-45E7-9B76-51E967974544}">
      <dsp:nvSpPr>
        <dsp:cNvPr id="0" name=""/>
        <dsp:cNvSpPr/>
      </dsp:nvSpPr>
      <dsp:spPr>
        <a:xfrm>
          <a:off x="389947" y="879345"/>
          <a:ext cx="1256079"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Thess: </a:t>
          </a:r>
        </a:p>
        <a:p>
          <a:pPr marL="0" lvl="0" indent="0" algn="ctr" defTabSz="800100">
            <a:lnSpc>
              <a:spcPct val="90000"/>
            </a:lnSpc>
            <a:spcBef>
              <a:spcPct val="0"/>
            </a:spcBef>
            <a:spcAft>
              <a:spcPct val="35000"/>
            </a:spcAft>
            <a:buNone/>
          </a:pPr>
          <a:r>
            <a:rPr lang="en-US" sz="1800" kern="1200" dirty="0"/>
            <a:t>52 A.D.</a:t>
          </a:r>
        </a:p>
      </dsp:txBody>
      <dsp:txXfrm>
        <a:off x="389947" y="879345"/>
        <a:ext cx="1256079" cy="753647"/>
      </dsp:txXfrm>
    </dsp:sp>
    <dsp:sp modelId="{C0891C01-AAA0-4D98-95B3-CDAB22496C91}">
      <dsp:nvSpPr>
        <dsp:cNvPr id="0" name=""/>
        <dsp:cNvSpPr/>
      </dsp:nvSpPr>
      <dsp:spPr>
        <a:xfrm>
          <a:off x="1771635" y="879345"/>
          <a:ext cx="1256079"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Cor: </a:t>
          </a:r>
        </a:p>
        <a:p>
          <a:pPr marL="0" lvl="0" indent="0" algn="ctr" defTabSz="800100">
            <a:lnSpc>
              <a:spcPct val="90000"/>
            </a:lnSpc>
            <a:spcBef>
              <a:spcPct val="0"/>
            </a:spcBef>
            <a:spcAft>
              <a:spcPct val="35000"/>
            </a:spcAft>
            <a:buNone/>
          </a:pPr>
          <a:r>
            <a:rPr lang="en-US" sz="1800" kern="1200" dirty="0"/>
            <a:t>53-55 A.D.</a:t>
          </a:r>
        </a:p>
      </dsp:txBody>
      <dsp:txXfrm>
        <a:off x="1771635" y="879345"/>
        <a:ext cx="1256079" cy="753647"/>
      </dsp:txXfrm>
    </dsp:sp>
    <dsp:sp modelId="{79183A35-B0C3-444C-BC3B-8E54D982D011}">
      <dsp:nvSpPr>
        <dsp:cNvPr id="0" name=""/>
        <dsp:cNvSpPr/>
      </dsp:nvSpPr>
      <dsp:spPr>
        <a:xfrm>
          <a:off x="3153322" y="879345"/>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 Cor: </a:t>
          </a:r>
        </a:p>
        <a:p>
          <a:pPr marL="0" lvl="0" indent="0" algn="ctr" defTabSz="800100">
            <a:lnSpc>
              <a:spcPct val="90000"/>
            </a:lnSpc>
            <a:spcBef>
              <a:spcPct val="0"/>
            </a:spcBef>
            <a:spcAft>
              <a:spcPct val="35000"/>
            </a:spcAft>
            <a:buNone/>
          </a:pPr>
          <a:r>
            <a:rPr lang="en-US" sz="1800" kern="1200" dirty="0"/>
            <a:t>55-56 A.D.</a:t>
          </a:r>
        </a:p>
      </dsp:txBody>
      <dsp:txXfrm>
        <a:off x="3153322" y="879345"/>
        <a:ext cx="1256079" cy="753647"/>
      </dsp:txXfrm>
    </dsp:sp>
    <dsp:sp modelId="{F30A0BFA-114D-44F0-9F03-61A3E0623A6E}">
      <dsp:nvSpPr>
        <dsp:cNvPr id="0" name=""/>
        <dsp:cNvSpPr/>
      </dsp:nvSpPr>
      <dsp:spPr>
        <a:xfrm>
          <a:off x="389947" y="1758601"/>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Mark: </a:t>
          </a:r>
        </a:p>
        <a:p>
          <a:pPr marL="0" lvl="0" indent="0" algn="ctr" defTabSz="800100">
            <a:lnSpc>
              <a:spcPct val="90000"/>
            </a:lnSpc>
            <a:spcBef>
              <a:spcPct val="0"/>
            </a:spcBef>
            <a:spcAft>
              <a:spcPct val="35000"/>
            </a:spcAft>
            <a:buNone/>
          </a:pPr>
          <a:r>
            <a:rPr lang="en-US" sz="1800" kern="1200" dirty="0"/>
            <a:t>55-60 A.D.</a:t>
          </a:r>
        </a:p>
      </dsp:txBody>
      <dsp:txXfrm>
        <a:off x="389947" y="1758601"/>
        <a:ext cx="1256079" cy="753647"/>
      </dsp:txXfrm>
    </dsp:sp>
    <dsp:sp modelId="{B9CD0B70-E3B0-4F5F-B03A-EBFC05E88F81}">
      <dsp:nvSpPr>
        <dsp:cNvPr id="0" name=""/>
        <dsp:cNvSpPr/>
      </dsp:nvSpPr>
      <dsp:spPr>
        <a:xfrm>
          <a:off x="1771635" y="1758601"/>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Matthew: </a:t>
          </a:r>
        </a:p>
        <a:p>
          <a:pPr marL="0" lvl="0" indent="0" algn="ctr" defTabSz="800100">
            <a:lnSpc>
              <a:spcPct val="90000"/>
            </a:lnSpc>
            <a:spcBef>
              <a:spcPct val="0"/>
            </a:spcBef>
            <a:spcAft>
              <a:spcPct val="35000"/>
            </a:spcAft>
            <a:buNone/>
          </a:pPr>
          <a:r>
            <a:rPr lang="en-US" sz="1800" kern="1200" dirty="0"/>
            <a:t>55-65 A.D.</a:t>
          </a:r>
        </a:p>
      </dsp:txBody>
      <dsp:txXfrm>
        <a:off x="1771635" y="1758601"/>
        <a:ext cx="1256079" cy="753647"/>
      </dsp:txXfrm>
    </dsp:sp>
    <dsp:sp modelId="{6AE09694-0375-46FA-8161-FD17E0B18849}">
      <dsp:nvSpPr>
        <dsp:cNvPr id="0" name=""/>
        <dsp:cNvSpPr/>
      </dsp:nvSpPr>
      <dsp:spPr>
        <a:xfrm>
          <a:off x="3153322" y="1758601"/>
          <a:ext cx="1256079" cy="75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Romans: </a:t>
          </a:r>
        </a:p>
        <a:p>
          <a:pPr marL="0" lvl="0" indent="0" algn="ctr" defTabSz="800100">
            <a:lnSpc>
              <a:spcPct val="90000"/>
            </a:lnSpc>
            <a:spcBef>
              <a:spcPct val="0"/>
            </a:spcBef>
            <a:spcAft>
              <a:spcPct val="35000"/>
            </a:spcAft>
            <a:buNone/>
          </a:pPr>
          <a:r>
            <a:rPr lang="en-US" sz="1800" kern="1200" dirty="0"/>
            <a:t>57-58 A.D.</a:t>
          </a:r>
        </a:p>
      </dsp:txBody>
      <dsp:txXfrm>
        <a:off x="3153322" y="1758601"/>
        <a:ext cx="1256079" cy="753647"/>
      </dsp:txXfrm>
    </dsp:sp>
    <dsp:sp modelId="{175FA496-49DF-4C55-80BD-9D3CA7141129}">
      <dsp:nvSpPr>
        <dsp:cNvPr id="0" name=""/>
        <dsp:cNvSpPr/>
      </dsp:nvSpPr>
      <dsp:spPr>
        <a:xfrm>
          <a:off x="389947" y="2637857"/>
          <a:ext cx="1256079" cy="75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Luke: </a:t>
          </a:r>
        </a:p>
        <a:p>
          <a:pPr marL="0" lvl="0" indent="0" algn="ctr" defTabSz="800100">
            <a:lnSpc>
              <a:spcPct val="90000"/>
            </a:lnSpc>
            <a:spcBef>
              <a:spcPct val="0"/>
            </a:spcBef>
            <a:spcAft>
              <a:spcPct val="35000"/>
            </a:spcAft>
            <a:buNone/>
          </a:pPr>
          <a:r>
            <a:rPr lang="en-US" sz="1800" kern="1200" dirty="0"/>
            <a:t>60 A.D.</a:t>
          </a:r>
        </a:p>
      </dsp:txBody>
      <dsp:txXfrm>
        <a:off x="389947" y="2637857"/>
        <a:ext cx="1256079" cy="753647"/>
      </dsp:txXfrm>
    </dsp:sp>
    <dsp:sp modelId="{7CB2E289-81FC-4686-988C-9B768BB06DC8}">
      <dsp:nvSpPr>
        <dsp:cNvPr id="0" name=""/>
        <dsp:cNvSpPr/>
      </dsp:nvSpPr>
      <dsp:spPr>
        <a:xfrm>
          <a:off x="1771635" y="2637857"/>
          <a:ext cx="1256079" cy="75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 &amp; 2 Peter: 60-65 A.D.</a:t>
          </a:r>
        </a:p>
      </dsp:txBody>
      <dsp:txXfrm>
        <a:off x="1771635" y="2637857"/>
        <a:ext cx="1256079" cy="753647"/>
      </dsp:txXfrm>
    </dsp:sp>
    <dsp:sp modelId="{9326DC7B-2076-4F86-9975-5212D24ED68E}">
      <dsp:nvSpPr>
        <dsp:cNvPr id="0" name=""/>
        <dsp:cNvSpPr/>
      </dsp:nvSpPr>
      <dsp:spPr>
        <a:xfrm>
          <a:off x="3153322" y="2637857"/>
          <a:ext cx="1256079" cy="75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Jude: </a:t>
          </a:r>
        </a:p>
        <a:p>
          <a:pPr marL="0" lvl="0" indent="0" algn="ctr" defTabSz="800100">
            <a:lnSpc>
              <a:spcPct val="90000"/>
            </a:lnSpc>
            <a:spcBef>
              <a:spcPct val="0"/>
            </a:spcBef>
            <a:spcAft>
              <a:spcPct val="35000"/>
            </a:spcAft>
            <a:buNone/>
          </a:pPr>
          <a:r>
            <a:rPr lang="en-US" sz="1800" kern="1200" dirty="0"/>
            <a:t>60-70 A.D.</a:t>
          </a:r>
        </a:p>
      </dsp:txBody>
      <dsp:txXfrm>
        <a:off x="3153322" y="2637857"/>
        <a:ext cx="1256079" cy="753647"/>
      </dsp:txXfrm>
    </dsp:sp>
    <dsp:sp modelId="{C077237D-AF36-4B42-A6C0-D913F8C80C65}">
      <dsp:nvSpPr>
        <dsp:cNvPr id="0" name=""/>
        <dsp:cNvSpPr/>
      </dsp:nvSpPr>
      <dsp:spPr>
        <a:xfrm>
          <a:off x="1771635" y="3517113"/>
          <a:ext cx="1256079" cy="75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Ephesians: 60-61 A.D.</a:t>
          </a:r>
        </a:p>
      </dsp:txBody>
      <dsp:txXfrm>
        <a:off x="1771635" y="3517113"/>
        <a:ext cx="1256079" cy="75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13336-741A-47EA-A7D1-AF112B4DC426}">
      <dsp:nvSpPr>
        <dsp:cNvPr id="0" name=""/>
        <dsp:cNvSpPr/>
      </dsp:nvSpPr>
      <dsp:spPr>
        <a:xfrm>
          <a:off x="0" y="110699"/>
          <a:ext cx="1499796" cy="8998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Philippians: 60-61 A.D.</a:t>
          </a:r>
        </a:p>
      </dsp:txBody>
      <dsp:txXfrm>
        <a:off x="0" y="110699"/>
        <a:ext cx="1499796" cy="899878"/>
      </dsp:txXfrm>
    </dsp:sp>
    <dsp:sp modelId="{E41E4CE5-3F9A-4DCB-A004-630D56FC6DC8}">
      <dsp:nvSpPr>
        <dsp:cNvPr id="0" name=""/>
        <dsp:cNvSpPr/>
      </dsp:nvSpPr>
      <dsp:spPr>
        <a:xfrm>
          <a:off x="1649776" y="110699"/>
          <a:ext cx="1499796" cy="899878"/>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Colossians: 61 A.D.</a:t>
          </a:r>
        </a:p>
      </dsp:txBody>
      <dsp:txXfrm>
        <a:off x="1649776" y="110699"/>
        <a:ext cx="1499796" cy="899878"/>
      </dsp:txXfrm>
    </dsp:sp>
    <dsp:sp modelId="{5CAB4C11-5B42-4FA9-AFF7-C4436988DC7F}">
      <dsp:nvSpPr>
        <dsp:cNvPr id="0" name=""/>
        <dsp:cNvSpPr/>
      </dsp:nvSpPr>
      <dsp:spPr>
        <a:xfrm>
          <a:off x="3299553" y="110699"/>
          <a:ext cx="1499796" cy="89987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Philemon: </a:t>
          </a:r>
        </a:p>
        <a:p>
          <a:pPr marL="0" lvl="0" indent="0" algn="ctr" defTabSz="844550">
            <a:lnSpc>
              <a:spcPct val="90000"/>
            </a:lnSpc>
            <a:spcBef>
              <a:spcPct val="0"/>
            </a:spcBef>
            <a:spcAft>
              <a:spcPct val="35000"/>
            </a:spcAft>
            <a:buNone/>
          </a:pPr>
          <a:r>
            <a:rPr lang="en-US" sz="1900" kern="1200" dirty="0"/>
            <a:t>61 A.D.</a:t>
          </a:r>
        </a:p>
      </dsp:txBody>
      <dsp:txXfrm>
        <a:off x="3299553" y="110699"/>
        <a:ext cx="1499796" cy="899878"/>
      </dsp:txXfrm>
    </dsp:sp>
    <dsp:sp modelId="{50344838-0637-4B2D-A686-B14250FC44A8}">
      <dsp:nvSpPr>
        <dsp:cNvPr id="0" name=""/>
        <dsp:cNvSpPr/>
      </dsp:nvSpPr>
      <dsp:spPr>
        <a:xfrm>
          <a:off x="0" y="1160557"/>
          <a:ext cx="1499796" cy="899878"/>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Titus: </a:t>
          </a:r>
        </a:p>
        <a:p>
          <a:pPr marL="0" lvl="0" indent="0" algn="ctr" defTabSz="844550">
            <a:lnSpc>
              <a:spcPct val="90000"/>
            </a:lnSpc>
            <a:spcBef>
              <a:spcPct val="0"/>
            </a:spcBef>
            <a:spcAft>
              <a:spcPct val="35000"/>
            </a:spcAft>
            <a:buNone/>
          </a:pPr>
          <a:r>
            <a:rPr lang="en-US" sz="1900" kern="1200" dirty="0"/>
            <a:t>62-67 A.D.</a:t>
          </a:r>
        </a:p>
      </dsp:txBody>
      <dsp:txXfrm>
        <a:off x="0" y="1160557"/>
        <a:ext cx="1499796" cy="899878"/>
      </dsp:txXfrm>
    </dsp:sp>
    <dsp:sp modelId="{93649043-6831-4094-A763-9504FB733BF0}">
      <dsp:nvSpPr>
        <dsp:cNvPr id="0" name=""/>
        <dsp:cNvSpPr/>
      </dsp:nvSpPr>
      <dsp:spPr>
        <a:xfrm>
          <a:off x="1649776" y="1160557"/>
          <a:ext cx="1499796" cy="89987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Timothy: </a:t>
          </a:r>
        </a:p>
        <a:p>
          <a:pPr marL="0" lvl="0" indent="0" algn="ctr" defTabSz="844550">
            <a:lnSpc>
              <a:spcPct val="90000"/>
            </a:lnSpc>
            <a:spcBef>
              <a:spcPct val="0"/>
            </a:spcBef>
            <a:spcAft>
              <a:spcPct val="35000"/>
            </a:spcAft>
            <a:buNone/>
          </a:pPr>
          <a:r>
            <a:rPr lang="en-US" sz="1900" kern="1200" dirty="0"/>
            <a:t>63-66 A.D.</a:t>
          </a:r>
        </a:p>
      </dsp:txBody>
      <dsp:txXfrm>
        <a:off x="1649776" y="1160557"/>
        <a:ext cx="1499796" cy="899878"/>
      </dsp:txXfrm>
    </dsp:sp>
    <dsp:sp modelId="{CEB3774B-8160-4D73-BD40-D6E82F6BC715}">
      <dsp:nvSpPr>
        <dsp:cNvPr id="0" name=""/>
        <dsp:cNvSpPr/>
      </dsp:nvSpPr>
      <dsp:spPr>
        <a:xfrm>
          <a:off x="3299553" y="1160557"/>
          <a:ext cx="1499796" cy="89987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Acts: </a:t>
          </a:r>
        </a:p>
        <a:p>
          <a:pPr marL="0" lvl="0" indent="0" algn="ctr" defTabSz="844550">
            <a:lnSpc>
              <a:spcPct val="90000"/>
            </a:lnSpc>
            <a:spcBef>
              <a:spcPct val="0"/>
            </a:spcBef>
            <a:spcAft>
              <a:spcPct val="35000"/>
            </a:spcAft>
            <a:buNone/>
          </a:pPr>
          <a:r>
            <a:rPr lang="en-US" sz="1900" kern="1200" dirty="0"/>
            <a:t>65 A.D.</a:t>
          </a:r>
        </a:p>
      </dsp:txBody>
      <dsp:txXfrm>
        <a:off x="3299553" y="1160557"/>
        <a:ext cx="1499796" cy="899878"/>
      </dsp:txXfrm>
    </dsp:sp>
    <dsp:sp modelId="{DB4087B0-C65A-4D58-9919-E944CAEA3E42}">
      <dsp:nvSpPr>
        <dsp:cNvPr id="0" name=""/>
        <dsp:cNvSpPr/>
      </dsp:nvSpPr>
      <dsp:spPr>
        <a:xfrm>
          <a:off x="0" y="2210415"/>
          <a:ext cx="1499796" cy="89987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Hebrews: </a:t>
          </a:r>
        </a:p>
        <a:p>
          <a:pPr marL="0" lvl="0" indent="0" algn="ctr" defTabSz="844550">
            <a:lnSpc>
              <a:spcPct val="90000"/>
            </a:lnSpc>
            <a:spcBef>
              <a:spcPct val="0"/>
            </a:spcBef>
            <a:spcAft>
              <a:spcPct val="35000"/>
            </a:spcAft>
            <a:buNone/>
          </a:pPr>
          <a:r>
            <a:rPr lang="en-US" sz="1900" kern="1200" dirty="0"/>
            <a:t>65 A.D.</a:t>
          </a:r>
        </a:p>
      </dsp:txBody>
      <dsp:txXfrm>
        <a:off x="0" y="2210415"/>
        <a:ext cx="1499796" cy="899878"/>
      </dsp:txXfrm>
    </dsp:sp>
    <dsp:sp modelId="{AE198FB6-B2D3-4077-ABC5-2B4ECF0A568D}">
      <dsp:nvSpPr>
        <dsp:cNvPr id="0" name=""/>
        <dsp:cNvSpPr/>
      </dsp:nvSpPr>
      <dsp:spPr>
        <a:xfrm>
          <a:off x="1649776" y="2210415"/>
          <a:ext cx="1499796" cy="899878"/>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Timothy: </a:t>
          </a:r>
        </a:p>
        <a:p>
          <a:pPr marL="0" lvl="0" indent="0" algn="ctr" defTabSz="844550">
            <a:lnSpc>
              <a:spcPct val="90000"/>
            </a:lnSpc>
            <a:spcBef>
              <a:spcPct val="0"/>
            </a:spcBef>
            <a:spcAft>
              <a:spcPct val="35000"/>
            </a:spcAft>
            <a:buNone/>
          </a:pPr>
          <a:r>
            <a:rPr lang="en-US" sz="1900" kern="1200" dirty="0"/>
            <a:t>67 A.D.</a:t>
          </a:r>
        </a:p>
      </dsp:txBody>
      <dsp:txXfrm>
        <a:off x="1649776" y="2210415"/>
        <a:ext cx="1499796" cy="899878"/>
      </dsp:txXfrm>
    </dsp:sp>
    <dsp:sp modelId="{6617B630-7FD9-446E-B52B-C4999BA5FCE3}">
      <dsp:nvSpPr>
        <dsp:cNvPr id="0" name=""/>
        <dsp:cNvSpPr/>
      </dsp:nvSpPr>
      <dsp:spPr>
        <a:xfrm>
          <a:off x="3299553" y="2210415"/>
          <a:ext cx="1499796" cy="89987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John: </a:t>
          </a:r>
        </a:p>
        <a:p>
          <a:pPr marL="0" lvl="0" indent="0" algn="ctr" defTabSz="844550">
            <a:lnSpc>
              <a:spcPct val="90000"/>
            </a:lnSpc>
            <a:spcBef>
              <a:spcPct val="0"/>
            </a:spcBef>
            <a:spcAft>
              <a:spcPct val="35000"/>
            </a:spcAft>
            <a:buNone/>
          </a:pPr>
          <a:r>
            <a:rPr lang="en-US" sz="1900" kern="1200" dirty="0"/>
            <a:t>85-90 A.D.</a:t>
          </a:r>
        </a:p>
      </dsp:txBody>
      <dsp:txXfrm>
        <a:off x="3299553" y="2210415"/>
        <a:ext cx="1499796" cy="899878"/>
      </dsp:txXfrm>
    </dsp:sp>
    <dsp:sp modelId="{B671FEB6-D9ED-4F7E-B34F-008103AD25B1}">
      <dsp:nvSpPr>
        <dsp:cNvPr id="0" name=""/>
        <dsp:cNvSpPr/>
      </dsp:nvSpPr>
      <dsp:spPr>
        <a:xfrm>
          <a:off x="824888" y="3260273"/>
          <a:ext cx="1499796" cy="899878"/>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2 &amp; 3 John: </a:t>
          </a:r>
        </a:p>
        <a:p>
          <a:pPr marL="0" lvl="0" indent="0" algn="ctr" defTabSz="844550">
            <a:lnSpc>
              <a:spcPct val="90000"/>
            </a:lnSpc>
            <a:spcBef>
              <a:spcPct val="0"/>
            </a:spcBef>
            <a:spcAft>
              <a:spcPct val="35000"/>
            </a:spcAft>
            <a:buNone/>
          </a:pPr>
          <a:r>
            <a:rPr lang="en-US" sz="1900" kern="1200" dirty="0"/>
            <a:t>85-95 A.D.</a:t>
          </a:r>
        </a:p>
      </dsp:txBody>
      <dsp:txXfrm>
        <a:off x="824888" y="3260273"/>
        <a:ext cx="1499796" cy="899878"/>
      </dsp:txXfrm>
    </dsp:sp>
    <dsp:sp modelId="{ABBA86C1-B6D5-4F36-BD07-3602173D02D3}">
      <dsp:nvSpPr>
        <dsp:cNvPr id="0" name=""/>
        <dsp:cNvSpPr/>
      </dsp:nvSpPr>
      <dsp:spPr>
        <a:xfrm>
          <a:off x="2474664" y="3260273"/>
          <a:ext cx="1499796" cy="89987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Revelation: 90-95 A.D.</a:t>
          </a:r>
        </a:p>
      </dsp:txBody>
      <dsp:txXfrm>
        <a:off x="2474664" y="3260273"/>
        <a:ext cx="1499796" cy="8998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B9F1C-0868-4701-B58B-930C57494D4D}" type="datetimeFigureOut">
              <a:rPr lang="en-US" smtClean="0"/>
              <a:t>4/11/2026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FABCE-252B-4AB5-BD27-58A058240D30}" type="slidenum">
              <a:rPr lang="en-US" smtClean="0"/>
              <a:t>‹#›</a:t>
            </a:fld>
            <a:endParaRPr lang="en-US" dirty="0"/>
          </a:p>
        </p:txBody>
      </p:sp>
    </p:spTree>
    <p:extLst>
      <p:ext uri="{BB962C8B-B14F-4D97-AF65-F5344CB8AC3E}">
        <p14:creationId xmlns:p14="http://schemas.microsoft.com/office/powerpoint/2010/main" val="44351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5FABD-26C8-4F74-B1E3-45BC91BC9D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7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14</a:t>
            </a:fld>
            <a:endParaRPr lang="en-US" dirty="0"/>
          </a:p>
        </p:txBody>
      </p:sp>
    </p:spTree>
    <p:extLst>
      <p:ext uri="{BB962C8B-B14F-4D97-AF65-F5344CB8AC3E}">
        <p14:creationId xmlns:p14="http://schemas.microsoft.com/office/powerpoint/2010/main" val="2401125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BFABCE-252B-4AB5-BD27-58A058240D30}" type="slidenum">
              <a:rPr lang="en-US" smtClean="0"/>
              <a:t>15</a:t>
            </a:fld>
            <a:endParaRPr lang="en-US" dirty="0"/>
          </a:p>
        </p:txBody>
      </p:sp>
    </p:spTree>
    <p:extLst>
      <p:ext uri="{BB962C8B-B14F-4D97-AF65-F5344CB8AC3E}">
        <p14:creationId xmlns:p14="http://schemas.microsoft.com/office/powerpoint/2010/main" val="70805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BB4-86EA-4914-A13F-29DCBCFE91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6F8006-8A6C-4F87-8AB0-FF541D3FBF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297366-7977-4C8C-B3AE-8FD8F58FB93C}"/>
              </a:ext>
            </a:extLst>
          </p:cNvPr>
          <p:cNvSpPr>
            <a:spLocks noGrp="1"/>
          </p:cNvSpPr>
          <p:nvPr>
            <p:ph type="dt" sz="half" idx="10"/>
          </p:nvPr>
        </p:nvSpPr>
        <p:spPr/>
        <p:txBody>
          <a:bodyPr/>
          <a:lstStyle/>
          <a:p>
            <a:r>
              <a:rPr lang="en-US"/>
              <a:t>Oct-18-2022</a:t>
            </a:r>
            <a:endParaRPr lang="en-US" dirty="0"/>
          </a:p>
        </p:txBody>
      </p:sp>
      <p:sp>
        <p:nvSpPr>
          <p:cNvPr id="5" name="Footer Placeholder 4">
            <a:extLst>
              <a:ext uri="{FF2B5EF4-FFF2-40B4-BE49-F238E27FC236}">
                <a16:creationId xmlns:a16="http://schemas.microsoft.com/office/drawing/2014/main" id="{B90230D2-09B4-454D-955F-8DEFCAD05C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EE2540-56F1-40EF-81F7-2F526985CA8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86903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4E2E-5542-4B21-A068-B36E7A26B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98884D-27FD-4001-85C7-CE0793D3ED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6868-E0A1-4293-9A21-7A0791DCAC10}"/>
              </a:ext>
            </a:extLst>
          </p:cNvPr>
          <p:cNvSpPr>
            <a:spLocks noGrp="1"/>
          </p:cNvSpPr>
          <p:nvPr>
            <p:ph type="dt" sz="half" idx="10"/>
          </p:nvPr>
        </p:nvSpPr>
        <p:spPr/>
        <p:txBody>
          <a:bodyPr/>
          <a:lstStyle/>
          <a:p>
            <a:r>
              <a:rPr lang="en-US"/>
              <a:t>Oct-18-2022</a:t>
            </a:r>
            <a:endParaRPr lang="en-US" dirty="0"/>
          </a:p>
        </p:txBody>
      </p:sp>
      <p:sp>
        <p:nvSpPr>
          <p:cNvPr id="5" name="Footer Placeholder 4">
            <a:extLst>
              <a:ext uri="{FF2B5EF4-FFF2-40B4-BE49-F238E27FC236}">
                <a16:creationId xmlns:a16="http://schemas.microsoft.com/office/drawing/2014/main" id="{40FF0AC7-98BC-4512-9072-DB4F529F69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229554-2857-479E-859D-48F1422AF5C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7706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BCDD-C89D-4975-AAA3-360ECA2D8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D6CD8-A60C-4E3C-8C50-F91330652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D21ED-498A-4228-8FA9-AFF1FFDD9EE8}"/>
              </a:ext>
            </a:extLst>
          </p:cNvPr>
          <p:cNvSpPr>
            <a:spLocks noGrp="1"/>
          </p:cNvSpPr>
          <p:nvPr>
            <p:ph type="dt" sz="half" idx="10"/>
          </p:nvPr>
        </p:nvSpPr>
        <p:spPr/>
        <p:txBody>
          <a:bodyPr/>
          <a:lstStyle/>
          <a:p>
            <a:r>
              <a:rPr lang="en-US"/>
              <a:t>Oct-18-2022</a:t>
            </a:r>
            <a:endParaRPr lang="en-US" dirty="0"/>
          </a:p>
        </p:txBody>
      </p:sp>
      <p:sp>
        <p:nvSpPr>
          <p:cNvPr id="5" name="Footer Placeholder 4">
            <a:extLst>
              <a:ext uri="{FF2B5EF4-FFF2-40B4-BE49-F238E27FC236}">
                <a16:creationId xmlns:a16="http://schemas.microsoft.com/office/drawing/2014/main" id="{74A0281A-8BEF-47E5-8CF5-A8B93FE608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5EE23B-65CA-4243-864D-812B2E37C9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6209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7874" y="0"/>
            <a:ext cx="4462496"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1800"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610"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4149" y="609600"/>
            <a:ext cx="491618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610"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496" y="2591494"/>
            <a:ext cx="4419600" cy="760612"/>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4148" y="2743200"/>
            <a:ext cx="10137241" cy="3505200"/>
          </a:xfrm>
        </p:spPr>
        <p:txBody>
          <a:bodyPr/>
          <a:lstStyle>
            <a:lvl1pPr>
              <a:defRPr>
                <a:solidFill>
                  <a:schemeClr val="tx1">
                    <a:lumMod val="85000"/>
                    <a:lumOff val="15000"/>
                  </a:schemeClr>
                </a:solidFill>
              </a:defRPr>
            </a:lvl1pPr>
          </a:lstStyle>
          <a:p>
            <a:r>
              <a:rPr lang="en-US" dirty="0"/>
              <a:t>Click icon to add table</a:t>
            </a:r>
          </a:p>
        </p:txBody>
      </p:sp>
    </p:spTree>
    <p:extLst>
      <p:ext uri="{BB962C8B-B14F-4D97-AF65-F5344CB8AC3E}">
        <p14:creationId xmlns:p14="http://schemas.microsoft.com/office/powerpoint/2010/main" val="201793084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rt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2" y="10799"/>
            <a:ext cx="12192003" cy="1818001"/>
          </a:xfrm>
          <a:prstGeom prst="rect">
            <a:avLst/>
          </a:prstGeom>
          <a:gradFill>
            <a:gsLst>
              <a:gs pos="8000">
                <a:schemeClr val="accent2">
                  <a:lumMod val="40000"/>
                  <a:lumOff val="60000"/>
                </a:schemeClr>
              </a:gs>
              <a:gs pos="72000">
                <a:schemeClr val="accent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a:xfrm>
            <a:off x="1446589" y="429770"/>
            <a:ext cx="10241280" cy="1234440"/>
          </a:xfrm>
        </p:spPr>
        <p:txBody>
          <a:bodyPr/>
          <a:lstStyle>
            <a:lvl1pPr>
              <a:defRPr>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a:xfrm>
            <a:off x="1320803" y="2865440"/>
            <a:ext cx="10240960" cy="2708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4"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r>
              <a:rPr lang="en-US"/>
              <a:t>Oct-18-2022</a:t>
            </a:r>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lvl1pPr>
              <a:defRPr>
                <a:solidFill>
                  <a:schemeClr val="tx1"/>
                </a:solidFill>
              </a:defRPr>
            </a:lvl1pPr>
          </a:lstStyle>
          <a:p>
            <a:fld id="{C01389E6-C847-4AD0-B56D-D205B2EAB1EE}" type="slidenum">
              <a:rPr lang="en-US" smtClean="0"/>
              <a:pPr/>
              <a:t>‹#›</a:t>
            </a:fld>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1764001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79672" y="457201"/>
            <a:ext cx="6272784" cy="616267"/>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79672" y="1685038"/>
            <a:ext cx="6272784" cy="4496306"/>
          </a:xfrm>
        </p:spPr>
        <p:txBody>
          <a:bodyPr/>
          <a:lstStyle>
            <a:lvl1pPr>
              <a:buNone/>
              <a:defRPr sz="1799"/>
            </a:lvl1pPr>
          </a:lstStyle>
          <a:p>
            <a:pPr lvl="0"/>
            <a:r>
              <a:rPr lang="en-US"/>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2"/>
            <a:ext cx="2743200" cy="365125"/>
          </a:xfrm>
        </p:spPr>
        <p:txBody>
          <a:bodyPr/>
          <a:lstStyle/>
          <a:p>
            <a:r>
              <a:rPr lang="en-US"/>
              <a:t>Oct-18-2022</a:t>
            </a:r>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2"/>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2"/>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83545"/>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79672" y="1230186"/>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1" y="321288"/>
            <a:ext cx="4050792" cy="5860056"/>
          </a:xfrm>
        </p:spPr>
        <p:txBody>
          <a:bodyPr anchor="ctr"/>
          <a:lstStyle>
            <a:lvl1pPr algn="ctr">
              <a:buNone/>
              <a:defRPr/>
            </a:lvl1pPr>
          </a:lstStyle>
          <a:p>
            <a:r>
              <a:rPr lang="en-US" dirty="0"/>
              <a:t>Click icon to add picture</a:t>
            </a:r>
          </a:p>
        </p:txBody>
      </p:sp>
    </p:spTree>
    <p:extLst>
      <p:ext uri="{BB962C8B-B14F-4D97-AF65-F5344CB8AC3E}">
        <p14:creationId xmlns:p14="http://schemas.microsoft.com/office/powerpoint/2010/main" val="244004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0477-207E-4566-9B54-250C48DF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4A1CE-B085-4B4E-A635-F6A3F93E0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02963-7685-4711-82E0-019ABF44A209}"/>
              </a:ext>
            </a:extLst>
          </p:cNvPr>
          <p:cNvSpPr>
            <a:spLocks noGrp="1"/>
          </p:cNvSpPr>
          <p:nvPr>
            <p:ph type="dt" sz="half" idx="10"/>
          </p:nvPr>
        </p:nvSpPr>
        <p:spPr/>
        <p:txBody>
          <a:bodyPr/>
          <a:lstStyle/>
          <a:p>
            <a:r>
              <a:rPr lang="en-US"/>
              <a:t>Oct-18-2022</a:t>
            </a:r>
            <a:endParaRPr lang="en-US" dirty="0"/>
          </a:p>
        </p:txBody>
      </p:sp>
      <p:sp>
        <p:nvSpPr>
          <p:cNvPr id="5" name="Footer Placeholder 4">
            <a:extLst>
              <a:ext uri="{FF2B5EF4-FFF2-40B4-BE49-F238E27FC236}">
                <a16:creationId xmlns:a16="http://schemas.microsoft.com/office/drawing/2014/main" id="{AE4507D1-A677-4474-A705-43F4A7FDA0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001741-2142-4B8D-9705-670B5FA27962}"/>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63596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025B-EB6D-431E-B32F-DA0EBABA9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1C1327-08E0-44BF-89FE-143075992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690727-A4B2-4DAA-A0D3-06509821D9DE}"/>
              </a:ext>
            </a:extLst>
          </p:cNvPr>
          <p:cNvSpPr>
            <a:spLocks noGrp="1"/>
          </p:cNvSpPr>
          <p:nvPr>
            <p:ph type="dt" sz="half" idx="10"/>
          </p:nvPr>
        </p:nvSpPr>
        <p:spPr/>
        <p:txBody>
          <a:bodyPr/>
          <a:lstStyle/>
          <a:p>
            <a:r>
              <a:rPr lang="en-US"/>
              <a:t>Oct-18-2022</a:t>
            </a:r>
            <a:endParaRPr lang="en-US" dirty="0"/>
          </a:p>
        </p:txBody>
      </p:sp>
      <p:sp>
        <p:nvSpPr>
          <p:cNvPr id="5" name="Footer Placeholder 4">
            <a:extLst>
              <a:ext uri="{FF2B5EF4-FFF2-40B4-BE49-F238E27FC236}">
                <a16:creationId xmlns:a16="http://schemas.microsoft.com/office/drawing/2014/main" id="{4A87FB91-86FE-41CA-A6E1-26D2C1DF6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985C1B-7B33-47B8-9EE7-260C5BC6248F}"/>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37847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756A-2242-4240-8EFE-9A5ECC018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FEB5-2E14-4D7B-9550-920879C68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CCDDD-4337-4985-9218-33298F1F45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C28734-EB3A-4D05-9AA9-CA49A09A90C6}"/>
              </a:ext>
            </a:extLst>
          </p:cNvPr>
          <p:cNvSpPr>
            <a:spLocks noGrp="1"/>
          </p:cNvSpPr>
          <p:nvPr>
            <p:ph type="dt" sz="half" idx="10"/>
          </p:nvPr>
        </p:nvSpPr>
        <p:spPr/>
        <p:txBody>
          <a:bodyPr/>
          <a:lstStyle/>
          <a:p>
            <a:r>
              <a:rPr lang="en-US"/>
              <a:t>Oct-18-2022</a:t>
            </a:r>
            <a:endParaRPr lang="en-US" dirty="0"/>
          </a:p>
        </p:txBody>
      </p:sp>
      <p:sp>
        <p:nvSpPr>
          <p:cNvPr id="6" name="Footer Placeholder 5">
            <a:extLst>
              <a:ext uri="{FF2B5EF4-FFF2-40B4-BE49-F238E27FC236}">
                <a16:creationId xmlns:a16="http://schemas.microsoft.com/office/drawing/2014/main" id="{BF4D9EB8-008E-4619-9176-54121F7230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F13847-DB90-49B5-A57D-B57C704A057B}"/>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24510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78F0-A213-49FD-BCCA-887C56E081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BB613-1710-4ABE-ACE9-54189560B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ABAA8A-35E8-4ABB-BBA4-C1542110B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49F17-DD03-4B63-A7B3-F2A888F49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468AE5-8F41-4D6D-A9B6-47FF60125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2AC4C-38DF-450D-9097-EDE12F39FF15}"/>
              </a:ext>
            </a:extLst>
          </p:cNvPr>
          <p:cNvSpPr>
            <a:spLocks noGrp="1"/>
          </p:cNvSpPr>
          <p:nvPr>
            <p:ph type="dt" sz="half" idx="10"/>
          </p:nvPr>
        </p:nvSpPr>
        <p:spPr/>
        <p:txBody>
          <a:bodyPr/>
          <a:lstStyle/>
          <a:p>
            <a:r>
              <a:rPr lang="en-US"/>
              <a:t>Oct-18-2022</a:t>
            </a:r>
            <a:endParaRPr lang="en-US" dirty="0"/>
          </a:p>
        </p:txBody>
      </p:sp>
      <p:sp>
        <p:nvSpPr>
          <p:cNvPr id="8" name="Footer Placeholder 7">
            <a:extLst>
              <a:ext uri="{FF2B5EF4-FFF2-40B4-BE49-F238E27FC236}">
                <a16:creationId xmlns:a16="http://schemas.microsoft.com/office/drawing/2014/main" id="{98BA1DFD-FD6D-42F2-9DBF-FF4C1B6705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E5DCBB-F2CC-49D8-B825-6A2883969E00}"/>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260653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F202-0292-4686-AFBB-617F50306D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D4996-D436-4469-A6FF-96A02A666BB9}"/>
              </a:ext>
            </a:extLst>
          </p:cNvPr>
          <p:cNvSpPr>
            <a:spLocks noGrp="1"/>
          </p:cNvSpPr>
          <p:nvPr>
            <p:ph type="dt" sz="half" idx="10"/>
          </p:nvPr>
        </p:nvSpPr>
        <p:spPr/>
        <p:txBody>
          <a:bodyPr/>
          <a:lstStyle/>
          <a:p>
            <a:r>
              <a:rPr lang="en-US"/>
              <a:t>Oct-18-2022</a:t>
            </a:r>
            <a:endParaRPr lang="en-US" dirty="0"/>
          </a:p>
        </p:txBody>
      </p:sp>
      <p:sp>
        <p:nvSpPr>
          <p:cNvPr id="4" name="Footer Placeholder 3">
            <a:extLst>
              <a:ext uri="{FF2B5EF4-FFF2-40B4-BE49-F238E27FC236}">
                <a16:creationId xmlns:a16="http://schemas.microsoft.com/office/drawing/2014/main" id="{0A61AD29-4CF7-4480-9567-5ADCB9F97B4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C8BB2C-4CB7-443C-AFFB-E1571B8DCFEC}"/>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15175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861D24-5419-4E33-8E51-B0A4480D48B7}"/>
              </a:ext>
            </a:extLst>
          </p:cNvPr>
          <p:cNvSpPr>
            <a:spLocks noGrp="1"/>
          </p:cNvSpPr>
          <p:nvPr>
            <p:ph type="dt" sz="half" idx="10"/>
          </p:nvPr>
        </p:nvSpPr>
        <p:spPr/>
        <p:txBody>
          <a:bodyPr/>
          <a:lstStyle/>
          <a:p>
            <a:r>
              <a:rPr lang="en-US"/>
              <a:t>Oct-18-2022</a:t>
            </a:r>
            <a:endParaRPr lang="en-US" dirty="0"/>
          </a:p>
        </p:txBody>
      </p:sp>
      <p:sp>
        <p:nvSpPr>
          <p:cNvPr id="3" name="Footer Placeholder 2">
            <a:extLst>
              <a:ext uri="{FF2B5EF4-FFF2-40B4-BE49-F238E27FC236}">
                <a16:creationId xmlns:a16="http://schemas.microsoft.com/office/drawing/2014/main" id="{41625072-72C1-47F9-AF39-569D33913F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56AA66A-9D65-4D45-8891-07F42E0BA096}"/>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73610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34D62-A331-4194-B2B6-2D100506B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C1F34A-823C-4E29-AA99-79DFA473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07336-6FDE-439E-8425-124233C9D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E2124-CFB0-4AA1-AA71-099CB1109870}"/>
              </a:ext>
            </a:extLst>
          </p:cNvPr>
          <p:cNvSpPr>
            <a:spLocks noGrp="1"/>
          </p:cNvSpPr>
          <p:nvPr>
            <p:ph type="dt" sz="half" idx="10"/>
          </p:nvPr>
        </p:nvSpPr>
        <p:spPr/>
        <p:txBody>
          <a:bodyPr/>
          <a:lstStyle/>
          <a:p>
            <a:r>
              <a:rPr lang="en-US"/>
              <a:t>Oct-18-2022</a:t>
            </a:r>
            <a:endParaRPr lang="en-US" dirty="0"/>
          </a:p>
        </p:txBody>
      </p:sp>
      <p:sp>
        <p:nvSpPr>
          <p:cNvPr id="6" name="Footer Placeholder 5">
            <a:extLst>
              <a:ext uri="{FF2B5EF4-FFF2-40B4-BE49-F238E27FC236}">
                <a16:creationId xmlns:a16="http://schemas.microsoft.com/office/drawing/2014/main" id="{D88A4291-FAD5-43C6-BE43-8A249A883A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5AD6D9-764D-418B-926A-29905D5A4698}"/>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4641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026D-77D2-490D-A58A-40883BFDCF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61153-DA58-44AF-9E9E-D683DF94B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5E5B49-D966-4609-932E-99C049214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1998B-EAD8-4F81-9460-8B11177059A9}"/>
              </a:ext>
            </a:extLst>
          </p:cNvPr>
          <p:cNvSpPr>
            <a:spLocks noGrp="1"/>
          </p:cNvSpPr>
          <p:nvPr>
            <p:ph type="dt" sz="half" idx="10"/>
          </p:nvPr>
        </p:nvSpPr>
        <p:spPr/>
        <p:txBody>
          <a:bodyPr/>
          <a:lstStyle/>
          <a:p>
            <a:r>
              <a:rPr lang="en-US"/>
              <a:t>Oct-18-2022</a:t>
            </a:r>
            <a:endParaRPr lang="en-US" dirty="0"/>
          </a:p>
        </p:txBody>
      </p:sp>
      <p:sp>
        <p:nvSpPr>
          <p:cNvPr id="6" name="Footer Placeholder 5">
            <a:extLst>
              <a:ext uri="{FF2B5EF4-FFF2-40B4-BE49-F238E27FC236}">
                <a16:creationId xmlns:a16="http://schemas.microsoft.com/office/drawing/2014/main" id="{32260FCF-28CE-40C4-8FAA-03B58363E2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C737C9-EF37-43C3-88A1-A77313523D27}"/>
              </a:ext>
            </a:extLst>
          </p:cNvPr>
          <p:cNvSpPr>
            <a:spLocks noGrp="1"/>
          </p:cNvSpPr>
          <p:nvPr>
            <p:ph type="sldNum" sz="quarter" idx="12"/>
          </p:nvPr>
        </p:nvSpPr>
        <p:spPr/>
        <p:txBody>
          <a:bodyPr/>
          <a:lstStyle/>
          <a:p>
            <a:fld id="{AA404F46-0C47-424B-883B-DA147CF358A3}" type="slidenum">
              <a:rPr lang="en-US" smtClean="0"/>
              <a:t>‹#›</a:t>
            </a:fld>
            <a:endParaRPr lang="en-US" dirty="0"/>
          </a:p>
        </p:txBody>
      </p:sp>
    </p:spTree>
    <p:extLst>
      <p:ext uri="{BB962C8B-B14F-4D97-AF65-F5344CB8AC3E}">
        <p14:creationId xmlns:p14="http://schemas.microsoft.com/office/powerpoint/2010/main" val="344430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644D0-307E-4EAE-B5DD-A4FEBEE7D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A19B5-3797-4429-8CEF-8F875BFCE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56583-18FE-490B-BAC8-4D41D5560B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Oct-18-2022</a:t>
            </a:r>
            <a:endParaRPr lang="en-US" dirty="0"/>
          </a:p>
        </p:txBody>
      </p:sp>
      <p:sp>
        <p:nvSpPr>
          <p:cNvPr id="5" name="Footer Placeholder 4">
            <a:extLst>
              <a:ext uri="{FF2B5EF4-FFF2-40B4-BE49-F238E27FC236}">
                <a16:creationId xmlns:a16="http://schemas.microsoft.com/office/drawing/2014/main" id="{B5CC72E4-D919-4E4C-A907-CCA3C267C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B6F07A-ACA0-4075-BF8F-91023973F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4F46-0C47-424B-883B-DA147CF358A3}" type="slidenum">
              <a:rPr lang="en-US" smtClean="0"/>
              <a:t>‹#›</a:t>
            </a:fld>
            <a:endParaRPr lang="en-US" dirty="0"/>
          </a:p>
        </p:txBody>
      </p:sp>
    </p:spTree>
    <p:extLst>
      <p:ext uri="{BB962C8B-B14F-4D97-AF65-F5344CB8AC3E}">
        <p14:creationId xmlns:p14="http://schemas.microsoft.com/office/powerpoint/2010/main" val="137757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bibleref.com/biblepassage/?search=Acts_3:1" TargetMode="External"/><Relationship Id="rId3" Type="http://schemas.openxmlformats.org/officeDocument/2006/relationships/hyperlink" Target="https://www.bibleref.com/biblepassage/?search=Matthew_10:2-4" TargetMode="External"/><Relationship Id="rId7" Type="http://schemas.openxmlformats.org/officeDocument/2006/relationships/hyperlink" Target="https://www.bibleref.com/biblepassage/?search=Galatians_2:9" TargetMode="External"/><Relationship Id="rId12" Type="http://schemas.openxmlformats.org/officeDocument/2006/relationships/hyperlink" Target="https://www.bibleref.com/biblepassage/?search=Revelation_1:1" TargetMode="External"/><Relationship Id="rId2" Type="http://schemas.openxmlformats.org/officeDocument/2006/relationships/hyperlink" Target="https://www.bibleref.com/biblepassage/?search=Acts_12:2"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1_John_1:1-4" TargetMode="External"/><Relationship Id="rId11" Type="http://schemas.openxmlformats.org/officeDocument/2006/relationships/hyperlink" Target="https://www.bibleref.com/biblepassage/?search=Revelation_1:9" TargetMode="External"/><Relationship Id="rId5" Type="http://schemas.openxmlformats.org/officeDocument/2006/relationships/hyperlink" Target="https://www.bibleref.com/biblepassage/?search=Luke_6:12-16" TargetMode="External"/><Relationship Id="rId10" Type="http://schemas.openxmlformats.org/officeDocument/2006/relationships/hyperlink" Target="https://www.bibleref.com/biblepassage/?search=Acts_8:14" TargetMode="External"/><Relationship Id="rId4" Type="http://schemas.openxmlformats.org/officeDocument/2006/relationships/hyperlink" Target="https://www.bibleref.com/biblepassage/?search=Mark_3:17" TargetMode="External"/><Relationship Id="rId9" Type="http://schemas.openxmlformats.org/officeDocument/2006/relationships/hyperlink" Target="https://www.bibleref.com/biblepassage/?search=Acts_4:1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bibleref.com/biblepassage/?search=John_20:31" TargetMode="External"/><Relationship Id="rId13" Type="http://schemas.openxmlformats.org/officeDocument/2006/relationships/hyperlink" Target="https://www.bibleref.com/biblepassage/?search=John_6:1-15" TargetMode="External"/><Relationship Id="rId3" Type="http://schemas.openxmlformats.org/officeDocument/2006/relationships/hyperlink" Target="https://www.bibleref.com/John/4/John-chapter-4.html" TargetMode="External"/><Relationship Id="rId7" Type="http://schemas.openxmlformats.org/officeDocument/2006/relationships/hyperlink" Target="https://www.bibleref.com/biblepassage/?search=Luke_1:1-4" TargetMode="External"/><Relationship Id="rId12" Type="http://schemas.openxmlformats.org/officeDocument/2006/relationships/hyperlink" Target="https://www.bibleref.com/biblepassage/?search=John_5:1-18" TargetMode="External"/><Relationship Id="rId17" Type="http://schemas.openxmlformats.org/officeDocument/2006/relationships/hyperlink" Target="https://www.bibleref.com/biblepassage/?search=John_21:6-11" TargetMode="External"/><Relationship Id="rId2" Type="http://schemas.openxmlformats.org/officeDocument/2006/relationships/hyperlink" Target="https://www.bibleref.com/John/3/John-chapter-3.html" TargetMode="External"/><Relationship Id="rId16" Type="http://schemas.openxmlformats.org/officeDocument/2006/relationships/hyperlink" Target="https://www.bibleref.com/biblepassage/?search=John_11:1-57"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hn_1:1-18" TargetMode="External"/><Relationship Id="rId11" Type="http://schemas.openxmlformats.org/officeDocument/2006/relationships/hyperlink" Target="https://www.bibleref.com/biblepassage/?search=John_4:46-54" TargetMode="External"/><Relationship Id="rId5" Type="http://schemas.openxmlformats.org/officeDocument/2006/relationships/hyperlink" Target="https://www.bibleref.com/biblepassage/?search=John_6:12-17" TargetMode="External"/><Relationship Id="rId15" Type="http://schemas.openxmlformats.org/officeDocument/2006/relationships/hyperlink" Target="https://www.bibleref.com/biblepassage/?search=John_9:1-41" TargetMode="External"/><Relationship Id="rId10" Type="http://schemas.openxmlformats.org/officeDocument/2006/relationships/hyperlink" Target="https://www.bibleref.com/biblepassage/?search=John_2:1-11" TargetMode="External"/><Relationship Id="rId4" Type="http://schemas.openxmlformats.org/officeDocument/2006/relationships/hyperlink" Target="https://www.bibleref.com/biblepassage/?search=Mark_6:42-45" TargetMode="External"/><Relationship Id="rId9" Type="http://schemas.openxmlformats.org/officeDocument/2006/relationships/hyperlink" Target="https://www.bibleref.com/biblepassage/?search=John_1:12" TargetMode="External"/><Relationship Id="rId14" Type="http://schemas.openxmlformats.org/officeDocument/2006/relationships/hyperlink" Target="https://www.bibleref.com/biblepassage/?search=John_6:16-2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hyperlink" Target="https://www.bibleref.com/John/10/John-10-28.html" TargetMode="External"/><Relationship Id="rId13" Type="http://schemas.openxmlformats.org/officeDocument/2006/relationships/hyperlink" Target="https://www.bibleref.com/John/17/John-17-17.html" TargetMode="External"/><Relationship Id="rId3" Type="http://schemas.openxmlformats.org/officeDocument/2006/relationships/hyperlink" Target="https://www.bibleref.com/John/1/John-1-14.html" TargetMode="External"/><Relationship Id="rId7" Type="http://schemas.openxmlformats.org/officeDocument/2006/relationships/hyperlink" Target="https://www.bibleref.com/John/10/John-10-10.html" TargetMode="External"/><Relationship Id="rId12" Type="http://schemas.openxmlformats.org/officeDocument/2006/relationships/hyperlink" Target="https://www.bibleref.com/John/14/John-14-9.html" TargetMode="External"/><Relationship Id="rId2" Type="http://schemas.openxmlformats.org/officeDocument/2006/relationships/hyperlink" Target="https://www.bibleref.com/John/1/John-1-1.html" TargetMode="External"/><Relationship Id="rId16" Type="http://schemas.openxmlformats.org/officeDocument/2006/relationships/hyperlink" Target="https://www.bibleref.com/biblepassage/?search=John_20:30-31" TargetMode="External"/><Relationship Id="rId1" Type="http://schemas.openxmlformats.org/officeDocument/2006/relationships/slideLayout" Target="../slideLayouts/slideLayout6.xml"/><Relationship Id="rId6" Type="http://schemas.openxmlformats.org/officeDocument/2006/relationships/hyperlink" Target="https://www.bibleref.com/John/6/John-6-29.html" TargetMode="External"/><Relationship Id="rId11" Type="http://schemas.openxmlformats.org/officeDocument/2006/relationships/hyperlink" Target="https://www.bibleref.com/John/14/John-14-6.html" TargetMode="External"/><Relationship Id="rId5" Type="http://schemas.openxmlformats.org/officeDocument/2006/relationships/hyperlink" Target="https://www.bibleref.com/John/3/John-3-16.html" TargetMode="External"/><Relationship Id="rId15" Type="http://schemas.openxmlformats.org/officeDocument/2006/relationships/hyperlink" Target="https://www.bibleref.com/biblepassage/?search=John_20:26-29" TargetMode="External"/><Relationship Id="rId10" Type="http://schemas.openxmlformats.org/officeDocument/2006/relationships/hyperlink" Target="https://www.bibleref.com/John/13/John-13-35.html" TargetMode="External"/><Relationship Id="rId4" Type="http://schemas.openxmlformats.org/officeDocument/2006/relationships/hyperlink" Target="https://www.bibleref.com/John/1/John-1-29.html" TargetMode="External"/><Relationship Id="rId9" Type="http://schemas.openxmlformats.org/officeDocument/2006/relationships/hyperlink" Target="https://www.bibleref.com/biblepassage/?search=John_11:25-26" TargetMode="External"/><Relationship Id="rId14" Type="http://schemas.openxmlformats.org/officeDocument/2006/relationships/hyperlink" Target="https://www.bibleref.com/John/19/John-19-30.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ref.com/biblepassage/?search=Deuteronomy_8:3" TargetMode="External"/><Relationship Id="rId2" Type="http://schemas.openxmlformats.org/officeDocument/2006/relationships/hyperlink" Target="https://www.bibleref.com/biblepassage/?search=Nehemiah_9:15" TargetMode="External"/><Relationship Id="rId1" Type="http://schemas.openxmlformats.org/officeDocument/2006/relationships/slideLayout" Target="../slideLayouts/slideLayout6.xml"/><Relationship Id="rId5" Type="http://schemas.openxmlformats.org/officeDocument/2006/relationships/hyperlink" Target="https://www.bibleref.com/biblepassage/?search=Isaiah_49:10" TargetMode="External"/><Relationship Id="rId4" Type="http://schemas.openxmlformats.org/officeDocument/2006/relationships/hyperlink" Target="https://www.bibleref.com/biblepassage/?search=Matthew_5:6"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tquestions.org/books-of-the-Bible.html" TargetMode="External"/><Relationship Id="rId3" Type="http://schemas.openxmlformats.org/officeDocument/2006/relationships/hyperlink" Target="https://www.bibleref.com/biblepassage/?search=2_Timothy_3:16-17" TargetMode="External"/><Relationship Id="rId7" Type="http://schemas.openxmlformats.org/officeDocument/2006/relationships/hyperlink" Target="https://www.bibleref.com/biblepassage/?search=Matthew_24:35" TargetMode="External"/><Relationship Id="rId2" Type="http://schemas.openxmlformats.org/officeDocument/2006/relationships/hyperlink" Target="https://www.bibleref.com/biblepassage/?search=Matthew_28:18-20" TargetMode="External"/><Relationship Id="rId1" Type="http://schemas.openxmlformats.org/officeDocument/2006/relationships/slideLayout" Target="../slideLayouts/slideLayout12.xml"/><Relationship Id="rId6" Type="http://schemas.openxmlformats.org/officeDocument/2006/relationships/hyperlink" Target="https://www.bibleref.com/biblepassage/?search=Matthew_23:8-10" TargetMode="External"/><Relationship Id="rId5" Type="http://schemas.openxmlformats.org/officeDocument/2006/relationships/hyperlink" Target="https://www.bibleref.com/biblepassage/?search=John_16:13" TargetMode="External"/><Relationship Id="rId4" Type="http://schemas.openxmlformats.org/officeDocument/2006/relationships/hyperlink" Target="https://www.bibleref.com/biblepassage/?search=2_Peter_1:20-21" TargetMode="External"/><Relationship Id="rId9" Type="http://schemas.openxmlformats.org/officeDocument/2006/relationships/hyperlink" Target="https://www.blueletterbible.org/"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bibleref.com/biblepassage/?search=John_6:39" TargetMode="External"/><Relationship Id="rId3" Type="http://schemas.openxmlformats.org/officeDocument/2006/relationships/image" Target="../media/image13.jpg"/><Relationship Id="rId7" Type="http://schemas.openxmlformats.org/officeDocument/2006/relationships/hyperlink" Target="https://www.bibleref.com/biblepassage/?search=John_14:1-3" TargetMode="External"/><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s://www.bibleref.com/biblepassage/?search=John_1:19-27" TargetMode="External"/><Relationship Id="rId4" Type="http://schemas.openxmlformats.org/officeDocument/2006/relationships/hyperlink" Target="https://www.bibleref.com/biblepassage/?search=John_1:29-36" TargetMode="External"/><Relationship Id="rId9" Type="http://schemas.openxmlformats.org/officeDocument/2006/relationships/hyperlink" Target="https://www.bibleref.com/biblepassage/?search=John_12:48"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ref.com/biblepassage/?search=John_10:11-21" TargetMode="External"/><Relationship Id="rId13" Type="http://schemas.openxmlformats.org/officeDocument/2006/relationships/hyperlink" Target="https://www.bibleref.com/biblepassage/?search=John_15:9-10" TargetMode="External"/><Relationship Id="rId18" Type="http://schemas.openxmlformats.org/officeDocument/2006/relationships/hyperlink" Target="https://www.bibleref.com/biblepassage/?search=Isaiah_30:26" TargetMode="External"/><Relationship Id="rId3" Type="http://schemas.openxmlformats.org/officeDocument/2006/relationships/hyperlink" Target="https://www.bibleref.com/biblepassage/?search=John_1:29" TargetMode="External"/><Relationship Id="rId21" Type="http://schemas.openxmlformats.org/officeDocument/2006/relationships/hyperlink" Target="https://www.bibleref.com/biblepassage/?search=Psalm_23:1" TargetMode="External"/><Relationship Id="rId7" Type="http://schemas.openxmlformats.org/officeDocument/2006/relationships/hyperlink" Target="https://www.bibleref.com/biblepassage/?search=John_10:1-10" TargetMode="External"/><Relationship Id="rId12" Type="http://schemas.openxmlformats.org/officeDocument/2006/relationships/hyperlink" Target="https://www.bibleref.com/biblepassage/?search=John_14:15-21" TargetMode="External"/><Relationship Id="rId17" Type="http://schemas.openxmlformats.org/officeDocument/2006/relationships/hyperlink" Target="https://www.bibleref.com/biblepassage/?search=John_8:12" TargetMode="External"/><Relationship Id="rId2" Type="http://schemas.openxmlformats.org/officeDocument/2006/relationships/hyperlink" Target="https://www.bibleref.com/biblepassage/?search=John_1:1-18" TargetMode="External"/><Relationship Id="rId16" Type="http://schemas.openxmlformats.org/officeDocument/2006/relationships/hyperlink" Target="https://www.bibleref.com/biblepassage/?search=John_6:35" TargetMode="External"/><Relationship Id="rId20" Type="http://schemas.openxmlformats.org/officeDocument/2006/relationships/hyperlink" Target="https://www.bibleref.com/biblepassage/?search=Revelation_21:23"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hn_8:39-59" TargetMode="External"/><Relationship Id="rId11" Type="http://schemas.openxmlformats.org/officeDocument/2006/relationships/hyperlink" Target="https://www.bibleref.com/biblepassage/?search=John_15:1-17" TargetMode="External"/><Relationship Id="rId24" Type="http://schemas.openxmlformats.org/officeDocument/2006/relationships/hyperlink" Target="https://www.bibleref.com/biblepassage/?search=Ezekiel_34:23" TargetMode="External"/><Relationship Id="rId5" Type="http://schemas.openxmlformats.org/officeDocument/2006/relationships/hyperlink" Target="https://www.bibleref.com/biblepassage/?search=John_8:12-38" TargetMode="External"/><Relationship Id="rId15" Type="http://schemas.openxmlformats.org/officeDocument/2006/relationships/hyperlink" Target="https://www.bibleref.com/biblepassage/?search=John_1:10-12" TargetMode="External"/><Relationship Id="rId23" Type="http://schemas.openxmlformats.org/officeDocument/2006/relationships/hyperlink" Target="https://www.bibleref.com/biblepassage/?search=Jeremiah_31:10" TargetMode="External"/><Relationship Id="rId10" Type="http://schemas.openxmlformats.org/officeDocument/2006/relationships/hyperlink" Target="https://www.bibleref.com/biblepassage/?search=John_14:1-14" TargetMode="External"/><Relationship Id="rId19" Type="http://schemas.openxmlformats.org/officeDocument/2006/relationships/hyperlink" Target="https://www.bibleref.com/biblepassage/?search=Isaiah_60:19-22" TargetMode="External"/><Relationship Id="rId4" Type="http://schemas.openxmlformats.org/officeDocument/2006/relationships/hyperlink" Target="https://www.bibleref.com/biblepassage/?search=John_6:22-71" TargetMode="External"/><Relationship Id="rId9" Type="http://schemas.openxmlformats.org/officeDocument/2006/relationships/hyperlink" Target="https://www.bibleref.com/biblepassage/?search=John_11:17-44" TargetMode="External"/><Relationship Id="rId14" Type="http://schemas.openxmlformats.org/officeDocument/2006/relationships/hyperlink" Target="https://www.bibleref.com/biblepassage/?search=John_20:30-31" TargetMode="External"/><Relationship Id="rId22" Type="http://schemas.openxmlformats.org/officeDocument/2006/relationships/hyperlink" Target="https://www.bibleref.com/biblepassage/?search=Psalm_8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ibleref.com/biblepassage/?search=John_21:15-17"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hyperlink" Target="https://webstersdictionary1828.com/" TargetMode="External"/><Relationship Id="rId3" Type="http://schemas.microsoft.com/office/2007/relationships/hdphoto" Target="../media/hdphoto2.wdp"/><Relationship Id="rId7" Type="http://schemas.openxmlformats.org/officeDocument/2006/relationships/hyperlink" Target="https://answersingenesis.org/" TargetMode="External"/><Relationship Id="rId2"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hyperlink" Target="https://www.precept.org/" TargetMode="External"/><Relationship Id="rId5" Type="http://schemas.openxmlformats.org/officeDocument/2006/relationships/hyperlink" Target="https://www.gotquestions.org/" TargetMode="External"/><Relationship Id="rId4" Type="http://schemas.openxmlformats.org/officeDocument/2006/relationships/hyperlink" Target="https://www.gty.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John_1:1-5"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bibleref.com/biblepassage/?search=Deuteronomy_8:3" TargetMode="External"/><Relationship Id="rId2" Type="http://schemas.openxmlformats.org/officeDocument/2006/relationships/hyperlink" Target="https://www.bibleref.com/biblepassage/?search=Nehemiah_9:15" TargetMode="External"/><Relationship Id="rId1" Type="http://schemas.openxmlformats.org/officeDocument/2006/relationships/slideLayout" Target="../slideLayouts/slideLayout6.xml"/><Relationship Id="rId5" Type="http://schemas.openxmlformats.org/officeDocument/2006/relationships/hyperlink" Target="https://www.bibleref.com/biblepassage/?search=Isaiah_49:10" TargetMode="External"/><Relationship Id="rId4" Type="http://schemas.openxmlformats.org/officeDocument/2006/relationships/hyperlink" Target="https://www.bibleref.com/biblepassage/?search=Matthew_5: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ibleref.com/biblepassage/?search=John_21:15-17"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hyperlink" Target="https://www.bibleref.com/biblepassage/?search=John_1:1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s://www.bibleref.com/biblepassage/?search=Isaiah_46:8-10" TargetMode="External"/><Relationship Id="rId13" Type="http://schemas.openxmlformats.org/officeDocument/2006/relationships/hyperlink" Target="https://www.bibleref.com/biblepassage/?search=1_Thessalonians_4:1" TargetMode="External"/><Relationship Id="rId18" Type="http://schemas.openxmlformats.org/officeDocument/2006/relationships/hyperlink" Target="https://www.bibleref.com/biblepassage/?search=James_1:27" TargetMode="External"/><Relationship Id="rId3" Type="http://schemas.openxmlformats.org/officeDocument/2006/relationships/hyperlink" Target="https://www.bibleref.com/biblepassage/?search=2_Peter_1:20-21" TargetMode="External"/><Relationship Id="rId21" Type="http://schemas.openxmlformats.org/officeDocument/2006/relationships/hyperlink" Target="https://www.bibleref.com/biblepassage/?search=Matthew_24:24" TargetMode="External"/><Relationship Id="rId7" Type="http://schemas.openxmlformats.org/officeDocument/2006/relationships/hyperlink" Target="https://www.bibleref.com/biblepassage/?search=Isaiah_45:6-7" TargetMode="External"/><Relationship Id="rId12" Type="http://schemas.openxmlformats.org/officeDocument/2006/relationships/hyperlink" Target="https://www.bibleref.com/biblepassage/?search=Ephesians_5:7-10" TargetMode="External"/><Relationship Id="rId17" Type="http://schemas.openxmlformats.org/officeDocument/2006/relationships/hyperlink" Target="https://www.bibleref.com/biblepassage/?search=Romans_12:2" TargetMode="External"/><Relationship Id="rId2" Type="http://schemas.openxmlformats.org/officeDocument/2006/relationships/hyperlink" Target="https://www.bibleref.com/biblepassage/?search=2_Timothy_3:16-17" TargetMode="External"/><Relationship Id="rId16" Type="http://schemas.openxmlformats.org/officeDocument/2006/relationships/hyperlink" Target="https://www.bibleref.com/biblepassage/?search=1_Peter_1:14-19" TargetMode="External"/><Relationship Id="rId20" Type="http://schemas.openxmlformats.org/officeDocument/2006/relationships/hyperlink" Target="https://www.bibleref.com/biblepassage/?search=1_Corinthians_6:9-10"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Job_40:6-14" TargetMode="External"/><Relationship Id="rId11" Type="http://schemas.openxmlformats.org/officeDocument/2006/relationships/hyperlink" Target="https://www.bibleref.com/biblepassage/?search=2_Timothy_3:13" TargetMode="External"/><Relationship Id="rId5" Type="http://schemas.openxmlformats.org/officeDocument/2006/relationships/hyperlink" Target="https://www.bibleref.com/biblepassage/?search=Jeremiah_9:23-24" TargetMode="External"/><Relationship Id="rId15" Type="http://schemas.openxmlformats.org/officeDocument/2006/relationships/hyperlink" Target="https://www.bibleref.com/biblepassage/?search=Hebrews_11:6" TargetMode="External"/><Relationship Id="rId10" Type="http://schemas.openxmlformats.org/officeDocument/2006/relationships/hyperlink" Target="https://www.bibleref.com/biblepassage/?search=Jeremiah_17:9" TargetMode="External"/><Relationship Id="rId19" Type="http://schemas.openxmlformats.org/officeDocument/2006/relationships/hyperlink" Target="https://www.bibleref.com/biblepassage/?search=Matthew_3:8" TargetMode="External"/><Relationship Id="rId4" Type="http://schemas.openxmlformats.org/officeDocument/2006/relationships/hyperlink" Target="https://www.bibleref.com/biblepassage/?search=1_John_5:20" TargetMode="External"/><Relationship Id="rId9" Type="http://schemas.openxmlformats.org/officeDocument/2006/relationships/hyperlink" Target="https://www.bibleref.com/biblepassage/?search=Philippians_2:12-13" TargetMode="External"/><Relationship Id="rId14" Type="http://schemas.openxmlformats.org/officeDocument/2006/relationships/hyperlink" Target="https://www.bibleref.com/biblepassage/?search=Ephesians_4:26-31" TargetMode="External"/><Relationship Id="rId22" Type="http://schemas.openxmlformats.org/officeDocument/2006/relationships/hyperlink" Target="https://www.bibleref.com/biblepassage/?search=Ephesians_4:11-1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bibleref.com/biblepassage/?search=John_1:1-5"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bibleref.com/biblepassage/?search=Luke_13:10-17" TargetMode="External"/><Relationship Id="rId13" Type="http://schemas.openxmlformats.org/officeDocument/2006/relationships/hyperlink" Target="https://www.bibleref.com/biblepassage/?search=Luke_19:1-10" TargetMode="External"/><Relationship Id="rId18" Type="http://schemas.openxmlformats.org/officeDocument/2006/relationships/hyperlink" Target="https://www.bibleref.com/Luke/21/Luke-chapter-21.html" TargetMode="External"/><Relationship Id="rId3" Type="http://schemas.openxmlformats.org/officeDocument/2006/relationships/hyperlink" Target="https://www.bibleref.com/biblepassage/?search=Luke_3:23-38" TargetMode="External"/><Relationship Id="rId7" Type="http://schemas.openxmlformats.org/officeDocument/2006/relationships/hyperlink" Target="https://www.bibleref.com/biblepassage/?search=Luke_10:1-24" TargetMode="External"/><Relationship Id="rId12" Type="http://schemas.openxmlformats.org/officeDocument/2006/relationships/hyperlink" Target="https://www.bibleref.com/biblepassage/?search=Luke_17:11-19" TargetMode="External"/><Relationship Id="rId17" Type="http://schemas.openxmlformats.org/officeDocument/2006/relationships/hyperlink" Target="https://www.bibleref.com/biblepassage/?search=Luke_22:24-62" TargetMode="External"/><Relationship Id="rId2" Type="http://schemas.openxmlformats.org/officeDocument/2006/relationships/hyperlink" Target="https://www.bibleref.com/biblepassage/?search=Luke_1:1-4" TargetMode="External"/><Relationship Id="rId16" Type="http://schemas.openxmlformats.org/officeDocument/2006/relationships/hyperlink" Target="https://www.bibleref.com/biblepassage/?search=Luke_9:21-22" TargetMode="External"/><Relationship Id="rId20" Type="http://schemas.openxmlformats.org/officeDocument/2006/relationships/hyperlink" Target="https://www.bibleref.com/biblepassage/?search=Galatians_4:4-5" TargetMode="External"/><Relationship Id="rId1" Type="http://schemas.openxmlformats.org/officeDocument/2006/relationships/slideLayout" Target="../slideLayouts/slideLayout2.xml"/><Relationship Id="rId6" Type="http://schemas.openxmlformats.org/officeDocument/2006/relationships/hyperlink" Target="https://www.bibleref.com/biblepassage/?search=Luke_7:11-17" TargetMode="External"/><Relationship Id="rId11" Type="http://schemas.openxmlformats.org/officeDocument/2006/relationships/hyperlink" Target="https://www.bibleref.com/biblepassage/?search=Luke_16:19-31" TargetMode="External"/><Relationship Id="rId5" Type="http://schemas.openxmlformats.org/officeDocument/2006/relationships/hyperlink" Target="https://www.bibleref.com/biblepassage/?search=Luke_1:5-38" TargetMode="External"/><Relationship Id="rId15" Type="http://schemas.openxmlformats.org/officeDocument/2006/relationships/hyperlink" Target="https://www.bibleref.com/biblepassage/?search=Luke_24:44-53" TargetMode="External"/><Relationship Id="rId10" Type="http://schemas.openxmlformats.org/officeDocument/2006/relationships/hyperlink" Target="https://www.bibleref.com/Luke/15/Luke-chapter-15.html" TargetMode="External"/><Relationship Id="rId19" Type="http://schemas.openxmlformats.org/officeDocument/2006/relationships/hyperlink" Target="https://www.bibleref.com/biblepassage/?search=Mark_1:14-15" TargetMode="External"/><Relationship Id="rId4" Type="http://schemas.openxmlformats.org/officeDocument/2006/relationships/hyperlink" Target="https://www.bibleref.com/biblepassage/?search=Luke_2:39-52" TargetMode="External"/><Relationship Id="rId9" Type="http://schemas.openxmlformats.org/officeDocument/2006/relationships/hyperlink" Target="https://www.bibleref.com/biblepassage/?search=Luke_10:25-37" TargetMode="External"/><Relationship Id="rId14" Type="http://schemas.openxmlformats.org/officeDocument/2006/relationships/hyperlink" Target="https://www.bibleref.com/biblepassage/?search=Luke_23:26-4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7" name="Group 116">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18"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1" name="Group 1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22" name="Freeform: Shape 1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3" name="Freeform: Shape 1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4" name="Freeform: Shape 1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5" name="Freeform: Shape 1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6" name="Freeform: Shape 1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7" name="Freeform: Shape 1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8" name="Freeform: Shape 1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1064028" y="1996418"/>
            <a:ext cx="9725730" cy="1305749"/>
          </a:xfrm>
        </p:spPr>
        <p:txBody>
          <a:bodyPr anchor="ctr">
            <a:normAutofit/>
          </a:bodyPr>
          <a:lstStyle/>
          <a:p>
            <a:r>
              <a:rPr lang="en-US" sz="5600" b="1" dirty="0">
                <a:solidFill>
                  <a:schemeClr val="bg1"/>
                </a:solidFill>
              </a:rPr>
              <a:t>JOHN</a:t>
            </a:r>
          </a:p>
        </p:txBody>
      </p:sp>
      <p:sp>
        <p:nvSpPr>
          <p:cNvPr id="3" name="Subtitle 2"/>
          <p:cNvSpPr>
            <a:spLocks noGrp="1"/>
          </p:cNvSpPr>
          <p:nvPr>
            <p:ph type="subTitle" idx="1"/>
          </p:nvPr>
        </p:nvSpPr>
        <p:spPr>
          <a:xfrm>
            <a:off x="874033" y="3657979"/>
            <a:ext cx="10105720" cy="1059999"/>
          </a:xfrm>
        </p:spPr>
        <p:txBody>
          <a:bodyPr anchor="ctr">
            <a:normAutofit/>
          </a:bodyPr>
          <a:lstStyle/>
          <a:p>
            <a:pPr>
              <a:spcAft>
                <a:spcPts val="600"/>
              </a:spcAft>
            </a:pPr>
            <a:r>
              <a:rPr lang="en-US" sz="3800" b="1" dirty="0">
                <a:solidFill>
                  <a:schemeClr val="tx2"/>
                </a:solidFill>
              </a:rPr>
              <a:t>Book 43</a:t>
            </a:r>
          </a:p>
        </p:txBody>
      </p:sp>
      <p:sp>
        <p:nvSpPr>
          <p:cNvPr id="4" name="Slide Number Placeholder 3">
            <a:extLst>
              <a:ext uri="{FF2B5EF4-FFF2-40B4-BE49-F238E27FC236}">
                <a16:creationId xmlns:a16="http://schemas.microsoft.com/office/drawing/2014/main" id="{6EB15ADC-6A71-59C8-D5A8-F7B4FA8004C5}"/>
              </a:ext>
            </a:extLst>
          </p:cNvPr>
          <p:cNvSpPr>
            <a:spLocks noGrp="1"/>
          </p:cNvSpPr>
          <p:nvPr>
            <p:ph type="sldNum" sz="quarter" idx="12"/>
          </p:nvPr>
        </p:nvSpPr>
        <p:spPr/>
        <p:txBody>
          <a:bodyPr/>
          <a:lstStyle/>
          <a:p>
            <a:fld id="{AA404F46-0C47-424B-883B-DA147CF358A3}" type="slidenum">
              <a:rPr lang="en-US" smtClean="0"/>
              <a:t>1</a:t>
            </a:fld>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712D-83C9-7B91-F708-5D07E4C2815D}"/>
              </a:ext>
            </a:extLst>
          </p:cNvPr>
          <p:cNvSpPr>
            <a:spLocks noGrp="1"/>
          </p:cNvSpPr>
          <p:nvPr>
            <p:ph type="title"/>
          </p:nvPr>
        </p:nvSpPr>
        <p:spPr>
          <a:xfrm>
            <a:off x="884283" y="137383"/>
            <a:ext cx="10512862" cy="488074"/>
          </a:xfrm>
        </p:spPr>
        <p:txBody>
          <a:bodyPr>
            <a:normAutofit/>
          </a:bodyPr>
          <a:lstStyle/>
          <a:p>
            <a:pPr algn="ctr"/>
            <a:r>
              <a:rPr lang="en-US" sz="2399" dirty="0">
                <a:solidFill>
                  <a:srgbClr val="6313DC"/>
                </a:solidFill>
              </a:rPr>
              <a:t>BIBLICAL CHRONOLOGICAL BACKGROUND</a:t>
            </a:r>
            <a:endParaRPr lang="en-US" sz="2399" dirty="0">
              <a:solidFill>
                <a:schemeClr val="accent2">
                  <a:lumMod val="75000"/>
                </a:schemeClr>
              </a:solidFill>
            </a:endParaRPr>
          </a:p>
        </p:txBody>
      </p:sp>
      <p:pic>
        <p:nvPicPr>
          <p:cNvPr id="3" name="Content Placeholder 6" descr="Chart&#10;&#10;Description automatically generated">
            <a:extLst>
              <a:ext uri="{FF2B5EF4-FFF2-40B4-BE49-F238E27FC236}">
                <a16:creationId xmlns:a16="http://schemas.microsoft.com/office/drawing/2014/main" id="{DE37BAA5-2BB2-7188-597B-AA1DE5275C7B}"/>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47328" y="600718"/>
            <a:ext cx="10040545" cy="5835400"/>
          </a:xfrm>
        </p:spPr>
      </p:pic>
      <p:grpSp>
        <p:nvGrpSpPr>
          <p:cNvPr id="6" name="Group 5">
            <a:extLst>
              <a:ext uri="{FF2B5EF4-FFF2-40B4-BE49-F238E27FC236}">
                <a16:creationId xmlns:a16="http://schemas.microsoft.com/office/drawing/2014/main" id="{978410A1-D8C6-D691-C892-B75054FD8411}"/>
              </a:ext>
            </a:extLst>
          </p:cNvPr>
          <p:cNvGrpSpPr/>
          <p:nvPr/>
        </p:nvGrpSpPr>
        <p:grpSpPr>
          <a:xfrm>
            <a:off x="1282671" y="593447"/>
            <a:ext cx="9864941" cy="4356392"/>
            <a:chOff x="1161711" y="700125"/>
            <a:chExt cx="9867511" cy="4357526"/>
          </a:xfrm>
        </p:grpSpPr>
        <p:pic>
          <p:nvPicPr>
            <p:cNvPr id="7" name="Picture 6" descr="Logo&#10;&#10;Description automatically generated">
              <a:extLst>
                <a:ext uri="{FF2B5EF4-FFF2-40B4-BE49-F238E27FC236}">
                  <a16:creationId xmlns:a16="http://schemas.microsoft.com/office/drawing/2014/main" id="{7920AE0F-F674-79AA-E461-69A60BD60C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7958" y="702687"/>
              <a:ext cx="528638" cy="6429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098C9E0-896D-04EB-9251-E79AF4A01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1711" y="721623"/>
              <a:ext cx="533400" cy="600075"/>
            </a:xfrm>
            <a:prstGeom prst="rect">
              <a:avLst/>
            </a:prstGeom>
          </p:spPr>
        </p:pic>
        <p:sp>
          <p:nvSpPr>
            <p:cNvPr id="9" name="Arrow: Right 8">
              <a:extLst>
                <a:ext uri="{FF2B5EF4-FFF2-40B4-BE49-F238E27FC236}">
                  <a16:creationId xmlns:a16="http://schemas.microsoft.com/office/drawing/2014/main" id="{2FD8D558-9FC1-2CAA-C1D0-D5531EA7E690}"/>
                </a:ext>
              </a:extLst>
            </p:cNvPr>
            <p:cNvSpPr/>
            <p:nvPr/>
          </p:nvSpPr>
          <p:spPr>
            <a:xfrm>
              <a:off x="2950849" y="855023"/>
              <a:ext cx="5755289" cy="3016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400" dirty="0">
                  <a:solidFill>
                    <a:prstClr val="white"/>
                  </a:solidFill>
                  <a:latin typeface="Calibri" panose="020F0502020204030204"/>
                </a:rPr>
                <a:t>OT</a:t>
              </a:r>
            </a:p>
          </p:txBody>
        </p:sp>
        <p:pic>
          <p:nvPicPr>
            <p:cNvPr id="10" name="Picture 9" descr="A picture containing logo&#10;&#10;Description automatically generated">
              <a:extLst>
                <a:ext uri="{FF2B5EF4-FFF2-40B4-BE49-F238E27FC236}">
                  <a16:creationId xmlns:a16="http://schemas.microsoft.com/office/drawing/2014/main" id="{C0DD45E6-7B3D-DADF-BB50-A827D5CDBB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1059" y="700125"/>
              <a:ext cx="538163" cy="61912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393DF1A-D29E-F37C-4172-814A421B7F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44297" y="719906"/>
              <a:ext cx="509588" cy="600075"/>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0DFCA8B8-12CD-932F-EFBA-B660AFC310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02288" y="720004"/>
              <a:ext cx="519113" cy="590550"/>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3B6E3EE0-D24D-E1D2-25A6-25B956E3CD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52423" y="720004"/>
              <a:ext cx="514350" cy="61436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F3CF77C3-ABFF-989F-502F-9D3A740B2B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69788" y="1580486"/>
              <a:ext cx="528638" cy="595313"/>
            </a:xfrm>
            <a:prstGeom prst="rect">
              <a:avLst/>
            </a:prstGeom>
          </p:spPr>
        </p:pic>
        <p:sp>
          <p:nvSpPr>
            <p:cNvPr id="16" name="Arrow: Right 15">
              <a:extLst>
                <a:ext uri="{FF2B5EF4-FFF2-40B4-BE49-F238E27FC236}">
                  <a16:creationId xmlns:a16="http://schemas.microsoft.com/office/drawing/2014/main" id="{C342DF72-9FB2-9E12-4B1C-8B3B8F6D7609}"/>
                </a:ext>
              </a:extLst>
            </p:cNvPr>
            <p:cNvSpPr/>
            <p:nvPr/>
          </p:nvSpPr>
          <p:spPr>
            <a:xfrm>
              <a:off x="8782733" y="1285845"/>
              <a:ext cx="2064027" cy="2592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200" dirty="0">
                  <a:solidFill>
                    <a:prstClr val="white"/>
                  </a:solidFill>
                  <a:latin typeface="Calibri" panose="020F0502020204030204"/>
                </a:rPr>
                <a:t>NT</a:t>
              </a:r>
            </a:p>
          </p:txBody>
        </p:sp>
        <p:sp>
          <p:nvSpPr>
            <p:cNvPr id="17" name="Arrow: Bent-Up 16">
              <a:extLst>
                <a:ext uri="{FF2B5EF4-FFF2-40B4-BE49-F238E27FC236}">
                  <a16:creationId xmlns:a16="http://schemas.microsoft.com/office/drawing/2014/main" id="{CF43AD3E-5895-3598-6D57-87FF7A419EC8}"/>
                </a:ext>
              </a:extLst>
            </p:cNvPr>
            <p:cNvSpPr/>
            <p:nvPr/>
          </p:nvSpPr>
          <p:spPr>
            <a:xfrm>
              <a:off x="1269788" y="1113811"/>
              <a:ext cx="1762813" cy="301658"/>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prstClr val="white"/>
                </a:solidFill>
                <a:latin typeface="Calibri" panose="020F0502020204030204"/>
              </a:endParaRPr>
            </a:p>
          </p:txBody>
        </p:sp>
        <p:sp>
          <p:nvSpPr>
            <p:cNvPr id="18" name="TextBox 17">
              <a:extLst>
                <a:ext uri="{FF2B5EF4-FFF2-40B4-BE49-F238E27FC236}">
                  <a16:creationId xmlns:a16="http://schemas.microsoft.com/office/drawing/2014/main" id="{47F5B0A9-AE99-E24A-F7D1-249AA5BE0B33}"/>
                </a:ext>
              </a:extLst>
            </p:cNvPr>
            <p:cNvSpPr txBox="1"/>
            <p:nvPr/>
          </p:nvSpPr>
          <p:spPr>
            <a:xfrm>
              <a:off x="1695111" y="3949655"/>
              <a:ext cx="2380891" cy="1077218"/>
            </a:xfrm>
            <a:prstGeom prst="rect">
              <a:avLst/>
            </a:prstGeom>
            <a:noFill/>
          </p:spPr>
          <p:txBody>
            <a:bodyPr wrap="square" rtlCol="0">
              <a:spAutoFit/>
            </a:bodyPr>
            <a:lstStyle/>
            <a:p>
              <a:pPr defTabSz="914126">
                <a:defRPr/>
              </a:pPr>
              <a:r>
                <a:rPr lang="en-US" sz="800" b="1" dirty="0">
                  <a:solidFill>
                    <a:srgbClr val="002060"/>
                  </a:solidFill>
                  <a:latin typeface="Calibri" panose="020F0502020204030204"/>
                </a:rPr>
                <a:t>Prophets after Noah into the United Kingdom:</a:t>
              </a:r>
              <a:r>
                <a:rPr lang="en-US" sz="800" dirty="0">
                  <a:solidFill>
                    <a:srgbClr val="002060"/>
                  </a:solidFill>
                  <a:latin typeface="Calibri" panose="020F0502020204030204"/>
                </a:rPr>
                <a:t> </a:t>
              </a:r>
            </a:p>
            <a:p>
              <a:pPr defTabSz="914126">
                <a:defRPr/>
              </a:pPr>
              <a:r>
                <a:rPr lang="en-US" sz="800" b="1" dirty="0">
                  <a:solidFill>
                    <a:srgbClr val="F3A447"/>
                  </a:solidFill>
                  <a:latin typeface="Calibri" panose="020F0502020204030204"/>
                </a:rPr>
                <a:t>Abraham: </a:t>
              </a:r>
            </a:p>
            <a:p>
              <a:pPr defTabSz="914126">
                <a:defRPr/>
              </a:pPr>
              <a:r>
                <a:rPr lang="en-US" sz="800" b="1" dirty="0">
                  <a:solidFill>
                    <a:srgbClr val="F3A447"/>
                  </a:solidFill>
                  <a:latin typeface="Calibri" panose="020F0502020204030204"/>
                </a:rPr>
                <a:t>Moses: </a:t>
              </a:r>
            </a:p>
            <a:p>
              <a:pPr defTabSz="914126">
                <a:defRPr/>
              </a:pPr>
              <a:r>
                <a:rPr lang="en-US" sz="800" b="1" dirty="0">
                  <a:solidFill>
                    <a:srgbClr val="F3A447"/>
                  </a:solidFill>
                  <a:latin typeface="Calibri" panose="020F0502020204030204"/>
                </a:rPr>
                <a:t>Samuel: </a:t>
              </a:r>
            </a:p>
            <a:p>
              <a:pPr defTabSz="914126">
                <a:defRPr/>
              </a:pPr>
              <a:r>
                <a:rPr lang="en-US" sz="800" b="1" dirty="0">
                  <a:solidFill>
                    <a:srgbClr val="F3A447"/>
                  </a:solidFill>
                  <a:latin typeface="Calibri" panose="020F0502020204030204"/>
                </a:rPr>
                <a:t>Gad:</a:t>
              </a:r>
            </a:p>
            <a:p>
              <a:pPr defTabSz="914126">
                <a:defRPr/>
              </a:pPr>
              <a:r>
                <a:rPr lang="en-US" sz="800" b="1" dirty="0">
                  <a:solidFill>
                    <a:srgbClr val="F3A447"/>
                  </a:solidFill>
                  <a:latin typeface="Calibri" panose="020F0502020204030204"/>
                </a:rPr>
                <a:t>Nathan:</a:t>
              </a:r>
            </a:p>
            <a:p>
              <a:pPr defTabSz="914126">
                <a:defRPr/>
              </a:pPr>
              <a:r>
                <a:rPr lang="en-US" sz="800" b="1" dirty="0">
                  <a:solidFill>
                    <a:srgbClr val="F3A447"/>
                  </a:solidFill>
                  <a:latin typeface="Calibri" panose="020F0502020204030204"/>
                </a:rPr>
                <a:t>Ahijah</a:t>
              </a:r>
            </a:p>
            <a:p>
              <a:pPr defTabSz="914126">
                <a:defRPr/>
              </a:pPr>
              <a:r>
                <a:rPr lang="en-US" sz="800" b="1" dirty="0">
                  <a:solidFill>
                    <a:srgbClr val="F3A447"/>
                  </a:solidFill>
                  <a:latin typeface="Calibri" panose="020F0502020204030204"/>
                </a:rPr>
                <a:t>Asaph</a:t>
              </a:r>
            </a:p>
          </p:txBody>
        </p:sp>
        <p:sp>
          <p:nvSpPr>
            <p:cNvPr id="19" name="TextBox 18">
              <a:extLst>
                <a:ext uri="{FF2B5EF4-FFF2-40B4-BE49-F238E27FC236}">
                  <a16:creationId xmlns:a16="http://schemas.microsoft.com/office/drawing/2014/main" id="{1CDD4D08-0D80-72B6-4F35-A2B911E7FED4}"/>
                </a:ext>
              </a:extLst>
            </p:cNvPr>
            <p:cNvSpPr txBox="1"/>
            <p:nvPr/>
          </p:nvSpPr>
          <p:spPr>
            <a:xfrm>
              <a:off x="2599091" y="3949655"/>
              <a:ext cx="1069948" cy="1107996"/>
            </a:xfrm>
            <a:prstGeom prst="rect">
              <a:avLst/>
            </a:prstGeom>
            <a:noFill/>
          </p:spPr>
          <p:txBody>
            <a:bodyPr wrap="square" rtlCol="0">
              <a:spAutoFit/>
            </a:bodyPr>
            <a:lstStyle/>
            <a:p>
              <a:pPr defTabSz="914126">
                <a:defRPr/>
              </a:pPr>
              <a:endParaRPr lang="en-US" sz="1000" dirty="0">
                <a:solidFill>
                  <a:prstClr val="black"/>
                </a:solidFill>
                <a:latin typeface="Calibri" panose="020F0502020204030204"/>
              </a:endParaRPr>
            </a:p>
            <a:p>
              <a:pPr defTabSz="914126">
                <a:defRPr/>
              </a:pPr>
              <a:r>
                <a:rPr lang="en-US" sz="800" b="1" dirty="0">
                  <a:solidFill>
                    <a:srgbClr val="F3A447"/>
                  </a:solidFill>
                  <a:latin typeface="Calibri" panose="020F0502020204030204"/>
                </a:rPr>
                <a:t>(Gen 20:7) </a:t>
              </a:r>
            </a:p>
            <a:p>
              <a:pPr defTabSz="914126">
                <a:defRPr/>
              </a:pPr>
              <a:r>
                <a:rPr lang="en-US" sz="800" b="1" dirty="0">
                  <a:solidFill>
                    <a:srgbClr val="F3A447"/>
                  </a:solidFill>
                  <a:latin typeface="Calibri" panose="020F0502020204030204"/>
                </a:rPr>
                <a:t>(Exo 3:10) </a:t>
              </a:r>
            </a:p>
            <a:p>
              <a:pPr defTabSz="914126">
                <a:defRPr/>
              </a:pPr>
              <a:r>
                <a:rPr lang="en-US" sz="800" b="1" dirty="0">
                  <a:solidFill>
                    <a:srgbClr val="F3A447"/>
                  </a:solidFill>
                  <a:latin typeface="Calibri" panose="020F0502020204030204"/>
                </a:rPr>
                <a:t>(1 Sam 3:20) </a:t>
              </a:r>
            </a:p>
            <a:p>
              <a:pPr defTabSz="914126">
                <a:defRPr/>
              </a:pPr>
              <a:r>
                <a:rPr lang="en-US" sz="800" b="1" dirty="0">
                  <a:solidFill>
                    <a:srgbClr val="F3A447"/>
                  </a:solidFill>
                  <a:latin typeface="Calibri" panose="020F0502020204030204"/>
                </a:rPr>
                <a:t>(1 Sam 22:5)</a:t>
              </a:r>
            </a:p>
            <a:p>
              <a:pPr defTabSz="914126">
                <a:defRPr/>
              </a:pPr>
              <a:r>
                <a:rPr lang="en-US" sz="800" b="1" dirty="0">
                  <a:solidFill>
                    <a:srgbClr val="F3A447"/>
                  </a:solidFill>
                  <a:latin typeface="Calibri" panose="020F0502020204030204"/>
                </a:rPr>
                <a:t>(2 Sam 7:2) </a:t>
              </a:r>
            </a:p>
            <a:p>
              <a:pPr defTabSz="914126">
                <a:defRPr/>
              </a:pPr>
              <a:r>
                <a:rPr lang="en-US" sz="800" b="1" dirty="0">
                  <a:solidFill>
                    <a:srgbClr val="F3A447"/>
                  </a:solidFill>
                  <a:latin typeface="Calibri" panose="020F0502020204030204"/>
                </a:rPr>
                <a:t>(1 Kings 11:29)</a:t>
              </a:r>
            </a:p>
            <a:p>
              <a:pPr defTabSz="914126">
                <a:defRPr/>
              </a:pPr>
              <a:r>
                <a:rPr lang="en-US" sz="800" b="1" dirty="0">
                  <a:solidFill>
                    <a:srgbClr val="F3A447"/>
                  </a:solidFill>
                  <a:latin typeface="Calibri" panose="020F0502020204030204"/>
                </a:rPr>
                <a:t>(2 Chron 35:15)</a:t>
              </a:r>
            </a:p>
          </p:txBody>
        </p:sp>
        <p:sp>
          <p:nvSpPr>
            <p:cNvPr id="20" name="TextBox 19">
              <a:extLst>
                <a:ext uri="{FF2B5EF4-FFF2-40B4-BE49-F238E27FC236}">
                  <a16:creationId xmlns:a16="http://schemas.microsoft.com/office/drawing/2014/main" id="{785C9EE9-D7A1-7F29-DA6D-78386646D0BA}"/>
                </a:ext>
              </a:extLst>
            </p:cNvPr>
            <p:cNvSpPr txBox="1"/>
            <p:nvPr/>
          </p:nvSpPr>
          <p:spPr>
            <a:xfrm>
              <a:off x="4156765" y="1712307"/>
              <a:ext cx="1410787" cy="800219"/>
            </a:xfrm>
            <a:prstGeom prst="rect">
              <a:avLst/>
            </a:prstGeom>
            <a:noFill/>
          </p:spPr>
          <p:txBody>
            <a:bodyPr wrap="square" rtlCol="0">
              <a:spAutoFit/>
            </a:bodyPr>
            <a:lstStyle/>
            <a:p>
              <a:pPr defTabSz="914126">
                <a:defRPr/>
              </a:pPr>
              <a:r>
                <a:rPr lang="en-US" sz="900" dirty="0">
                  <a:solidFill>
                    <a:srgbClr val="FF0000"/>
                  </a:solidFill>
                  <a:latin typeface="Calibri" panose="020F0502020204030204"/>
                </a:rPr>
                <a:t>Jehu (1 Kings 16:7)</a:t>
              </a:r>
            </a:p>
            <a:p>
              <a:pPr defTabSz="914126">
                <a:defRPr/>
              </a:pPr>
              <a:r>
                <a:rPr lang="en-US" sz="900" dirty="0">
                  <a:solidFill>
                    <a:srgbClr val="FF0000"/>
                  </a:solidFill>
                  <a:latin typeface="Calibri" panose="020F0502020204030204"/>
                </a:rPr>
                <a:t>Micaiah: (1 Kings 22:8)</a:t>
              </a:r>
            </a:p>
            <a:p>
              <a:pPr defTabSz="914126">
                <a:defRPr/>
              </a:pPr>
              <a:r>
                <a:rPr lang="en-US" sz="900" dirty="0">
                  <a:solidFill>
                    <a:srgbClr val="FF0000"/>
                  </a:solidFill>
                  <a:latin typeface="Calibri" panose="020F0502020204030204"/>
                </a:rPr>
                <a:t>Huldah: (2 Kings 22:14)</a:t>
              </a:r>
            </a:p>
            <a:p>
              <a:pPr defTabSz="914126">
                <a:defRPr/>
              </a:pPr>
              <a:r>
                <a:rPr lang="en-US" sz="900" dirty="0">
                  <a:solidFill>
                    <a:srgbClr val="FF0000"/>
                  </a:solidFill>
                  <a:latin typeface="Calibri" panose="020F0502020204030204"/>
                </a:rPr>
                <a:t>Obed (2 Chr 28:9)</a:t>
              </a:r>
            </a:p>
            <a:p>
              <a:pPr defTabSz="914126">
                <a:defRPr/>
              </a:pPr>
              <a:r>
                <a:rPr lang="en-US" sz="1000" dirty="0">
                  <a:solidFill>
                    <a:srgbClr val="FF0000"/>
                  </a:solidFill>
                  <a:latin typeface="Calibri" panose="020F0502020204030204"/>
                </a:rPr>
                <a:t> </a:t>
              </a:r>
            </a:p>
          </p:txBody>
        </p:sp>
      </p:grpSp>
      <p:sp>
        <p:nvSpPr>
          <p:cNvPr id="21" name="TextBox 20">
            <a:extLst>
              <a:ext uri="{FF2B5EF4-FFF2-40B4-BE49-F238E27FC236}">
                <a16:creationId xmlns:a16="http://schemas.microsoft.com/office/drawing/2014/main" id="{25EB1439-8587-0A53-43B5-07523C7B93B2}"/>
              </a:ext>
            </a:extLst>
          </p:cNvPr>
          <p:cNvSpPr txBox="1"/>
          <p:nvPr/>
        </p:nvSpPr>
        <p:spPr>
          <a:xfrm>
            <a:off x="4000292" y="5506269"/>
            <a:ext cx="1671241" cy="784626"/>
          </a:xfrm>
          <a:prstGeom prst="rect">
            <a:avLst/>
          </a:prstGeom>
          <a:noFill/>
        </p:spPr>
        <p:txBody>
          <a:bodyPr wrap="square" rtlCol="0">
            <a:spAutoFit/>
          </a:bodyPr>
          <a:lstStyle/>
          <a:p>
            <a:pPr defTabSz="914126">
              <a:defRPr/>
            </a:pPr>
            <a:r>
              <a:rPr lang="en-US" sz="900" b="1" dirty="0">
                <a:solidFill>
                  <a:srgbClr val="F3A447"/>
                </a:solidFill>
                <a:latin typeface="Calibri" panose="020F0502020204030204"/>
              </a:rPr>
              <a:t>Shemaiah: (2 Chr 12:15)</a:t>
            </a:r>
          </a:p>
          <a:p>
            <a:pPr defTabSz="914126">
              <a:defRPr/>
            </a:pPr>
            <a:r>
              <a:rPr lang="en-US" sz="900" b="1" dirty="0">
                <a:solidFill>
                  <a:srgbClr val="F3A447"/>
                </a:solidFill>
                <a:latin typeface="Calibri" panose="020F0502020204030204"/>
              </a:rPr>
              <a:t>Iddo: (2 Chr 12:15)</a:t>
            </a:r>
          </a:p>
          <a:p>
            <a:pPr defTabSz="914126">
              <a:defRPr/>
            </a:pPr>
            <a:r>
              <a:rPr lang="en-US" sz="900" b="1" dirty="0">
                <a:solidFill>
                  <a:srgbClr val="F3A447"/>
                </a:solidFill>
                <a:latin typeface="Calibri" panose="020F0502020204030204"/>
              </a:rPr>
              <a:t>Hanani: (2 Chr 16:7)</a:t>
            </a:r>
          </a:p>
          <a:p>
            <a:pPr defTabSz="914126">
              <a:defRPr/>
            </a:pPr>
            <a:r>
              <a:rPr lang="en-US" sz="900" b="1" dirty="0">
                <a:solidFill>
                  <a:srgbClr val="F3A447"/>
                </a:solidFill>
                <a:latin typeface="Calibri" panose="020F0502020204030204"/>
              </a:rPr>
              <a:t>Jehu: (2 Chr 19:2)</a:t>
            </a:r>
          </a:p>
          <a:p>
            <a:pPr defTabSz="914126">
              <a:defRPr/>
            </a:pPr>
            <a:r>
              <a:rPr lang="en-US" sz="900" b="1" dirty="0">
                <a:solidFill>
                  <a:srgbClr val="F3A447"/>
                </a:solidFill>
                <a:latin typeface="Calibri" panose="020F0502020204030204"/>
              </a:rPr>
              <a:t>Jeduthun: (2 Chr 35:15)</a:t>
            </a:r>
          </a:p>
        </p:txBody>
      </p:sp>
      <p:sp>
        <p:nvSpPr>
          <p:cNvPr id="24" name="TextBox 23">
            <a:extLst>
              <a:ext uri="{FF2B5EF4-FFF2-40B4-BE49-F238E27FC236}">
                <a16:creationId xmlns:a16="http://schemas.microsoft.com/office/drawing/2014/main" id="{9BF37267-66F8-FBBA-4651-9E5E217B5251}"/>
              </a:ext>
            </a:extLst>
          </p:cNvPr>
          <p:cNvSpPr txBox="1"/>
          <p:nvPr/>
        </p:nvSpPr>
        <p:spPr>
          <a:xfrm>
            <a:off x="8199403" y="5397721"/>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D092A7"/>
                </a:solidFill>
                <a:latin typeface="Calibri" panose="020F0502020204030204"/>
              </a:rPr>
              <a:t>New Covenant of Jesus Christ</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The Law of the Spirit of life</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Ministry of righteousness on hearts</a:t>
            </a:r>
          </a:p>
          <a:p>
            <a:pPr marL="182825" indent="-182825" defTabSz="914126">
              <a:buFont typeface="Arial" panose="020B0604020202020204" pitchFamily="34" charset="0"/>
              <a:buChar char="•"/>
              <a:defRPr/>
            </a:pPr>
            <a:r>
              <a:rPr lang="en-US" sz="1000" b="1" dirty="0">
                <a:solidFill>
                  <a:srgbClr val="D092A7"/>
                </a:solidFill>
                <a:latin typeface="Calibri" panose="020F0502020204030204"/>
              </a:rPr>
              <a:t>Eternal and exceeding in glory </a:t>
            </a:r>
            <a:endParaRPr lang="en-US" sz="1799" b="1" dirty="0">
              <a:solidFill>
                <a:srgbClr val="D092A7"/>
              </a:solidFill>
              <a:latin typeface="Calibri" panose="020F0502020204030204"/>
            </a:endParaRPr>
          </a:p>
        </p:txBody>
      </p:sp>
      <p:sp>
        <p:nvSpPr>
          <p:cNvPr id="25" name="TextBox 24">
            <a:extLst>
              <a:ext uri="{FF2B5EF4-FFF2-40B4-BE49-F238E27FC236}">
                <a16:creationId xmlns:a16="http://schemas.microsoft.com/office/drawing/2014/main" id="{EB23DDB3-8B36-5289-285E-5C311CCFF99E}"/>
              </a:ext>
            </a:extLst>
          </p:cNvPr>
          <p:cNvSpPr txBox="1"/>
          <p:nvPr/>
        </p:nvSpPr>
        <p:spPr>
          <a:xfrm>
            <a:off x="1196119" y="5429345"/>
            <a:ext cx="2575848" cy="707702"/>
          </a:xfrm>
          <a:prstGeom prst="rect">
            <a:avLst/>
          </a:prstGeom>
          <a:noFill/>
        </p:spPr>
        <p:txBody>
          <a:bodyPr wrap="square" rtlCol="0">
            <a:spAutoFit/>
          </a:bodyPr>
          <a:lstStyle/>
          <a:p>
            <a:pPr marL="182825" indent="-182825" defTabSz="914126">
              <a:buFont typeface="Arial" panose="020B0604020202020204" pitchFamily="34" charset="0"/>
              <a:buChar char="•"/>
              <a:defRPr/>
            </a:pPr>
            <a:r>
              <a:rPr lang="en-US" sz="1000" b="1" dirty="0">
                <a:solidFill>
                  <a:srgbClr val="A5B592"/>
                </a:solidFill>
                <a:latin typeface="Calibri" panose="020F0502020204030204"/>
              </a:rPr>
              <a:t>Mosaic Law and Covenant</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Law of sin &amp; death, the letter kills</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Ministry of condemnation carved in stone </a:t>
            </a:r>
          </a:p>
          <a:p>
            <a:pPr marL="182825" indent="-182825" defTabSz="914126">
              <a:buFont typeface="Arial" panose="020B0604020202020204" pitchFamily="34" charset="0"/>
              <a:buChar char="•"/>
              <a:defRPr/>
            </a:pPr>
            <a:r>
              <a:rPr lang="en-US" sz="1000" b="1" dirty="0">
                <a:solidFill>
                  <a:srgbClr val="A5B592"/>
                </a:solidFill>
                <a:latin typeface="Calibri" panose="020F0502020204030204"/>
              </a:rPr>
              <a:t>Glory fading away</a:t>
            </a:r>
            <a:endParaRPr lang="en-US" sz="1799" b="1" dirty="0">
              <a:solidFill>
                <a:srgbClr val="A5B592"/>
              </a:solidFill>
              <a:latin typeface="Calibri" panose="020F0502020204030204"/>
            </a:endParaRPr>
          </a:p>
        </p:txBody>
      </p:sp>
      <p:sp>
        <p:nvSpPr>
          <p:cNvPr id="22" name="TextBox 21">
            <a:extLst>
              <a:ext uri="{FF2B5EF4-FFF2-40B4-BE49-F238E27FC236}">
                <a16:creationId xmlns:a16="http://schemas.microsoft.com/office/drawing/2014/main" id="{669681D8-D66B-BA2C-1D43-C173CE290AE4}"/>
              </a:ext>
            </a:extLst>
          </p:cNvPr>
          <p:cNvSpPr txBox="1"/>
          <p:nvPr/>
        </p:nvSpPr>
        <p:spPr>
          <a:xfrm>
            <a:off x="7022352" y="5182335"/>
            <a:ext cx="493647" cy="200003"/>
          </a:xfrm>
          <a:prstGeom prst="rect">
            <a:avLst/>
          </a:prstGeom>
          <a:noFill/>
          <a:ln>
            <a:solidFill>
              <a:schemeClr val="tx1"/>
            </a:solidFill>
          </a:ln>
        </p:spPr>
        <p:txBody>
          <a:bodyPr wrap="square" rtlCol="0">
            <a:spAutoFit/>
          </a:bodyPr>
          <a:lstStyle/>
          <a:p>
            <a:pPr defTabSz="914126">
              <a:defRPr/>
            </a:pPr>
            <a:r>
              <a:rPr lang="en-US" sz="700" b="1" dirty="0">
                <a:solidFill>
                  <a:prstClr val="black"/>
                </a:solidFill>
                <a:latin typeface="Calibri" panose="020F0502020204030204"/>
              </a:rPr>
              <a:t>Haggai</a:t>
            </a:r>
          </a:p>
        </p:txBody>
      </p:sp>
      <p:sp>
        <p:nvSpPr>
          <p:cNvPr id="23" name="TextBox 22">
            <a:extLst>
              <a:ext uri="{FF2B5EF4-FFF2-40B4-BE49-F238E27FC236}">
                <a16:creationId xmlns:a16="http://schemas.microsoft.com/office/drawing/2014/main" id="{3FF00EB5-BABA-AD9A-81B1-778370963752}"/>
              </a:ext>
            </a:extLst>
          </p:cNvPr>
          <p:cNvSpPr txBox="1"/>
          <p:nvPr/>
        </p:nvSpPr>
        <p:spPr>
          <a:xfrm>
            <a:off x="6767422" y="1183440"/>
            <a:ext cx="1718101" cy="707702"/>
          </a:xfrm>
          <a:prstGeom prst="rect">
            <a:avLst/>
          </a:prstGeom>
          <a:noFill/>
        </p:spPr>
        <p:txBody>
          <a:bodyPr wrap="square" rtlCol="0">
            <a:spAutoFit/>
          </a:bodyPr>
          <a:lstStyle/>
          <a:p>
            <a:pPr defTabSz="914126">
              <a:defRPr/>
            </a:pPr>
            <a:r>
              <a:rPr lang="en-US" sz="800" b="1" dirty="0">
                <a:solidFill>
                  <a:srgbClr val="A5B592"/>
                </a:solidFill>
                <a:latin typeface="Calibri" panose="020F0502020204030204"/>
              </a:rPr>
              <a:t>Cyrus the Great (Cyrus II)</a:t>
            </a:r>
          </a:p>
          <a:p>
            <a:pPr defTabSz="914126">
              <a:defRPr/>
            </a:pPr>
            <a:r>
              <a:rPr lang="en-US" sz="800" b="1" dirty="0">
                <a:solidFill>
                  <a:srgbClr val="A5B592"/>
                </a:solidFill>
                <a:latin typeface="Calibri" panose="020F0502020204030204"/>
              </a:rPr>
              <a:t>Darius the Mede</a:t>
            </a:r>
          </a:p>
          <a:p>
            <a:pPr defTabSz="914126">
              <a:defRPr/>
            </a:pPr>
            <a:r>
              <a:rPr lang="en-US" sz="800" b="1" dirty="0">
                <a:solidFill>
                  <a:srgbClr val="A5B592"/>
                </a:solidFill>
                <a:latin typeface="Calibri" panose="020F0502020204030204"/>
              </a:rPr>
              <a:t>Darius I</a:t>
            </a:r>
          </a:p>
          <a:p>
            <a:pPr defTabSz="914126">
              <a:defRPr/>
            </a:pPr>
            <a:r>
              <a:rPr lang="en-US" sz="800" b="1" dirty="0">
                <a:solidFill>
                  <a:srgbClr val="A5B592"/>
                </a:solidFill>
                <a:latin typeface="Calibri" panose="020F0502020204030204"/>
              </a:rPr>
              <a:t>Xerxes I </a:t>
            </a:r>
            <a:r>
              <a:rPr lang="en-US" sz="800" b="1" dirty="0">
                <a:solidFill>
                  <a:srgbClr val="7030A0"/>
                </a:solidFill>
                <a:latin typeface="Calibri" panose="020F0502020204030204"/>
              </a:rPr>
              <a:t>(Esther and Mordecai)</a:t>
            </a:r>
          </a:p>
          <a:p>
            <a:pPr defTabSz="914126">
              <a:defRPr/>
            </a:pPr>
            <a:r>
              <a:rPr lang="en-US" sz="800" b="1" dirty="0">
                <a:solidFill>
                  <a:srgbClr val="A5B592"/>
                </a:solidFill>
                <a:latin typeface="Calibri" panose="020F0502020204030204"/>
              </a:rPr>
              <a:t>Artaxerxes I</a:t>
            </a:r>
          </a:p>
        </p:txBody>
      </p:sp>
      <p:sp>
        <p:nvSpPr>
          <p:cNvPr id="26" name="TextBox 25">
            <a:extLst>
              <a:ext uri="{FF2B5EF4-FFF2-40B4-BE49-F238E27FC236}">
                <a16:creationId xmlns:a16="http://schemas.microsoft.com/office/drawing/2014/main" id="{5CA776CC-6909-8FE3-E03D-590643B59895}"/>
              </a:ext>
            </a:extLst>
          </p:cNvPr>
          <p:cNvSpPr txBox="1"/>
          <p:nvPr/>
        </p:nvSpPr>
        <p:spPr>
          <a:xfrm>
            <a:off x="6941938" y="2804750"/>
            <a:ext cx="1369068" cy="400006"/>
          </a:xfrm>
          <a:prstGeom prst="rect">
            <a:avLst/>
          </a:prstGeom>
          <a:noFill/>
        </p:spPr>
        <p:txBody>
          <a:bodyPr wrap="square" rtlCol="0">
            <a:spAutoFit/>
          </a:bodyPr>
          <a:lstStyle/>
          <a:p>
            <a:pPr defTabSz="914126">
              <a:defRPr/>
            </a:pPr>
            <a:r>
              <a:rPr lang="en-US" sz="1000" b="1" dirty="0">
                <a:solidFill>
                  <a:srgbClr val="E7BC29"/>
                </a:solidFill>
                <a:latin typeface="Calibri" panose="020F0502020204030204"/>
                <a:hlinkClick r:id="" action="ppaction://noaction"/>
              </a:rPr>
              <a:t>Daniel 9:25-26</a:t>
            </a:r>
            <a:endParaRPr lang="en-US" sz="1000" b="1" dirty="0">
              <a:solidFill>
                <a:srgbClr val="E7BC29"/>
              </a:solidFill>
              <a:latin typeface="Calibri" panose="020F0502020204030204"/>
            </a:endParaRPr>
          </a:p>
          <a:p>
            <a:pPr defTabSz="914126">
              <a:defRPr/>
            </a:pPr>
            <a:endParaRPr lang="en-US" sz="1000" dirty="0">
              <a:solidFill>
                <a:prstClr val="black"/>
              </a:solidFill>
              <a:latin typeface="Calibri" panose="020F0502020204030204"/>
            </a:endParaRPr>
          </a:p>
        </p:txBody>
      </p:sp>
      <p:cxnSp>
        <p:nvCxnSpPr>
          <p:cNvPr id="28" name="Straight Arrow Connector 27">
            <a:extLst>
              <a:ext uri="{FF2B5EF4-FFF2-40B4-BE49-F238E27FC236}">
                <a16:creationId xmlns:a16="http://schemas.microsoft.com/office/drawing/2014/main" id="{6DDB036D-E2F0-CBD2-A8A3-22849202F206}"/>
              </a:ext>
            </a:extLst>
          </p:cNvPr>
          <p:cNvCxnSpPr>
            <a:cxnSpLocks/>
          </p:cNvCxnSpPr>
          <p:nvPr/>
        </p:nvCxnSpPr>
        <p:spPr>
          <a:xfrm>
            <a:off x="3196887" y="2175310"/>
            <a:ext cx="0" cy="815946"/>
          </a:xfrm>
          <a:prstGeom prst="straightConnector1">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301052-B2D8-9235-8756-36D602AC27F2}"/>
              </a:ext>
            </a:extLst>
          </p:cNvPr>
          <p:cNvSpPr txBox="1"/>
          <p:nvPr/>
        </p:nvSpPr>
        <p:spPr>
          <a:xfrm>
            <a:off x="3042619" y="1976636"/>
            <a:ext cx="371286" cy="215388"/>
          </a:xfrm>
          <a:prstGeom prst="rect">
            <a:avLst/>
          </a:prstGeom>
          <a:noFill/>
        </p:spPr>
        <p:txBody>
          <a:bodyPr wrap="square" rtlCol="0">
            <a:spAutoFit/>
          </a:bodyPr>
          <a:lstStyle/>
          <a:p>
            <a:pPr defTabSz="914126">
              <a:defRPr/>
            </a:pPr>
            <a:r>
              <a:rPr lang="en-US" sz="800" b="1" dirty="0">
                <a:solidFill>
                  <a:srgbClr val="9C85C0"/>
                </a:solidFill>
                <a:latin typeface="Calibri" panose="020F0502020204030204"/>
              </a:rPr>
              <a:t>Job</a:t>
            </a:r>
          </a:p>
        </p:txBody>
      </p:sp>
      <p:sp>
        <p:nvSpPr>
          <p:cNvPr id="4" name="Slide Number Placeholder 3">
            <a:extLst>
              <a:ext uri="{FF2B5EF4-FFF2-40B4-BE49-F238E27FC236}">
                <a16:creationId xmlns:a16="http://schemas.microsoft.com/office/drawing/2014/main" id="{D0C00EF5-B4D5-9769-0142-2E7C133475B5}"/>
              </a:ext>
            </a:extLst>
          </p:cNvPr>
          <p:cNvSpPr>
            <a:spLocks noGrp="1"/>
          </p:cNvSpPr>
          <p:nvPr>
            <p:ph type="sldNum" sz="quarter" idx="12"/>
          </p:nvPr>
        </p:nvSpPr>
        <p:spPr/>
        <p:txBody>
          <a:bodyPr/>
          <a:lstStyle/>
          <a:p>
            <a:pPr defTabSz="914126">
              <a:defRPr/>
            </a:pPr>
            <a:fld id="{4C8B8A27-DF03-4546-BA93-21C967D57E5C}" type="slidenum">
              <a:rPr lang="en-US">
                <a:solidFill>
                  <a:prstClr val="black">
                    <a:tint val="75000"/>
                  </a:prstClr>
                </a:solidFill>
                <a:latin typeface="Calibri" panose="020F0502020204030204"/>
              </a:rPr>
              <a:pPr defTabSz="914126">
                <a:defRPr/>
              </a:pPr>
              <a:t>10</a:t>
            </a:fld>
            <a:endParaRPr lang="en-US" dirty="0">
              <a:solidFill>
                <a:prstClr val="black">
                  <a:tint val="75000"/>
                </a:prstClr>
              </a:solidFill>
              <a:latin typeface="Calibri" panose="020F0502020204030204"/>
            </a:endParaRPr>
          </a:p>
        </p:txBody>
      </p:sp>
      <p:cxnSp>
        <p:nvCxnSpPr>
          <p:cNvPr id="27" name="Straight Connector 26">
            <a:extLst>
              <a:ext uri="{FF2B5EF4-FFF2-40B4-BE49-F238E27FC236}">
                <a16:creationId xmlns:a16="http://schemas.microsoft.com/office/drawing/2014/main" id="{430842BB-DEF8-6075-1BFD-77ECC56044C7}"/>
              </a:ext>
            </a:extLst>
          </p:cNvPr>
          <p:cNvCxnSpPr/>
          <p:nvPr/>
        </p:nvCxnSpPr>
        <p:spPr>
          <a:xfrm>
            <a:off x="10210800" y="5029200"/>
            <a:ext cx="7543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555653-25F3-DD55-BADD-63EAFE290588}"/>
              </a:ext>
            </a:extLst>
          </p:cNvPr>
          <p:cNvSpPr txBox="1"/>
          <p:nvPr/>
        </p:nvSpPr>
        <p:spPr>
          <a:xfrm>
            <a:off x="8536932" y="6205286"/>
            <a:ext cx="1369068" cy="230832"/>
          </a:xfrm>
          <a:prstGeom prst="rect">
            <a:avLst/>
          </a:prstGeom>
          <a:noFill/>
        </p:spPr>
        <p:txBody>
          <a:bodyPr wrap="square" rtlCol="0">
            <a:spAutoFit/>
          </a:bodyPr>
          <a:lstStyle/>
          <a:p>
            <a:pPr algn="ctr">
              <a:defRPr/>
            </a:pPr>
            <a:r>
              <a:rPr lang="en-US" sz="900" b="1" dirty="0">
                <a:solidFill>
                  <a:srgbClr val="9C85C0">
                    <a:lumMod val="50000"/>
                  </a:srgbClr>
                </a:solidFill>
                <a:latin typeface="Calibri" panose="020F0502020204030204"/>
              </a:rPr>
              <a:t>Timeline is not to scale</a:t>
            </a:r>
          </a:p>
        </p:txBody>
      </p:sp>
    </p:spTree>
    <p:extLst>
      <p:ext uri="{BB962C8B-B14F-4D97-AF65-F5344CB8AC3E}">
        <p14:creationId xmlns:p14="http://schemas.microsoft.com/office/powerpoint/2010/main" val="16969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B576-97BC-001E-825E-81A4A5FD5640}"/>
              </a:ext>
            </a:extLst>
          </p:cNvPr>
          <p:cNvSpPr>
            <a:spLocks noGrp="1"/>
          </p:cNvSpPr>
          <p:nvPr>
            <p:ph type="title"/>
          </p:nvPr>
        </p:nvSpPr>
        <p:spPr>
          <a:xfrm>
            <a:off x="3034854" y="1363344"/>
            <a:ext cx="6103605" cy="2031055"/>
          </a:xfrm>
        </p:spPr>
        <p:txBody>
          <a:bodyPr vert="horz" lIns="91440" tIns="45720" rIns="91440" bIns="45720" rtlCol="0" anchor="b">
            <a:normAutofit/>
          </a:bodyPr>
          <a:lstStyle/>
          <a:p>
            <a:pPr algn="ctr"/>
            <a:r>
              <a:rPr lang="en-US" sz="5100" dirty="0">
                <a:solidFill>
                  <a:schemeClr val="accent1">
                    <a:lumMod val="75000"/>
                  </a:schemeClr>
                </a:solidFill>
              </a:rPr>
              <a:t>John</a:t>
            </a:r>
          </a:p>
        </p:txBody>
      </p:sp>
      <p:sp>
        <p:nvSpPr>
          <p:cNvPr id="3" name="Text Placeholder 2">
            <a:extLst>
              <a:ext uri="{FF2B5EF4-FFF2-40B4-BE49-F238E27FC236}">
                <a16:creationId xmlns:a16="http://schemas.microsoft.com/office/drawing/2014/main" id="{89EB1A3E-52C9-24AB-29F7-263B5C3A0C6F}"/>
              </a:ext>
            </a:extLst>
          </p:cNvPr>
          <p:cNvSpPr>
            <a:spLocks noGrp="1"/>
          </p:cNvSpPr>
          <p:nvPr>
            <p:ph type="body" idx="1"/>
          </p:nvPr>
        </p:nvSpPr>
        <p:spPr>
          <a:xfrm>
            <a:off x="3034854" y="3474784"/>
            <a:ext cx="6103605" cy="682079"/>
          </a:xfrm>
        </p:spPr>
        <p:txBody>
          <a:bodyPr vert="horz" lIns="91440" tIns="45720" rIns="91440" bIns="45720" rtlCol="0">
            <a:normAutofit fontScale="85000" lnSpcReduction="20000"/>
          </a:bodyPr>
          <a:lstStyle/>
          <a:p>
            <a:pPr algn="ctr"/>
            <a:r>
              <a:rPr lang="en-US" dirty="0">
                <a:solidFill>
                  <a:schemeClr val="tx2"/>
                </a:solidFill>
              </a:rPr>
              <a:t>Author: John the Apostle</a:t>
            </a:r>
          </a:p>
          <a:p>
            <a:pPr algn="ctr"/>
            <a:r>
              <a:rPr lang="en-US" dirty="0">
                <a:solidFill>
                  <a:schemeClr val="tx2"/>
                </a:solidFill>
              </a:rPr>
              <a:t>Date of Writing: c. 85 - 90 A.D.</a:t>
            </a:r>
          </a:p>
          <a:p>
            <a:pPr algn="ctr"/>
            <a:endParaRPr lang="en-US" dirty="0">
              <a:solidFill>
                <a:schemeClr val="tx2"/>
              </a:solidFill>
            </a:endParaRPr>
          </a:p>
        </p:txBody>
      </p:sp>
      <p:sp>
        <p:nvSpPr>
          <p:cNvPr id="4" name="Slide Number Placeholder 3">
            <a:extLst>
              <a:ext uri="{FF2B5EF4-FFF2-40B4-BE49-F238E27FC236}">
                <a16:creationId xmlns:a16="http://schemas.microsoft.com/office/drawing/2014/main" id="{F0C0A81D-BEBB-CC21-5B08-3C18DBA4D6D9}"/>
              </a:ext>
            </a:extLst>
          </p:cNvPr>
          <p:cNvSpPr>
            <a:spLocks noGrp="1"/>
          </p:cNvSpPr>
          <p:nvPr>
            <p:ph type="sldNum" sz="quarter" idx="12"/>
          </p:nvPr>
        </p:nvSpPr>
        <p:spPr>
          <a:xfrm>
            <a:off x="8609945" y="6356351"/>
            <a:ext cx="2742486" cy="365125"/>
          </a:xfrm>
        </p:spPr>
        <p:txBody>
          <a:bodyPr vert="horz" lIns="91440" tIns="45720" rIns="91440" bIns="45720" rtlCol="0" anchor="ctr">
            <a:normAutofit/>
          </a:bodyPr>
          <a:lstStyle/>
          <a:p>
            <a:pPr>
              <a:spcAft>
                <a:spcPts val="600"/>
              </a:spcAft>
            </a:pPr>
            <a:fld id="{EB37DED6-D4C7-42EE-AB49-D2E39E64FDE4}" type="slidenum">
              <a:rPr lang="en-US" smtClean="0"/>
              <a:pPr>
                <a:spcAft>
                  <a:spcPts val="600"/>
                </a:spcAft>
              </a:pPr>
              <a:t>11</a:t>
            </a:fld>
            <a:endParaRPr lang="en-US" dirty="0"/>
          </a:p>
        </p:txBody>
      </p:sp>
    </p:spTree>
    <p:extLst>
      <p:ext uri="{BB962C8B-B14F-4D97-AF65-F5344CB8AC3E}">
        <p14:creationId xmlns:p14="http://schemas.microsoft.com/office/powerpoint/2010/main" val="12262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643467" y="321735"/>
            <a:ext cx="10905066" cy="645040"/>
          </a:xfrm>
        </p:spPr>
        <p:txBody>
          <a:bodyPr>
            <a:normAutofit/>
          </a:bodyPr>
          <a:lstStyle/>
          <a:p>
            <a:pPr algn="ctr"/>
            <a:r>
              <a:rPr lang="en-US" sz="3600" dirty="0"/>
              <a:t>About this Gospel and Its Author  - John</a:t>
            </a:r>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1048871" y="1060356"/>
            <a:ext cx="10105463" cy="4688262"/>
          </a:xfrm>
        </p:spPr>
        <p:txBody>
          <a:bodyPr>
            <a:noAutofit/>
          </a:bodyPr>
          <a:lstStyle/>
          <a:p>
            <a:pPr marL="0" indent="0">
              <a:lnSpc>
                <a:spcPct val="110000"/>
              </a:lnSpc>
              <a:spcBef>
                <a:spcPts val="600"/>
              </a:spcBef>
              <a:buNone/>
            </a:pPr>
            <a:r>
              <a:rPr lang="en-US" sz="1000" dirty="0">
                <a:effectLst/>
                <a:latin typeface="Georgia" panose="02040502050405020303" pitchFamily="18" charset="0"/>
                <a:ea typeface="Calibri" panose="020F0502020204030204" pitchFamily="34" charset="0"/>
              </a:rPr>
              <a:t>The title of the fourth Gospel continues the pattern of the other Gospels, being identified originally as “According to John.” Like the others, “The Gospel” was added later.</a:t>
            </a:r>
          </a:p>
          <a:p>
            <a:pPr marL="0" indent="0">
              <a:lnSpc>
                <a:spcPct val="110000"/>
              </a:lnSpc>
              <a:spcBef>
                <a:spcPts val="600"/>
              </a:spcBef>
              <a:buNone/>
            </a:pPr>
            <a:r>
              <a:rPr lang="en-US" sz="1000" dirty="0">
                <a:effectLst/>
                <a:latin typeface="Georgia" panose="02040502050405020303" pitchFamily="18" charset="0"/>
                <a:ea typeface="Calibri" panose="020F0502020204030204" pitchFamily="34" charset="0"/>
              </a:rPr>
              <a:t>Although the author’s name does not appear in the Gospel, early church tradition strongly and consistently identified him as the apostle John. The early church father Irenaeus (c. 130–200</a:t>
            </a:r>
            <a:r>
              <a:rPr lang="en-US" sz="1000" dirty="0">
                <a:latin typeface="Georgia" panose="02040502050405020303" pitchFamily="18" charset="0"/>
                <a:ea typeface="Calibri" panose="020F0502020204030204" pitchFamily="34" charset="0"/>
              </a:rPr>
              <a:t> A.D.</a:t>
            </a:r>
            <a:r>
              <a:rPr lang="en-US" sz="1000" dirty="0">
                <a:effectLst/>
                <a:latin typeface="Georgia" panose="02040502050405020303" pitchFamily="18" charset="0"/>
                <a:ea typeface="Calibri" panose="020F0502020204030204" pitchFamily="34" charset="0"/>
              </a:rPr>
              <a:t>) was a disciple of Polycarp (c. 70–160</a:t>
            </a:r>
            <a:r>
              <a:rPr lang="en-US" sz="1000" dirty="0">
                <a:latin typeface="Georgia" panose="02040502050405020303" pitchFamily="18" charset="0"/>
                <a:ea typeface="Calibri" panose="020F0502020204030204" pitchFamily="34" charset="0"/>
              </a:rPr>
              <a:t> A.D.</a:t>
            </a:r>
            <a:r>
              <a:rPr lang="en-US" sz="1000" dirty="0">
                <a:effectLst/>
                <a:latin typeface="Georgia" panose="02040502050405020303" pitchFamily="18" charset="0"/>
                <a:ea typeface="Calibri" panose="020F0502020204030204" pitchFamily="34" charset="0"/>
              </a:rPr>
              <a:t>), who was a disciple of the apostle John, and he testified on Polycarp’s authority that John wrote the Gospel during his residence at Ephesus in Asia Minor when he was advanced in age.</a:t>
            </a:r>
            <a:r>
              <a:rPr lang="en-US" sz="1000" baseline="30000" dirty="0">
                <a:effectLst/>
                <a:latin typeface="Georgia" panose="02040502050405020303" pitchFamily="18" charset="0"/>
                <a:ea typeface="Calibri" panose="020F0502020204030204" pitchFamily="34" charset="0"/>
              </a:rPr>
              <a:t>1</a:t>
            </a:r>
            <a:r>
              <a:rPr lang="en-US" sz="1000" dirty="0">
                <a:effectLst/>
                <a:latin typeface="Georgia" panose="02040502050405020303" pitchFamily="18" charset="0"/>
                <a:ea typeface="Calibri" panose="020F0502020204030204" pitchFamily="34" charset="0"/>
              </a:rPr>
              <a:t> Subsequent to Irenaeus, all the church Fathers assumed John to be the Gospel’s author. Clement of Alexandria (c. 150–215</a:t>
            </a:r>
            <a:r>
              <a:rPr lang="en-US" sz="1000" dirty="0">
                <a:latin typeface="Georgia" panose="02040502050405020303" pitchFamily="18" charset="0"/>
                <a:ea typeface="Calibri" panose="020F0502020204030204" pitchFamily="34" charset="0"/>
              </a:rPr>
              <a:t> A.D.</a:t>
            </a:r>
            <a:r>
              <a:rPr lang="en-US" sz="1000" dirty="0">
                <a:effectLst/>
                <a:latin typeface="Georgia" panose="02040502050405020303" pitchFamily="18" charset="0"/>
                <a:ea typeface="Calibri" panose="020F0502020204030204" pitchFamily="34" charset="0"/>
              </a:rPr>
              <a:t>) wrote that John, aware of the facts set forth in the other Gospels and being moved by the Holy Spirit, composed a “spiritual Gospel”.</a:t>
            </a:r>
            <a:r>
              <a:rPr lang="en-US" sz="1000" baseline="30000" dirty="0">
                <a:latin typeface="Georgia" panose="02040502050405020303" pitchFamily="18" charset="0"/>
                <a:ea typeface="Calibri" panose="020F0502020204030204" pitchFamily="34" charset="0"/>
              </a:rPr>
              <a:t>2</a:t>
            </a:r>
            <a:endParaRPr lang="en-US" sz="1000" dirty="0">
              <a:effectLst/>
              <a:latin typeface="Georgia" panose="02040502050405020303" pitchFamily="18" charset="0"/>
              <a:ea typeface="Calibri" panose="020F0502020204030204" pitchFamily="34" charset="0"/>
            </a:endParaRPr>
          </a:p>
          <a:p>
            <a:pPr marL="0" indent="0">
              <a:lnSpc>
                <a:spcPct val="110000"/>
              </a:lnSpc>
              <a:spcBef>
                <a:spcPts val="600"/>
              </a:spcBef>
              <a:buNone/>
            </a:pPr>
            <a:endParaRPr lang="en-US" sz="6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000" dirty="0">
                <a:effectLst/>
                <a:latin typeface="Georgia" panose="02040502050405020303" pitchFamily="18" charset="0"/>
                <a:ea typeface="Calibri" panose="020F0502020204030204" pitchFamily="34" charset="0"/>
              </a:rPr>
              <a:t>Reinforcing early church tradition are significant internal characteristics of the Gospel. While the synoptic Gospels (Matthew, Mark, and Luke) identify the apostle John by name approximately 20 times (including parallels), he is not directly mentioned by name in the Gospel of John. Instead, the author prefers to identify himself as the disciple “whom Jesus loved”.</a:t>
            </a:r>
            <a:r>
              <a:rPr lang="en-US" sz="1000" baseline="30000" dirty="0">
                <a:latin typeface="Georgia" panose="02040502050405020303" pitchFamily="18" charset="0"/>
                <a:ea typeface="Calibri" panose="020F0502020204030204" pitchFamily="34" charset="0"/>
              </a:rPr>
              <a:t>3</a:t>
            </a:r>
            <a:r>
              <a:rPr lang="en-US" sz="1000" dirty="0">
                <a:effectLst/>
                <a:latin typeface="Georgia" panose="02040502050405020303" pitchFamily="18" charset="0"/>
                <a:ea typeface="Calibri" panose="020F0502020204030204" pitchFamily="34" charset="0"/>
              </a:rPr>
              <a:t> The absence of any mention of John’s name directly is remarkable when one considers the important part played by other named disciples in this Gospel. Yet, the recurring designation of himself as the disciple “whom Jesus loved,” a deliberate avoidance by John of his personal name, reflects his humility and celebrates his relation to his Lord Jesus. No mention of his name was necessary since his original readers clearly understood that he was the Gospel’s author. Also, through a process of elimination based primarily on analyzing the material in chapters 20–21, this disciple “whom Jesus loved” narrows down to the apostle John.</a:t>
            </a:r>
            <a:r>
              <a:rPr lang="en-US" sz="1000" baseline="30000" dirty="0">
                <a:latin typeface="Georgia" panose="02040502050405020303" pitchFamily="18" charset="0"/>
                <a:ea typeface="Calibri" panose="020F0502020204030204" pitchFamily="34" charset="0"/>
              </a:rPr>
              <a:t>4</a:t>
            </a:r>
            <a:r>
              <a:rPr lang="en-US" sz="1000" dirty="0">
                <a:effectLst/>
                <a:latin typeface="Georgia" panose="02040502050405020303" pitchFamily="18" charset="0"/>
                <a:ea typeface="Calibri" panose="020F0502020204030204" pitchFamily="34" charset="0"/>
              </a:rPr>
              <a:t> Since the Gospel’s author is exacting in mentioning the names of other characters in the book, if the author had been someone other than John the apostle, he would not have omitted John’s name.</a:t>
            </a:r>
          </a:p>
          <a:p>
            <a:pPr marL="0" indent="0">
              <a:lnSpc>
                <a:spcPct val="110000"/>
              </a:lnSpc>
              <a:spcBef>
                <a:spcPts val="0"/>
              </a:spcBef>
              <a:buNone/>
            </a:pPr>
            <a:endParaRPr lang="en-US" sz="6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000" dirty="0">
                <a:effectLst/>
                <a:latin typeface="Georgia" panose="02040502050405020303" pitchFamily="18" charset="0"/>
                <a:ea typeface="Calibri" panose="020F0502020204030204" pitchFamily="34" charset="0"/>
              </a:rPr>
              <a:t>The Gospel’s anonymity strongly reinforces the arguments favoring John’s authorship, for only someone of his well known and preeminent authority as an apostle would be able to write a Gospel that differed so markedly in form and substance from the other Gospels and have it receive unanimous acceptance in the early church. In contrast, apocryphal Gospels produced from the mid-second century onward were falsely ascribed to apostles or other famous persons closely associated with Jesus yet universally rejected by the church.</a:t>
            </a:r>
          </a:p>
          <a:p>
            <a:pPr marL="0" indent="0">
              <a:lnSpc>
                <a:spcPct val="110000"/>
              </a:lnSpc>
              <a:spcBef>
                <a:spcPts val="0"/>
              </a:spcBef>
              <a:buNone/>
            </a:pPr>
            <a:endParaRPr lang="en-US" sz="10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000" dirty="0">
                <a:effectLst/>
                <a:latin typeface="Georgia" panose="02040502050405020303" pitchFamily="18" charset="0"/>
                <a:ea typeface="Calibri" panose="020F0502020204030204" pitchFamily="34" charset="0"/>
              </a:rPr>
              <a:t>John and James, his older brother (</a:t>
            </a:r>
            <a:r>
              <a:rPr lang="en-US" sz="1000" dirty="0">
                <a:effectLst/>
                <a:latin typeface="Georgia" panose="02040502050405020303" pitchFamily="18" charset="0"/>
                <a:ea typeface="Calibri" panose="020F0502020204030204" pitchFamily="34" charset="0"/>
                <a:hlinkClick r:id="rId2"/>
              </a:rPr>
              <a:t>Acts 12:2</a:t>
            </a:r>
            <a:r>
              <a:rPr lang="en-US" sz="1000" dirty="0">
                <a:effectLst/>
                <a:latin typeface="Georgia" panose="02040502050405020303" pitchFamily="18" charset="0"/>
                <a:ea typeface="Calibri" panose="020F0502020204030204" pitchFamily="34" charset="0"/>
              </a:rPr>
              <a:t>), were known as “the sons of Zebedee” (</a:t>
            </a:r>
            <a:r>
              <a:rPr lang="en-US" sz="1000" dirty="0">
                <a:effectLst/>
                <a:latin typeface="Georgia" panose="02040502050405020303" pitchFamily="18" charset="0"/>
                <a:ea typeface="Calibri" panose="020F0502020204030204" pitchFamily="34" charset="0"/>
                <a:hlinkClick r:id="rId3"/>
              </a:rPr>
              <a:t>Matthew 10:2-4</a:t>
            </a:r>
            <a:r>
              <a:rPr lang="en-US" sz="1000" dirty="0">
                <a:effectLst/>
                <a:latin typeface="Georgia" panose="02040502050405020303" pitchFamily="18" charset="0"/>
                <a:ea typeface="Calibri" panose="020F0502020204030204" pitchFamily="34" charset="0"/>
              </a:rPr>
              <a:t>), and Jesus gave them the name “Sons of Thunder” (</a:t>
            </a:r>
            <a:r>
              <a:rPr lang="en-US" sz="1000" dirty="0">
                <a:effectLst/>
                <a:latin typeface="Georgia" panose="02040502050405020303" pitchFamily="18" charset="0"/>
                <a:ea typeface="Calibri" panose="020F0502020204030204" pitchFamily="34" charset="0"/>
                <a:hlinkClick r:id="rId4"/>
              </a:rPr>
              <a:t>Mark 3:17</a:t>
            </a:r>
            <a:r>
              <a:rPr lang="en-US" sz="1000" dirty="0">
                <a:effectLst/>
                <a:latin typeface="Georgia" panose="02040502050405020303" pitchFamily="18" charset="0"/>
                <a:ea typeface="Calibri" panose="020F0502020204030204" pitchFamily="34" charset="0"/>
              </a:rPr>
              <a:t>). John was an apostle (</a:t>
            </a:r>
            <a:r>
              <a:rPr lang="en-US" sz="1000" dirty="0">
                <a:effectLst/>
                <a:latin typeface="Georgia" panose="02040502050405020303" pitchFamily="18" charset="0"/>
                <a:ea typeface="Calibri" panose="020F0502020204030204" pitchFamily="34" charset="0"/>
                <a:hlinkClick r:id="rId5"/>
              </a:rPr>
              <a:t>Luke 6:12-16</a:t>
            </a:r>
            <a:r>
              <a:rPr lang="en-US" sz="1000" dirty="0">
                <a:effectLst/>
                <a:latin typeface="Georgia" panose="02040502050405020303" pitchFamily="18" charset="0"/>
                <a:ea typeface="Calibri" panose="020F0502020204030204" pitchFamily="34" charset="0"/>
              </a:rPr>
              <a:t>) and one of the three most intimate associates of Jesus (along with Peter and James),</a:t>
            </a:r>
            <a:r>
              <a:rPr lang="en-US" sz="1000" baseline="30000" dirty="0">
                <a:latin typeface="Georgia" panose="02040502050405020303" pitchFamily="18" charset="0"/>
                <a:ea typeface="Calibri" panose="020F0502020204030204" pitchFamily="34" charset="0"/>
              </a:rPr>
              <a:t>5</a:t>
            </a:r>
            <a:r>
              <a:rPr lang="en-US" sz="1000" dirty="0">
                <a:effectLst/>
                <a:latin typeface="Georgia" panose="02040502050405020303" pitchFamily="18" charset="0"/>
                <a:ea typeface="Calibri" panose="020F0502020204030204" pitchFamily="34" charset="0"/>
              </a:rPr>
              <a:t> being an eyewitness to and participant in Jesus’ earthly ministry (</a:t>
            </a:r>
            <a:r>
              <a:rPr lang="en-US" sz="1000" dirty="0">
                <a:effectLst/>
                <a:latin typeface="Georgia" panose="02040502050405020303" pitchFamily="18" charset="0"/>
                <a:ea typeface="Calibri" panose="020F0502020204030204" pitchFamily="34" charset="0"/>
                <a:hlinkClick r:id="rId6"/>
              </a:rPr>
              <a:t>1 John 1:1-4</a:t>
            </a:r>
            <a:r>
              <a:rPr lang="en-US" sz="1000" dirty="0">
                <a:effectLst/>
                <a:latin typeface="Georgia" panose="02040502050405020303" pitchFamily="18" charset="0"/>
                <a:ea typeface="Calibri" panose="020F0502020204030204" pitchFamily="34" charset="0"/>
              </a:rPr>
              <a:t>). After Christ’s ascension, John became a “pillar” in the Jerusalem church (</a:t>
            </a:r>
            <a:r>
              <a:rPr lang="en-US" sz="1000" dirty="0">
                <a:effectLst/>
                <a:latin typeface="Georgia" panose="02040502050405020303" pitchFamily="18" charset="0"/>
                <a:ea typeface="Calibri" panose="020F0502020204030204" pitchFamily="34" charset="0"/>
                <a:hlinkClick r:id="rId7"/>
              </a:rPr>
              <a:t>Galatians 2:9</a:t>
            </a:r>
            <a:r>
              <a:rPr lang="en-US" sz="1000" dirty="0">
                <a:effectLst/>
                <a:latin typeface="Georgia" panose="02040502050405020303" pitchFamily="18" charset="0"/>
                <a:ea typeface="Calibri" panose="020F0502020204030204" pitchFamily="34" charset="0"/>
              </a:rPr>
              <a:t>) and ministered with Peter (</a:t>
            </a:r>
            <a:r>
              <a:rPr lang="en-US" sz="1000" dirty="0">
                <a:effectLst/>
                <a:latin typeface="Georgia" panose="02040502050405020303" pitchFamily="18" charset="0"/>
                <a:ea typeface="Calibri" panose="020F0502020204030204" pitchFamily="34" charset="0"/>
                <a:hlinkClick r:id="rId8"/>
              </a:rPr>
              <a:t>Acts 3:1</a:t>
            </a:r>
            <a:r>
              <a:rPr lang="en-US" sz="1000" dirty="0">
                <a:effectLst/>
                <a:latin typeface="Georgia" panose="02040502050405020303" pitchFamily="18" charset="0"/>
                <a:ea typeface="Calibri" panose="020F0502020204030204" pitchFamily="34" charset="0"/>
              </a:rPr>
              <a:t>; </a:t>
            </a:r>
            <a:r>
              <a:rPr lang="en-US" sz="1000" dirty="0">
                <a:effectLst/>
                <a:latin typeface="Georgia" panose="02040502050405020303" pitchFamily="18" charset="0"/>
                <a:ea typeface="Calibri" panose="020F0502020204030204" pitchFamily="34" charset="0"/>
                <a:hlinkClick r:id="rId9"/>
              </a:rPr>
              <a:t>4:13</a:t>
            </a:r>
            <a:r>
              <a:rPr lang="en-US" sz="1000" dirty="0">
                <a:effectLst/>
                <a:latin typeface="Georgia" panose="02040502050405020303" pitchFamily="18" charset="0"/>
                <a:ea typeface="Calibri" panose="020F0502020204030204" pitchFamily="34" charset="0"/>
              </a:rPr>
              <a:t>; </a:t>
            </a:r>
            <a:r>
              <a:rPr lang="en-US" sz="1000" dirty="0">
                <a:effectLst/>
                <a:latin typeface="Georgia" panose="02040502050405020303" pitchFamily="18" charset="0"/>
                <a:ea typeface="Calibri" panose="020F0502020204030204" pitchFamily="34" charset="0"/>
                <a:hlinkClick r:id="rId10"/>
              </a:rPr>
              <a:t>8:14</a:t>
            </a:r>
            <a:r>
              <a:rPr lang="en-US" sz="1000" dirty="0">
                <a:effectLst/>
                <a:latin typeface="Georgia" panose="02040502050405020303" pitchFamily="18" charset="0"/>
                <a:ea typeface="Calibri" panose="020F0502020204030204" pitchFamily="34" charset="0"/>
              </a:rPr>
              <a:t>). Later he went to Ephesus (tradition says before the destruction of Jerusalem), from where he wrote this Gospel and from where the Romans exiled him to Patmos (</a:t>
            </a:r>
            <a:r>
              <a:rPr lang="en-US" sz="1000" dirty="0">
                <a:effectLst/>
                <a:latin typeface="Georgia" panose="02040502050405020303" pitchFamily="18" charset="0"/>
                <a:ea typeface="Calibri" panose="020F0502020204030204" pitchFamily="34" charset="0"/>
                <a:hlinkClick r:id="rId11"/>
              </a:rPr>
              <a:t>Revelation 1:9</a:t>
            </a:r>
            <a:r>
              <a:rPr lang="en-US" sz="1000" dirty="0">
                <a:effectLst/>
                <a:latin typeface="Georgia" panose="02040502050405020303" pitchFamily="18" charset="0"/>
                <a:ea typeface="Calibri" panose="020F0502020204030204" pitchFamily="34" charset="0"/>
              </a:rPr>
              <a:t>). Besides the Gospel that bears his name, John also authored 1–3 John and the book of Revelation (</a:t>
            </a:r>
            <a:r>
              <a:rPr lang="en-US" sz="1000" dirty="0">
                <a:effectLst/>
                <a:latin typeface="Georgia" panose="02040502050405020303" pitchFamily="18" charset="0"/>
                <a:ea typeface="Calibri" panose="020F0502020204030204" pitchFamily="34" charset="0"/>
                <a:hlinkClick r:id="rId12"/>
              </a:rPr>
              <a:t>Revelation 1:1</a:t>
            </a:r>
            <a:r>
              <a:rPr lang="en-US" sz="1000" dirty="0">
                <a:effectLst/>
                <a:latin typeface="Georgia" panose="02040502050405020303" pitchFamily="18" charset="0"/>
                <a:ea typeface="Calibri" panose="020F0502020204030204" pitchFamily="34" charset="0"/>
              </a:rPr>
              <a:t>).</a:t>
            </a:r>
          </a:p>
          <a:p>
            <a:pPr marL="0" indent="0">
              <a:lnSpc>
                <a:spcPct val="110000"/>
              </a:lnSpc>
              <a:spcBef>
                <a:spcPts val="0"/>
              </a:spcBef>
              <a:buNone/>
            </a:pPr>
            <a:endParaRPr lang="en-US" sz="600" dirty="0">
              <a:effectLst/>
              <a:latin typeface="Georgia" panose="02040502050405020303" pitchFamily="18" charset="0"/>
              <a:ea typeface="Calibri" panose="020F0502020204030204" pitchFamily="34" charset="0"/>
            </a:endParaRPr>
          </a:p>
          <a:p>
            <a:pPr marL="0" indent="0">
              <a:lnSpc>
                <a:spcPct val="110000"/>
              </a:lnSpc>
              <a:spcBef>
                <a:spcPts val="0"/>
              </a:spcBef>
              <a:buNone/>
            </a:pPr>
            <a:r>
              <a:rPr lang="en-US" sz="1000" dirty="0">
                <a:effectLst/>
                <a:latin typeface="Georgia" panose="02040502050405020303" pitchFamily="18" charset="0"/>
                <a:ea typeface="Calibri" panose="020F0502020204030204" pitchFamily="34" charset="0"/>
              </a:rPr>
              <a:t>Because the writings of some church Fathers indicate that John was actively writing in his old age and that he was already aware of the synoptic Gospels, many date the Gospel sometime after their composition, but prior to John’s writing of 1–3 John or Revelation. John wrote his Gospel c. 80–90</a:t>
            </a:r>
            <a:r>
              <a:rPr lang="en-US" sz="1000" dirty="0">
                <a:latin typeface="Georgia" panose="02040502050405020303" pitchFamily="18" charset="0"/>
                <a:ea typeface="Calibri" panose="020F0502020204030204" pitchFamily="34" charset="0"/>
              </a:rPr>
              <a:t> A.D.</a:t>
            </a:r>
            <a:r>
              <a:rPr lang="en-US" sz="1000" dirty="0">
                <a:effectLst/>
                <a:latin typeface="Georgia" panose="02040502050405020303" pitchFamily="18" charset="0"/>
                <a:ea typeface="Calibri" panose="020F0502020204030204" pitchFamily="34" charset="0"/>
              </a:rPr>
              <a:t>, about 50 years after he witnessed Jesus’ earthly ministry</a:t>
            </a:r>
            <a:r>
              <a:rPr lang="en-US" sz="1000" dirty="0">
                <a:latin typeface="Georgia" panose="02040502050405020303" pitchFamily="18" charset="0"/>
                <a:ea typeface="Calibri" panose="020F0502020204030204" pitchFamily="34" charset="0"/>
              </a:rPr>
              <a:t>.</a:t>
            </a:r>
            <a:endParaRPr lang="en-US" sz="1000" dirty="0"/>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8805333" y="6356350"/>
            <a:ext cx="2743200" cy="365125"/>
          </a:xfrm>
        </p:spPr>
        <p:txBody>
          <a:bodyPr>
            <a:normAutofit/>
          </a:bodyPr>
          <a:lstStyle/>
          <a:p>
            <a:pPr>
              <a:spcAft>
                <a:spcPts val="600"/>
              </a:spcAft>
            </a:pPr>
            <a:fld id="{AA404F46-0C47-424B-883B-DA147CF358A3}" type="slidenum">
              <a:rPr lang="en-US" smtClean="0"/>
              <a:pPr>
                <a:spcAft>
                  <a:spcPts val="600"/>
                </a:spcAft>
              </a:pPr>
              <a:t>12</a:t>
            </a:fld>
            <a:endParaRPr lang="en-US" dirty="0"/>
          </a:p>
        </p:txBody>
      </p:sp>
      <p:sp>
        <p:nvSpPr>
          <p:cNvPr id="7" name="TextBox 6">
            <a:extLst>
              <a:ext uri="{FF2B5EF4-FFF2-40B4-BE49-F238E27FC236}">
                <a16:creationId xmlns:a16="http://schemas.microsoft.com/office/drawing/2014/main" id="{520EB0B3-47B2-A4B1-A393-BE9784359AEC}"/>
              </a:ext>
            </a:extLst>
          </p:cNvPr>
          <p:cNvSpPr txBox="1"/>
          <p:nvPr/>
        </p:nvSpPr>
        <p:spPr>
          <a:xfrm>
            <a:off x="961928" y="5848519"/>
            <a:ext cx="3129221" cy="646331"/>
          </a:xfrm>
          <a:prstGeom prst="rect">
            <a:avLst/>
          </a:prstGeom>
          <a:noFill/>
        </p:spPr>
        <p:txBody>
          <a:bodyPr wrap="square" rtlCol="0">
            <a:spAutoFit/>
          </a:bodyPr>
          <a:lstStyle/>
          <a:p>
            <a:r>
              <a:rPr lang="en-US" sz="900" b="1" dirty="0"/>
              <a:t>Notes:</a:t>
            </a:r>
          </a:p>
          <a:p>
            <a:r>
              <a:rPr lang="en-US" sz="1200" baseline="30000" dirty="0"/>
              <a:t>1 </a:t>
            </a:r>
            <a:r>
              <a:rPr lang="en-US" sz="900" dirty="0">
                <a:latin typeface="Georgia" panose="02040502050405020303" pitchFamily="18" charset="0"/>
                <a:ea typeface="Calibri" panose="020F0502020204030204" pitchFamily="34" charset="0"/>
              </a:rPr>
              <a:t>Against Heresies 2.22.5; 3.1.1</a:t>
            </a:r>
            <a:endParaRPr lang="en-US" sz="900" dirty="0">
              <a:solidFill>
                <a:schemeClr val="tx2"/>
              </a:solidFill>
            </a:endParaRPr>
          </a:p>
          <a:p>
            <a:r>
              <a:rPr lang="en-US" sz="1200" baseline="30000" dirty="0"/>
              <a:t>2 </a:t>
            </a:r>
            <a:r>
              <a:rPr lang="en-US" sz="900" dirty="0">
                <a:latin typeface="Georgia" panose="02040502050405020303" pitchFamily="18" charset="0"/>
                <a:ea typeface="Calibri" panose="020F0502020204030204" pitchFamily="34" charset="0"/>
              </a:rPr>
              <a:t>see Eusebius’s Ecclesiastical History 6.14.7</a:t>
            </a:r>
            <a:endParaRPr lang="en-US" sz="900" dirty="0">
              <a:solidFill>
                <a:schemeClr val="tx2"/>
              </a:solidFill>
            </a:endParaRPr>
          </a:p>
          <a:p>
            <a:r>
              <a:rPr lang="en-US" sz="1200" baseline="30000" dirty="0"/>
              <a:t>3 </a:t>
            </a:r>
            <a:r>
              <a:rPr lang="en-US" sz="900" dirty="0">
                <a:latin typeface="Georgia" panose="02040502050405020303" pitchFamily="18" charset="0"/>
                <a:ea typeface="Calibri" panose="020F0502020204030204" pitchFamily="34" charset="0"/>
              </a:rPr>
              <a:t>John 13:23; 19:26; 20:2; 21:7, 21:20</a:t>
            </a:r>
            <a:r>
              <a:rPr lang="en-US" sz="900" dirty="0">
                <a:solidFill>
                  <a:schemeClr val="tx2"/>
                </a:solidFill>
              </a:rPr>
              <a:t> </a:t>
            </a:r>
          </a:p>
        </p:txBody>
      </p:sp>
      <p:sp>
        <p:nvSpPr>
          <p:cNvPr id="4" name="TextBox 3">
            <a:extLst>
              <a:ext uri="{FF2B5EF4-FFF2-40B4-BE49-F238E27FC236}">
                <a16:creationId xmlns:a16="http://schemas.microsoft.com/office/drawing/2014/main" id="{A4470BF2-4339-EAD4-EC87-71815A077DF2}"/>
              </a:ext>
            </a:extLst>
          </p:cNvPr>
          <p:cNvSpPr txBox="1"/>
          <p:nvPr/>
        </p:nvSpPr>
        <p:spPr>
          <a:xfrm>
            <a:off x="3850177" y="5848519"/>
            <a:ext cx="3129221" cy="646331"/>
          </a:xfrm>
          <a:prstGeom prst="rect">
            <a:avLst/>
          </a:prstGeom>
          <a:noFill/>
        </p:spPr>
        <p:txBody>
          <a:bodyPr wrap="square" rtlCol="0">
            <a:spAutoFit/>
          </a:bodyPr>
          <a:lstStyle/>
          <a:p>
            <a:endParaRPr lang="en-US" sz="900" b="1" dirty="0"/>
          </a:p>
          <a:p>
            <a:r>
              <a:rPr lang="en-US" sz="1200" baseline="30000" dirty="0"/>
              <a:t>4 </a:t>
            </a:r>
            <a:r>
              <a:rPr lang="en-US" sz="900" dirty="0">
                <a:latin typeface="Georgia" panose="02040502050405020303" pitchFamily="18" charset="0"/>
                <a:ea typeface="Calibri" panose="020F0502020204030204" pitchFamily="34" charset="0"/>
              </a:rPr>
              <a:t>e.g., 21:24; cf. 21:2</a:t>
            </a:r>
          </a:p>
          <a:p>
            <a:r>
              <a:rPr lang="en-US" sz="1200" baseline="30000" dirty="0"/>
              <a:t>5 </a:t>
            </a:r>
            <a:r>
              <a:rPr lang="en-US" sz="900" dirty="0">
                <a:latin typeface="Georgia" panose="02040502050405020303" pitchFamily="18" charset="0"/>
                <a:ea typeface="Calibri" panose="020F0502020204030204" pitchFamily="34" charset="0"/>
              </a:rPr>
              <a:t>cf. Matthew 17:1; 26:37</a:t>
            </a:r>
          </a:p>
          <a:p>
            <a:endParaRPr lang="en-US" sz="900" dirty="0"/>
          </a:p>
        </p:txBody>
      </p:sp>
    </p:spTree>
    <p:extLst>
      <p:ext uri="{BB962C8B-B14F-4D97-AF65-F5344CB8AC3E}">
        <p14:creationId xmlns:p14="http://schemas.microsoft.com/office/powerpoint/2010/main" val="132249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7EBC5-7517-12DC-2E2F-0167D8980A46}"/>
              </a:ext>
            </a:extLst>
          </p:cNvPr>
          <p:cNvSpPr>
            <a:spLocks noGrp="1"/>
          </p:cNvSpPr>
          <p:nvPr>
            <p:ph type="title"/>
          </p:nvPr>
        </p:nvSpPr>
        <p:spPr>
          <a:xfrm>
            <a:off x="1136397" y="305568"/>
            <a:ext cx="9688296" cy="679665"/>
          </a:xfrm>
        </p:spPr>
        <p:txBody>
          <a:bodyPr anchor="b">
            <a:normAutofit/>
          </a:bodyPr>
          <a:lstStyle/>
          <a:p>
            <a:pPr algn="ctr"/>
            <a:r>
              <a:rPr lang="en-US" sz="4000" dirty="0"/>
              <a:t>John: Background and Setting</a:t>
            </a:r>
          </a:p>
        </p:txBody>
      </p:sp>
      <p:sp>
        <p:nvSpPr>
          <p:cNvPr id="3" name="Content Placeholder 2">
            <a:extLst>
              <a:ext uri="{FF2B5EF4-FFF2-40B4-BE49-F238E27FC236}">
                <a16:creationId xmlns:a16="http://schemas.microsoft.com/office/drawing/2014/main" id="{15F17150-A37F-F539-A490-88A432AE0638}"/>
              </a:ext>
            </a:extLst>
          </p:cNvPr>
          <p:cNvSpPr>
            <a:spLocks noGrp="1"/>
          </p:cNvSpPr>
          <p:nvPr>
            <p:ph idx="1"/>
          </p:nvPr>
        </p:nvSpPr>
        <p:spPr>
          <a:xfrm>
            <a:off x="1064623" y="1110876"/>
            <a:ext cx="9966960" cy="4579078"/>
          </a:xfrm>
        </p:spPr>
        <p:txBody>
          <a:bodyPr anchor="t">
            <a:normAutofit lnSpcReduction="10000"/>
          </a:bodyPr>
          <a:lstStyle/>
          <a:p>
            <a:pPr marL="0" indent="0">
              <a:buNone/>
            </a:pPr>
            <a:r>
              <a:rPr lang="en-US" sz="1100" dirty="0"/>
              <a:t>Strategic to John’s background and setting is the fact that according to tradition John was aware of the synoptic Gospels. Apparently, he wrote his Gospel to make a unique contribution to the record of the Lord’s life (“a spiritual Gospel”) and, in part, to be supplementary as well as complementary to Matthew, Mark, and Luke.</a:t>
            </a:r>
          </a:p>
          <a:p>
            <a:pPr marL="0" indent="0">
              <a:buNone/>
            </a:pPr>
            <a:r>
              <a:rPr lang="en-US" sz="1100" dirty="0"/>
              <a:t>The Gospel’s unique characteristics reinforce this purpose: First, John supplied a large amount of unique material not recorded in the other Gospels. Second, he often supplied information that helps the understanding of the events in the synoptics. For example, while the synoptics begin with Jesus’ ministry in Galilee, they imply that Jesus had a ministry prior to that.</a:t>
            </a:r>
            <a:r>
              <a:rPr lang="en-US" sz="1100" baseline="30000" dirty="0"/>
              <a:t>1</a:t>
            </a:r>
            <a:r>
              <a:rPr lang="en-US" sz="1100" dirty="0"/>
              <a:t> John supplies the answer with information on Jesus’ prior ministry in Judea (</a:t>
            </a:r>
            <a:r>
              <a:rPr lang="en-US" sz="1100" dirty="0">
                <a:hlinkClick r:id="rId2"/>
              </a:rPr>
              <a:t>John 3</a:t>
            </a:r>
            <a:r>
              <a:rPr lang="en-US" sz="1100" dirty="0"/>
              <a:t>) and Samaria (</a:t>
            </a:r>
            <a:r>
              <a:rPr lang="en-US" sz="1100" dirty="0">
                <a:hlinkClick r:id="rId3"/>
              </a:rPr>
              <a:t>John 4</a:t>
            </a:r>
            <a:r>
              <a:rPr lang="en-US" sz="1100" dirty="0"/>
              <a:t>). In </a:t>
            </a:r>
            <a:r>
              <a:rPr lang="en-US" sz="1100" dirty="0">
                <a:hlinkClick r:id="rId4"/>
              </a:rPr>
              <a:t>Mark 6:42-45</a:t>
            </a:r>
            <a:r>
              <a:rPr lang="en-US" sz="1100" dirty="0"/>
              <a:t>, after the feeding of the 5,000, Jesus compelled his disciples to cross the Sea of Galilee to Bethsaida. John recorded the reason. The people were about to make Jesus king because of his miraculous multiplying of food, and he was avoiding their ill-motivated efforts (</a:t>
            </a:r>
            <a:r>
              <a:rPr lang="en-US" sz="1100" dirty="0">
                <a:hlinkClick r:id="rId5"/>
              </a:rPr>
              <a:t>John 6:12-17</a:t>
            </a:r>
            <a:r>
              <a:rPr lang="en-US" sz="1100" dirty="0"/>
              <a:t>). Third, John is the most theological of the Gospels, containing, for example, a heavily theological prologue (</a:t>
            </a:r>
            <a:r>
              <a:rPr lang="en-US" sz="1100" dirty="0">
                <a:hlinkClick r:id="rId6"/>
              </a:rPr>
              <a:t>John 1:1-18</a:t>
            </a:r>
            <a:r>
              <a:rPr lang="en-US" sz="1100" dirty="0"/>
              <a:t>), larger amounts of doctrinal instruction and discourse material in proportion to narrative,</a:t>
            </a:r>
            <a:r>
              <a:rPr lang="en-US" sz="1100" baseline="30000" dirty="0"/>
              <a:t>2</a:t>
            </a:r>
            <a:r>
              <a:rPr lang="en-US" sz="1100" dirty="0"/>
              <a:t> and the largest amount of teaching on the Holy Spirit.</a:t>
            </a:r>
            <a:r>
              <a:rPr lang="en-US" sz="1100" baseline="30000" dirty="0"/>
              <a:t>3</a:t>
            </a:r>
            <a:r>
              <a:rPr lang="en-US" sz="1100" dirty="0"/>
              <a:t> Although John was aware of the synoptics and fashioned his Gospel with them in mind, he did not depend upon them for information. Rather, under the inspiration of the Holy Spirit, he utilized his own memory as an eyewitness in composing the Gospel.</a:t>
            </a:r>
            <a:r>
              <a:rPr lang="en-US" sz="1100" baseline="30000" dirty="0"/>
              <a:t>4</a:t>
            </a:r>
            <a:endParaRPr lang="en-US" sz="1100" dirty="0"/>
          </a:p>
          <a:p>
            <a:pPr marL="0" indent="0">
              <a:buNone/>
            </a:pPr>
            <a:r>
              <a:rPr lang="en-US" sz="1100" dirty="0"/>
              <a:t>John’s Gospel is the second (cf. </a:t>
            </a:r>
            <a:r>
              <a:rPr lang="en-US" sz="1100" dirty="0">
                <a:hlinkClick r:id="rId7"/>
              </a:rPr>
              <a:t>Luke 1:1-4</a:t>
            </a:r>
            <a:r>
              <a:rPr lang="en-US" sz="1100" dirty="0"/>
              <a:t>) that contains a precise statement regarding the author’s purpose. He declares, “these are written so that you may believe that Jesus is the Christ, the Son of God, and that by believing you may have life in his name” (</a:t>
            </a:r>
            <a:r>
              <a:rPr lang="en-US" sz="1100" dirty="0">
                <a:hlinkClick r:id="rId8"/>
              </a:rPr>
              <a:t>John 20:31</a:t>
            </a:r>
            <a:r>
              <a:rPr lang="en-US" sz="1100" dirty="0"/>
              <a:t>). The primary purposes, therefore, are twofold: evangelistic and apologetic. Reinforcing the evangelistic purpose is the fact that the word “believe” occurs approximately 100 times in the Gospel (the synoptics use the term less than half as much). John composed his Gospel to provide reasons for saving faith in his readers and, as a result, to assure them that they would receive the divine gift of eternal life (</a:t>
            </a:r>
            <a:r>
              <a:rPr lang="en-US" sz="1100" dirty="0">
                <a:hlinkClick r:id="rId9"/>
              </a:rPr>
              <a:t>John 1:12</a:t>
            </a:r>
            <a:r>
              <a:rPr lang="en-US" sz="1100" dirty="0"/>
              <a:t>).</a:t>
            </a:r>
          </a:p>
          <a:p>
            <a:pPr marL="0" indent="0">
              <a:buNone/>
            </a:pPr>
            <a:r>
              <a:rPr lang="en-US" sz="1100" dirty="0"/>
              <a:t>The apologetic purpose is closely related to the evangelistic purpose. John wrote to convince his readers of Jesus’ true identity as the incarnate God-Man whose divine and human natures were perfectly united into one person who was the prophesied Christ (“Messiah”) and Savior of the world.</a:t>
            </a:r>
            <a:r>
              <a:rPr lang="en-US" sz="1100" baseline="30000" dirty="0"/>
              <a:t>5</a:t>
            </a:r>
            <a:r>
              <a:rPr lang="en-US" sz="1100" dirty="0"/>
              <a:t> He organized his whole Gospel around eight “signs” or proofs that reinforce Jesus’ true identity leading to faith. The first half of his work centers around seven miraculous signs selected to reveal Christ’s person and engender belief, and the eighth sign is recorded in John 21 after Jesus’ resurrection.</a:t>
            </a:r>
            <a:r>
              <a:rPr lang="en-US" sz="1000" dirty="0"/>
              <a:t> </a:t>
            </a:r>
          </a:p>
          <a:p>
            <a:pPr lvl="3">
              <a:spcBef>
                <a:spcPts val="400"/>
              </a:spcBef>
              <a:buAutoNum type="arabicParenR"/>
            </a:pPr>
            <a:endParaRPr lang="en-US" sz="1000" dirty="0"/>
          </a:p>
          <a:p>
            <a:pPr lvl="3">
              <a:spcBef>
                <a:spcPts val="400"/>
              </a:spcBef>
              <a:buAutoNum type="arabicParenR"/>
            </a:pPr>
            <a:r>
              <a:rPr lang="en-US" sz="1000" dirty="0"/>
              <a:t>Water made into wine (</a:t>
            </a:r>
            <a:r>
              <a:rPr lang="en-US" sz="1000" dirty="0">
                <a:hlinkClick r:id="rId10"/>
              </a:rPr>
              <a:t>John 2:1-11</a:t>
            </a:r>
            <a:r>
              <a:rPr lang="en-US" sz="1000" dirty="0"/>
              <a:t>)..</a:t>
            </a:r>
          </a:p>
          <a:p>
            <a:pPr lvl="3">
              <a:spcBef>
                <a:spcPts val="400"/>
              </a:spcBef>
              <a:buAutoNum type="arabicParenR"/>
            </a:pPr>
            <a:r>
              <a:rPr lang="en-US" sz="1000" dirty="0"/>
              <a:t>The healing of the official’s son (</a:t>
            </a:r>
            <a:r>
              <a:rPr lang="en-US" sz="1000" dirty="0">
                <a:hlinkClick r:id="rId11"/>
              </a:rPr>
              <a:t>John 4:46-54</a:t>
            </a:r>
            <a:r>
              <a:rPr lang="en-US" sz="1000" dirty="0"/>
              <a:t>). </a:t>
            </a:r>
          </a:p>
          <a:p>
            <a:pPr lvl="3">
              <a:spcBef>
                <a:spcPts val="400"/>
              </a:spcBef>
              <a:buAutoNum type="arabicParenR"/>
            </a:pPr>
            <a:r>
              <a:rPr lang="en-US" sz="1000" dirty="0"/>
              <a:t>The healing of the lame man (</a:t>
            </a:r>
            <a:r>
              <a:rPr lang="en-US" sz="1000" dirty="0">
                <a:hlinkClick r:id="rId12"/>
              </a:rPr>
              <a:t>John 5:1-18</a:t>
            </a:r>
            <a:r>
              <a:rPr lang="en-US" sz="1000" dirty="0"/>
              <a:t>). </a:t>
            </a:r>
          </a:p>
          <a:p>
            <a:pPr lvl="3">
              <a:spcBef>
                <a:spcPts val="400"/>
              </a:spcBef>
              <a:buAutoNum type="arabicParenR"/>
            </a:pPr>
            <a:r>
              <a:rPr lang="en-US" sz="1000" dirty="0"/>
              <a:t>The feeding of a multitude (</a:t>
            </a:r>
            <a:r>
              <a:rPr lang="en-US" sz="1000" dirty="0">
                <a:hlinkClick r:id="rId13"/>
              </a:rPr>
              <a:t>John 6:1-15</a:t>
            </a:r>
            <a:r>
              <a:rPr lang="en-US" sz="1000" dirty="0"/>
              <a:t>). </a:t>
            </a:r>
          </a:p>
          <a:p>
            <a:pPr lvl="3">
              <a:spcBef>
                <a:spcPts val="400"/>
              </a:spcBef>
              <a:buAutoNum type="arabicParenR"/>
            </a:pPr>
            <a:r>
              <a:rPr lang="en-US" sz="1000" dirty="0"/>
              <a:t>Walking on water (</a:t>
            </a:r>
            <a:r>
              <a:rPr lang="en-US" sz="1000" dirty="0">
                <a:hlinkClick r:id="rId14"/>
              </a:rPr>
              <a:t>John 6:16-21</a:t>
            </a:r>
            <a:r>
              <a:rPr lang="en-US" sz="1000" dirty="0"/>
              <a:t>). </a:t>
            </a:r>
          </a:p>
          <a:p>
            <a:pPr lvl="3">
              <a:spcBef>
                <a:spcPts val="400"/>
              </a:spcBef>
              <a:buAutoNum type="arabicParenR"/>
            </a:pPr>
            <a:r>
              <a:rPr lang="en-US" sz="1000" dirty="0"/>
              <a:t>Healing of the blind man (</a:t>
            </a:r>
            <a:r>
              <a:rPr lang="en-US" sz="1000" dirty="0">
                <a:hlinkClick r:id="rId15"/>
              </a:rPr>
              <a:t>John 9:1-41</a:t>
            </a:r>
            <a:r>
              <a:rPr lang="en-US" sz="1000" dirty="0"/>
              <a:t>).</a:t>
            </a:r>
          </a:p>
          <a:p>
            <a:pPr lvl="3">
              <a:spcBef>
                <a:spcPts val="400"/>
              </a:spcBef>
              <a:buAutoNum type="arabicParenR"/>
            </a:pPr>
            <a:r>
              <a:rPr lang="en-US" sz="1000" dirty="0"/>
              <a:t>The raising of Lazarus (</a:t>
            </a:r>
            <a:r>
              <a:rPr lang="en-US" sz="1000" dirty="0">
                <a:hlinkClick r:id="rId16"/>
              </a:rPr>
              <a:t>John 11:1-57</a:t>
            </a:r>
            <a:r>
              <a:rPr lang="en-US" sz="1000" dirty="0"/>
              <a:t>). </a:t>
            </a:r>
          </a:p>
          <a:p>
            <a:pPr lvl="3">
              <a:spcBef>
                <a:spcPts val="400"/>
              </a:spcBef>
              <a:buAutoNum type="arabicParenR"/>
            </a:pPr>
            <a:r>
              <a:rPr lang="en-US" sz="1000" dirty="0"/>
              <a:t>The miraculous catch of fish (</a:t>
            </a:r>
            <a:r>
              <a:rPr lang="en-US" sz="1000" dirty="0">
                <a:hlinkClick r:id="rId17"/>
              </a:rPr>
              <a:t>John 21:6-11</a:t>
            </a:r>
            <a:r>
              <a:rPr lang="en-US" sz="1000" dirty="0"/>
              <a:t>) after Jesus’ resurrection.</a:t>
            </a:r>
          </a:p>
        </p:txBody>
      </p:sp>
      <p:sp>
        <p:nvSpPr>
          <p:cNvPr id="42" name="Rectangle 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00F242-E4A6-DDC8-5E17-A66D51CF1A8E}"/>
              </a:ext>
            </a:extLst>
          </p:cNvPr>
          <p:cNvSpPr>
            <a:spLocks noGrp="1"/>
          </p:cNvSpPr>
          <p:nvPr>
            <p:ph type="sldNum" sz="quarter" idx="12"/>
          </p:nvPr>
        </p:nvSpPr>
        <p:spPr>
          <a:xfrm>
            <a:off x="11704320" y="6455664"/>
            <a:ext cx="448056" cy="365125"/>
          </a:xfrm>
        </p:spPr>
        <p:txBody>
          <a:bodyPr>
            <a:normAutofit/>
          </a:bodyPr>
          <a:lstStyle/>
          <a:p>
            <a:pPr>
              <a:spcAft>
                <a:spcPts val="600"/>
              </a:spcAft>
            </a:pPr>
            <a:fld id="{AA404F46-0C47-424B-883B-DA147CF358A3}" type="slidenum">
              <a:rPr lang="en-US" sz="1100">
                <a:solidFill>
                  <a:srgbClr val="FFFFFF"/>
                </a:solidFill>
              </a:rPr>
              <a:pPr>
                <a:spcAft>
                  <a:spcPts val="600"/>
                </a:spcAft>
              </a:pPr>
              <a:t>13</a:t>
            </a:fld>
            <a:endParaRPr lang="en-US" sz="1100">
              <a:solidFill>
                <a:srgbClr val="FFFFFF"/>
              </a:solidFill>
            </a:endParaRPr>
          </a:p>
        </p:txBody>
      </p:sp>
      <p:sp>
        <p:nvSpPr>
          <p:cNvPr id="8" name="TextBox 7">
            <a:extLst>
              <a:ext uri="{FF2B5EF4-FFF2-40B4-BE49-F238E27FC236}">
                <a16:creationId xmlns:a16="http://schemas.microsoft.com/office/drawing/2014/main" id="{6B88E41D-8AE3-20D6-F423-AE99D85E6514}"/>
              </a:ext>
            </a:extLst>
          </p:cNvPr>
          <p:cNvSpPr txBox="1"/>
          <p:nvPr/>
        </p:nvSpPr>
        <p:spPr>
          <a:xfrm>
            <a:off x="1136397" y="5690381"/>
            <a:ext cx="3129221" cy="584775"/>
          </a:xfrm>
          <a:prstGeom prst="rect">
            <a:avLst/>
          </a:prstGeom>
          <a:noFill/>
        </p:spPr>
        <p:txBody>
          <a:bodyPr wrap="square" rtlCol="0">
            <a:spAutoFit/>
          </a:bodyPr>
          <a:lstStyle/>
          <a:p>
            <a:r>
              <a:rPr lang="en-US" sz="800" b="1" dirty="0"/>
              <a:t>Notes:</a:t>
            </a:r>
          </a:p>
          <a:p>
            <a:r>
              <a:rPr lang="en-US" sz="800" baseline="30000" dirty="0"/>
              <a:t>1 </a:t>
            </a:r>
            <a:r>
              <a:rPr lang="en-US" sz="800" dirty="0"/>
              <a:t>e.g., Matthew 4:12; Mark 1:14</a:t>
            </a:r>
            <a:endParaRPr lang="en-US" sz="800" dirty="0">
              <a:solidFill>
                <a:schemeClr val="tx2"/>
              </a:solidFill>
            </a:endParaRPr>
          </a:p>
          <a:p>
            <a:r>
              <a:rPr lang="en-US" sz="800" baseline="30000" dirty="0"/>
              <a:t>2 </a:t>
            </a:r>
            <a:r>
              <a:rPr lang="en-US" sz="800" dirty="0"/>
              <a:t>e.g., John 3:13-17</a:t>
            </a:r>
            <a:endParaRPr lang="en-US" sz="800" dirty="0">
              <a:solidFill>
                <a:schemeClr val="tx2"/>
              </a:solidFill>
            </a:endParaRPr>
          </a:p>
          <a:p>
            <a:r>
              <a:rPr lang="en-US" sz="800" baseline="30000" dirty="0"/>
              <a:t>3 </a:t>
            </a:r>
            <a:r>
              <a:rPr lang="en-US" sz="800" dirty="0"/>
              <a:t>e.g., John 14:16-17, 14:26; 16:7-14</a:t>
            </a:r>
            <a:endParaRPr lang="en-US" sz="800" dirty="0">
              <a:solidFill>
                <a:schemeClr val="tx2"/>
              </a:solidFill>
            </a:endParaRPr>
          </a:p>
        </p:txBody>
      </p:sp>
      <p:sp>
        <p:nvSpPr>
          <p:cNvPr id="9" name="TextBox 8">
            <a:extLst>
              <a:ext uri="{FF2B5EF4-FFF2-40B4-BE49-F238E27FC236}">
                <a16:creationId xmlns:a16="http://schemas.microsoft.com/office/drawing/2014/main" id="{57996A56-B89C-C661-1DB9-E8E66CE262C2}"/>
              </a:ext>
            </a:extLst>
          </p:cNvPr>
          <p:cNvSpPr txBox="1"/>
          <p:nvPr/>
        </p:nvSpPr>
        <p:spPr>
          <a:xfrm>
            <a:off x="4148374" y="5690382"/>
            <a:ext cx="3129221" cy="615553"/>
          </a:xfrm>
          <a:prstGeom prst="rect">
            <a:avLst/>
          </a:prstGeom>
          <a:noFill/>
        </p:spPr>
        <p:txBody>
          <a:bodyPr wrap="square" rtlCol="0">
            <a:spAutoFit/>
          </a:bodyPr>
          <a:lstStyle/>
          <a:p>
            <a:endParaRPr lang="en-US" sz="900" b="1" dirty="0"/>
          </a:p>
          <a:p>
            <a:r>
              <a:rPr lang="en-US" sz="800" baseline="30000" dirty="0"/>
              <a:t>4 </a:t>
            </a:r>
            <a:r>
              <a:rPr lang="en-US" sz="800" dirty="0"/>
              <a:t>John 1:14; 19:35; 21:24</a:t>
            </a:r>
            <a:endParaRPr lang="en-US" sz="800" dirty="0">
              <a:latin typeface="Georgia" panose="02040502050405020303" pitchFamily="18" charset="0"/>
              <a:ea typeface="Calibri" panose="020F0502020204030204" pitchFamily="34" charset="0"/>
            </a:endParaRPr>
          </a:p>
          <a:p>
            <a:r>
              <a:rPr lang="en-US" sz="800" baseline="30000" dirty="0"/>
              <a:t>5 </a:t>
            </a:r>
            <a:r>
              <a:rPr lang="en-US" sz="800" dirty="0"/>
              <a:t>e.g., John 1:41; 3:16; 4:25-26; 8:58</a:t>
            </a:r>
            <a:endParaRPr lang="en-US" sz="800" dirty="0">
              <a:latin typeface="Georgia" panose="02040502050405020303" pitchFamily="18" charset="0"/>
              <a:ea typeface="Calibri" panose="020F0502020204030204" pitchFamily="34" charset="0"/>
            </a:endParaRPr>
          </a:p>
          <a:p>
            <a:endParaRPr lang="en-US" sz="900" dirty="0"/>
          </a:p>
        </p:txBody>
      </p:sp>
    </p:spTree>
    <p:extLst>
      <p:ext uri="{BB962C8B-B14F-4D97-AF65-F5344CB8AC3E}">
        <p14:creationId xmlns:p14="http://schemas.microsoft.com/office/powerpoint/2010/main" val="366140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886-AA43-422E-B193-F1F3DF7D8A4D}"/>
              </a:ext>
            </a:extLst>
          </p:cNvPr>
          <p:cNvSpPr>
            <a:spLocks noGrp="1"/>
          </p:cNvSpPr>
          <p:nvPr>
            <p:ph type="title"/>
          </p:nvPr>
        </p:nvSpPr>
        <p:spPr>
          <a:xfrm>
            <a:off x="1212975" y="204831"/>
            <a:ext cx="9550819" cy="526136"/>
          </a:xfrm>
        </p:spPr>
        <p:txBody>
          <a:bodyPr>
            <a:normAutofit/>
          </a:bodyPr>
          <a:lstStyle/>
          <a:p>
            <a:pPr algn="ctr"/>
            <a:r>
              <a:rPr lang="en-US" sz="2999" b="1" dirty="0">
                <a:solidFill>
                  <a:schemeClr val="accent3">
                    <a:lumMod val="50000"/>
                  </a:schemeClr>
                </a:solidFill>
              </a:rPr>
              <a:t>John: Outline</a:t>
            </a:r>
          </a:p>
        </p:txBody>
      </p:sp>
      <p:sp>
        <p:nvSpPr>
          <p:cNvPr id="16" name="Freeform: Shape 15">
            <a:extLst>
              <a:ext uri="{FF2B5EF4-FFF2-40B4-BE49-F238E27FC236}">
                <a16:creationId xmlns:a16="http://schemas.microsoft.com/office/drawing/2014/main" id="{1AC5725F-FDF6-33CC-0BE3-397A38BFC98C}"/>
              </a:ext>
            </a:extLst>
          </p:cNvPr>
          <p:cNvSpPr>
            <a:spLocks/>
          </p:cNvSpPr>
          <p:nvPr/>
        </p:nvSpPr>
        <p:spPr>
          <a:xfrm>
            <a:off x="1047874" y="3689274"/>
            <a:ext cx="1408176"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0" y="641176"/>
                </a:moveTo>
                <a:lnTo>
                  <a:pt x="0" y="128239"/>
                </a:lnTo>
                <a:cubicBezTo>
                  <a:pt x="0" y="57414"/>
                  <a:pt x="18363" y="0"/>
                  <a:pt x="41015" y="0"/>
                </a:cubicBezTo>
                <a:lnTo>
                  <a:pt x="435133" y="0"/>
                </a:lnTo>
                <a:lnTo>
                  <a:pt x="435133" y="0"/>
                </a:lnTo>
                <a:lnTo>
                  <a:pt x="435133" y="769415"/>
                </a:lnTo>
                <a:lnTo>
                  <a:pt x="435133" y="769415"/>
                </a:lnTo>
                <a:lnTo>
                  <a:pt x="41015" y="769415"/>
                </a:lnTo>
                <a:cubicBezTo>
                  <a:pt x="18363" y="769415"/>
                  <a:pt x="0" y="712001"/>
                  <a:pt x="0" y="641176"/>
                </a:cubicBez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5035" tIns="105034" rIns="83797" bIns="105034" numCol="1" spcCol="1270" anchor="ctr" anchorCtr="1">
            <a:noAutofit/>
          </a:bodyPr>
          <a:lstStyle/>
          <a:p>
            <a:pPr algn="ctr" defTabSz="488803">
              <a:lnSpc>
                <a:spcPct val="90000"/>
              </a:lnSpc>
              <a:spcBef>
                <a:spcPct val="0"/>
              </a:spcBef>
              <a:spcAft>
                <a:spcPct val="35000"/>
              </a:spcAft>
            </a:pPr>
            <a:r>
              <a:rPr lang="en-US" sz="1100" dirty="0"/>
              <a:t>John 1:1–18</a:t>
            </a:r>
          </a:p>
        </p:txBody>
      </p:sp>
      <p:sp>
        <p:nvSpPr>
          <p:cNvPr id="17" name="Freeform: Shape 16">
            <a:extLst>
              <a:ext uri="{FF2B5EF4-FFF2-40B4-BE49-F238E27FC236}">
                <a16:creationId xmlns:a16="http://schemas.microsoft.com/office/drawing/2014/main" id="{5ACE9727-690D-0B2F-A88B-FAB1B15313CB}"/>
              </a:ext>
            </a:extLst>
          </p:cNvPr>
          <p:cNvSpPr/>
          <p:nvPr/>
        </p:nvSpPr>
        <p:spPr>
          <a:xfrm>
            <a:off x="1166633" y="1746094"/>
            <a:ext cx="1671133" cy="1555748"/>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83798" numCol="1" spcCol="1270" anchor="b" anchorCtr="1">
            <a:normAutofit/>
          </a:bodyPr>
          <a:lstStyle/>
          <a:p>
            <a:pPr algn="ctr" defTabSz="488803">
              <a:lnSpc>
                <a:spcPct val="90000"/>
              </a:lnSpc>
              <a:spcBef>
                <a:spcPct val="0"/>
              </a:spcBef>
              <a:spcAft>
                <a:spcPct val="35000"/>
              </a:spcAft>
            </a:pPr>
            <a:r>
              <a:rPr lang="en-US" sz="1100" b="1" dirty="0"/>
              <a:t>Prologue: The Incarnation of the Son of God</a:t>
            </a:r>
          </a:p>
          <a:p>
            <a:pPr marL="228600" lvl="1" indent="-171450" defTabSz="488803">
              <a:lnSpc>
                <a:spcPct val="90000"/>
              </a:lnSpc>
              <a:spcBef>
                <a:spcPct val="0"/>
              </a:spcBef>
              <a:spcAft>
                <a:spcPct val="35000"/>
              </a:spcAft>
              <a:buFont typeface="Arial" panose="020B0604020202020204" pitchFamily="34" charset="0"/>
              <a:buChar char="•"/>
            </a:pPr>
            <a:r>
              <a:rPr lang="en-US" sz="900" dirty="0">
                <a:solidFill>
                  <a:schemeClr val="accent5">
                    <a:lumMod val="50000"/>
                  </a:schemeClr>
                </a:solidFill>
              </a:rPr>
              <a:t>His Eternality </a:t>
            </a:r>
          </a:p>
          <a:p>
            <a:pPr marL="228600" lvl="1" indent="-171450" defTabSz="488803">
              <a:lnSpc>
                <a:spcPct val="90000"/>
              </a:lnSpc>
              <a:spcBef>
                <a:spcPct val="0"/>
              </a:spcBef>
              <a:spcAft>
                <a:spcPct val="35000"/>
              </a:spcAft>
              <a:buFont typeface="Arial" panose="020B0604020202020204" pitchFamily="34" charset="0"/>
              <a:buChar char="•"/>
            </a:pPr>
            <a:r>
              <a:rPr lang="en-US" sz="900" dirty="0">
                <a:solidFill>
                  <a:schemeClr val="accent5">
                    <a:lumMod val="50000"/>
                  </a:schemeClr>
                </a:solidFill>
              </a:rPr>
              <a:t>His Preincarnate Work </a:t>
            </a:r>
          </a:p>
          <a:p>
            <a:pPr marL="228600" lvl="1" indent="-171450" defTabSz="488803">
              <a:lnSpc>
                <a:spcPct val="90000"/>
              </a:lnSpc>
              <a:spcBef>
                <a:spcPct val="0"/>
              </a:spcBef>
              <a:spcAft>
                <a:spcPct val="35000"/>
              </a:spcAft>
              <a:buFont typeface="Arial" panose="020B0604020202020204" pitchFamily="34" charset="0"/>
              <a:buChar char="•"/>
            </a:pPr>
            <a:r>
              <a:rPr lang="en-US" sz="900" dirty="0">
                <a:solidFill>
                  <a:schemeClr val="accent5">
                    <a:lumMod val="50000"/>
                  </a:schemeClr>
                </a:solidFill>
              </a:rPr>
              <a:t>His Forerunner </a:t>
            </a:r>
          </a:p>
          <a:p>
            <a:pPr marL="228600" lvl="1" indent="-171450" defTabSz="488803">
              <a:lnSpc>
                <a:spcPct val="90000"/>
              </a:lnSpc>
              <a:spcBef>
                <a:spcPct val="0"/>
              </a:spcBef>
              <a:spcAft>
                <a:spcPct val="35000"/>
              </a:spcAft>
              <a:buFont typeface="Arial" panose="020B0604020202020204" pitchFamily="34" charset="0"/>
              <a:buChar char="•"/>
            </a:pPr>
            <a:r>
              <a:rPr lang="en-US" sz="900" dirty="0">
                <a:solidFill>
                  <a:schemeClr val="accent5">
                    <a:lumMod val="50000"/>
                  </a:schemeClr>
                </a:solidFill>
              </a:rPr>
              <a:t>His Rejection </a:t>
            </a:r>
          </a:p>
          <a:p>
            <a:pPr marL="228600" lvl="1" indent="-171450" defTabSz="488803">
              <a:lnSpc>
                <a:spcPct val="90000"/>
              </a:lnSpc>
              <a:spcBef>
                <a:spcPct val="0"/>
              </a:spcBef>
              <a:spcAft>
                <a:spcPct val="35000"/>
              </a:spcAft>
              <a:buFont typeface="Arial" panose="020B0604020202020204" pitchFamily="34" charset="0"/>
              <a:buChar char="•"/>
            </a:pPr>
            <a:r>
              <a:rPr lang="en-US" sz="900" dirty="0">
                <a:solidFill>
                  <a:schemeClr val="accent5">
                    <a:lumMod val="50000"/>
                  </a:schemeClr>
                </a:solidFill>
              </a:rPr>
              <a:t>His Reception </a:t>
            </a:r>
          </a:p>
          <a:p>
            <a:pPr marL="228600" lvl="1" indent="-171450" defTabSz="488803">
              <a:lnSpc>
                <a:spcPct val="90000"/>
              </a:lnSpc>
              <a:spcBef>
                <a:spcPct val="0"/>
              </a:spcBef>
              <a:spcAft>
                <a:spcPct val="35000"/>
              </a:spcAft>
              <a:buFont typeface="Arial" panose="020B0604020202020204" pitchFamily="34" charset="0"/>
              <a:buChar char="•"/>
            </a:pPr>
            <a:r>
              <a:rPr lang="en-US" sz="900" dirty="0">
                <a:solidFill>
                  <a:schemeClr val="accent5">
                    <a:lumMod val="50000"/>
                  </a:schemeClr>
                </a:solidFill>
              </a:rPr>
              <a:t>His Deity</a:t>
            </a:r>
          </a:p>
        </p:txBody>
      </p:sp>
      <p:sp>
        <p:nvSpPr>
          <p:cNvPr id="18" name="Straight Connector 17">
            <a:extLst>
              <a:ext uri="{FF2B5EF4-FFF2-40B4-BE49-F238E27FC236}">
                <a16:creationId xmlns:a16="http://schemas.microsoft.com/office/drawing/2014/main" id="{B9C1F4F4-647F-E54F-F892-0D1B91F65C94}"/>
              </a:ext>
            </a:extLst>
          </p:cNvPr>
          <p:cNvSpPr/>
          <p:nvPr/>
        </p:nvSpPr>
        <p:spPr>
          <a:xfrm>
            <a:off x="1791475" y="3451685"/>
            <a:ext cx="0" cy="182880"/>
          </a:xfrm>
          <a:prstGeom prst="line">
            <a:avLst/>
          </a:prstGeom>
          <a:noFill/>
          <a:ln w="6350" cap="flat" cmpd="sng" algn="ctr">
            <a:solidFill>
              <a:schemeClr val="accent1"/>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19" name="Oval 18">
            <a:extLst>
              <a:ext uri="{FF2B5EF4-FFF2-40B4-BE49-F238E27FC236}">
                <a16:creationId xmlns:a16="http://schemas.microsoft.com/office/drawing/2014/main" id="{95EE2998-79B3-0CF6-D9E6-47F040065F4E}"/>
              </a:ext>
            </a:extLst>
          </p:cNvPr>
          <p:cNvSpPr/>
          <p:nvPr/>
        </p:nvSpPr>
        <p:spPr>
          <a:xfrm>
            <a:off x="1747975" y="3364681"/>
            <a:ext cx="87003" cy="87003"/>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sz="2399"/>
          </a:p>
        </p:txBody>
      </p:sp>
      <p:sp>
        <p:nvSpPr>
          <p:cNvPr id="20" name="Freeform: Shape 19">
            <a:extLst>
              <a:ext uri="{FF2B5EF4-FFF2-40B4-BE49-F238E27FC236}">
                <a16:creationId xmlns:a16="http://schemas.microsoft.com/office/drawing/2014/main" id="{D74249FC-C311-A1BA-80BF-FE706314FA6E}"/>
              </a:ext>
            </a:extLst>
          </p:cNvPr>
          <p:cNvSpPr>
            <a:spLocks/>
          </p:cNvSpPr>
          <p:nvPr/>
        </p:nvSpPr>
        <p:spPr>
          <a:xfrm>
            <a:off x="2474129" y="3682739"/>
            <a:ext cx="1408176"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4"/>
          </a:solidFill>
          <a:ln>
            <a:solidFill>
              <a:schemeClr val="accent4"/>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John 1:19–4:54</a:t>
            </a:r>
          </a:p>
        </p:txBody>
      </p:sp>
      <p:sp>
        <p:nvSpPr>
          <p:cNvPr id="21" name="Freeform: Shape 20">
            <a:extLst>
              <a:ext uri="{FF2B5EF4-FFF2-40B4-BE49-F238E27FC236}">
                <a16:creationId xmlns:a16="http://schemas.microsoft.com/office/drawing/2014/main" id="{C6E11418-02A8-391D-0C83-87A3EFD7A89C}"/>
              </a:ext>
            </a:extLst>
          </p:cNvPr>
          <p:cNvSpPr/>
          <p:nvPr/>
        </p:nvSpPr>
        <p:spPr>
          <a:xfrm>
            <a:off x="1791475" y="4360936"/>
            <a:ext cx="2828170" cy="2300179"/>
          </a:xfrm>
          <a:custGeom>
            <a:avLst/>
            <a:gdLst>
              <a:gd name="connsiteX0" fmla="*/ 0 w 1282358"/>
              <a:gd name="connsiteY0" fmla="*/ 0 h 1522968"/>
              <a:gd name="connsiteX1" fmla="*/ 1282358 w 1282358"/>
              <a:gd name="connsiteY1" fmla="*/ 0 h 1522968"/>
              <a:gd name="connsiteX2" fmla="*/ 1282358 w 1282358"/>
              <a:gd name="connsiteY2" fmla="*/ 1522968 h 1522968"/>
              <a:gd name="connsiteX3" fmla="*/ 0 w 1282358"/>
              <a:gd name="connsiteY3" fmla="*/ 1522968 h 1522968"/>
              <a:gd name="connsiteX4" fmla="*/ 0 w 1282358"/>
              <a:gd name="connsiteY4" fmla="*/ 0 h 152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58" h="1522968">
                <a:moveTo>
                  <a:pt x="0" y="0"/>
                </a:moveTo>
                <a:lnTo>
                  <a:pt x="1282358" y="0"/>
                </a:lnTo>
                <a:lnTo>
                  <a:pt x="1282358" y="1522968"/>
                </a:lnTo>
                <a:lnTo>
                  <a:pt x="0" y="15229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3798" rIns="0" bIns="0" numCol="1" spcCol="1270" anchor="t" anchorCtr="1">
            <a:normAutofit fontScale="25000" lnSpcReduction="20000"/>
          </a:bodyPr>
          <a:lstStyle/>
          <a:p>
            <a:pPr>
              <a:spcAft>
                <a:spcPts val="600"/>
              </a:spcAft>
            </a:pPr>
            <a:r>
              <a:rPr lang="en-US" sz="4400" b="1" dirty="0"/>
              <a:t>The Presentation of the Son of God</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Presentation by John the Baptist:</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To the religious leaders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At Christ’s baptism </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To John’s Disciples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To Andrew, Peter, Philip and Nathanael </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Presentation in Galilee, Judea, Samaria: </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First sign: water to wine</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Cleansing the temple</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Teaching Nicodemus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Witness to the Samaritan woman </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His Reception by the Galileans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Second sign: healing the official’s son</a:t>
            </a:r>
          </a:p>
        </p:txBody>
      </p:sp>
      <p:sp>
        <p:nvSpPr>
          <p:cNvPr id="22" name="Straight Connector 21">
            <a:extLst>
              <a:ext uri="{FF2B5EF4-FFF2-40B4-BE49-F238E27FC236}">
                <a16:creationId xmlns:a16="http://schemas.microsoft.com/office/drawing/2014/main" id="{E58A27E1-C6F3-6C56-C200-E8C89CD2E34B}"/>
              </a:ext>
            </a:extLst>
          </p:cNvPr>
          <p:cNvSpPr/>
          <p:nvPr/>
        </p:nvSpPr>
        <p:spPr>
          <a:xfrm>
            <a:off x="3180815" y="4126256"/>
            <a:ext cx="0" cy="185559"/>
          </a:xfrm>
          <a:prstGeom prst="line">
            <a:avLst/>
          </a:prstGeom>
          <a:noFill/>
          <a:ln w="6350" cap="flat" cmpd="sng" algn="ctr">
            <a:solidFill>
              <a:schemeClr val="accent4"/>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23" name="Oval 22">
            <a:extLst>
              <a:ext uri="{FF2B5EF4-FFF2-40B4-BE49-F238E27FC236}">
                <a16:creationId xmlns:a16="http://schemas.microsoft.com/office/drawing/2014/main" id="{5D234FEC-99FD-9448-7F9B-2458D1A8DE59}"/>
              </a:ext>
            </a:extLst>
          </p:cNvPr>
          <p:cNvSpPr/>
          <p:nvPr/>
        </p:nvSpPr>
        <p:spPr>
          <a:xfrm>
            <a:off x="3134715" y="4317435"/>
            <a:ext cx="87003" cy="87003"/>
          </a:xfrm>
          <a:prstGeom prst="ellipse">
            <a:avLst/>
          </a:prstGeom>
          <a:solidFill>
            <a:schemeClr val="accent4"/>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sz="2399"/>
          </a:p>
        </p:txBody>
      </p:sp>
      <p:sp>
        <p:nvSpPr>
          <p:cNvPr id="56" name="Freeform: Shape 55">
            <a:extLst>
              <a:ext uri="{FF2B5EF4-FFF2-40B4-BE49-F238E27FC236}">
                <a16:creationId xmlns:a16="http://schemas.microsoft.com/office/drawing/2014/main" id="{3A69CF8A-6C7F-5BD1-4992-0B609C89BC0E}"/>
              </a:ext>
            </a:extLst>
          </p:cNvPr>
          <p:cNvSpPr>
            <a:spLocks/>
          </p:cNvSpPr>
          <p:nvPr/>
        </p:nvSpPr>
        <p:spPr>
          <a:xfrm>
            <a:off x="6738288" y="3682739"/>
            <a:ext cx="1408176"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John 18:1–19:37</a:t>
            </a:r>
          </a:p>
        </p:txBody>
      </p:sp>
      <p:sp>
        <p:nvSpPr>
          <p:cNvPr id="58" name="Straight Connector 57">
            <a:extLst>
              <a:ext uri="{FF2B5EF4-FFF2-40B4-BE49-F238E27FC236}">
                <a16:creationId xmlns:a16="http://schemas.microsoft.com/office/drawing/2014/main" id="{C88CA9DD-23EF-1C73-3D32-D3BF0F443E8A}"/>
              </a:ext>
            </a:extLst>
          </p:cNvPr>
          <p:cNvSpPr/>
          <p:nvPr/>
        </p:nvSpPr>
        <p:spPr>
          <a:xfrm>
            <a:off x="7462927" y="3458709"/>
            <a:ext cx="0" cy="182880"/>
          </a:xfrm>
          <a:prstGeom prst="line">
            <a:avLst/>
          </a:prstGeom>
          <a:noFill/>
          <a:ln w="6350" cap="flat" cmpd="sng" algn="ctr">
            <a:solidFill>
              <a:schemeClr val="accent1"/>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59" name="Oval 58">
            <a:extLst>
              <a:ext uri="{FF2B5EF4-FFF2-40B4-BE49-F238E27FC236}">
                <a16:creationId xmlns:a16="http://schemas.microsoft.com/office/drawing/2014/main" id="{704B1668-BBDC-8DD7-C136-CD90A311D236}"/>
              </a:ext>
            </a:extLst>
          </p:cNvPr>
          <p:cNvSpPr/>
          <p:nvPr/>
        </p:nvSpPr>
        <p:spPr>
          <a:xfrm>
            <a:off x="7419426" y="3371705"/>
            <a:ext cx="87003" cy="87003"/>
          </a:xfrm>
          <a:prstGeom prst="ellipse">
            <a:avLst/>
          </a:prstGeom>
          <a:solidFill>
            <a:schemeClr val="accent1"/>
          </a:solidFill>
          <a:ln>
            <a:solidFill>
              <a:schemeClr val="accen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sz="2399"/>
          </a:p>
        </p:txBody>
      </p:sp>
      <p:sp>
        <p:nvSpPr>
          <p:cNvPr id="60" name="Freeform: Shape 59">
            <a:extLst>
              <a:ext uri="{FF2B5EF4-FFF2-40B4-BE49-F238E27FC236}">
                <a16:creationId xmlns:a16="http://schemas.microsoft.com/office/drawing/2014/main" id="{751E209F-3E18-C8C6-2E49-AEA8E387FA54}"/>
              </a:ext>
            </a:extLst>
          </p:cNvPr>
          <p:cNvSpPr>
            <a:spLocks/>
          </p:cNvSpPr>
          <p:nvPr/>
        </p:nvSpPr>
        <p:spPr>
          <a:xfrm>
            <a:off x="8160755" y="3684811"/>
            <a:ext cx="1408176"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6"/>
          </a:solidFill>
          <a:ln>
            <a:solidFill>
              <a:schemeClr val="accent6"/>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lnSpc>
                <a:spcPct val="90000"/>
              </a:lnSpc>
              <a:spcBef>
                <a:spcPct val="0"/>
              </a:spcBef>
              <a:spcAft>
                <a:spcPct val="35000"/>
              </a:spcAft>
            </a:pPr>
            <a:r>
              <a:rPr lang="en-US" sz="1100" dirty="0"/>
              <a:t>John 19:38–21:23</a:t>
            </a:r>
          </a:p>
        </p:txBody>
      </p:sp>
      <p:sp>
        <p:nvSpPr>
          <p:cNvPr id="62" name="Straight Connector 61">
            <a:extLst>
              <a:ext uri="{FF2B5EF4-FFF2-40B4-BE49-F238E27FC236}">
                <a16:creationId xmlns:a16="http://schemas.microsoft.com/office/drawing/2014/main" id="{C3A005DB-EB47-B3A2-A633-0484714F22E9}"/>
              </a:ext>
            </a:extLst>
          </p:cNvPr>
          <p:cNvSpPr/>
          <p:nvPr/>
        </p:nvSpPr>
        <p:spPr>
          <a:xfrm>
            <a:off x="8806020" y="4117273"/>
            <a:ext cx="0" cy="182880"/>
          </a:xfrm>
          <a:prstGeom prst="line">
            <a:avLst/>
          </a:prstGeom>
          <a:noFill/>
          <a:ln w="6350" cap="flat" cmpd="sng" algn="ctr">
            <a:solidFill>
              <a:schemeClr val="accent6"/>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63" name="Oval 62">
            <a:extLst>
              <a:ext uri="{FF2B5EF4-FFF2-40B4-BE49-F238E27FC236}">
                <a16:creationId xmlns:a16="http://schemas.microsoft.com/office/drawing/2014/main" id="{E6CD6329-5843-6C2A-DDA5-F84615CA75D4}"/>
              </a:ext>
            </a:extLst>
          </p:cNvPr>
          <p:cNvSpPr/>
          <p:nvPr/>
        </p:nvSpPr>
        <p:spPr>
          <a:xfrm>
            <a:off x="8762520" y="4275640"/>
            <a:ext cx="87003" cy="87003"/>
          </a:xfrm>
          <a:prstGeom prst="ellipse">
            <a:avLst/>
          </a:prstGeom>
          <a:solidFill>
            <a:schemeClr val="accent6"/>
          </a:solidFill>
          <a:ln>
            <a:solidFill>
              <a:schemeClr val="accent6"/>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sz="2399"/>
          </a:p>
        </p:txBody>
      </p:sp>
      <p:sp>
        <p:nvSpPr>
          <p:cNvPr id="64" name="Freeform: Shape 63">
            <a:extLst>
              <a:ext uri="{FF2B5EF4-FFF2-40B4-BE49-F238E27FC236}">
                <a16:creationId xmlns:a16="http://schemas.microsoft.com/office/drawing/2014/main" id="{5D446740-683B-82CF-C965-B7300FD33201}"/>
              </a:ext>
            </a:extLst>
          </p:cNvPr>
          <p:cNvSpPr>
            <a:spLocks/>
          </p:cNvSpPr>
          <p:nvPr/>
        </p:nvSpPr>
        <p:spPr>
          <a:xfrm>
            <a:off x="9586789" y="3684811"/>
            <a:ext cx="1408176" cy="435020"/>
          </a:xfrm>
          <a:custGeom>
            <a:avLst/>
            <a:gdLst>
              <a:gd name="connsiteX0" fmla="*/ 72524 w 435133"/>
              <a:gd name="connsiteY0" fmla="*/ 0 h 769415"/>
              <a:gd name="connsiteX1" fmla="*/ 362609 w 435133"/>
              <a:gd name="connsiteY1" fmla="*/ 0 h 769415"/>
              <a:gd name="connsiteX2" fmla="*/ 435133 w 435133"/>
              <a:gd name="connsiteY2" fmla="*/ 72524 h 769415"/>
              <a:gd name="connsiteX3" fmla="*/ 435133 w 435133"/>
              <a:gd name="connsiteY3" fmla="*/ 769415 h 769415"/>
              <a:gd name="connsiteX4" fmla="*/ 435133 w 435133"/>
              <a:gd name="connsiteY4" fmla="*/ 769415 h 769415"/>
              <a:gd name="connsiteX5" fmla="*/ 0 w 435133"/>
              <a:gd name="connsiteY5" fmla="*/ 769415 h 769415"/>
              <a:gd name="connsiteX6" fmla="*/ 0 w 435133"/>
              <a:gd name="connsiteY6" fmla="*/ 769415 h 769415"/>
              <a:gd name="connsiteX7" fmla="*/ 0 w 435133"/>
              <a:gd name="connsiteY7" fmla="*/ 72524 h 769415"/>
              <a:gd name="connsiteX8" fmla="*/ 72524 w 435133"/>
              <a:gd name="connsiteY8" fmla="*/ 0 h 76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133" h="769415">
                <a:moveTo>
                  <a:pt x="435133" y="128240"/>
                </a:moveTo>
                <a:lnTo>
                  <a:pt x="435133" y="641175"/>
                </a:lnTo>
                <a:cubicBezTo>
                  <a:pt x="435133" y="712000"/>
                  <a:pt x="416770" y="769414"/>
                  <a:pt x="394118" y="769414"/>
                </a:cubicBezTo>
                <a:lnTo>
                  <a:pt x="0" y="769414"/>
                </a:lnTo>
                <a:lnTo>
                  <a:pt x="0" y="769414"/>
                </a:lnTo>
                <a:lnTo>
                  <a:pt x="0" y="1"/>
                </a:lnTo>
                <a:lnTo>
                  <a:pt x="0" y="1"/>
                </a:lnTo>
                <a:lnTo>
                  <a:pt x="394118" y="1"/>
                </a:lnTo>
                <a:cubicBezTo>
                  <a:pt x="416770" y="1"/>
                  <a:pt x="435133" y="57415"/>
                  <a:pt x="435133" y="128240"/>
                </a:cubicBezTo>
                <a:close/>
              </a:path>
            </a:pathLst>
          </a:custGeom>
          <a:solidFill>
            <a:srgbClr val="7030A0"/>
          </a:solidFill>
          <a:ln>
            <a:solidFill>
              <a:srgbClr val="7030A0"/>
            </a:solidFill>
          </a:ln>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3799" tIns="105034" rIns="105033" bIns="105034" numCol="1" spcCol="1270" anchor="ctr" anchorCtr="1">
            <a:noAutofit/>
          </a:bodyPr>
          <a:lstStyle/>
          <a:p>
            <a:pPr algn="ctr" defTabSz="488803">
              <a:lnSpc>
                <a:spcPct val="90000"/>
              </a:lnSpc>
              <a:spcBef>
                <a:spcPct val="0"/>
              </a:spcBef>
              <a:spcAft>
                <a:spcPct val="35000"/>
              </a:spcAft>
            </a:pPr>
            <a:r>
              <a:rPr lang="en-US" sz="1100"/>
              <a:t>John 21:24–25</a:t>
            </a:r>
            <a:endParaRPr lang="en-US" sz="1100" dirty="0"/>
          </a:p>
        </p:txBody>
      </p:sp>
      <p:sp>
        <p:nvSpPr>
          <p:cNvPr id="66" name="Straight Connector 65">
            <a:extLst>
              <a:ext uri="{FF2B5EF4-FFF2-40B4-BE49-F238E27FC236}">
                <a16:creationId xmlns:a16="http://schemas.microsoft.com/office/drawing/2014/main" id="{89E2CB11-FF6C-5179-0409-7F0FF39D1983}"/>
              </a:ext>
            </a:extLst>
          </p:cNvPr>
          <p:cNvSpPr/>
          <p:nvPr/>
        </p:nvSpPr>
        <p:spPr>
          <a:xfrm>
            <a:off x="10266768" y="3479028"/>
            <a:ext cx="0" cy="182880"/>
          </a:xfrm>
          <a:prstGeom prst="line">
            <a:avLst/>
          </a:prstGeom>
          <a:noFill/>
          <a:ln w="6350" cap="flat" cmpd="sng" algn="ctr">
            <a:solidFill>
              <a:srgbClr val="9999FF"/>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67" name="Oval 66">
            <a:extLst>
              <a:ext uri="{FF2B5EF4-FFF2-40B4-BE49-F238E27FC236}">
                <a16:creationId xmlns:a16="http://schemas.microsoft.com/office/drawing/2014/main" id="{708C5F74-5A1B-C2D9-B0D9-7FC01674C6EF}"/>
              </a:ext>
            </a:extLst>
          </p:cNvPr>
          <p:cNvSpPr/>
          <p:nvPr/>
        </p:nvSpPr>
        <p:spPr>
          <a:xfrm>
            <a:off x="10225829" y="3392024"/>
            <a:ext cx="87003" cy="87003"/>
          </a:xfrm>
          <a:prstGeom prst="ellipse">
            <a:avLst/>
          </a:prstGeom>
          <a:solidFill>
            <a:srgbClr val="9999FF"/>
          </a:solidFill>
          <a:ln>
            <a:solidFill>
              <a:srgbClr val="9999FF"/>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2399"/>
          </a:p>
        </p:txBody>
      </p:sp>
      <p:sp>
        <p:nvSpPr>
          <p:cNvPr id="10" name="Slide Number Placeholder 5">
            <a:extLst>
              <a:ext uri="{FF2B5EF4-FFF2-40B4-BE49-F238E27FC236}">
                <a16:creationId xmlns:a16="http://schemas.microsoft.com/office/drawing/2014/main" id="{4BD4F9CE-26BB-4441-99A7-B6599E9CF488}"/>
              </a:ext>
            </a:extLst>
          </p:cNvPr>
          <p:cNvSpPr>
            <a:spLocks noGrp="1"/>
          </p:cNvSpPr>
          <p:nvPr>
            <p:ph type="sldNum" sz="quarter" idx="12"/>
          </p:nvPr>
        </p:nvSpPr>
        <p:spPr>
          <a:xfrm>
            <a:off x="8539859" y="6355588"/>
            <a:ext cx="2742486" cy="365030"/>
          </a:xfrm>
        </p:spPr>
        <p:txBody>
          <a:bodyPr/>
          <a:lstStyle/>
          <a:p>
            <a:fld id="{A65A5C87-DF58-40C8-B092-1DE63DB4547E}" type="slidenum">
              <a:rPr lang="en-US" smtClean="0"/>
              <a:t>14</a:t>
            </a:fld>
            <a:endParaRPr lang="en-US" dirty="0"/>
          </a:p>
        </p:txBody>
      </p:sp>
      <p:sp>
        <p:nvSpPr>
          <p:cNvPr id="11" name="TextBox 10">
            <a:extLst>
              <a:ext uri="{FF2B5EF4-FFF2-40B4-BE49-F238E27FC236}">
                <a16:creationId xmlns:a16="http://schemas.microsoft.com/office/drawing/2014/main" id="{D1180FCC-A268-D1ED-9D8B-A7DE67E777EA}"/>
              </a:ext>
            </a:extLst>
          </p:cNvPr>
          <p:cNvSpPr txBox="1"/>
          <p:nvPr/>
        </p:nvSpPr>
        <p:spPr>
          <a:xfrm>
            <a:off x="6497276" y="1904303"/>
            <a:ext cx="2042583" cy="1347292"/>
          </a:xfrm>
          <a:prstGeom prst="rect">
            <a:avLst/>
          </a:prstGeom>
          <a:noFill/>
        </p:spPr>
        <p:txBody>
          <a:bodyPr wrap="square" rtlCol="0">
            <a:normAutofit/>
          </a:bodyPr>
          <a:lstStyle/>
          <a:p>
            <a:pPr>
              <a:spcAft>
                <a:spcPts val="600"/>
              </a:spcAft>
            </a:pPr>
            <a:r>
              <a:rPr lang="en-US" sz="1100" b="1" dirty="0"/>
              <a:t>The Execution of the Son of God</a:t>
            </a:r>
          </a:p>
          <a:p>
            <a:pPr marL="228600" lvl="1" indent="-173736" defTabSz="228600">
              <a:spcAft>
                <a:spcPts val="300"/>
              </a:spcAft>
              <a:buFont typeface="Arial" panose="020B0604020202020204" pitchFamily="34" charset="0"/>
              <a:buChar char="•"/>
              <a:tabLst>
                <a:tab pos="219456" algn="l"/>
              </a:tabLst>
            </a:pPr>
            <a:r>
              <a:rPr lang="en-US" sz="900" b="1" dirty="0">
                <a:solidFill>
                  <a:schemeClr val="accent5">
                    <a:lumMod val="50000"/>
                  </a:schemeClr>
                </a:solidFill>
              </a:rPr>
              <a:t>The Rejection of Christ:</a:t>
            </a:r>
          </a:p>
          <a:p>
            <a:pPr lvl="1" indent="-173736" defTabSz="228600">
              <a:spcAft>
                <a:spcPts val="300"/>
              </a:spcAft>
              <a:buFont typeface="Arial" panose="020B0604020202020204" pitchFamily="34" charset="0"/>
              <a:buChar char="•"/>
              <a:tabLst>
                <a:tab pos="219456" algn="l"/>
              </a:tabLst>
            </a:pPr>
            <a:r>
              <a:rPr lang="en-US" sz="900" dirty="0">
                <a:solidFill>
                  <a:schemeClr val="accent5">
                    <a:lumMod val="50000"/>
                  </a:schemeClr>
                </a:solidFill>
              </a:rPr>
              <a:t>His arrest </a:t>
            </a:r>
          </a:p>
          <a:p>
            <a:pPr lvl="1" indent="-173736" defTabSz="228600">
              <a:spcAft>
                <a:spcPts val="300"/>
              </a:spcAft>
              <a:buFont typeface="Arial" panose="020B0604020202020204" pitchFamily="34" charset="0"/>
              <a:buChar char="•"/>
              <a:tabLst>
                <a:tab pos="219456" algn="l"/>
              </a:tabLst>
            </a:pPr>
            <a:r>
              <a:rPr lang="en-US" sz="900" dirty="0">
                <a:solidFill>
                  <a:schemeClr val="accent5">
                    <a:lumMod val="50000"/>
                  </a:schemeClr>
                </a:solidFill>
              </a:rPr>
              <a:t>His trials</a:t>
            </a:r>
            <a:r>
              <a:rPr lang="en-US" sz="900" b="1" dirty="0">
                <a:solidFill>
                  <a:schemeClr val="accent5">
                    <a:lumMod val="50000"/>
                  </a:schemeClr>
                </a:solidFill>
              </a:rPr>
              <a:t> </a:t>
            </a:r>
          </a:p>
          <a:p>
            <a:pPr marL="228600" lvl="1" indent="-173736" defTabSz="228600">
              <a:spcAft>
                <a:spcPts val="300"/>
              </a:spcAft>
              <a:buFont typeface="Arial" panose="020B0604020202020204" pitchFamily="34" charset="0"/>
              <a:buChar char="•"/>
              <a:tabLst>
                <a:tab pos="219456" algn="l"/>
              </a:tabLst>
            </a:pPr>
            <a:r>
              <a:rPr lang="en-US" sz="900" b="1" dirty="0">
                <a:solidFill>
                  <a:schemeClr val="accent5">
                    <a:lumMod val="50000"/>
                  </a:schemeClr>
                </a:solidFill>
              </a:rPr>
              <a:t>The Crucifixion of Christ </a:t>
            </a:r>
          </a:p>
          <a:p>
            <a:pPr marL="54864" lvl="1" defTabSz="228600">
              <a:spcAft>
                <a:spcPts val="300"/>
              </a:spcAft>
              <a:tabLst>
                <a:tab pos="219456" algn="l"/>
              </a:tabLst>
            </a:pPr>
            <a:endParaRPr lang="en-US" sz="3600" dirty="0">
              <a:solidFill>
                <a:schemeClr val="accent5">
                  <a:lumMod val="50000"/>
                </a:schemeClr>
              </a:solidFill>
            </a:endParaRPr>
          </a:p>
          <a:p>
            <a:pPr marL="228600" lvl="1" indent="-173736" defTabSz="228600">
              <a:spcAft>
                <a:spcPts val="300"/>
              </a:spcAft>
              <a:buFont typeface="Arial" panose="020B0604020202020204" pitchFamily="34" charset="0"/>
              <a:buChar char="•"/>
              <a:tabLst>
                <a:tab pos="219456" algn="l"/>
              </a:tabLst>
            </a:pPr>
            <a:endParaRPr lang="en-US" sz="3600" dirty="0">
              <a:solidFill>
                <a:schemeClr val="accent5">
                  <a:lumMod val="50000"/>
                </a:schemeClr>
              </a:solidFill>
            </a:endParaRPr>
          </a:p>
        </p:txBody>
      </p:sp>
      <p:sp>
        <p:nvSpPr>
          <p:cNvPr id="12" name="TextBox 11">
            <a:extLst>
              <a:ext uri="{FF2B5EF4-FFF2-40B4-BE49-F238E27FC236}">
                <a16:creationId xmlns:a16="http://schemas.microsoft.com/office/drawing/2014/main" id="{5FC9C1F1-EE27-DE9B-EA5D-3A8400E7B584}"/>
              </a:ext>
            </a:extLst>
          </p:cNvPr>
          <p:cNvSpPr txBox="1"/>
          <p:nvPr/>
        </p:nvSpPr>
        <p:spPr>
          <a:xfrm>
            <a:off x="9190293" y="1920240"/>
            <a:ext cx="2092052" cy="1366185"/>
          </a:xfrm>
          <a:prstGeom prst="rect">
            <a:avLst/>
          </a:prstGeom>
          <a:noFill/>
        </p:spPr>
        <p:txBody>
          <a:bodyPr wrap="square" rtlCol="0">
            <a:normAutofit fontScale="25000" lnSpcReduction="20000"/>
          </a:bodyPr>
          <a:lstStyle/>
          <a:p>
            <a:pPr>
              <a:spcAft>
                <a:spcPts val="400"/>
              </a:spcAft>
            </a:pPr>
            <a:r>
              <a:rPr lang="en-US" sz="4400" b="1" dirty="0"/>
              <a:t>Conclusion</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The Disciple Whom Jesus Loved is the One Who:</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Bears witness to these things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Has written these things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Whose testimony is true</a:t>
            </a:r>
          </a:p>
          <a:p>
            <a:pPr marL="54864" lvl="1" defTabSz="228600">
              <a:spcAft>
                <a:spcPts val="300"/>
              </a:spcAft>
              <a:tabLst>
                <a:tab pos="219456" algn="l"/>
              </a:tabLst>
            </a:pPr>
            <a:r>
              <a:rPr lang="en-US" sz="3600" b="1" dirty="0">
                <a:solidFill>
                  <a:schemeClr val="accent5">
                    <a:lumMod val="50000"/>
                  </a:schemeClr>
                </a:solidFill>
              </a:rPr>
              <a:t> </a:t>
            </a:r>
          </a:p>
          <a:p>
            <a:pPr marL="228600" lvl="1" indent="-173736" defTabSz="228600">
              <a:spcAft>
                <a:spcPts val="300"/>
              </a:spcAft>
              <a:buFont typeface="Arial" panose="020B0604020202020204" pitchFamily="34" charset="0"/>
              <a:buChar char="•"/>
              <a:tabLst>
                <a:tab pos="219456" algn="l"/>
              </a:tabLst>
            </a:pPr>
            <a:endParaRPr lang="en-US" sz="1000" dirty="0"/>
          </a:p>
        </p:txBody>
      </p:sp>
      <p:sp>
        <p:nvSpPr>
          <p:cNvPr id="14" name="TextBox 13">
            <a:extLst>
              <a:ext uri="{FF2B5EF4-FFF2-40B4-BE49-F238E27FC236}">
                <a16:creationId xmlns:a16="http://schemas.microsoft.com/office/drawing/2014/main" id="{1EEF5583-D8EE-B8DB-9B8E-1E53FAB0BF9A}"/>
              </a:ext>
            </a:extLst>
          </p:cNvPr>
          <p:cNvSpPr txBox="1"/>
          <p:nvPr/>
        </p:nvSpPr>
        <p:spPr>
          <a:xfrm>
            <a:off x="8087173" y="4458175"/>
            <a:ext cx="2999232" cy="2142333"/>
          </a:xfrm>
          <a:prstGeom prst="rect">
            <a:avLst/>
          </a:prstGeom>
          <a:noFill/>
        </p:spPr>
        <p:txBody>
          <a:bodyPr wrap="square" rtlCol="0">
            <a:noAutofit/>
          </a:bodyPr>
          <a:lstStyle/>
          <a:p>
            <a:pPr lvl="0">
              <a:spcAft>
                <a:spcPts val="400"/>
              </a:spcAft>
            </a:pPr>
            <a:r>
              <a:rPr lang="en-US" sz="1100" b="1" dirty="0">
                <a:solidFill>
                  <a:prstClr val="black"/>
                </a:solidFill>
              </a:rPr>
              <a:t>The Resurrection of the Son of God</a:t>
            </a:r>
          </a:p>
          <a:p>
            <a:pPr marL="228600" lvl="1" indent="-173736" defTabSz="228600">
              <a:spcAft>
                <a:spcPts val="300"/>
              </a:spcAft>
              <a:buFont typeface="Arial" panose="020B0604020202020204" pitchFamily="34" charset="0"/>
              <a:buChar char="•"/>
              <a:tabLst>
                <a:tab pos="219456" algn="l"/>
              </a:tabLst>
            </a:pPr>
            <a:r>
              <a:rPr lang="en-US" sz="900" b="1" dirty="0">
                <a:solidFill>
                  <a:srgbClr val="5B9BD5">
                    <a:lumMod val="50000"/>
                  </a:srgbClr>
                </a:solidFill>
              </a:rPr>
              <a:t>The Burial of Christ</a:t>
            </a:r>
          </a:p>
          <a:p>
            <a:pPr marL="228600" lvl="1" indent="-173736" defTabSz="228600">
              <a:spcAft>
                <a:spcPts val="300"/>
              </a:spcAft>
              <a:buFont typeface="Arial" panose="020B0604020202020204" pitchFamily="34" charset="0"/>
              <a:buChar char="•"/>
              <a:tabLst>
                <a:tab pos="219456" algn="l"/>
              </a:tabLst>
            </a:pPr>
            <a:r>
              <a:rPr lang="en-US" sz="900" b="1" dirty="0">
                <a:solidFill>
                  <a:srgbClr val="5B9BD5">
                    <a:lumMod val="50000"/>
                  </a:srgbClr>
                </a:solidFill>
              </a:rPr>
              <a:t>The Resurrection of Christ</a:t>
            </a:r>
          </a:p>
          <a:p>
            <a:pPr marL="228600" lvl="1" indent="-173736" defTabSz="228600">
              <a:spcAft>
                <a:spcPts val="300"/>
              </a:spcAft>
              <a:buFont typeface="Arial" panose="020B0604020202020204" pitchFamily="34" charset="0"/>
              <a:buChar char="•"/>
              <a:tabLst>
                <a:tab pos="219456" algn="l"/>
              </a:tabLst>
            </a:pPr>
            <a:r>
              <a:rPr lang="en-US" sz="900" b="1" dirty="0">
                <a:solidFill>
                  <a:srgbClr val="5B9BD5">
                    <a:lumMod val="50000"/>
                  </a:srgbClr>
                </a:solidFill>
              </a:rPr>
              <a:t>The Appearances of Christ:</a:t>
            </a:r>
          </a:p>
          <a:p>
            <a:pPr marL="365760" lvl="2" indent="-173736" defTabSz="228600">
              <a:spcAft>
                <a:spcPts val="300"/>
              </a:spcAft>
              <a:buFont typeface="Arial" panose="020B0604020202020204" pitchFamily="34" charset="0"/>
              <a:buChar char="•"/>
              <a:tabLst>
                <a:tab pos="219456" algn="l"/>
              </a:tabLst>
            </a:pPr>
            <a:r>
              <a:rPr lang="en-US" sz="900" dirty="0">
                <a:solidFill>
                  <a:srgbClr val="5B9BD5">
                    <a:lumMod val="50000"/>
                  </a:srgbClr>
                </a:solidFill>
              </a:rPr>
              <a:t>To Mary Magdalene </a:t>
            </a:r>
          </a:p>
          <a:p>
            <a:pPr marL="365760" lvl="2" indent="-173736" defTabSz="228600">
              <a:spcAft>
                <a:spcPts val="300"/>
              </a:spcAft>
              <a:buFont typeface="Arial" panose="020B0604020202020204" pitchFamily="34" charset="0"/>
              <a:buChar char="•"/>
              <a:tabLst>
                <a:tab pos="219456" algn="l"/>
              </a:tabLst>
            </a:pPr>
            <a:r>
              <a:rPr lang="en-US" sz="900" dirty="0">
                <a:solidFill>
                  <a:srgbClr val="5B9BD5">
                    <a:lumMod val="50000"/>
                  </a:srgbClr>
                </a:solidFill>
              </a:rPr>
              <a:t>To the disciples without Thomas </a:t>
            </a:r>
          </a:p>
          <a:p>
            <a:pPr marL="365760" lvl="2" indent="-173736" defTabSz="228600">
              <a:spcAft>
                <a:spcPts val="300"/>
              </a:spcAft>
              <a:buFont typeface="Arial" panose="020B0604020202020204" pitchFamily="34" charset="0"/>
              <a:buChar char="•"/>
              <a:tabLst>
                <a:tab pos="219456" algn="l"/>
              </a:tabLst>
            </a:pPr>
            <a:r>
              <a:rPr lang="en-US" sz="900" dirty="0">
                <a:solidFill>
                  <a:srgbClr val="5B9BD5">
                    <a:lumMod val="50000"/>
                  </a:srgbClr>
                </a:solidFill>
              </a:rPr>
              <a:t>To the disciples with Thomas </a:t>
            </a:r>
          </a:p>
          <a:p>
            <a:pPr marL="365760" lvl="2" indent="-173736" defTabSz="228600">
              <a:spcAft>
                <a:spcPts val="300"/>
              </a:spcAft>
              <a:buFont typeface="Arial" panose="020B0604020202020204" pitchFamily="34" charset="0"/>
              <a:buChar char="•"/>
              <a:tabLst>
                <a:tab pos="219456" algn="l"/>
              </a:tabLst>
            </a:pPr>
            <a:r>
              <a:rPr lang="en-US" sz="900" dirty="0">
                <a:solidFill>
                  <a:srgbClr val="5B9BD5">
                    <a:lumMod val="50000"/>
                  </a:srgbClr>
                </a:solidFill>
              </a:rPr>
              <a:t>Statement of purpose for the Gospel </a:t>
            </a:r>
          </a:p>
          <a:p>
            <a:pPr marL="365760" lvl="2" indent="-173736" defTabSz="228600">
              <a:spcAft>
                <a:spcPts val="300"/>
              </a:spcAft>
              <a:buFont typeface="Arial" panose="020B0604020202020204" pitchFamily="34" charset="0"/>
              <a:buChar char="•"/>
              <a:tabLst>
                <a:tab pos="219456" algn="l"/>
              </a:tabLst>
            </a:pPr>
            <a:r>
              <a:rPr lang="en-US" sz="900" dirty="0">
                <a:solidFill>
                  <a:srgbClr val="5B9BD5">
                    <a:lumMod val="50000"/>
                  </a:srgbClr>
                </a:solidFill>
              </a:rPr>
              <a:t>To the disciples </a:t>
            </a:r>
          </a:p>
          <a:p>
            <a:pPr marL="365760" lvl="2" indent="-173736" defTabSz="228600">
              <a:spcAft>
                <a:spcPts val="300"/>
              </a:spcAft>
              <a:buFont typeface="Arial" panose="020B0604020202020204" pitchFamily="34" charset="0"/>
              <a:buChar char="•"/>
              <a:tabLst>
                <a:tab pos="219456" algn="l"/>
              </a:tabLst>
            </a:pPr>
            <a:r>
              <a:rPr lang="en-US" sz="900" dirty="0">
                <a:solidFill>
                  <a:srgbClr val="5B9BD5">
                    <a:lumMod val="50000"/>
                  </a:srgbClr>
                </a:solidFill>
              </a:rPr>
              <a:t>To Peter</a:t>
            </a:r>
            <a:endParaRPr lang="en-US" sz="1100" b="1" dirty="0"/>
          </a:p>
        </p:txBody>
      </p:sp>
      <p:sp>
        <p:nvSpPr>
          <p:cNvPr id="7" name="Freeform: Shape 6">
            <a:extLst>
              <a:ext uri="{FF2B5EF4-FFF2-40B4-BE49-F238E27FC236}">
                <a16:creationId xmlns:a16="http://schemas.microsoft.com/office/drawing/2014/main" id="{A61920F7-C97C-1EBE-5D0A-959DC02128D2}"/>
              </a:ext>
            </a:extLst>
          </p:cNvPr>
          <p:cNvSpPr>
            <a:spLocks/>
          </p:cNvSpPr>
          <p:nvPr/>
        </p:nvSpPr>
        <p:spPr>
          <a:xfrm>
            <a:off x="3893553" y="3682739"/>
            <a:ext cx="1408176"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5"/>
          </a:solidFill>
          <a:ln>
            <a:solidFill>
              <a:schemeClr val="accent5"/>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spcBef>
                <a:spcPct val="0"/>
              </a:spcBef>
            </a:pPr>
            <a:r>
              <a:rPr lang="en-US" sz="1100" dirty="0"/>
              <a:t>John 5:1–12:50</a:t>
            </a:r>
          </a:p>
        </p:txBody>
      </p:sp>
      <p:sp>
        <p:nvSpPr>
          <p:cNvPr id="9" name="Straight Connector 8">
            <a:extLst>
              <a:ext uri="{FF2B5EF4-FFF2-40B4-BE49-F238E27FC236}">
                <a16:creationId xmlns:a16="http://schemas.microsoft.com/office/drawing/2014/main" id="{930702B4-97C2-2F74-5623-E664526481D7}"/>
              </a:ext>
            </a:extLst>
          </p:cNvPr>
          <p:cNvSpPr/>
          <p:nvPr/>
        </p:nvSpPr>
        <p:spPr>
          <a:xfrm>
            <a:off x="4532642" y="3449864"/>
            <a:ext cx="0" cy="182880"/>
          </a:xfrm>
          <a:prstGeom prst="line">
            <a:avLst/>
          </a:prstGeom>
          <a:noFill/>
          <a:ln w="6350" cap="flat" cmpd="sng" algn="ctr">
            <a:solidFill>
              <a:schemeClr val="accent5"/>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13" name="Oval 12">
            <a:extLst>
              <a:ext uri="{FF2B5EF4-FFF2-40B4-BE49-F238E27FC236}">
                <a16:creationId xmlns:a16="http://schemas.microsoft.com/office/drawing/2014/main" id="{9C9950B7-9FB8-23EF-3368-30DB85037A9E}"/>
              </a:ext>
            </a:extLst>
          </p:cNvPr>
          <p:cNvSpPr/>
          <p:nvPr/>
        </p:nvSpPr>
        <p:spPr>
          <a:xfrm>
            <a:off x="4489142" y="3362860"/>
            <a:ext cx="87003" cy="87003"/>
          </a:xfrm>
          <a:prstGeom prst="ellipse">
            <a:avLst/>
          </a:prstGeom>
          <a:solidFill>
            <a:schemeClr val="accent5"/>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sz="2399"/>
          </a:p>
        </p:txBody>
      </p:sp>
      <p:sp>
        <p:nvSpPr>
          <p:cNvPr id="15" name="Freeform: Shape 14">
            <a:extLst>
              <a:ext uri="{FF2B5EF4-FFF2-40B4-BE49-F238E27FC236}">
                <a16:creationId xmlns:a16="http://schemas.microsoft.com/office/drawing/2014/main" id="{9E9A5872-C6D5-A7A8-428E-F3298B764264}"/>
              </a:ext>
            </a:extLst>
          </p:cNvPr>
          <p:cNvSpPr>
            <a:spLocks/>
          </p:cNvSpPr>
          <p:nvPr/>
        </p:nvSpPr>
        <p:spPr>
          <a:xfrm>
            <a:off x="5317427" y="3682739"/>
            <a:ext cx="1408176" cy="435020"/>
          </a:xfrm>
          <a:custGeom>
            <a:avLst/>
            <a:gdLst>
              <a:gd name="connsiteX0" fmla="*/ 0 w 769415"/>
              <a:gd name="connsiteY0" fmla="*/ 0 h 435133"/>
              <a:gd name="connsiteX1" fmla="*/ 769415 w 769415"/>
              <a:gd name="connsiteY1" fmla="*/ 0 h 435133"/>
              <a:gd name="connsiteX2" fmla="*/ 769415 w 769415"/>
              <a:gd name="connsiteY2" fmla="*/ 435133 h 435133"/>
              <a:gd name="connsiteX3" fmla="*/ 0 w 769415"/>
              <a:gd name="connsiteY3" fmla="*/ 435133 h 435133"/>
              <a:gd name="connsiteX4" fmla="*/ 0 w 769415"/>
              <a:gd name="connsiteY4" fmla="*/ 0 h 43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15" h="435133">
                <a:moveTo>
                  <a:pt x="0" y="0"/>
                </a:moveTo>
                <a:lnTo>
                  <a:pt x="769415" y="0"/>
                </a:lnTo>
                <a:lnTo>
                  <a:pt x="769415" y="435133"/>
                </a:lnTo>
                <a:lnTo>
                  <a:pt x="0" y="435133"/>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83798" tIns="83798" rIns="83798" bIns="83798" numCol="1" spcCol="1270" anchor="ctr" anchorCtr="1">
            <a:noAutofit/>
          </a:bodyPr>
          <a:lstStyle/>
          <a:p>
            <a:pPr algn="ctr" defTabSz="488803">
              <a:spcBef>
                <a:spcPct val="0"/>
              </a:spcBef>
            </a:pPr>
            <a:r>
              <a:rPr lang="en-US" sz="1100" dirty="0"/>
              <a:t>John 13:1–17:26</a:t>
            </a:r>
          </a:p>
        </p:txBody>
      </p:sp>
      <p:sp>
        <p:nvSpPr>
          <p:cNvPr id="24" name="Straight Connector 23">
            <a:extLst>
              <a:ext uri="{FF2B5EF4-FFF2-40B4-BE49-F238E27FC236}">
                <a16:creationId xmlns:a16="http://schemas.microsoft.com/office/drawing/2014/main" id="{A2822E99-787C-88D8-57E1-F4D4358D8C26}"/>
              </a:ext>
            </a:extLst>
          </p:cNvPr>
          <p:cNvSpPr/>
          <p:nvPr/>
        </p:nvSpPr>
        <p:spPr>
          <a:xfrm>
            <a:off x="5939127" y="4117758"/>
            <a:ext cx="0" cy="182880"/>
          </a:xfrm>
          <a:prstGeom prst="line">
            <a:avLst/>
          </a:prstGeom>
          <a:noFill/>
          <a:ln w="6350" cap="flat" cmpd="sng" algn="ctr">
            <a:solidFill>
              <a:schemeClr val="accent2"/>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sz="2399"/>
          </a:p>
        </p:txBody>
      </p:sp>
      <p:sp>
        <p:nvSpPr>
          <p:cNvPr id="26" name="TextBox 25">
            <a:extLst>
              <a:ext uri="{FF2B5EF4-FFF2-40B4-BE49-F238E27FC236}">
                <a16:creationId xmlns:a16="http://schemas.microsoft.com/office/drawing/2014/main" id="{E02E3746-E59F-D6E8-08DB-4F2D2429FDD8}"/>
              </a:ext>
            </a:extLst>
          </p:cNvPr>
          <p:cNvSpPr txBox="1"/>
          <p:nvPr/>
        </p:nvSpPr>
        <p:spPr>
          <a:xfrm>
            <a:off x="5003388" y="4427922"/>
            <a:ext cx="2459539" cy="1869659"/>
          </a:xfrm>
          <a:prstGeom prst="rect">
            <a:avLst/>
          </a:prstGeom>
          <a:noFill/>
        </p:spPr>
        <p:txBody>
          <a:bodyPr wrap="square" rtlCol="0">
            <a:noAutofit/>
          </a:bodyPr>
          <a:lstStyle/>
          <a:p>
            <a:pPr>
              <a:lnSpc>
                <a:spcPct val="80000"/>
              </a:lnSpc>
              <a:spcAft>
                <a:spcPts val="600"/>
              </a:spcAft>
            </a:pPr>
            <a:r>
              <a:rPr lang="en-US" sz="1200" b="1" dirty="0"/>
              <a:t>Preparation of the Disciples by the Son of God</a:t>
            </a:r>
          </a:p>
          <a:p>
            <a:pPr marL="228600" lvl="1" indent="-173736" defTabSz="228600">
              <a:lnSpc>
                <a:spcPct val="80000"/>
              </a:lnSpc>
              <a:spcBef>
                <a:spcPct val="0"/>
              </a:spcBef>
              <a:spcAft>
                <a:spcPts val="300"/>
              </a:spcAft>
              <a:buFont typeface="Arial" panose="020B0604020202020204" pitchFamily="34" charset="0"/>
              <a:buChar char="•"/>
              <a:tabLst>
                <a:tab pos="219456" algn="l"/>
              </a:tabLst>
            </a:pPr>
            <a:r>
              <a:rPr lang="en-US" sz="900" b="1" dirty="0">
                <a:solidFill>
                  <a:schemeClr val="accent5">
                    <a:lumMod val="50000"/>
                  </a:schemeClr>
                </a:solidFill>
              </a:rPr>
              <a:t>In the Upper Room</a:t>
            </a:r>
            <a:r>
              <a:rPr lang="en-US" sz="900" dirty="0">
                <a:solidFill>
                  <a:schemeClr val="accent5">
                    <a:lumMod val="50000"/>
                  </a:schemeClr>
                </a:solidFill>
              </a:rPr>
              <a:t>:</a:t>
            </a:r>
          </a:p>
          <a:p>
            <a:pPr lvl="1" indent="-173736" defTabSz="228600">
              <a:lnSpc>
                <a:spcPct val="80000"/>
              </a:lnSpc>
              <a:spcBef>
                <a:spcPct val="0"/>
              </a:spcBef>
              <a:spcAft>
                <a:spcPts val="300"/>
              </a:spcAft>
              <a:buFont typeface="Arial" panose="020B0604020202020204" pitchFamily="34" charset="0"/>
              <a:buChar char="•"/>
              <a:tabLst>
                <a:tab pos="219456" algn="l"/>
              </a:tabLst>
            </a:pPr>
            <a:r>
              <a:rPr lang="en-US" sz="900" dirty="0">
                <a:solidFill>
                  <a:schemeClr val="accent5">
                    <a:lumMod val="50000"/>
                  </a:schemeClr>
                </a:solidFill>
              </a:rPr>
              <a:t>Washing their feet </a:t>
            </a:r>
          </a:p>
          <a:p>
            <a:pPr lvl="1" indent="-173736" defTabSz="228600">
              <a:lnSpc>
                <a:spcPct val="80000"/>
              </a:lnSpc>
              <a:spcBef>
                <a:spcPct val="0"/>
              </a:spcBef>
              <a:spcAft>
                <a:spcPts val="300"/>
              </a:spcAft>
              <a:buFont typeface="Arial" panose="020B0604020202020204" pitchFamily="34" charset="0"/>
              <a:buChar char="•"/>
              <a:tabLst>
                <a:tab pos="219456" algn="l"/>
              </a:tabLst>
            </a:pPr>
            <a:r>
              <a:rPr lang="en-US" sz="900" dirty="0">
                <a:solidFill>
                  <a:schemeClr val="accent5">
                    <a:lumMod val="50000"/>
                  </a:schemeClr>
                </a:solidFill>
              </a:rPr>
              <a:t>Announcing His betrayal </a:t>
            </a:r>
          </a:p>
          <a:p>
            <a:pPr lvl="1" indent="-173736" defTabSz="228600">
              <a:lnSpc>
                <a:spcPct val="80000"/>
              </a:lnSpc>
              <a:spcBef>
                <a:spcPct val="0"/>
              </a:spcBef>
              <a:spcAft>
                <a:spcPts val="300"/>
              </a:spcAft>
              <a:buFont typeface="Arial" panose="020B0604020202020204" pitchFamily="34" charset="0"/>
              <a:buChar char="•"/>
              <a:tabLst>
                <a:tab pos="219456" algn="l"/>
              </a:tabLst>
            </a:pPr>
            <a:r>
              <a:rPr lang="en-US" sz="900" dirty="0">
                <a:solidFill>
                  <a:schemeClr val="accent5">
                    <a:lumMod val="50000"/>
                  </a:schemeClr>
                </a:solidFill>
              </a:rPr>
              <a:t>Discourse on Christ’s departure</a:t>
            </a:r>
          </a:p>
          <a:p>
            <a:pPr marL="228600" lvl="1" indent="-173736" defTabSz="228600">
              <a:lnSpc>
                <a:spcPct val="80000"/>
              </a:lnSpc>
              <a:spcBef>
                <a:spcPct val="0"/>
              </a:spcBef>
              <a:spcAft>
                <a:spcPts val="300"/>
              </a:spcAft>
              <a:buFont typeface="Arial" panose="020B0604020202020204" pitchFamily="34" charset="0"/>
              <a:buChar char="•"/>
              <a:tabLst>
                <a:tab pos="219456" algn="l"/>
              </a:tabLst>
            </a:pPr>
            <a:r>
              <a:rPr lang="en-US" sz="900" b="1" dirty="0">
                <a:solidFill>
                  <a:schemeClr val="accent5">
                    <a:lumMod val="50000"/>
                  </a:schemeClr>
                </a:solidFill>
              </a:rPr>
              <a:t>On the Way to the Garden: </a:t>
            </a:r>
          </a:p>
          <a:p>
            <a:pPr lvl="1" indent="-173736" defTabSz="228600">
              <a:lnSpc>
                <a:spcPct val="80000"/>
              </a:lnSpc>
              <a:spcBef>
                <a:spcPct val="0"/>
              </a:spcBef>
              <a:spcAft>
                <a:spcPts val="300"/>
              </a:spcAft>
              <a:buFont typeface="Arial" panose="020B0604020202020204" pitchFamily="34" charset="0"/>
              <a:buChar char="•"/>
              <a:tabLst>
                <a:tab pos="219456" algn="l"/>
              </a:tabLst>
            </a:pPr>
            <a:r>
              <a:rPr lang="en-US" sz="900" dirty="0">
                <a:solidFill>
                  <a:schemeClr val="accent5">
                    <a:lumMod val="50000"/>
                  </a:schemeClr>
                </a:solidFill>
              </a:rPr>
              <a:t>Instructing the disciples </a:t>
            </a:r>
          </a:p>
          <a:p>
            <a:pPr lvl="1" indent="-173736" defTabSz="228600">
              <a:lnSpc>
                <a:spcPct val="80000"/>
              </a:lnSpc>
              <a:spcBef>
                <a:spcPct val="0"/>
              </a:spcBef>
              <a:spcAft>
                <a:spcPts val="300"/>
              </a:spcAft>
              <a:buFont typeface="Arial" panose="020B0604020202020204" pitchFamily="34" charset="0"/>
              <a:buChar char="•"/>
              <a:tabLst>
                <a:tab pos="219456" algn="l"/>
              </a:tabLst>
            </a:pPr>
            <a:r>
              <a:rPr lang="en-US" sz="900" dirty="0">
                <a:solidFill>
                  <a:schemeClr val="accent5">
                    <a:lumMod val="50000"/>
                  </a:schemeClr>
                </a:solidFill>
              </a:rPr>
              <a:t>Interceding with the Father</a:t>
            </a:r>
          </a:p>
        </p:txBody>
      </p:sp>
      <p:sp>
        <p:nvSpPr>
          <p:cNvPr id="27" name="TextBox 26">
            <a:extLst>
              <a:ext uri="{FF2B5EF4-FFF2-40B4-BE49-F238E27FC236}">
                <a16:creationId xmlns:a16="http://schemas.microsoft.com/office/drawing/2014/main" id="{DA1DC160-5BF5-17FD-5B76-9BE6B442C575}"/>
              </a:ext>
            </a:extLst>
          </p:cNvPr>
          <p:cNvSpPr txBox="1"/>
          <p:nvPr/>
        </p:nvSpPr>
        <p:spPr>
          <a:xfrm>
            <a:off x="3396761" y="783766"/>
            <a:ext cx="2591851" cy="2554097"/>
          </a:xfrm>
          <a:prstGeom prst="rect">
            <a:avLst/>
          </a:prstGeom>
          <a:noFill/>
        </p:spPr>
        <p:txBody>
          <a:bodyPr wrap="square" rtlCol="0">
            <a:normAutofit fontScale="25000" lnSpcReduction="20000"/>
          </a:bodyPr>
          <a:lstStyle/>
          <a:p>
            <a:pPr>
              <a:spcAft>
                <a:spcPts val="600"/>
              </a:spcAft>
            </a:pPr>
            <a:r>
              <a:rPr lang="en-US" sz="4400" b="1" dirty="0"/>
              <a:t>The Opposition to the Son of God</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Opposition at the Feast in Jerusalem:</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Third sign: healing the paralytic</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Rejection by the Jews</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Opposition at the During Passover</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Fourth sign: feeding the 5,000 </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Fifth sign: walking on water </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Opposition at the Feast of Booths</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The opposition </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Sixth sign: healing the blind man</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Opposition at the Feast of Dedication</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Opposition at Bethany</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Seventh sign: raising of Lazarus </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Pharisees’ plot to kill Christ</a:t>
            </a:r>
          </a:p>
          <a:p>
            <a:pPr marL="228600" lvl="1" indent="-173736" defTabSz="228600">
              <a:spcAft>
                <a:spcPts val="300"/>
              </a:spcAft>
              <a:buFont typeface="Arial" panose="020B0604020202020204" pitchFamily="34" charset="0"/>
              <a:buChar char="•"/>
              <a:tabLst>
                <a:tab pos="219456" algn="l"/>
              </a:tabLst>
            </a:pPr>
            <a:r>
              <a:rPr lang="en-US" sz="3600" b="1" dirty="0">
                <a:solidFill>
                  <a:schemeClr val="accent5">
                    <a:lumMod val="50000"/>
                  </a:schemeClr>
                </a:solidFill>
              </a:rPr>
              <a:t>Opposition at Jerusalem</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The triumphal entry</a:t>
            </a:r>
          </a:p>
          <a:p>
            <a:pPr lvl="1" indent="-173736" defTabSz="228600">
              <a:spcAft>
                <a:spcPts val="300"/>
              </a:spcAft>
              <a:buFont typeface="Arial" panose="020B0604020202020204" pitchFamily="34" charset="0"/>
              <a:buChar char="•"/>
              <a:tabLst>
                <a:tab pos="219456" algn="l"/>
              </a:tabLst>
            </a:pPr>
            <a:r>
              <a:rPr lang="en-US" sz="3600" dirty="0">
                <a:solidFill>
                  <a:schemeClr val="accent5">
                    <a:lumMod val="50000"/>
                  </a:schemeClr>
                </a:solidFill>
              </a:rPr>
              <a:t>The discourse on faith and rejection</a:t>
            </a:r>
          </a:p>
          <a:p>
            <a:pPr lvl="1" indent="-173736" defTabSz="228600">
              <a:spcAft>
                <a:spcPts val="300"/>
              </a:spcAft>
              <a:buFont typeface="Arial" panose="020B0604020202020204" pitchFamily="34" charset="0"/>
              <a:buChar char="•"/>
              <a:tabLst>
                <a:tab pos="219456" algn="l"/>
              </a:tabLst>
            </a:pPr>
            <a:endParaRPr lang="en-US" sz="3600" dirty="0">
              <a:solidFill>
                <a:schemeClr val="accent5">
                  <a:lumMod val="50000"/>
                </a:schemeClr>
              </a:solidFill>
            </a:endParaRPr>
          </a:p>
        </p:txBody>
      </p:sp>
      <p:sp>
        <p:nvSpPr>
          <p:cNvPr id="28" name="Oval 27">
            <a:extLst>
              <a:ext uri="{FF2B5EF4-FFF2-40B4-BE49-F238E27FC236}">
                <a16:creationId xmlns:a16="http://schemas.microsoft.com/office/drawing/2014/main" id="{72FB2705-0143-0FE6-A3B0-9E6A4E987CAB}"/>
              </a:ext>
            </a:extLst>
          </p:cNvPr>
          <p:cNvSpPr/>
          <p:nvPr/>
        </p:nvSpPr>
        <p:spPr>
          <a:xfrm>
            <a:off x="5901609" y="4307279"/>
            <a:ext cx="87003" cy="87003"/>
          </a:xfrm>
          <a:prstGeom prst="ellipse">
            <a:avLst/>
          </a:prstGeom>
          <a:solidFill>
            <a:schemeClr val="accent2"/>
          </a:solidFill>
          <a:ln>
            <a:solidFill>
              <a:schemeClr val="accent2"/>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sz="2399"/>
          </a:p>
        </p:txBody>
      </p:sp>
    </p:spTree>
    <p:extLst>
      <p:ext uri="{BB962C8B-B14F-4D97-AF65-F5344CB8AC3E}">
        <p14:creationId xmlns:p14="http://schemas.microsoft.com/office/powerpoint/2010/main" val="102119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1" grpId="0"/>
      <p:bldP spid="12" grpId="0"/>
      <p:bldP spid="14"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4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5C38A-8D62-4506-AF48-8EF6207F79D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tx1"/>
                </a:solidFill>
                <a:latin typeface="+mj-lt"/>
                <a:ea typeface="+mj-ea"/>
                <a:cs typeface="+mj-cs"/>
              </a:rPr>
              <a:t>Geography for New Testament</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Israel </a:t>
            </a:r>
          </a:p>
        </p:txBody>
      </p:sp>
      <p:sp>
        <p:nvSpPr>
          <p:cNvPr id="5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A27043-3186-483E-8A09-AC38DE1C53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43894" y="0"/>
            <a:ext cx="5722416" cy="6816522"/>
          </a:xfrm>
          <a:prstGeom prst="rect">
            <a:avLst/>
          </a:prstGeom>
        </p:spPr>
      </p:pic>
      <p:sp>
        <p:nvSpPr>
          <p:cNvPr id="5" name="Slide Number Placeholder 4">
            <a:extLst>
              <a:ext uri="{FF2B5EF4-FFF2-40B4-BE49-F238E27FC236}">
                <a16:creationId xmlns:a16="http://schemas.microsoft.com/office/drawing/2014/main" id="{3AB83F50-3A76-4D9B-9DB3-D52D746AD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AA404F46-0C47-424B-883B-DA147CF358A3}" type="slidenum">
              <a:rPr lang="en-US" smtClean="0"/>
              <a:pPr>
                <a:spcAft>
                  <a:spcPts val="600"/>
                </a:spcAft>
                <a:defRPr/>
              </a:pPr>
              <a:t>15</a:t>
            </a:fld>
            <a:endParaRPr lang="en-US"/>
          </a:p>
        </p:txBody>
      </p:sp>
      <p:pic>
        <p:nvPicPr>
          <p:cNvPr id="6" name="Picture 5" descr="Shape&#10;&#10;Description automatically generated">
            <a:extLst>
              <a:ext uri="{FF2B5EF4-FFF2-40B4-BE49-F238E27FC236}">
                <a16:creationId xmlns:a16="http://schemas.microsoft.com/office/drawing/2014/main" id="{D5194690-A943-1570-EF3F-F6788038C5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1045" y="10332"/>
            <a:ext cx="1277493" cy="1274826"/>
          </a:xfrm>
          <a:prstGeom prst="rect">
            <a:avLst/>
          </a:prstGeom>
        </p:spPr>
      </p:pic>
    </p:spTree>
    <p:extLst>
      <p:ext uri="{BB962C8B-B14F-4D97-AF65-F5344CB8AC3E}">
        <p14:creationId xmlns:p14="http://schemas.microsoft.com/office/powerpoint/2010/main" val="26079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0418-18E2-1CFE-D30E-641E05437337}"/>
              </a:ext>
            </a:extLst>
          </p:cNvPr>
          <p:cNvSpPr>
            <a:spLocks noGrp="1"/>
          </p:cNvSpPr>
          <p:nvPr>
            <p:ph type="title"/>
          </p:nvPr>
        </p:nvSpPr>
        <p:spPr>
          <a:xfrm>
            <a:off x="759373" y="319087"/>
            <a:ext cx="10515600" cy="365126"/>
          </a:xfrm>
        </p:spPr>
        <p:txBody>
          <a:bodyPr>
            <a:normAutofit fontScale="90000"/>
          </a:bodyPr>
          <a:lstStyle/>
          <a:p>
            <a:pPr algn="ctr" defTabSz="914126">
              <a:lnSpc>
                <a:spcPct val="85000"/>
              </a:lnSpc>
            </a:pPr>
            <a:r>
              <a:rPr lang="en-US" sz="2999" spc="-50" dirty="0">
                <a:solidFill>
                  <a:schemeClr val="accent2">
                    <a:lumMod val="75000"/>
                  </a:schemeClr>
                </a:solidFill>
              </a:rPr>
              <a:t>John: Key Verses</a:t>
            </a:r>
          </a:p>
        </p:txBody>
      </p:sp>
      <p:sp>
        <p:nvSpPr>
          <p:cNvPr id="3" name="Slide Number Placeholder 2">
            <a:extLst>
              <a:ext uri="{FF2B5EF4-FFF2-40B4-BE49-F238E27FC236}">
                <a16:creationId xmlns:a16="http://schemas.microsoft.com/office/drawing/2014/main" id="{AF66A9E0-10EA-1B77-A88C-2F4793247C02}"/>
              </a:ext>
            </a:extLst>
          </p:cNvPr>
          <p:cNvSpPr>
            <a:spLocks noGrp="1"/>
          </p:cNvSpPr>
          <p:nvPr>
            <p:ph type="sldNum" sz="quarter" idx="12"/>
          </p:nvPr>
        </p:nvSpPr>
        <p:spPr/>
        <p:txBody>
          <a:bodyPr/>
          <a:lstStyle/>
          <a:p>
            <a:fld id="{EB37DED6-D4C7-42EE-AB49-D2E39E64FDE4}" type="slidenum">
              <a:rPr lang="en-US" smtClean="0"/>
              <a:t>16</a:t>
            </a:fld>
            <a:endParaRPr lang="en-US" dirty="0"/>
          </a:p>
        </p:txBody>
      </p:sp>
      <p:sp>
        <p:nvSpPr>
          <p:cNvPr id="5" name="Content Placeholder 2">
            <a:extLst>
              <a:ext uri="{FF2B5EF4-FFF2-40B4-BE49-F238E27FC236}">
                <a16:creationId xmlns:a16="http://schemas.microsoft.com/office/drawing/2014/main" id="{8C10556D-DB9D-4371-AEC2-AB1F03C97B40}"/>
              </a:ext>
            </a:extLst>
          </p:cNvPr>
          <p:cNvSpPr txBox="1">
            <a:spLocks/>
          </p:cNvSpPr>
          <p:nvPr/>
        </p:nvSpPr>
        <p:spPr>
          <a:xfrm>
            <a:off x="699946" y="780921"/>
            <a:ext cx="10436773" cy="5658625"/>
          </a:xfrm>
          <a:prstGeom prst="rect">
            <a:avLst/>
          </a:prstGeom>
        </p:spPr>
        <p:txBody>
          <a:bodyP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200" dirty="0">
                <a:hlinkClick r:id="rId2"/>
              </a:rPr>
              <a:t>John 1:1</a:t>
            </a:r>
            <a:r>
              <a:rPr lang="en-US" sz="1200" dirty="0"/>
              <a:t>, </a:t>
            </a:r>
            <a:r>
              <a:rPr lang="en-US" sz="1200" dirty="0">
                <a:hlinkClick r:id="rId3"/>
              </a:rPr>
              <a:t>14</a:t>
            </a:r>
            <a:r>
              <a:rPr lang="en-US" sz="1200" dirty="0"/>
              <a:t>: “In the beginning was the Word, and the Word was with God, and the Word was God.. . . . And the Word became flesh and dwelt among us, and we have seen his glory, glory as of the only Son from the Father, full of grace and truth.”</a:t>
            </a:r>
            <a:br>
              <a:rPr lang="en-US" sz="1200" dirty="0"/>
            </a:br>
            <a:br>
              <a:rPr lang="en-US" sz="1200" dirty="0"/>
            </a:br>
            <a:r>
              <a:rPr lang="en-US" sz="1200" dirty="0">
                <a:hlinkClick r:id="rId4"/>
              </a:rPr>
              <a:t>John 1:29</a:t>
            </a:r>
            <a:r>
              <a:rPr lang="en-US" sz="1200" dirty="0"/>
              <a:t>: “The next day he saw Jesus coming toward him, and said, "Behold, the Lamb of God, who takes away the sin of the world!” (</a:t>
            </a:r>
            <a:r>
              <a:rPr lang="en-US" sz="1200" dirty="0">
                <a:hlinkClick r:id="rId4"/>
              </a:rPr>
              <a:t>John 1:29, NKJV</a:t>
            </a:r>
            <a:r>
              <a:rPr lang="en-US" sz="1200" dirty="0"/>
              <a:t>).</a:t>
            </a:r>
            <a:br>
              <a:rPr lang="en-US" sz="1200" dirty="0"/>
            </a:br>
            <a:br>
              <a:rPr lang="en-US" sz="1200" dirty="0"/>
            </a:br>
            <a:r>
              <a:rPr lang="en-US" sz="1200" dirty="0">
                <a:hlinkClick r:id="rId5"/>
              </a:rPr>
              <a:t>John 3:16</a:t>
            </a:r>
            <a:r>
              <a:rPr lang="en-US" sz="1200" dirty="0"/>
              <a:t>: “For God so loved the world that He gave His only begotten Son, that whoever believes in Him should not perish but have everlasting life”.</a:t>
            </a:r>
            <a:br>
              <a:rPr lang="en-US" sz="1200" dirty="0"/>
            </a:br>
            <a:br>
              <a:rPr lang="en-US" sz="1200" dirty="0"/>
            </a:br>
            <a:r>
              <a:rPr lang="en-US" sz="1200" dirty="0">
                <a:hlinkClick r:id="rId6"/>
              </a:rPr>
              <a:t>John 6:29</a:t>
            </a:r>
            <a:r>
              <a:rPr lang="en-US" sz="1200" dirty="0"/>
              <a:t>: “Jesus answered and said to them, ‘This is the work of God, that you believe in Him whom He sent’”.</a:t>
            </a:r>
            <a:br>
              <a:rPr lang="en-US" sz="1200" dirty="0"/>
            </a:br>
            <a:br>
              <a:rPr lang="en-US" sz="1200" dirty="0"/>
            </a:br>
            <a:r>
              <a:rPr lang="en-US" sz="1200" dirty="0">
                <a:hlinkClick r:id="rId7"/>
              </a:rPr>
              <a:t>John 10:10</a:t>
            </a:r>
            <a:r>
              <a:rPr lang="en-US" sz="1200" dirty="0"/>
              <a:t>: “The thief does not come except to steal, and to kill, and to destroy. I have come that they may have life, and that they may have it more abundantly”.</a:t>
            </a:r>
            <a:br>
              <a:rPr lang="en-US" sz="1200" dirty="0"/>
            </a:br>
            <a:br>
              <a:rPr lang="en-US" sz="1200" dirty="0"/>
            </a:br>
            <a:r>
              <a:rPr lang="en-US" sz="1200" dirty="0">
                <a:hlinkClick r:id="rId8"/>
              </a:rPr>
              <a:t>John 10:28</a:t>
            </a:r>
            <a:r>
              <a:rPr lang="en-US" sz="1200" dirty="0"/>
              <a:t>: “And I give them eternal life, and they shall never perish; neither shall anyone snatch them out of My hand”.</a:t>
            </a:r>
            <a:br>
              <a:rPr lang="en-US" sz="1200" dirty="0"/>
            </a:br>
            <a:br>
              <a:rPr lang="en-US" sz="1200" dirty="0"/>
            </a:br>
            <a:r>
              <a:rPr lang="en-US" sz="1200" dirty="0">
                <a:hlinkClick r:id="rId9"/>
              </a:rPr>
              <a:t>John 11:25-26</a:t>
            </a:r>
            <a:r>
              <a:rPr lang="en-US" sz="1200" dirty="0"/>
              <a:t>: “Jesus said to her, ‘I am the resurrection and the life. He who believes in Me, though he may die, he shall live. And whoever lives and believes in Me shall never die. Do you believe this?’”</a:t>
            </a:r>
            <a:br>
              <a:rPr lang="en-US" sz="1200" dirty="0"/>
            </a:br>
            <a:br>
              <a:rPr lang="en-US" sz="1200" dirty="0"/>
            </a:br>
            <a:r>
              <a:rPr lang="en-US" sz="1200" dirty="0">
                <a:hlinkClick r:id="rId10"/>
              </a:rPr>
              <a:t>John 13:35</a:t>
            </a:r>
            <a:r>
              <a:rPr lang="en-US" sz="1200" dirty="0"/>
              <a:t>: “By this all will know that you are My disciples, if you have love for one another”.</a:t>
            </a:r>
            <a:br>
              <a:rPr lang="en-US" sz="1200" dirty="0"/>
            </a:br>
            <a:br>
              <a:rPr lang="en-US" sz="1200" dirty="0"/>
            </a:br>
            <a:r>
              <a:rPr lang="en-US" sz="1200" dirty="0">
                <a:hlinkClick r:id="rId11"/>
              </a:rPr>
              <a:t>John 14:6</a:t>
            </a:r>
            <a:r>
              <a:rPr lang="en-US" sz="1200" dirty="0"/>
              <a:t>: “Jesus said to him, ‘I am the way, the truth, and the life. No one comes to the Father except through Me’”.</a:t>
            </a:r>
            <a:br>
              <a:rPr lang="en-US" sz="1200" dirty="0"/>
            </a:br>
            <a:br>
              <a:rPr lang="en-US" sz="1200" dirty="0"/>
            </a:br>
            <a:r>
              <a:rPr lang="en-US" sz="1200" dirty="0">
                <a:hlinkClick r:id="rId12"/>
              </a:rPr>
              <a:t>John 14:9</a:t>
            </a:r>
            <a:r>
              <a:rPr lang="en-US" sz="1200" dirty="0"/>
              <a:t>: “Jesus said to him, ‘Have I been with you so long, and yet you have not known Me, Philip? He who has seen Me has seen the Father; so how can you say, “Show us the Father?’”.</a:t>
            </a:r>
            <a:br>
              <a:rPr lang="en-US" sz="1200" dirty="0"/>
            </a:br>
            <a:br>
              <a:rPr lang="en-US" sz="1200" dirty="0"/>
            </a:br>
            <a:r>
              <a:rPr lang="en-US" sz="1200" dirty="0">
                <a:hlinkClick r:id="rId13"/>
              </a:rPr>
              <a:t>John 17:17</a:t>
            </a:r>
            <a:r>
              <a:rPr lang="en-US" sz="1200" dirty="0"/>
              <a:t>: “Sanctify them by Your truth. Your word is truth”.</a:t>
            </a:r>
            <a:br>
              <a:rPr lang="en-US" sz="1200" dirty="0"/>
            </a:br>
            <a:br>
              <a:rPr lang="en-US" sz="1200" dirty="0"/>
            </a:br>
            <a:r>
              <a:rPr lang="en-US" sz="1200" dirty="0">
                <a:hlinkClick r:id="rId14"/>
              </a:rPr>
              <a:t>John 19:30</a:t>
            </a:r>
            <a:r>
              <a:rPr lang="en-US" sz="1200" dirty="0"/>
              <a:t>: “So when Jesus had received the sour wine, He said, ‘It is finished!’ And bowing His head, He gave up His spirit”.</a:t>
            </a:r>
            <a:br>
              <a:rPr lang="en-US" sz="1200" dirty="0"/>
            </a:br>
            <a:br>
              <a:rPr lang="en-US" sz="1200" dirty="0"/>
            </a:br>
            <a:r>
              <a:rPr lang="en-US" sz="1200" dirty="0">
                <a:hlinkClick r:id="rId15"/>
              </a:rPr>
              <a:t>John 20:26-29</a:t>
            </a:r>
            <a:r>
              <a:rPr lang="en-US" sz="1200" dirty="0"/>
              <a:t>: “Eight days later, his disciples were inside again, and Thomas was with them. Although the doors were locked, Jesus came and stood among them and said, "Peace be with you." Then he said to Thomas, "Put your finger here, and see my hands; and put out your hand, and place it in my side. Do not disbelieve, but believe." Thomas answered him, "My Lord and my God!" Jesus said to him, "Have you believed because you have seen me? Blessed are those who have not seen and yet have believed."”.</a:t>
            </a:r>
          </a:p>
          <a:p>
            <a:pPr marL="0" indent="0">
              <a:spcBef>
                <a:spcPts val="0"/>
              </a:spcBef>
              <a:spcAft>
                <a:spcPts val="0"/>
              </a:spcAft>
              <a:buNone/>
            </a:pPr>
            <a:endParaRPr lang="en-US" sz="1200" dirty="0"/>
          </a:p>
          <a:p>
            <a:pPr marL="0" indent="0">
              <a:spcBef>
                <a:spcPts val="0"/>
              </a:spcBef>
              <a:spcAft>
                <a:spcPts val="0"/>
              </a:spcAft>
              <a:buNone/>
            </a:pPr>
            <a:r>
              <a:rPr lang="en-US" sz="1200" dirty="0">
                <a:hlinkClick r:id="rId16"/>
              </a:rPr>
              <a:t>John 20:30-31</a:t>
            </a:r>
            <a:r>
              <a:rPr lang="en-US" sz="1200" dirty="0"/>
              <a:t>: "Now Jesus did many other signs in the presence of the disciples, which are not written in this book; but these are written so that you may believe that Jesus is the Christ, the Son of God, and that by believing you may have life in his name."</a:t>
            </a:r>
          </a:p>
        </p:txBody>
      </p:sp>
    </p:spTree>
    <p:extLst>
      <p:ext uri="{BB962C8B-B14F-4D97-AF65-F5344CB8AC3E}">
        <p14:creationId xmlns:p14="http://schemas.microsoft.com/office/powerpoint/2010/main" val="74284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CEB75C-BDDE-2150-4027-957974553E7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84AD7-9E28-340B-9861-7B445C43CB44}"/>
              </a:ext>
            </a:extLst>
          </p:cNvPr>
          <p:cNvSpPr>
            <a:spLocks noGrp="1"/>
          </p:cNvSpPr>
          <p:nvPr>
            <p:ph type="title"/>
          </p:nvPr>
        </p:nvSpPr>
        <p:spPr>
          <a:xfrm>
            <a:off x="640080" y="2074363"/>
            <a:ext cx="2752354" cy="2709275"/>
          </a:xfrm>
          <a:prstGeom prst="ellipse">
            <a:avLst/>
          </a:prstGeom>
          <a:solidFill>
            <a:schemeClr val="accent5">
              <a:lumMod val="50000"/>
            </a:schemeClr>
          </a:solidFill>
          <a:ln w="174625" cmpd="thinThick">
            <a:solidFill>
              <a:schemeClr val="accent1">
                <a:lumMod val="60000"/>
                <a:lumOff val="40000"/>
              </a:schemeClr>
            </a:solidFill>
          </a:ln>
        </p:spPr>
        <p:txBody>
          <a:bodyPr anchor="ctr">
            <a:normAutofit/>
          </a:bodyPr>
          <a:lstStyle/>
          <a:p>
            <a:pPr algn="ctr"/>
            <a:r>
              <a:rPr lang="en-US" sz="2400" b="1" dirty="0">
                <a:solidFill>
                  <a:srgbClr val="FFFFFF"/>
                </a:solidFill>
              </a:rPr>
              <a:t>Timetable of Jesus’ Ministry in John’s Gospel </a:t>
            </a:r>
            <a:br>
              <a:rPr lang="en-US" sz="2400" b="1" dirty="0">
                <a:solidFill>
                  <a:srgbClr val="FFFFFF"/>
                </a:solidFill>
              </a:rPr>
            </a:br>
            <a:r>
              <a:rPr lang="en-US" sz="2400" b="1" dirty="0">
                <a:solidFill>
                  <a:srgbClr val="FFFFFF"/>
                </a:solidFill>
              </a:rPr>
              <a:t>(Part 1)</a:t>
            </a:r>
          </a:p>
        </p:txBody>
      </p:sp>
      <p:sp>
        <p:nvSpPr>
          <p:cNvPr id="4" name="Slide Number Placeholder 3">
            <a:extLst>
              <a:ext uri="{FF2B5EF4-FFF2-40B4-BE49-F238E27FC236}">
                <a16:creationId xmlns:a16="http://schemas.microsoft.com/office/drawing/2014/main" id="{EED0CCD0-C5BF-DB67-34D4-27A98684F663}"/>
              </a:ext>
            </a:extLst>
          </p:cNvPr>
          <p:cNvSpPr>
            <a:spLocks noGrp="1"/>
          </p:cNvSpPr>
          <p:nvPr>
            <p:ph type="sldNum" sz="quarter" idx="12"/>
          </p:nvPr>
        </p:nvSpPr>
        <p:spPr>
          <a:xfrm>
            <a:off x="11310257" y="6356350"/>
            <a:ext cx="560009" cy="365125"/>
          </a:xfrm>
        </p:spPr>
        <p:txBody>
          <a:bodyPr>
            <a:normAutofit/>
          </a:bodyPr>
          <a:lstStyle/>
          <a:p>
            <a:pPr>
              <a:spcAft>
                <a:spcPts val="600"/>
              </a:spcAft>
            </a:pPr>
            <a:fld id="{AA404F46-0C47-424B-883B-DA147CF358A3}" type="slidenum">
              <a:rPr lang="en-US">
                <a:solidFill>
                  <a:srgbClr val="898989"/>
                </a:solidFill>
              </a:rPr>
              <a:pPr>
                <a:spcAft>
                  <a:spcPts val="600"/>
                </a:spcAft>
              </a:pPr>
              <a:t>17</a:t>
            </a:fld>
            <a:endParaRPr lang="en-US">
              <a:solidFill>
                <a:srgbClr val="898989"/>
              </a:solidFill>
            </a:endParaRPr>
          </a:p>
        </p:txBody>
      </p:sp>
      <p:graphicFrame>
        <p:nvGraphicFramePr>
          <p:cNvPr id="5" name="Table 4">
            <a:extLst>
              <a:ext uri="{FF2B5EF4-FFF2-40B4-BE49-F238E27FC236}">
                <a16:creationId xmlns:a16="http://schemas.microsoft.com/office/drawing/2014/main" id="{0DCAAD61-3031-7B5E-3519-503E47CAA2B5}"/>
              </a:ext>
            </a:extLst>
          </p:cNvPr>
          <p:cNvGraphicFramePr>
            <a:graphicFrameLocks noGrp="1"/>
          </p:cNvGraphicFramePr>
          <p:nvPr>
            <p:extLst>
              <p:ext uri="{D42A27DB-BD31-4B8C-83A1-F6EECF244321}">
                <p14:modId xmlns:p14="http://schemas.microsoft.com/office/powerpoint/2010/main" val="2968113612"/>
              </p:ext>
            </p:extLst>
          </p:nvPr>
        </p:nvGraphicFramePr>
        <p:xfrm>
          <a:off x="3611105" y="435122"/>
          <a:ext cx="7865390" cy="5975341"/>
        </p:xfrm>
        <a:graphic>
          <a:graphicData uri="http://schemas.openxmlformats.org/drawingml/2006/table">
            <a:tbl>
              <a:tblPr firstRow="1" bandRow="1">
                <a:tableStyleId>{93296810-A885-4BE3-A3E7-6D5BEEA58F35}</a:tableStyleId>
              </a:tblPr>
              <a:tblGrid>
                <a:gridCol w="2007031">
                  <a:extLst>
                    <a:ext uri="{9D8B030D-6E8A-4147-A177-3AD203B41FA5}">
                      <a16:colId xmlns:a16="http://schemas.microsoft.com/office/drawing/2014/main" val="1061336075"/>
                    </a:ext>
                  </a:extLst>
                </a:gridCol>
                <a:gridCol w="2510725">
                  <a:extLst>
                    <a:ext uri="{9D8B030D-6E8A-4147-A177-3AD203B41FA5}">
                      <a16:colId xmlns:a16="http://schemas.microsoft.com/office/drawing/2014/main" val="2231170209"/>
                    </a:ext>
                  </a:extLst>
                </a:gridCol>
                <a:gridCol w="3347634">
                  <a:extLst>
                    <a:ext uri="{9D8B030D-6E8A-4147-A177-3AD203B41FA5}">
                      <a16:colId xmlns:a16="http://schemas.microsoft.com/office/drawing/2014/main" val="3348487047"/>
                    </a:ext>
                  </a:extLst>
                </a:gridCol>
              </a:tblGrid>
              <a:tr h="227342">
                <a:tc>
                  <a:txBody>
                    <a:bodyPr/>
                    <a:lstStyle/>
                    <a:p>
                      <a:pPr algn="l" fontAlgn="ctr"/>
                      <a:r>
                        <a:rPr lang="en-US" sz="1200" u="none" strike="noStrike" dirty="0">
                          <a:effectLst/>
                        </a:rPr>
                        <a:t>A.D. 27 -28</a:t>
                      </a:r>
                      <a:endParaRPr lang="en-US" sz="1200" b="1" i="0" u="none" strike="noStrike" dirty="0">
                        <a:solidFill>
                          <a:srgbClr val="000000"/>
                        </a:solidFill>
                        <a:effectLst/>
                        <a:latin typeface="Calibri" panose="020F0502020204030204" pitchFamily="34" charset="0"/>
                      </a:endParaRPr>
                    </a:p>
                  </a:txBody>
                  <a:tcPr marL="6530" marR="6530" marT="6530" marB="0" anchor="ctr"/>
                </a:tc>
                <a:tc>
                  <a:txBody>
                    <a:bodyPr/>
                    <a:lstStyle/>
                    <a:p>
                      <a:pPr algn="l" fontAlgn="ctr"/>
                      <a:r>
                        <a:rPr lang="en-US" sz="1200" u="none" strike="noStrike">
                          <a:effectLst/>
                        </a:rPr>
                        <a:t>A.D. 28-29</a:t>
                      </a:r>
                      <a:endParaRPr lang="en-US" sz="1200" b="1" i="0" u="none" strike="noStrike">
                        <a:solidFill>
                          <a:srgbClr val="000000"/>
                        </a:solidFill>
                        <a:effectLst/>
                        <a:latin typeface="Calibri" panose="020F0502020204030204" pitchFamily="34" charset="0"/>
                      </a:endParaRPr>
                    </a:p>
                  </a:txBody>
                  <a:tcPr marL="6530" marR="6530" marT="6530" marB="0" anchor="ctr"/>
                </a:tc>
                <a:tc>
                  <a:txBody>
                    <a:bodyPr/>
                    <a:lstStyle/>
                    <a:p>
                      <a:pPr algn="l" fontAlgn="ctr"/>
                      <a:r>
                        <a:rPr lang="en-US" sz="1200" u="none" strike="noStrike" dirty="0">
                          <a:effectLst/>
                        </a:rPr>
                        <a:t>A.D. 29-30</a:t>
                      </a:r>
                      <a:endParaRPr lang="en-US" sz="1200" b="1" i="0" u="none" strike="noStrike" dirty="0">
                        <a:solidFill>
                          <a:srgbClr val="000000"/>
                        </a:solidFill>
                        <a:effectLst/>
                        <a:latin typeface="Calibri" panose="020F0502020204030204" pitchFamily="34" charset="0"/>
                      </a:endParaRPr>
                    </a:p>
                  </a:txBody>
                  <a:tcPr marL="6530" marR="6530" marT="6530" marB="0" anchor="ctr"/>
                </a:tc>
                <a:extLst>
                  <a:ext uri="{0D108BD9-81ED-4DB2-BD59-A6C34878D82A}">
                    <a16:rowId xmlns:a16="http://schemas.microsoft.com/office/drawing/2014/main" val="674982720"/>
                  </a:ext>
                </a:extLst>
              </a:tr>
              <a:tr h="774533">
                <a:tc>
                  <a:txBody>
                    <a:bodyPr/>
                    <a:lstStyle/>
                    <a:p>
                      <a:pPr algn="l" fontAlgn="b"/>
                      <a:r>
                        <a:rPr lang="en-US" sz="1100" u="none" strike="noStrike" dirty="0">
                          <a:effectLst/>
                        </a:rPr>
                        <a:t>The Wedding at Cana: Jesus' First Miracle (John 2:1-12).</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t"/>
                      <a:r>
                        <a:rPr lang="en-US" sz="1100" u="none" strike="noStrike" dirty="0">
                          <a:effectLst/>
                        </a:rPr>
                        <a:t>The Healing of the lame man at the Pool on the Sabbath (3</a:t>
                      </a:r>
                      <a:r>
                        <a:rPr lang="en-US" sz="1100" u="none" strike="noStrike" baseline="30000" dirty="0">
                          <a:effectLst/>
                        </a:rPr>
                        <a:t>rd</a:t>
                      </a:r>
                      <a:r>
                        <a:rPr lang="en-US" sz="1100" u="none" strike="noStrike" dirty="0">
                          <a:effectLst/>
                        </a:rPr>
                        <a:t> miracle), and the Authority of the Son not only over the Sabbath but over life itself and judgment (John 5:1-29)</a:t>
                      </a:r>
                      <a:endParaRPr lang="en-US" sz="1100" b="0" i="0" u="none" strike="noStrike" dirty="0">
                        <a:solidFill>
                          <a:srgbClr val="000000"/>
                        </a:solidFill>
                        <a:effectLst/>
                        <a:latin typeface="Calibri" panose="020F0502020204030204" pitchFamily="34" charset="0"/>
                      </a:endParaRPr>
                    </a:p>
                  </a:txBody>
                  <a:tcPr marL="6530" marR="6530" marT="6530" marB="0"/>
                </a:tc>
                <a:tc>
                  <a:txBody>
                    <a:bodyPr/>
                    <a:lstStyle/>
                    <a:p>
                      <a:pPr algn="l" fontAlgn="b"/>
                      <a:r>
                        <a:rPr lang="en-US" sz="1100" u="none" strike="noStrike" dirty="0">
                          <a:effectLst/>
                        </a:rPr>
                        <a:t>Jesus Feeds the 5000 and Walks on Water; 4</a:t>
                      </a:r>
                      <a:r>
                        <a:rPr lang="en-US" sz="1100" u="none" strike="noStrike" baseline="30000" dirty="0">
                          <a:effectLst/>
                        </a:rPr>
                        <a:t>th</a:t>
                      </a:r>
                      <a:r>
                        <a:rPr lang="en-US" sz="1100" u="none" strike="noStrike" dirty="0">
                          <a:effectLst/>
                        </a:rPr>
                        <a:t> and 5</a:t>
                      </a:r>
                      <a:r>
                        <a:rPr lang="en-US" sz="1100" u="none" strike="noStrike" baseline="30000" dirty="0">
                          <a:effectLst/>
                        </a:rPr>
                        <a:t>th</a:t>
                      </a:r>
                      <a:r>
                        <a:rPr lang="en-US" sz="1100" u="none" strike="noStrike" dirty="0">
                          <a:effectLst/>
                        </a:rPr>
                        <a:t> miracles recorded (John 6:1-21).</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3338123471"/>
                  </a:ext>
                </a:extLst>
              </a:tr>
              <a:tr h="729850">
                <a:tc>
                  <a:txBody>
                    <a:bodyPr/>
                    <a:lstStyle/>
                    <a:p>
                      <a:pPr algn="l" fontAlgn="b"/>
                      <a:r>
                        <a:rPr lang="en-US" sz="1100" u="none" strike="noStrike" dirty="0">
                          <a:effectLst/>
                        </a:rPr>
                        <a:t>Jesus Cleanses the Temple the 1</a:t>
                      </a:r>
                      <a:r>
                        <a:rPr lang="en-US" sz="1100" u="none" strike="noStrike" baseline="30000" dirty="0">
                          <a:effectLst/>
                        </a:rPr>
                        <a:t>st</a:t>
                      </a:r>
                      <a:r>
                        <a:rPr lang="en-US" sz="1100" u="none" strike="noStrike" dirty="0">
                          <a:effectLst/>
                        </a:rPr>
                        <a:t> time and Knew What Was in Men (John 2:13-25).</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Witnesses that testify to Jesus’s claim : John the Baptist, the Father, Jesus’ works, the Scriptures, Moses (John  5:30-47).</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b="1" u="none" strike="noStrike" dirty="0">
                          <a:effectLst/>
                        </a:rPr>
                        <a:t>I AM </a:t>
                      </a:r>
                      <a:r>
                        <a:rPr lang="en-US" sz="1100" u="none" strike="noStrike" dirty="0">
                          <a:effectLst/>
                        </a:rPr>
                        <a:t>the Bread of Life and Word of Eternal Life (John 6:22-71)</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2912813304"/>
                  </a:ext>
                </a:extLst>
              </a:tr>
              <a:tr h="592136">
                <a:tc>
                  <a:txBody>
                    <a:bodyPr/>
                    <a:lstStyle/>
                    <a:p>
                      <a:pPr algn="l" fontAlgn="b"/>
                      <a:r>
                        <a:rPr lang="en-US" sz="1100" u="none" strike="noStrike" dirty="0">
                          <a:effectLst/>
                        </a:rPr>
                        <a:t>You Must Be Born Again; therefore, God Loving the World, Gave his Only Son (John 3:1-21).</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Jesus at the Feast of Booths; Can this Be the Christ (John 7:1-24)</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1623840659"/>
                  </a:ext>
                </a:extLst>
              </a:tr>
              <a:tr h="729850">
                <a:tc>
                  <a:txBody>
                    <a:bodyPr/>
                    <a:lstStyle/>
                    <a:p>
                      <a:pPr algn="l" fontAlgn="b"/>
                      <a:r>
                        <a:rPr lang="en-US" sz="1100" u="none" strike="noStrike" dirty="0">
                          <a:effectLst/>
                        </a:rPr>
                        <a:t>John the Baptist Exalted </a:t>
                      </a:r>
                    </a:p>
                    <a:p>
                      <a:pPr algn="l" fontAlgn="b"/>
                      <a:r>
                        <a:rPr lang="en-US" sz="1100" u="none" strike="noStrike" dirty="0">
                          <a:effectLst/>
                        </a:rPr>
                        <a:t>(John 3:22-36).</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Officers Sent to Arrest Jesus, Believe in me and out of your heart will flow rivers of living water, Division among the People </a:t>
                      </a:r>
                    </a:p>
                    <a:p>
                      <a:pPr algn="l" fontAlgn="b"/>
                      <a:r>
                        <a:rPr lang="en-US" sz="1100" u="none" strike="noStrike" dirty="0">
                          <a:effectLst/>
                        </a:rPr>
                        <a:t>(John 7:25-52).</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3881016842"/>
                  </a:ext>
                </a:extLst>
              </a:tr>
              <a:tr h="409739">
                <a:tc>
                  <a:txBody>
                    <a:bodyPr/>
                    <a:lstStyle/>
                    <a:p>
                      <a:pPr algn="l" fontAlgn="b"/>
                      <a:r>
                        <a:rPr lang="en-US" sz="1100" u="none" strike="noStrike">
                          <a:effectLst/>
                        </a:rPr>
                        <a:t>Jesus and the Samaritan Woman at the Well (John 4:1-45)</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[[The Woman Caught in Adultery]] </a:t>
                      </a:r>
                    </a:p>
                    <a:p>
                      <a:pPr algn="l" fontAlgn="b"/>
                      <a:r>
                        <a:rPr lang="en-US" sz="1100" u="none" strike="noStrike" dirty="0">
                          <a:effectLst/>
                        </a:rPr>
                        <a:t>(John 8:1-11)</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192146530"/>
                  </a:ext>
                </a:extLst>
              </a:tr>
              <a:tr h="455338">
                <a:tc>
                  <a:txBody>
                    <a:bodyPr/>
                    <a:lstStyle/>
                    <a:p>
                      <a:pPr algn="l" fontAlgn="b"/>
                      <a:r>
                        <a:rPr lang="en-US" sz="1100" u="none" strike="noStrike" dirty="0">
                          <a:effectLst/>
                        </a:rPr>
                        <a:t>Jesus Heals an Officials Son; the second miracle recorded in John. </a:t>
                      </a:r>
                    </a:p>
                    <a:p>
                      <a:pPr algn="l" fontAlgn="b"/>
                      <a:r>
                        <a:rPr lang="en-US" sz="1100" u="none" strike="noStrike" dirty="0">
                          <a:effectLst/>
                        </a:rPr>
                        <a:t>(John 4:1-46)</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b="1" u="none" strike="noStrike" dirty="0">
                          <a:effectLst/>
                        </a:rPr>
                        <a:t>I AM </a:t>
                      </a:r>
                      <a:r>
                        <a:rPr lang="en-US" sz="1100" u="none" strike="noStrike" dirty="0">
                          <a:effectLst/>
                        </a:rPr>
                        <a:t>the Light of the World and the Truth Shall Set You Free (John 8:12-38).</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1307387144"/>
                  </a:ext>
                </a:extLst>
              </a:tr>
              <a:tr h="40973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You Are of Your Father the Devil and Before Abraham was </a:t>
                      </a:r>
                      <a:r>
                        <a:rPr lang="en-US" sz="1100" b="1" u="none" strike="noStrike" dirty="0">
                          <a:effectLst/>
                        </a:rPr>
                        <a:t>I AM (John 8:39-59).</a:t>
                      </a:r>
                      <a:endParaRPr lang="en-US" sz="1100" b="1"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4023058183"/>
                  </a:ext>
                </a:extLst>
              </a:tr>
              <a:tr h="22734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Jesus Heals the Man Born Blind; 6</a:t>
                      </a:r>
                      <a:r>
                        <a:rPr lang="en-US" sz="1100" u="none" strike="noStrike" baseline="30000" dirty="0">
                          <a:effectLst/>
                        </a:rPr>
                        <a:t>th</a:t>
                      </a:r>
                      <a:r>
                        <a:rPr lang="en-US" sz="1100" u="none" strike="noStrike" dirty="0">
                          <a:effectLst/>
                        </a:rPr>
                        <a:t> miracle (John 9:1-41).</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3834780300"/>
                  </a:ext>
                </a:extLst>
              </a:tr>
              <a:tr h="455338">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b="1" u="none" strike="noStrike" dirty="0">
                          <a:effectLst/>
                        </a:rPr>
                        <a:t>I AM </a:t>
                      </a:r>
                      <a:r>
                        <a:rPr lang="en-US" sz="1100" u="none" strike="noStrike" dirty="0">
                          <a:effectLst/>
                        </a:rPr>
                        <a:t>the door and </a:t>
                      </a:r>
                      <a:r>
                        <a:rPr lang="en-US" sz="1100" b="1" u="none" strike="noStrike" dirty="0">
                          <a:effectLst/>
                        </a:rPr>
                        <a:t>I AM </a:t>
                      </a:r>
                      <a:r>
                        <a:rPr lang="en-US" sz="1100" u="none" strike="noStrike" dirty="0">
                          <a:effectLst/>
                        </a:rPr>
                        <a:t>the Good Shepherd (John 10:1-21).</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556826687"/>
                  </a:ext>
                </a:extLst>
              </a:tr>
              <a:tr h="22734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I and the Father Are One (John 10:22-42).</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1603002594"/>
                  </a:ext>
                </a:extLst>
              </a:tr>
              <a:tr h="227342">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dirty="0">
                          <a:effectLst/>
                        </a:rPr>
                        <a:t>The Death of Lazarus. 7</a:t>
                      </a:r>
                      <a:r>
                        <a:rPr lang="en-US" sz="1100" u="none" strike="noStrike" baseline="30000" dirty="0">
                          <a:effectLst/>
                        </a:rPr>
                        <a:t>th</a:t>
                      </a:r>
                      <a:r>
                        <a:rPr lang="en-US" sz="1100" u="none" strike="noStrike" dirty="0">
                          <a:effectLst/>
                        </a:rPr>
                        <a:t> miracle (John 11:1-16).</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245226383"/>
                  </a:ext>
                </a:extLst>
              </a:tr>
              <a:tr h="455338">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530" marR="6530" marT="653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530" marR="6530" marT="6530" marB="0" anchor="b"/>
                </a:tc>
                <a:tc>
                  <a:txBody>
                    <a:bodyPr/>
                    <a:lstStyle/>
                    <a:p>
                      <a:pPr algn="l" fontAlgn="b"/>
                      <a:r>
                        <a:rPr lang="en-US" sz="1100" b="1" u="none" strike="noStrike" dirty="0">
                          <a:effectLst/>
                        </a:rPr>
                        <a:t>I AM </a:t>
                      </a:r>
                      <a:r>
                        <a:rPr lang="en-US" sz="1100" u="none" strike="noStrike" dirty="0">
                          <a:effectLst/>
                        </a:rPr>
                        <a:t>the Resurrection and the Life and Jesus Raises Lazarus (John 11:17-44).</a:t>
                      </a:r>
                      <a:endParaRPr lang="en-US" sz="1100" b="0" i="0" u="none" strike="noStrike" dirty="0">
                        <a:solidFill>
                          <a:srgbClr val="000000"/>
                        </a:solidFill>
                        <a:effectLst/>
                        <a:latin typeface="Calibri" panose="020F0502020204030204" pitchFamily="34" charset="0"/>
                      </a:endParaRPr>
                    </a:p>
                  </a:txBody>
                  <a:tcPr marL="6530" marR="6530" marT="6530" marB="0" anchor="b"/>
                </a:tc>
                <a:extLst>
                  <a:ext uri="{0D108BD9-81ED-4DB2-BD59-A6C34878D82A}">
                    <a16:rowId xmlns:a16="http://schemas.microsoft.com/office/drawing/2014/main" val="1031221352"/>
                  </a:ext>
                </a:extLst>
              </a:tr>
            </a:tbl>
          </a:graphicData>
        </a:graphic>
      </p:graphicFrame>
      <p:sp>
        <p:nvSpPr>
          <p:cNvPr id="6" name="TextBox 5">
            <a:extLst>
              <a:ext uri="{FF2B5EF4-FFF2-40B4-BE49-F238E27FC236}">
                <a16:creationId xmlns:a16="http://schemas.microsoft.com/office/drawing/2014/main" id="{A4497ECC-ADC3-3541-71F2-E4D7EF7DE1F2}"/>
              </a:ext>
            </a:extLst>
          </p:cNvPr>
          <p:cNvSpPr txBox="1"/>
          <p:nvPr/>
        </p:nvSpPr>
        <p:spPr>
          <a:xfrm>
            <a:off x="0" y="5359153"/>
            <a:ext cx="2013557" cy="461665"/>
          </a:xfrm>
          <a:prstGeom prst="rect">
            <a:avLst/>
          </a:prstGeom>
          <a:noFill/>
        </p:spPr>
        <p:txBody>
          <a:bodyPr wrap="square" rtlCol="0">
            <a:spAutoFit/>
          </a:bodyPr>
          <a:lstStyle/>
          <a:p>
            <a:pPr algn="ctr"/>
            <a:r>
              <a:rPr lang="en-US" sz="1200" dirty="0">
                <a:solidFill>
                  <a:schemeClr val="bg1"/>
                </a:solidFill>
              </a:rPr>
              <a:t>*Tabulated using </a:t>
            </a:r>
            <a:r>
              <a:rPr lang="en-US" sz="1200" i="1" dirty="0">
                <a:solidFill>
                  <a:schemeClr val="bg1"/>
                </a:solidFill>
              </a:rPr>
              <a:t>One Perfect Life</a:t>
            </a:r>
            <a:r>
              <a:rPr lang="en-US" sz="1200" dirty="0">
                <a:solidFill>
                  <a:schemeClr val="bg1"/>
                </a:solidFill>
              </a:rPr>
              <a:t>, by John MacArthur</a:t>
            </a:r>
          </a:p>
        </p:txBody>
      </p:sp>
    </p:spTree>
    <p:extLst>
      <p:ext uri="{BB962C8B-B14F-4D97-AF65-F5344CB8AC3E}">
        <p14:creationId xmlns:p14="http://schemas.microsoft.com/office/powerpoint/2010/main" val="121180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634409-5F16-46D5-D729-F9A0D4764BD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9A0CB08-506C-B684-777A-148890D51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1D508F0-D9E4-7C50-4BB7-F38633B31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93976C-FA45-9044-C8B4-1D3FC9852796}"/>
              </a:ext>
            </a:extLst>
          </p:cNvPr>
          <p:cNvSpPr>
            <a:spLocks noGrp="1"/>
          </p:cNvSpPr>
          <p:nvPr>
            <p:ph type="title"/>
          </p:nvPr>
        </p:nvSpPr>
        <p:spPr>
          <a:xfrm>
            <a:off x="640080" y="2074363"/>
            <a:ext cx="2752354" cy="2709275"/>
          </a:xfrm>
          <a:prstGeom prst="ellipse">
            <a:avLst/>
          </a:prstGeom>
          <a:solidFill>
            <a:schemeClr val="accent6">
              <a:lumMod val="75000"/>
            </a:schemeClr>
          </a:solidFill>
          <a:ln w="174625" cmpd="thinThick">
            <a:solidFill>
              <a:schemeClr val="accent6">
                <a:lumMod val="60000"/>
                <a:lumOff val="40000"/>
              </a:schemeClr>
            </a:solidFill>
          </a:ln>
        </p:spPr>
        <p:txBody>
          <a:bodyPr anchor="ctr">
            <a:normAutofit/>
          </a:bodyPr>
          <a:lstStyle/>
          <a:p>
            <a:pPr algn="ctr"/>
            <a:r>
              <a:rPr lang="en-US" sz="2400" b="1" dirty="0">
                <a:solidFill>
                  <a:srgbClr val="FFFFFF"/>
                </a:solidFill>
              </a:rPr>
              <a:t>Timetable of Jesus’ Ministry in John’s Gospel </a:t>
            </a:r>
            <a:br>
              <a:rPr lang="en-US" sz="2400" b="1" dirty="0">
                <a:solidFill>
                  <a:srgbClr val="FFFFFF"/>
                </a:solidFill>
              </a:rPr>
            </a:br>
            <a:r>
              <a:rPr lang="en-US" sz="2400" b="1" dirty="0">
                <a:solidFill>
                  <a:srgbClr val="FFFFFF"/>
                </a:solidFill>
              </a:rPr>
              <a:t>(Part 2)</a:t>
            </a:r>
          </a:p>
        </p:txBody>
      </p:sp>
      <p:sp>
        <p:nvSpPr>
          <p:cNvPr id="4" name="Slide Number Placeholder 3">
            <a:extLst>
              <a:ext uri="{FF2B5EF4-FFF2-40B4-BE49-F238E27FC236}">
                <a16:creationId xmlns:a16="http://schemas.microsoft.com/office/drawing/2014/main" id="{D3819C37-94EA-6EC2-FA82-E9833253EE5E}"/>
              </a:ext>
            </a:extLst>
          </p:cNvPr>
          <p:cNvSpPr>
            <a:spLocks noGrp="1"/>
          </p:cNvSpPr>
          <p:nvPr>
            <p:ph type="sldNum" sz="quarter" idx="12"/>
          </p:nvPr>
        </p:nvSpPr>
        <p:spPr>
          <a:xfrm>
            <a:off x="11310257" y="6356350"/>
            <a:ext cx="560009"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A404F46-0C47-424B-883B-DA147CF358A3}"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4357DE1-F58A-F5CE-473C-B6A1EA4C69C8}"/>
              </a:ext>
            </a:extLst>
          </p:cNvPr>
          <p:cNvSpPr txBox="1"/>
          <p:nvPr/>
        </p:nvSpPr>
        <p:spPr>
          <a:xfrm>
            <a:off x="0" y="5359153"/>
            <a:ext cx="2013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*Tabulated using </a:t>
            </a: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One Perfect Life</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by John MacArthur</a:t>
            </a:r>
          </a:p>
        </p:txBody>
      </p:sp>
      <p:graphicFrame>
        <p:nvGraphicFramePr>
          <p:cNvPr id="3" name="Table 2">
            <a:extLst>
              <a:ext uri="{FF2B5EF4-FFF2-40B4-BE49-F238E27FC236}">
                <a16:creationId xmlns:a16="http://schemas.microsoft.com/office/drawing/2014/main" id="{94A1BCCB-8926-B916-84AE-D7340245C705}"/>
              </a:ext>
            </a:extLst>
          </p:cNvPr>
          <p:cNvGraphicFramePr>
            <a:graphicFrameLocks noGrp="1"/>
          </p:cNvGraphicFramePr>
          <p:nvPr>
            <p:extLst>
              <p:ext uri="{D42A27DB-BD31-4B8C-83A1-F6EECF244321}">
                <p14:modId xmlns:p14="http://schemas.microsoft.com/office/powerpoint/2010/main" val="1161848582"/>
              </p:ext>
            </p:extLst>
          </p:nvPr>
        </p:nvGraphicFramePr>
        <p:xfrm>
          <a:off x="3582729" y="312967"/>
          <a:ext cx="8007532" cy="6043383"/>
        </p:xfrm>
        <a:graphic>
          <a:graphicData uri="http://schemas.openxmlformats.org/drawingml/2006/table">
            <a:tbl>
              <a:tblPr firstRow="1" bandRow="1">
                <a:tableStyleId>{5C22544A-7EE6-4342-B048-85BDC9FD1C3A}</a:tableStyleId>
              </a:tblPr>
              <a:tblGrid>
                <a:gridCol w="2384033">
                  <a:extLst>
                    <a:ext uri="{9D8B030D-6E8A-4147-A177-3AD203B41FA5}">
                      <a16:colId xmlns:a16="http://schemas.microsoft.com/office/drawing/2014/main" val="521150660"/>
                    </a:ext>
                  </a:extLst>
                </a:gridCol>
                <a:gridCol w="2612509">
                  <a:extLst>
                    <a:ext uri="{9D8B030D-6E8A-4147-A177-3AD203B41FA5}">
                      <a16:colId xmlns:a16="http://schemas.microsoft.com/office/drawing/2014/main" val="3040624483"/>
                    </a:ext>
                  </a:extLst>
                </a:gridCol>
                <a:gridCol w="3010990">
                  <a:extLst>
                    <a:ext uri="{9D8B030D-6E8A-4147-A177-3AD203B41FA5}">
                      <a16:colId xmlns:a16="http://schemas.microsoft.com/office/drawing/2014/main" val="3567315631"/>
                    </a:ext>
                  </a:extLst>
                </a:gridCol>
              </a:tblGrid>
              <a:tr h="399971">
                <a:tc>
                  <a:txBody>
                    <a:bodyPr/>
                    <a:lstStyle/>
                    <a:p>
                      <a:pPr algn="l" fontAlgn="ctr"/>
                      <a:r>
                        <a:rPr lang="en-US" sz="1200" u="none" strike="noStrike" dirty="0">
                          <a:effectLst/>
                        </a:rPr>
                        <a:t>Passion Week (A.D. 29-30)</a:t>
                      </a:r>
                    </a:p>
                  </a:txBody>
                  <a:tcPr marL="8916" marR="8916" marT="8916" marB="0" anchor="ctr"/>
                </a:tc>
                <a:tc>
                  <a:txBody>
                    <a:bodyPr/>
                    <a:lstStyle/>
                    <a:p>
                      <a:pPr algn="l" fontAlgn="ctr"/>
                      <a:r>
                        <a:rPr lang="en-US" sz="1200" u="none" strike="noStrike" dirty="0">
                          <a:effectLst/>
                        </a:rPr>
                        <a:t>The Upper Room (A.D. 29-30)</a:t>
                      </a:r>
                      <a:endParaRPr lang="en-US" sz="1200" b="1" i="0" u="none" strike="noStrike" dirty="0">
                        <a:solidFill>
                          <a:srgbClr val="000000"/>
                        </a:solidFill>
                        <a:effectLst/>
                        <a:latin typeface="Calibri" panose="020F0502020204030204" pitchFamily="34" charset="0"/>
                      </a:endParaRPr>
                    </a:p>
                  </a:txBody>
                  <a:tcPr marL="8916" marR="8916" marT="8916" marB="0" anchor="ctr"/>
                </a:tc>
                <a:tc>
                  <a:txBody>
                    <a:bodyPr/>
                    <a:lstStyle/>
                    <a:p>
                      <a:pPr algn="l" fontAlgn="ctr"/>
                      <a:r>
                        <a:rPr lang="en-US" sz="1200" u="none" strike="noStrike" dirty="0">
                          <a:effectLst/>
                        </a:rPr>
                        <a:t>The Arrest, Trial, Crucifixion, Burial and Resurrection (A.D. 29-30)</a:t>
                      </a:r>
                      <a:endParaRPr lang="en-US" sz="1200" b="1" i="0" u="none" strike="noStrike" dirty="0">
                        <a:solidFill>
                          <a:srgbClr val="000000"/>
                        </a:solidFill>
                        <a:effectLst/>
                        <a:latin typeface="Calibri" panose="020F0502020204030204" pitchFamily="34" charset="0"/>
                      </a:endParaRPr>
                    </a:p>
                  </a:txBody>
                  <a:tcPr marL="8916" marR="8916" marT="8916" marB="0" anchor="ctr"/>
                </a:tc>
                <a:extLst>
                  <a:ext uri="{0D108BD9-81ED-4DB2-BD59-A6C34878D82A}">
                    <a16:rowId xmlns:a16="http://schemas.microsoft.com/office/drawing/2014/main" val="777876413"/>
                  </a:ext>
                </a:extLst>
              </a:tr>
              <a:tr h="547977">
                <a:tc>
                  <a:txBody>
                    <a:bodyPr/>
                    <a:lstStyle/>
                    <a:p>
                      <a:pPr algn="l" fontAlgn="b"/>
                      <a:r>
                        <a:rPr lang="en-US" sz="1100" u="none" strike="noStrike" dirty="0">
                          <a:effectLst/>
                        </a:rPr>
                        <a:t>The Plot to Kill Jesus, and Mary’s Anointing of Jesus at Bethany </a:t>
                      </a:r>
                    </a:p>
                    <a:p>
                      <a:pPr algn="l" fontAlgn="b"/>
                      <a:r>
                        <a:rPr lang="en-US" sz="1100" u="none" strike="noStrike" dirty="0">
                          <a:effectLst/>
                        </a:rPr>
                        <a:t>(John 11:45-12:8).</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Washes the Disciples' Feet </a:t>
                      </a:r>
                    </a:p>
                    <a:p>
                      <a:pPr algn="l" fontAlgn="b"/>
                      <a:r>
                        <a:rPr lang="en-US" sz="1100" u="none" strike="noStrike" dirty="0">
                          <a:effectLst/>
                        </a:rPr>
                        <a:t>(John 13:1-20).</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Betrayal and Arrest of Jesus (John 18:1-11).</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3532831930"/>
                  </a:ext>
                </a:extLst>
              </a:tr>
              <a:tr h="399971">
                <a:tc>
                  <a:txBody>
                    <a:bodyPr/>
                    <a:lstStyle/>
                    <a:p>
                      <a:pPr algn="l" fontAlgn="b"/>
                      <a:r>
                        <a:rPr lang="en-US" sz="1100" u="none" strike="noStrike" dirty="0">
                          <a:effectLst/>
                        </a:rPr>
                        <a:t>The Plot to Kill Lazarus </a:t>
                      </a:r>
                    </a:p>
                    <a:p>
                      <a:pPr algn="l" fontAlgn="b"/>
                      <a:r>
                        <a:rPr lang="en-US" sz="1100" u="none" strike="noStrike" dirty="0">
                          <a:effectLst/>
                        </a:rPr>
                        <a:t>(John 12:9-11).</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One of You Will Betray Me </a:t>
                      </a:r>
                    </a:p>
                    <a:p>
                      <a:pPr algn="l" fontAlgn="b"/>
                      <a:r>
                        <a:rPr lang="en-US" sz="1100" u="none" strike="noStrike" dirty="0">
                          <a:effectLst/>
                        </a:rPr>
                        <a:t>(John 13:21-30).</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Faces Annas and Caiaphas, and Peter Denies Jesus (John 18:12-27).</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923630153"/>
                  </a:ext>
                </a:extLst>
              </a:tr>
              <a:tr h="399971">
                <a:tc>
                  <a:txBody>
                    <a:bodyPr/>
                    <a:lstStyle/>
                    <a:p>
                      <a:pPr algn="l" fontAlgn="b"/>
                      <a:r>
                        <a:rPr lang="en-US" sz="1100" u="none" strike="noStrike" dirty="0">
                          <a:effectLst/>
                        </a:rPr>
                        <a:t>The Triumphal Entry (John 12:12-19).</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A New Commandment, and Peter's Denial Prophesied (John 13:31-36).</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Before Pilate; My Kingdom is not of This World (John 18:28-40).</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3030069607"/>
                  </a:ext>
                </a:extLst>
              </a:tr>
              <a:tr h="727716">
                <a:tc>
                  <a:txBody>
                    <a:bodyPr/>
                    <a:lstStyle/>
                    <a:p>
                      <a:pPr algn="l" fontAlgn="b"/>
                      <a:r>
                        <a:rPr lang="en-US" sz="1100" u="none" strike="noStrike" dirty="0">
                          <a:effectLst/>
                        </a:rPr>
                        <a:t>The Son of Man Must be Lifted Up, and many even of the rulers believed Him but were not confessing from fear (John 12:27-43).</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b="1" u="none" strike="noStrike" dirty="0">
                          <a:effectLst/>
                        </a:rPr>
                        <a:t>I AM </a:t>
                      </a:r>
                      <a:r>
                        <a:rPr lang="en-US" sz="1100" u="none" strike="noStrike" dirty="0">
                          <a:effectLst/>
                        </a:rPr>
                        <a:t>the Way, the Truth and the Life </a:t>
                      </a:r>
                    </a:p>
                    <a:p>
                      <a:pPr algn="l" fontAlgn="b"/>
                      <a:r>
                        <a:rPr lang="en-US" sz="1100" u="none" strike="noStrike" dirty="0">
                          <a:effectLst/>
                        </a:rPr>
                        <a:t>(John 14:1-14).</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Delivered to Be Crucified (John 19:1-16).</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899617208"/>
                  </a:ext>
                </a:extLst>
              </a:tr>
              <a:tr h="16264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He who sees me has seen the One who sent Me, I have come as Light into the world, if anyone hears my sayings and does not keep them, I do not judge him; for I [came] to save the world. He who rejects My sayings, has one who judges him, I speak just as the Father has told Me (John 12:44-50).</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Promises the Holy Spirit  </a:t>
                      </a:r>
                    </a:p>
                    <a:p>
                      <a:pPr algn="l" fontAlgn="b"/>
                      <a:r>
                        <a:rPr lang="en-US" sz="1100" u="none" strike="noStrike" dirty="0">
                          <a:effectLst/>
                        </a:rPr>
                        <a:t>(John 14:15-31).</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The Crucifixion, Death and Burial of our Lord Jesus (John 19:17-42).</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3095070389"/>
                  </a:ext>
                </a:extLst>
              </a:tr>
              <a:tr h="236871">
                <a:tc>
                  <a:txBody>
                    <a:bodyPr/>
                    <a:lstStyle/>
                    <a:p>
                      <a:pPr algn="l" fontAlgn="b"/>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b="1" u="none" strike="noStrike" dirty="0">
                          <a:effectLst/>
                        </a:rPr>
                        <a:t>I AM </a:t>
                      </a:r>
                      <a:r>
                        <a:rPr lang="en-US" sz="1100" u="none" strike="noStrike" dirty="0">
                          <a:effectLst/>
                        </a:rPr>
                        <a:t>the True Vine (15:1-17).</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The Resurrection (John 20:1-10).</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2834866682"/>
                  </a:ext>
                </a:extLst>
              </a:tr>
              <a:tr h="547977">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The Hatred of the World and the Promise of the Holy Spirit (John 15:18-16:15).</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Appears to Mary Magdalene, the Disciples and Thomas (John 20:11-29).</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2092557701"/>
                  </a:ext>
                </a:extLst>
              </a:tr>
              <a:tr h="36823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Your Sorrow Will Turn into Joy; I Have Overcome the World (John 16:16-33).</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The Purpose of John's Book (John 20:30-31).</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2290263524"/>
                  </a:ext>
                </a:extLst>
              </a:tr>
              <a:tr h="222044">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916" marR="8916" marT="8916"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Jesus’ High Priestly Prayer (John 17:1-26).</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Appears to Seven Disciples; the miraculous catch of fish and the 8</a:t>
                      </a:r>
                      <a:r>
                        <a:rPr lang="en-US" sz="1100" u="none" strike="noStrike" baseline="30000" dirty="0">
                          <a:effectLst/>
                        </a:rPr>
                        <a:t>th</a:t>
                      </a:r>
                      <a:r>
                        <a:rPr lang="en-US" sz="1100" u="none" strike="noStrike" dirty="0">
                          <a:effectLst/>
                        </a:rPr>
                        <a:t> miracle (John 21:1-14).</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1543061820"/>
                  </a:ext>
                </a:extLst>
              </a:tr>
              <a:tr h="222044">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916" marR="8916" marT="8916"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Restores Peter (John 21:15-19).</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961031373"/>
                  </a:ext>
                </a:extLst>
              </a:tr>
              <a:tr h="222044">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8916" marR="8916" marT="8916" marB="0" anchor="b"/>
                </a:tc>
                <a:tc>
                  <a:txBody>
                    <a:bodyPr/>
                    <a:lstStyle/>
                    <a:p>
                      <a:pPr algn="l" fontAlgn="b"/>
                      <a:r>
                        <a:rPr lang="en-US" sz="1100" u="none" strike="noStrike" dirty="0">
                          <a:effectLst/>
                        </a:rPr>
                        <a:t>Jesus and the Beloved Apostle (John 21:20-25)</a:t>
                      </a:r>
                      <a:endParaRPr lang="en-US" sz="1100" b="0" i="0" u="none" strike="noStrike" dirty="0">
                        <a:solidFill>
                          <a:srgbClr val="000000"/>
                        </a:solidFill>
                        <a:effectLst/>
                        <a:latin typeface="Calibri" panose="020F0502020204030204" pitchFamily="34" charset="0"/>
                      </a:endParaRPr>
                    </a:p>
                  </a:txBody>
                  <a:tcPr marL="8916" marR="8916" marT="8916" marB="0" anchor="b"/>
                </a:tc>
                <a:extLst>
                  <a:ext uri="{0D108BD9-81ED-4DB2-BD59-A6C34878D82A}">
                    <a16:rowId xmlns:a16="http://schemas.microsoft.com/office/drawing/2014/main" val="59835758"/>
                  </a:ext>
                </a:extLst>
              </a:tr>
            </a:tbl>
          </a:graphicData>
        </a:graphic>
      </p:graphicFrame>
    </p:spTree>
    <p:extLst>
      <p:ext uri="{BB962C8B-B14F-4D97-AF65-F5344CB8AC3E}">
        <p14:creationId xmlns:p14="http://schemas.microsoft.com/office/powerpoint/2010/main" val="93524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3BF8-733D-5296-C9D7-52B73BDED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1649E-3910-007C-A9E2-368FF7E80DFA}"/>
              </a:ext>
            </a:extLst>
          </p:cNvPr>
          <p:cNvSpPr>
            <a:spLocks noGrp="1"/>
          </p:cNvSpPr>
          <p:nvPr>
            <p:ph type="title"/>
          </p:nvPr>
        </p:nvSpPr>
        <p:spPr>
          <a:xfrm>
            <a:off x="838200" y="365126"/>
            <a:ext cx="10515600" cy="520872"/>
          </a:xfrm>
        </p:spPr>
        <p:txBody>
          <a:bodyPr>
            <a:normAutofit/>
          </a:bodyPr>
          <a:lstStyle/>
          <a:p>
            <a:pPr algn="ctr" defTabSz="914126">
              <a:lnSpc>
                <a:spcPct val="85000"/>
              </a:lnSpc>
            </a:pPr>
            <a:r>
              <a:rPr lang="en-US" sz="2399" b="1" spc="-50" dirty="0">
                <a:solidFill>
                  <a:schemeClr val="accent2">
                    <a:lumMod val="75000"/>
                  </a:schemeClr>
                </a:solidFill>
              </a:rPr>
              <a:t>John: Study Questions</a:t>
            </a:r>
          </a:p>
        </p:txBody>
      </p:sp>
      <p:sp>
        <p:nvSpPr>
          <p:cNvPr id="3" name="Slide Number Placeholder 2">
            <a:extLst>
              <a:ext uri="{FF2B5EF4-FFF2-40B4-BE49-F238E27FC236}">
                <a16:creationId xmlns:a16="http://schemas.microsoft.com/office/drawing/2014/main" id="{03A26C84-08F7-F030-47AA-4BF6AA216362}"/>
              </a:ext>
            </a:extLst>
          </p:cNvPr>
          <p:cNvSpPr>
            <a:spLocks noGrp="1"/>
          </p:cNvSpPr>
          <p:nvPr>
            <p:ph type="sldNum" sz="quarter" idx="12"/>
          </p:nvPr>
        </p:nvSpPr>
        <p:spPr/>
        <p:txBody>
          <a:bodyPr/>
          <a:lstStyle/>
          <a:p>
            <a:fld id="{EB37DED6-D4C7-42EE-AB49-D2E39E64FDE4}" type="slidenum">
              <a:rPr lang="en-US" smtClean="0"/>
              <a:t>19</a:t>
            </a:fld>
            <a:endParaRPr lang="en-US" dirty="0"/>
          </a:p>
        </p:txBody>
      </p:sp>
      <p:sp>
        <p:nvSpPr>
          <p:cNvPr id="6" name="TextBox 5">
            <a:extLst>
              <a:ext uri="{FF2B5EF4-FFF2-40B4-BE49-F238E27FC236}">
                <a16:creationId xmlns:a16="http://schemas.microsoft.com/office/drawing/2014/main" id="{5B55D5D0-5C6B-B5A0-86E7-B05BC297E799}"/>
              </a:ext>
            </a:extLst>
          </p:cNvPr>
          <p:cNvSpPr txBox="1"/>
          <p:nvPr/>
        </p:nvSpPr>
        <p:spPr>
          <a:xfrm>
            <a:off x="907710" y="889109"/>
            <a:ext cx="10234859" cy="5370701"/>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In the opening prologue of John’s gospel (Chapter 1), he introduces the person of Jesus using several descriptions. Which of the following descriptors did John apply to Jesus? (Check all that apply.)</a:t>
            </a:r>
          </a:p>
          <a:p>
            <a:pPr marL="228531" indent="-228531" defTabSz="457063">
              <a:buFont typeface="+mj-lt"/>
              <a:buAutoNum type="arabicPeriod"/>
              <a:defRPr/>
            </a:pPr>
            <a:endParaRPr lang="en-US" sz="11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In John 6:35 we read: “Jesus said to them, “I am the bread of life; whoever comes to me shall not hunger, and whoever believes in me shall never thirst.” Which scripture below is the </a:t>
            </a:r>
            <a:r>
              <a:rPr lang="en-US" sz="1100" u="sng" dirty="0">
                <a:solidFill>
                  <a:srgbClr val="A5A5A5">
                    <a:lumMod val="50000"/>
                  </a:srgbClr>
                </a:solidFill>
              </a:rPr>
              <a:t>best</a:t>
            </a:r>
            <a:r>
              <a:rPr lang="en-US" sz="1100" dirty="0">
                <a:solidFill>
                  <a:srgbClr val="A5A5A5">
                    <a:lumMod val="50000"/>
                  </a:srgbClr>
                </a:solidFill>
              </a:rPr>
              <a:t> cross reference to support the primary interpretation of John 6:35? </a:t>
            </a:r>
          </a:p>
          <a:p>
            <a:pPr defTabSz="457063">
              <a:defRPr/>
            </a:pPr>
            <a:endParaRPr lang="en-US" sz="1100" dirty="0">
              <a:solidFill>
                <a:srgbClr val="A5A5A5">
                  <a:lumMod val="50000"/>
                </a:srgbClr>
              </a:solidFill>
            </a:endParaRPr>
          </a:p>
          <a:p>
            <a:pPr defTabSz="457063">
              <a:defRPr/>
            </a:pPr>
            <a:endParaRPr lang="en-US" sz="1100" dirty="0">
              <a:solidFill>
                <a:srgbClr val="A5A5A5">
                  <a:lumMod val="50000"/>
                </a:srgbClr>
              </a:solidFill>
            </a:endParaRPr>
          </a:p>
          <a:p>
            <a:pPr defTabSz="457063">
              <a:defRPr/>
            </a:pPr>
            <a:endParaRPr lang="en-US" sz="1100" dirty="0">
              <a:solidFill>
                <a:srgbClr val="A5A5A5">
                  <a:lumMod val="50000"/>
                </a:srgbClr>
              </a:solidFill>
            </a:endParaRPr>
          </a:p>
          <a:p>
            <a:pPr defTabSz="457063">
              <a:defRPr/>
            </a:pPr>
            <a:endParaRPr lang="en-US" sz="11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Jesus identifies himself with eight “I AM” statements in the book of John. Which one of the following is </a:t>
            </a:r>
            <a:r>
              <a:rPr lang="en-US" sz="1100" b="1" u="sng" dirty="0">
                <a:solidFill>
                  <a:srgbClr val="A5A5A5">
                    <a:lumMod val="50000"/>
                  </a:srgbClr>
                </a:solidFill>
              </a:rPr>
              <a:t>not</a:t>
            </a:r>
            <a:r>
              <a:rPr lang="en-US" sz="1100" dirty="0">
                <a:solidFill>
                  <a:srgbClr val="A5A5A5">
                    <a:lumMod val="50000"/>
                  </a:srgbClr>
                </a:solidFill>
              </a:rPr>
              <a:t> one of His “I AM” statements? </a:t>
            </a: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John records eight miraculous works of Jesus, and seven have been listed below. Which sign from Jesus listed on the left do you believe best demonstrated each declaration listed on the right? [</a:t>
            </a:r>
            <a:r>
              <a:rPr lang="en-US" sz="1100" b="1" dirty="0">
                <a:solidFill>
                  <a:srgbClr val="A5A5A5">
                    <a:lumMod val="50000"/>
                  </a:srgbClr>
                </a:solidFill>
              </a:rPr>
              <a:t>Note:</a:t>
            </a:r>
            <a:r>
              <a:rPr lang="en-US" sz="1100" dirty="0">
                <a:solidFill>
                  <a:srgbClr val="A5A5A5">
                    <a:lumMod val="50000"/>
                  </a:srgbClr>
                </a:solidFill>
              </a:rPr>
              <a:t> </a:t>
            </a:r>
            <a:r>
              <a:rPr lang="en-US" sz="1100" u="sng" dirty="0">
                <a:solidFill>
                  <a:srgbClr val="A5A5A5">
                    <a:lumMod val="50000"/>
                  </a:srgbClr>
                </a:solidFill>
              </a:rPr>
              <a:t>There are no perfect answers, so just prayerfully enjoy meditating on our Savior.</a:t>
            </a:r>
            <a:r>
              <a:rPr lang="en-US" sz="1100" dirty="0">
                <a:solidFill>
                  <a:srgbClr val="A5A5A5">
                    <a:lumMod val="50000"/>
                  </a:srgbClr>
                </a:solidFill>
              </a:rPr>
              <a:t>]</a:t>
            </a: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000" dirty="0"/>
          </a:p>
          <a:p>
            <a:pPr marL="228531" indent="-228531" defTabSz="457063">
              <a:buFont typeface="+mj-lt"/>
              <a:buAutoNum type="arabicPeriod" startAt="3"/>
              <a:defRPr/>
            </a:pPr>
            <a:endParaRPr lang="en-US" sz="1100" dirty="0">
              <a:solidFill>
                <a:srgbClr val="A5A5A5">
                  <a:lumMod val="50000"/>
                </a:srgbClr>
              </a:solidFill>
            </a:endParaRPr>
          </a:p>
          <a:p>
            <a:pPr defTabSz="457063">
              <a:defRPr/>
            </a:pPr>
            <a:endParaRPr lang="en-US" sz="1100" dirty="0"/>
          </a:p>
          <a:p>
            <a:pPr marL="228531" indent="-228531" defTabSz="457063">
              <a:buFont typeface="+mj-lt"/>
              <a:buAutoNum type="arabicPeriod"/>
              <a:defRPr/>
            </a:pPr>
            <a:endParaRPr lang="en-US" sz="1100" dirty="0"/>
          </a:p>
        </p:txBody>
      </p:sp>
      <p:sp>
        <p:nvSpPr>
          <p:cNvPr id="7" name="TextBox 6">
            <a:extLst>
              <a:ext uri="{FF2B5EF4-FFF2-40B4-BE49-F238E27FC236}">
                <a16:creationId xmlns:a16="http://schemas.microsoft.com/office/drawing/2014/main" id="{8DBBDD25-A323-4AE0-89E4-6A9902FA05ED}"/>
              </a:ext>
            </a:extLst>
          </p:cNvPr>
          <p:cNvSpPr txBox="1"/>
          <p:nvPr/>
        </p:nvSpPr>
        <p:spPr>
          <a:xfrm>
            <a:off x="966650" y="1293223"/>
            <a:ext cx="4088675" cy="1277273"/>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The Word</a:t>
            </a:r>
          </a:p>
          <a:p>
            <a:pPr marL="628650" lvl="1" indent="-171450" defTabSz="457063">
              <a:buFont typeface="Wingdings" panose="05000000000000000000" pitchFamily="2" charset="2"/>
              <a:buChar char="q"/>
              <a:defRPr/>
            </a:pPr>
            <a:r>
              <a:rPr lang="en-US" sz="1100" dirty="0">
                <a:solidFill>
                  <a:srgbClr val="A5A5A5">
                    <a:lumMod val="50000"/>
                  </a:srgbClr>
                </a:solidFill>
              </a:rPr>
              <a:t>God</a:t>
            </a:r>
          </a:p>
          <a:p>
            <a:pPr marL="628650" lvl="1" indent="-171450" defTabSz="457063">
              <a:buFont typeface="Wingdings" panose="05000000000000000000" pitchFamily="2" charset="2"/>
              <a:buChar char="q"/>
              <a:defRPr/>
            </a:pPr>
            <a:r>
              <a:rPr lang="en-US" sz="1100" dirty="0">
                <a:solidFill>
                  <a:srgbClr val="A5A5A5">
                    <a:lumMod val="50000"/>
                  </a:srgbClr>
                </a:solidFill>
              </a:rPr>
              <a:t>Creator</a:t>
            </a:r>
          </a:p>
          <a:p>
            <a:pPr marL="628650" lvl="1" indent="-171450" defTabSz="457063">
              <a:buFont typeface="Wingdings" panose="05000000000000000000" pitchFamily="2" charset="2"/>
              <a:buChar char="q"/>
              <a:defRPr/>
            </a:pPr>
            <a:r>
              <a:rPr lang="en-US" sz="1100" dirty="0">
                <a:solidFill>
                  <a:srgbClr val="A5A5A5">
                    <a:lumMod val="50000"/>
                  </a:srgbClr>
                </a:solidFill>
              </a:rPr>
              <a:t>The Archangel</a:t>
            </a:r>
          </a:p>
          <a:p>
            <a:pPr marL="628650" lvl="1" indent="-171450" defTabSz="457063">
              <a:buFont typeface="Wingdings" panose="05000000000000000000" pitchFamily="2" charset="2"/>
              <a:buChar char="q"/>
              <a:defRPr/>
            </a:pPr>
            <a:r>
              <a:rPr lang="en-US" sz="1100" dirty="0">
                <a:solidFill>
                  <a:srgbClr val="A5A5A5">
                    <a:lumMod val="50000"/>
                  </a:srgbClr>
                </a:solidFill>
              </a:rPr>
              <a:t>The True Light</a:t>
            </a:r>
          </a:p>
          <a:p>
            <a:pPr marL="628650" lvl="1" indent="-171450" defTabSz="457063">
              <a:buFont typeface="Wingdings" panose="05000000000000000000" pitchFamily="2" charset="2"/>
              <a:buChar char="q"/>
              <a:defRPr/>
            </a:pPr>
            <a:r>
              <a:rPr lang="en-US" sz="1100" dirty="0">
                <a:solidFill>
                  <a:srgbClr val="A5A5A5">
                    <a:lumMod val="50000"/>
                  </a:srgbClr>
                </a:solidFill>
              </a:rPr>
              <a:t>Glory of the only begotten [Son] of the Father</a:t>
            </a:r>
          </a:p>
          <a:p>
            <a:pPr marL="628650" lvl="1" indent="-171450" defTabSz="457063">
              <a:buFont typeface="Wingdings" panose="05000000000000000000" pitchFamily="2" charset="2"/>
              <a:buChar char="q"/>
              <a:defRPr/>
            </a:pPr>
            <a:r>
              <a:rPr lang="en-US" sz="1100" dirty="0">
                <a:solidFill>
                  <a:srgbClr val="A5A5A5">
                    <a:lumMod val="50000"/>
                  </a:srgbClr>
                </a:solidFill>
              </a:rPr>
              <a:t>The Morning Star</a:t>
            </a:r>
          </a:p>
        </p:txBody>
      </p:sp>
      <p:sp>
        <p:nvSpPr>
          <p:cNvPr id="8" name="TextBox 7">
            <a:extLst>
              <a:ext uri="{FF2B5EF4-FFF2-40B4-BE49-F238E27FC236}">
                <a16:creationId xmlns:a16="http://schemas.microsoft.com/office/drawing/2014/main" id="{830B3338-7D17-D57A-F755-B6AD9D0FAAAB}"/>
              </a:ext>
            </a:extLst>
          </p:cNvPr>
          <p:cNvSpPr txBox="1"/>
          <p:nvPr/>
        </p:nvSpPr>
        <p:spPr>
          <a:xfrm>
            <a:off x="5586548" y="1293223"/>
            <a:ext cx="4147457" cy="1277273"/>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Messiah</a:t>
            </a:r>
          </a:p>
          <a:p>
            <a:pPr marL="628650" lvl="1" indent="-171450" defTabSz="457063">
              <a:buFont typeface="Wingdings" panose="05000000000000000000" pitchFamily="2" charset="2"/>
              <a:buChar char="q"/>
              <a:defRPr/>
            </a:pPr>
            <a:r>
              <a:rPr lang="en-US" sz="1100" dirty="0">
                <a:solidFill>
                  <a:srgbClr val="A5A5A5">
                    <a:lumMod val="50000"/>
                  </a:srgbClr>
                </a:solidFill>
              </a:rPr>
              <a:t>King of Israel</a:t>
            </a:r>
          </a:p>
          <a:p>
            <a:pPr marL="628650" lvl="1" indent="-171450" defTabSz="457063">
              <a:buFont typeface="Wingdings" panose="05000000000000000000" pitchFamily="2" charset="2"/>
              <a:buChar char="q"/>
              <a:defRPr/>
            </a:pPr>
            <a:r>
              <a:rPr lang="en-US" sz="1100" dirty="0">
                <a:solidFill>
                  <a:srgbClr val="A5A5A5">
                    <a:lumMod val="50000"/>
                  </a:srgbClr>
                </a:solidFill>
              </a:rPr>
              <a:t>Priest in the order of Melchizedek </a:t>
            </a:r>
          </a:p>
          <a:p>
            <a:pPr marL="628650" lvl="1" indent="-171450" defTabSz="457063">
              <a:buFont typeface="Wingdings" panose="05000000000000000000" pitchFamily="2" charset="2"/>
              <a:buChar char="q"/>
              <a:defRPr/>
            </a:pPr>
            <a:r>
              <a:rPr lang="en-US" sz="1100" dirty="0">
                <a:solidFill>
                  <a:srgbClr val="A5A5A5">
                    <a:lumMod val="50000"/>
                  </a:srgbClr>
                </a:solidFill>
              </a:rPr>
              <a:t>Son of Man</a:t>
            </a:r>
          </a:p>
          <a:p>
            <a:pPr marL="628650" lvl="1" indent="-171450" defTabSz="457063">
              <a:buFont typeface="Wingdings" panose="05000000000000000000" pitchFamily="2" charset="2"/>
              <a:buChar char="q"/>
              <a:defRPr/>
            </a:pPr>
            <a:r>
              <a:rPr lang="en-US" sz="1100" dirty="0">
                <a:solidFill>
                  <a:srgbClr val="A5A5A5">
                    <a:lumMod val="50000"/>
                  </a:srgbClr>
                </a:solidFill>
              </a:rPr>
              <a:t>The Lamb of God who takes away the sin of the world</a:t>
            </a:r>
          </a:p>
          <a:p>
            <a:pPr marL="628650" lvl="1" indent="-171450" defTabSz="457063">
              <a:buFont typeface="Wingdings" panose="05000000000000000000" pitchFamily="2" charset="2"/>
              <a:buChar char="q"/>
              <a:defRPr/>
            </a:pPr>
            <a:r>
              <a:rPr lang="en-US" sz="1100" dirty="0">
                <a:solidFill>
                  <a:srgbClr val="A5A5A5">
                    <a:lumMod val="50000"/>
                  </a:srgbClr>
                </a:solidFill>
              </a:rPr>
              <a:t>Son of God</a:t>
            </a:r>
          </a:p>
          <a:p>
            <a:pPr marL="628650" lvl="1" indent="-171450" defTabSz="457063">
              <a:buFont typeface="Wingdings" panose="05000000000000000000" pitchFamily="2" charset="2"/>
              <a:buChar char="q"/>
              <a:defRPr/>
            </a:pPr>
            <a:r>
              <a:rPr lang="en-US" sz="1100" dirty="0">
                <a:solidFill>
                  <a:srgbClr val="A5A5A5">
                    <a:lumMod val="50000"/>
                  </a:srgbClr>
                </a:solidFill>
              </a:rPr>
              <a:t>The source of Life</a:t>
            </a:r>
          </a:p>
        </p:txBody>
      </p:sp>
      <p:sp>
        <p:nvSpPr>
          <p:cNvPr id="9" name="TextBox 8">
            <a:extLst>
              <a:ext uri="{FF2B5EF4-FFF2-40B4-BE49-F238E27FC236}">
                <a16:creationId xmlns:a16="http://schemas.microsoft.com/office/drawing/2014/main" id="{6325C3A8-002E-C535-6E65-FDDA508AAF70}"/>
              </a:ext>
            </a:extLst>
          </p:cNvPr>
          <p:cNvSpPr txBox="1"/>
          <p:nvPr/>
        </p:nvSpPr>
        <p:spPr>
          <a:xfrm>
            <a:off x="966651" y="3059827"/>
            <a:ext cx="2517970" cy="430887"/>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hlinkClick r:id="rId2"/>
              </a:rPr>
              <a:t>Nehemiah 9:15</a:t>
            </a:r>
            <a:r>
              <a:rPr lang="en-US" sz="1100" dirty="0">
                <a:solidFill>
                  <a:srgbClr val="A5A5A5">
                    <a:lumMod val="50000"/>
                  </a:srgbClr>
                </a:solidFill>
              </a:rPr>
              <a:t> </a:t>
            </a:r>
          </a:p>
          <a:p>
            <a:pPr marL="628650" lvl="1" indent="-171450" defTabSz="457063">
              <a:buFont typeface="Wingdings" panose="05000000000000000000" pitchFamily="2" charset="2"/>
              <a:buChar char="q"/>
              <a:defRPr/>
            </a:pPr>
            <a:r>
              <a:rPr lang="en-US" sz="1100" dirty="0">
                <a:solidFill>
                  <a:srgbClr val="A5A5A5">
                    <a:lumMod val="50000"/>
                  </a:srgbClr>
                </a:solidFill>
                <a:hlinkClick r:id="rId3"/>
              </a:rPr>
              <a:t>Deuteronomy 8:3</a:t>
            </a:r>
            <a:endParaRPr lang="en-US" sz="1100" dirty="0">
              <a:solidFill>
                <a:srgbClr val="A5A5A5">
                  <a:lumMod val="50000"/>
                </a:srgbClr>
              </a:solidFill>
            </a:endParaRPr>
          </a:p>
        </p:txBody>
      </p:sp>
      <p:sp>
        <p:nvSpPr>
          <p:cNvPr id="10" name="TextBox 9">
            <a:extLst>
              <a:ext uri="{FF2B5EF4-FFF2-40B4-BE49-F238E27FC236}">
                <a16:creationId xmlns:a16="http://schemas.microsoft.com/office/drawing/2014/main" id="{AD9A7478-D899-43F7-212D-427B54F95225}"/>
              </a:ext>
            </a:extLst>
          </p:cNvPr>
          <p:cNvSpPr txBox="1"/>
          <p:nvPr/>
        </p:nvSpPr>
        <p:spPr>
          <a:xfrm>
            <a:off x="4463143" y="3059826"/>
            <a:ext cx="2095009" cy="430887"/>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hlinkClick r:id="rId4"/>
              </a:rPr>
              <a:t>Matthew 5:6</a:t>
            </a:r>
            <a:endParaRPr lang="en-US" sz="1100" dirty="0">
              <a:solidFill>
                <a:srgbClr val="A5A5A5">
                  <a:lumMod val="50000"/>
                </a:srgbClr>
              </a:solidFill>
            </a:endParaRPr>
          </a:p>
          <a:p>
            <a:pPr marL="628650" lvl="1" indent="-171450" defTabSz="457063">
              <a:buFont typeface="Wingdings" panose="05000000000000000000" pitchFamily="2" charset="2"/>
              <a:buChar char="q"/>
              <a:defRPr/>
            </a:pPr>
            <a:r>
              <a:rPr lang="en-US" sz="1100" dirty="0">
                <a:solidFill>
                  <a:srgbClr val="A5A5A5">
                    <a:lumMod val="50000"/>
                  </a:srgbClr>
                </a:solidFill>
                <a:hlinkClick r:id="rId5"/>
              </a:rPr>
              <a:t>Isaiah 49:10</a:t>
            </a:r>
            <a:endParaRPr lang="en-US" sz="1100" dirty="0">
              <a:solidFill>
                <a:srgbClr val="A5A5A5">
                  <a:lumMod val="50000"/>
                </a:srgbClr>
              </a:solidFill>
            </a:endParaRPr>
          </a:p>
        </p:txBody>
      </p:sp>
      <p:sp>
        <p:nvSpPr>
          <p:cNvPr id="11" name="TextBox 10">
            <a:extLst>
              <a:ext uri="{FF2B5EF4-FFF2-40B4-BE49-F238E27FC236}">
                <a16:creationId xmlns:a16="http://schemas.microsoft.com/office/drawing/2014/main" id="{FD694421-52EF-0B3B-5D3B-45B8AD5E952A}"/>
              </a:ext>
            </a:extLst>
          </p:cNvPr>
          <p:cNvSpPr txBox="1"/>
          <p:nvPr/>
        </p:nvSpPr>
        <p:spPr>
          <a:xfrm>
            <a:off x="907710" y="3889722"/>
            <a:ext cx="3093721" cy="769441"/>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I AM the Bread of Life</a:t>
            </a:r>
          </a:p>
          <a:p>
            <a:pPr marL="628650" lvl="1" indent="-171450" defTabSz="457063">
              <a:buFont typeface="Wingdings" panose="05000000000000000000" pitchFamily="2" charset="2"/>
              <a:buChar char="q"/>
              <a:defRPr/>
            </a:pPr>
            <a:r>
              <a:rPr lang="en-US" sz="1100" dirty="0">
                <a:solidFill>
                  <a:srgbClr val="A5A5A5">
                    <a:lumMod val="50000"/>
                  </a:srgbClr>
                </a:solidFill>
              </a:rPr>
              <a:t>I AM the Living Water</a:t>
            </a:r>
          </a:p>
          <a:p>
            <a:pPr marL="628650" lvl="1" indent="-171450" defTabSz="457063">
              <a:buFont typeface="Wingdings" panose="05000000000000000000" pitchFamily="2" charset="2"/>
              <a:buChar char="q"/>
              <a:defRPr/>
            </a:pPr>
            <a:r>
              <a:rPr lang="en-US" sz="1100" dirty="0">
                <a:solidFill>
                  <a:srgbClr val="A5A5A5">
                    <a:lumMod val="50000"/>
                  </a:srgbClr>
                </a:solidFill>
              </a:rPr>
              <a:t>I AM the Door</a:t>
            </a:r>
          </a:p>
          <a:p>
            <a:pPr marL="628650" lvl="1" indent="-171450" defTabSz="457063">
              <a:buFont typeface="Wingdings" panose="05000000000000000000" pitchFamily="2" charset="2"/>
              <a:buChar char="q"/>
              <a:defRPr/>
            </a:pPr>
            <a:r>
              <a:rPr lang="en-US" sz="1100" dirty="0">
                <a:solidFill>
                  <a:srgbClr val="A5A5A5">
                    <a:lumMod val="50000"/>
                  </a:srgbClr>
                </a:solidFill>
              </a:rPr>
              <a:t>I AM the Way, the Truth, and the Life</a:t>
            </a:r>
          </a:p>
        </p:txBody>
      </p:sp>
      <p:sp>
        <p:nvSpPr>
          <p:cNvPr id="12" name="TextBox 11">
            <a:extLst>
              <a:ext uri="{FF2B5EF4-FFF2-40B4-BE49-F238E27FC236}">
                <a16:creationId xmlns:a16="http://schemas.microsoft.com/office/drawing/2014/main" id="{13A7CEB9-E4B3-0703-359F-541D1D926921}"/>
              </a:ext>
            </a:extLst>
          </p:cNvPr>
          <p:cNvSpPr txBox="1"/>
          <p:nvPr/>
        </p:nvSpPr>
        <p:spPr>
          <a:xfrm>
            <a:off x="4463143" y="3889722"/>
            <a:ext cx="3093721" cy="769441"/>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I AM the Good Shepherd</a:t>
            </a:r>
          </a:p>
          <a:p>
            <a:pPr marL="628650" lvl="1" indent="-171450" defTabSz="457063">
              <a:buFont typeface="Wingdings" panose="05000000000000000000" pitchFamily="2" charset="2"/>
              <a:buChar char="q"/>
              <a:defRPr/>
            </a:pPr>
            <a:r>
              <a:rPr lang="en-US" sz="1100" dirty="0">
                <a:solidFill>
                  <a:srgbClr val="A5A5A5">
                    <a:lumMod val="50000"/>
                  </a:srgbClr>
                </a:solidFill>
              </a:rPr>
              <a:t>I AM the Resurrection and the Life</a:t>
            </a:r>
          </a:p>
          <a:p>
            <a:pPr marL="628650" lvl="1" indent="-171450" defTabSz="457063">
              <a:buFont typeface="Wingdings" panose="05000000000000000000" pitchFamily="2" charset="2"/>
              <a:buChar char="q"/>
              <a:defRPr/>
            </a:pPr>
            <a:r>
              <a:rPr lang="en-US" sz="1100" dirty="0">
                <a:solidFill>
                  <a:srgbClr val="A5A5A5">
                    <a:lumMod val="50000"/>
                  </a:srgbClr>
                </a:solidFill>
              </a:rPr>
              <a:t>I AM the Light of the World</a:t>
            </a:r>
          </a:p>
          <a:p>
            <a:pPr marL="628650" lvl="1" indent="-171450" defTabSz="457063">
              <a:buFont typeface="Wingdings" panose="05000000000000000000" pitchFamily="2" charset="2"/>
              <a:buChar char="q"/>
              <a:defRPr/>
            </a:pPr>
            <a:r>
              <a:rPr lang="en-US" sz="1100" dirty="0">
                <a:solidFill>
                  <a:srgbClr val="A5A5A5">
                    <a:lumMod val="50000"/>
                  </a:srgbClr>
                </a:solidFill>
              </a:rPr>
              <a:t>Before Abraham was, I AM</a:t>
            </a:r>
          </a:p>
        </p:txBody>
      </p:sp>
      <p:sp>
        <p:nvSpPr>
          <p:cNvPr id="13" name="TextBox 12">
            <a:extLst>
              <a:ext uri="{FF2B5EF4-FFF2-40B4-BE49-F238E27FC236}">
                <a16:creationId xmlns:a16="http://schemas.microsoft.com/office/drawing/2014/main" id="{1C0CF9EF-3757-7313-E46A-DB248555D9F0}"/>
              </a:ext>
            </a:extLst>
          </p:cNvPr>
          <p:cNvSpPr txBox="1"/>
          <p:nvPr/>
        </p:nvSpPr>
        <p:spPr>
          <a:xfrm>
            <a:off x="907710" y="5103541"/>
            <a:ext cx="3187496" cy="1277273"/>
          </a:xfrm>
          <a:prstGeom prst="rect">
            <a:avLst/>
          </a:prstGeom>
          <a:noFill/>
        </p:spPr>
        <p:txBody>
          <a:bodyPr wrap="square" rtlCol="0">
            <a:spAutoFit/>
          </a:bodyPr>
          <a:lstStyle/>
          <a:p>
            <a:pPr marL="685800" lvl="1" indent="-228600" defTabSz="457063">
              <a:buAutoNum type="arabicPeriod"/>
              <a:defRPr/>
            </a:pPr>
            <a:r>
              <a:rPr lang="en-US" sz="1100" dirty="0">
                <a:solidFill>
                  <a:srgbClr val="A5A5A5">
                    <a:lumMod val="50000"/>
                  </a:srgbClr>
                </a:solidFill>
              </a:rPr>
              <a:t>Turned water into wine</a:t>
            </a:r>
          </a:p>
          <a:p>
            <a:pPr marL="685800" lvl="1" indent="-228600" defTabSz="457063">
              <a:buAutoNum type="arabicPeriod"/>
              <a:defRPr/>
            </a:pPr>
            <a:r>
              <a:rPr lang="en-US" sz="1100" dirty="0">
                <a:solidFill>
                  <a:srgbClr val="A5A5A5">
                    <a:lumMod val="50000"/>
                  </a:srgbClr>
                </a:solidFill>
              </a:rPr>
              <a:t>Healed a man born blind</a:t>
            </a:r>
          </a:p>
          <a:p>
            <a:pPr marL="685800" lvl="1" indent="-228600" defTabSz="457063">
              <a:buAutoNum type="arabicPeriod"/>
              <a:defRPr/>
            </a:pPr>
            <a:r>
              <a:rPr lang="en-US" sz="1100" dirty="0">
                <a:solidFill>
                  <a:srgbClr val="A5A5A5">
                    <a:lumMod val="50000"/>
                  </a:srgbClr>
                </a:solidFill>
              </a:rPr>
              <a:t>Raised Lazarus from the dead</a:t>
            </a:r>
          </a:p>
          <a:p>
            <a:pPr marL="685800" lvl="1" indent="-228600" defTabSz="457063">
              <a:buAutoNum type="arabicPeriod"/>
              <a:defRPr/>
            </a:pPr>
            <a:r>
              <a:rPr lang="en-US" sz="1100" dirty="0">
                <a:solidFill>
                  <a:srgbClr val="A5A5A5">
                    <a:lumMod val="50000"/>
                  </a:srgbClr>
                </a:solidFill>
              </a:rPr>
              <a:t>Healed a sick official’s son</a:t>
            </a:r>
          </a:p>
          <a:p>
            <a:pPr marL="685800" lvl="1" indent="-228600" defTabSz="457063">
              <a:buAutoNum type="arabicPeriod" startAt="5"/>
              <a:defRPr/>
            </a:pPr>
            <a:r>
              <a:rPr lang="en-US" sz="1100" dirty="0">
                <a:solidFill>
                  <a:srgbClr val="A5A5A5">
                    <a:lumMod val="50000"/>
                  </a:srgbClr>
                </a:solidFill>
              </a:rPr>
              <a:t>Fed the 5,000 men</a:t>
            </a:r>
          </a:p>
          <a:p>
            <a:pPr marL="685800" lvl="1" indent="-228600" defTabSz="457063">
              <a:buAutoNum type="arabicPeriod" startAt="5"/>
              <a:defRPr/>
            </a:pPr>
            <a:r>
              <a:rPr lang="en-US" sz="1100" dirty="0">
                <a:solidFill>
                  <a:srgbClr val="A5A5A5">
                    <a:lumMod val="50000"/>
                  </a:srgbClr>
                </a:solidFill>
              </a:rPr>
              <a:t>Walked on Water</a:t>
            </a:r>
          </a:p>
          <a:p>
            <a:pPr marL="685800" lvl="1" indent="-228600" defTabSz="457063">
              <a:buAutoNum type="arabicPeriod" startAt="5"/>
              <a:defRPr/>
            </a:pPr>
            <a:r>
              <a:rPr lang="en-US" sz="1100" dirty="0">
                <a:solidFill>
                  <a:srgbClr val="A5A5A5">
                    <a:lumMod val="50000"/>
                  </a:srgbClr>
                </a:solidFill>
              </a:rPr>
              <a:t>Brought forth a miraculous catch of fish</a:t>
            </a:r>
          </a:p>
        </p:txBody>
      </p:sp>
      <p:sp>
        <p:nvSpPr>
          <p:cNvPr id="14" name="TextBox 13">
            <a:extLst>
              <a:ext uri="{FF2B5EF4-FFF2-40B4-BE49-F238E27FC236}">
                <a16:creationId xmlns:a16="http://schemas.microsoft.com/office/drawing/2014/main" id="{0CF5E936-4C9F-AA78-6CB5-C409AA5E3EA0}"/>
              </a:ext>
            </a:extLst>
          </p:cNvPr>
          <p:cNvSpPr txBox="1"/>
          <p:nvPr/>
        </p:nvSpPr>
        <p:spPr>
          <a:xfrm>
            <a:off x="4463143" y="5103541"/>
            <a:ext cx="3093721" cy="1277273"/>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I AM the Resurrection and the Life</a:t>
            </a:r>
          </a:p>
          <a:p>
            <a:pPr marL="628650" lvl="1" indent="-171450" defTabSz="457063">
              <a:buFont typeface="Wingdings" panose="05000000000000000000" pitchFamily="2" charset="2"/>
              <a:buChar char="q"/>
              <a:defRPr/>
            </a:pPr>
            <a:r>
              <a:rPr lang="en-US" sz="1100" dirty="0">
                <a:solidFill>
                  <a:srgbClr val="A5A5A5">
                    <a:lumMod val="50000"/>
                  </a:srgbClr>
                </a:solidFill>
              </a:rPr>
              <a:t>Before Abraham was, I AM</a:t>
            </a:r>
          </a:p>
          <a:p>
            <a:pPr marL="628650" lvl="1" indent="-171450" defTabSz="457063">
              <a:buFont typeface="Wingdings" panose="05000000000000000000" pitchFamily="2" charset="2"/>
              <a:buChar char="q"/>
              <a:defRPr/>
            </a:pPr>
            <a:r>
              <a:rPr lang="en-US" sz="1100" dirty="0">
                <a:solidFill>
                  <a:srgbClr val="A5A5A5">
                    <a:lumMod val="50000"/>
                  </a:srgbClr>
                </a:solidFill>
              </a:rPr>
              <a:t>I AM the Light of the World</a:t>
            </a:r>
          </a:p>
          <a:p>
            <a:pPr marL="628650" lvl="1" indent="-171450" defTabSz="457063">
              <a:buFont typeface="Wingdings" panose="05000000000000000000" pitchFamily="2" charset="2"/>
              <a:buChar char="q"/>
              <a:defRPr/>
            </a:pPr>
            <a:r>
              <a:rPr lang="en-US" sz="1100" dirty="0">
                <a:solidFill>
                  <a:srgbClr val="A5A5A5">
                    <a:lumMod val="50000"/>
                  </a:srgbClr>
                </a:solidFill>
              </a:rPr>
              <a:t>I AM the True Vine</a:t>
            </a:r>
          </a:p>
          <a:p>
            <a:pPr marL="628650" lvl="1" indent="-171450" defTabSz="457063">
              <a:buFont typeface="Wingdings" panose="05000000000000000000" pitchFamily="2" charset="2"/>
              <a:buChar char="q"/>
              <a:defRPr/>
            </a:pPr>
            <a:r>
              <a:rPr lang="en-US" sz="1100" dirty="0">
                <a:solidFill>
                  <a:srgbClr val="A5A5A5">
                    <a:lumMod val="50000"/>
                  </a:srgbClr>
                </a:solidFill>
              </a:rPr>
              <a:t>I AM the Way, the Truth, and the Life</a:t>
            </a:r>
          </a:p>
          <a:p>
            <a:pPr marL="628650" lvl="1" indent="-171450" defTabSz="457063">
              <a:buFont typeface="Wingdings" panose="05000000000000000000" pitchFamily="2" charset="2"/>
              <a:buChar char="q"/>
              <a:defRPr/>
            </a:pPr>
            <a:r>
              <a:rPr lang="en-US" sz="1100" dirty="0">
                <a:solidFill>
                  <a:srgbClr val="A5A5A5">
                    <a:lumMod val="50000"/>
                  </a:srgbClr>
                </a:solidFill>
              </a:rPr>
              <a:t>I AM the Bread of Life</a:t>
            </a:r>
          </a:p>
          <a:p>
            <a:pPr marL="628650" lvl="1" indent="-171450" defTabSz="457063">
              <a:buFont typeface="Wingdings" panose="05000000000000000000" pitchFamily="2" charset="2"/>
              <a:buChar char="q"/>
              <a:defRPr/>
            </a:pPr>
            <a:r>
              <a:rPr lang="en-US" sz="1100" dirty="0">
                <a:solidFill>
                  <a:srgbClr val="A5A5A5">
                    <a:lumMod val="50000"/>
                  </a:srgbClr>
                </a:solidFill>
              </a:rPr>
              <a:t>I AM the Good Shepherd</a:t>
            </a:r>
          </a:p>
        </p:txBody>
      </p:sp>
    </p:spTree>
    <p:extLst>
      <p:ext uri="{BB962C8B-B14F-4D97-AF65-F5344CB8AC3E}">
        <p14:creationId xmlns:p14="http://schemas.microsoft.com/office/powerpoint/2010/main" val="198383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5" end="1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1" end="2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F272-7E9C-9D0C-8182-F53EA153FE39}"/>
              </a:ext>
            </a:extLst>
          </p:cNvPr>
          <p:cNvSpPr>
            <a:spLocks noGrp="1"/>
          </p:cNvSpPr>
          <p:nvPr>
            <p:ph type="title"/>
          </p:nvPr>
        </p:nvSpPr>
        <p:spPr>
          <a:xfrm>
            <a:off x="1294149" y="639029"/>
            <a:ext cx="4916180" cy="765153"/>
          </a:xfrm>
        </p:spPr>
        <p:txBody>
          <a:bodyPr/>
          <a:lstStyle/>
          <a:p>
            <a:r>
              <a:rPr lang="en-US" dirty="0"/>
              <a:t>What is the Holy Bible?</a:t>
            </a:r>
          </a:p>
        </p:txBody>
      </p:sp>
      <p:sp>
        <p:nvSpPr>
          <p:cNvPr id="3" name="Slide Number Placeholder 2">
            <a:extLst>
              <a:ext uri="{FF2B5EF4-FFF2-40B4-BE49-F238E27FC236}">
                <a16:creationId xmlns:a16="http://schemas.microsoft.com/office/drawing/2014/main" id="{0A7887E0-D8C3-A41D-8B1A-F0932683125C}"/>
              </a:ext>
            </a:extLst>
          </p:cNvPr>
          <p:cNvSpPr>
            <a:spLocks noGrp="1"/>
          </p:cNvSpPr>
          <p:nvPr>
            <p:ph type="sldNum" sz="quarter" idx="12"/>
          </p:nvPr>
        </p:nvSpPr>
        <p:spPr/>
        <p:txBody>
          <a:bodyPr/>
          <a:lstStyle/>
          <a:p>
            <a:fld id="{AAEAE4A8-A6E5-453E-B946-FB774B73F48C}" type="slidenum">
              <a:rPr lang="en-US" smtClean="0"/>
              <a:pPr/>
              <a:t>2</a:t>
            </a:fld>
            <a:endParaRPr lang="en-US" dirty="0"/>
          </a:p>
        </p:txBody>
      </p:sp>
      <p:sp>
        <p:nvSpPr>
          <p:cNvPr id="6" name="TextBox 5">
            <a:extLst>
              <a:ext uri="{FF2B5EF4-FFF2-40B4-BE49-F238E27FC236}">
                <a16:creationId xmlns:a16="http://schemas.microsoft.com/office/drawing/2014/main" id="{68125F94-882A-846A-61B0-976F650676D3}"/>
              </a:ext>
            </a:extLst>
          </p:cNvPr>
          <p:cNvSpPr txBox="1"/>
          <p:nvPr/>
        </p:nvSpPr>
        <p:spPr>
          <a:xfrm>
            <a:off x="1223917" y="1562363"/>
            <a:ext cx="10220985" cy="3613746"/>
          </a:xfrm>
          <a:prstGeom prst="rect">
            <a:avLst/>
          </a:prstGeom>
          <a:noFill/>
        </p:spPr>
        <p:txBody>
          <a:bodyPr wrap="square" rtlCol="0">
            <a:spAutoFit/>
          </a:bodyPr>
          <a:lstStyle/>
          <a:p>
            <a:r>
              <a:rPr lang="en-US" sz="1400" dirty="0"/>
              <a:t>The Holy Bible is a collection of writings that includes 66 books in English editions. The Bible consists of two parts, the Old Testament and New Testament. The word testament means covenant. The Old Testament includes 39 books, and the New Testament includes 27 books.</a:t>
            </a:r>
          </a:p>
          <a:p>
            <a:endParaRPr lang="en-US" sz="1400" dirty="0"/>
          </a:p>
          <a:p>
            <a:r>
              <a:rPr lang="en-US" sz="1400" dirty="0"/>
              <a:t>These 66 books were written over approximately 1,400 years by 40 different authors in Hebrew, Aramaic, and Greek. The Old Testament writings were affirmed by Jewish leaders, and moreover, by Jesus Christ.</a:t>
            </a:r>
            <a:r>
              <a:rPr lang="en-US" sz="1400" baseline="30000" dirty="0"/>
              <a:t>1</a:t>
            </a:r>
            <a:r>
              <a:rPr lang="en-US" sz="1400" dirty="0"/>
              <a:t> The New Testament writings were confirmed by early church leaders. The 66 books of the Bible are the inspired words of God that are used to make and mature disciples of the One true God through Jesus Christ, his Son (</a:t>
            </a:r>
            <a:r>
              <a:rPr lang="en-US" sz="1400" dirty="0">
                <a:hlinkClick r:id="rId2"/>
              </a:rPr>
              <a:t>Matthew 28:18-20</a:t>
            </a:r>
            <a:r>
              <a:rPr lang="en-US" sz="1400" dirty="0"/>
              <a:t>, </a:t>
            </a:r>
            <a:r>
              <a:rPr lang="en-US" sz="1400" dirty="0">
                <a:hlinkClick r:id="rId3"/>
              </a:rPr>
              <a:t>2 Timothy 3:16-17</a:t>
            </a:r>
            <a:r>
              <a:rPr lang="en-US" sz="1400" dirty="0"/>
              <a:t>). The Bible was not created by mere human wisdom but was inspired by God (</a:t>
            </a:r>
            <a:r>
              <a:rPr lang="en-US" sz="1400" dirty="0">
                <a:hlinkClick r:id="rId4"/>
              </a:rPr>
              <a:t>2 Peter 1:20-21</a:t>
            </a:r>
            <a:r>
              <a:rPr lang="en-US" sz="1400" dirty="0"/>
              <a:t>), is interpreted by His Holy Spirit (</a:t>
            </a:r>
            <a:r>
              <a:rPr lang="en-US" sz="1400" dirty="0">
                <a:hlinkClick r:id="rId5"/>
              </a:rPr>
              <a:t>John 16:13</a:t>
            </a:r>
            <a:r>
              <a:rPr lang="en-US" sz="1400" dirty="0"/>
              <a:t>, </a:t>
            </a:r>
            <a:r>
              <a:rPr lang="en-US" sz="1400" dirty="0">
                <a:hlinkClick r:id="rId6"/>
              </a:rPr>
              <a:t>Matthew 23:8-10</a:t>
            </a:r>
            <a:r>
              <a:rPr lang="en-US" sz="1400" dirty="0"/>
              <a:t>), and will last forever (</a:t>
            </a:r>
            <a:r>
              <a:rPr lang="en-US" sz="1400" dirty="0">
                <a:hlinkClick r:id="rId7"/>
              </a:rPr>
              <a:t>Matthew 24:35</a:t>
            </a:r>
            <a:r>
              <a:rPr lang="en-US" sz="1400" dirty="0"/>
              <a:t>).</a:t>
            </a:r>
            <a:r>
              <a:rPr lang="en-US" sz="1400" baseline="30000" dirty="0"/>
              <a:t>2</a:t>
            </a:r>
          </a:p>
          <a:p>
            <a:endParaRPr lang="en-US" sz="1400" dirty="0"/>
          </a:p>
          <a:p>
            <a:r>
              <a:rPr lang="en-US" sz="1400" dirty="0"/>
              <a:t>If you do a phrase search on the Bible you will find the phrase "the word of the Lord" and "Thus says the Lord" more than 700 times.</a:t>
            </a:r>
            <a:r>
              <a:rPr lang="en-US" sz="1400" baseline="30000" dirty="0"/>
              <a:t>3</a:t>
            </a:r>
            <a:r>
              <a:rPr lang="en-US" sz="1400" dirty="0"/>
              <a:t> In addition, this book has given reasonable evidence to the claim of being God’s word by:​</a:t>
            </a:r>
          </a:p>
          <a:p>
            <a:endParaRPr lang="en-US" sz="1400" dirty="0"/>
          </a:p>
          <a:p>
            <a:pPr marL="742950" lvl="1" indent="-285750">
              <a:lnSpc>
                <a:spcPct val="110000"/>
              </a:lnSpc>
              <a:buFont typeface="Wingdings" panose="05000000000000000000" pitchFamily="2" charset="2"/>
              <a:buChar char="§"/>
            </a:pPr>
            <a:r>
              <a:rPr lang="en-US" sz="1400" dirty="0"/>
              <a:t>providing answers that conform with the reality we see around us.</a:t>
            </a:r>
          </a:p>
          <a:p>
            <a:pPr marL="742950" lvl="1" indent="-285750">
              <a:lnSpc>
                <a:spcPct val="110000"/>
              </a:lnSpc>
              <a:buFont typeface="Wingdings" panose="05000000000000000000" pitchFamily="2" charset="2"/>
              <a:buChar char="§"/>
            </a:pPr>
            <a:r>
              <a:rPr lang="en-US" sz="1400" dirty="0"/>
              <a:t>being a reliable collection of historical documents.</a:t>
            </a:r>
          </a:p>
          <a:p>
            <a:pPr marL="742950" lvl="1" indent="-285750">
              <a:lnSpc>
                <a:spcPct val="110000"/>
              </a:lnSpc>
              <a:buFont typeface="Wingdings" panose="05000000000000000000" pitchFamily="2" charset="2"/>
              <a:buChar char="§"/>
            </a:pPr>
            <a:r>
              <a:rPr lang="en-US" sz="1400" dirty="0"/>
              <a:t>containing eyewitness accounts that were written during the lifetimes of other eyewitnesses. </a:t>
            </a:r>
          </a:p>
          <a:p>
            <a:pPr marL="742950" lvl="1" indent="-285750">
              <a:lnSpc>
                <a:spcPct val="110000"/>
              </a:lnSpc>
              <a:buFont typeface="Wingdings" panose="05000000000000000000" pitchFamily="2" charset="2"/>
              <a:buChar char="§"/>
            </a:pPr>
            <a:r>
              <a:rPr lang="en-US" sz="1400" dirty="0"/>
              <a:t>recording supernatural events that took place in fulfillment of specific prophecies.</a:t>
            </a:r>
            <a:r>
              <a:rPr lang="en-US" sz="1400" baseline="30000" dirty="0"/>
              <a:t>4</a:t>
            </a:r>
          </a:p>
        </p:txBody>
      </p:sp>
      <p:sp>
        <p:nvSpPr>
          <p:cNvPr id="7" name="TextBox 6">
            <a:extLst>
              <a:ext uri="{FF2B5EF4-FFF2-40B4-BE49-F238E27FC236}">
                <a16:creationId xmlns:a16="http://schemas.microsoft.com/office/drawing/2014/main" id="{9ECFA957-269B-2254-7E93-E5FF27AD4A70}"/>
              </a:ext>
            </a:extLst>
          </p:cNvPr>
          <p:cNvSpPr txBox="1"/>
          <p:nvPr/>
        </p:nvSpPr>
        <p:spPr>
          <a:xfrm>
            <a:off x="1223917" y="5695585"/>
            <a:ext cx="6185876" cy="923330"/>
          </a:xfrm>
          <a:prstGeom prst="rect">
            <a:avLst/>
          </a:prstGeom>
          <a:noFill/>
        </p:spPr>
        <p:txBody>
          <a:bodyPr wrap="square" rtlCol="0">
            <a:spAutoFit/>
          </a:bodyPr>
          <a:lstStyle/>
          <a:p>
            <a:r>
              <a:rPr lang="en-US" sz="900" b="1" dirty="0"/>
              <a:t>Notes:</a:t>
            </a:r>
          </a:p>
          <a:p>
            <a:r>
              <a:rPr lang="en-US" sz="1050" baseline="30000" dirty="0"/>
              <a:t>1 </a:t>
            </a:r>
            <a:r>
              <a:rPr lang="en-US" sz="900" dirty="0"/>
              <a:t>See Matthew 4:4-7, 12:3-5, Mark 7:6-7, 12:26-27, and Luke 19:46 for examples.</a:t>
            </a:r>
          </a:p>
          <a:p>
            <a:r>
              <a:rPr lang="en-US" sz="1050" baseline="30000" dirty="0"/>
              <a:t>2 </a:t>
            </a:r>
            <a:r>
              <a:rPr lang="en-US" sz="1050" baseline="30000" dirty="0">
                <a:hlinkClick r:id="rId8"/>
              </a:rPr>
              <a:t>“</a:t>
            </a:r>
            <a:r>
              <a:rPr lang="fr-FR" sz="900" dirty="0">
                <a:hlinkClick r:id="rId8"/>
              </a:rPr>
              <a:t>What are the Books of the Bible</a:t>
            </a:r>
            <a:r>
              <a:rPr lang="en-US" sz="900" dirty="0">
                <a:hlinkClick r:id="rId8"/>
              </a:rPr>
              <a:t>”, GotQuestions.org</a:t>
            </a:r>
            <a:endParaRPr lang="en-US" sz="900" dirty="0"/>
          </a:p>
          <a:p>
            <a:r>
              <a:rPr lang="en-US" sz="1050" baseline="30000" dirty="0"/>
              <a:t>3 </a:t>
            </a:r>
            <a:r>
              <a:rPr lang="en-US" sz="900" b="1" dirty="0">
                <a:hlinkClick r:id="rId9"/>
              </a:rPr>
              <a:t>Blue Letter Bible</a:t>
            </a:r>
            <a:endParaRPr lang="en-US" sz="900" dirty="0"/>
          </a:p>
          <a:p>
            <a:r>
              <a:rPr lang="en-US" sz="1050" baseline="30000" dirty="0"/>
              <a:t>4 </a:t>
            </a:r>
            <a:r>
              <a:rPr lang="en-US" sz="900" dirty="0"/>
              <a:t>Paraphrased from Voddie Baucham</a:t>
            </a:r>
          </a:p>
          <a:p>
            <a:endParaRPr lang="en-US" sz="900" dirty="0">
              <a:solidFill>
                <a:schemeClr val="accent1">
                  <a:lumMod val="75000"/>
                </a:schemeClr>
              </a:solidFill>
            </a:endParaRPr>
          </a:p>
        </p:txBody>
      </p:sp>
    </p:spTree>
    <p:extLst>
      <p:ext uri="{BB962C8B-B14F-4D97-AF65-F5344CB8AC3E}">
        <p14:creationId xmlns:p14="http://schemas.microsoft.com/office/powerpoint/2010/main" val="37644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95A7-794C-3DCB-E760-E2933D542E00}"/>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E1E9F4FA-4F9C-366A-EF91-5862AFBD92AF}"/>
              </a:ext>
            </a:extLst>
          </p:cNvPr>
          <p:cNvSpPr>
            <a:spLocks noGrp="1"/>
          </p:cNvSpPr>
          <p:nvPr>
            <p:ph type="title"/>
          </p:nvPr>
        </p:nvSpPr>
        <p:spPr>
          <a:xfrm>
            <a:off x="224099" y="115949"/>
            <a:ext cx="2573346" cy="365030"/>
          </a:xfrm>
        </p:spPr>
        <p:txBody>
          <a:bodyPr>
            <a:normAutofit fontScale="90000"/>
          </a:bodyPr>
          <a:lstStyle/>
          <a:p>
            <a:pPr algn="ctr"/>
            <a:br>
              <a:rPr lang="en-US" sz="1799" b="1" spc="700" dirty="0"/>
            </a:br>
            <a:r>
              <a:rPr lang="en-US" sz="2200" b="1" dirty="0">
                <a:latin typeface="Calibri" panose="020F0502020204030204" pitchFamily="34" charset="0"/>
                <a:ea typeface="Calibri" panose="020F0502020204030204" pitchFamily="34" charset="0"/>
                <a:cs typeface="Calibri" panose="020F0502020204030204" pitchFamily="34" charset="0"/>
              </a:rPr>
              <a:t>BIBLE ESCHATOLOGY</a:t>
            </a:r>
            <a:endParaRPr lang="en-US" sz="2200" b="1" spc="700" dirty="0"/>
          </a:p>
        </p:txBody>
      </p:sp>
      <p:sp>
        <p:nvSpPr>
          <p:cNvPr id="6" name="Slide Number Placeholder 5">
            <a:extLst>
              <a:ext uri="{FF2B5EF4-FFF2-40B4-BE49-F238E27FC236}">
                <a16:creationId xmlns:a16="http://schemas.microsoft.com/office/drawing/2014/main" id="{B4727F25-FC33-F812-F89D-017C5B88425E}"/>
              </a:ext>
            </a:extLst>
          </p:cNvPr>
          <p:cNvSpPr>
            <a:spLocks noGrp="1"/>
          </p:cNvSpPr>
          <p:nvPr>
            <p:ph type="sldNum" sz="quarter" idx="12"/>
          </p:nvPr>
        </p:nvSpPr>
        <p:spPr>
          <a:xfrm>
            <a:off x="11669002" y="54083"/>
            <a:ext cx="404602" cy="365030"/>
          </a:xfrm>
        </p:spPr>
        <p:txBody>
          <a:bodyPr/>
          <a:lstStyle/>
          <a:p>
            <a:fld id="{C01389E6-C847-4AD0-B56D-D205B2EAB1EE}" type="slidenum">
              <a:rPr lang="en-US" smtClean="0"/>
              <a:t>20</a:t>
            </a:fld>
            <a:endParaRPr lang="en-US" dirty="0"/>
          </a:p>
        </p:txBody>
      </p:sp>
      <p:pic>
        <p:nvPicPr>
          <p:cNvPr id="7" name="Picture 6">
            <a:extLst>
              <a:ext uri="{FF2B5EF4-FFF2-40B4-BE49-F238E27FC236}">
                <a16:creationId xmlns:a16="http://schemas.microsoft.com/office/drawing/2014/main" id="{F3F913B1-218E-F392-9B10-5131F9384A3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9845525" y="542018"/>
            <a:ext cx="968693" cy="1114425"/>
          </a:xfrm>
          <a:prstGeom prst="rect">
            <a:avLst/>
          </a:prstGeom>
        </p:spPr>
      </p:pic>
      <p:sp>
        <p:nvSpPr>
          <p:cNvPr id="8" name="Arrow: Right 7">
            <a:extLst>
              <a:ext uri="{FF2B5EF4-FFF2-40B4-BE49-F238E27FC236}">
                <a16:creationId xmlns:a16="http://schemas.microsoft.com/office/drawing/2014/main" id="{B838E0BD-22D7-635E-8337-F4BE81A8DF09}"/>
              </a:ext>
            </a:extLst>
          </p:cNvPr>
          <p:cNvSpPr/>
          <p:nvPr/>
        </p:nvSpPr>
        <p:spPr>
          <a:xfrm>
            <a:off x="1993341" y="814754"/>
            <a:ext cx="7692525" cy="544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Title 1">
            <a:extLst>
              <a:ext uri="{FF2B5EF4-FFF2-40B4-BE49-F238E27FC236}">
                <a16:creationId xmlns:a16="http://schemas.microsoft.com/office/drawing/2014/main" id="{B8A407D1-100B-EECB-DB63-F69CF8435CFB}"/>
              </a:ext>
            </a:extLst>
          </p:cNvPr>
          <p:cNvSpPr txBox="1">
            <a:spLocks/>
          </p:cNvSpPr>
          <p:nvPr/>
        </p:nvSpPr>
        <p:spPr>
          <a:xfrm>
            <a:off x="9615923" y="172332"/>
            <a:ext cx="1476587" cy="365031"/>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cap="all" dirty="0">
                <a:solidFill>
                  <a:srgbClr val="7030A0"/>
                </a:solidFill>
                <a:latin typeface="Calibri" panose="020F0502020204030204" pitchFamily="34" charset="0"/>
                <a:ea typeface="Calibri" panose="020F0502020204030204" pitchFamily="34" charset="0"/>
                <a:cs typeface="Calibri" panose="020F0502020204030204" pitchFamily="34" charset="0"/>
              </a:rPr>
              <a:t>JOHN</a:t>
            </a:r>
          </a:p>
        </p:txBody>
      </p:sp>
      <p:pic>
        <p:nvPicPr>
          <p:cNvPr id="24" name="Picture 23">
            <a:extLst>
              <a:ext uri="{FF2B5EF4-FFF2-40B4-BE49-F238E27FC236}">
                <a16:creationId xmlns:a16="http://schemas.microsoft.com/office/drawing/2014/main" id="{EBACCF23-1748-55E2-7FCE-C9DC6392BE1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202525" y="292344"/>
            <a:ext cx="3547476" cy="6093455"/>
          </a:xfrm>
          <a:prstGeom prst="rect">
            <a:avLst/>
          </a:prstGeom>
        </p:spPr>
      </p:pic>
      <p:sp>
        <p:nvSpPr>
          <p:cNvPr id="16" name="TextBox 15">
            <a:extLst>
              <a:ext uri="{FF2B5EF4-FFF2-40B4-BE49-F238E27FC236}">
                <a16:creationId xmlns:a16="http://schemas.microsoft.com/office/drawing/2014/main" id="{F9E275A3-ABD6-636E-E72F-84248FFE286E}"/>
              </a:ext>
            </a:extLst>
          </p:cNvPr>
          <p:cNvSpPr txBox="1"/>
          <p:nvPr/>
        </p:nvSpPr>
        <p:spPr>
          <a:xfrm>
            <a:off x="7903078" y="2046897"/>
            <a:ext cx="4064824" cy="2631490"/>
          </a:xfrm>
          <a:prstGeom prst="rect">
            <a:avLst/>
          </a:prstGeom>
          <a:noFill/>
        </p:spPr>
        <p:txBody>
          <a:bodyPr wrap="square" rtlCol="0">
            <a:spAutoFit/>
          </a:bodyPr>
          <a:lstStyle/>
          <a:p>
            <a:r>
              <a:rPr lang="en-US" sz="1100" dirty="0">
                <a:hlinkClick r:id="rId4"/>
              </a:rPr>
              <a:t>John 1:29-36</a:t>
            </a:r>
            <a:r>
              <a:rPr lang="en-US" sz="1100" dirty="0"/>
              <a:t>, "The next day he saw Jesus coming toward him, and said, "Behold, the Lamb of God, who takes away the sin of the world! This is he of whom I said, ‘After me comes a man who ranks before me, because he was before me.’ I myself did not know him, but for this purpose I came baptizing with water, that he might be revealed to Israel." And John bore witness: "I saw the Spirit descend from heaven like a dove, and it remained on him. I myself did not know him, but he who sent me to baptize with water said to me, ‘He on whom you see the Spirit descend and remain, this is he who baptizes with the Holy Spirit.’ And I have seen and have borne witness that this is the Son of God."</a:t>
            </a:r>
          </a:p>
          <a:p>
            <a:endParaRPr lang="en-US" sz="600" dirty="0"/>
          </a:p>
          <a:p>
            <a:r>
              <a:rPr lang="en-US" sz="1100" dirty="0"/>
              <a:t>The next day again John was standing with two of his disciples, and he looked at Jesus as he walked by and said, "Behold, the Lamb of God!"</a:t>
            </a:r>
          </a:p>
        </p:txBody>
      </p:sp>
      <p:cxnSp>
        <p:nvCxnSpPr>
          <p:cNvPr id="18" name="Straight Arrow Connector 17">
            <a:extLst>
              <a:ext uri="{FF2B5EF4-FFF2-40B4-BE49-F238E27FC236}">
                <a16:creationId xmlns:a16="http://schemas.microsoft.com/office/drawing/2014/main" id="{4F54C00B-0BC4-0C8B-CB29-67BA45B5ECA0}"/>
              </a:ext>
            </a:extLst>
          </p:cNvPr>
          <p:cNvCxnSpPr>
            <a:cxnSpLocks/>
          </p:cNvCxnSpPr>
          <p:nvPr/>
        </p:nvCxnSpPr>
        <p:spPr>
          <a:xfrm flipV="1">
            <a:off x="3722914" y="620486"/>
            <a:ext cx="1476103" cy="179372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8584BF-C582-91D1-7BA1-ED3B2888B73A}"/>
              </a:ext>
            </a:extLst>
          </p:cNvPr>
          <p:cNvSpPr txBox="1"/>
          <p:nvPr/>
        </p:nvSpPr>
        <p:spPr>
          <a:xfrm>
            <a:off x="224098" y="2179613"/>
            <a:ext cx="3706322" cy="2970044"/>
          </a:xfrm>
          <a:prstGeom prst="rect">
            <a:avLst/>
          </a:prstGeom>
          <a:noFill/>
        </p:spPr>
        <p:txBody>
          <a:bodyPr wrap="square" rtlCol="0">
            <a:spAutoFit/>
          </a:bodyPr>
          <a:lstStyle/>
          <a:p>
            <a:r>
              <a:rPr lang="en-US" sz="1100" dirty="0">
                <a:hlinkClick r:id="rId5"/>
              </a:rPr>
              <a:t>John 1:19-27</a:t>
            </a:r>
            <a:r>
              <a:rPr lang="en-US" sz="1100" dirty="0"/>
              <a:t>, "And this is the testimony of John, when the Jews sent priests and Levites from Jerusalem to ask him, "Who are you?" He confessed, and did not deny, but confessed, "I am not the Christ." And they asked him, "What then? Are you Elijah?" He said, "I am not." "Are you the Prophet?" And he answered, "No." So they said to him, "Who are you? We need to give an answer to those who sent us. What do you say about yourself?" He said, "I am the voice of one crying out in the wilderness, ‘Make straight the way of the Lord,’ as the prophet Isaiah said.“ </a:t>
            </a:r>
          </a:p>
          <a:p>
            <a:endParaRPr lang="en-US" sz="1100" dirty="0"/>
          </a:p>
          <a:p>
            <a:r>
              <a:rPr lang="en-US" sz="1100" dirty="0"/>
              <a:t>(Now they had been sent from the Pharisees.) They asked him, "Then why are you baptizing, if you are neither the Christ, nor Elijah, nor the Prophet?" John answered them, "I baptize with water, but among you stands one you do not know, even he who comes after me, the strap of whose sandal I am not worthy to untie."</a:t>
            </a:r>
          </a:p>
        </p:txBody>
      </p:sp>
      <p:cxnSp>
        <p:nvCxnSpPr>
          <p:cNvPr id="31" name="Straight Arrow Connector 30">
            <a:extLst>
              <a:ext uri="{FF2B5EF4-FFF2-40B4-BE49-F238E27FC236}">
                <a16:creationId xmlns:a16="http://schemas.microsoft.com/office/drawing/2014/main" id="{16D8A1F9-CDC3-A2D3-E526-6FC20012D712}"/>
              </a:ext>
            </a:extLst>
          </p:cNvPr>
          <p:cNvCxnSpPr>
            <a:cxnSpLocks/>
          </p:cNvCxnSpPr>
          <p:nvPr/>
        </p:nvCxnSpPr>
        <p:spPr>
          <a:xfrm flipH="1" flipV="1">
            <a:off x="6705755" y="620486"/>
            <a:ext cx="1190748" cy="194384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C5153D84-69DF-569D-D7BA-55FBA2E0B84D}"/>
              </a:ext>
            </a:extLst>
          </p:cNvPr>
          <p:cNvPicPr>
            <a:picLocks noChangeAspect="1"/>
          </p:cNvPicPr>
          <p:nvPr/>
        </p:nvPicPr>
        <p:blipFill>
          <a:blip r:embed="rId6"/>
          <a:stretch>
            <a:fillRect/>
          </a:stretch>
        </p:blipFill>
        <p:spPr>
          <a:xfrm>
            <a:off x="803292" y="519886"/>
            <a:ext cx="969264" cy="1211581"/>
          </a:xfrm>
          <a:prstGeom prst="rect">
            <a:avLst/>
          </a:prstGeom>
        </p:spPr>
      </p:pic>
      <p:sp>
        <p:nvSpPr>
          <p:cNvPr id="9" name="TextBox 8">
            <a:extLst>
              <a:ext uri="{FF2B5EF4-FFF2-40B4-BE49-F238E27FC236}">
                <a16:creationId xmlns:a16="http://schemas.microsoft.com/office/drawing/2014/main" id="{DD302197-D16D-468B-DE97-63022D53B77C}"/>
              </a:ext>
            </a:extLst>
          </p:cNvPr>
          <p:cNvSpPr txBox="1"/>
          <p:nvPr/>
        </p:nvSpPr>
        <p:spPr>
          <a:xfrm>
            <a:off x="7928352" y="4678387"/>
            <a:ext cx="3621394" cy="1107996"/>
          </a:xfrm>
          <a:prstGeom prst="rect">
            <a:avLst/>
          </a:prstGeom>
          <a:noFill/>
        </p:spPr>
        <p:txBody>
          <a:bodyPr wrap="square" rtlCol="0">
            <a:spAutoFit/>
          </a:bodyPr>
          <a:lstStyle/>
          <a:p>
            <a:r>
              <a:rPr lang="en-US" sz="1100" dirty="0">
                <a:hlinkClick r:id="rId7"/>
              </a:rPr>
              <a:t>John 14:1-3</a:t>
            </a:r>
            <a:r>
              <a:rPr lang="en-US" sz="900" dirty="0"/>
              <a:t>, </a:t>
            </a:r>
            <a:r>
              <a:rPr lang="en-US" sz="1100" dirty="0"/>
              <a:t>"Let not your hearts be troubled. Believe in God; believe also in me. In my Father 's house are many rooms. If it were not so, would I have told you that I go to prepare a place for you? And if I go and prepare a place for you, I will come again and will take you to myself, that where I am you may be also.</a:t>
            </a:r>
          </a:p>
        </p:txBody>
      </p:sp>
      <p:sp>
        <p:nvSpPr>
          <p:cNvPr id="2" name="TextBox 1">
            <a:extLst>
              <a:ext uri="{FF2B5EF4-FFF2-40B4-BE49-F238E27FC236}">
                <a16:creationId xmlns:a16="http://schemas.microsoft.com/office/drawing/2014/main" id="{9E984033-B7ED-EB39-6063-203DED799758}"/>
              </a:ext>
            </a:extLst>
          </p:cNvPr>
          <p:cNvSpPr txBox="1"/>
          <p:nvPr/>
        </p:nvSpPr>
        <p:spPr>
          <a:xfrm>
            <a:off x="296304" y="5272642"/>
            <a:ext cx="3621394" cy="600164"/>
          </a:xfrm>
          <a:prstGeom prst="rect">
            <a:avLst/>
          </a:prstGeom>
          <a:noFill/>
        </p:spPr>
        <p:txBody>
          <a:bodyPr wrap="square" rtlCol="0">
            <a:spAutoFit/>
          </a:bodyPr>
          <a:lstStyle/>
          <a:p>
            <a:r>
              <a:rPr lang="en-US" sz="1100" dirty="0">
                <a:hlinkClick r:id="rId8"/>
              </a:rPr>
              <a:t>John 6:39</a:t>
            </a:r>
            <a:r>
              <a:rPr lang="en-US" sz="1100" dirty="0"/>
              <a:t>, “And this is the will of him who sent me, that I should lose nothing of all that he has given me, but raise it up on the last day.”</a:t>
            </a:r>
          </a:p>
        </p:txBody>
      </p:sp>
      <p:cxnSp>
        <p:nvCxnSpPr>
          <p:cNvPr id="4" name="Straight Arrow Connector 3">
            <a:extLst>
              <a:ext uri="{FF2B5EF4-FFF2-40B4-BE49-F238E27FC236}">
                <a16:creationId xmlns:a16="http://schemas.microsoft.com/office/drawing/2014/main" id="{32A89587-868C-D23E-49E0-E2B774B51110}"/>
              </a:ext>
            </a:extLst>
          </p:cNvPr>
          <p:cNvCxnSpPr>
            <a:cxnSpLocks/>
          </p:cNvCxnSpPr>
          <p:nvPr/>
        </p:nvCxnSpPr>
        <p:spPr>
          <a:xfrm flipH="1" flipV="1">
            <a:off x="7036231" y="3495358"/>
            <a:ext cx="953575" cy="147959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DD117C-317C-8DDE-A98A-4831A297297F}"/>
              </a:ext>
            </a:extLst>
          </p:cNvPr>
          <p:cNvSpPr txBox="1"/>
          <p:nvPr/>
        </p:nvSpPr>
        <p:spPr>
          <a:xfrm>
            <a:off x="7959079" y="5808255"/>
            <a:ext cx="3621394" cy="600164"/>
          </a:xfrm>
          <a:prstGeom prst="rect">
            <a:avLst/>
          </a:prstGeom>
          <a:noFill/>
        </p:spPr>
        <p:txBody>
          <a:bodyPr wrap="square" rtlCol="0">
            <a:spAutoFit/>
          </a:bodyPr>
          <a:lstStyle/>
          <a:p>
            <a:r>
              <a:rPr lang="en-US" sz="1100" dirty="0">
                <a:hlinkClick r:id="rId9"/>
              </a:rPr>
              <a:t>John 12:48</a:t>
            </a:r>
            <a:r>
              <a:rPr lang="en-US" sz="1100" dirty="0"/>
              <a:t>, “The one who rejects me and does not receive my words has a judge; the word that I have spoken will judge him on the last day.” </a:t>
            </a:r>
          </a:p>
        </p:txBody>
      </p:sp>
      <p:cxnSp>
        <p:nvCxnSpPr>
          <p:cNvPr id="14" name="Straight Arrow Connector 13">
            <a:extLst>
              <a:ext uri="{FF2B5EF4-FFF2-40B4-BE49-F238E27FC236}">
                <a16:creationId xmlns:a16="http://schemas.microsoft.com/office/drawing/2014/main" id="{F1B48FEB-358C-1B66-A812-8C03EC120DAD}"/>
              </a:ext>
            </a:extLst>
          </p:cNvPr>
          <p:cNvCxnSpPr>
            <a:cxnSpLocks/>
          </p:cNvCxnSpPr>
          <p:nvPr/>
        </p:nvCxnSpPr>
        <p:spPr>
          <a:xfrm flipV="1">
            <a:off x="3379765" y="4118951"/>
            <a:ext cx="1184486" cy="122170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64B40AF-7A16-15D4-7451-8B37A450211C}"/>
              </a:ext>
            </a:extLst>
          </p:cNvPr>
          <p:cNvCxnSpPr>
            <a:cxnSpLocks/>
          </p:cNvCxnSpPr>
          <p:nvPr/>
        </p:nvCxnSpPr>
        <p:spPr>
          <a:xfrm flipH="1" flipV="1">
            <a:off x="7068531" y="4356433"/>
            <a:ext cx="921275" cy="163323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FCCE1-9C68-4156-ABDF-17AD921818CA}"/>
              </a:ext>
            </a:extLst>
          </p:cNvPr>
          <p:cNvSpPr>
            <a:spLocks noGrp="1"/>
          </p:cNvSpPr>
          <p:nvPr>
            <p:ph type="title"/>
          </p:nvPr>
        </p:nvSpPr>
        <p:spPr>
          <a:xfrm>
            <a:off x="1285069" y="247609"/>
            <a:ext cx="10055721" cy="641299"/>
          </a:xfrm>
        </p:spPr>
        <p:txBody>
          <a:bodyPr vert="horz" lIns="91440" tIns="45720" rIns="91440" bIns="45720" rtlCol="0" anchor="t">
            <a:normAutofit fontScale="90000"/>
          </a:bodyPr>
          <a:lstStyle/>
          <a:p>
            <a:pPr algn="ctr"/>
            <a:r>
              <a:rPr lang="en-US" kern="1200" dirty="0">
                <a:latin typeface="+mj-lt"/>
                <a:ea typeface="+mj-ea"/>
                <a:cs typeface="+mj-cs"/>
              </a:rPr>
              <a:t>Summary of John</a:t>
            </a:r>
          </a:p>
        </p:txBody>
      </p:sp>
      <p:grpSp>
        <p:nvGrpSpPr>
          <p:cNvPr id="28" name="Group 27">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9"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30"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a:p>
          </p:txBody>
        </p:sp>
      </p:grpSp>
      <p:sp>
        <p:nvSpPr>
          <p:cNvPr id="3" name="Content Placeholder 2">
            <a:extLst>
              <a:ext uri="{FF2B5EF4-FFF2-40B4-BE49-F238E27FC236}">
                <a16:creationId xmlns:a16="http://schemas.microsoft.com/office/drawing/2014/main" id="{74B94D1E-DB84-4501-A528-0750D1BE7852}"/>
              </a:ext>
            </a:extLst>
          </p:cNvPr>
          <p:cNvSpPr>
            <a:spLocks noGrp="1"/>
          </p:cNvSpPr>
          <p:nvPr>
            <p:ph idx="1"/>
          </p:nvPr>
        </p:nvSpPr>
        <p:spPr>
          <a:xfrm>
            <a:off x="1164609" y="953589"/>
            <a:ext cx="10176181" cy="5079049"/>
          </a:xfrm>
        </p:spPr>
        <p:txBody>
          <a:bodyPr vert="horz" lIns="91440" tIns="45720" rIns="91440" bIns="45720" rtlCol="0">
            <a:normAutofit fontScale="92500" lnSpcReduction="10000"/>
          </a:bodyPr>
          <a:lstStyle/>
          <a:p>
            <a:pPr marL="0" marR="0" indent="0">
              <a:spcBef>
                <a:spcPts val="0"/>
              </a:spcBef>
              <a:spcAft>
                <a:spcPts val="0"/>
              </a:spcAft>
              <a:buNone/>
            </a:pPr>
            <a:r>
              <a:rPr lang="en-US" sz="1200" b="1" dirty="0">
                <a:latin typeface="Calibri" panose="020F0502020204030204" pitchFamily="34" charset="0"/>
                <a:ea typeface="Calibri" panose="020F0502020204030204" pitchFamily="34" charset="0"/>
                <a:cs typeface="Times New Roman" panose="02020603050405020304" pitchFamily="18" charset="0"/>
              </a:rPr>
              <a:t>Brief Summary: </a:t>
            </a:r>
            <a:r>
              <a:rPr lang="en-US" sz="1200" dirty="0">
                <a:effectLst/>
                <a:latin typeface="Calibri" panose="020F0502020204030204" pitchFamily="34" charset="0"/>
                <a:ea typeface="Calibri" panose="020F0502020204030204" pitchFamily="34" charset="0"/>
                <a:cs typeface="Times New Roman" panose="02020603050405020304" pitchFamily="18" charset="0"/>
              </a:rPr>
              <a:t>Whereas Matthew and Luke trace Jesus’ earthly heritage back to Abraham and Adam, respectively, and Mark opens with the beginning of Jesus’ earthly ministry; the gospel of John transports us back to the beginning before Creation. John tells us that “in the beginning was the Word, and the word was with God, and the Word was God.” All things came into being through Him, and in Him was life. The God from the Father’s side became flesh, was named Jesus, and dwelt among us full of glory, grace, and truth as the only begotten Son from the Father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2"/>
              </a:rPr>
              <a:t>John 1:1-18</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order that He might take away our sins as the spotless Lamb of God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John 1:29</a:t>
            </a:r>
            <a:r>
              <a:rPr lang="en-US" sz="1200" dirty="0">
                <a:effectLst/>
                <a:latin typeface="Calibri" panose="020F0502020204030204" pitchFamily="34" charset="0"/>
                <a:ea typeface="Calibri" panose="020F0502020204030204" pitchFamily="34" charset="0"/>
                <a:cs typeface="Times New Roman" panose="02020603050405020304" pitchFamily="18" charset="0"/>
              </a:rPr>
              <a:t>). John focused his text on the identity of Jesus beginning with the prologue and continuing with eight “I AM” statements from Jesus. </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Bread of Life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4"/>
              </a:rPr>
              <a:t>John 6:22-71</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Light of the World (</a:t>
            </a:r>
            <a:r>
              <a:rPr lang="en-US" sz="1200" dirty="0">
                <a:latin typeface="Calibri" panose="020F0502020204030204" pitchFamily="34" charset="0"/>
                <a:ea typeface="Calibri" panose="020F0502020204030204" pitchFamily="34" charset="0"/>
                <a:cs typeface="Times New Roman" panose="02020603050405020304" pitchFamily="18" charset="0"/>
                <a:hlinkClick r:id="rId5"/>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5"/>
              </a:rPr>
              <a:t>8:12-38</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Abraham was, I AM (</a:t>
            </a:r>
            <a:r>
              <a:rPr lang="en-US" sz="1200" dirty="0">
                <a:latin typeface="Calibri" panose="020F0502020204030204" pitchFamily="34" charset="0"/>
                <a:ea typeface="Calibri" panose="020F0502020204030204" pitchFamily="34" charset="0"/>
                <a:cs typeface="Times New Roman" panose="02020603050405020304" pitchFamily="18" charset="0"/>
                <a:hlinkClick r:id="rId6"/>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6"/>
              </a:rPr>
              <a:t>8:39-59</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Door (</a:t>
            </a:r>
            <a:r>
              <a:rPr lang="en-US" sz="1200" dirty="0">
                <a:latin typeface="Calibri" panose="020F0502020204030204" pitchFamily="34" charset="0"/>
                <a:ea typeface="Calibri" panose="020F0502020204030204" pitchFamily="34" charset="0"/>
                <a:cs typeface="Times New Roman" panose="02020603050405020304" pitchFamily="18" charset="0"/>
                <a:hlinkClick r:id="rId7"/>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7"/>
              </a:rPr>
              <a:t>10:1-10</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Good Shepherd (</a:t>
            </a:r>
            <a:r>
              <a:rPr lang="en-US" sz="1200" dirty="0">
                <a:latin typeface="Calibri" panose="020F0502020204030204" pitchFamily="34" charset="0"/>
                <a:ea typeface="Calibri" panose="020F0502020204030204" pitchFamily="34" charset="0"/>
                <a:cs typeface="Times New Roman" panose="02020603050405020304" pitchFamily="18" charset="0"/>
                <a:hlinkClick r:id="rId8"/>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8"/>
              </a:rPr>
              <a:t>10:11-21</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Resurrection and the Life (</a:t>
            </a:r>
            <a:r>
              <a:rPr lang="en-US" sz="1200" dirty="0">
                <a:latin typeface="Calibri" panose="020F0502020204030204" pitchFamily="34" charset="0"/>
                <a:ea typeface="Calibri" panose="020F0502020204030204" pitchFamily="34" charset="0"/>
                <a:cs typeface="Times New Roman" panose="02020603050405020304" pitchFamily="18" charset="0"/>
                <a:hlinkClick r:id="rId9"/>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9"/>
              </a:rPr>
              <a:t>11:17-44</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Way, the Truth, and the Life (</a:t>
            </a:r>
            <a:r>
              <a:rPr lang="en-US" sz="1200" dirty="0">
                <a:latin typeface="Calibri" panose="020F0502020204030204" pitchFamily="34" charset="0"/>
                <a:ea typeface="Calibri" panose="020F0502020204030204" pitchFamily="34" charset="0"/>
                <a:cs typeface="Times New Roman" panose="02020603050405020304" pitchFamily="18" charset="0"/>
                <a:hlinkClick r:id="rId10"/>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0"/>
              </a:rPr>
              <a:t>14:1-14</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2743200" marR="0" lvl="0" indent="-342900">
              <a:spcBef>
                <a:spcPts val="0"/>
              </a:spcBef>
              <a:spcAft>
                <a:spcPts val="4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 AM the True Vine (</a:t>
            </a:r>
            <a:r>
              <a:rPr lang="en-US" sz="1200" dirty="0">
                <a:latin typeface="Calibri" panose="020F0502020204030204" pitchFamily="34" charset="0"/>
                <a:ea typeface="Calibri" panose="020F0502020204030204" pitchFamily="34" charset="0"/>
                <a:cs typeface="Times New Roman" panose="02020603050405020304" pitchFamily="18" charset="0"/>
                <a:hlinkClick r:id="rId11"/>
              </a:rPr>
              <a:t>John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1"/>
              </a:rPr>
              <a:t>15:1-17</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Likewise, John documented eight miracles as evidence to reinforce Jesus’ declarations.</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dirty="0">
                <a:effectLst/>
                <a:latin typeface="Calibri" panose="020F0502020204030204" pitchFamily="34" charset="0"/>
                <a:ea typeface="Calibri" panose="020F0502020204030204" pitchFamily="34" charset="0"/>
                <a:cs typeface="Times New Roman" panose="02020603050405020304" pitchFamily="18" charset="0"/>
              </a:rPr>
              <a:t> Jesus taught you must be born again, born from above, born of the Spirit to be saved. He is the Way, the Truth, and the Life, and no one comes to the Father except through God’s Son. Once born from above by the Spirit through </a:t>
            </a:r>
            <a:r>
              <a:rPr lang="en-US" sz="1200" dirty="0">
                <a:latin typeface="Calibri" panose="020F0502020204030204" pitchFamily="34" charset="0"/>
                <a:ea typeface="Calibri" panose="020F0502020204030204" pitchFamily="34" charset="0"/>
                <a:cs typeface="Times New Roman" panose="02020603050405020304" pitchFamily="18" charset="0"/>
              </a:rPr>
              <a:t>Jesus Christ, we are to express our love for Him by obeying his commands (</a:t>
            </a:r>
            <a:r>
              <a:rPr lang="en-US" sz="1200" dirty="0">
                <a:latin typeface="Calibri" panose="020F0502020204030204" pitchFamily="34" charset="0"/>
                <a:ea typeface="Calibri" panose="020F0502020204030204" pitchFamily="34" charset="0"/>
                <a:cs typeface="Times New Roman" panose="02020603050405020304" pitchFamily="18" charset="0"/>
                <a:hlinkClick r:id="rId12"/>
              </a:rPr>
              <a:t>John 14:15-21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13"/>
              </a:rPr>
              <a:t>15:9-10</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Jesus is the vine, we are the branches, and we must remain in Him to be fruitful in any endeavor that will have eternal impact. When we sin, we are slaves to sin, but when we are free in Jesus, we are free indeed with His power to overcome sin. </a:t>
            </a: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with the other gospels, John records the plot of the Jewish leaders to kill Jesus, our Lord’s crucifixion, death, burial, and glorious resurrection on the third day. The Lord Jesus willingly died on the cross to pay in full the debt owed to God for the sins of all who place their trust in His work and righteousness. Jesus appeared to his disciples</a:t>
            </a:r>
            <a:r>
              <a:rPr lang="en-US" sz="1200" dirty="0">
                <a:latin typeface="Calibri" panose="020F0502020204030204" pitchFamily="34" charset="0"/>
                <a:ea typeface="Calibri" panose="020F0502020204030204" pitchFamily="34" charset="0"/>
                <a:cs typeface="Times New Roman" panose="02020603050405020304" pitchFamily="18" charset="0"/>
              </a:rPr>
              <a:t> after his resurrection giving proof that He conquered the grave, he taught them and personally strengthened Peter by giving him three opportunities to again declare his love for the Lord and instructing Peter to feed his lambs and sheep.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Near the end of his book, John states his purpose: “these have been written so that you may believe that Jesus is the Christ, the Son of God; and that believing you may have life in His name”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4"/>
              </a:rPr>
              <a:t>John 20:30-31</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“those born of God, who receive Him and believe in His name, to them He gave the right to become children of God”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5"/>
              </a:rPr>
              <a:t>John 1:10-12</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1200" b="1" dirty="0">
                <a:latin typeface="Calibri" panose="020F0502020204030204" pitchFamily="34" charset="0"/>
                <a:ea typeface="Calibri" panose="020F0502020204030204" pitchFamily="34" charset="0"/>
                <a:cs typeface="Times New Roman" panose="02020603050405020304" pitchFamily="18" charset="0"/>
              </a:rPr>
              <a:t>Connections:</a:t>
            </a:r>
            <a:r>
              <a:rPr lang="en-US" sz="1200" dirty="0">
                <a:latin typeface="Calibri" panose="020F0502020204030204" pitchFamily="34" charset="0"/>
                <a:ea typeface="Calibri" panose="020F0502020204030204" pitchFamily="34" charset="0"/>
                <a:cs typeface="Times New Roman" panose="02020603050405020304" pitchFamily="18" charset="0"/>
              </a:rPr>
              <a:t> The gospel of John’s portrayal of Jesus as the God of the Old Testament is seen most emphatically in the seven “I AM” statements of Jesus. He is the “Bread of life” (</a:t>
            </a:r>
            <a:r>
              <a:rPr lang="en-US" sz="1200" dirty="0">
                <a:latin typeface="Calibri" panose="020F0502020204030204" pitchFamily="34" charset="0"/>
                <a:ea typeface="Calibri" panose="020F0502020204030204" pitchFamily="34" charset="0"/>
                <a:cs typeface="Times New Roman" panose="02020603050405020304" pitchFamily="18" charset="0"/>
                <a:hlinkClick r:id="rId16"/>
              </a:rPr>
              <a:t>John 6:35</a:t>
            </a:r>
            <a:r>
              <a:rPr lang="en-US" sz="1200" dirty="0">
                <a:latin typeface="Calibri" panose="020F0502020204030204" pitchFamily="34" charset="0"/>
                <a:ea typeface="Calibri" panose="020F0502020204030204" pitchFamily="34" charset="0"/>
                <a:cs typeface="Times New Roman" panose="02020603050405020304" pitchFamily="18" charset="0"/>
              </a:rPr>
              <a:t>), provided by God to feed the souls of His people. Just as He provided manna from heaven to feed the Israelites in the wilderness; Jesus now satisfies those who hunger and thirst for righteousness.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2</a:t>
            </a:r>
            <a:r>
              <a:rPr lang="en-US" sz="1200" dirty="0">
                <a:latin typeface="Calibri" panose="020F0502020204030204" pitchFamily="34" charset="0"/>
                <a:ea typeface="Calibri" panose="020F0502020204030204" pitchFamily="34" charset="0"/>
                <a:cs typeface="Times New Roman" panose="02020603050405020304" pitchFamily="18" charset="0"/>
              </a:rPr>
              <a:t> Jesus is the “Light of the world” (</a:t>
            </a:r>
            <a:r>
              <a:rPr lang="en-US" sz="1200" dirty="0">
                <a:latin typeface="Calibri" panose="020F0502020204030204" pitchFamily="34" charset="0"/>
                <a:ea typeface="Calibri" panose="020F0502020204030204" pitchFamily="34" charset="0"/>
                <a:cs typeface="Times New Roman" panose="02020603050405020304" pitchFamily="18" charset="0"/>
                <a:hlinkClick r:id="rId17"/>
              </a:rPr>
              <a:t>John 8:12</a:t>
            </a:r>
            <a:r>
              <a:rPr lang="en-US" sz="1200" dirty="0">
                <a:latin typeface="Calibri" panose="020F0502020204030204" pitchFamily="34" charset="0"/>
                <a:ea typeface="Calibri" panose="020F0502020204030204" pitchFamily="34" charset="0"/>
                <a:cs typeface="Times New Roman" panose="02020603050405020304" pitchFamily="18" charset="0"/>
              </a:rPr>
              <a:t>), the same Light that God promised to His people in the Old Testament (</a:t>
            </a:r>
            <a:r>
              <a:rPr lang="en-US" sz="1200" dirty="0">
                <a:latin typeface="Calibri" panose="020F0502020204030204" pitchFamily="34" charset="0"/>
                <a:ea typeface="Calibri" panose="020F0502020204030204" pitchFamily="34" charset="0"/>
                <a:cs typeface="Times New Roman" panose="02020603050405020304" pitchFamily="18" charset="0"/>
                <a:hlinkClick r:id="rId18"/>
              </a:rPr>
              <a:t>Isaiah 30:26</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19"/>
              </a:rPr>
              <a:t>60:19-22</a:t>
            </a:r>
            <a:r>
              <a:rPr lang="en-US" sz="1200" dirty="0">
                <a:latin typeface="Calibri" panose="020F0502020204030204" pitchFamily="34" charset="0"/>
                <a:ea typeface="Calibri" panose="020F0502020204030204" pitchFamily="34" charset="0"/>
                <a:cs typeface="Times New Roman" panose="02020603050405020304" pitchFamily="18" charset="0"/>
              </a:rPr>
              <a:t>) and which will find its culmination in the New Jerusalem when Christ the Lamb will be its Light (</a:t>
            </a:r>
            <a:r>
              <a:rPr lang="en-US" sz="1200" dirty="0">
                <a:latin typeface="Calibri" panose="020F0502020204030204" pitchFamily="34" charset="0"/>
                <a:ea typeface="Calibri" panose="020F0502020204030204" pitchFamily="34" charset="0"/>
                <a:cs typeface="Times New Roman" panose="02020603050405020304" pitchFamily="18" charset="0"/>
                <a:hlinkClick r:id="rId20"/>
              </a:rPr>
              <a:t>Revelation 21:23</a:t>
            </a:r>
            <a:r>
              <a:rPr lang="en-US" sz="1200" dirty="0">
                <a:latin typeface="Calibri" panose="020F0502020204030204" pitchFamily="34" charset="0"/>
                <a:ea typeface="Calibri" panose="020F0502020204030204" pitchFamily="34" charset="0"/>
                <a:cs typeface="Times New Roman" panose="02020603050405020304" pitchFamily="18" charset="0"/>
              </a:rPr>
              <a:t>). Two of the “I AM” statements refer to Jesus as both the “Good Shepherd” and the “Door of the sheep.” Here are clear references to Jesus as the God of the Old Testament, the Shepherd of Israel (</a:t>
            </a:r>
            <a:r>
              <a:rPr lang="en-US" sz="1200" dirty="0">
                <a:latin typeface="Calibri" panose="020F0502020204030204" pitchFamily="34" charset="0"/>
                <a:ea typeface="Calibri" panose="020F0502020204030204" pitchFamily="34" charset="0"/>
                <a:cs typeface="Times New Roman" panose="02020603050405020304" pitchFamily="18" charset="0"/>
                <a:hlinkClick r:id="rId21"/>
              </a:rPr>
              <a:t>Psalm 23:1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2"/>
              </a:rPr>
              <a:t>80:1</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3"/>
              </a:rPr>
              <a:t>Jeremiah 31:10</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4"/>
              </a:rPr>
              <a:t>Ezekiel 34:23</a:t>
            </a:r>
            <a:r>
              <a:rPr lang="en-US" sz="1200" dirty="0">
                <a:latin typeface="Calibri" panose="020F0502020204030204" pitchFamily="34" charset="0"/>
                <a:ea typeface="Calibri" panose="020F0502020204030204" pitchFamily="34" charset="0"/>
                <a:cs typeface="Times New Roman" panose="02020603050405020304" pitchFamily="18" charset="0"/>
              </a:rPr>
              <a:t>) and, as the only Door into the sheepfold, the only way of salvation by which we escape God’s judgment.</a:t>
            </a:r>
            <a:endParaRPr lang="en-US" sz="1400" dirty="0">
              <a:solidFill>
                <a:schemeClr val="tx1">
                  <a:alpha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FBAD2AB-4D9D-45FA-A49E-90767B2DA38B}"/>
              </a:ext>
            </a:extLst>
          </p:cNvPr>
          <p:cNvSpPr>
            <a:spLocks noGrp="1"/>
          </p:cNvSpPr>
          <p:nvPr>
            <p:ph type="sldNum" sz="quarter" idx="12"/>
          </p:nvPr>
        </p:nvSpPr>
        <p:spPr>
          <a:xfrm>
            <a:off x="8610600" y="6356350"/>
            <a:ext cx="2814638" cy="365125"/>
          </a:xfrm>
        </p:spPr>
        <p:txBody>
          <a:bodyPr vert="horz" lIns="91440" tIns="45720" rIns="91440" bIns="45720" rtlCol="0">
            <a:normAutofit/>
          </a:bodyPr>
          <a:lstStyle/>
          <a:p>
            <a:pPr>
              <a:spcAft>
                <a:spcPts val="600"/>
              </a:spcAft>
            </a:pPr>
            <a:fld id="{DA60BA0E-20D0-4E7C-B286-26C960A6788F}" type="slidenum">
              <a:rPr lang="en-US">
                <a:solidFill>
                  <a:schemeClr val="tx1">
                    <a:alpha val="60000"/>
                  </a:schemeClr>
                </a:solidFill>
              </a:rPr>
              <a:pPr>
                <a:spcAft>
                  <a:spcPts val="600"/>
                </a:spcAft>
              </a:pPr>
              <a:t>21</a:t>
            </a:fld>
            <a:endParaRPr lang="en-US">
              <a:solidFill>
                <a:schemeClr val="tx1">
                  <a:alpha val="60000"/>
                </a:schemeClr>
              </a:solidFill>
            </a:endParaRPr>
          </a:p>
        </p:txBody>
      </p:sp>
      <p:sp>
        <p:nvSpPr>
          <p:cNvPr id="4" name="TextBox 3">
            <a:extLst>
              <a:ext uri="{FF2B5EF4-FFF2-40B4-BE49-F238E27FC236}">
                <a16:creationId xmlns:a16="http://schemas.microsoft.com/office/drawing/2014/main" id="{5EFBD9FE-82A3-3943-989B-F4BCB6B573BC}"/>
              </a:ext>
            </a:extLst>
          </p:cNvPr>
          <p:cNvSpPr txBox="1"/>
          <p:nvPr/>
        </p:nvSpPr>
        <p:spPr>
          <a:xfrm>
            <a:off x="1164609" y="6032638"/>
            <a:ext cx="4199142" cy="507831"/>
          </a:xfrm>
          <a:prstGeom prst="rect">
            <a:avLst/>
          </a:prstGeom>
          <a:noFill/>
        </p:spPr>
        <p:txBody>
          <a:bodyPr wrap="square" rtlCol="0">
            <a:spAutoFit/>
          </a:bodyPr>
          <a:lstStyle/>
          <a:p>
            <a:r>
              <a:rPr lang="en-US" sz="900" b="1" dirty="0"/>
              <a:t>Notes:</a:t>
            </a:r>
          </a:p>
          <a:p>
            <a:r>
              <a:rPr lang="en-US" sz="1200" baseline="30000" dirty="0">
                <a:solidFill>
                  <a:schemeClr val="tx2"/>
                </a:solidFill>
              </a:rPr>
              <a:t>1 </a:t>
            </a:r>
            <a:r>
              <a:rPr lang="en-US" sz="900" dirty="0">
                <a:latin typeface="Calibri" panose="020F0502020204030204" pitchFamily="34" charset="0"/>
                <a:ea typeface="Calibri" panose="020F0502020204030204" pitchFamily="34" charset="0"/>
                <a:cs typeface="Times New Roman" panose="02020603050405020304" pitchFamily="18" charset="0"/>
              </a:rPr>
              <a:t>see John chapters 2, 4-6, 9, 11, and 21</a:t>
            </a:r>
            <a:endParaRPr lang="en-US" sz="900" dirty="0">
              <a:solidFill>
                <a:schemeClr val="tx2"/>
              </a:solidFill>
            </a:endParaRPr>
          </a:p>
          <a:p>
            <a:r>
              <a:rPr lang="en-US" sz="1200" baseline="30000" dirty="0">
                <a:solidFill>
                  <a:schemeClr val="tx2"/>
                </a:solidFill>
              </a:rPr>
              <a:t>2 </a:t>
            </a:r>
            <a:r>
              <a:rPr lang="en-US" sz="900" dirty="0">
                <a:latin typeface="Calibri" panose="020F0502020204030204" pitchFamily="34" charset="0"/>
                <a:ea typeface="Calibri" panose="020F0502020204030204" pitchFamily="34" charset="0"/>
                <a:cs typeface="Times New Roman" panose="02020603050405020304" pitchFamily="18" charset="0"/>
              </a:rPr>
              <a:t>See Exodus 16:11–36</a:t>
            </a:r>
            <a:r>
              <a:rPr lang="en-US" sz="900" dirty="0">
                <a:solidFill>
                  <a:schemeClr val="tx2"/>
                </a:solidFill>
              </a:rPr>
              <a:t> and Matthew 5:6</a:t>
            </a:r>
          </a:p>
        </p:txBody>
      </p:sp>
    </p:spTree>
    <p:extLst>
      <p:ext uri="{BB962C8B-B14F-4D97-AF65-F5344CB8AC3E}">
        <p14:creationId xmlns:p14="http://schemas.microsoft.com/office/powerpoint/2010/main" val="69648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952B5C-A3FE-587D-881B-40DF9B894184}"/>
              </a:ext>
            </a:extLst>
          </p:cNvPr>
          <p:cNvSpPr>
            <a:spLocks noGrp="1"/>
          </p:cNvSpPr>
          <p:nvPr>
            <p:ph type="title"/>
          </p:nvPr>
        </p:nvSpPr>
        <p:spPr>
          <a:xfrm>
            <a:off x="841248" y="872197"/>
            <a:ext cx="3600860" cy="2949863"/>
          </a:xfrm>
        </p:spPr>
        <p:txBody>
          <a:bodyPr>
            <a:normAutofit/>
          </a:bodyPr>
          <a:lstStyle/>
          <a:p>
            <a:pPr algn="ctr"/>
            <a:r>
              <a:rPr lang="en-US" sz="5400" dirty="0">
                <a:solidFill>
                  <a:schemeClr val="accent1">
                    <a:lumMod val="75000"/>
                  </a:schemeClr>
                </a:solidFill>
              </a:rPr>
              <a:t>John: Practical Application</a:t>
            </a:r>
          </a:p>
        </p:txBody>
      </p:sp>
      <p:sp>
        <p:nvSpPr>
          <p:cNvPr id="3" name="Content Placeholder 2">
            <a:extLst>
              <a:ext uri="{FF2B5EF4-FFF2-40B4-BE49-F238E27FC236}">
                <a16:creationId xmlns:a16="http://schemas.microsoft.com/office/drawing/2014/main" id="{367B3784-D4CA-40FE-90B2-D0E36428EBDF}"/>
              </a:ext>
            </a:extLst>
          </p:cNvPr>
          <p:cNvSpPr>
            <a:spLocks noGrp="1"/>
          </p:cNvSpPr>
          <p:nvPr>
            <p:ph idx="1"/>
          </p:nvPr>
        </p:nvSpPr>
        <p:spPr>
          <a:xfrm>
            <a:off x="5126418" y="872197"/>
            <a:ext cx="6224335" cy="4702490"/>
          </a:xfrm>
        </p:spPr>
        <p:txBody>
          <a:bodyPr anchor="t">
            <a:normAutofit/>
          </a:bodyPr>
          <a:lstStyle/>
          <a:p>
            <a:pPr marL="0" indent="0">
              <a:buNone/>
            </a:pPr>
            <a:endParaRPr lang="en-US" sz="1500" dirty="0"/>
          </a:p>
          <a:p>
            <a:pPr marL="0" indent="0">
              <a:spcBef>
                <a:spcPts val="0"/>
              </a:spcBef>
              <a:buNone/>
            </a:pPr>
            <a:r>
              <a:rPr lang="en-US" sz="1500" b="1" dirty="0"/>
              <a:t>Practical Application</a:t>
            </a:r>
            <a:r>
              <a:rPr lang="en-US" sz="1500" dirty="0"/>
              <a:t>: The gospel of John continues to fulfill its purpose</a:t>
            </a:r>
          </a:p>
          <a:p>
            <a:pPr marL="0" indent="0">
              <a:spcBef>
                <a:spcPts val="0"/>
              </a:spcBef>
              <a:buNone/>
            </a:pPr>
            <a:r>
              <a:rPr lang="en-US" sz="1500" dirty="0"/>
              <a:t>that the reader may believe that Jesus is the Christ, the Son of God; and that believing we may have life in His name. John focuses us one the Person and the Power of Christ through eight recorded miracles, eight I AM declarations of Jesus, and the testimony of the Hoy Spirit, the Father, John the Baptist and the Scriptures. </a:t>
            </a:r>
          </a:p>
          <a:p>
            <a:pPr marL="0" indent="0">
              <a:spcBef>
                <a:spcPts val="0"/>
              </a:spcBef>
              <a:buNone/>
            </a:pPr>
            <a:endParaRPr lang="en-US" sz="1500" dirty="0"/>
          </a:p>
          <a:p>
            <a:pPr marL="0" indent="0">
              <a:spcBef>
                <a:spcPts val="0"/>
              </a:spcBef>
              <a:buNone/>
            </a:pPr>
            <a:r>
              <a:rPr lang="en-US" sz="1500" dirty="0"/>
              <a:t>We too now have these truths to aid us in helping others find life in Jesus Christ as we declare and explain John 3:16, the death of Jesus for our sins, his burial, and resurrection on the third day. This is the Good News. God’s Son, Jesus, paid the penalty for sinners with his life, conquered death, and extends this resurrection power and promise to all who believe Him. Jesus’ “high priestly prayer” for believers in John chapter 17 is also a wonderful source of encouragement and strength for believers. Let us abide in this love and strength and serve to extend it to others.</a:t>
            </a:r>
          </a:p>
          <a:p>
            <a:pPr marL="0" indent="0">
              <a:spcBef>
                <a:spcPts val="0"/>
              </a:spcBef>
              <a:buNone/>
            </a:pPr>
            <a:endParaRPr lang="en-US" sz="1500" dirty="0"/>
          </a:p>
          <a:p>
            <a:pPr marL="0" indent="0">
              <a:spcBef>
                <a:spcPts val="0"/>
              </a:spcBef>
              <a:buNone/>
            </a:pPr>
            <a:endParaRPr lang="en-US" sz="1500" dirty="0"/>
          </a:p>
          <a:p>
            <a:pPr marL="0" indent="0">
              <a:buNone/>
            </a:pPr>
            <a:endParaRPr lang="en-US" sz="1500" dirty="0"/>
          </a:p>
        </p:txBody>
      </p:sp>
      <p:sp>
        <p:nvSpPr>
          <p:cNvPr id="5" name="Slide Number Placeholder 4">
            <a:extLst>
              <a:ext uri="{FF2B5EF4-FFF2-40B4-BE49-F238E27FC236}">
                <a16:creationId xmlns:a16="http://schemas.microsoft.com/office/drawing/2014/main" id="{6BD1897B-9C77-42FA-9876-500F68BE078A}"/>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B37DED6-D4C7-42EE-AB49-D2E39E64FDE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3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48800-ED98-3570-B100-489FA1EAA94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23338C0-F7F6-E649-2B5E-50D679BECD32}"/>
              </a:ext>
            </a:extLst>
          </p:cNvPr>
          <p:cNvSpPr>
            <a:spLocks noGrp="1"/>
          </p:cNvSpPr>
          <p:nvPr>
            <p:ph type="title"/>
          </p:nvPr>
        </p:nvSpPr>
        <p:spPr>
          <a:xfrm>
            <a:off x="1120194" y="77073"/>
            <a:ext cx="10154709" cy="1396636"/>
          </a:xfrm>
        </p:spPr>
        <p:txBody>
          <a:bodyPr/>
          <a:lstStyle/>
          <a:p>
            <a:r>
              <a:rPr lang="en-US" dirty="0"/>
              <a:t>Closing Prayer Verse</a:t>
            </a:r>
          </a:p>
        </p:txBody>
      </p:sp>
      <p:sp>
        <p:nvSpPr>
          <p:cNvPr id="11" name="Content Placeholder 2">
            <a:extLst>
              <a:ext uri="{FF2B5EF4-FFF2-40B4-BE49-F238E27FC236}">
                <a16:creationId xmlns:a16="http://schemas.microsoft.com/office/drawing/2014/main" id="{A473ABB7-18DF-1A63-67D3-26E8F91E7E00}"/>
              </a:ext>
            </a:extLst>
          </p:cNvPr>
          <p:cNvSpPr>
            <a:spLocks noGrp="1"/>
          </p:cNvSpPr>
          <p:nvPr>
            <p:ph sz="half" idx="1"/>
          </p:nvPr>
        </p:nvSpPr>
        <p:spPr>
          <a:xfrm>
            <a:off x="917336" y="2317565"/>
            <a:ext cx="5178664" cy="2222870"/>
          </a:xfrm>
        </p:spPr>
        <p:txBody>
          <a:bodyPr>
            <a:normAutofit fontScale="92500" lnSpcReduction="10000"/>
          </a:bodyPr>
          <a:lstStyle/>
          <a:p>
            <a:pPr marL="0" indent="0">
              <a:spcBef>
                <a:spcPts val="0"/>
              </a:spcBef>
              <a:spcAft>
                <a:spcPts val="0"/>
              </a:spcAft>
              <a:buNone/>
            </a:pPr>
            <a:r>
              <a:rPr lang="en-US" sz="1600" dirty="0">
                <a:hlinkClick r:id="rId2"/>
              </a:rPr>
              <a:t>John 21:15-17</a:t>
            </a:r>
            <a:r>
              <a:rPr lang="en-US" sz="1600" dirty="0"/>
              <a:t>: “When they had finished breakfast, Jesus said to Simon Peter, "Simon, son of John, do you love me more than these?" He said to him, "Yes, Lord; you know that I love you." He said to him, "Feed my lambs." He said to him a second time, "Simon, son of John, do you love me?" He said to him, "Yes, Lord; you know that I love you." He said to him, "Tend my sheep." He said to him the third time, "Simon, son of John, do you love me?" Peter was grieved because he said to him the third time, "Do you love me?" and he said to him, "Lord, you know everything; you know that I love you." Jesus said to him, "Feed my sheep.”</a:t>
            </a:r>
          </a:p>
        </p:txBody>
      </p:sp>
      <p:pic>
        <p:nvPicPr>
          <p:cNvPr id="6" name="Content Placeholder 5" descr="Vet wearing white coat and sterile gloves kneeling, with lamb perched across knee, in barn with sheep">
            <a:extLst>
              <a:ext uri="{FF2B5EF4-FFF2-40B4-BE49-F238E27FC236}">
                <a16:creationId xmlns:a16="http://schemas.microsoft.com/office/drawing/2014/main" id="{F68C96B0-B9E8-7E78-147E-8B2E1BEB1E6E}"/>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rcRect/>
          <a:stretch/>
        </p:blipFill>
        <p:spPr>
          <a:xfrm>
            <a:off x="6299148" y="2277068"/>
            <a:ext cx="4975516" cy="3319601"/>
          </a:xfrm>
        </p:spPr>
      </p:pic>
      <p:sp>
        <p:nvSpPr>
          <p:cNvPr id="4" name="Slide Number Placeholder 3">
            <a:extLst>
              <a:ext uri="{FF2B5EF4-FFF2-40B4-BE49-F238E27FC236}">
                <a16:creationId xmlns:a16="http://schemas.microsoft.com/office/drawing/2014/main" id="{A90CC05F-CDCC-069E-5238-072FD0A11ECA}"/>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23</a:t>
            </a:fld>
            <a:endParaRPr lang="en-US" dirty="0"/>
          </a:p>
        </p:txBody>
      </p:sp>
    </p:spTree>
    <p:extLst>
      <p:ext uri="{BB962C8B-B14F-4D97-AF65-F5344CB8AC3E}">
        <p14:creationId xmlns:p14="http://schemas.microsoft.com/office/powerpoint/2010/main" val="157992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p:txBody>
          <a:bodyPr>
            <a:normAutofit fontScale="90000"/>
          </a:bodyPr>
          <a:lstStyle/>
          <a:p>
            <a:r>
              <a:rPr lang="en-US" dirty="0">
                <a:solidFill>
                  <a:schemeClr val="accent4"/>
                </a:solidFill>
              </a:rPr>
              <a:t>Acknowledgements</a:t>
            </a: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cstate="screen">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p:txBody>
          <a:bodyPr>
            <a:normAutofit/>
          </a:bodyPr>
          <a:lstStyle/>
          <a:p>
            <a:pPr marL="342900" indent="-342900">
              <a:buFont typeface="+mj-lt"/>
              <a:buAutoNum type="arabicPeriod"/>
            </a:pPr>
            <a:r>
              <a:rPr lang="en-US" b="1" dirty="0"/>
              <a:t>Background, Setting, Outlines, some Study Question answers, interpretative challenges, and some Summaries:</a:t>
            </a:r>
            <a:r>
              <a:rPr lang="en-US" dirty="0"/>
              <a:t> </a:t>
            </a:r>
            <a:r>
              <a:rPr lang="en-US" dirty="0">
                <a:solidFill>
                  <a:schemeClr val="accent3">
                    <a:lumMod val="75000"/>
                  </a:schemeClr>
                </a:solidFill>
              </a:rPr>
              <a:t>Adapted from John MacArthur Study Bible at </a:t>
            </a:r>
            <a:r>
              <a:rPr lang="en-US" dirty="0">
                <a:solidFill>
                  <a:schemeClr val="accent3">
                    <a:lumMod val="75000"/>
                  </a:schemeClr>
                </a:solidFill>
                <a:hlinkClick r:id="rId4"/>
              </a:rPr>
              <a:t>GTY.org</a:t>
            </a:r>
            <a:r>
              <a:rPr lang="en-US" dirty="0">
                <a:solidFill>
                  <a:schemeClr val="accent3">
                    <a:lumMod val="75000"/>
                  </a:schemeClr>
                </a:solidFill>
              </a:rPr>
              <a:t>.</a:t>
            </a:r>
          </a:p>
          <a:p>
            <a:pPr marL="342900" indent="-342900">
              <a:buFont typeface="+mj-lt"/>
              <a:buAutoNum type="arabicPeriod"/>
            </a:pPr>
            <a:r>
              <a:rPr lang="en-US" b="1" dirty="0"/>
              <a:t>Key verses, Practical Application, some Study Question answers, and some Summaries: </a:t>
            </a:r>
            <a:r>
              <a:rPr lang="en-US" dirty="0">
                <a:solidFill>
                  <a:schemeClr val="accent3">
                    <a:lumMod val="75000"/>
                  </a:schemeClr>
                </a:solidFill>
              </a:rPr>
              <a:t>Adapted from </a:t>
            </a:r>
            <a:r>
              <a:rPr lang="en-US" dirty="0">
                <a:solidFill>
                  <a:schemeClr val="accent3">
                    <a:lumMod val="75000"/>
                  </a:schemeClr>
                </a:solidFill>
                <a:hlinkClick r:id="rId5"/>
              </a:rPr>
              <a:t>GotQuestions.org</a:t>
            </a:r>
            <a:r>
              <a:rPr lang="en-US" dirty="0">
                <a:solidFill>
                  <a:schemeClr val="accent3">
                    <a:lumMod val="75000"/>
                  </a:schemeClr>
                </a:solidFill>
              </a:rPr>
              <a:t>.</a:t>
            </a:r>
          </a:p>
          <a:p>
            <a:pPr marL="342900" indent="-342900">
              <a:buFont typeface="+mj-lt"/>
              <a:buAutoNum type="arabicPeriod"/>
            </a:pPr>
            <a:r>
              <a:rPr lang="en-US" b="1" dirty="0"/>
              <a:t>Inductive Bible Study Method:</a:t>
            </a:r>
            <a:r>
              <a:rPr lang="en-US" dirty="0">
                <a:solidFill>
                  <a:schemeClr val="accent3">
                    <a:lumMod val="75000"/>
                  </a:schemeClr>
                </a:solidFill>
              </a:rPr>
              <a:t> Adapted from </a:t>
            </a:r>
            <a:r>
              <a:rPr lang="en-US" dirty="0">
                <a:solidFill>
                  <a:schemeClr val="accent3">
                    <a:lumMod val="75000"/>
                  </a:schemeClr>
                </a:solidFill>
                <a:hlinkClick r:id="rId6"/>
              </a:rPr>
              <a:t>Precept.org</a:t>
            </a:r>
            <a:r>
              <a:rPr lang="en-US" dirty="0">
                <a:solidFill>
                  <a:schemeClr val="accent3">
                    <a:lumMod val="75000"/>
                  </a:schemeClr>
                </a:solidFill>
              </a:rPr>
              <a:t>.</a:t>
            </a:r>
          </a:p>
          <a:p>
            <a:pPr marL="342900" indent="-342900">
              <a:buFont typeface="+mj-lt"/>
              <a:buAutoNum type="arabicPeriod"/>
            </a:pPr>
            <a:r>
              <a:rPr lang="en-US" b="1" dirty="0"/>
              <a:t>Creation – Consummation Icons: </a:t>
            </a:r>
            <a:r>
              <a:rPr lang="en-US" dirty="0">
                <a:solidFill>
                  <a:schemeClr val="accent3">
                    <a:lumMod val="75000"/>
                  </a:schemeClr>
                </a:solidFill>
              </a:rPr>
              <a:t>Adapted from </a:t>
            </a:r>
            <a:r>
              <a:rPr lang="en-US" dirty="0">
                <a:solidFill>
                  <a:schemeClr val="accent3">
                    <a:lumMod val="75000"/>
                  </a:schemeClr>
                </a:solidFill>
                <a:hlinkClick r:id="rId7"/>
              </a:rPr>
              <a:t>AnswersInGenesis.org</a:t>
            </a:r>
            <a:r>
              <a:rPr lang="en-US" dirty="0">
                <a:solidFill>
                  <a:schemeClr val="accent3">
                    <a:lumMod val="75000"/>
                  </a:schemeClr>
                </a:solidFill>
              </a:rPr>
              <a:t>.</a:t>
            </a:r>
          </a:p>
          <a:p>
            <a:pPr marL="342900" indent="-342900">
              <a:buFont typeface="+mj-lt"/>
              <a:buAutoNum type="arabicPeriod"/>
            </a:pPr>
            <a:r>
              <a:rPr lang="en-US" b="1" dirty="0"/>
              <a:t>Definitions:</a:t>
            </a:r>
            <a:r>
              <a:rPr lang="en-US" dirty="0">
                <a:solidFill>
                  <a:schemeClr val="accent3">
                    <a:lumMod val="75000"/>
                  </a:schemeClr>
                </a:solidFill>
              </a:rPr>
              <a:t> Adapted from </a:t>
            </a:r>
            <a:r>
              <a:rPr lang="en-US" dirty="0">
                <a:solidFill>
                  <a:schemeClr val="accent3">
                    <a:lumMod val="75000"/>
                  </a:schemeClr>
                </a:solidFill>
                <a:hlinkClick r:id="rId8"/>
              </a:rPr>
              <a:t>Websters 1828 Dictionary</a:t>
            </a:r>
            <a:r>
              <a:rPr lang="en-US" dirty="0">
                <a:solidFill>
                  <a:schemeClr val="accent3">
                    <a:lumMod val="75000"/>
                  </a:schemeClr>
                </a:solidFill>
              </a:rPr>
              <a:t>.</a:t>
            </a:r>
          </a:p>
          <a:p>
            <a:endParaRPr lang="en-US" dirty="0"/>
          </a:p>
        </p:txBody>
      </p:sp>
      <p:sp>
        <p:nvSpPr>
          <p:cNvPr id="6" name="Slide Number Placeholder 5">
            <a:extLst>
              <a:ext uri="{FF2B5EF4-FFF2-40B4-BE49-F238E27FC236}">
                <a16:creationId xmlns:a16="http://schemas.microsoft.com/office/drawing/2014/main" id="{B49FA539-2DA6-4197-AA13-56E0C33955F2}"/>
              </a:ext>
            </a:extLst>
          </p:cNvPr>
          <p:cNvSpPr>
            <a:spLocks noGrp="1"/>
          </p:cNvSpPr>
          <p:nvPr>
            <p:ph type="sldNum" sz="quarter" idx="12"/>
          </p:nvPr>
        </p:nvSpPr>
        <p:spPr/>
        <p:txBody>
          <a:bodyPr/>
          <a:lstStyle/>
          <a:p>
            <a:fld id="{A65A5C87-DF58-40C8-B092-1DE63DB4547E}" type="slidenum">
              <a:rPr lang="en-US" sz="2400" b="1"/>
              <a:t>24</a:t>
            </a:fld>
            <a:endParaRPr lang="en-US" sz="2400" b="1" dirty="0"/>
          </a:p>
        </p:txBody>
      </p:sp>
    </p:spTree>
    <p:extLst>
      <p:ext uri="{BB962C8B-B14F-4D97-AF65-F5344CB8AC3E}">
        <p14:creationId xmlns:p14="http://schemas.microsoft.com/office/powerpoint/2010/main" val="90261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2283-3D9B-4E98-DF50-661E4FA235AF}"/>
              </a:ext>
            </a:extLst>
          </p:cNvPr>
          <p:cNvSpPr>
            <a:spLocks noGrp="1"/>
          </p:cNvSpPr>
          <p:nvPr>
            <p:ph type="title"/>
          </p:nvPr>
        </p:nvSpPr>
        <p:spPr>
          <a:xfrm>
            <a:off x="1471952" y="1753039"/>
            <a:ext cx="4279309" cy="2453202"/>
          </a:xfrm>
        </p:spPr>
        <p:txBody>
          <a:bodyPr/>
          <a:lstStyle/>
          <a:p>
            <a:pPr algn="r" defTabSz="914126">
              <a:lnSpc>
                <a:spcPct val="110000"/>
              </a:lnSpc>
            </a:pPr>
            <a:r>
              <a:rPr lang="en-US" sz="4798" spc="-50" dirty="0">
                <a:solidFill>
                  <a:schemeClr val="tx1">
                    <a:lumMod val="75000"/>
                    <a:lumOff val="25000"/>
                  </a:schemeClr>
                </a:solidFill>
              </a:rPr>
              <a:t>Study Leader Assistance</a:t>
            </a:r>
          </a:p>
        </p:txBody>
      </p:sp>
      <p:sp>
        <p:nvSpPr>
          <p:cNvPr id="3" name="Slide Number Placeholder 2">
            <a:extLst>
              <a:ext uri="{FF2B5EF4-FFF2-40B4-BE49-F238E27FC236}">
                <a16:creationId xmlns:a16="http://schemas.microsoft.com/office/drawing/2014/main" id="{95809A60-CBAA-0E01-A7EF-B08B34C1BAFF}"/>
              </a:ext>
            </a:extLst>
          </p:cNvPr>
          <p:cNvSpPr>
            <a:spLocks noGrp="1"/>
          </p:cNvSpPr>
          <p:nvPr>
            <p:ph type="sldNum" sz="quarter" idx="12"/>
          </p:nvPr>
        </p:nvSpPr>
        <p:spPr/>
        <p:txBody>
          <a:bodyPr/>
          <a:lstStyle/>
          <a:p>
            <a:fld id="{EB37DED6-D4C7-42EE-AB49-D2E39E64FDE4}" type="slidenum">
              <a:rPr lang="en-US" smtClean="0"/>
              <a:t>25</a:t>
            </a:fld>
            <a:endParaRPr lang="en-US" dirty="0"/>
          </a:p>
        </p:txBody>
      </p:sp>
      <p:sp>
        <p:nvSpPr>
          <p:cNvPr id="6" name="Text Placeholder 2">
            <a:extLst>
              <a:ext uri="{FF2B5EF4-FFF2-40B4-BE49-F238E27FC236}">
                <a16:creationId xmlns:a16="http://schemas.microsoft.com/office/drawing/2014/main" id="{CE64F777-B6AA-BDB0-D5C4-FEDCCF0D56F8}"/>
              </a:ext>
            </a:extLst>
          </p:cNvPr>
          <p:cNvSpPr txBox="1">
            <a:spLocks/>
          </p:cNvSpPr>
          <p:nvPr/>
        </p:nvSpPr>
        <p:spPr>
          <a:xfrm>
            <a:off x="6910175" y="2154033"/>
            <a:ext cx="4442256" cy="1711952"/>
          </a:xfrm>
          <a:prstGeom prst="rect">
            <a:avLst/>
          </a:prstGeom>
        </p:spPr>
        <p:txBody>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998" dirty="0"/>
          </a:p>
          <a:p>
            <a:r>
              <a:rPr lang="en-US" sz="1998" dirty="0"/>
              <a:t>Sample Prayers</a:t>
            </a:r>
          </a:p>
          <a:p>
            <a:r>
              <a:rPr lang="en-US" sz="1998" dirty="0"/>
              <a:t>Study Question Answer Keys</a:t>
            </a:r>
          </a:p>
          <a:p>
            <a:r>
              <a:rPr lang="en-US" sz="1998" dirty="0"/>
              <a:t>Bonus slides</a:t>
            </a:r>
          </a:p>
        </p:txBody>
      </p:sp>
      <p:sp>
        <p:nvSpPr>
          <p:cNvPr id="7" name="Left Brace 6">
            <a:extLst>
              <a:ext uri="{FF2B5EF4-FFF2-40B4-BE49-F238E27FC236}">
                <a16:creationId xmlns:a16="http://schemas.microsoft.com/office/drawing/2014/main" id="{F93C33CF-6840-0EA9-203A-85BF27B1A7EF}"/>
              </a:ext>
            </a:extLst>
          </p:cNvPr>
          <p:cNvSpPr/>
          <p:nvPr/>
        </p:nvSpPr>
        <p:spPr>
          <a:xfrm>
            <a:off x="5942004" y="1753038"/>
            <a:ext cx="812682" cy="2513945"/>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319973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76F1-923E-0BBB-9B84-A5636225824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C82EA80-397C-3251-EC1E-8A62C5E69941}"/>
              </a:ext>
            </a:extLst>
          </p:cNvPr>
          <p:cNvSpPr>
            <a:spLocks noGrp="1"/>
          </p:cNvSpPr>
          <p:nvPr>
            <p:ph type="title"/>
          </p:nvPr>
        </p:nvSpPr>
        <p:spPr>
          <a:xfrm>
            <a:off x="1120194" y="77073"/>
            <a:ext cx="10154709" cy="1396636"/>
          </a:xfrm>
        </p:spPr>
        <p:txBody>
          <a:bodyPr/>
          <a:lstStyle/>
          <a:p>
            <a:r>
              <a:rPr lang="en-US" dirty="0">
                <a:solidFill>
                  <a:schemeClr val="accent2">
                    <a:lumMod val="75000"/>
                  </a:schemeClr>
                </a:solidFill>
              </a:rPr>
              <a:t>Sample </a:t>
            </a:r>
            <a:r>
              <a:rPr lang="en-US" dirty="0">
                <a:solidFill>
                  <a:schemeClr val="accent1">
                    <a:lumMod val="75000"/>
                  </a:schemeClr>
                </a:solidFill>
              </a:rPr>
              <a:t>Opening Prayer Verse: John</a:t>
            </a:r>
          </a:p>
        </p:txBody>
      </p:sp>
      <p:sp>
        <p:nvSpPr>
          <p:cNvPr id="11" name="Content Placeholder 2">
            <a:extLst>
              <a:ext uri="{FF2B5EF4-FFF2-40B4-BE49-F238E27FC236}">
                <a16:creationId xmlns:a16="http://schemas.microsoft.com/office/drawing/2014/main" id="{CF46F8FE-4B71-32D1-4B7C-A271F60D86FC}"/>
              </a:ext>
            </a:extLst>
          </p:cNvPr>
          <p:cNvSpPr>
            <a:spLocks noGrp="1"/>
          </p:cNvSpPr>
          <p:nvPr>
            <p:ph sz="half" idx="1"/>
          </p:nvPr>
        </p:nvSpPr>
        <p:spPr>
          <a:xfrm>
            <a:off x="1018884" y="1980527"/>
            <a:ext cx="5178664" cy="3536870"/>
          </a:xfrm>
        </p:spPr>
        <p:txBody>
          <a:bodyPr>
            <a:noAutofit/>
          </a:bodyPr>
          <a:lstStyle/>
          <a:p>
            <a:pPr marL="0" indent="0">
              <a:buNone/>
            </a:pPr>
            <a:r>
              <a:rPr lang="en-US" sz="1400" dirty="0">
                <a:hlinkClick r:id="rId2"/>
              </a:rPr>
              <a:t>John 1:1-5</a:t>
            </a:r>
            <a:r>
              <a:rPr lang="en-US" sz="1400" dirty="0">
                <a:solidFill>
                  <a:schemeClr val="accent1">
                    <a:lumMod val="75000"/>
                  </a:schemeClr>
                </a:solidFill>
              </a:rPr>
              <a:t>,</a:t>
            </a:r>
            <a:r>
              <a:rPr lang="en-US" sz="1400" dirty="0"/>
              <a:t> </a:t>
            </a:r>
            <a:r>
              <a:rPr lang="en-US" sz="1400" dirty="0">
                <a:solidFill>
                  <a:schemeClr val="accent1">
                    <a:lumMod val="75000"/>
                  </a:schemeClr>
                </a:solidFill>
              </a:rPr>
              <a:t>“In the beginning was the Word, and the Word was with God, and the Word was God. He was in the beginning with God. All things were made through him, and without him was not any thing made that was made. In him was life, and the life was the light of men. The light shines in the darkness, and the darkness has not overcome it.”</a:t>
            </a:r>
          </a:p>
          <a:p>
            <a:pPr marL="0" indent="0">
              <a:buNone/>
            </a:pPr>
            <a:endParaRPr lang="en-US" sz="1400" dirty="0">
              <a:solidFill>
                <a:schemeClr val="accent1">
                  <a:lumMod val="75000"/>
                </a:schemeClr>
              </a:solidFill>
            </a:endParaRPr>
          </a:p>
          <a:p>
            <a:pPr marL="0" indent="0">
              <a:spcBef>
                <a:spcPts val="0"/>
              </a:spcBef>
              <a:buNone/>
            </a:pPr>
            <a:r>
              <a:rPr lang="en-US" sz="1400" b="1" dirty="0">
                <a:solidFill>
                  <a:schemeClr val="accent2">
                    <a:lumMod val="75000"/>
                  </a:schemeClr>
                </a:solidFill>
              </a:rPr>
              <a:t>Sample Prayer</a:t>
            </a:r>
            <a:r>
              <a:rPr lang="en-US" sz="1400" dirty="0">
                <a:solidFill>
                  <a:schemeClr val="accent2">
                    <a:lumMod val="75000"/>
                  </a:schemeClr>
                </a:solidFill>
              </a:rPr>
              <a:t>: Dear Heavenly Father, thank you for the Word who willingly left your side in heaven, took on human flesh and dwelt among us. Thank you for teaching us that He was with You, that all things were made through Him, that in Him is life, and he too is God. We praise you that you are One with the Word and the Holy Spirit, existing in perfect harmony. And we are so grateful that you sent the Light to drive out our personal darknesses, forgive us and cleanse us from all unrighteousness. Thank you for making us new creations, adopting us and giving us the Holy Spirit to instruct and comfort us. Make us fruitful in our service. In Jesus’ name we pray.</a:t>
            </a:r>
            <a:endParaRPr lang="en-US" sz="1400" dirty="0">
              <a:solidFill>
                <a:schemeClr val="accent1">
                  <a:lumMod val="75000"/>
                </a:schemeClr>
              </a:solidFill>
            </a:endParaRPr>
          </a:p>
        </p:txBody>
      </p:sp>
      <p:pic>
        <p:nvPicPr>
          <p:cNvPr id="6" name="Content Placeholder 5" descr="Starry night and mountain ranges">
            <a:extLst>
              <a:ext uri="{FF2B5EF4-FFF2-40B4-BE49-F238E27FC236}">
                <a16:creationId xmlns:a16="http://schemas.microsoft.com/office/drawing/2014/main" id="{20594B3F-4FED-FD1F-8B31-71B1FA178B2D}"/>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331371" y="1980527"/>
            <a:ext cx="4899162" cy="3263086"/>
          </a:xfrm>
        </p:spPr>
      </p:pic>
      <p:sp>
        <p:nvSpPr>
          <p:cNvPr id="4" name="Slide Number Placeholder 3">
            <a:extLst>
              <a:ext uri="{FF2B5EF4-FFF2-40B4-BE49-F238E27FC236}">
                <a16:creationId xmlns:a16="http://schemas.microsoft.com/office/drawing/2014/main" id="{F3600793-E9A1-E57B-C312-3A9F76466DF5}"/>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26</a:t>
            </a:fld>
            <a:endParaRPr lang="en-US" dirty="0"/>
          </a:p>
        </p:txBody>
      </p:sp>
    </p:spTree>
    <p:extLst>
      <p:ext uri="{BB962C8B-B14F-4D97-AF65-F5344CB8AC3E}">
        <p14:creationId xmlns:p14="http://schemas.microsoft.com/office/powerpoint/2010/main" val="90717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C2CE4-BDB3-89A7-ADAF-37D684E34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96F81-78E7-BD93-6870-ADFE31657BD2}"/>
              </a:ext>
            </a:extLst>
          </p:cNvPr>
          <p:cNvSpPr>
            <a:spLocks noGrp="1"/>
          </p:cNvSpPr>
          <p:nvPr>
            <p:ph type="title"/>
          </p:nvPr>
        </p:nvSpPr>
        <p:spPr>
          <a:xfrm>
            <a:off x="838200" y="365126"/>
            <a:ext cx="10515600" cy="520872"/>
          </a:xfrm>
        </p:spPr>
        <p:txBody>
          <a:bodyPr>
            <a:normAutofit/>
          </a:bodyPr>
          <a:lstStyle/>
          <a:p>
            <a:pPr algn="ctr" defTabSz="914126">
              <a:lnSpc>
                <a:spcPct val="85000"/>
              </a:lnSpc>
            </a:pPr>
            <a:r>
              <a:rPr lang="en-US" sz="2399" b="1" spc="-50" dirty="0">
                <a:solidFill>
                  <a:schemeClr val="accent2">
                    <a:lumMod val="75000"/>
                  </a:schemeClr>
                </a:solidFill>
              </a:rPr>
              <a:t>John: Study Questions</a:t>
            </a:r>
          </a:p>
        </p:txBody>
      </p:sp>
      <p:sp>
        <p:nvSpPr>
          <p:cNvPr id="3" name="Slide Number Placeholder 2">
            <a:extLst>
              <a:ext uri="{FF2B5EF4-FFF2-40B4-BE49-F238E27FC236}">
                <a16:creationId xmlns:a16="http://schemas.microsoft.com/office/drawing/2014/main" id="{26F3D2BF-370B-AD8B-C2EC-30A41E30B7C5}"/>
              </a:ext>
            </a:extLst>
          </p:cNvPr>
          <p:cNvSpPr>
            <a:spLocks noGrp="1"/>
          </p:cNvSpPr>
          <p:nvPr>
            <p:ph type="sldNum" sz="quarter" idx="12"/>
          </p:nvPr>
        </p:nvSpPr>
        <p:spPr/>
        <p:txBody>
          <a:bodyPr/>
          <a:lstStyle/>
          <a:p>
            <a:fld id="{EB37DED6-D4C7-42EE-AB49-D2E39E64FDE4}" type="slidenum">
              <a:rPr lang="en-US" smtClean="0"/>
              <a:t>27</a:t>
            </a:fld>
            <a:endParaRPr lang="en-US" dirty="0"/>
          </a:p>
        </p:txBody>
      </p:sp>
      <p:sp>
        <p:nvSpPr>
          <p:cNvPr id="6" name="TextBox 5">
            <a:extLst>
              <a:ext uri="{FF2B5EF4-FFF2-40B4-BE49-F238E27FC236}">
                <a16:creationId xmlns:a16="http://schemas.microsoft.com/office/drawing/2014/main" id="{3A5D5461-73F8-7E41-F409-AB0EE164F3F5}"/>
              </a:ext>
            </a:extLst>
          </p:cNvPr>
          <p:cNvSpPr txBox="1"/>
          <p:nvPr/>
        </p:nvSpPr>
        <p:spPr>
          <a:xfrm>
            <a:off x="907710" y="889109"/>
            <a:ext cx="10234859" cy="5539978"/>
          </a:xfrm>
          <a:prstGeom prst="rect">
            <a:avLst/>
          </a:prstGeom>
          <a:noFill/>
        </p:spPr>
        <p:txBody>
          <a:bodyPr wrap="square" rtlCol="0">
            <a:spAutoFit/>
          </a:bodyPr>
          <a:lstStyle/>
          <a:p>
            <a:pPr marL="228531" indent="-228531" defTabSz="457063">
              <a:buFont typeface="+mj-lt"/>
              <a:buAutoNum type="arabicPeriod"/>
              <a:defRPr/>
            </a:pPr>
            <a:r>
              <a:rPr lang="en-US" sz="1100" dirty="0">
                <a:solidFill>
                  <a:srgbClr val="A5A5A5">
                    <a:lumMod val="50000"/>
                  </a:srgbClr>
                </a:solidFill>
              </a:rPr>
              <a:t>In the opening prologue of John’s gospel (Chapter 1), he introduces the person of Jesus using several descriptions. Which of the following descriptors did John apply to Jesus? (Check all that apply.)</a:t>
            </a:r>
          </a:p>
          <a:p>
            <a:pPr marL="228531" indent="-228531" defTabSz="457063">
              <a:buFont typeface="+mj-lt"/>
              <a:buAutoNum type="arabicPeriod"/>
              <a:defRPr/>
            </a:pPr>
            <a:endParaRPr lang="en-US" sz="11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457063" lvl="1" defTabSz="457063">
              <a:defRPr/>
            </a:pPr>
            <a:endParaRPr lang="en-US" sz="1000" dirty="0">
              <a:solidFill>
                <a:srgbClr val="A5A5A5">
                  <a:lumMod val="50000"/>
                </a:srgbClr>
              </a:solidFill>
            </a:endParaRPr>
          </a:p>
          <a:p>
            <a:pPr marL="228531" indent="-228531" defTabSz="457063">
              <a:buFont typeface="+mj-lt"/>
              <a:buAutoNum type="arabicPeriod"/>
              <a:defRPr/>
            </a:pPr>
            <a:r>
              <a:rPr lang="en-US" sz="1100" dirty="0">
                <a:solidFill>
                  <a:srgbClr val="A5A5A5">
                    <a:lumMod val="50000"/>
                  </a:srgbClr>
                </a:solidFill>
              </a:rPr>
              <a:t>In John 6:35 we read: “Jesus said to them, “I am the bread of life; whoever comes to me shall not hunger, and whoever believes in me shall never thirst.” Which scripture below is the </a:t>
            </a:r>
            <a:r>
              <a:rPr lang="en-US" sz="1100" u="sng" dirty="0">
                <a:solidFill>
                  <a:srgbClr val="A5A5A5">
                    <a:lumMod val="50000"/>
                  </a:srgbClr>
                </a:solidFill>
              </a:rPr>
              <a:t>best</a:t>
            </a:r>
            <a:r>
              <a:rPr lang="en-US" sz="1100" dirty="0">
                <a:solidFill>
                  <a:srgbClr val="A5A5A5">
                    <a:lumMod val="50000"/>
                  </a:srgbClr>
                </a:solidFill>
              </a:rPr>
              <a:t> cross reference to support the primary interpretation of John 6:35? </a:t>
            </a:r>
          </a:p>
          <a:p>
            <a:pPr defTabSz="457063">
              <a:defRPr/>
            </a:pPr>
            <a:endParaRPr lang="en-US" sz="1100" dirty="0">
              <a:solidFill>
                <a:srgbClr val="A5A5A5">
                  <a:lumMod val="50000"/>
                </a:srgbClr>
              </a:solidFill>
            </a:endParaRPr>
          </a:p>
          <a:p>
            <a:pPr defTabSz="457063">
              <a:defRPr/>
            </a:pPr>
            <a:endParaRPr lang="en-US" sz="1100" dirty="0">
              <a:solidFill>
                <a:srgbClr val="A5A5A5">
                  <a:lumMod val="50000"/>
                </a:srgbClr>
              </a:solidFill>
            </a:endParaRPr>
          </a:p>
          <a:p>
            <a:pPr defTabSz="457063">
              <a:defRPr/>
            </a:pPr>
            <a:endParaRPr lang="en-US" sz="1100" dirty="0">
              <a:solidFill>
                <a:srgbClr val="A5A5A5">
                  <a:lumMod val="50000"/>
                </a:srgbClr>
              </a:solidFill>
            </a:endParaRPr>
          </a:p>
          <a:p>
            <a:pPr lvl="2" defTabSz="457063">
              <a:defRPr/>
            </a:pPr>
            <a:endParaRPr lang="en-US" sz="11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Jesus identifies himself with eight “I AM” statements in the book of John. Which one of the following is </a:t>
            </a:r>
            <a:r>
              <a:rPr lang="en-US" sz="1100" b="1" u="sng" dirty="0">
                <a:solidFill>
                  <a:srgbClr val="A5A5A5">
                    <a:lumMod val="50000"/>
                  </a:srgbClr>
                </a:solidFill>
              </a:rPr>
              <a:t>not</a:t>
            </a:r>
            <a:r>
              <a:rPr lang="en-US" sz="1100" dirty="0">
                <a:solidFill>
                  <a:srgbClr val="A5A5A5">
                    <a:lumMod val="50000"/>
                  </a:srgbClr>
                </a:solidFill>
              </a:rPr>
              <a:t> one of His “I AM” statements? </a:t>
            </a: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r>
              <a:rPr lang="en-US" sz="1100" dirty="0">
                <a:solidFill>
                  <a:srgbClr val="A5A5A5">
                    <a:lumMod val="50000"/>
                  </a:srgbClr>
                </a:solidFill>
              </a:rPr>
              <a:t>John records eight miraculous works of Jesus, and seven have been listed below. Which sign from Jesus listed on the left do you believe best demonstrated each declaration listed on the right? [</a:t>
            </a:r>
            <a:r>
              <a:rPr lang="en-US" sz="1100" b="1" dirty="0">
                <a:solidFill>
                  <a:srgbClr val="A5A5A5">
                    <a:lumMod val="50000"/>
                  </a:srgbClr>
                </a:solidFill>
              </a:rPr>
              <a:t>Note:</a:t>
            </a:r>
            <a:r>
              <a:rPr lang="en-US" sz="1100" dirty="0">
                <a:solidFill>
                  <a:srgbClr val="A5A5A5">
                    <a:lumMod val="50000"/>
                  </a:srgbClr>
                </a:solidFill>
              </a:rPr>
              <a:t> </a:t>
            </a:r>
            <a:r>
              <a:rPr lang="en-US" sz="1100" u="sng" dirty="0">
                <a:solidFill>
                  <a:srgbClr val="A5A5A5">
                    <a:lumMod val="50000"/>
                  </a:srgbClr>
                </a:solidFill>
              </a:rPr>
              <a:t>There are no perfect answers, so just prayerfully enjoy meditating on our Savior.</a:t>
            </a:r>
            <a:r>
              <a:rPr lang="en-US" sz="1100" dirty="0">
                <a:solidFill>
                  <a:srgbClr val="A5A5A5">
                    <a:lumMod val="50000"/>
                  </a:srgbClr>
                </a:solidFill>
              </a:rPr>
              <a:t>]</a:t>
            </a: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100" dirty="0">
              <a:solidFill>
                <a:srgbClr val="A5A5A5">
                  <a:lumMod val="50000"/>
                </a:srgbClr>
              </a:solidFill>
            </a:endParaRPr>
          </a:p>
          <a:p>
            <a:pPr marL="228600" indent="-228600" defTabSz="457063">
              <a:buFont typeface="+mj-lt"/>
              <a:buAutoNum type="arabicPeriod" startAt="3"/>
              <a:defRPr/>
            </a:pPr>
            <a:endParaRPr lang="en-US" sz="1000" dirty="0"/>
          </a:p>
          <a:p>
            <a:pPr marL="228531" indent="-228531" defTabSz="457063">
              <a:buFont typeface="+mj-lt"/>
              <a:buAutoNum type="arabicPeriod" startAt="3"/>
              <a:defRPr/>
            </a:pPr>
            <a:endParaRPr lang="en-US" sz="1100" dirty="0">
              <a:solidFill>
                <a:srgbClr val="A5A5A5">
                  <a:lumMod val="50000"/>
                </a:srgbClr>
              </a:solidFill>
            </a:endParaRPr>
          </a:p>
          <a:p>
            <a:pPr defTabSz="457063">
              <a:defRPr/>
            </a:pPr>
            <a:endParaRPr lang="en-US" sz="1100" dirty="0"/>
          </a:p>
          <a:p>
            <a:pPr marL="228531" indent="-228531" defTabSz="457063">
              <a:buFont typeface="+mj-lt"/>
              <a:buAutoNum type="arabicPeriod"/>
              <a:defRPr/>
            </a:pPr>
            <a:endParaRPr lang="en-US" sz="1100" dirty="0"/>
          </a:p>
        </p:txBody>
      </p:sp>
      <p:sp>
        <p:nvSpPr>
          <p:cNvPr id="7" name="TextBox 6">
            <a:extLst>
              <a:ext uri="{FF2B5EF4-FFF2-40B4-BE49-F238E27FC236}">
                <a16:creationId xmlns:a16="http://schemas.microsoft.com/office/drawing/2014/main" id="{D25C5C5F-1FA2-58CC-4BA3-3800A449D20E}"/>
              </a:ext>
            </a:extLst>
          </p:cNvPr>
          <p:cNvSpPr txBox="1"/>
          <p:nvPr/>
        </p:nvSpPr>
        <p:spPr>
          <a:xfrm>
            <a:off x="966651" y="1293223"/>
            <a:ext cx="4258492" cy="1277273"/>
          </a:xfrm>
          <a:prstGeom prst="rect">
            <a:avLst/>
          </a:prstGeom>
          <a:noFill/>
        </p:spPr>
        <p:txBody>
          <a:bodyPr wrap="square" rtlCol="0">
            <a:spAutoFit/>
          </a:bodyPr>
          <a:lstStyle/>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The Word </a:t>
            </a:r>
            <a:r>
              <a:rPr lang="en-US" sz="1100" dirty="0">
                <a:solidFill>
                  <a:schemeClr val="accent2">
                    <a:lumMod val="50000"/>
                  </a:schemeClr>
                </a:solidFill>
              </a:rPr>
              <a:t>(John 1:1)</a:t>
            </a:r>
            <a:endParaRPr lang="en-US" sz="1100" dirty="0">
              <a:solidFill>
                <a:srgbClr val="A5A5A5">
                  <a:lumMod val="50000"/>
                </a:srgbClr>
              </a:solidFill>
            </a:endParaRP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God </a:t>
            </a:r>
            <a:r>
              <a:rPr lang="en-US" sz="1100" dirty="0">
                <a:solidFill>
                  <a:schemeClr val="accent2">
                    <a:lumMod val="50000"/>
                  </a:schemeClr>
                </a:solidFill>
              </a:rPr>
              <a:t>(John 1:1)</a:t>
            </a:r>
            <a:endParaRPr lang="en-US" sz="1100" dirty="0">
              <a:solidFill>
                <a:srgbClr val="A5A5A5">
                  <a:lumMod val="50000"/>
                </a:srgbClr>
              </a:solidFill>
            </a:endParaRP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Creator </a:t>
            </a:r>
            <a:r>
              <a:rPr lang="en-US" sz="1100" dirty="0">
                <a:solidFill>
                  <a:schemeClr val="accent2">
                    <a:lumMod val="50000"/>
                  </a:schemeClr>
                </a:solidFill>
              </a:rPr>
              <a:t>(John 1:3, 1:10)</a:t>
            </a:r>
            <a:endParaRPr lang="en-US" sz="1100" dirty="0">
              <a:solidFill>
                <a:srgbClr val="A5A5A5">
                  <a:lumMod val="50000"/>
                </a:srgbClr>
              </a:solidFill>
            </a:endParaRPr>
          </a:p>
          <a:p>
            <a:pPr marL="628650" lvl="1" indent="-171450" defTabSz="457063">
              <a:buFont typeface="Wingdings" panose="05000000000000000000" pitchFamily="2" charset="2"/>
              <a:buChar char="q"/>
              <a:defRPr/>
            </a:pPr>
            <a:r>
              <a:rPr lang="en-US" sz="1100" dirty="0">
                <a:solidFill>
                  <a:srgbClr val="A5A5A5">
                    <a:lumMod val="50000"/>
                  </a:srgbClr>
                </a:solidFill>
              </a:rPr>
              <a:t>The Archangel</a:t>
            </a: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The True Light </a:t>
            </a:r>
            <a:r>
              <a:rPr lang="en-US" sz="1100" dirty="0">
                <a:solidFill>
                  <a:schemeClr val="accent2">
                    <a:lumMod val="50000"/>
                  </a:schemeClr>
                </a:solidFill>
              </a:rPr>
              <a:t>(John 1:4-5, 1:8-9)</a:t>
            </a:r>
            <a:endParaRPr lang="en-US" sz="1100" dirty="0">
              <a:solidFill>
                <a:srgbClr val="A5A5A5">
                  <a:lumMod val="50000"/>
                </a:srgbClr>
              </a:solidFill>
            </a:endParaRP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Glory of the only begotten [Son] of the Father </a:t>
            </a:r>
            <a:r>
              <a:rPr lang="en-US" sz="1100" dirty="0">
                <a:solidFill>
                  <a:schemeClr val="accent2">
                    <a:lumMod val="50000"/>
                  </a:schemeClr>
                </a:solidFill>
              </a:rPr>
              <a:t>(John 1:18) </a:t>
            </a:r>
            <a:endParaRPr lang="en-US" sz="1100" dirty="0">
              <a:solidFill>
                <a:srgbClr val="A5A5A5">
                  <a:lumMod val="50000"/>
                </a:srgbClr>
              </a:solidFill>
            </a:endParaRPr>
          </a:p>
          <a:p>
            <a:pPr marL="628650" lvl="1" indent="-171450" defTabSz="457063">
              <a:buFont typeface="Wingdings" panose="05000000000000000000" pitchFamily="2" charset="2"/>
              <a:buChar char="q"/>
              <a:defRPr/>
            </a:pPr>
            <a:r>
              <a:rPr lang="en-US" sz="1100" dirty="0">
                <a:solidFill>
                  <a:srgbClr val="A5A5A5">
                    <a:lumMod val="50000"/>
                  </a:srgbClr>
                </a:solidFill>
              </a:rPr>
              <a:t>The Morning Star</a:t>
            </a:r>
          </a:p>
        </p:txBody>
      </p:sp>
      <p:sp>
        <p:nvSpPr>
          <p:cNvPr id="8" name="TextBox 7">
            <a:extLst>
              <a:ext uri="{FF2B5EF4-FFF2-40B4-BE49-F238E27FC236}">
                <a16:creationId xmlns:a16="http://schemas.microsoft.com/office/drawing/2014/main" id="{36922E00-AF82-870E-494D-1865DA8526E1}"/>
              </a:ext>
            </a:extLst>
          </p:cNvPr>
          <p:cNvSpPr txBox="1"/>
          <p:nvPr/>
        </p:nvSpPr>
        <p:spPr>
          <a:xfrm>
            <a:off x="5077096" y="1293223"/>
            <a:ext cx="4648201" cy="1277273"/>
          </a:xfrm>
          <a:prstGeom prst="rect">
            <a:avLst/>
          </a:prstGeom>
          <a:noFill/>
        </p:spPr>
        <p:txBody>
          <a:bodyPr wrap="square" rtlCol="0">
            <a:spAutoFit/>
          </a:bodyPr>
          <a:lstStyle/>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Messiah </a:t>
            </a:r>
            <a:r>
              <a:rPr lang="en-US" sz="1100" dirty="0">
                <a:solidFill>
                  <a:schemeClr val="accent2">
                    <a:lumMod val="50000"/>
                  </a:schemeClr>
                </a:solidFill>
              </a:rPr>
              <a:t>(John 1:41)</a:t>
            </a:r>
            <a:endParaRPr lang="en-US" sz="1100" dirty="0">
              <a:solidFill>
                <a:srgbClr val="A5A5A5">
                  <a:lumMod val="50000"/>
                </a:srgbClr>
              </a:solidFill>
            </a:endParaRP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King of Israel </a:t>
            </a:r>
            <a:r>
              <a:rPr lang="en-US" sz="1100" dirty="0">
                <a:solidFill>
                  <a:schemeClr val="accent2">
                    <a:lumMod val="50000"/>
                  </a:schemeClr>
                </a:solidFill>
              </a:rPr>
              <a:t>(John 1:49)</a:t>
            </a:r>
            <a:endParaRPr lang="en-US" sz="1100" dirty="0">
              <a:solidFill>
                <a:srgbClr val="A5A5A5">
                  <a:lumMod val="50000"/>
                </a:srgbClr>
              </a:solidFill>
            </a:endParaRPr>
          </a:p>
          <a:p>
            <a:pPr marL="628650" lvl="1" indent="-171450" defTabSz="457063">
              <a:buFont typeface="Wingdings" panose="05000000000000000000" pitchFamily="2" charset="2"/>
              <a:buChar char="q"/>
              <a:defRPr/>
            </a:pPr>
            <a:r>
              <a:rPr lang="en-US" sz="1100" dirty="0">
                <a:solidFill>
                  <a:srgbClr val="A5A5A5">
                    <a:lumMod val="50000"/>
                  </a:srgbClr>
                </a:solidFill>
              </a:rPr>
              <a:t>Priest in the order of Melchizedek </a:t>
            </a: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Son of Man </a:t>
            </a:r>
            <a:r>
              <a:rPr lang="en-US" sz="1100" dirty="0">
                <a:solidFill>
                  <a:schemeClr val="accent2">
                    <a:lumMod val="50000"/>
                  </a:schemeClr>
                </a:solidFill>
              </a:rPr>
              <a:t>(John 1:51)</a:t>
            </a:r>
            <a:endParaRPr lang="en-US" sz="1100" dirty="0">
              <a:solidFill>
                <a:srgbClr val="A5A5A5">
                  <a:lumMod val="50000"/>
                </a:srgbClr>
              </a:solidFill>
            </a:endParaRP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The Lamb of God who takes away the sin of the world </a:t>
            </a:r>
            <a:r>
              <a:rPr lang="en-US" sz="1100" dirty="0">
                <a:solidFill>
                  <a:schemeClr val="accent2">
                    <a:lumMod val="50000"/>
                  </a:schemeClr>
                </a:solidFill>
              </a:rPr>
              <a:t>(John 1:29)</a:t>
            </a:r>
            <a:endParaRPr lang="en-US" sz="1100" dirty="0">
              <a:solidFill>
                <a:srgbClr val="A5A5A5">
                  <a:lumMod val="50000"/>
                </a:srgbClr>
              </a:solidFill>
            </a:endParaRP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Son of God </a:t>
            </a:r>
            <a:r>
              <a:rPr lang="en-US" sz="1100" dirty="0">
                <a:solidFill>
                  <a:schemeClr val="accent2">
                    <a:lumMod val="50000"/>
                  </a:schemeClr>
                </a:solidFill>
              </a:rPr>
              <a:t>(John 1:34, 1:49)</a:t>
            </a: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The source of Life </a:t>
            </a:r>
            <a:r>
              <a:rPr lang="en-US" sz="1100" dirty="0">
                <a:solidFill>
                  <a:schemeClr val="accent2">
                    <a:lumMod val="50000"/>
                  </a:schemeClr>
                </a:solidFill>
              </a:rPr>
              <a:t>(John 1:4)</a:t>
            </a:r>
            <a:endParaRPr lang="en-US" sz="1100" dirty="0">
              <a:solidFill>
                <a:srgbClr val="A5A5A5">
                  <a:lumMod val="50000"/>
                </a:srgbClr>
              </a:solidFill>
            </a:endParaRPr>
          </a:p>
        </p:txBody>
      </p:sp>
      <p:sp>
        <p:nvSpPr>
          <p:cNvPr id="9" name="TextBox 8">
            <a:extLst>
              <a:ext uri="{FF2B5EF4-FFF2-40B4-BE49-F238E27FC236}">
                <a16:creationId xmlns:a16="http://schemas.microsoft.com/office/drawing/2014/main" id="{A8A7F835-779C-104C-D943-5971986F947D}"/>
              </a:ext>
            </a:extLst>
          </p:cNvPr>
          <p:cNvSpPr txBox="1"/>
          <p:nvPr/>
        </p:nvSpPr>
        <p:spPr>
          <a:xfrm>
            <a:off x="966651" y="3059827"/>
            <a:ext cx="2517970" cy="430887"/>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hlinkClick r:id="rId2"/>
              </a:rPr>
              <a:t>Nehemiah 9:15</a:t>
            </a:r>
            <a:r>
              <a:rPr lang="en-US" sz="1100" dirty="0">
                <a:solidFill>
                  <a:srgbClr val="A5A5A5">
                    <a:lumMod val="50000"/>
                  </a:srgbClr>
                </a:solidFill>
              </a:rPr>
              <a:t> </a:t>
            </a:r>
          </a:p>
          <a:p>
            <a:pPr marL="628650" lvl="1" indent="-171450" defTabSz="457063">
              <a:buFont typeface="Wingdings" panose="05000000000000000000" pitchFamily="2" charset="2"/>
              <a:buChar char="q"/>
              <a:defRPr/>
            </a:pPr>
            <a:r>
              <a:rPr lang="en-US" sz="1100" dirty="0">
                <a:solidFill>
                  <a:srgbClr val="A5A5A5">
                    <a:lumMod val="50000"/>
                  </a:srgbClr>
                </a:solidFill>
                <a:hlinkClick r:id="rId3"/>
              </a:rPr>
              <a:t>Deuteronomy 8:3</a:t>
            </a:r>
            <a:endParaRPr lang="en-US" sz="1100" dirty="0">
              <a:solidFill>
                <a:srgbClr val="A5A5A5">
                  <a:lumMod val="50000"/>
                </a:srgbClr>
              </a:solidFill>
            </a:endParaRPr>
          </a:p>
        </p:txBody>
      </p:sp>
      <p:sp>
        <p:nvSpPr>
          <p:cNvPr id="10" name="TextBox 9">
            <a:extLst>
              <a:ext uri="{FF2B5EF4-FFF2-40B4-BE49-F238E27FC236}">
                <a16:creationId xmlns:a16="http://schemas.microsoft.com/office/drawing/2014/main" id="{E91621A6-567A-FF30-A750-BB148408D58E}"/>
              </a:ext>
            </a:extLst>
          </p:cNvPr>
          <p:cNvSpPr txBox="1"/>
          <p:nvPr/>
        </p:nvSpPr>
        <p:spPr>
          <a:xfrm>
            <a:off x="4463142" y="3059826"/>
            <a:ext cx="6620691" cy="430887"/>
          </a:xfrm>
          <a:prstGeom prst="rect">
            <a:avLst/>
          </a:prstGeom>
          <a:noFill/>
        </p:spPr>
        <p:txBody>
          <a:bodyPr wrap="square" rtlCol="0">
            <a:spAutoFit/>
          </a:bodyPr>
          <a:lstStyle/>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hlinkClick r:id="rId4"/>
              </a:rPr>
              <a:t>Matthew 5:6</a:t>
            </a:r>
            <a:r>
              <a:rPr lang="en-US" sz="1100" dirty="0">
                <a:solidFill>
                  <a:srgbClr val="A5A5A5">
                    <a:lumMod val="50000"/>
                  </a:srgbClr>
                </a:solidFill>
              </a:rPr>
              <a:t>,</a:t>
            </a:r>
            <a:r>
              <a:rPr lang="en-US" sz="1100" dirty="0">
                <a:solidFill>
                  <a:schemeClr val="accent2">
                    <a:lumMod val="50000"/>
                  </a:schemeClr>
                </a:solidFill>
              </a:rPr>
              <a:t>"Blessed are those who hunger and thirst for righteousness, for they shall be satisfied.”</a:t>
            </a:r>
            <a:endParaRPr lang="en-US" sz="1100" dirty="0">
              <a:solidFill>
                <a:srgbClr val="A5A5A5">
                  <a:lumMod val="50000"/>
                </a:srgbClr>
              </a:solidFill>
            </a:endParaRPr>
          </a:p>
          <a:p>
            <a:pPr marL="628650" lvl="1" indent="-171450" defTabSz="457063">
              <a:buFont typeface="Wingdings" panose="05000000000000000000" pitchFamily="2" charset="2"/>
              <a:buChar char="q"/>
              <a:defRPr/>
            </a:pPr>
            <a:r>
              <a:rPr lang="en-US" sz="1100" dirty="0">
                <a:solidFill>
                  <a:srgbClr val="A5A5A5">
                    <a:lumMod val="50000"/>
                  </a:srgbClr>
                </a:solidFill>
                <a:hlinkClick r:id="rId5"/>
              </a:rPr>
              <a:t>Isaiah 49:10</a:t>
            </a:r>
            <a:endParaRPr lang="en-US" sz="1100" dirty="0">
              <a:solidFill>
                <a:srgbClr val="A5A5A5">
                  <a:lumMod val="50000"/>
                </a:srgbClr>
              </a:solidFill>
            </a:endParaRPr>
          </a:p>
        </p:txBody>
      </p:sp>
      <p:sp>
        <p:nvSpPr>
          <p:cNvPr id="11" name="TextBox 10">
            <a:extLst>
              <a:ext uri="{FF2B5EF4-FFF2-40B4-BE49-F238E27FC236}">
                <a16:creationId xmlns:a16="http://schemas.microsoft.com/office/drawing/2014/main" id="{4644E578-6D43-FF3D-F459-E4A1EA62940E}"/>
              </a:ext>
            </a:extLst>
          </p:cNvPr>
          <p:cNvSpPr txBox="1"/>
          <p:nvPr/>
        </p:nvSpPr>
        <p:spPr>
          <a:xfrm>
            <a:off x="907710" y="3889722"/>
            <a:ext cx="3093721" cy="769441"/>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I AM the Bread of Life</a:t>
            </a:r>
          </a:p>
          <a:p>
            <a:pPr marL="628650" lvl="1" indent="-171450" defTabSz="457063">
              <a:buClr>
                <a:schemeClr val="accent2">
                  <a:lumMod val="50000"/>
                </a:schemeClr>
              </a:buClr>
              <a:buFont typeface="Wingdings" panose="05000000000000000000" pitchFamily="2" charset="2"/>
              <a:buChar char="ü"/>
              <a:defRPr/>
            </a:pPr>
            <a:r>
              <a:rPr lang="en-US" sz="1100" dirty="0">
                <a:solidFill>
                  <a:srgbClr val="A5A5A5">
                    <a:lumMod val="50000"/>
                  </a:srgbClr>
                </a:solidFill>
              </a:rPr>
              <a:t>I AM the Living Water</a:t>
            </a:r>
          </a:p>
          <a:p>
            <a:pPr marL="628650" lvl="1" indent="-171450" defTabSz="457063">
              <a:buFont typeface="Wingdings" panose="05000000000000000000" pitchFamily="2" charset="2"/>
              <a:buChar char="q"/>
              <a:defRPr/>
            </a:pPr>
            <a:r>
              <a:rPr lang="en-US" sz="1100" dirty="0">
                <a:solidFill>
                  <a:srgbClr val="A5A5A5">
                    <a:lumMod val="50000"/>
                  </a:srgbClr>
                </a:solidFill>
              </a:rPr>
              <a:t>I AM the Door</a:t>
            </a:r>
          </a:p>
          <a:p>
            <a:pPr marL="628650" lvl="1" indent="-171450" defTabSz="457063">
              <a:buFont typeface="Wingdings" panose="05000000000000000000" pitchFamily="2" charset="2"/>
              <a:buChar char="q"/>
              <a:defRPr/>
            </a:pPr>
            <a:r>
              <a:rPr lang="en-US" sz="1100" dirty="0">
                <a:solidFill>
                  <a:srgbClr val="A5A5A5">
                    <a:lumMod val="50000"/>
                  </a:srgbClr>
                </a:solidFill>
              </a:rPr>
              <a:t>I AM the Way, the Truth, and the Life</a:t>
            </a:r>
          </a:p>
        </p:txBody>
      </p:sp>
      <p:sp>
        <p:nvSpPr>
          <p:cNvPr id="12" name="TextBox 11">
            <a:extLst>
              <a:ext uri="{FF2B5EF4-FFF2-40B4-BE49-F238E27FC236}">
                <a16:creationId xmlns:a16="http://schemas.microsoft.com/office/drawing/2014/main" id="{8CDB37A1-1C13-799B-ACA5-48E10F0CF7A6}"/>
              </a:ext>
            </a:extLst>
          </p:cNvPr>
          <p:cNvSpPr txBox="1"/>
          <p:nvPr/>
        </p:nvSpPr>
        <p:spPr>
          <a:xfrm>
            <a:off x="4463143" y="3889722"/>
            <a:ext cx="3093721" cy="769441"/>
          </a:xfrm>
          <a:prstGeom prst="rect">
            <a:avLst/>
          </a:prstGeom>
          <a:noFill/>
        </p:spPr>
        <p:txBody>
          <a:bodyPr wrap="square" rtlCol="0">
            <a:spAutoFit/>
          </a:bodyPr>
          <a:lstStyle/>
          <a:p>
            <a:pPr marL="628650" lvl="1" indent="-171450" defTabSz="457063">
              <a:buFont typeface="Wingdings" panose="05000000000000000000" pitchFamily="2" charset="2"/>
              <a:buChar char="q"/>
              <a:defRPr/>
            </a:pPr>
            <a:r>
              <a:rPr lang="en-US" sz="1100" dirty="0">
                <a:solidFill>
                  <a:srgbClr val="A5A5A5">
                    <a:lumMod val="50000"/>
                  </a:srgbClr>
                </a:solidFill>
              </a:rPr>
              <a:t>I AM the Good Shepherd</a:t>
            </a:r>
          </a:p>
          <a:p>
            <a:pPr marL="628650" lvl="1" indent="-171450" defTabSz="457063">
              <a:buFont typeface="Wingdings" panose="05000000000000000000" pitchFamily="2" charset="2"/>
              <a:buChar char="q"/>
              <a:defRPr/>
            </a:pPr>
            <a:r>
              <a:rPr lang="en-US" sz="1100" dirty="0">
                <a:solidFill>
                  <a:srgbClr val="A5A5A5">
                    <a:lumMod val="50000"/>
                  </a:srgbClr>
                </a:solidFill>
              </a:rPr>
              <a:t>I AM the Resurrection and the Life</a:t>
            </a:r>
          </a:p>
          <a:p>
            <a:pPr marL="628650" lvl="1" indent="-171450" defTabSz="457063">
              <a:buFont typeface="Wingdings" panose="05000000000000000000" pitchFamily="2" charset="2"/>
              <a:buChar char="q"/>
              <a:defRPr/>
            </a:pPr>
            <a:r>
              <a:rPr lang="en-US" sz="1100" dirty="0">
                <a:solidFill>
                  <a:srgbClr val="A5A5A5">
                    <a:lumMod val="50000"/>
                  </a:srgbClr>
                </a:solidFill>
              </a:rPr>
              <a:t>I AM the Light of the World</a:t>
            </a:r>
          </a:p>
          <a:p>
            <a:pPr marL="628650" lvl="1" indent="-171450" defTabSz="457063">
              <a:buFont typeface="Wingdings" panose="05000000000000000000" pitchFamily="2" charset="2"/>
              <a:buChar char="q"/>
              <a:defRPr/>
            </a:pPr>
            <a:r>
              <a:rPr lang="en-US" sz="1100" dirty="0">
                <a:solidFill>
                  <a:srgbClr val="A5A5A5">
                    <a:lumMod val="50000"/>
                  </a:srgbClr>
                </a:solidFill>
              </a:rPr>
              <a:t>Before Abraham was, I AM</a:t>
            </a:r>
          </a:p>
        </p:txBody>
      </p:sp>
      <p:sp>
        <p:nvSpPr>
          <p:cNvPr id="13" name="TextBox 12">
            <a:extLst>
              <a:ext uri="{FF2B5EF4-FFF2-40B4-BE49-F238E27FC236}">
                <a16:creationId xmlns:a16="http://schemas.microsoft.com/office/drawing/2014/main" id="{CDFCD402-D39B-4D02-F4E1-4CC051400B68}"/>
              </a:ext>
            </a:extLst>
          </p:cNvPr>
          <p:cNvSpPr txBox="1"/>
          <p:nvPr/>
        </p:nvSpPr>
        <p:spPr>
          <a:xfrm>
            <a:off x="907710" y="5103541"/>
            <a:ext cx="3187496" cy="1277273"/>
          </a:xfrm>
          <a:prstGeom prst="rect">
            <a:avLst/>
          </a:prstGeom>
          <a:noFill/>
        </p:spPr>
        <p:txBody>
          <a:bodyPr wrap="square" rtlCol="0">
            <a:spAutoFit/>
          </a:bodyPr>
          <a:lstStyle/>
          <a:p>
            <a:pPr marL="685800" lvl="1" indent="-228600" defTabSz="457063">
              <a:buAutoNum type="arabicPeriod"/>
              <a:defRPr/>
            </a:pPr>
            <a:r>
              <a:rPr lang="en-US" sz="1100" dirty="0">
                <a:solidFill>
                  <a:srgbClr val="A5A5A5">
                    <a:lumMod val="50000"/>
                  </a:srgbClr>
                </a:solidFill>
              </a:rPr>
              <a:t>Turned water into wine</a:t>
            </a:r>
          </a:p>
          <a:p>
            <a:pPr marL="685800" lvl="1" indent="-228600" defTabSz="457063">
              <a:buAutoNum type="arabicPeriod"/>
              <a:defRPr/>
            </a:pPr>
            <a:r>
              <a:rPr lang="en-US" sz="1100" dirty="0">
                <a:solidFill>
                  <a:srgbClr val="A5A5A5">
                    <a:lumMod val="50000"/>
                  </a:srgbClr>
                </a:solidFill>
              </a:rPr>
              <a:t>Healed a man born blind</a:t>
            </a:r>
          </a:p>
          <a:p>
            <a:pPr marL="685800" lvl="1" indent="-228600" defTabSz="457063">
              <a:buAutoNum type="arabicPeriod"/>
              <a:defRPr/>
            </a:pPr>
            <a:r>
              <a:rPr lang="en-US" sz="1100" dirty="0">
                <a:solidFill>
                  <a:srgbClr val="A5A5A5">
                    <a:lumMod val="50000"/>
                  </a:srgbClr>
                </a:solidFill>
              </a:rPr>
              <a:t>Raised Lazarus from the dead</a:t>
            </a:r>
          </a:p>
          <a:p>
            <a:pPr marL="685800" lvl="1" indent="-228600" defTabSz="457063">
              <a:buAutoNum type="arabicPeriod"/>
              <a:defRPr/>
            </a:pPr>
            <a:r>
              <a:rPr lang="en-US" sz="1100" dirty="0">
                <a:solidFill>
                  <a:srgbClr val="A5A5A5">
                    <a:lumMod val="50000"/>
                  </a:srgbClr>
                </a:solidFill>
              </a:rPr>
              <a:t>Healed a sick official’s son</a:t>
            </a:r>
          </a:p>
          <a:p>
            <a:pPr marL="685800" lvl="1" indent="-228600" defTabSz="457063">
              <a:buAutoNum type="arabicPeriod" startAt="5"/>
              <a:defRPr/>
            </a:pPr>
            <a:r>
              <a:rPr lang="en-US" sz="1100" dirty="0">
                <a:solidFill>
                  <a:srgbClr val="A5A5A5">
                    <a:lumMod val="50000"/>
                  </a:srgbClr>
                </a:solidFill>
              </a:rPr>
              <a:t>Fed the 5,000 men</a:t>
            </a:r>
          </a:p>
          <a:p>
            <a:pPr marL="685800" lvl="1" indent="-228600" defTabSz="457063">
              <a:buAutoNum type="arabicPeriod" startAt="5"/>
              <a:defRPr/>
            </a:pPr>
            <a:r>
              <a:rPr lang="en-US" sz="1100" dirty="0">
                <a:solidFill>
                  <a:srgbClr val="A5A5A5">
                    <a:lumMod val="50000"/>
                  </a:srgbClr>
                </a:solidFill>
              </a:rPr>
              <a:t>Walked on Water</a:t>
            </a:r>
          </a:p>
          <a:p>
            <a:pPr marL="685800" lvl="1" indent="-228600" defTabSz="457063">
              <a:buAutoNum type="arabicPeriod" startAt="5"/>
              <a:defRPr/>
            </a:pPr>
            <a:r>
              <a:rPr lang="en-US" sz="1100" dirty="0">
                <a:solidFill>
                  <a:srgbClr val="A5A5A5">
                    <a:lumMod val="50000"/>
                  </a:srgbClr>
                </a:solidFill>
              </a:rPr>
              <a:t>Brought forth a miraculous catch of fish</a:t>
            </a:r>
          </a:p>
        </p:txBody>
      </p:sp>
      <p:grpSp>
        <p:nvGrpSpPr>
          <p:cNvPr id="16" name="Group 15">
            <a:extLst>
              <a:ext uri="{FF2B5EF4-FFF2-40B4-BE49-F238E27FC236}">
                <a16:creationId xmlns:a16="http://schemas.microsoft.com/office/drawing/2014/main" id="{AD45B6C0-FB14-8AFE-DDC5-4C2C006FDEA9}"/>
              </a:ext>
            </a:extLst>
          </p:cNvPr>
          <p:cNvGrpSpPr/>
          <p:nvPr/>
        </p:nvGrpSpPr>
        <p:grpSpPr>
          <a:xfrm>
            <a:off x="4438104" y="5070672"/>
            <a:ext cx="5966462" cy="1285678"/>
            <a:chOff x="4438104" y="5070672"/>
            <a:chExt cx="5966462" cy="1285678"/>
          </a:xfrm>
        </p:grpSpPr>
        <p:sp>
          <p:nvSpPr>
            <p:cNvPr id="5" name="TextBox 4">
              <a:extLst>
                <a:ext uri="{FF2B5EF4-FFF2-40B4-BE49-F238E27FC236}">
                  <a16:creationId xmlns:a16="http://schemas.microsoft.com/office/drawing/2014/main" id="{E0567211-F084-8ACB-2078-189C4C2FAF93}"/>
                </a:ext>
              </a:extLst>
            </p:cNvPr>
            <p:cNvSpPr txBox="1"/>
            <p:nvPr/>
          </p:nvSpPr>
          <p:spPr>
            <a:xfrm>
              <a:off x="4948645" y="5070672"/>
              <a:ext cx="243840" cy="246221"/>
            </a:xfrm>
            <a:prstGeom prst="rect">
              <a:avLst/>
            </a:prstGeom>
            <a:noFill/>
          </p:spPr>
          <p:txBody>
            <a:bodyPr wrap="square" rtlCol="0">
              <a:spAutoFit/>
            </a:bodyPr>
            <a:lstStyle/>
            <a:p>
              <a:r>
                <a:rPr lang="en-US" sz="1000" b="1" dirty="0">
                  <a:solidFill>
                    <a:schemeClr val="accent2">
                      <a:lumMod val="50000"/>
                    </a:schemeClr>
                  </a:solidFill>
                </a:rPr>
                <a:t>3</a:t>
              </a:r>
            </a:p>
          </p:txBody>
        </p:sp>
        <p:sp>
          <p:nvSpPr>
            <p:cNvPr id="14" name="TextBox 13">
              <a:extLst>
                <a:ext uri="{FF2B5EF4-FFF2-40B4-BE49-F238E27FC236}">
                  <a16:creationId xmlns:a16="http://schemas.microsoft.com/office/drawing/2014/main" id="{3E6B9DF3-DA3B-00BF-C628-29D731EA6749}"/>
                </a:ext>
              </a:extLst>
            </p:cNvPr>
            <p:cNvSpPr txBox="1"/>
            <p:nvPr/>
          </p:nvSpPr>
          <p:spPr>
            <a:xfrm>
              <a:off x="4438104" y="5079077"/>
              <a:ext cx="5966462" cy="1277273"/>
            </a:xfrm>
            <a:prstGeom prst="rect">
              <a:avLst/>
            </a:prstGeom>
            <a:noFill/>
          </p:spPr>
          <p:txBody>
            <a:bodyPr wrap="square" rtlCol="0">
              <a:spAutoFit/>
            </a:bodyPr>
            <a:lstStyle/>
            <a:p>
              <a:pPr marL="628650" lvl="1" indent="-171450" defTabSz="457063">
                <a:buSzPct val="110000"/>
                <a:buFont typeface="Wingdings" panose="05000000000000000000" pitchFamily="2" charset="2"/>
                <a:buChar char="q"/>
                <a:defRPr/>
              </a:pPr>
              <a:r>
                <a:rPr lang="en-US" sz="1100" dirty="0">
                  <a:solidFill>
                    <a:srgbClr val="A5A5A5">
                      <a:lumMod val="50000"/>
                    </a:srgbClr>
                  </a:solidFill>
                </a:rPr>
                <a:t>I AM the Resurrection and the Life</a:t>
              </a:r>
            </a:p>
            <a:p>
              <a:pPr marL="628650" lvl="1" indent="-171450" defTabSz="457063">
                <a:buSzPct val="110000"/>
                <a:buFont typeface="Wingdings" panose="05000000000000000000" pitchFamily="2" charset="2"/>
                <a:buChar char="q"/>
                <a:defRPr/>
              </a:pPr>
              <a:r>
                <a:rPr lang="en-US" sz="1100" dirty="0">
                  <a:solidFill>
                    <a:srgbClr val="A5A5A5">
                      <a:lumMod val="50000"/>
                    </a:srgbClr>
                  </a:solidFill>
                </a:rPr>
                <a:t>Before Abraham was, I AM</a:t>
              </a:r>
            </a:p>
            <a:p>
              <a:pPr marL="628650" lvl="1" indent="-171450" defTabSz="457063">
                <a:buSzPct val="110000"/>
                <a:buFont typeface="Wingdings" panose="05000000000000000000" pitchFamily="2" charset="2"/>
                <a:buChar char="q"/>
                <a:defRPr/>
              </a:pPr>
              <a:r>
                <a:rPr lang="en-US" sz="1100" dirty="0">
                  <a:solidFill>
                    <a:srgbClr val="A5A5A5">
                      <a:lumMod val="50000"/>
                    </a:srgbClr>
                  </a:solidFill>
                </a:rPr>
                <a:t>I AM the Light of the World</a:t>
              </a:r>
            </a:p>
            <a:p>
              <a:pPr marL="628650" lvl="1" indent="-171450" defTabSz="457063">
                <a:buSzPct val="110000"/>
                <a:buFont typeface="Wingdings" panose="05000000000000000000" pitchFamily="2" charset="2"/>
                <a:buChar char="q"/>
                <a:defRPr/>
              </a:pPr>
              <a:r>
                <a:rPr lang="en-US" sz="1100" dirty="0">
                  <a:solidFill>
                    <a:srgbClr val="A5A5A5">
                      <a:lumMod val="50000"/>
                    </a:srgbClr>
                  </a:solidFill>
                </a:rPr>
                <a:t>I AM the True Vine</a:t>
              </a:r>
            </a:p>
            <a:p>
              <a:pPr marL="628650" lvl="1" indent="-171450" defTabSz="457063">
                <a:buSzPct val="110000"/>
                <a:buFont typeface="Wingdings" panose="05000000000000000000" pitchFamily="2" charset="2"/>
                <a:buChar char="q"/>
                <a:defRPr/>
              </a:pPr>
              <a:r>
                <a:rPr lang="en-US" sz="1100" dirty="0">
                  <a:solidFill>
                    <a:srgbClr val="A5A5A5">
                      <a:lumMod val="50000"/>
                    </a:srgbClr>
                  </a:solidFill>
                </a:rPr>
                <a:t>I AM the Way, the Truth, and the Life. No one comes to the Father except through me.</a:t>
              </a:r>
            </a:p>
            <a:p>
              <a:pPr marL="628650" lvl="1" indent="-171450" defTabSz="457063">
                <a:buSzPct val="110000"/>
                <a:buFont typeface="Wingdings" panose="05000000000000000000" pitchFamily="2" charset="2"/>
                <a:buChar char="q"/>
                <a:defRPr/>
              </a:pPr>
              <a:r>
                <a:rPr lang="en-US" sz="1100" dirty="0">
                  <a:solidFill>
                    <a:srgbClr val="A5A5A5">
                      <a:lumMod val="50000"/>
                    </a:srgbClr>
                  </a:solidFill>
                </a:rPr>
                <a:t>I AM the Bread of Life</a:t>
              </a:r>
            </a:p>
            <a:p>
              <a:pPr marL="628650" lvl="1" indent="-171450" defTabSz="457063">
                <a:buSzPct val="110000"/>
                <a:buFont typeface="Wingdings" panose="05000000000000000000" pitchFamily="2" charset="2"/>
                <a:buChar char="q"/>
                <a:defRPr/>
              </a:pPr>
              <a:r>
                <a:rPr lang="en-US" sz="1100" dirty="0">
                  <a:solidFill>
                    <a:srgbClr val="A5A5A5">
                      <a:lumMod val="50000"/>
                    </a:srgbClr>
                  </a:solidFill>
                </a:rPr>
                <a:t>I AM the Good Shepherd</a:t>
              </a:r>
            </a:p>
          </p:txBody>
        </p:sp>
        <p:sp>
          <p:nvSpPr>
            <p:cNvPr id="15" name="TextBox 14">
              <a:extLst>
                <a:ext uri="{FF2B5EF4-FFF2-40B4-BE49-F238E27FC236}">
                  <a16:creationId xmlns:a16="http://schemas.microsoft.com/office/drawing/2014/main" id="{4111EE2B-1ED2-B211-DFC2-6F1B770B213B}"/>
                </a:ext>
              </a:extLst>
            </p:cNvPr>
            <p:cNvSpPr txBox="1"/>
            <p:nvPr/>
          </p:nvSpPr>
          <p:spPr>
            <a:xfrm>
              <a:off x="4935583" y="5585423"/>
              <a:ext cx="243840" cy="246221"/>
            </a:xfrm>
            <a:prstGeom prst="rect">
              <a:avLst/>
            </a:prstGeom>
            <a:noFill/>
          </p:spPr>
          <p:txBody>
            <a:bodyPr wrap="square" rtlCol="0">
              <a:spAutoFit/>
            </a:bodyPr>
            <a:lstStyle/>
            <a:p>
              <a:r>
                <a:rPr lang="en-US" sz="1000" b="1" dirty="0">
                  <a:solidFill>
                    <a:schemeClr val="accent2">
                      <a:lumMod val="50000"/>
                    </a:schemeClr>
                  </a:solidFill>
                </a:rPr>
                <a:t>1</a:t>
              </a:r>
            </a:p>
          </p:txBody>
        </p:sp>
        <p:sp>
          <p:nvSpPr>
            <p:cNvPr id="17" name="TextBox 16">
              <a:extLst>
                <a:ext uri="{FF2B5EF4-FFF2-40B4-BE49-F238E27FC236}">
                  <a16:creationId xmlns:a16="http://schemas.microsoft.com/office/drawing/2014/main" id="{2E87928C-5495-2971-003A-D9F943ADA46B}"/>
                </a:ext>
              </a:extLst>
            </p:cNvPr>
            <p:cNvSpPr txBox="1"/>
            <p:nvPr/>
          </p:nvSpPr>
          <p:spPr>
            <a:xfrm>
              <a:off x="4935583" y="5397270"/>
              <a:ext cx="243840" cy="230832"/>
            </a:xfrm>
            <a:prstGeom prst="rect">
              <a:avLst/>
            </a:prstGeom>
            <a:noFill/>
          </p:spPr>
          <p:txBody>
            <a:bodyPr wrap="square" rtlCol="0">
              <a:spAutoFit/>
            </a:bodyPr>
            <a:lstStyle/>
            <a:p>
              <a:r>
                <a:rPr lang="en-US" sz="900" b="1" dirty="0">
                  <a:solidFill>
                    <a:schemeClr val="accent2">
                      <a:lumMod val="50000"/>
                    </a:schemeClr>
                  </a:solidFill>
                </a:rPr>
                <a:t>2</a:t>
              </a:r>
            </a:p>
          </p:txBody>
        </p:sp>
        <p:sp>
          <p:nvSpPr>
            <p:cNvPr id="18" name="TextBox 17">
              <a:extLst>
                <a:ext uri="{FF2B5EF4-FFF2-40B4-BE49-F238E27FC236}">
                  <a16:creationId xmlns:a16="http://schemas.microsoft.com/office/drawing/2014/main" id="{C0536931-963D-F2E3-CA79-23BA02961D61}"/>
                </a:ext>
              </a:extLst>
            </p:cNvPr>
            <p:cNvSpPr txBox="1"/>
            <p:nvPr/>
          </p:nvSpPr>
          <p:spPr>
            <a:xfrm>
              <a:off x="4935583" y="5221767"/>
              <a:ext cx="243840" cy="246221"/>
            </a:xfrm>
            <a:prstGeom prst="rect">
              <a:avLst/>
            </a:prstGeom>
            <a:noFill/>
          </p:spPr>
          <p:txBody>
            <a:bodyPr wrap="square" rtlCol="0">
              <a:spAutoFit/>
            </a:bodyPr>
            <a:lstStyle/>
            <a:p>
              <a:r>
                <a:rPr lang="en-US" sz="1000" b="1" dirty="0">
                  <a:solidFill>
                    <a:schemeClr val="accent2">
                      <a:lumMod val="50000"/>
                    </a:schemeClr>
                  </a:solidFill>
                </a:rPr>
                <a:t>6</a:t>
              </a:r>
            </a:p>
          </p:txBody>
        </p:sp>
        <p:sp>
          <p:nvSpPr>
            <p:cNvPr id="19" name="TextBox 18">
              <a:extLst>
                <a:ext uri="{FF2B5EF4-FFF2-40B4-BE49-F238E27FC236}">
                  <a16:creationId xmlns:a16="http://schemas.microsoft.com/office/drawing/2014/main" id="{929FDD24-C237-9422-4461-F3E1D5E9957D}"/>
                </a:ext>
              </a:extLst>
            </p:cNvPr>
            <p:cNvSpPr txBox="1"/>
            <p:nvPr/>
          </p:nvSpPr>
          <p:spPr>
            <a:xfrm>
              <a:off x="4944296" y="5737823"/>
              <a:ext cx="243840" cy="246221"/>
            </a:xfrm>
            <a:prstGeom prst="rect">
              <a:avLst/>
            </a:prstGeom>
            <a:noFill/>
          </p:spPr>
          <p:txBody>
            <a:bodyPr wrap="square" rtlCol="0">
              <a:spAutoFit/>
            </a:bodyPr>
            <a:lstStyle/>
            <a:p>
              <a:r>
                <a:rPr lang="en-US" sz="1000" b="1" dirty="0">
                  <a:solidFill>
                    <a:schemeClr val="accent2">
                      <a:lumMod val="50000"/>
                    </a:schemeClr>
                  </a:solidFill>
                </a:rPr>
                <a:t>7</a:t>
              </a:r>
            </a:p>
          </p:txBody>
        </p:sp>
        <p:sp>
          <p:nvSpPr>
            <p:cNvPr id="20" name="TextBox 19">
              <a:extLst>
                <a:ext uri="{FF2B5EF4-FFF2-40B4-BE49-F238E27FC236}">
                  <a16:creationId xmlns:a16="http://schemas.microsoft.com/office/drawing/2014/main" id="{73909B96-D119-459C-D451-062084D033C4}"/>
                </a:ext>
              </a:extLst>
            </p:cNvPr>
            <p:cNvSpPr txBox="1"/>
            <p:nvPr/>
          </p:nvSpPr>
          <p:spPr>
            <a:xfrm>
              <a:off x="4931233" y="5914165"/>
              <a:ext cx="243840" cy="246221"/>
            </a:xfrm>
            <a:prstGeom prst="rect">
              <a:avLst/>
            </a:prstGeom>
            <a:noFill/>
          </p:spPr>
          <p:txBody>
            <a:bodyPr wrap="square" rtlCol="0">
              <a:spAutoFit/>
            </a:bodyPr>
            <a:lstStyle/>
            <a:p>
              <a:r>
                <a:rPr lang="en-US" sz="1000" b="1" dirty="0">
                  <a:solidFill>
                    <a:schemeClr val="accent2">
                      <a:lumMod val="50000"/>
                    </a:schemeClr>
                  </a:solidFill>
                </a:rPr>
                <a:t>5</a:t>
              </a:r>
            </a:p>
          </p:txBody>
        </p:sp>
        <p:sp>
          <p:nvSpPr>
            <p:cNvPr id="21" name="TextBox 20">
              <a:extLst>
                <a:ext uri="{FF2B5EF4-FFF2-40B4-BE49-F238E27FC236}">
                  <a16:creationId xmlns:a16="http://schemas.microsoft.com/office/drawing/2014/main" id="{B8003931-5E05-D1F3-E650-6F5FF51A4D46}"/>
                </a:ext>
              </a:extLst>
            </p:cNvPr>
            <p:cNvSpPr txBox="1"/>
            <p:nvPr/>
          </p:nvSpPr>
          <p:spPr>
            <a:xfrm>
              <a:off x="4937764" y="6077449"/>
              <a:ext cx="243840" cy="246221"/>
            </a:xfrm>
            <a:prstGeom prst="rect">
              <a:avLst/>
            </a:prstGeom>
            <a:noFill/>
          </p:spPr>
          <p:txBody>
            <a:bodyPr wrap="square" rtlCol="0">
              <a:spAutoFit/>
            </a:bodyPr>
            <a:lstStyle/>
            <a:p>
              <a:r>
                <a:rPr lang="en-US" sz="1000" b="1" dirty="0">
                  <a:solidFill>
                    <a:schemeClr val="accent2">
                      <a:lumMod val="50000"/>
                    </a:schemeClr>
                  </a:solidFill>
                </a:rPr>
                <a:t>4</a:t>
              </a:r>
            </a:p>
          </p:txBody>
        </p:sp>
      </p:grpSp>
      <p:sp>
        <p:nvSpPr>
          <p:cNvPr id="22" name="TextBox 21">
            <a:extLst>
              <a:ext uri="{FF2B5EF4-FFF2-40B4-BE49-F238E27FC236}">
                <a16:creationId xmlns:a16="http://schemas.microsoft.com/office/drawing/2014/main" id="{97A3182E-47E7-D021-7F9A-3686616C0AC2}"/>
              </a:ext>
            </a:extLst>
          </p:cNvPr>
          <p:cNvSpPr txBox="1"/>
          <p:nvPr/>
        </p:nvSpPr>
        <p:spPr>
          <a:xfrm>
            <a:off x="1381399" y="6419817"/>
            <a:ext cx="8600801" cy="230832"/>
          </a:xfrm>
          <a:prstGeom prst="rect">
            <a:avLst/>
          </a:prstGeom>
          <a:noFill/>
        </p:spPr>
        <p:txBody>
          <a:bodyPr wrap="square" rtlCol="0">
            <a:spAutoFit/>
          </a:bodyPr>
          <a:lstStyle/>
          <a:p>
            <a:r>
              <a:rPr lang="en-US" sz="900" b="1" dirty="0">
                <a:solidFill>
                  <a:schemeClr val="accent2">
                    <a:lumMod val="50000"/>
                  </a:schemeClr>
                </a:solidFill>
              </a:rPr>
              <a:t>Note: </a:t>
            </a:r>
            <a:r>
              <a:rPr lang="en-US" sz="900" dirty="0">
                <a:solidFill>
                  <a:schemeClr val="accent2">
                    <a:lumMod val="50000"/>
                  </a:schemeClr>
                </a:solidFill>
              </a:rPr>
              <a:t>The 8</a:t>
            </a:r>
            <a:r>
              <a:rPr lang="en-US" sz="900" baseline="30000" dirty="0">
                <a:solidFill>
                  <a:schemeClr val="accent2">
                    <a:lumMod val="50000"/>
                  </a:schemeClr>
                </a:solidFill>
              </a:rPr>
              <a:t>th</a:t>
            </a:r>
            <a:r>
              <a:rPr lang="en-US" sz="900" dirty="0">
                <a:solidFill>
                  <a:schemeClr val="accent2">
                    <a:lumMod val="50000"/>
                  </a:schemeClr>
                </a:solidFill>
              </a:rPr>
              <a:t> miracle recorded in John is the healing of the lame man at the pool. See John 5:1-18. I like this miracle for “I AM the door”. The lame man was now able to walk thru.</a:t>
            </a:r>
          </a:p>
        </p:txBody>
      </p:sp>
    </p:spTree>
    <p:extLst>
      <p:ext uri="{BB962C8B-B14F-4D97-AF65-F5344CB8AC3E}">
        <p14:creationId xmlns:p14="http://schemas.microsoft.com/office/powerpoint/2010/main" val="305246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5" end="1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11353-7892-89CE-3B2A-5C8C8EBDBA98}"/>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0241142F-ED93-C4F9-A893-49EB8700D8F8}"/>
              </a:ext>
            </a:extLst>
          </p:cNvPr>
          <p:cNvSpPr>
            <a:spLocks noGrp="1"/>
          </p:cNvSpPr>
          <p:nvPr>
            <p:ph type="title"/>
          </p:nvPr>
        </p:nvSpPr>
        <p:spPr>
          <a:xfrm>
            <a:off x="1120194" y="77073"/>
            <a:ext cx="10154709" cy="1396636"/>
          </a:xfrm>
        </p:spPr>
        <p:txBody>
          <a:bodyPr/>
          <a:lstStyle/>
          <a:p>
            <a:r>
              <a:rPr lang="en-US" dirty="0">
                <a:solidFill>
                  <a:schemeClr val="accent2">
                    <a:lumMod val="75000"/>
                  </a:schemeClr>
                </a:solidFill>
              </a:rPr>
              <a:t>Sample </a:t>
            </a:r>
            <a:r>
              <a:rPr lang="en-US" dirty="0"/>
              <a:t>Closing Prayer Verse</a:t>
            </a:r>
          </a:p>
        </p:txBody>
      </p:sp>
      <p:sp>
        <p:nvSpPr>
          <p:cNvPr id="11" name="Content Placeholder 2">
            <a:extLst>
              <a:ext uri="{FF2B5EF4-FFF2-40B4-BE49-F238E27FC236}">
                <a16:creationId xmlns:a16="http://schemas.microsoft.com/office/drawing/2014/main" id="{C8F09878-7923-F5E4-0EC4-D7AE5A67C635}"/>
              </a:ext>
            </a:extLst>
          </p:cNvPr>
          <p:cNvSpPr>
            <a:spLocks noGrp="1"/>
          </p:cNvSpPr>
          <p:nvPr>
            <p:ph sz="half" idx="1"/>
          </p:nvPr>
        </p:nvSpPr>
        <p:spPr>
          <a:xfrm>
            <a:off x="917336" y="2317565"/>
            <a:ext cx="5178664" cy="3279104"/>
          </a:xfrm>
        </p:spPr>
        <p:txBody>
          <a:bodyPr>
            <a:normAutofit fontScale="85000" lnSpcReduction="20000"/>
          </a:bodyPr>
          <a:lstStyle/>
          <a:p>
            <a:pPr marL="0" indent="0">
              <a:spcBef>
                <a:spcPts val="0"/>
              </a:spcBef>
              <a:spcAft>
                <a:spcPts val="0"/>
              </a:spcAft>
              <a:buNone/>
            </a:pPr>
            <a:r>
              <a:rPr lang="en-US" sz="1600" dirty="0">
                <a:hlinkClick r:id="rId2"/>
              </a:rPr>
              <a:t>John 21:15-17</a:t>
            </a:r>
            <a:r>
              <a:rPr lang="en-US" sz="1600" dirty="0"/>
              <a:t>: “When they had finished breakfast, Jesus said to Simon Peter, "Simon, son of John, do you love me more than these?" He said to him, "Yes, Lord; you know that I love you." He said to him, "Feed my lambs." He said to him a second time, "Simon, son of John, do you love me?" He said to him, "Yes, Lord; you know that I love you." He said to him, "Tend my sheep." He said to him the third time, "Simon, son of John, do you love me?" Peter was grieved because he said to him the third time, "Do you love me?" and he said to him, "Lord, you know everything; you know that I love you." Jesus said to him, "Feed my sheep.”</a:t>
            </a:r>
          </a:p>
          <a:p>
            <a:pPr marL="0" indent="0">
              <a:spcBef>
                <a:spcPts val="0"/>
              </a:spcBef>
              <a:spcAft>
                <a:spcPts val="0"/>
              </a:spcAft>
              <a:buNone/>
            </a:pPr>
            <a:endParaRPr lang="en-US" sz="1600" dirty="0"/>
          </a:p>
          <a:p>
            <a:pPr marL="0" indent="0">
              <a:spcBef>
                <a:spcPts val="0"/>
              </a:spcBef>
              <a:spcAft>
                <a:spcPts val="0"/>
              </a:spcAft>
              <a:buNone/>
            </a:pPr>
            <a:r>
              <a:rPr lang="en-US" sz="1600" b="1" dirty="0">
                <a:solidFill>
                  <a:schemeClr val="accent2">
                    <a:lumMod val="75000"/>
                  </a:schemeClr>
                </a:solidFill>
              </a:rPr>
              <a:t>Sample Prayer</a:t>
            </a:r>
            <a:r>
              <a:rPr lang="en-US" sz="1600" dirty="0">
                <a:solidFill>
                  <a:schemeClr val="accent2">
                    <a:lumMod val="75000"/>
                  </a:schemeClr>
                </a:solidFill>
              </a:rPr>
              <a:t>: Dear Heavenly Father, thank you for Peter and all your apostles and prophets through whom you have built the foundations of faith and truth unto salvation with Jesus Christ as the cornerstone. As Peter prayed, we too exclaim that “Lord you know all things; you know that we love you.” Work in us to demonstrate this love by keeping your commandments and giving you glory in our thoughts, words, and actions. Work through us to feed and guard your lambs and sheep as you feed and guard us. In Jesus’s matchless name we pray. Amen.</a:t>
            </a:r>
            <a:endParaRPr lang="en-US" sz="1600" dirty="0"/>
          </a:p>
        </p:txBody>
      </p:sp>
      <p:pic>
        <p:nvPicPr>
          <p:cNvPr id="6" name="Content Placeholder 5" descr="Vet wearing white coat and sterile gloves kneeling, with lamb perched across knee, in barn with sheep">
            <a:extLst>
              <a:ext uri="{FF2B5EF4-FFF2-40B4-BE49-F238E27FC236}">
                <a16:creationId xmlns:a16="http://schemas.microsoft.com/office/drawing/2014/main" id="{AB0BB514-E5D1-9DE5-5623-CC4463D4D842}"/>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a:ext>
            </a:extLst>
          </a:blip>
          <a:srcRect/>
          <a:stretch/>
        </p:blipFill>
        <p:spPr>
          <a:xfrm>
            <a:off x="6299148" y="2277068"/>
            <a:ext cx="4975516" cy="3319601"/>
          </a:xfrm>
        </p:spPr>
      </p:pic>
      <p:sp>
        <p:nvSpPr>
          <p:cNvPr id="4" name="Slide Number Placeholder 3">
            <a:extLst>
              <a:ext uri="{FF2B5EF4-FFF2-40B4-BE49-F238E27FC236}">
                <a16:creationId xmlns:a16="http://schemas.microsoft.com/office/drawing/2014/main" id="{625BC9DD-7890-811C-0388-BF6772E63167}"/>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28</a:t>
            </a:fld>
            <a:endParaRPr lang="en-US" dirty="0"/>
          </a:p>
        </p:txBody>
      </p:sp>
    </p:spTree>
    <p:extLst>
      <p:ext uri="{BB962C8B-B14F-4D97-AF65-F5344CB8AC3E}">
        <p14:creationId xmlns:p14="http://schemas.microsoft.com/office/powerpoint/2010/main" val="37880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F8435-F6CD-6E28-B89F-56D566D183FC}"/>
            </a:ext>
          </a:extLst>
        </p:cNvPr>
        <p:cNvGrpSpPr/>
        <p:nvPr/>
      </p:nvGrpSpPr>
      <p:grpSpPr>
        <a:xfrm>
          <a:off x="0" y="0"/>
          <a:ext cx="0" cy="0"/>
          <a:chOff x="0" y="0"/>
          <a:chExt cx="0" cy="0"/>
        </a:xfrm>
      </p:grpSpPr>
      <p:sp>
        <p:nvSpPr>
          <p:cNvPr id="14" name="Rectangle 10">
            <a:extLst>
              <a:ext uri="{FF2B5EF4-FFF2-40B4-BE49-F238E27FC236}">
                <a16:creationId xmlns:a16="http://schemas.microsoft.com/office/drawing/2014/main" id="{617E8B9F-4C9B-A08C-5C76-853013B10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D34FA12-A037-3946-0B4A-B64263CA3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4BFB20-1117-21A5-BD5C-A30D6A60B0DC}"/>
              </a:ext>
            </a:extLst>
          </p:cNvPr>
          <p:cNvSpPr>
            <a:spLocks noGrp="1"/>
          </p:cNvSpPr>
          <p:nvPr>
            <p:ph type="title"/>
          </p:nvPr>
        </p:nvSpPr>
        <p:spPr>
          <a:xfrm>
            <a:off x="1746142" y="3050434"/>
            <a:ext cx="3877953" cy="757130"/>
          </a:xfrm>
          <a:ln w="25400" cap="sq">
            <a:solidFill>
              <a:srgbClr val="FFFFFF"/>
            </a:solidFill>
            <a:miter lim="800000"/>
          </a:ln>
        </p:spPr>
        <p:txBody>
          <a:bodyPr wrap="square">
            <a:normAutofit fontScale="90000"/>
          </a:bodyPr>
          <a:lstStyle/>
          <a:p>
            <a:pPr algn="ctr"/>
            <a:r>
              <a:rPr lang="en-US" sz="2800" dirty="0">
                <a:solidFill>
                  <a:srgbClr val="FFFFFF"/>
                </a:solidFill>
              </a:rPr>
              <a:t>John’s Prologue on </a:t>
            </a:r>
            <a:r>
              <a:rPr lang="en-US" sz="3200" b="1" dirty="0">
                <a:solidFill>
                  <a:srgbClr val="FFFFFF"/>
                </a:solidFill>
              </a:rPr>
              <a:t>Jesus</a:t>
            </a:r>
            <a:r>
              <a:rPr lang="en-US" sz="2800" dirty="0">
                <a:solidFill>
                  <a:srgbClr val="FFFFFF"/>
                </a:solidFill>
              </a:rPr>
              <a:t> </a:t>
            </a:r>
            <a:br>
              <a:rPr lang="en-US" sz="2800" dirty="0">
                <a:solidFill>
                  <a:srgbClr val="FFFFFF"/>
                </a:solidFill>
              </a:rPr>
            </a:br>
            <a:r>
              <a:rPr lang="en-US" sz="2800" dirty="0">
                <a:solidFill>
                  <a:srgbClr val="FFFFFF"/>
                </a:solidFill>
              </a:rPr>
              <a:t>Chapter 1</a:t>
            </a:r>
            <a:endParaRPr lang="en-US" sz="3200" b="1" dirty="0">
              <a:solidFill>
                <a:srgbClr val="FFFFFF"/>
              </a:solidFill>
            </a:endParaRPr>
          </a:p>
        </p:txBody>
      </p:sp>
      <p:sp>
        <p:nvSpPr>
          <p:cNvPr id="15" name="Rectangle 14">
            <a:extLst>
              <a:ext uri="{FF2B5EF4-FFF2-40B4-BE49-F238E27FC236}">
                <a16:creationId xmlns:a16="http://schemas.microsoft.com/office/drawing/2014/main" id="{5CEACFA9-D1CE-8FC1-9CCA-8776A86E1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ECE3DF-EDC1-4357-CA25-B18C86678F82}"/>
              </a:ext>
            </a:extLst>
          </p:cNvPr>
          <p:cNvSpPr>
            <a:spLocks noGrp="1"/>
          </p:cNvSpPr>
          <p:nvPr>
            <p:ph sz="half" idx="1"/>
          </p:nvPr>
        </p:nvSpPr>
        <p:spPr>
          <a:xfrm>
            <a:off x="6355533" y="286327"/>
            <a:ext cx="5660975" cy="2900357"/>
          </a:xfrm>
        </p:spPr>
        <p:txBody>
          <a:bodyPr>
            <a:normAutofit lnSpcReduction="10000"/>
          </a:bodyPr>
          <a:lstStyle/>
          <a:p>
            <a:r>
              <a:rPr lang="en-US" sz="1400" dirty="0"/>
              <a:t>The Word (1:1)</a:t>
            </a:r>
          </a:p>
          <a:p>
            <a:r>
              <a:rPr lang="en-US" sz="1400" dirty="0"/>
              <a:t>The Word was with God from the beginning (1:1-2, 15)</a:t>
            </a:r>
          </a:p>
          <a:p>
            <a:r>
              <a:rPr lang="en-US" sz="1400" dirty="0"/>
              <a:t>The Word was God (1:1)</a:t>
            </a:r>
          </a:p>
          <a:p>
            <a:r>
              <a:rPr lang="en-US" sz="1400" dirty="0"/>
              <a:t>The world was made through him (1:3, 10)</a:t>
            </a:r>
          </a:p>
          <a:p>
            <a:r>
              <a:rPr lang="en-US" sz="1400" dirty="0"/>
              <a:t>In him was life (1:4-5)</a:t>
            </a:r>
          </a:p>
          <a:p>
            <a:r>
              <a:rPr lang="en-US" sz="1400" dirty="0"/>
              <a:t>The light of men and the darkness has not overcome it (1:4-5, 8)</a:t>
            </a:r>
          </a:p>
          <a:p>
            <a:r>
              <a:rPr lang="en-US" sz="1400" dirty="0"/>
              <a:t>True Light who enlightens everyone (1:4-5,8-9)</a:t>
            </a:r>
          </a:p>
          <a:p>
            <a:r>
              <a:rPr lang="en-US" sz="1400" dirty="0"/>
              <a:t>Gives those who receive him the right to become children of God (1:12-13)</a:t>
            </a:r>
          </a:p>
          <a:p>
            <a:endParaRPr lang="en-US" sz="1100" dirty="0"/>
          </a:p>
        </p:txBody>
      </p:sp>
      <p:sp>
        <p:nvSpPr>
          <p:cNvPr id="4" name="Content Placeholder 3">
            <a:extLst>
              <a:ext uri="{FF2B5EF4-FFF2-40B4-BE49-F238E27FC236}">
                <a16:creationId xmlns:a16="http://schemas.microsoft.com/office/drawing/2014/main" id="{ECFD4DDA-8CE5-EC5F-A51A-633C546103DC}"/>
              </a:ext>
            </a:extLst>
          </p:cNvPr>
          <p:cNvSpPr>
            <a:spLocks noGrp="1"/>
          </p:cNvSpPr>
          <p:nvPr>
            <p:ph sz="half" idx="2"/>
          </p:nvPr>
        </p:nvSpPr>
        <p:spPr>
          <a:xfrm>
            <a:off x="6356603" y="3355361"/>
            <a:ext cx="5521361" cy="3298936"/>
          </a:xfrm>
        </p:spPr>
        <p:txBody>
          <a:bodyPr>
            <a:normAutofit lnSpcReduction="10000"/>
          </a:bodyPr>
          <a:lstStyle/>
          <a:p>
            <a:r>
              <a:rPr lang="en-US" sz="1400" dirty="0"/>
              <a:t>The Word became flesh and dwelt among us (1:14)</a:t>
            </a:r>
          </a:p>
          <a:p>
            <a:r>
              <a:rPr lang="en-US" sz="1400" dirty="0"/>
              <a:t>Glory as the only Son, the only begotten from the Father (1:14)</a:t>
            </a:r>
          </a:p>
          <a:p>
            <a:r>
              <a:rPr lang="en-US" sz="1400" dirty="0"/>
              <a:t>Full of grace and truth  (1:14)</a:t>
            </a:r>
          </a:p>
          <a:p>
            <a:r>
              <a:rPr lang="en-US" sz="1400" dirty="0"/>
              <a:t>Of His fullness we receive grace upon grace (1:16-17)</a:t>
            </a:r>
          </a:p>
          <a:p>
            <a:r>
              <a:rPr lang="en-US" sz="1400" dirty="0"/>
              <a:t>The Only God, who is in the bosom of the Father explained Him [the Father] (</a:t>
            </a:r>
            <a:r>
              <a:rPr lang="en-US" sz="1400" dirty="0">
                <a:hlinkClick r:id="rId2"/>
              </a:rPr>
              <a:t>1:18</a:t>
            </a:r>
            <a:r>
              <a:rPr lang="en-US" sz="1400" dirty="0"/>
              <a:t>)</a:t>
            </a:r>
          </a:p>
          <a:p>
            <a:r>
              <a:rPr lang="en-US" sz="1400" dirty="0"/>
              <a:t>Lamb of God, who takes away the sin of the world (1:29)</a:t>
            </a:r>
          </a:p>
          <a:p>
            <a:r>
              <a:rPr lang="en-US" sz="1400" dirty="0"/>
              <a:t>Son of God (1:34,49)</a:t>
            </a:r>
          </a:p>
          <a:p>
            <a:r>
              <a:rPr lang="en-US" sz="1400" dirty="0"/>
              <a:t>Messiah (1:41)</a:t>
            </a:r>
          </a:p>
          <a:p>
            <a:r>
              <a:rPr lang="en-US" sz="1400" dirty="0"/>
              <a:t>King of Israel (1:49)</a:t>
            </a:r>
          </a:p>
          <a:p>
            <a:r>
              <a:rPr lang="en-US" sz="1400" dirty="0"/>
              <a:t>Son of man (1:51)</a:t>
            </a:r>
          </a:p>
          <a:p>
            <a:endParaRPr lang="en-US" sz="1100" dirty="0"/>
          </a:p>
        </p:txBody>
      </p:sp>
      <p:sp>
        <p:nvSpPr>
          <p:cNvPr id="6" name="Slide Number Placeholder 5">
            <a:extLst>
              <a:ext uri="{FF2B5EF4-FFF2-40B4-BE49-F238E27FC236}">
                <a16:creationId xmlns:a16="http://schemas.microsoft.com/office/drawing/2014/main" id="{74C5B349-F3DC-34D0-3993-CBC2D637DC23}"/>
              </a:ext>
            </a:extLst>
          </p:cNvPr>
          <p:cNvSpPr>
            <a:spLocks noGrp="1"/>
          </p:cNvSpPr>
          <p:nvPr>
            <p:ph type="sldNum" sz="quarter" idx="12"/>
          </p:nvPr>
        </p:nvSpPr>
        <p:spPr>
          <a:xfrm>
            <a:off x="10722820" y="6296279"/>
            <a:ext cx="63098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A404F46-0C47-424B-883B-DA147CF358A3}" type="slidenum">
              <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29</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83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AB28-5FD8-42C2-816E-93DAA102B50F}"/>
              </a:ext>
            </a:extLst>
          </p:cNvPr>
          <p:cNvSpPr>
            <a:spLocks noGrp="1"/>
          </p:cNvSpPr>
          <p:nvPr>
            <p:ph type="title"/>
          </p:nvPr>
        </p:nvSpPr>
        <p:spPr>
          <a:xfrm>
            <a:off x="1145582" y="458748"/>
            <a:ext cx="10152065" cy="1066244"/>
          </a:xfrm>
        </p:spPr>
        <p:txBody>
          <a:bodyPr>
            <a:normAutofit/>
          </a:bodyPr>
          <a:lstStyle/>
          <a:p>
            <a:pPr algn="ctr"/>
            <a:r>
              <a:rPr lang="en-US" dirty="0"/>
              <a:t>Our Goals in Studying the Bible</a:t>
            </a:r>
            <a:endParaRPr lang="en-US" sz="3198" dirty="0"/>
          </a:p>
        </p:txBody>
      </p:sp>
      <p:sp>
        <p:nvSpPr>
          <p:cNvPr id="3" name="Content Placeholder 2">
            <a:extLst>
              <a:ext uri="{FF2B5EF4-FFF2-40B4-BE49-F238E27FC236}">
                <a16:creationId xmlns:a16="http://schemas.microsoft.com/office/drawing/2014/main" id="{54CE2815-58F7-425A-8FA7-0D308D6F1399}"/>
              </a:ext>
            </a:extLst>
          </p:cNvPr>
          <p:cNvSpPr>
            <a:spLocks noGrp="1"/>
          </p:cNvSpPr>
          <p:nvPr>
            <p:ph idx="1"/>
          </p:nvPr>
        </p:nvSpPr>
        <p:spPr>
          <a:xfrm>
            <a:off x="839569" y="1524992"/>
            <a:ext cx="10663932" cy="3656152"/>
          </a:xfrm>
        </p:spPr>
        <p:txBody>
          <a:bodyPr>
            <a:noAutofit/>
          </a:bodyPr>
          <a:lstStyle/>
          <a:p>
            <a:pPr marL="0" indent="0">
              <a:buNone/>
            </a:pPr>
            <a:r>
              <a:rPr lang="en-US" sz="1600" dirty="0"/>
              <a:t>To better …..</a:t>
            </a:r>
          </a:p>
          <a:p>
            <a:pPr indent="-182825">
              <a:spcBef>
                <a:spcPts val="1600"/>
              </a:spcBef>
            </a:pPr>
            <a:r>
              <a:rPr lang="en-US" sz="1500" dirty="0"/>
              <a:t>Understand the Only true God; the Author of the Bible. </a:t>
            </a:r>
            <a:r>
              <a:rPr lang="en-US" sz="1300" dirty="0"/>
              <a:t>(</a:t>
            </a:r>
            <a:r>
              <a:rPr lang="en-US" sz="1300" dirty="0">
                <a:hlinkClick r:id="rId2"/>
              </a:rPr>
              <a:t>2 Timothy 3:16-17</a:t>
            </a:r>
            <a:r>
              <a:rPr lang="en-US" sz="1300" dirty="0"/>
              <a:t>, </a:t>
            </a:r>
            <a:r>
              <a:rPr lang="en-US" sz="1300" dirty="0">
                <a:hlinkClick r:id="rId3"/>
              </a:rPr>
              <a:t>2 Peter 1:20-21</a:t>
            </a:r>
            <a:r>
              <a:rPr lang="en-US" sz="1300" dirty="0"/>
              <a:t>, </a:t>
            </a:r>
            <a:r>
              <a:rPr lang="en-US" sz="1300" dirty="0">
                <a:hlinkClick r:id="rId4"/>
              </a:rPr>
              <a:t>1 John 5:20 </a:t>
            </a:r>
            <a:r>
              <a:rPr lang="en-US" sz="1300" dirty="0"/>
              <a:t>, </a:t>
            </a:r>
            <a:r>
              <a:rPr lang="en-US" sz="1300" dirty="0">
                <a:hlinkClick r:id="rId5"/>
              </a:rPr>
              <a:t>Jeremiah 9:23-24</a:t>
            </a:r>
            <a:r>
              <a:rPr lang="en-US" sz="1300" dirty="0"/>
              <a:t>)</a:t>
            </a:r>
          </a:p>
          <a:p>
            <a:pPr indent="-182825">
              <a:spcBef>
                <a:spcPts val="1600"/>
              </a:spcBef>
            </a:pPr>
            <a:r>
              <a:rPr lang="en-US" sz="1500" dirty="0"/>
              <a:t>Learn How He works in the World and in our Lives. </a:t>
            </a:r>
            <a:r>
              <a:rPr lang="en-US" sz="1300" dirty="0"/>
              <a:t>(</a:t>
            </a:r>
            <a:r>
              <a:rPr lang="en-US" sz="1300" dirty="0">
                <a:hlinkClick r:id="rId6"/>
              </a:rPr>
              <a:t>Job 40:6-14</a:t>
            </a:r>
            <a:r>
              <a:rPr lang="en-US" sz="1300" dirty="0"/>
              <a:t>, </a:t>
            </a:r>
            <a:r>
              <a:rPr lang="en-US" sz="1300" dirty="0">
                <a:hlinkClick r:id="rId7"/>
              </a:rPr>
              <a:t>Isaiah 45:6-7</a:t>
            </a:r>
            <a:r>
              <a:rPr lang="en-US" sz="1300" dirty="0"/>
              <a:t>, </a:t>
            </a:r>
            <a:r>
              <a:rPr lang="en-US" sz="1300" dirty="0">
                <a:hlinkClick r:id="rId8"/>
              </a:rPr>
              <a:t>Isaiah 46:8-10</a:t>
            </a:r>
            <a:r>
              <a:rPr lang="en-US" sz="1300" dirty="0"/>
              <a:t>, </a:t>
            </a:r>
            <a:r>
              <a:rPr lang="en-US" sz="1300" dirty="0">
                <a:hlinkClick r:id="rId9"/>
              </a:rPr>
              <a:t>Philippians 2:12-13</a:t>
            </a:r>
            <a:r>
              <a:rPr lang="en-US" sz="1300" dirty="0"/>
              <a:t>)</a:t>
            </a:r>
          </a:p>
          <a:p>
            <a:pPr indent="-182825">
              <a:spcBef>
                <a:spcPts val="1600"/>
              </a:spcBef>
            </a:pPr>
            <a:r>
              <a:rPr lang="en-US" sz="1500" dirty="0"/>
              <a:t>Understand Ourselves and the Hearts of Mankind. </a:t>
            </a:r>
            <a:r>
              <a:rPr lang="en-US" sz="1300" dirty="0"/>
              <a:t>(</a:t>
            </a:r>
            <a:r>
              <a:rPr lang="en-US" sz="1300" dirty="0">
                <a:hlinkClick r:id="rId10"/>
              </a:rPr>
              <a:t>Jeremiah 17:9</a:t>
            </a:r>
            <a:r>
              <a:rPr lang="en-US" sz="1300" dirty="0"/>
              <a:t>, </a:t>
            </a:r>
            <a:r>
              <a:rPr lang="en-US" sz="1300" dirty="0">
                <a:hlinkClick r:id="rId11"/>
              </a:rPr>
              <a:t>2 Timothy 3:13</a:t>
            </a:r>
            <a:r>
              <a:rPr lang="en-US" sz="1300" dirty="0"/>
              <a:t>, </a:t>
            </a:r>
            <a:r>
              <a:rPr lang="en-US" sz="1300" dirty="0">
                <a:hlinkClick r:id="rId12"/>
              </a:rPr>
              <a:t>Ephesians 5:7-10</a:t>
            </a:r>
            <a:r>
              <a:rPr lang="en-US" sz="1300" dirty="0"/>
              <a:t>)</a:t>
            </a:r>
          </a:p>
          <a:p>
            <a:pPr indent="-182825">
              <a:spcBef>
                <a:spcPts val="1600"/>
              </a:spcBef>
            </a:pPr>
            <a:r>
              <a:rPr lang="en-US" sz="1500" dirty="0"/>
              <a:t>Come to Know What Pleases and Grieves God. </a:t>
            </a:r>
            <a:r>
              <a:rPr lang="en-US" sz="1300" dirty="0"/>
              <a:t>(</a:t>
            </a:r>
            <a:r>
              <a:rPr lang="en-US" sz="1300" dirty="0">
                <a:hlinkClick r:id="rId13"/>
              </a:rPr>
              <a:t>1 Thessalonians 4:1</a:t>
            </a:r>
            <a:r>
              <a:rPr lang="en-US" sz="1300" dirty="0"/>
              <a:t>, </a:t>
            </a:r>
            <a:r>
              <a:rPr lang="en-US" sz="1300" dirty="0">
                <a:hlinkClick r:id="rId14"/>
              </a:rPr>
              <a:t>Ephesians 4:26-31</a:t>
            </a:r>
            <a:r>
              <a:rPr lang="en-US" sz="1300" dirty="0"/>
              <a:t>, </a:t>
            </a:r>
            <a:r>
              <a:rPr lang="en-US" sz="1300" dirty="0">
                <a:hlinkClick r:id="rId15"/>
              </a:rPr>
              <a:t>Hebrews 11:6</a:t>
            </a:r>
            <a:r>
              <a:rPr lang="en-US" sz="1300" dirty="0"/>
              <a:t>, </a:t>
            </a:r>
            <a:r>
              <a:rPr lang="en-US" sz="1300" dirty="0">
                <a:hlinkClick r:id="rId16"/>
              </a:rPr>
              <a:t>1 Peter 1:14-19</a:t>
            </a:r>
            <a:r>
              <a:rPr lang="en-US" sz="1300" dirty="0"/>
              <a:t>)</a:t>
            </a:r>
          </a:p>
          <a:p>
            <a:pPr indent="-182825">
              <a:spcBef>
                <a:spcPts val="1600"/>
              </a:spcBef>
            </a:pPr>
            <a:r>
              <a:rPr lang="en-US" sz="1500" dirty="0"/>
              <a:t>To be Transformed into Fruitful Doers of God’s Word and not just Hearers.</a:t>
            </a:r>
            <a:r>
              <a:rPr lang="en-US" sz="1600" dirty="0"/>
              <a:t> </a:t>
            </a:r>
            <a:r>
              <a:rPr lang="en-US" sz="1300" dirty="0"/>
              <a:t>(</a:t>
            </a:r>
            <a:r>
              <a:rPr lang="en-US" sz="1300" dirty="0">
                <a:hlinkClick r:id="rId17"/>
              </a:rPr>
              <a:t>Romans 12:2</a:t>
            </a:r>
            <a:r>
              <a:rPr lang="en-US" sz="1300" dirty="0"/>
              <a:t>, </a:t>
            </a:r>
            <a:r>
              <a:rPr lang="en-US" sz="1300" dirty="0">
                <a:hlinkClick r:id="rId18"/>
              </a:rPr>
              <a:t>James 1:27</a:t>
            </a:r>
            <a:r>
              <a:rPr lang="en-US" sz="1300" dirty="0"/>
              <a:t>, </a:t>
            </a:r>
            <a:r>
              <a:rPr lang="en-US" sz="1300" dirty="0">
                <a:hlinkClick r:id="rId19"/>
              </a:rPr>
              <a:t>Matthew 3:8</a:t>
            </a:r>
            <a:r>
              <a:rPr lang="en-US" sz="1300" dirty="0"/>
              <a:t>)</a:t>
            </a:r>
          </a:p>
          <a:p>
            <a:pPr indent="-182825">
              <a:spcBef>
                <a:spcPts val="1600"/>
              </a:spcBef>
            </a:pPr>
            <a:r>
              <a:rPr lang="en-US" sz="1500" dirty="0"/>
              <a:t>Tether Ourselves to God’s Word for Our Wisdom, Discernment, and Safety. </a:t>
            </a:r>
            <a:r>
              <a:rPr lang="en-US" sz="1300" dirty="0"/>
              <a:t>(</a:t>
            </a:r>
            <a:r>
              <a:rPr lang="en-US" sz="1300" dirty="0">
                <a:hlinkClick r:id="rId20"/>
              </a:rPr>
              <a:t>1 Corinthians 6:9-10</a:t>
            </a:r>
            <a:r>
              <a:rPr lang="en-US" sz="1300" dirty="0"/>
              <a:t>, </a:t>
            </a:r>
            <a:r>
              <a:rPr lang="en-US" sz="1300" dirty="0">
                <a:hlinkClick r:id="rId21"/>
              </a:rPr>
              <a:t>Matthew 24:24</a:t>
            </a:r>
            <a:r>
              <a:rPr lang="en-US" sz="1300" dirty="0"/>
              <a:t>, </a:t>
            </a:r>
            <a:r>
              <a:rPr lang="en-US" sz="1300" dirty="0">
                <a:hlinkClick r:id="rId22"/>
              </a:rPr>
              <a:t>Ephesians 4:11-14</a:t>
            </a:r>
            <a:r>
              <a:rPr lang="en-US" sz="1300" dirty="0"/>
              <a:t>)</a:t>
            </a:r>
          </a:p>
        </p:txBody>
      </p:sp>
      <p:sp>
        <p:nvSpPr>
          <p:cNvPr id="5" name="Slide Number Placeholder 4">
            <a:extLst>
              <a:ext uri="{FF2B5EF4-FFF2-40B4-BE49-F238E27FC236}">
                <a16:creationId xmlns:a16="http://schemas.microsoft.com/office/drawing/2014/main" id="{276447C7-C79F-4E2E-B683-0B3C03405472}"/>
              </a:ext>
            </a:extLst>
          </p:cNvPr>
          <p:cNvSpPr>
            <a:spLocks noGrp="1"/>
          </p:cNvSpPr>
          <p:nvPr>
            <p:ph type="sldNum" sz="quarter" idx="12"/>
          </p:nvPr>
        </p:nvSpPr>
        <p:spPr/>
        <p:txBody>
          <a:bodyPr/>
          <a:lstStyle/>
          <a:p>
            <a:pPr defTabSz="1218255"/>
            <a:fld id="{DA60BA0E-20D0-4E7C-B286-26C960A6788F}" type="slidenum">
              <a:rPr lang="en-US">
                <a:solidFill>
                  <a:srgbClr val="455F51">
                    <a:lumMod val="50000"/>
                  </a:srgbClr>
                </a:solidFill>
                <a:latin typeface="Century Gothic" panose="020B0502020202020204"/>
              </a:rPr>
              <a:pPr defTabSz="1218255"/>
              <a:t>3</a:t>
            </a:fld>
            <a:endParaRPr lang="en-US" dirty="0">
              <a:solidFill>
                <a:srgbClr val="455F51">
                  <a:lumMod val="50000"/>
                </a:srgbClr>
              </a:solidFill>
              <a:latin typeface="Century Gothic" panose="020B0502020202020204"/>
            </a:endParaRPr>
          </a:p>
        </p:txBody>
      </p:sp>
      <p:sp>
        <p:nvSpPr>
          <p:cNvPr id="4" name="TextBox 3">
            <a:extLst>
              <a:ext uri="{FF2B5EF4-FFF2-40B4-BE49-F238E27FC236}">
                <a16:creationId xmlns:a16="http://schemas.microsoft.com/office/drawing/2014/main" id="{FDCEF9E6-8C52-6451-0A30-D4F35D249436}"/>
              </a:ext>
            </a:extLst>
          </p:cNvPr>
          <p:cNvSpPr txBox="1"/>
          <p:nvPr/>
        </p:nvSpPr>
        <p:spPr>
          <a:xfrm>
            <a:off x="839569" y="5176480"/>
            <a:ext cx="10284580" cy="847501"/>
          </a:xfrm>
          <a:prstGeom prst="rect">
            <a:avLst/>
          </a:prstGeom>
          <a:noFill/>
        </p:spPr>
        <p:txBody>
          <a:bodyPr wrap="square" rtlCol="0">
            <a:noAutofit/>
          </a:bodyPr>
          <a:lstStyle/>
          <a:p>
            <a:pPr>
              <a:lnSpc>
                <a:spcPct val="95000"/>
              </a:lnSpc>
            </a:pPr>
            <a:r>
              <a:rPr lang="en-US" sz="1400" dirty="0">
                <a:hlinkClick r:id="rId5"/>
              </a:rPr>
              <a:t>Jeremiah 9:23-24</a:t>
            </a:r>
            <a:r>
              <a:rPr lang="en-US" sz="1400" dirty="0"/>
              <a:t> “Thus says the Lord: "Let not the wise man boast in his wisdom, let not the mighty man boast in his might, let not the rich man boast in his riches, but let him who boasts boast in this, that he understands and knows me, that I am the Lord who practices steadfast love, justice, and righteousness in the earth. For in these things I delight, declares the Lord."</a:t>
            </a:r>
          </a:p>
        </p:txBody>
      </p:sp>
    </p:spTree>
    <p:extLst>
      <p:ext uri="{BB962C8B-B14F-4D97-AF65-F5344CB8AC3E}">
        <p14:creationId xmlns:p14="http://schemas.microsoft.com/office/powerpoint/2010/main" val="8528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4276-A618-1D72-4703-CCDC58B44E24}"/>
              </a:ext>
            </a:extLst>
          </p:cNvPr>
          <p:cNvSpPr>
            <a:spLocks noGrp="1"/>
          </p:cNvSpPr>
          <p:nvPr>
            <p:ph type="title"/>
          </p:nvPr>
        </p:nvSpPr>
        <p:spPr>
          <a:xfrm>
            <a:off x="847254" y="238377"/>
            <a:ext cx="10515600" cy="902360"/>
          </a:xfrm>
        </p:spPr>
        <p:txBody>
          <a:bodyPr/>
          <a:lstStyle/>
          <a:p>
            <a:pPr algn="ctr"/>
            <a:r>
              <a:rPr lang="en-US" dirty="0"/>
              <a:t>Digging Deeper (John)</a:t>
            </a:r>
          </a:p>
        </p:txBody>
      </p:sp>
      <p:sp>
        <p:nvSpPr>
          <p:cNvPr id="4" name="Slide Number Placeholder 3">
            <a:extLst>
              <a:ext uri="{FF2B5EF4-FFF2-40B4-BE49-F238E27FC236}">
                <a16:creationId xmlns:a16="http://schemas.microsoft.com/office/drawing/2014/main" id="{B97D0D61-5A62-575B-435D-70F61E4C45B5}"/>
              </a:ext>
            </a:extLst>
          </p:cNvPr>
          <p:cNvSpPr>
            <a:spLocks noGrp="1"/>
          </p:cNvSpPr>
          <p:nvPr>
            <p:ph type="sldNum" sz="quarter" idx="12"/>
          </p:nvPr>
        </p:nvSpPr>
        <p:spPr/>
        <p:txBody>
          <a:bodyPr/>
          <a:lstStyle/>
          <a:p>
            <a:fld id="{AA404F46-0C47-424B-883B-DA147CF358A3}" type="slidenum">
              <a:rPr lang="en-US" smtClean="0"/>
              <a:t>30</a:t>
            </a:fld>
            <a:endParaRPr lang="en-US" dirty="0"/>
          </a:p>
        </p:txBody>
      </p:sp>
      <p:sp>
        <p:nvSpPr>
          <p:cNvPr id="8" name="TextBox 7">
            <a:extLst>
              <a:ext uri="{FF2B5EF4-FFF2-40B4-BE49-F238E27FC236}">
                <a16:creationId xmlns:a16="http://schemas.microsoft.com/office/drawing/2014/main" id="{70BC408D-AD2D-3125-E9ED-05A2AE64C75E}"/>
              </a:ext>
            </a:extLst>
          </p:cNvPr>
          <p:cNvSpPr txBox="1"/>
          <p:nvPr/>
        </p:nvSpPr>
        <p:spPr>
          <a:xfrm>
            <a:off x="2661719" y="1176950"/>
            <a:ext cx="6581869" cy="400110"/>
          </a:xfrm>
          <a:prstGeom prst="rect">
            <a:avLst/>
          </a:prstGeom>
          <a:noFill/>
        </p:spPr>
        <p:txBody>
          <a:bodyPr wrap="square" rtlCol="0">
            <a:spAutoFit/>
          </a:bodyPr>
          <a:lstStyle/>
          <a:p>
            <a:pPr algn="ctr"/>
            <a:r>
              <a:rPr lang="en-US" sz="2000" dirty="0">
                <a:solidFill>
                  <a:srgbClr val="000000"/>
                </a:solidFill>
                <a:effectLst/>
                <a:latin typeface="Calibri" panose="020F0502020204030204" pitchFamily="34" charset="0"/>
                <a:ea typeface="Times New Roman" panose="02020603050405020304" pitchFamily="18" charset="0"/>
              </a:rPr>
              <a:t>Did Judas Iscariot have a choice in his betrayal of Jesus?</a:t>
            </a:r>
            <a:endParaRPr lang="en-US" sz="2000" dirty="0"/>
          </a:p>
        </p:txBody>
      </p:sp>
      <p:sp>
        <p:nvSpPr>
          <p:cNvPr id="5" name="TextBox 4">
            <a:extLst>
              <a:ext uri="{FF2B5EF4-FFF2-40B4-BE49-F238E27FC236}">
                <a16:creationId xmlns:a16="http://schemas.microsoft.com/office/drawing/2014/main" id="{98932BAF-63DA-E533-36C4-5C3CFFB3BB0A}"/>
              </a:ext>
            </a:extLst>
          </p:cNvPr>
          <p:cNvSpPr txBox="1"/>
          <p:nvPr/>
        </p:nvSpPr>
        <p:spPr>
          <a:xfrm>
            <a:off x="2180374" y="2008361"/>
            <a:ext cx="6581869" cy="400110"/>
          </a:xfrm>
          <a:prstGeom prst="rect">
            <a:avLst/>
          </a:prstGeom>
          <a:noFill/>
        </p:spPr>
        <p:txBody>
          <a:bodyPr wrap="square" rtlCol="0">
            <a:spAutoFit/>
          </a:bodyPr>
          <a:lstStyle/>
          <a:p>
            <a:pPr marL="457200" indent="-457200">
              <a:buAutoNum type="arabicPeriod"/>
            </a:pPr>
            <a:r>
              <a:rPr lang="en-US" sz="2000" dirty="0">
                <a:solidFill>
                  <a:srgbClr val="FF0000"/>
                </a:solidFill>
                <a:latin typeface="Calibri" panose="020F0502020204030204" pitchFamily="34" charset="0"/>
                <a:ea typeface="Times New Roman" panose="02020603050405020304" pitchFamily="18" charset="0"/>
              </a:rPr>
              <a:t>Who was responsible for Judas’ betrayal of Jesus?</a:t>
            </a:r>
            <a:endParaRPr lang="en-US" sz="2000" dirty="0">
              <a:solidFill>
                <a:srgbClr val="FF0000"/>
              </a:solidFill>
            </a:endParaRPr>
          </a:p>
        </p:txBody>
      </p:sp>
      <p:sp>
        <p:nvSpPr>
          <p:cNvPr id="7" name="TextBox 6">
            <a:extLst>
              <a:ext uri="{FF2B5EF4-FFF2-40B4-BE49-F238E27FC236}">
                <a16:creationId xmlns:a16="http://schemas.microsoft.com/office/drawing/2014/main" id="{97EB2719-1AF3-9F9C-7007-808E75D169B4}"/>
              </a:ext>
            </a:extLst>
          </p:cNvPr>
          <p:cNvSpPr txBox="1"/>
          <p:nvPr/>
        </p:nvSpPr>
        <p:spPr>
          <a:xfrm>
            <a:off x="1827289" y="1628114"/>
            <a:ext cx="6581869" cy="400110"/>
          </a:xfrm>
          <a:prstGeom prst="rect">
            <a:avLst/>
          </a:prstGeom>
          <a:noFill/>
        </p:spPr>
        <p:txBody>
          <a:bodyPr wrap="square" rtlCol="0">
            <a:spAutoFit/>
          </a:bodyPr>
          <a:lstStyle/>
          <a:p>
            <a:r>
              <a:rPr lang="en-US" sz="2000" dirty="0">
                <a:solidFill>
                  <a:srgbClr val="FF0000"/>
                </a:solidFill>
                <a:effectLst/>
                <a:latin typeface="Calibri" panose="020F0502020204030204" pitchFamily="34" charset="0"/>
                <a:ea typeface="Times New Roman" panose="02020603050405020304" pitchFamily="18" charset="0"/>
              </a:rPr>
              <a:t>Real Questions:</a:t>
            </a:r>
            <a:endParaRPr lang="en-US" sz="2000" dirty="0">
              <a:solidFill>
                <a:srgbClr val="FF0000"/>
              </a:solidFill>
            </a:endParaRPr>
          </a:p>
        </p:txBody>
      </p:sp>
      <p:sp>
        <p:nvSpPr>
          <p:cNvPr id="9" name="TextBox 8">
            <a:extLst>
              <a:ext uri="{FF2B5EF4-FFF2-40B4-BE49-F238E27FC236}">
                <a16:creationId xmlns:a16="http://schemas.microsoft.com/office/drawing/2014/main" id="{5CFA4A8E-53A5-A6EA-4CA2-E13C7CCD8FA9}"/>
              </a:ext>
            </a:extLst>
          </p:cNvPr>
          <p:cNvSpPr txBox="1"/>
          <p:nvPr/>
        </p:nvSpPr>
        <p:spPr>
          <a:xfrm>
            <a:off x="2160757" y="3392032"/>
            <a:ext cx="6581869" cy="400110"/>
          </a:xfrm>
          <a:prstGeom prst="rect">
            <a:avLst/>
          </a:prstGeom>
          <a:noFill/>
        </p:spPr>
        <p:txBody>
          <a:bodyPr wrap="square" rtlCol="0">
            <a:spAutoFit/>
          </a:bodyPr>
          <a:lstStyle/>
          <a:p>
            <a:pPr marL="457200" indent="-457200">
              <a:buFont typeface="+mj-lt"/>
              <a:buAutoNum type="arabicPeriod" startAt="2"/>
            </a:pPr>
            <a:r>
              <a:rPr lang="en-US" sz="2000" dirty="0">
                <a:solidFill>
                  <a:srgbClr val="FF0000"/>
                </a:solidFill>
                <a:latin typeface="Calibri" panose="020F0502020204030204" pitchFamily="34" charset="0"/>
                <a:ea typeface="Times New Roman" panose="02020603050405020304" pitchFamily="18" charset="0"/>
              </a:rPr>
              <a:t>Could Judas’ final destiny have been different?</a:t>
            </a:r>
            <a:endParaRPr lang="en-US" sz="2000" dirty="0">
              <a:solidFill>
                <a:srgbClr val="FF0000"/>
              </a:solidFill>
            </a:endParaRPr>
          </a:p>
        </p:txBody>
      </p:sp>
      <p:sp>
        <p:nvSpPr>
          <p:cNvPr id="10" name="TextBox 9">
            <a:extLst>
              <a:ext uri="{FF2B5EF4-FFF2-40B4-BE49-F238E27FC236}">
                <a16:creationId xmlns:a16="http://schemas.microsoft.com/office/drawing/2014/main" id="{6D798326-4ADD-CB6E-833A-47A1C0008D52}"/>
              </a:ext>
            </a:extLst>
          </p:cNvPr>
          <p:cNvSpPr txBox="1"/>
          <p:nvPr/>
        </p:nvSpPr>
        <p:spPr>
          <a:xfrm>
            <a:off x="2743199" y="2444437"/>
            <a:ext cx="1729213" cy="923330"/>
          </a:xfrm>
          <a:prstGeom prst="rect">
            <a:avLst/>
          </a:prstGeom>
          <a:noFill/>
        </p:spPr>
        <p:txBody>
          <a:bodyPr wrap="square" rtlCol="0">
            <a:spAutoFit/>
          </a:bodyPr>
          <a:lstStyle/>
          <a:p>
            <a:r>
              <a:rPr lang="en-US" dirty="0"/>
              <a:t>James 1:13-15</a:t>
            </a:r>
          </a:p>
          <a:p>
            <a:r>
              <a:rPr lang="en-US" dirty="0"/>
              <a:t>Genesis 3:1-24</a:t>
            </a:r>
          </a:p>
          <a:p>
            <a:r>
              <a:rPr lang="en-US" dirty="0"/>
              <a:t>Titus 1:1-2</a:t>
            </a:r>
          </a:p>
        </p:txBody>
      </p:sp>
      <p:sp>
        <p:nvSpPr>
          <p:cNvPr id="11" name="TextBox 10">
            <a:extLst>
              <a:ext uri="{FF2B5EF4-FFF2-40B4-BE49-F238E27FC236}">
                <a16:creationId xmlns:a16="http://schemas.microsoft.com/office/drawing/2014/main" id="{CFF15023-8317-AE4C-2626-06AA460BDD68}"/>
              </a:ext>
            </a:extLst>
          </p:cNvPr>
          <p:cNvSpPr txBox="1"/>
          <p:nvPr/>
        </p:nvSpPr>
        <p:spPr>
          <a:xfrm>
            <a:off x="2669264" y="3800948"/>
            <a:ext cx="1594920" cy="923330"/>
          </a:xfrm>
          <a:prstGeom prst="rect">
            <a:avLst/>
          </a:prstGeom>
          <a:noFill/>
        </p:spPr>
        <p:txBody>
          <a:bodyPr wrap="square" rtlCol="0">
            <a:spAutoFit/>
          </a:bodyPr>
          <a:lstStyle/>
          <a:p>
            <a:r>
              <a:rPr lang="en-US" dirty="0"/>
              <a:t>John 13:11</a:t>
            </a:r>
          </a:p>
          <a:p>
            <a:r>
              <a:rPr lang="en-US" dirty="0"/>
              <a:t>John 13:18</a:t>
            </a:r>
          </a:p>
          <a:p>
            <a:r>
              <a:rPr lang="en-US" b="1" dirty="0"/>
              <a:t>John 17:12</a:t>
            </a:r>
          </a:p>
        </p:txBody>
      </p:sp>
      <p:sp>
        <p:nvSpPr>
          <p:cNvPr id="12" name="TextBox 11">
            <a:extLst>
              <a:ext uri="{FF2B5EF4-FFF2-40B4-BE49-F238E27FC236}">
                <a16:creationId xmlns:a16="http://schemas.microsoft.com/office/drawing/2014/main" id="{D389E5A1-B3ED-A866-9948-B6C9649EAD95}"/>
              </a:ext>
            </a:extLst>
          </p:cNvPr>
          <p:cNvSpPr txBox="1"/>
          <p:nvPr/>
        </p:nvSpPr>
        <p:spPr>
          <a:xfrm>
            <a:off x="4523715" y="3808494"/>
            <a:ext cx="1594920" cy="923330"/>
          </a:xfrm>
          <a:prstGeom prst="rect">
            <a:avLst/>
          </a:prstGeom>
          <a:noFill/>
        </p:spPr>
        <p:txBody>
          <a:bodyPr wrap="square" rtlCol="0">
            <a:spAutoFit/>
          </a:bodyPr>
          <a:lstStyle/>
          <a:p>
            <a:r>
              <a:rPr lang="en-US" dirty="0"/>
              <a:t>John 1:12</a:t>
            </a:r>
          </a:p>
          <a:p>
            <a:r>
              <a:rPr lang="en-US" dirty="0"/>
              <a:t>John 6:37</a:t>
            </a:r>
          </a:p>
          <a:p>
            <a:r>
              <a:rPr lang="en-US" dirty="0"/>
              <a:t>John 6:44</a:t>
            </a:r>
          </a:p>
        </p:txBody>
      </p:sp>
      <p:sp>
        <p:nvSpPr>
          <p:cNvPr id="13" name="TextBox 12">
            <a:extLst>
              <a:ext uri="{FF2B5EF4-FFF2-40B4-BE49-F238E27FC236}">
                <a16:creationId xmlns:a16="http://schemas.microsoft.com/office/drawing/2014/main" id="{48A82267-E624-24A4-5ECB-945A06A67497}"/>
              </a:ext>
            </a:extLst>
          </p:cNvPr>
          <p:cNvSpPr txBox="1"/>
          <p:nvPr/>
        </p:nvSpPr>
        <p:spPr>
          <a:xfrm>
            <a:off x="2169812" y="4777212"/>
            <a:ext cx="7444968" cy="400110"/>
          </a:xfrm>
          <a:prstGeom prst="rect">
            <a:avLst/>
          </a:prstGeom>
          <a:noFill/>
        </p:spPr>
        <p:txBody>
          <a:bodyPr wrap="square" rtlCol="0">
            <a:spAutoFit/>
          </a:bodyPr>
          <a:lstStyle/>
          <a:p>
            <a:pPr marL="457200" indent="-457200">
              <a:buFont typeface="+mj-lt"/>
              <a:buAutoNum type="arabicPeriod" startAt="3"/>
            </a:pPr>
            <a:r>
              <a:rPr lang="en-US" sz="2000" dirty="0">
                <a:solidFill>
                  <a:srgbClr val="FF0000"/>
                </a:solidFill>
                <a:latin typeface="Calibri" panose="020F0502020204030204" pitchFamily="34" charset="0"/>
                <a:ea typeface="Times New Roman" panose="02020603050405020304" pitchFamily="18" charset="0"/>
              </a:rPr>
              <a:t>How do we reconcile God’s sovereignty with man’s responsibility?</a:t>
            </a:r>
            <a:endParaRPr lang="en-US" sz="2000" dirty="0">
              <a:solidFill>
                <a:srgbClr val="FF0000"/>
              </a:solidFill>
            </a:endParaRPr>
          </a:p>
        </p:txBody>
      </p:sp>
      <p:sp>
        <p:nvSpPr>
          <p:cNvPr id="14" name="TextBox 13">
            <a:extLst>
              <a:ext uri="{FF2B5EF4-FFF2-40B4-BE49-F238E27FC236}">
                <a16:creationId xmlns:a16="http://schemas.microsoft.com/office/drawing/2014/main" id="{F24838FC-DD45-BB88-9F0B-6E79B016B652}"/>
              </a:ext>
            </a:extLst>
          </p:cNvPr>
          <p:cNvSpPr txBox="1"/>
          <p:nvPr/>
        </p:nvSpPr>
        <p:spPr>
          <a:xfrm>
            <a:off x="2660209" y="5186128"/>
            <a:ext cx="5640309" cy="646331"/>
          </a:xfrm>
          <a:prstGeom prst="rect">
            <a:avLst/>
          </a:prstGeom>
          <a:noFill/>
        </p:spPr>
        <p:txBody>
          <a:bodyPr wrap="square" rtlCol="0">
            <a:spAutoFit/>
          </a:bodyPr>
          <a:lstStyle/>
          <a:p>
            <a:r>
              <a:rPr lang="en-US" dirty="0"/>
              <a:t>Isa 46:8-11</a:t>
            </a:r>
          </a:p>
          <a:p>
            <a:r>
              <a:rPr lang="en-US" dirty="0"/>
              <a:t>Matt 18:7</a:t>
            </a:r>
          </a:p>
        </p:txBody>
      </p:sp>
      <p:sp>
        <p:nvSpPr>
          <p:cNvPr id="15" name="TextBox 14">
            <a:extLst>
              <a:ext uri="{FF2B5EF4-FFF2-40B4-BE49-F238E27FC236}">
                <a16:creationId xmlns:a16="http://schemas.microsoft.com/office/drawing/2014/main" id="{4F23C472-10A5-0362-09AA-6BDE4EF7D808}"/>
              </a:ext>
            </a:extLst>
          </p:cNvPr>
          <p:cNvSpPr txBox="1"/>
          <p:nvPr/>
        </p:nvSpPr>
        <p:spPr>
          <a:xfrm>
            <a:off x="4802863" y="2458019"/>
            <a:ext cx="1594920" cy="646331"/>
          </a:xfrm>
          <a:prstGeom prst="rect">
            <a:avLst/>
          </a:prstGeom>
          <a:noFill/>
        </p:spPr>
        <p:txBody>
          <a:bodyPr wrap="square" rtlCol="0">
            <a:spAutoFit/>
          </a:bodyPr>
          <a:lstStyle/>
          <a:p>
            <a:r>
              <a:rPr lang="en-US" dirty="0"/>
              <a:t>John 12:3-6</a:t>
            </a:r>
          </a:p>
          <a:p>
            <a:r>
              <a:rPr lang="en-US" dirty="0"/>
              <a:t>Matt 12:38-45</a:t>
            </a:r>
          </a:p>
        </p:txBody>
      </p:sp>
    </p:spTree>
    <p:extLst>
      <p:ext uri="{BB962C8B-B14F-4D97-AF65-F5344CB8AC3E}">
        <p14:creationId xmlns:p14="http://schemas.microsoft.com/office/powerpoint/2010/main" val="15435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5A57713C-E4F5-F82F-F501-DD818E9BAD22}"/>
              </a:ext>
            </a:extLst>
          </p:cNvPr>
          <p:cNvSpPr>
            <a:spLocks noGrp="1"/>
          </p:cNvSpPr>
          <p:nvPr>
            <p:ph type="title"/>
          </p:nvPr>
        </p:nvSpPr>
        <p:spPr>
          <a:xfrm>
            <a:off x="804672" y="457201"/>
            <a:ext cx="10579608" cy="773396"/>
          </a:xfrm>
        </p:spPr>
        <p:txBody>
          <a:bodyPr>
            <a:normAutofit/>
          </a:bodyPr>
          <a:lstStyle/>
          <a:p>
            <a:pPr algn="ctr"/>
            <a:r>
              <a:rPr lang="en-US" sz="4000" dirty="0">
                <a:solidFill>
                  <a:schemeClr val="tx2"/>
                </a:solidFill>
              </a:rPr>
              <a:t>How to Study the Bible</a:t>
            </a:r>
          </a:p>
        </p:txBody>
      </p:sp>
      <p:grpSp>
        <p:nvGrpSpPr>
          <p:cNvPr id="34" name="Group 33">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5" name="Freeform: Shape 34">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41" name="Freeform: Shape 40">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8F2CEA3B-BE00-5986-E681-B2563313679B}"/>
              </a:ext>
            </a:extLst>
          </p:cNvPr>
          <p:cNvSpPr>
            <a:spLocks noGrp="1"/>
          </p:cNvSpPr>
          <p:nvPr>
            <p:ph type="sldNum" sz="quarter" idx="12"/>
          </p:nvPr>
        </p:nvSpPr>
        <p:spPr>
          <a:xfrm>
            <a:off x="8610600" y="6356350"/>
            <a:ext cx="2743200" cy="365125"/>
          </a:xfrm>
        </p:spPr>
        <p:txBody>
          <a:bodyPr>
            <a:normAutofit/>
          </a:bodyPr>
          <a:lstStyle/>
          <a:p>
            <a:pPr>
              <a:spcAft>
                <a:spcPts val="600"/>
              </a:spcAft>
            </a:pPr>
            <a:fld id="{AA404F46-0C47-424B-883B-DA147CF358A3}" type="slidenum">
              <a:rPr lang="en-US" smtClean="0"/>
              <a:pPr>
                <a:spcAft>
                  <a:spcPts val="600"/>
                </a:spcAft>
              </a:pPr>
              <a:t>4</a:t>
            </a:fld>
            <a:endParaRPr lang="en-US"/>
          </a:p>
        </p:txBody>
      </p:sp>
      <p:graphicFrame>
        <p:nvGraphicFramePr>
          <p:cNvPr id="9" name="Content Placeholder 2">
            <a:extLst>
              <a:ext uri="{FF2B5EF4-FFF2-40B4-BE49-F238E27FC236}">
                <a16:creationId xmlns:a16="http://schemas.microsoft.com/office/drawing/2014/main" id="{20195AB9-4E14-67FB-036F-EAA89E7F7CE2}"/>
              </a:ext>
            </a:extLst>
          </p:cNvPr>
          <p:cNvGraphicFramePr>
            <a:graphicFrameLocks noGrp="1" noChangeAspect="1"/>
          </p:cNvGraphicFramePr>
          <p:nvPr>
            <p:ph idx="1"/>
            <p:extLst>
              <p:ext uri="{D42A27DB-BD31-4B8C-83A1-F6EECF244321}">
                <p14:modId xmlns:p14="http://schemas.microsoft.com/office/powerpoint/2010/main" val="3417750160"/>
              </p:ext>
            </p:extLst>
          </p:nvPr>
        </p:nvGraphicFramePr>
        <p:xfrm>
          <a:off x="2193527" y="1727638"/>
          <a:ext cx="7589521" cy="1202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0504050-485B-46C6-89CC-97BC24F14156}"/>
              </a:ext>
            </a:extLst>
          </p:cNvPr>
          <p:cNvSpPr txBox="1"/>
          <p:nvPr/>
        </p:nvSpPr>
        <p:spPr>
          <a:xfrm>
            <a:off x="2055377" y="1375148"/>
            <a:ext cx="7851622" cy="369332"/>
          </a:xfrm>
          <a:prstGeom prst="rect">
            <a:avLst/>
          </a:prstGeom>
          <a:noFill/>
        </p:spPr>
        <p:txBody>
          <a:bodyPr wrap="square" rtlCol="0">
            <a:spAutoFit/>
          </a:bodyPr>
          <a:lstStyle/>
          <a:p>
            <a:r>
              <a:rPr lang="en-US" dirty="0"/>
              <a:t>#1. Observation: What does the text say. </a:t>
            </a:r>
          </a:p>
        </p:txBody>
      </p:sp>
      <p:sp>
        <p:nvSpPr>
          <p:cNvPr id="7" name="TextBox 6">
            <a:extLst>
              <a:ext uri="{FF2B5EF4-FFF2-40B4-BE49-F238E27FC236}">
                <a16:creationId xmlns:a16="http://schemas.microsoft.com/office/drawing/2014/main" id="{A7455312-7F24-A345-904F-B7950B7ADB73}"/>
              </a:ext>
            </a:extLst>
          </p:cNvPr>
          <p:cNvSpPr txBox="1"/>
          <p:nvPr/>
        </p:nvSpPr>
        <p:spPr>
          <a:xfrm>
            <a:off x="2055377" y="3014674"/>
            <a:ext cx="7865820" cy="646331"/>
          </a:xfrm>
          <a:prstGeom prst="rect">
            <a:avLst/>
          </a:prstGeom>
          <a:noFill/>
        </p:spPr>
        <p:txBody>
          <a:bodyPr wrap="square" rtlCol="0">
            <a:spAutoFit/>
          </a:bodyPr>
          <a:lstStyle/>
          <a:p>
            <a:pPr marL="365760" indent="-457200"/>
            <a:r>
              <a:rPr lang="en-US" dirty="0"/>
              <a:t>#2. 	</a:t>
            </a:r>
            <a:r>
              <a:rPr lang="en-US" dirty="0">
                <a:solidFill>
                  <a:schemeClr val="bg2">
                    <a:lumMod val="50000"/>
                  </a:schemeClr>
                </a:solidFill>
              </a:rPr>
              <a:t>Interpretation: What does the text mean in context with the passage, book,  and whole counsel of God?</a:t>
            </a:r>
          </a:p>
        </p:txBody>
      </p:sp>
      <p:sp>
        <p:nvSpPr>
          <p:cNvPr id="8" name="TextBox 7">
            <a:extLst>
              <a:ext uri="{FF2B5EF4-FFF2-40B4-BE49-F238E27FC236}">
                <a16:creationId xmlns:a16="http://schemas.microsoft.com/office/drawing/2014/main" id="{26890567-C40D-2DBE-9328-3E5A763CC4D3}"/>
              </a:ext>
            </a:extLst>
          </p:cNvPr>
          <p:cNvSpPr txBox="1"/>
          <p:nvPr/>
        </p:nvSpPr>
        <p:spPr>
          <a:xfrm>
            <a:off x="2041179" y="4023439"/>
            <a:ext cx="7865820" cy="646331"/>
          </a:xfrm>
          <a:prstGeom prst="rect">
            <a:avLst/>
          </a:prstGeom>
          <a:noFill/>
        </p:spPr>
        <p:txBody>
          <a:bodyPr wrap="square" rtlCol="0">
            <a:spAutoFit/>
          </a:bodyPr>
          <a:lstStyle/>
          <a:p>
            <a:pPr marL="365760" indent="-457200"/>
            <a:r>
              <a:rPr lang="en-US" dirty="0"/>
              <a:t>#3. 	</a:t>
            </a:r>
            <a:r>
              <a:rPr lang="en-US" dirty="0">
                <a:solidFill>
                  <a:srgbClr val="00B050"/>
                </a:solidFill>
              </a:rPr>
              <a:t>Application: How is the Holy Spirit instructing me to apply this understanding at this time in my life?</a:t>
            </a:r>
          </a:p>
        </p:txBody>
      </p:sp>
    </p:spTree>
    <p:extLst>
      <p:ext uri="{BB962C8B-B14F-4D97-AF65-F5344CB8AC3E}">
        <p14:creationId xmlns:p14="http://schemas.microsoft.com/office/powerpoint/2010/main" val="196366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9869-C3FA-2EEE-952B-BCCC430090DC}"/>
              </a:ext>
            </a:extLst>
          </p:cNvPr>
          <p:cNvSpPr>
            <a:spLocks noGrp="1"/>
          </p:cNvSpPr>
          <p:nvPr>
            <p:ph type="title"/>
          </p:nvPr>
        </p:nvSpPr>
        <p:spPr>
          <a:xfrm>
            <a:off x="2026415" y="1731049"/>
            <a:ext cx="3472597" cy="3015002"/>
          </a:xfrm>
        </p:spPr>
        <p:txBody>
          <a:bodyPr/>
          <a:lstStyle/>
          <a:p>
            <a:pPr algn="ctr" defTabSz="1218987">
              <a:lnSpc>
                <a:spcPct val="85000"/>
              </a:lnSpc>
            </a:pPr>
            <a:r>
              <a:rPr lang="en-US" sz="4199" dirty="0">
                <a:solidFill>
                  <a:schemeClr val="accent2">
                    <a:lumMod val="50000"/>
                  </a:schemeClr>
                </a:solidFill>
              </a:rPr>
              <a:t>Study Resources</a:t>
            </a:r>
          </a:p>
        </p:txBody>
      </p:sp>
      <p:sp>
        <p:nvSpPr>
          <p:cNvPr id="3" name="Slide Number Placeholder 2">
            <a:extLst>
              <a:ext uri="{FF2B5EF4-FFF2-40B4-BE49-F238E27FC236}">
                <a16:creationId xmlns:a16="http://schemas.microsoft.com/office/drawing/2014/main" id="{D3F1D076-FDE3-4345-2346-CA3F044F961D}"/>
              </a:ext>
            </a:extLst>
          </p:cNvPr>
          <p:cNvSpPr>
            <a:spLocks noGrp="1"/>
          </p:cNvSpPr>
          <p:nvPr>
            <p:ph type="sldNum" sz="quarter" idx="12"/>
          </p:nvPr>
        </p:nvSpPr>
        <p:spPr/>
        <p:txBody>
          <a:bodyPr/>
          <a:lstStyle/>
          <a:p>
            <a:fld id="{EB37DED6-D4C7-42EE-AB49-D2E39E64FDE4}" type="slidenum">
              <a:rPr lang="en-US" smtClean="0"/>
              <a:t>5</a:t>
            </a:fld>
            <a:endParaRPr lang="en-US" dirty="0"/>
          </a:p>
        </p:txBody>
      </p:sp>
      <p:sp>
        <p:nvSpPr>
          <p:cNvPr id="5" name="Content Placeholder 2">
            <a:extLst>
              <a:ext uri="{FF2B5EF4-FFF2-40B4-BE49-F238E27FC236}">
                <a16:creationId xmlns:a16="http://schemas.microsoft.com/office/drawing/2014/main" id="{0EE5188C-2D8A-ADDD-24EB-2AF0F6999592}"/>
              </a:ext>
            </a:extLst>
          </p:cNvPr>
          <p:cNvSpPr txBox="1">
            <a:spLocks/>
          </p:cNvSpPr>
          <p:nvPr/>
        </p:nvSpPr>
        <p:spPr>
          <a:xfrm>
            <a:off x="6933982" y="1372136"/>
            <a:ext cx="4113728" cy="3656648"/>
          </a:xfrm>
          <a:prstGeom prst="rect">
            <a:avLst/>
          </a:prstGeom>
        </p:spPr>
        <p:txBody>
          <a:bodyPr vert="horz" lIns="91392" tIns="45696" rIns="91392" bIns="45696" rtlCol="0" anchor="ctr">
            <a:no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Opening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Background and Setting</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Outline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Geography Maps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Key Verses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Questions</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Major Event Timeline</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Book Summary</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Application and Closing Prayer</a:t>
            </a:r>
          </a:p>
          <a:p>
            <a:pPr marL="0" indent="0">
              <a:lnSpc>
                <a:spcPct val="100000"/>
              </a:lnSpc>
              <a:spcBef>
                <a:spcPts val="200"/>
              </a:spcBef>
              <a:buNone/>
            </a:pPr>
            <a:r>
              <a:rPr lang="en-US" sz="2199" dirty="0">
                <a:latin typeface="Calibri" panose="020F0502020204030204" pitchFamily="34" charset="0"/>
                <a:ea typeface="Calibri" panose="020F0502020204030204" pitchFamily="34" charset="0"/>
                <a:cs typeface="Calibri" panose="020F0502020204030204" pitchFamily="34" charset="0"/>
              </a:rPr>
              <a:t>Study Leader Support Slides</a:t>
            </a:r>
          </a:p>
        </p:txBody>
      </p:sp>
      <p:sp>
        <p:nvSpPr>
          <p:cNvPr id="7" name="Left Brace 6">
            <a:extLst>
              <a:ext uri="{FF2B5EF4-FFF2-40B4-BE49-F238E27FC236}">
                <a16:creationId xmlns:a16="http://schemas.microsoft.com/office/drawing/2014/main" id="{529BA8A5-8CD5-0D51-3B0A-4511E2A92A19}"/>
              </a:ext>
            </a:extLst>
          </p:cNvPr>
          <p:cNvSpPr/>
          <p:nvPr/>
        </p:nvSpPr>
        <p:spPr>
          <a:xfrm>
            <a:off x="5562739" y="1524497"/>
            <a:ext cx="837982" cy="3428107"/>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Tree>
    <p:extLst>
      <p:ext uri="{BB962C8B-B14F-4D97-AF65-F5344CB8AC3E}">
        <p14:creationId xmlns:p14="http://schemas.microsoft.com/office/powerpoint/2010/main" val="4966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7EA6B25-390D-58FA-7F2B-7E0EE50869E4}"/>
              </a:ext>
            </a:extLst>
          </p:cNvPr>
          <p:cNvSpPr>
            <a:spLocks noGrp="1"/>
          </p:cNvSpPr>
          <p:nvPr>
            <p:ph type="title"/>
          </p:nvPr>
        </p:nvSpPr>
        <p:spPr>
          <a:xfrm>
            <a:off x="1120194" y="77073"/>
            <a:ext cx="10154709" cy="1396636"/>
          </a:xfrm>
        </p:spPr>
        <p:txBody>
          <a:bodyPr/>
          <a:lstStyle/>
          <a:p>
            <a:r>
              <a:rPr lang="en-US" dirty="0">
                <a:solidFill>
                  <a:schemeClr val="accent1">
                    <a:lumMod val="75000"/>
                  </a:schemeClr>
                </a:solidFill>
              </a:rPr>
              <a:t>Opening Prayer Verse: John</a:t>
            </a:r>
          </a:p>
        </p:txBody>
      </p:sp>
      <p:sp>
        <p:nvSpPr>
          <p:cNvPr id="11" name="Content Placeholder 2">
            <a:extLst>
              <a:ext uri="{FF2B5EF4-FFF2-40B4-BE49-F238E27FC236}">
                <a16:creationId xmlns:a16="http://schemas.microsoft.com/office/drawing/2014/main" id="{6EA138DA-C14B-AEAB-6D25-17C049E6B537}"/>
              </a:ext>
            </a:extLst>
          </p:cNvPr>
          <p:cNvSpPr>
            <a:spLocks noGrp="1"/>
          </p:cNvSpPr>
          <p:nvPr>
            <p:ph sz="half" idx="1"/>
          </p:nvPr>
        </p:nvSpPr>
        <p:spPr>
          <a:xfrm>
            <a:off x="961467" y="2107851"/>
            <a:ext cx="5178664" cy="1713036"/>
          </a:xfrm>
        </p:spPr>
        <p:txBody>
          <a:bodyPr>
            <a:normAutofit/>
          </a:bodyPr>
          <a:lstStyle/>
          <a:p>
            <a:pPr marL="0" indent="0">
              <a:buNone/>
            </a:pPr>
            <a:r>
              <a:rPr lang="en-US" sz="1500" dirty="0">
                <a:hlinkClick r:id="rId2"/>
              </a:rPr>
              <a:t>John 1:1-5</a:t>
            </a:r>
            <a:r>
              <a:rPr lang="en-US" sz="1600" dirty="0">
                <a:solidFill>
                  <a:schemeClr val="accent1">
                    <a:lumMod val="75000"/>
                  </a:schemeClr>
                </a:solidFill>
              </a:rPr>
              <a:t>,</a:t>
            </a:r>
            <a:r>
              <a:rPr lang="en-US" sz="1500" dirty="0"/>
              <a:t> </a:t>
            </a:r>
            <a:r>
              <a:rPr lang="en-US" sz="1600" dirty="0">
                <a:solidFill>
                  <a:schemeClr val="accent1">
                    <a:lumMod val="75000"/>
                  </a:schemeClr>
                </a:solidFill>
              </a:rPr>
              <a:t>“In the beginning was the Word, and the Word was with God, and the Word was God. He was in the beginning with God. All things were made through him, and without him was not any thing made that was made. In him was life, and the life was the light of men. The light shines in the darkness, and the darkness has not overcome it.”</a:t>
            </a:r>
            <a:endParaRPr lang="en-US" sz="1500" dirty="0">
              <a:solidFill>
                <a:schemeClr val="accent1">
                  <a:lumMod val="75000"/>
                </a:schemeClr>
              </a:solidFill>
            </a:endParaRPr>
          </a:p>
        </p:txBody>
      </p:sp>
      <p:pic>
        <p:nvPicPr>
          <p:cNvPr id="6" name="Content Placeholder 5" descr="Starry night and mountain ranges">
            <a:extLst>
              <a:ext uri="{FF2B5EF4-FFF2-40B4-BE49-F238E27FC236}">
                <a16:creationId xmlns:a16="http://schemas.microsoft.com/office/drawing/2014/main" id="{124444CA-9505-304B-39C6-F91F81DD02EA}"/>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6331371" y="1980527"/>
            <a:ext cx="4899162" cy="3263086"/>
          </a:xfrm>
        </p:spPr>
      </p:pic>
      <p:sp>
        <p:nvSpPr>
          <p:cNvPr id="4" name="Slide Number Placeholder 3">
            <a:extLst>
              <a:ext uri="{FF2B5EF4-FFF2-40B4-BE49-F238E27FC236}">
                <a16:creationId xmlns:a16="http://schemas.microsoft.com/office/drawing/2014/main" id="{869FCB4D-4A7E-601F-0ADA-AD5C9DBC7252}"/>
              </a:ext>
            </a:extLst>
          </p:cNvPr>
          <p:cNvSpPr>
            <a:spLocks noGrp="1"/>
          </p:cNvSpPr>
          <p:nvPr>
            <p:ph type="sldNum" sz="quarter" idx="12"/>
          </p:nvPr>
        </p:nvSpPr>
        <p:spPr>
          <a:xfrm>
            <a:off x="10167673" y="6400030"/>
            <a:ext cx="1107230" cy="320591"/>
          </a:xfrm>
        </p:spPr>
        <p:txBody>
          <a:bodyPr anchor="b">
            <a:normAutofit/>
          </a:bodyPr>
          <a:lstStyle/>
          <a:p>
            <a:pPr>
              <a:spcAft>
                <a:spcPts val="600"/>
              </a:spcAft>
            </a:pPr>
            <a:fld id="{DA60BA0E-20D0-4E7C-B286-26C960A6788F}" type="slidenum">
              <a:rPr lang="en-US" smtClean="0"/>
              <a:pPr>
                <a:spcAft>
                  <a:spcPts val="600"/>
                </a:spcAft>
              </a:pPr>
              <a:t>6</a:t>
            </a:fld>
            <a:endParaRPr lang="en-US" dirty="0"/>
          </a:p>
        </p:txBody>
      </p:sp>
    </p:spTree>
    <p:extLst>
      <p:ext uri="{BB962C8B-B14F-4D97-AF65-F5344CB8AC3E}">
        <p14:creationId xmlns:p14="http://schemas.microsoft.com/office/powerpoint/2010/main" val="5920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CCE1-9C68-4156-ABDF-17AD921818CA}"/>
              </a:ext>
            </a:extLst>
          </p:cNvPr>
          <p:cNvSpPr>
            <a:spLocks noGrp="1"/>
          </p:cNvSpPr>
          <p:nvPr>
            <p:ph type="title"/>
          </p:nvPr>
        </p:nvSpPr>
        <p:spPr>
          <a:xfrm>
            <a:off x="1224838" y="365361"/>
            <a:ext cx="10055721" cy="594078"/>
          </a:xfrm>
        </p:spPr>
        <p:txBody>
          <a:bodyPr vert="horz" lIns="91440" tIns="45720" rIns="91440" bIns="45720" rtlCol="0" anchor="t">
            <a:normAutofit fontScale="90000"/>
          </a:bodyPr>
          <a:lstStyle/>
          <a:p>
            <a:pPr algn="ctr"/>
            <a:r>
              <a:rPr lang="en-US" sz="4000" dirty="0"/>
              <a:t>Review</a:t>
            </a:r>
            <a:r>
              <a:rPr lang="en-US" sz="4000" kern="1200" dirty="0">
                <a:latin typeface="+mj-lt"/>
                <a:ea typeface="+mj-ea"/>
                <a:cs typeface="+mj-cs"/>
              </a:rPr>
              <a:t> of Luke</a:t>
            </a:r>
          </a:p>
        </p:txBody>
      </p:sp>
      <p:sp>
        <p:nvSpPr>
          <p:cNvPr id="3" name="Content Placeholder 2">
            <a:extLst>
              <a:ext uri="{FF2B5EF4-FFF2-40B4-BE49-F238E27FC236}">
                <a16:creationId xmlns:a16="http://schemas.microsoft.com/office/drawing/2014/main" id="{74B94D1E-DB84-4501-A528-0750D1BE7852}"/>
              </a:ext>
            </a:extLst>
          </p:cNvPr>
          <p:cNvSpPr>
            <a:spLocks noGrp="1"/>
          </p:cNvSpPr>
          <p:nvPr>
            <p:ph idx="1"/>
          </p:nvPr>
        </p:nvSpPr>
        <p:spPr>
          <a:xfrm>
            <a:off x="1104378" y="990371"/>
            <a:ext cx="10234182" cy="4525062"/>
          </a:xfrm>
        </p:spPr>
        <p:txBody>
          <a:bodyPr vert="horz" lIns="91440" tIns="45720" rIns="91440" bIns="45720" rtlCol="0">
            <a:normAutofit fontScale="92500" lnSpcReduction="10000"/>
          </a:bodyPr>
          <a:lstStyle/>
          <a:p>
            <a:pPr marL="0" marR="0" indent="0">
              <a:spcBef>
                <a:spcPts val="0"/>
              </a:spcBef>
              <a:spcAft>
                <a:spcPts val="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Brief Summary: </a:t>
            </a:r>
            <a:r>
              <a:rPr lang="en-US" sz="1200" dirty="0">
                <a:effectLst/>
                <a:latin typeface="Calibri" panose="020F0502020204030204" pitchFamily="34" charset="0"/>
                <a:ea typeface="Calibri" panose="020F0502020204030204" pitchFamily="34" charset="0"/>
                <a:cs typeface="Times New Roman" panose="02020603050405020304" pitchFamily="18" charset="0"/>
              </a:rPr>
              <a:t>Luke opens his account disclosing his purpose for writing; his goal being an orderly account of the things that had been accomplished among them having followed all things closely so that his reader, Theophilus, could have certainty concerning the things he had been taught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2"/>
              </a:rPr>
              <a:t>Luke 1:1-4</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In this gospel the authority of the Lord Jesus is corroborated over nature, demons, sickness, and death. In addition, Jesus’ righteousness, forgiveness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and compassion are on display. </a:t>
            </a:r>
            <a:r>
              <a:rPr lang="en-US" sz="1200" dirty="0">
                <a:effectLst/>
                <a:latin typeface="Calibri" panose="020F0502020204030204" pitchFamily="34" charset="0"/>
                <a:ea typeface="Calibri" panose="020F0502020204030204" pitchFamily="34" charset="0"/>
                <a:cs typeface="Times New Roman" panose="02020603050405020304" pitchFamily="18" charset="0"/>
              </a:rPr>
              <a:t>While Luke’s gospel incudes similar details regarding Jesus’ inauguration from heaven at his baptism, his ministry, final journey to Jerusalem, his betrayal, crucifixion, death, burial and resurrection</a:t>
            </a:r>
            <a:r>
              <a:rPr lang="en-US" sz="1200" dirty="0">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Luke also provides details and teachings that are not found in any of the other gospels. </a:t>
            </a:r>
          </a:p>
          <a:p>
            <a:pPr marL="0" marR="0" indent="0">
              <a:spcBef>
                <a:spcPts val="0"/>
              </a:spcBef>
              <a:spcAft>
                <a:spcPts val="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Luke alone provides a genealogy for Jesus back to the first Adam in Genesis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3"/>
              </a:rPr>
              <a:t>Luke 3:23-38</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a:latin typeface="Calibri" panose="020F0502020204030204" pitchFamily="34" charset="0"/>
                <a:ea typeface="Calibri" panose="020F0502020204030204" pitchFamily="34" charset="0"/>
                <a:cs typeface="Times New Roman" panose="02020603050405020304" pitchFamily="18" charset="0"/>
              </a:rPr>
              <a:t>gives us a snippet of Jesus as a young boy (</a:t>
            </a:r>
            <a:r>
              <a:rPr lang="en-US" sz="1200" dirty="0">
                <a:latin typeface="Calibri" panose="020F0502020204030204" pitchFamily="34" charset="0"/>
                <a:ea typeface="Calibri" panose="020F0502020204030204" pitchFamily="34" charset="0"/>
                <a:cs typeface="Times New Roman" panose="02020603050405020304" pitchFamily="18" charset="0"/>
                <a:hlinkClick r:id="rId4"/>
              </a:rPr>
              <a:t>Luke 2:39-52</a:t>
            </a:r>
            <a:r>
              <a:rPr lang="en-US" sz="1200" dirty="0">
                <a:latin typeface="Calibri" panose="020F0502020204030204" pitchFamily="34" charset="0"/>
                <a:ea typeface="Calibri" panose="020F0502020204030204" pitchFamily="34" charset="0"/>
                <a:cs typeface="Times New Roman" panose="02020603050405020304" pitchFamily="18" charset="0"/>
              </a:rPr>
              <a:t>). In addition, Luke alone records the accounts below.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angel Gabriel’s announcements to Zechariah and </a:t>
            </a:r>
            <a:r>
              <a:rPr lang="en-US" sz="1100" dirty="0">
                <a:latin typeface="Calibri" panose="020F0502020204030204" pitchFamily="34" charset="0"/>
                <a:ea typeface="Calibri" panose="020F0502020204030204" pitchFamily="34" charset="0"/>
                <a:cs typeface="Times New Roman" panose="02020603050405020304" pitchFamily="18" charset="0"/>
              </a:rPr>
              <a:t>Mary (</a:t>
            </a:r>
            <a:r>
              <a:rPr lang="en-US" sz="1100" dirty="0">
                <a:latin typeface="Calibri" panose="020F0502020204030204" pitchFamily="34" charset="0"/>
                <a:ea typeface="Calibri" panose="020F0502020204030204" pitchFamily="34" charset="0"/>
                <a:cs typeface="Times New Roman" panose="02020603050405020304" pitchFamily="18" charset="0"/>
                <a:hlinkClick r:id="rId5"/>
              </a:rPr>
              <a:t>Luke 1:5</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5"/>
              </a:rPr>
              <a:t>-38</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Jesus raising the only son of a widow (</a:t>
            </a:r>
            <a:r>
              <a:rPr lang="en-US" sz="1100" dirty="0">
                <a:latin typeface="Calibri" panose="020F0502020204030204" pitchFamily="34" charset="0"/>
                <a:ea typeface="Calibri" panose="020F0502020204030204" pitchFamily="34" charset="0"/>
                <a:cs typeface="Times New Roman" panose="02020603050405020304" pitchFamily="18" charset="0"/>
                <a:hlinkClick r:id="rId6"/>
              </a:rPr>
              <a:t>Luke 7:11-17</a:t>
            </a:r>
            <a:r>
              <a:rPr lang="en-US" sz="11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Jesus sending out 70 disciples with authority over demons and disease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7"/>
              </a:rPr>
              <a:t>Luke 10:1-24</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Jesus healing a woman disabled by a demonic spirit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8"/>
              </a:rPr>
              <a:t>Luke 13:10-17</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Parables of the good Samaritan, the lost sheep, lost coin, the </a:t>
            </a:r>
            <a:r>
              <a:rPr lang="en-US" sz="1100" dirty="0">
                <a:latin typeface="Calibri" panose="020F0502020204030204" pitchFamily="34" charset="0"/>
                <a:ea typeface="Calibri" panose="020F0502020204030204" pitchFamily="34" charset="0"/>
                <a:cs typeface="Times New Roman" panose="02020603050405020304" pitchFamily="18" charset="0"/>
              </a:rPr>
              <a:t>prodigal Son, and the rich man and Lazarus (</a:t>
            </a:r>
            <a:r>
              <a:rPr lang="en-US" sz="1100" dirty="0">
                <a:latin typeface="Calibri" panose="020F0502020204030204" pitchFamily="34" charset="0"/>
                <a:ea typeface="Calibri" panose="020F0502020204030204" pitchFamily="34" charset="0"/>
                <a:cs typeface="Times New Roman" panose="02020603050405020304" pitchFamily="18" charset="0"/>
                <a:hlinkClick r:id="rId9"/>
              </a:rPr>
              <a:t>Luke 10:25-37</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hlinkClick r:id="rId10"/>
              </a:rPr>
              <a:t>Luke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10"/>
              </a:rPr>
              <a:t>15</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11"/>
              </a:rPr>
              <a:t>Luke 16:19-31</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Jesus’ cleansing of ten lepers with only one returning to give thanks (</a:t>
            </a:r>
            <a:r>
              <a:rPr lang="en-US" sz="1100" dirty="0">
                <a:latin typeface="Calibri" panose="020F0502020204030204" pitchFamily="34" charset="0"/>
                <a:ea typeface="Calibri" panose="020F0502020204030204" pitchFamily="34" charset="0"/>
                <a:cs typeface="Times New Roman" panose="02020603050405020304" pitchFamily="18" charset="0"/>
                <a:hlinkClick r:id="rId12"/>
              </a:rPr>
              <a:t>Luke 17:11-19</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Jesus bringing salvation to Zacchaeus (</a:t>
            </a:r>
            <a:r>
              <a:rPr lang="en-US" sz="1100" dirty="0">
                <a:latin typeface="Calibri" panose="020F0502020204030204" pitchFamily="34" charset="0"/>
                <a:ea typeface="Calibri" panose="020F0502020204030204" pitchFamily="34" charset="0"/>
                <a:cs typeface="Times New Roman" panose="02020603050405020304" pitchFamily="18" charset="0"/>
                <a:hlinkClick r:id="rId13"/>
              </a:rPr>
              <a:t>Luke 19:1-10</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800100" lvl="1" indent="-342900">
              <a:spcBef>
                <a:spcPts val="0"/>
              </a:spcBef>
              <a:spcAft>
                <a:spcPts val="600"/>
              </a:spcAft>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 salvation of the thief on the cross (</a:t>
            </a:r>
            <a:r>
              <a:rPr lang="en-US" sz="1100" dirty="0">
                <a:latin typeface="Calibri" panose="020F0502020204030204" pitchFamily="34" charset="0"/>
                <a:ea typeface="Calibri" panose="020F0502020204030204" pitchFamily="34" charset="0"/>
                <a:cs typeface="Times New Roman" panose="02020603050405020304" pitchFamily="18" charset="0"/>
                <a:hlinkClick r:id="rId14"/>
              </a:rPr>
              <a:t>Luke 23:26-42</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Luke’s account also emphasizes </a:t>
            </a:r>
            <a:r>
              <a:rPr lang="en-US" sz="1200" dirty="0">
                <a:latin typeface="Calibri" panose="020F0502020204030204" pitchFamily="34" charset="0"/>
                <a:ea typeface="Calibri" panose="020F0502020204030204" pitchFamily="34" charset="0"/>
                <a:cs typeface="Times New Roman" panose="02020603050405020304" pitchFamily="18" charset="0"/>
              </a:rPr>
              <a:t>the role of the Holy Spirit.</a:t>
            </a:r>
            <a:r>
              <a:rPr lang="en-US" sz="1200" baseline="30000" dirty="0">
                <a:latin typeface="Calibri" panose="020F0502020204030204" pitchFamily="34" charset="0"/>
                <a:ea typeface="Calibri" panose="020F0502020204030204" pitchFamily="34" charset="0"/>
                <a:cs typeface="Times New Roman" panose="02020603050405020304" pitchFamily="18" charset="0"/>
              </a:rPr>
              <a:t>2</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Luke ends his account explaining to us that after </a:t>
            </a:r>
            <a:r>
              <a:rPr lang="en-US" sz="1200" dirty="0">
                <a:latin typeface="Calibri" panose="020F0502020204030204" pitchFamily="34" charset="0"/>
                <a:ea typeface="Calibri" panose="020F0502020204030204" pitchFamily="34" charset="0"/>
                <a:cs typeface="Times New Roman" panose="02020603050405020304" pitchFamily="18" charset="0"/>
              </a:rPr>
              <a:t>Jesus’</a:t>
            </a:r>
            <a:r>
              <a:rPr lang="en-US" sz="1200" dirty="0">
                <a:effectLst/>
                <a:latin typeface="Calibri" panose="020F0502020204030204" pitchFamily="34" charset="0"/>
                <a:ea typeface="Calibri" panose="020F0502020204030204" pitchFamily="34" charset="0"/>
                <a:cs typeface="Times New Roman" panose="02020603050405020304" pitchFamily="18" charset="0"/>
              </a:rPr>
              <a:t> resurrection, He </a:t>
            </a:r>
            <a:r>
              <a:rPr lang="en-US" sz="1200" dirty="0">
                <a:latin typeface="Calibri" panose="020F0502020204030204" pitchFamily="34" charset="0"/>
                <a:ea typeface="Calibri" panose="020F0502020204030204" pitchFamily="34" charset="0"/>
                <a:cs typeface="Times New Roman" panose="02020603050405020304" pitchFamily="18" charset="0"/>
              </a:rPr>
              <a:t>opened the minds of his disciples to understand the Scriptures and everything written about Him in the Law of Moses, the Prophets, and the Psalms. Jesus taught</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them that it was written, that the Christ should suffer and on the third day rise from the dead, “and that repentance for the forgiveness of sins should be proclaimed in his name to all nations, beginning from Jerusalem”.  Lastly, when </a:t>
            </a:r>
            <a:r>
              <a:rPr lang="en-US" sz="1200" dirty="0">
                <a:latin typeface="Calibri" panose="020F0502020204030204" pitchFamily="34" charset="0"/>
                <a:ea typeface="Calibri" panose="020F0502020204030204" pitchFamily="34" charset="0"/>
                <a:cs typeface="Times New Roman" panose="02020603050405020304" pitchFamily="18" charset="0"/>
              </a:rPr>
              <a:t>Jesus had led them out as far as Bethany, He </a:t>
            </a:r>
            <a:r>
              <a:rPr lang="en-US" sz="1200" dirty="0">
                <a:effectLst/>
                <a:latin typeface="Calibri" panose="020F0502020204030204" pitchFamily="34" charset="0"/>
                <a:ea typeface="Calibri" panose="020F0502020204030204" pitchFamily="34" charset="0"/>
                <a:cs typeface="Times New Roman" panose="02020603050405020304" pitchFamily="18" charset="0"/>
              </a:rPr>
              <a:t>blessed them</a:t>
            </a:r>
            <a:r>
              <a:rPr lang="en-US" sz="1200" dirty="0">
                <a:latin typeface="Calibri" panose="020F0502020204030204" pitchFamily="34" charset="0"/>
                <a:ea typeface="Calibri" panose="020F0502020204030204" pitchFamily="34" charset="0"/>
                <a:cs typeface="Times New Roman" panose="02020603050405020304" pitchFamily="18" charset="0"/>
              </a:rPr>
              <a:t> and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“parted from them and was carried into heaven” (</a:t>
            </a:r>
            <a:r>
              <a:rPr lang="en-US" sz="1200" dirty="0">
                <a:effectLst/>
                <a:latin typeface="Calibri" panose="020F0502020204030204" pitchFamily="34" charset="0"/>
                <a:ea typeface="Calibri" panose="020F0502020204030204" pitchFamily="34" charset="0"/>
                <a:cs typeface="Times New Roman" panose="02020603050405020304" pitchFamily="18" charset="0"/>
                <a:hlinkClick r:id="rId15"/>
              </a:rPr>
              <a:t>Luke 24:44-53</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book is part one in a two-part series that was addressed to Theophilus concerning the things accomplished among them through Jesus Christ. Luke’s account recorded in the book of Acts is part 2. </a:t>
            </a:r>
          </a:p>
          <a:p>
            <a:pPr marL="0" marR="0" indent="0">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200" b="1" dirty="0">
                <a:latin typeface="Calibri" panose="020F0502020204030204" pitchFamily="34" charset="0"/>
                <a:ea typeface="Calibri" panose="020F0502020204030204" pitchFamily="34" charset="0"/>
                <a:cs typeface="Times New Roman" panose="02020603050405020304" pitchFamily="18" charset="0"/>
              </a:rPr>
              <a:t>Connections</a:t>
            </a:r>
            <a:r>
              <a:rPr lang="en-US" sz="1200" dirty="0">
                <a:latin typeface="Calibri" panose="020F0502020204030204" pitchFamily="34" charset="0"/>
                <a:ea typeface="Calibri" panose="020F0502020204030204" pitchFamily="34" charset="0"/>
                <a:cs typeface="Times New Roman" panose="02020603050405020304" pitchFamily="18" charset="0"/>
              </a:rPr>
              <a:t>: Luke records the fulfillment of several Old Testament prophesies: 1) the birth of John the Baptist as the forerunner of Jesus</a:t>
            </a:r>
            <a:r>
              <a:rPr lang="en-US" sz="1200" baseline="30000" dirty="0">
                <a:latin typeface="Calibri" panose="020F0502020204030204" pitchFamily="34" charset="0"/>
                <a:ea typeface="Calibri" panose="020F0502020204030204" pitchFamily="34" charset="0"/>
                <a:cs typeface="Times New Roman" panose="02020603050405020304" pitchFamily="18" charset="0"/>
              </a:rPr>
              <a:t>a</a:t>
            </a:r>
            <a:r>
              <a:rPr lang="en-US" sz="1200" dirty="0">
                <a:latin typeface="Calibri" panose="020F0502020204030204" pitchFamily="34" charset="0"/>
                <a:ea typeface="Calibri" panose="020F0502020204030204" pitchFamily="34" charset="0"/>
                <a:cs typeface="Times New Roman" panose="02020603050405020304" pitchFamily="18" charset="0"/>
              </a:rPr>
              <a:t>, 2) the birth of Jesus through a virgin</a:t>
            </a:r>
            <a:r>
              <a:rPr lang="en-US" sz="1200" baseline="30000" dirty="0">
                <a:latin typeface="Calibri" panose="020F0502020204030204" pitchFamily="34" charset="0"/>
                <a:ea typeface="Calibri" panose="020F0502020204030204" pitchFamily="34" charset="0"/>
                <a:cs typeface="Times New Roman" panose="02020603050405020304" pitchFamily="18" charset="0"/>
              </a:rPr>
              <a:t> b</a:t>
            </a:r>
            <a:r>
              <a:rPr lang="en-US" sz="1200" dirty="0">
                <a:latin typeface="Calibri" panose="020F0502020204030204" pitchFamily="34" charset="0"/>
                <a:ea typeface="Calibri" panose="020F0502020204030204" pitchFamily="34" charset="0"/>
                <a:cs typeface="Times New Roman" panose="02020603050405020304" pitchFamily="18" charset="0"/>
              </a:rPr>
              <a:t>, 3) Jesus to be declared the Son of the Most High and God’s Salvation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c</a:t>
            </a:r>
            <a:r>
              <a:rPr lang="en-US" sz="1200" dirty="0">
                <a:latin typeface="Calibri" panose="020F0502020204030204" pitchFamily="34" charset="0"/>
                <a:ea typeface="Calibri" panose="020F0502020204030204" pitchFamily="34" charset="0"/>
                <a:cs typeface="Times New Roman" panose="02020603050405020304" pitchFamily="18" charset="0"/>
              </a:rPr>
              <a:t>, 4) Jesus preaching the good news to the poor, restoring sight to the blind, causing the lame to walk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d</a:t>
            </a:r>
            <a:r>
              <a:rPr lang="en-US" sz="1200" dirty="0">
                <a:latin typeface="Calibri" panose="020F0502020204030204" pitchFamily="34" charset="0"/>
                <a:ea typeface="Calibri" panose="020F0502020204030204" pitchFamily="34" charset="0"/>
                <a:cs typeface="Times New Roman" panose="02020603050405020304" pitchFamily="18" charset="0"/>
              </a:rPr>
              <a:t>, 5) Jesus’ triumphal entry into Jerusalem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e</a:t>
            </a:r>
            <a:r>
              <a:rPr lang="en-US" sz="1200" dirty="0">
                <a:latin typeface="Calibri" panose="020F0502020204030204" pitchFamily="34" charset="0"/>
                <a:ea typeface="Calibri" panose="020F0502020204030204" pitchFamily="34" charset="0"/>
                <a:cs typeface="Times New Roman" panose="02020603050405020304" pitchFamily="18" charset="0"/>
              </a:rPr>
              <a:t>, and 6) Jesus’ sufferings, crucifixion, and resurrection </a:t>
            </a:r>
            <a:r>
              <a:rPr lang="en-US" sz="1200" baseline="30000" dirty="0">
                <a:latin typeface="Calibri" panose="020F0502020204030204" pitchFamily="34" charset="0"/>
                <a:ea typeface="Calibri" panose="020F0502020204030204" pitchFamily="34" charset="0"/>
                <a:cs typeface="Times New Roman" panose="02020603050405020304" pitchFamily="18" charset="0"/>
              </a:rPr>
              <a:t>f</a:t>
            </a:r>
            <a:r>
              <a:rPr lang="en-US" sz="1200" dirty="0">
                <a:latin typeface="Calibri" panose="020F0502020204030204" pitchFamily="34" charset="0"/>
                <a:ea typeface="Calibri" panose="020F0502020204030204" pitchFamily="34" charset="0"/>
                <a:cs typeface="Times New Roman" panose="02020603050405020304" pitchFamily="18" charset="0"/>
              </a:rPr>
              <a:t>. In addition, Luke records Jesus own prophetic words regarding his rejection, death, and resurrection (</a:t>
            </a:r>
            <a:r>
              <a:rPr lang="en-US" sz="1200" dirty="0">
                <a:latin typeface="Calibri" panose="020F0502020204030204" pitchFamily="34" charset="0"/>
                <a:ea typeface="Calibri" panose="020F0502020204030204" pitchFamily="34" charset="0"/>
                <a:cs typeface="Times New Roman" panose="02020603050405020304" pitchFamily="18" charset="0"/>
                <a:hlinkClick r:id="rId16"/>
              </a:rPr>
              <a:t>Luke 9:21-22</a:t>
            </a:r>
            <a:r>
              <a:rPr lang="en-US" sz="1200" dirty="0">
                <a:latin typeface="Calibri" panose="020F0502020204030204" pitchFamily="34" charset="0"/>
                <a:ea typeface="Calibri" panose="020F0502020204030204" pitchFamily="34" charset="0"/>
                <a:cs typeface="Times New Roman" panose="02020603050405020304" pitchFamily="18" charset="0"/>
              </a:rPr>
              <a:t>), Peter’s denial (</a:t>
            </a:r>
            <a:r>
              <a:rPr lang="en-US" sz="1200" dirty="0">
                <a:latin typeface="Calibri" panose="020F0502020204030204" pitchFamily="34" charset="0"/>
                <a:ea typeface="Calibri" panose="020F0502020204030204" pitchFamily="34" charset="0"/>
                <a:cs typeface="Times New Roman" panose="02020603050405020304" pitchFamily="18" charset="0"/>
                <a:hlinkClick r:id="rId17"/>
              </a:rPr>
              <a:t>Luke 22:24-62</a:t>
            </a:r>
            <a:r>
              <a:rPr lang="en-US" sz="1200" dirty="0">
                <a:latin typeface="Calibri" panose="020F0502020204030204" pitchFamily="34" charset="0"/>
                <a:ea typeface="Calibri" panose="020F0502020204030204" pitchFamily="34" charset="0"/>
                <a:cs typeface="Times New Roman" panose="02020603050405020304" pitchFamily="18" charset="0"/>
              </a:rPr>
              <a:t>), the impending destruction of Jerusalem (70 A.D.), and the signs of his return (</a:t>
            </a:r>
            <a:r>
              <a:rPr lang="en-US" sz="1200" dirty="0">
                <a:latin typeface="Calibri" panose="020F0502020204030204" pitchFamily="34" charset="0"/>
                <a:ea typeface="Calibri" panose="020F0502020204030204" pitchFamily="34" charset="0"/>
                <a:cs typeface="Times New Roman" panose="02020603050405020304" pitchFamily="18" charset="0"/>
                <a:hlinkClick r:id="rId18"/>
              </a:rPr>
              <a:t>Luke 21</a:t>
            </a:r>
            <a:r>
              <a:rPr lang="en-US" sz="1200" dirty="0">
                <a:latin typeface="Calibri" panose="020F0502020204030204" pitchFamily="34" charset="0"/>
                <a:ea typeface="Calibri" panose="020F0502020204030204" pitchFamily="34" charset="0"/>
                <a:cs typeface="Times New Roman" panose="02020603050405020304" pitchFamily="18" charset="0"/>
              </a:rPr>
              <a:t>). In doing this Luke highlights that God is fulfilling his plan for all the peoples, Jew and Gentile, in his perfect timing (</a:t>
            </a:r>
            <a:r>
              <a:rPr lang="en-US" sz="1200" dirty="0">
                <a:latin typeface="Calibri" panose="020F0502020204030204" pitchFamily="34" charset="0"/>
                <a:ea typeface="Calibri" panose="020F0502020204030204" pitchFamily="34" charset="0"/>
                <a:cs typeface="Times New Roman" panose="02020603050405020304" pitchFamily="18" charset="0"/>
                <a:hlinkClick r:id="rId19"/>
              </a:rPr>
              <a:t>Mark 1:14-15</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20"/>
              </a:rPr>
              <a:t>Galatians 4:4-5</a:t>
            </a:r>
            <a:r>
              <a:rPr lang="en-US"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9FBAD2AB-4D9D-45FA-A49E-90767B2DA38B}"/>
              </a:ext>
            </a:extLst>
          </p:cNvPr>
          <p:cNvSpPr>
            <a:spLocks noGrp="1"/>
          </p:cNvSpPr>
          <p:nvPr>
            <p:ph type="sldNum" sz="quarter" idx="12"/>
          </p:nvPr>
        </p:nvSpPr>
        <p:spPr>
          <a:xfrm>
            <a:off x="8610600" y="6356350"/>
            <a:ext cx="2814638" cy="365125"/>
          </a:xfrm>
        </p:spPr>
        <p:txBody>
          <a:bodyPr vert="horz" lIns="91440" tIns="45720" rIns="91440" bIns="45720" rtlCol="0">
            <a:normAutofit/>
          </a:bodyPr>
          <a:lstStyle/>
          <a:p>
            <a:pPr>
              <a:spcAft>
                <a:spcPts val="600"/>
              </a:spcAft>
            </a:pPr>
            <a:fld id="{DA60BA0E-20D0-4E7C-B286-26C960A6788F}" type="slidenum">
              <a:rPr lang="en-US">
                <a:solidFill>
                  <a:schemeClr val="tx1">
                    <a:alpha val="60000"/>
                  </a:schemeClr>
                </a:solidFill>
              </a:rPr>
              <a:pPr>
                <a:spcAft>
                  <a:spcPts val="600"/>
                </a:spcAft>
              </a:pPr>
              <a:t>7</a:t>
            </a:fld>
            <a:endParaRPr lang="en-US" dirty="0">
              <a:solidFill>
                <a:schemeClr val="tx1">
                  <a:alpha val="60000"/>
                </a:schemeClr>
              </a:solidFill>
            </a:endParaRPr>
          </a:p>
        </p:txBody>
      </p:sp>
      <p:sp>
        <p:nvSpPr>
          <p:cNvPr id="4" name="TextBox 3">
            <a:extLst>
              <a:ext uri="{FF2B5EF4-FFF2-40B4-BE49-F238E27FC236}">
                <a16:creationId xmlns:a16="http://schemas.microsoft.com/office/drawing/2014/main" id="{14F121CC-800A-CF83-28FF-01EB96E6A23D}"/>
              </a:ext>
            </a:extLst>
          </p:cNvPr>
          <p:cNvSpPr txBox="1"/>
          <p:nvPr/>
        </p:nvSpPr>
        <p:spPr>
          <a:xfrm>
            <a:off x="1104378" y="5613098"/>
            <a:ext cx="4199142" cy="923330"/>
          </a:xfrm>
          <a:prstGeom prst="rect">
            <a:avLst/>
          </a:prstGeom>
          <a:noFill/>
        </p:spPr>
        <p:txBody>
          <a:bodyPr wrap="square" rtlCol="0">
            <a:spAutoFit/>
          </a:bodyPr>
          <a:lstStyle/>
          <a:p>
            <a:r>
              <a:rPr lang="en-US" sz="900" b="1" dirty="0"/>
              <a:t>Notes:</a:t>
            </a:r>
          </a:p>
          <a:p>
            <a:r>
              <a:rPr lang="en-US" sz="1200" baseline="30000" dirty="0">
                <a:solidFill>
                  <a:schemeClr val="tx2"/>
                </a:solidFill>
              </a:rPr>
              <a:t>1 </a:t>
            </a:r>
            <a:r>
              <a:rPr lang="en-US" sz="900" dirty="0">
                <a:solidFill>
                  <a:schemeClr val="tx2"/>
                </a:solidFill>
              </a:rPr>
              <a:t>Luke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3:3; 5:20-25; 6:37; 7:41–50; 11:4; 12:10; 17:3-4; 23:34; 24:47</a:t>
            </a:r>
            <a:endParaRPr lang="en-US" sz="900" dirty="0">
              <a:solidFill>
                <a:schemeClr val="tx2"/>
              </a:solidFill>
            </a:endParaRPr>
          </a:p>
          <a:p>
            <a:r>
              <a:rPr lang="en-US" sz="1200" baseline="30000" dirty="0">
                <a:solidFill>
                  <a:schemeClr val="tx2"/>
                </a:solidFill>
              </a:rPr>
              <a:t>2 </a:t>
            </a:r>
            <a:r>
              <a:rPr lang="en-US" sz="900" dirty="0">
                <a:solidFill>
                  <a:schemeClr val="tx2"/>
                </a:solidFill>
              </a:rPr>
              <a:t>Luke 1:15, 1:35, 1:41, 1:67; 2:25–27; 3:16, 3:22; 4:1, 4:14-18; 10:21; 11:13; 12:10-12 </a:t>
            </a:r>
          </a:p>
          <a:p>
            <a:r>
              <a:rPr lang="en-US" sz="1200" baseline="30000" dirty="0">
                <a:solidFill>
                  <a:schemeClr val="tx2"/>
                </a:solidFill>
              </a:rPr>
              <a:t>a </a:t>
            </a:r>
            <a:r>
              <a:rPr lang="en-US" sz="900" dirty="0">
                <a:solidFill>
                  <a:schemeClr val="tx2"/>
                </a:solidFill>
              </a:rPr>
              <a:t>Compare Luke 1:11-17 with Malachi 4:5-6 and Isaiah 40:3</a:t>
            </a:r>
          </a:p>
          <a:p>
            <a:r>
              <a:rPr lang="en-US" sz="1200" baseline="30000" dirty="0">
                <a:solidFill>
                  <a:schemeClr val="tx2"/>
                </a:solidFill>
              </a:rPr>
              <a:t>b </a:t>
            </a:r>
            <a:r>
              <a:rPr lang="en-US" sz="900" dirty="0">
                <a:solidFill>
                  <a:schemeClr val="tx2"/>
                </a:solidFill>
              </a:rPr>
              <a:t>Compare Luke 1:25-38 with Isaiah 7:14, Matthew 1:22-23, and Isaiah 9:6-7</a:t>
            </a:r>
          </a:p>
          <a:p>
            <a:endParaRPr lang="en-US" sz="900" dirty="0"/>
          </a:p>
        </p:txBody>
      </p:sp>
      <p:sp>
        <p:nvSpPr>
          <p:cNvPr id="6" name="TextBox 5">
            <a:extLst>
              <a:ext uri="{FF2B5EF4-FFF2-40B4-BE49-F238E27FC236}">
                <a16:creationId xmlns:a16="http://schemas.microsoft.com/office/drawing/2014/main" id="{04EE6CF6-1D17-EEBE-3799-F1CCEED6E089}"/>
              </a:ext>
            </a:extLst>
          </p:cNvPr>
          <p:cNvSpPr txBox="1"/>
          <p:nvPr/>
        </p:nvSpPr>
        <p:spPr>
          <a:xfrm>
            <a:off x="5303520" y="5726039"/>
            <a:ext cx="4147457" cy="784830"/>
          </a:xfrm>
          <a:prstGeom prst="rect">
            <a:avLst/>
          </a:prstGeom>
          <a:noFill/>
        </p:spPr>
        <p:txBody>
          <a:bodyPr wrap="square" rtlCol="0">
            <a:spAutoFit/>
          </a:bodyPr>
          <a:lstStyle/>
          <a:p>
            <a:r>
              <a:rPr lang="en-US" sz="1200" baseline="30000" dirty="0">
                <a:solidFill>
                  <a:schemeClr val="tx2"/>
                </a:solidFill>
              </a:rPr>
              <a:t>c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1:32-35 and 2:22-38 with </a:t>
            </a:r>
            <a:r>
              <a:rPr lang="en-US" sz="900" dirty="0">
                <a:solidFill>
                  <a:schemeClr val="tx2"/>
                </a:solidFill>
              </a:rPr>
              <a:t>Psalm 89:35-37, Isaiah 49:6</a:t>
            </a:r>
          </a:p>
          <a:p>
            <a:r>
              <a:rPr lang="en-US" sz="1200" baseline="30000" dirty="0">
                <a:solidFill>
                  <a:schemeClr val="tx2"/>
                </a:solidFill>
              </a:rPr>
              <a:t>d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7:22-23 </a:t>
            </a:r>
            <a:r>
              <a:rPr lang="en-US" sz="900" dirty="0">
                <a:solidFill>
                  <a:schemeClr val="tx2"/>
                </a:solidFill>
              </a:rPr>
              <a:t>with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Isaiah 35:5-6; 61:1</a:t>
            </a:r>
            <a:r>
              <a:rPr lang="en-US" sz="900" dirty="0">
                <a:solidFill>
                  <a:schemeClr val="tx2"/>
                </a:solidFill>
              </a:rPr>
              <a:t> </a:t>
            </a:r>
          </a:p>
          <a:p>
            <a:r>
              <a:rPr lang="en-US" sz="1200" baseline="30000" dirty="0">
                <a:solidFill>
                  <a:schemeClr val="tx2"/>
                </a:solidFill>
              </a:rPr>
              <a:t>e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19:28-40 </a:t>
            </a:r>
            <a:r>
              <a:rPr lang="en-US" sz="900" dirty="0">
                <a:solidFill>
                  <a:schemeClr val="tx2"/>
                </a:solidFill>
              </a:rPr>
              <a:t>with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Daniel 9:24-26, Zechariah 9:9</a:t>
            </a:r>
          </a:p>
          <a:p>
            <a:r>
              <a:rPr lang="en-US" sz="1200" baseline="30000" dirty="0">
                <a:solidFill>
                  <a:schemeClr val="tx2"/>
                </a:solidFill>
              </a:rPr>
              <a:t>f </a:t>
            </a:r>
            <a:r>
              <a:rPr lang="en-US" sz="900" dirty="0">
                <a:solidFill>
                  <a:schemeClr val="tx2"/>
                </a:solidFill>
              </a:rPr>
              <a:t>Compare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Luke 17:25 and Luke 24:26 </a:t>
            </a:r>
            <a:r>
              <a:rPr lang="en-US" sz="900" dirty="0">
                <a:solidFill>
                  <a:schemeClr val="tx2"/>
                </a:solidFill>
              </a:rPr>
              <a:t>with Isaiah </a:t>
            </a:r>
            <a:r>
              <a:rPr lang="en-US"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53:1-12, Psalm 22, Psalm 16:10</a:t>
            </a:r>
            <a:endParaRPr lang="en-US" sz="900" dirty="0">
              <a:solidFill>
                <a:schemeClr val="tx2"/>
              </a:solidFill>
            </a:endParaRPr>
          </a:p>
          <a:p>
            <a:endParaRPr lang="en-US" sz="900" dirty="0"/>
          </a:p>
        </p:txBody>
      </p:sp>
    </p:spTree>
    <p:extLst>
      <p:ext uri="{BB962C8B-B14F-4D97-AF65-F5344CB8AC3E}">
        <p14:creationId xmlns:p14="http://schemas.microsoft.com/office/powerpoint/2010/main" val="165784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1BF0-6EA3-8218-7290-42846A1440A9}"/>
              </a:ext>
            </a:extLst>
          </p:cNvPr>
          <p:cNvSpPr>
            <a:spLocks noGrp="1"/>
          </p:cNvSpPr>
          <p:nvPr>
            <p:ph type="title"/>
          </p:nvPr>
        </p:nvSpPr>
        <p:spPr>
          <a:xfrm>
            <a:off x="1292242" y="402202"/>
            <a:ext cx="10061558" cy="1047465"/>
          </a:xfrm>
        </p:spPr>
        <p:txBody>
          <a:bodyPr>
            <a:normAutofit/>
          </a:bodyPr>
          <a:lstStyle/>
          <a:p>
            <a:pPr algn="ctr"/>
            <a:r>
              <a:rPr lang="en-US" sz="4000" dirty="0"/>
              <a:t>New Testament Table of Contents (27 Books)</a:t>
            </a:r>
          </a:p>
        </p:txBody>
      </p:sp>
      <p:sp>
        <p:nvSpPr>
          <p:cNvPr id="4" name="Slide Number Placeholder 3">
            <a:extLst>
              <a:ext uri="{FF2B5EF4-FFF2-40B4-BE49-F238E27FC236}">
                <a16:creationId xmlns:a16="http://schemas.microsoft.com/office/drawing/2014/main" id="{B64DA42A-EEFB-2775-0BC9-1202C275B98E}"/>
              </a:ext>
            </a:extLst>
          </p:cNvPr>
          <p:cNvSpPr>
            <a:spLocks noGrp="1"/>
          </p:cNvSpPr>
          <p:nvPr>
            <p:ph type="sldNum" sz="quarter" idx="12"/>
          </p:nvPr>
        </p:nvSpPr>
        <p:spPr/>
        <p:txBody>
          <a:bodyPr/>
          <a:lstStyle/>
          <a:p>
            <a:fld id="{AA404F46-0C47-424B-883B-DA147CF358A3}" type="slidenum">
              <a:rPr lang="en-US" smtClean="0"/>
              <a:t>8</a:t>
            </a:fld>
            <a:endParaRPr lang="en-US" dirty="0"/>
          </a:p>
        </p:txBody>
      </p:sp>
      <p:graphicFrame>
        <p:nvGraphicFramePr>
          <p:cNvPr id="5" name="Table 4">
            <a:extLst>
              <a:ext uri="{FF2B5EF4-FFF2-40B4-BE49-F238E27FC236}">
                <a16:creationId xmlns:a16="http://schemas.microsoft.com/office/drawing/2014/main" id="{19C013C4-C215-517F-4D48-9915B9A10885}"/>
              </a:ext>
            </a:extLst>
          </p:cNvPr>
          <p:cNvGraphicFramePr>
            <a:graphicFrameLocks noGrp="1"/>
          </p:cNvGraphicFramePr>
          <p:nvPr/>
        </p:nvGraphicFramePr>
        <p:xfrm>
          <a:off x="1292242" y="1664528"/>
          <a:ext cx="1988323" cy="1874560"/>
        </p:xfrm>
        <a:graphic>
          <a:graphicData uri="http://schemas.openxmlformats.org/drawingml/2006/table">
            <a:tbl>
              <a:tblPr firstRow="1" bandRow="1">
                <a:tableStyleId>{775DCB02-9BB8-47FD-8907-85C794F793BA}</a:tableStyleId>
              </a:tblPr>
              <a:tblGrid>
                <a:gridCol w="1988323">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THE GOSPELS &amp; ACTS - 5</a:t>
                      </a:r>
                    </a:p>
                  </a:txBody>
                  <a:tcPr>
                    <a:lnB w="28575"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09421304"/>
                  </a:ext>
                </a:extLst>
              </a:tr>
              <a:tr h="316240">
                <a:tc>
                  <a:txBody>
                    <a:bodyPr/>
                    <a:lstStyle/>
                    <a:p>
                      <a:pPr algn="ctr"/>
                      <a:r>
                        <a:rPr lang="en-US" sz="1400" dirty="0"/>
                        <a:t>MATTHEW</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974974907"/>
                  </a:ext>
                </a:extLst>
              </a:tr>
              <a:tr h="316240">
                <a:tc>
                  <a:txBody>
                    <a:bodyPr/>
                    <a:lstStyle/>
                    <a:p>
                      <a:pPr algn="ctr"/>
                      <a:r>
                        <a:rPr lang="en-US" sz="1400" dirty="0"/>
                        <a:t>MARK</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1876094520"/>
                  </a:ext>
                </a:extLst>
              </a:tr>
              <a:tr h="316240">
                <a:tc>
                  <a:txBody>
                    <a:bodyPr/>
                    <a:lstStyle/>
                    <a:p>
                      <a:pPr algn="ctr"/>
                      <a:r>
                        <a:rPr lang="en-US" sz="1400" dirty="0"/>
                        <a:t>LUKE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3357651910"/>
                  </a:ext>
                </a:extLst>
              </a:tr>
              <a:tr h="304291">
                <a:tc>
                  <a:txBody>
                    <a:bodyPr/>
                    <a:lstStyle/>
                    <a:p>
                      <a:pPr algn="ctr"/>
                      <a:r>
                        <a:rPr lang="en-US" sz="1400" dirty="0"/>
                        <a:t>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99"/>
                    </a:solidFill>
                  </a:tcPr>
                </a:tc>
                <a:extLst>
                  <a:ext uri="{0D108BD9-81ED-4DB2-BD59-A6C34878D82A}">
                    <a16:rowId xmlns:a16="http://schemas.microsoft.com/office/drawing/2014/main" val="973139883"/>
                  </a:ext>
                </a:extLst>
              </a:tr>
              <a:tr h="304291">
                <a:tc>
                  <a:txBody>
                    <a:bodyPr/>
                    <a:lstStyle/>
                    <a:p>
                      <a:pPr algn="ctr"/>
                      <a:r>
                        <a:rPr lang="en-US" sz="1400" dirty="0"/>
                        <a:t>ACTS</a:t>
                      </a:r>
                    </a:p>
                  </a:txBody>
                  <a:tcPr>
                    <a:lnT w="28575" cap="flat" cmpd="sng" algn="ctr">
                      <a:solidFill>
                        <a:schemeClr val="bg1"/>
                      </a:solidFill>
                      <a:prstDash val="solid"/>
                      <a:round/>
                      <a:headEnd type="none" w="med" len="med"/>
                      <a:tailEnd type="none" w="med" len="med"/>
                    </a:lnT>
                    <a:solidFill>
                      <a:srgbClr val="FFCC99"/>
                    </a:solidFill>
                  </a:tcPr>
                </a:tc>
                <a:extLst>
                  <a:ext uri="{0D108BD9-81ED-4DB2-BD59-A6C34878D82A}">
                    <a16:rowId xmlns:a16="http://schemas.microsoft.com/office/drawing/2014/main" val="2046406141"/>
                  </a:ext>
                </a:extLst>
              </a:tr>
            </a:tbl>
          </a:graphicData>
        </a:graphic>
      </p:graphicFrame>
      <p:graphicFrame>
        <p:nvGraphicFramePr>
          <p:cNvPr id="9" name="Table 8">
            <a:extLst>
              <a:ext uri="{FF2B5EF4-FFF2-40B4-BE49-F238E27FC236}">
                <a16:creationId xmlns:a16="http://schemas.microsoft.com/office/drawing/2014/main" id="{948A5BCB-7E6F-0317-89FE-3080C72DF6C8}"/>
              </a:ext>
            </a:extLst>
          </p:cNvPr>
          <p:cNvGraphicFramePr>
            <a:graphicFrameLocks noGrp="1"/>
          </p:cNvGraphicFramePr>
          <p:nvPr/>
        </p:nvGraphicFramePr>
        <p:xfrm>
          <a:off x="4148079"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CHURCHES - 9</a:t>
                      </a:r>
                    </a:p>
                  </a:txBody>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ROMANS</a:t>
                      </a:r>
                    </a:p>
                  </a:txBody>
                  <a:tcPr>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1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2 CORINTHIANS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GALATIANS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EPHESIANS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PHILIPPIANS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COLOSSIANS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THESSALONIANS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2 THESSALONIANS</a:t>
                      </a:r>
                    </a:p>
                  </a:txBody>
                  <a:tcPr>
                    <a:lnT w="28575" cap="flat" cmpd="sng" algn="ctr">
                      <a:solidFill>
                        <a:schemeClr val="bg1"/>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2292453857"/>
                  </a:ext>
                </a:extLst>
              </a:tr>
            </a:tbl>
          </a:graphicData>
        </a:graphic>
      </p:graphicFrame>
      <p:graphicFrame>
        <p:nvGraphicFramePr>
          <p:cNvPr id="10" name="Table 9">
            <a:extLst>
              <a:ext uri="{FF2B5EF4-FFF2-40B4-BE49-F238E27FC236}">
                <a16:creationId xmlns:a16="http://schemas.microsoft.com/office/drawing/2014/main" id="{13396F23-52BB-8F76-7F0E-0B425C889D93}"/>
              </a:ext>
            </a:extLst>
          </p:cNvPr>
          <p:cNvGraphicFramePr>
            <a:graphicFrameLocks noGrp="1"/>
          </p:cNvGraphicFramePr>
          <p:nvPr/>
        </p:nvGraphicFramePr>
        <p:xfrm>
          <a:off x="6845853" y="1595784"/>
          <a:ext cx="1758030" cy="1771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PAUL’S LETTERS TO INDIVIDUALS - 4</a:t>
                      </a:r>
                    </a:p>
                  </a:txBody>
                  <a:tcPr>
                    <a:solidFill>
                      <a:srgbClr val="92D050"/>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1 TIMOTHY</a:t>
                      </a:r>
                    </a:p>
                  </a:txBody>
                  <a:tcPr>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2 TIMOTHY</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TITUS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PHILEMON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73139883"/>
                  </a:ext>
                </a:extLst>
              </a:tr>
            </a:tbl>
          </a:graphicData>
        </a:graphic>
      </p:graphicFrame>
      <p:graphicFrame>
        <p:nvGraphicFramePr>
          <p:cNvPr id="11" name="Table 10">
            <a:extLst>
              <a:ext uri="{FF2B5EF4-FFF2-40B4-BE49-F238E27FC236}">
                <a16:creationId xmlns:a16="http://schemas.microsoft.com/office/drawing/2014/main" id="{322029E7-55A5-46AC-77EF-29A10831D8DC}"/>
              </a:ext>
            </a:extLst>
          </p:cNvPr>
          <p:cNvGraphicFramePr>
            <a:graphicFrameLocks noGrp="1"/>
          </p:cNvGraphicFramePr>
          <p:nvPr/>
        </p:nvGraphicFramePr>
        <p:xfrm>
          <a:off x="9543628" y="1583483"/>
          <a:ext cx="1758030" cy="3295680"/>
        </p:xfrm>
        <a:graphic>
          <a:graphicData uri="http://schemas.openxmlformats.org/drawingml/2006/table">
            <a:tbl>
              <a:tblPr firstRow="1" bandRow="1">
                <a:tableStyleId>{327F97BB-C833-4FB7-BDE5-3F7075034690}</a:tableStyleId>
              </a:tblPr>
              <a:tblGrid>
                <a:gridCol w="1758030">
                  <a:extLst>
                    <a:ext uri="{9D8B030D-6E8A-4147-A177-3AD203B41FA5}">
                      <a16:colId xmlns:a16="http://schemas.microsoft.com/office/drawing/2014/main" val="357708575"/>
                    </a:ext>
                  </a:extLst>
                </a:gridCol>
              </a:tblGrid>
              <a:tr h="316240">
                <a:tc>
                  <a:txBody>
                    <a:bodyPr/>
                    <a:lstStyle/>
                    <a:p>
                      <a:pPr algn="ctr"/>
                      <a:r>
                        <a:rPr lang="en-US" sz="1400" dirty="0">
                          <a:solidFill>
                            <a:schemeClr val="tx1"/>
                          </a:solidFill>
                        </a:rPr>
                        <a:t>LETTERS BY </a:t>
                      </a:r>
                    </a:p>
                    <a:p>
                      <a:pPr algn="ctr"/>
                      <a:r>
                        <a:rPr lang="en-US" sz="1400" dirty="0">
                          <a:solidFill>
                            <a:schemeClr val="tx1"/>
                          </a:solidFill>
                        </a:rPr>
                        <a:t>OTHERS – 9</a:t>
                      </a:r>
                    </a:p>
                  </a:txBody>
                  <a:tcPr>
                    <a:solidFill>
                      <a:srgbClr val="9999FF"/>
                    </a:solidFill>
                  </a:tcPr>
                </a:tc>
                <a:extLst>
                  <a:ext uri="{0D108BD9-81ED-4DB2-BD59-A6C34878D82A}">
                    <a16:rowId xmlns:a16="http://schemas.microsoft.com/office/drawing/2014/main" val="3609421304"/>
                  </a:ext>
                </a:extLst>
              </a:tr>
              <a:tr h="316240">
                <a:tc>
                  <a:txBody>
                    <a:bodyPr/>
                    <a:lstStyle/>
                    <a:p>
                      <a:pPr algn="ctr"/>
                      <a:r>
                        <a:rPr lang="en-US" sz="1400" dirty="0">
                          <a:solidFill>
                            <a:schemeClr val="tx1"/>
                          </a:solidFill>
                        </a:rPr>
                        <a:t>HEBREWS</a:t>
                      </a:r>
                    </a:p>
                  </a:txBody>
                  <a:tcPr>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974974907"/>
                  </a:ext>
                </a:extLst>
              </a:tr>
              <a:tr h="316240">
                <a:tc>
                  <a:txBody>
                    <a:bodyPr/>
                    <a:lstStyle/>
                    <a:p>
                      <a:pPr algn="ctr"/>
                      <a:r>
                        <a:rPr lang="en-US" sz="1400" dirty="0">
                          <a:solidFill>
                            <a:schemeClr val="tx1"/>
                          </a:solidFill>
                        </a:rPr>
                        <a:t>JAMES</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876094520"/>
                  </a:ext>
                </a:extLst>
              </a:tr>
              <a:tr h="316240">
                <a:tc>
                  <a:txBody>
                    <a:bodyPr/>
                    <a:lstStyle/>
                    <a:p>
                      <a:pPr algn="ctr"/>
                      <a:r>
                        <a:rPr lang="en-US" sz="1400" dirty="0">
                          <a:solidFill>
                            <a:schemeClr val="tx1"/>
                          </a:solidFill>
                        </a:rPr>
                        <a:t>1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3357651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PETER</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73139883"/>
                  </a:ext>
                </a:extLst>
              </a:tr>
              <a:tr h="304291">
                <a:tc>
                  <a:txBody>
                    <a:bodyPr/>
                    <a:lstStyle/>
                    <a:p>
                      <a:pPr marL="0" algn="ctr" defTabSz="914400" rtl="0" eaLnBrk="1" latinLnBrk="0" hangingPunct="1"/>
                      <a:r>
                        <a:rPr lang="en-US" sz="1400" kern="1200" dirty="0">
                          <a:solidFill>
                            <a:schemeClr val="tx1"/>
                          </a:solidFill>
                          <a:latin typeface="+mn-lt"/>
                          <a:ea typeface="+mn-ea"/>
                          <a:cs typeface="+mn-cs"/>
                        </a:rPr>
                        <a:t>1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2046406141"/>
                  </a:ext>
                </a:extLst>
              </a:tr>
              <a:tr h="304291">
                <a:tc>
                  <a:txBody>
                    <a:bodyPr/>
                    <a:lstStyle/>
                    <a:p>
                      <a:pPr marL="0" algn="ctr" defTabSz="914400" rtl="0" eaLnBrk="1" latinLnBrk="0" hangingPunct="1"/>
                      <a:r>
                        <a:rPr lang="en-US" sz="1400" kern="1200" dirty="0">
                          <a:solidFill>
                            <a:schemeClr val="tx1"/>
                          </a:solidFill>
                          <a:latin typeface="+mn-lt"/>
                          <a:ea typeface="+mn-ea"/>
                          <a:cs typeface="+mn-cs"/>
                        </a:rPr>
                        <a:t>2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187683060"/>
                  </a:ext>
                </a:extLst>
              </a:tr>
              <a:tr h="304291">
                <a:tc>
                  <a:txBody>
                    <a:bodyPr/>
                    <a:lstStyle/>
                    <a:p>
                      <a:pPr marL="0" algn="ctr" defTabSz="914400" rtl="0" eaLnBrk="1" latinLnBrk="0" hangingPunct="1"/>
                      <a:r>
                        <a:rPr lang="en-US" sz="1400" kern="1200" dirty="0">
                          <a:solidFill>
                            <a:schemeClr val="tx1"/>
                          </a:solidFill>
                          <a:latin typeface="+mn-lt"/>
                          <a:ea typeface="+mn-ea"/>
                          <a:cs typeface="+mn-cs"/>
                        </a:rPr>
                        <a:t>3 JOHN</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1611042910"/>
                  </a:ext>
                </a:extLst>
              </a:tr>
              <a:tr h="304291">
                <a:tc>
                  <a:txBody>
                    <a:bodyPr/>
                    <a:lstStyle/>
                    <a:p>
                      <a:pPr marL="0" algn="ctr" defTabSz="914400" rtl="0" eaLnBrk="1" latinLnBrk="0" hangingPunct="1"/>
                      <a:r>
                        <a:rPr lang="en-US" sz="1400" kern="1200" dirty="0">
                          <a:solidFill>
                            <a:schemeClr val="tx1"/>
                          </a:solidFill>
                          <a:latin typeface="+mn-lt"/>
                          <a:ea typeface="+mn-ea"/>
                          <a:cs typeface="+mn-cs"/>
                        </a:rPr>
                        <a:t>JUDE</a:t>
                      </a:r>
                    </a:p>
                  </a:txBody>
                  <a:tcP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CCFF"/>
                    </a:solidFill>
                  </a:tcPr>
                </a:tc>
                <a:extLst>
                  <a:ext uri="{0D108BD9-81ED-4DB2-BD59-A6C34878D82A}">
                    <a16:rowId xmlns:a16="http://schemas.microsoft.com/office/drawing/2014/main" val="947653663"/>
                  </a:ext>
                </a:extLst>
              </a:tr>
              <a:tr h="3042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REVELATION</a:t>
                      </a:r>
                    </a:p>
                  </a:txBody>
                  <a:tcPr>
                    <a:lnT w="28575" cap="flat" cmpd="sng" algn="ctr">
                      <a:solidFill>
                        <a:schemeClr val="bg1"/>
                      </a:solidFill>
                      <a:prstDash val="solid"/>
                      <a:round/>
                      <a:headEnd type="none" w="med" len="med"/>
                      <a:tailEnd type="none" w="med" len="med"/>
                    </a:lnT>
                    <a:solidFill>
                      <a:srgbClr val="CCCCFF"/>
                    </a:solidFill>
                  </a:tcPr>
                </a:tc>
                <a:extLst>
                  <a:ext uri="{0D108BD9-81ED-4DB2-BD59-A6C34878D82A}">
                    <a16:rowId xmlns:a16="http://schemas.microsoft.com/office/drawing/2014/main" val="2292453857"/>
                  </a:ext>
                </a:extLst>
              </a:tr>
            </a:tbl>
          </a:graphicData>
        </a:graphic>
      </p:graphicFrame>
    </p:spTree>
    <p:extLst>
      <p:ext uri="{BB962C8B-B14F-4D97-AF65-F5344CB8AC3E}">
        <p14:creationId xmlns:p14="http://schemas.microsoft.com/office/powerpoint/2010/main" val="3924898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0706-B798-2855-AD0F-FB2364FC4BB5}"/>
              </a:ext>
            </a:extLst>
          </p:cNvPr>
          <p:cNvSpPr>
            <a:spLocks noGrp="1"/>
          </p:cNvSpPr>
          <p:nvPr>
            <p:ph type="title"/>
          </p:nvPr>
        </p:nvSpPr>
        <p:spPr>
          <a:xfrm>
            <a:off x="1068111" y="915930"/>
            <a:ext cx="10055781" cy="765687"/>
          </a:xfrm>
        </p:spPr>
        <p:txBody>
          <a:bodyPr>
            <a:normAutofit/>
          </a:bodyPr>
          <a:lstStyle/>
          <a:p>
            <a:pPr algn="ctr"/>
            <a:r>
              <a:rPr lang="en-US" dirty="0"/>
              <a:t>New Testament Books by Date Written</a:t>
            </a:r>
          </a:p>
        </p:txBody>
      </p:sp>
      <p:graphicFrame>
        <p:nvGraphicFramePr>
          <p:cNvPr id="7" name="Content Placeholder 6">
            <a:extLst>
              <a:ext uri="{FF2B5EF4-FFF2-40B4-BE49-F238E27FC236}">
                <a16:creationId xmlns:a16="http://schemas.microsoft.com/office/drawing/2014/main" id="{CF6DF2AD-6E7C-EACB-B4FF-7A548809CEAE}"/>
              </a:ext>
            </a:extLst>
          </p:cNvPr>
          <p:cNvGraphicFramePr>
            <a:graphicFrameLocks noGrp="1"/>
          </p:cNvGraphicFramePr>
          <p:nvPr>
            <p:ph sz="half" idx="1"/>
          </p:nvPr>
        </p:nvGraphicFramePr>
        <p:xfrm>
          <a:off x="1068110" y="1905397"/>
          <a:ext cx="4799350" cy="4270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Content Placeholder 14">
            <a:extLst>
              <a:ext uri="{FF2B5EF4-FFF2-40B4-BE49-F238E27FC236}">
                <a16:creationId xmlns:a16="http://schemas.microsoft.com/office/drawing/2014/main" id="{0038A378-C0C8-5200-1F03-E314BD3B00ED}"/>
              </a:ext>
            </a:extLst>
          </p:cNvPr>
          <p:cNvGraphicFramePr>
            <a:graphicFrameLocks noGrp="1"/>
          </p:cNvGraphicFramePr>
          <p:nvPr>
            <p:ph sz="half" idx="2"/>
          </p:nvPr>
        </p:nvGraphicFramePr>
        <p:xfrm>
          <a:off x="6324540" y="1905397"/>
          <a:ext cx="4799350" cy="42708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a:extLst>
              <a:ext uri="{FF2B5EF4-FFF2-40B4-BE49-F238E27FC236}">
                <a16:creationId xmlns:a16="http://schemas.microsoft.com/office/drawing/2014/main" id="{C0663192-E0F5-A50D-9065-1D89870E278A}"/>
              </a:ext>
            </a:extLst>
          </p:cNvPr>
          <p:cNvSpPr>
            <a:spLocks noGrp="1"/>
          </p:cNvSpPr>
          <p:nvPr>
            <p:ph type="sldNum" sz="quarter" idx="12"/>
          </p:nvPr>
        </p:nvSpPr>
        <p:spPr/>
        <p:txBody>
          <a:bodyPr/>
          <a:lstStyle/>
          <a:p>
            <a:pPr defTabSz="914126">
              <a:defRPr/>
            </a:pPr>
            <a:fld id="{E31375A4-56A4-47D6-9801-1991572033F7}" type="slidenum">
              <a:rPr lang="en-US" sz="1000" cap="all" spc="200">
                <a:solidFill>
                  <a:prstClr val="black">
                    <a:alpha val="60000"/>
                  </a:prstClr>
                </a:solidFill>
                <a:latin typeface="Goudy Old Style"/>
              </a:rPr>
              <a:pPr defTabSz="914126">
                <a:defRPr/>
              </a:pPr>
              <a:t>9</a:t>
            </a:fld>
            <a:endParaRPr lang="en-US" sz="1000" cap="all" spc="200" dirty="0">
              <a:solidFill>
                <a:prstClr val="black">
                  <a:alpha val="60000"/>
                </a:prstClr>
              </a:solidFill>
              <a:latin typeface="Goudy Old Style"/>
            </a:endParaRPr>
          </a:p>
        </p:txBody>
      </p:sp>
    </p:spTree>
    <p:extLst>
      <p:ext uri="{BB962C8B-B14F-4D97-AF65-F5344CB8AC3E}">
        <p14:creationId xmlns:p14="http://schemas.microsoft.com/office/powerpoint/2010/main" val="323385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4937</TotalTime>
  <Words>8801</Words>
  <Application>Microsoft Office PowerPoint</Application>
  <PresentationFormat>Widescreen</PresentationFormat>
  <Paragraphs>680</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Century Gothic</vt:lpstr>
      <vt:lpstr>Georgia</vt:lpstr>
      <vt:lpstr>Goudy Old Style</vt:lpstr>
      <vt:lpstr>Symbol</vt:lpstr>
      <vt:lpstr>Wingdings</vt:lpstr>
      <vt:lpstr>Office Theme</vt:lpstr>
      <vt:lpstr>JOHN</vt:lpstr>
      <vt:lpstr>What is the Holy Bible?</vt:lpstr>
      <vt:lpstr>Our Goals in Studying the Bible</vt:lpstr>
      <vt:lpstr>How to Study the Bible</vt:lpstr>
      <vt:lpstr>Study Resources</vt:lpstr>
      <vt:lpstr>Opening Prayer Verse: John</vt:lpstr>
      <vt:lpstr>Review of Luke</vt:lpstr>
      <vt:lpstr>New Testament Table of Contents (27 Books)</vt:lpstr>
      <vt:lpstr>New Testament Books by Date Written</vt:lpstr>
      <vt:lpstr>BIBLICAL CHRONOLOGICAL BACKGROUND</vt:lpstr>
      <vt:lpstr>John</vt:lpstr>
      <vt:lpstr>About this Gospel and Its Author  - John</vt:lpstr>
      <vt:lpstr>John: Background and Setting</vt:lpstr>
      <vt:lpstr>John: Outline</vt:lpstr>
      <vt:lpstr>Geography for New Testament Israel </vt:lpstr>
      <vt:lpstr>John: Key Verses</vt:lpstr>
      <vt:lpstr>Timetable of Jesus’ Ministry in John’s Gospel  (Part 1)</vt:lpstr>
      <vt:lpstr>Timetable of Jesus’ Ministry in John’s Gospel  (Part 2)</vt:lpstr>
      <vt:lpstr>John: Study Questions</vt:lpstr>
      <vt:lpstr> BIBLE ESCHATOLOGY</vt:lpstr>
      <vt:lpstr>Summary of John</vt:lpstr>
      <vt:lpstr>John: Practical Application</vt:lpstr>
      <vt:lpstr>Closing Prayer Verse</vt:lpstr>
      <vt:lpstr>Acknowledgements</vt:lpstr>
      <vt:lpstr>Study Leader Assistance</vt:lpstr>
      <vt:lpstr>Sample Opening Prayer Verse: John</vt:lpstr>
      <vt:lpstr>John: Study Questions</vt:lpstr>
      <vt:lpstr>Sample Closing Prayer Verse</vt:lpstr>
      <vt:lpstr>John’s Prologue on Jesus  Chapter 1</vt:lpstr>
      <vt:lpstr>Digging Deeper (John)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Study Resources on John</dc:title>
  <dc:creator>Joan Whitcomb</dc:creator>
  <cp:lastModifiedBy>Joan Whitcomb</cp:lastModifiedBy>
  <cp:revision>431</cp:revision>
  <dcterms:created xsi:type="dcterms:W3CDTF">2022-03-31T13:59:13Z</dcterms:created>
  <dcterms:modified xsi:type="dcterms:W3CDTF">2026-04-11T19:00:19Z</dcterms:modified>
</cp:coreProperties>
</file>