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33"/>
  </p:notesMasterIdLst>
  <p:sldIdLst>
    <p:sldId id="258" r:id="rId3"/>
    <p:sldId id="2896" r:id="rId4"/>
    <p:sldId id="2898" r:id="rId5"/>
    <p:sldId id="374" r:id="rId6"/>
    <p:sldId id="2845" r:id="rId7"/>
    <p:sldId id="2836" r:id="rId8"/>
    <p:sldId id="2889" r:id="rId9"/>
    <p:sldId id="2897" r:id="rId10"/>
    <p:sldId id="2900" r:id="rId11"/>
    <p:sldId id="2901" r:id="rId12"/>
    <p:sldId id="2884" r:id="rId13"/>
    <p:sldId id="2844" r:id="rId14"/>
    <p:sldId id="2886" r:id="rId15"/>
    <p:sldId id="2793" r:id="rId16"/>
    <p:sldId id="311" r:id="rId17"/>
    <p:sldId id="2854" r:id="rId18"/>
    <p:sldId id="337" r:id="rId19"/>
    <p:sldId id="298" r:id="rId20"/>
    <p:sldId id="334" r:id="rId21"/>
    <p:sldId id="2855" r:id="rId22"/>
    <p:sldId id="2755" r:id="rId23"/>
    <p:sldId id="2891" r:id="rId24"/>
    <p:sldId id="309" r:id="rId25"/>
    <p:sldId id="2890" r:id="rId26"/>
    <p:sldId id="2857" r:id="rId27"/>
    <p:sldId id="2910" r:id="rId28"/>
    <p:sldId id="2864" r:id="rId29"/>
    <p:sldId id="2894" r:id="rId30"/>
    <p:sldId id="2892" r:id="rId31"/>
    <p:sldId id="289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I+Z1j8KI6b3Hh6F9AaSZEQ==" hashData="5LA8jqfxJ3EkUCzCUkbc7t/rc7T33yakBo32ez35NoDLPnqhLv8MAJ4hgCdO6W1IpzhrrWpnowoEgGhACtsdq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118" d="100"/>
          <a:sy n="118" d="100"/>
        </p:scale>
        <p:origin x="576"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511296-16BF-40B5-8937-85058597C3FE}"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B703AEAC-4A2E-4727-85C9-8FF262D6BC80}">
      <dgm:prSet/>
      <dgm:spPr/>
      <dgm:t>
        <a:bodyPr/>
        <a:lstStyle/>
        <a:p>
          <a:r>
            <a:rPr lang="en-US"/>
            <a:t>Who?</a:t>
          </a:r>
        </a:p>
      </dgm:t>
    </dgm:pt>
    <dgm:pt modelId="{F70CA639-020C-4CF0-9C6E-60F5C4742723}" type="parTrans" cxnId="{5B91ECE1-1C8D-403C-876A-A4CC12BB006D}">
      <dgm:prSet/>
      <dgm:spPr/>
      <dgm:t>
        <a:bodyPr/>
        <a:lstStyle/>
        <a:p>
          <a:endParaRPr lang="en-US"/>
        </a:p>
      </dgm:t>
    </dgm:pt>
    <dgm:pt modelId="{00206C19-E63D-4586-8BBE-1845DDFAC368}" type="sibTrans" cxnId="{5B91ECE1-1C8D-403C-876A-A4CC12BB006D}">
      <dgm:prSet/>
      <dgm:spPr/>
      <dgm:t>
        <a:bodyPr/>
        <a:lstStyle/>
        <a:p>
          <a:endParaRPr lang="en-US"/>
        </a:p>
      </dgm:t>
    </dgm:pt>
    <dgm:pt modelId="{BBD2B9ED-29F1-4F88-8B15-6EC6A8CCC389}">
      <dgm:prSet/>
      <dgm:spPr/>
      <dgm:t>
        <a:bodyPr/>
        <a:lstStyle/>
        <a:p>
          <a:r>
            <a:rPr lang="en-US" dirty="0"/>
            <a:t>What?</a:t>
          </a:r>
        </a:p>
      </dgm:t>
    </dgm:pt>
    <dgm:pt modelId="{F7C6B8C3-C796-48E6-BB61-8B3C4E46071D}" type="parTrans" cxnId="{A698C0C4-B722-4FED-956C-15148C835B40}">
      <dgm:prSet/>
      <dgm:spPr/>
      <dgm:t>
        <a:bodyPr/>
        <a:lstStyle/>
        <a:p>
          <a:endParaRPr lang="en-US"/>
        </a:p>
      </dgm:t>
    </dgm:pt>
    <dgm:pt modelId="{F2BD0223-6026-42E8-A244-B35378CC0757}" type="sibTrans" cxnId="{A698C0C4-B722-4FED-956C-15148C835B40}">
      <dgm:prSet/>
      <dgm:spPr/>
      <dgm:t>
        <a:bodyPr/>
        <a:lstStyle/>
        <a:p>
          <a:endParaRPr lang="en-US"/>
        </a:p>
      </dgm:t>
    </dgm:pt>
    <dgm:pt modelId="{24244F3B-4F3F-4A90-83A9-EB981EF52C40}">
      <dgm:prSet/>
      <dgm:spPr/>
      <dgm:t>
        <a:bodyPr/>
        <a:lstStyle/>
        <a:p>
          <a:r>
            <a:rPr lang="en-US"/>
            <a:t>When?</a:t>
          </a:r>
        </a:p>
      </dgm:t>
    </dgm:pt>
    <dgm:pt modelId="{F5092AE8-74BB-441D-89DD-08BE3F7B4B32}" type="parTrans" cxnId="{87A04FD7-D2D5-4E88-AA18-6B4BF506EAA7}">
      <dgm:prSet/>
      <dgm:spPr/>
      <dgm:t>
        <a:bodyPr/>
        <a:lstStyle/>
        <a:p>
          <a:endParaRPr lang="en-US"/>
        </a:p>
      </dgm:t>
    </dgm:pt>
    <dgm:pt modelId="{07F6D5C6-51BD-4E30-AD8B-A27F6D09D982}" type="sibTrans" cxnId="{87A04FD7-D2D5-4E88-AA18-6B4BF506EAA7}">
      <dgm:prSet/>
      <dgm:spPr/>
      <dgm:t>
        <a:bodyPr/>
        <a:lstStyle/>
        <a:p>
          <a:endParaRPr lang="en-US"/>
        </a:p>
      </dgm:t>
    </dgm:pt>
    <dgm:pt modelId="{DC8659AC-9F95-48E0-8487-314791387B21}">
      <dgm:prSet/>
      <dgm:spPr/>
      <dgm:t>
        <a:bodyPr/>
        <a:lstStyle/>
        <a:p>
          <a:r>
            <a:rPr lang="en-US"/>
            <a:t>Where?</a:t>
          </a:r>
        </a:p>
      </dgm:t>
    </dgm:pt>
    <dgm:pt modelId="{A0ACF993-2B73-4CBD-93FE-9B477A440735}" type="parTrans" cxnId="{91164BF1-5AA2-47B6-AA13-275D018BAB7D}">
      <dgm:prSet/>
      <dgm:spPr/>
      <dgm:t>
        <a:bodyPr/>
        <a:lstStyle/>
        <a:p>
          <a:endParaRPr lang="en-US"/>
        </a:p>
      </dgm:t>
    </dgm:pt>
    <dgm:pt modelId="{7A0CF687-8A83-454D-87EE-12571C23C202}" type="sibTrans" cxnId="{91164BF1-5AA2-47B6-AA13-275D018BAB7D}">
      <dgm:prSet/>
      <dgm:spPr/>
      <dgm:t>
        <a:bodyPr/>
        <a:lstStyle/>
        <a:p>
          <a:endParaRPr lang="en-US"/>
        </a:p>
      </dgm:t>
    </dgm:pt>
    <dgm:pt modelId="{BE00BCDA-B0F7-4987-B778-1FABADCEDB4F}">
      <dgm:prSet/>
      <dgm:spPr/>
      <dgm:t>
        <a:bodyPr/>
        <a:lstStyle/>
        <a:p>
          <a:r>
            <a:rPr lang="en-US"/>
            <a:t>How?</a:t>
          </a:r>
        </a:p>
      </dgm:t>
    </dgm:pt>
    <dgm:pt modelId="{C03E6420-55A5-43BD-99B9-64BC355FCACF}" type="parTrans" cxnId="{CCC596B0-6802-43CA-A7DE-B8C0EA581408}">
      <dgm:prSet/>
      <dgm:spPr/>
      <dgm:t>
        <a:bodyPr/>
        <a:lstStyle/>
        <a:p>
          <a:endParaRPr lang="en-US"/>
        </a:p>
      </dgm:t>
    </dgm:pt>
    <dgm:pt modelId="{2D689DDD-6E1E-4BF7-BB18-B19E36687711}" type="sibTrans" cxnId="{CCC596B0-6802-43CA-A7DE-B8C0EA581408}">
      <dgm:prSet/>
      <dgm:spPr/>
      <dgm:t>
        <a:bodyPr/>
        <a:lstStyle/>
        <a:p>
          <a:endParaRPr lang="en-US"/>
        </a:p>
      </dgm:t>
    </dgm:pt>
    <dgm:pt modelId="{A8301B76-74B6-4EC9-98E9-B16B3CABD4FE}">
      <dgm:prSet/>
      <dgm:spPr/>
      <dgm:t>
        <a:bodyPr/>
        <a:lstStyle/>
        <a:p>
          <a:r>
            <a:rPr lang="en-US" dirty="0"/>
            <a:t>Why?</a:t>
          </a:r>
        </a:p>
      </dgm:t>
    </dgm:pt>
    <dgm:pt modelId="{58413CAC-4593-4F7F-B8F1-4E16D9E9FE3B}" type="parTrans" cxnId="{EAEDF48D-FD57-42BB-8F1E-486BEFFD5BE0}">
      <dgm:prSet/>
      <dgm:spPr/>
      <dgm:t>
        <a:bodyPr/>
        <a:lstStyle/>
        <a:p>
          <a:endParaRPr lang="en-US"/>
        </a:p>
      </dgm:t>
    </dgm:pt>
    <dgm:pt modelId="{E6EDD16A-0E25-4252-98D4-1900E96D0361}" type="sibTrans" cxnId="{EAEDF48D-FD57-42BB-8F1E-486BEFFD5BE0}">
      <dgm:prSet/>
      <dgm:spPr/>
      <dgm:t>
        <a:bodyPr/>
        <a:lstStyle/>
        <a:p>
          <a:endParaRPr lang="en-US"/>
        </a:p>
      </dgm:t>
    </dgm:pt>
    <dgm:pt modelId="{2AFEAAD1-5EF5-4FDF-AFD9-221FED3D3948}" type="pres">
      <dgm:prSet presAssocID="{36511296-16BF-40B5-8937-85058597C3FE}" presName="diagram" presStyleCnt="0">
        <dgm:presLayoutVars>
          <dgm:chPref val="1"/>
          <dgm:dir/>
          <dgm:animOne val="branch"/>
          <dgm:animLvl val="lvl"/>
          <dgm:resizeHandles/>
        </dgm:presLayoutVars>
      </dgm:prSet>
      <dgm:spPr/>
    </dgm:pt>
    <dgm:pt modelId="{466500A0-75A7-4299-B80C-4BBA8BD264AD}" type="pres">
      <dgm:prSet presAssocID="{B703AEAC-4A2E-4727-85C9-8FF262D6BC80}" presName="root" presStyleCnt="0"/>
      <dgm:spPr/>
    </dgm:pt>
    <dgm:pt modelId="{28151223-6289-4DD1-B645-B08A45976866}" type="pres">
      <dgm:prSet presAssocID="{B703AEAC-4A2E-4727-85C9-8FF262D6BC80}" presName="rootComposite" presStyleCnt="0"/>
      <dgm:spPr/>
    </dgm:pt>
    <dgm:pt modelId="{D0D602F1-EA9D-417E-A02E-39D8434DEF8C}" type="pres">
      <dgm:prSet presAssocID="{B703AEAC-4A2E-4727-85C9-8FF262D6BC80}" presName="rootText" presStyleLbl="node1" presStyleIdx="0" presStyleCnt="6"/>
      <dgm:spPr/>
    </dgm:pt>
    <dgm:pt modelId="{C1615998-EB53-47CF-9EEB-C6248BF5D478}" type="pres">
      <dgm:prSet presAssocID="{B703AEAC-4A2E-4727-85C9-8FF262D6BC80}" presName="rootConnector" presStyleLbl="node1" presStyleIdx="0" presStyleCnt="6"/>
      <dgm:spPr/>
    </dgm:pt>
    <dgm:pt modelId="{8E27BF8C-F6DD-47F4-828B-64B301BF8DD8}" type="pres">
      <dgm:prSet presAssocID="{B703AEAC-4A2E-4727-85C9-8FF262D6BC80}" presName="childShape" presStyleCnt="0"/>
      <dgm:spPr/>
    </dgm:pt>
    <dgm:pt modelId="{9179173B-3424-42A8-BE4E-66565BD6D403}" type="pres">
      <dgm:prSet presAssocID="{BBD2B9ED-29F1-4F88-8B15-6EC6A8CCC389}" presName="root" presStyleCnt="0"/>
      <dgm:spPr/>
    </dgm:pt>
    <dgm:pt modelId="{59BFA79B-118A-4E22-951C-D4AF5CE92C91}" type="pres">
      <dgm:prSet presAssocID="{BBD2B9ED-29F1-4F88-8B15-6EC6A8CCC389}" presName="rootComposite" presStyleCnt="0"/>
      <dgm:spPr/>
    </dgm:pt>
    <dgm:pt modelId="{3E18D1A7-9ADA-4D11-B998-532B3E4CC7A3}" type="pres">
      <dgm:prSet presAssocID="{BBD2B9ED-29F1-4F88-8B15-6EC6A8CCC389}" presName="rootText" presStyleLbl="node1" presStyleIdx="1" presStyleCnt="6"/>
      <dgm:spPr/>
    </dgm:pt>
    <dgm:pt modelId="{F7611CCB-12D6-4B6D-8A13-352050509B05}" type="pres">
      <dgm:prSet presAssocID="{BBD2B9ED-29F1-4F88-8B15-6EC6A8CCC389}" presName="rootConnector" presStyleLbl="node1" presStyleIdx="1" presStyleCnt="6"/>
      <dgm:spPr/>
    </dgm:pt>
    <dgm:pt modelId="{F513C84F-C7AF-4446-A539-2BB4D1FC17B4}" type="pres">
      <dgm:prSet presAssocID="{BBD2B9ED-29F1-4F88-8B15-6EC6A8CCC389}" presName="childShape" presStyleCnt="0"/>
      <dgm:spPr/>
    </dgm:pt>
    <dgm:pt modelId="{2BFBA618-4365-473F-852C-78DCDFB37B1B}" type="pres">
      <dgm:prSet presAssocID="{24244F3B-4F3F-4A90-83A9-EB981EF52C40}" presName="root" presStyleCnt="0"/>
      <dgm:spPr/>
    </dgm:pt>
    <dgm:pt modelId="{6FABB038-85E0-4541-838A-D10A5C9356B3}" type="pres">
      <dgm:prSet presAssocID="{24244F3B-4F3F-4A90-83A9-EB981EF52C40}" presName="rootComposite" presStyleCnt="0"/>
      <dgm:spPr/>
    </dgm:pt>
    <dgm:pt modelId="{37DA47DF-8C41-4768-B495-0913065D3189}" type="pres">
      <dgm:prSet presAssocID="{24244F3B-4F3F-4A90-83A9-EB981EF52C40}" presName="rootText" presStyleLbl="node1" presStyleIdx="2" presStyleCnt="6"/>
      <dgm:spPr/>
    </dgm:pt>
    <dgm:pt modelId="{71AE3C96-6BA3-42DE-85F4-BB530BEA0B6F}" type="pres">
      <dgm:prSet presAssocID="{24244F3B-4F3F-4A90-83A9-EB981EF52C40}" presName="rootConnector" presStyleLbl="node1" presStyleIdx="2" presStyleCnt="6"/>
      <dgm:spPr/>
    </dgm:pt>
    <dgm:pt modelId="{D4D73D2C-1AC7-4F82-8381-DC79F10237F6}" type="pres">
      <dgm:prSet presAssocID="{24244F3B-4F3F-4A90-83A9-EB981EF52C40}" presName="childShape" presStyleCnt="0"/>
      <dgm:spPr/>
    </dgm:pt>
    <dgm:pt modelId="{9F9BF37E-16F9-432E-A6D6-DB0C9A7E9E3B}" type="pres">
      <dgm:prSet presAssocID="{DC8659AC-9F95-48E0-8487-314791387B21}" presName="root" presStyleCnt="0"/>
      <dgm:spPr/>
    </dgm:pt>
    <dgm:pt modelId="{077B50D5-1C9D-4EAC-A542-2325E0CA7C76}" type="pres">
      <dgm:prSet presAssocID="{DC8659AC-9F95-48E0-8487-314791387B21}" presName="rootComposite" presStyleCnt="0"/>
      <dgm:spPr/>
    </dgm:pt>
    <dgm:pt modelId="{AF785F96-E4E3-434E-93EF-BA11B60D53F3}" type="pres">
      <dgm:prSet presAssocID="{DC8659AC-9F95-48E0-8487-314791387B21}" presName="rootText" presStyleLbl="node1" presStyleIdx="3" presStyleCnt="6"/>
      <dgm:spPr/>
    </dgm:pt>
    <dgm:pt modelId="{3E2562EF-E4F4-4F08-8B94-B785F7C1B030}" type="pres">
      <dgm:prSet presAssocID="{DC8659AC-9F95-48E0-8487-314791387B21}" presName="rootConnector" presStyleLbl="node1" presStyleIdx="3" presStyleCnt="6"/>
      <dgm:spPr/>
    </dgm:pt>
    <dgm:pt modelId="{037DE129-955C-41A5-8346-08F991F218D1}" type="pres">
      <dgm:prSet presAssocID="{DC8659AC-9F95-48E0-8487-314791387B21}" presName="childShape" presStyleCnt="0"/>
      <dgm:spPr/>
    </dgm:pt>
    <dgm:pt modelId="{5B41D3DD-7CF9-4489-8A4E-CC867A1BD3E8}" type="pres">
      <dgm:prSet presAssocID="{BE00BCDA-B0F7-4987-B778-1FABADCEDB4F}" presName="root" presStyleCnt="0"/>
      <dgm:spPr/>
    </dgm:pt>
    <dgm:pt modelId="{EB2CA9FA-1C5D-47E1-8167-234CE0FE96FC}" type="pres">
      <dgm:prSet presAssocID="{BE00BCDA-B0F7-4987-B778-1FABADCEDB4F}" presName="rootComposite" presStyleCnt="0"/>
      <dgm:spPr/>
    </dgm:pt>
    <dgm:pt modelId="{F6A457A9-0AC5-4920-9772-32238B210B39}" type="pres">
      <dgm:prSet presAssocID="{BE00BCDA-B0F7-4987-B778-1FABADCEDB4F}" presName="rootText" presStyleLbl="node1" presStyleIdx="4" presStyleCnt="6"/>
      <dgm:spPr/>
    </dgm:pt>
    <dgm:pt modelId="{44238374-087F-4407-9E11-6B46D9429D16}" type="pres">
      <dgm:prSet presAssocID="{BE00BCDA-B0F7-4987-B778-1FABADCEDB4F}" presName="rootConnector" presStyleLbl="node1" presStyleIdx="4" presStyleCnt="6"/>
      <dgm:spPr/>
    </dgm:pt>
    <dgm:pt modelId="{37D964F9-7DFC-4A50-9C9E-B9FFCD0B9BC6}" type="pres">
      <dgm:prSet presAssocID="{BE00BCDA-B0F7-4987-B778-1FABADCEDB4F}" presName="childShape" presStyleCnt="0"/>
      <dgm:spPr/>
    </dgm:pt>
    <dgm:pt modelId="{02F487A4-C23B-4826-9A7C-8F19A1F6C995}" type="pres">
      <dgm:prSet presAssocID="{A8301B76-74B6-4EC9-98E9-B16B3CABD4FE}" presName="root" presStyleCnt="0"/>
      <dgm:spPr/>
    </dgm:pt>
    <dgm:pt modelId="{0AFFBBB4-EF4E-43CC-AF29-52E25D8C5EC1}" type="pres">
      <dgm:prSet presAssocID="{A8301B76-74B6-4EC9-98E9-B16B3CABD4FE}" presName="rootComposite" presStyleCnt="0"/>
      <dgm:spPr/>
    </dgm:pt>
    <dgm:pt modelId="{E52377C5-FA43-4500-84B7-7F5864BB3D0C}" type="pres">
      <dgm:prSet presAssocID="{A8301B76-74B6-4EC9-98E9-B16B3CABD4FE}" presName="rootText" presStyleLbl="node1" presStyleIdx="5" presStyleCnt="6"/>
      <dgm:spPr/>
    </dgm:pt>
    <dgm:pt modelId="{7CFC9C63-9B53-4BE1-A3AC-C9E4270ABB7E}" type="pres">
      <dgm:prSet presAssocID="{A8301B76-74B6-4EC9-98E9-B16B3CABD4FE}" presName="rootConnector" presStyleLbl="node1" presStyleIdx="5" presStyleCnt="6"/>
      <dgm:spPr/>
    </dgm:pt>
    <dgm:pt modelId="{9265C868-D4A2-4170-8DCC-26609ADC7C24}" type="pres">
      <dgm:prSet presAssocID="{A8301B76-74B6-4EC9-98E9-B16B3CABD4FE}" presName="childShape" presStyleCnt="0"/>
      <dgm:spPr/>
    </dgm:pt>
  </dgm:ptLst>
  <dgm:cxnLst>
    <dgm:cxn modelId="{BBEAB315-E720-4A8C-8073-E5DBA4A3E320}" type="presOf" srcId="{BBD2B9ED-29F1-4F88-8B15-6EC6A8CCC389}" destId="{3E18D1A7-9ADA-4D11-B998-532B3E4CC7A3}" srcOrd="0" destOrd="0" presId="urn:microsoft.com/office/officeart/2005/8/layout/hierarchy3"/>
    <dgm:cxn modelId="{FE18521B-CED5-4BDD-8011-FFF7313F6182}" type="presOf" srcId="{DC8659AC-9F95-48E0-8487-314791387B21}" destId="{AF785F96-E4E3-434E-93EF-BA11B60D53F3}" srcOrd="0" destOrd="0" presId="urn:microsoft.com/office/officeart/2005/8/layout/hierarchy3"/>
    <dgm:cxn modelId="{7F274232-3B9F-43BC-B53D-D5B2B4A64A6A}" type="presOf" srcId="{B703AEAC-4A2E-4727-85C9-8FF262D6BC80}" destId="{D0D602F1-EA9D-417E-A02E-39D8434DEF8C}" srcOrd="0" destOrd="0" presId="urn:microsoft.com/office/officeart/2005/8/layout/hierarchy3"/>
    <dgm:cxn modelId="{B5508E34-B024-40BC-9621-B65B0A1E0847}" type="presOf" srcId="{DC8659AC-9F95-48E0-8487-314791387B21}" destId="{3E2562EF-E4F4-4F08-8B94-B785F7C1B030}" srcOrd="1" destOrd="0" presId="urn:microsoft.com/office/officeart/2005/8/layout/hierarchy3"/>
    <dgm:cxn modelId="{FBC23187-F5A6-467C-A247-69F939FCD40C}" type="presOf" srcId="{24244F3B-4F3F-4A90-83A9-EB981EF52C40}" destId="{71AE3C96-6BA3-42DE-85F4-BB530BEA0B6F}" srcOrd="1" destOrd="0" presId="urn:microsoft.com/office/officeart/2005/8/layout/hierarchy3"/>
    <dgm:cxn modelId="{EAEDF48D-FD57-42BB-8F1E-486BEFFD5BE0}" srcId="{36511296-16BF-40B5-8937-85058597C3FE}" destId="{A8301B76-74B6-4EC9-98E9-B16B3CABD4FE}" srcOrd="5" destOrd="0" parTransId="{58413CAC-4593-4F7F-B8F1-4E16D9E9FE3B}" sibTransId="{E6EDD16A-0E25-4252-98D4-1900E96D0361}"/>
    <dgm:cxn modelId="{564A46A9-A6BE-40D9-9872-38E1F72884C2}" type="presOf" srcId="{BE00BCDA-B0F7-4987-B778-1FABADCEDB4F}" destId="{F6A457A9-0AC5-4920-9772-32238B210B39}" srcOrd="0" destOrd="0" presId="urn:microsoft.com/office/officeart/2005/8/layout/hierarchy3"/>
    <dgm:cxn modelId="{CCC596B0-6802-43CA-A7DE-B8C0EA581408}" srcId="{36511296-16BF-40B5-8937-85058597C3FE}" destId="{BE00BCDA-B0F7-4987-B778-1FABADCEDB4F}" srcOrd="4" destOrd="0" parTransId="{C03E6420-55A5-43BD-99B9-64BC355FCACF}" sibTransId="{2D689DDD-6E1E-4BF7-BB18-B19E36687711}"/>
    <dgm:cxn modelId="{00E979B7-4A38-473F-963C-068278841A6E}" type="presOf" srcId="{24244F3B-4F3F-4A90-83A9-EB981EF52C40}" destId="{37DA47DF-8C41-4768-B495-0913065D3189}" srcOrd="0" destOrd="0" presId="urn:microsoft.com/office/officeart/2005/8/layout/hierarchy3"/>
    <dgm:cxn modelId="{A698C0C4-B722-4FED-956C-15148C835B40}" srcId="{36511296-16BF-40B5-8937-85058597C3FE}" destId="{BBD2B9ED-29F1-4F88-8B15-6EC6A8CCC389}" srcOrd="1" destOrd="0" parTransId="{F7C6B8C3-C796-48E6-BB61-8B3C4E46071D}" sibTransId="{F2BD0223-6026-42E8-A244-B35378CC0757}"/>
    <dgm:cxn modelId="{C23DB8D5-FDD0-4496-BBAE-56A03BF7F90B}" type="presOf" srcId="{BE00BCDA-B0F7-4987-B778-1FABADCEDB4F}" destId="{44238374-087F-4407-9E11-6B46D9429D16}" srcOrd="1" destOrd="0" presId="urn:microsoft.com/office/officeart/2005/8/layout/hierarchy3"/>
    <dgm:cxn modelId="{87A04FD7-D2D5-4E88-AA18-6B4BF506EAA7}" srcId="{36511296-16BF-40B5-8937-85058597C3FE}" destId="{24244F3B-4F3F-4A90-83A9-EB981EF52C40}" srcOrd="2" destOrd="0" parTransId="{F5092AE8-74BB-441D-89DD-08BE3F7B4B32}" sibTransId="{07F6D5C6-51BD-4E30-AD8B-A27F6D09D982}"/>
    <dgm:cxn modelId="{545B5EDD-2DE6-4230-A04B-B41DF7C3DF94}" type="presOf" srcId="{36511296-16BF-40B5-8937-85058597C3FE}" destId="{2AFEAAD1-5EF5-4FDF-AFD9-221FED3D3948}" srcOrd="0" destOrd="0" presId="urn:microsoft.com/office/officeart/2005/8/layout/hierarchy3"/>
    <dgm:cxn modelId="{C36FB4DE-D740-4AB9-B37C-A7CB89A0E872}" type="presOf" srcId="{BBD2B9ED-29F1-4F88-8B15-6EC6A8CCC389}" destId="{F7611CCB-12D6-4B6D-8A13-352050509B05}" srcOrd="1" destOrd="0" presId="urn:microsoft.com/office/officeart/2005/8/layout/hierarchy3"/>
    <dgm:cxn modelId="{5B91ECE1-1C8D-403C-876A-A4CC12BB006D}" srcId="{36511296-16BF-40B5-8937-85058597C3FE}" destId="{B703AEAC-4A2E-4727-85C9-8FF262D6BC80}" srcOrd="0" destOrd="0" parTransId="{F70CA639-020C-4CF0-9C6E-60F5C4742723}" sibTransId="{00206C19-E63D-4586-8BBE-1845DDFAC368}"/>
    <dgm:cxn modelId="{1BC776E3-020A-4E48-999A-1F3CB443F068}" type="presOf" srcId="{A8301B76-74B6-4EC9-98E9-B16B3CABD4FE}" destId="{7CFC9C63-9B53-4BE1-A3AC-C9E4270ABB7E}" srcOrd="1" destOrd="0" presId="urn:microsoft.com/office/officeart/2005/8/layout/hierarchy3"/>
    <dgm:cxn modelId="{D01707EF-6393-42A5-A7A2-058A9612A8B6}" type="presOf" srcId="{B703AEAC-4A2E-4727-85C9-8FF262D6BC80}" destId="{C1615998-EB53-47CF-9EEB-C6248BF5D478}" srcOrd="1" destOrd="0" presId="urn:microsoft.com/office/officeart/2005/8/layout/hierarchy3"/>
    <dgm:cxn modelId="{91164BF1-5AA2-47B6-AA13-275D018BAB7D}" srcId="{36511296-16BF-40B5-8937-85058597C3FE}" destId="{DC8659AC-9F95-48E0-8487-314791387B21}" srcOrd="3" destOrd="0" parTransId="{A0ACF993-2B73-4CBD-93FE-9B477A440735}" sibTransId="{7A0CF687-8A83-454D-87EE-12571C23C202}"/>
    <dgm:cxn modelId="{85E4D2F6-E82C-49CB-8E62-07F7098762BD}" type="presOf" srcId="{A8301B76-74B6-4EC9-98E9-B16B3CABD4FE}" destId="{E52377C5-FA43-4500-84B7-7F5864BB3D0C}" srcOrd="0" destOrd="0" presId="urn:microsoft.com/office/officeart/2005/8/layout/hierarchy3"/>
    <dgm:cxn modelId="{DF37C93C-7F2D-434C-8888-A34CCD922EC4}" type="presParOf" srcId="{2AFEAAD1-5EF5-4FDF-AFD9-221FED3D3948}" destId="{466500A0-75A7-4299-B80C-4BBA8BD264AD}" srcOrd="0" destOrd="0" presId="urn:microsoft.com/office/officeart/2005/8/layout/hierarchy3"/>
    <dgm:cxn modelId="{79C44BC5-3B30-4F7D-99D7-709247704902}" type="presParOf" srcId="{466500A0-75A7-4299-B80C-4BBA8BD264AD}" destId="{28151223-6289-4DD1-B645-B08A45976866}" srcOrd="0" destOrd="0" presId="urn:microsoft.com/office/officeart/2005/8/layout/hierarchy3"/>
    <dgm:cxn modelId="{1CF6FD59-963A-4BED-9C4F-45E0E7F0E6BD}" type="presParOf" srcId="{28151223-6289-4DD1-B645-B08A45976866}" destId="{D0D602F1-EA9D-417E-A02E-39D8434DEF8C}" srcOrd="0" destOrd="0" presId="urn:microsoft.com/office/officeart/2005/8/layout/hierarchy3"/>
    <dgm:cxn modelId="{4F07DE54-2583-41E6-A9AA-897386B54D39}" type="presParOf" srcId="{28151223-6289-4DD1-B645-B08A45976866}" destId="{C1615998-EB53-47CF-9EEB-C6248BF5D478}" srcOrd="1" destOrd="0" presId="urn:microsoft.com/office/officeart/2005/8/layout/hierarchy3"/>
    <dgm:cxn modelId="{657F6F77-06A2-4D13-9253-1678B18C7B66}" type="presParOf" srcId="{466500A0-75A7-4299-B80C-4BBA8BD264AD}" destId="{8E27BF8C-F6DD-47F4-828B-64B301BF8DD8}" srcOrd="1" destOrd="0" presId="urn:microsoft.com/office/officeart/2005/8/layout/hierarchy3"/>
    <dgm:cxn modelId="{8C283A5B-1227-41AF-A5F6-9241B6967911}" type="presParOf" srcId="{2AFEAAD1-5EF5-4FDF-AFD9-221FED3D3948}" destId="{9179173B-3424-42A8-BE4E-66565BD6D403}" srcOrd="1" destOrd="0" presId="urn:microsoft.com/office/officeart/2005/8/layout/hierarchy3"/>
    <dgm:cxn modelId="{15AE66AD-19C3-4DC5-ADC4-C931D98F3975}" type="presParOf" srcId="{9179173B-3424-42A8-BE4E-66565BD6D403}" destId="{59BFA79B-118A-4E22-951C-D4AF5CE92C91}" srcOrd="0" destOrd="0" presId="urn:microsoft.com/office/officeart/2005/8/layout/hierarchy3"/>
    <dgm:cxn modelId="{7604F6D7-E916-48BD-961A-A282205B97B8}" type="presParOf" srcId="{59BFA79B-118A-4E22-951C-D4AF5CE92C91}" destId="{3E18D1A7-9ADA-4D11-B998-532B3E4CC7A3}" srcOrd="0" destOrd="0" presId="urn:microsoft.com/office/officeart/2005/8/layout/hierarchy3"/>
    <dgm:cxn modelId="{0640EE58-415E-4C4A-8AD8-65D6FA4007A6}" type="presParOf" srcId="{59BFA79B-118A-4E22-951C-D4AF5CE92C91}" destId="{F7611CCB-12D6-4B6D-8A13-352050509B05}" srcOrd="1" destOrd="0" presId="urn:microsoft.com/office/officeart/2005/8/layout/hierarchy3"/>
    <dgm:cxn modelId="{BE622827-5792-4A6D-A21B-BF22C1CA68A6}" type="presParOf" srcId="{9179173B-3424-42A8-BE4E-66565BD6D403}" destId="{F513C84F-C7AF-4446-A539-2BB4D1FC17B4}" srcOrd="1" destOrd="0" presId="urn:microsoft.com/office/officeart/2005/8/layout/hierarchy3"/>
    <dgm:cxn modelId="{0FD05469-1A1F-4E22-8B62-CB7707A99920}" type="presParOf" srcId="{2AFEAAD1-5EF5-4FDF-AFD9-221FED3D3948}" destId="{2BFBA618-4365-473F-852C-78DCDFB37B1B}" srcOrd="2" destOrd="0" presId="urn:microsoft.com/office/officeart/2005/8/layout/hierarchy3"/>
    <dgm:cxn modelId="{DD47F002-2479-4ABE-A739-FA84F3EAD80A}" type="presParOf" srcId="{2BFBA618-4365-473F-852C-78DCDFB37B1B}" destId="{6FABB038-85E0-4541-838A-D10A5C9356B3}" srcOrd="0" destOrd="0" presId="urn:microsoft.com/office/officeart/2005/8/layout/hierarchy3"/>
    <dgm:cxn modelId="{B595FBDC-9B76-4F92-87A9-C9F32DEAC603}" type="presParOf" srcId="{6FABB038-85E0-4541-838A-D10A5C9356B3}" destId="{37DA47DF-8C41-4768-B495-0913065D3189}" srcOrd="0" destOrd="0" presId="urn:microsoft.com/office/officeart/2005/8/layout/hierarchy3"/>
    <dgm:cxn modelId="{84DF90F3-B178-4B5A-A815-D101E396C3C7}" type="presParOf" srcId="{6FABB038-85E0-4541-838A-D10A5C9356B3}" destId="{71AE3C96-6BA3-42DE-85F4-BB530BEA0B6F}" srcOrd="1" destOrd="0" presId="urn:microsoft.com/office/officeart/2005/8/layout/hierarchy3"/>
    <dgm:cxn modelId="{13E6B77C-E9E3-4F48-8CA3-39B7C7469F9A}" type="presParOf" srcId="{2BFBA618-4365-473F-852C-78DCDFB37B1B}" destId="{D4D73D2C-1AC7-4F82-8381-DC79F10237F6}" srcOrd="1" destOrd="0" presId="urn:microsoft.com/office/officeart/2005/8/layout/hierarchy3"/>
    <dgm:cxn modelId="{5C47C340-F5D1-4E47-BACD-BBC797BD4116}" type="presParOf" srcId="{2AFEAAD1-5EF5-4FDF-AFD9-221FED3D3948}" destId="{9F9BF37E-16F9-432E-A6D6-DB0C9A7E9E3B}" srcOrd="3" destOrd="0" presId="urn:microsoft.com/office/officeart/2005/8/layout/hierarchy3"/>
    <dgm:cxn modelId="{623BEAB6-713C-4409-9A45-0356D3D397E3}" type="presParOf" srcId="{9F9BF37E-16F9-432E-A6D6-DB0C9A7E9E3B}" destId="{077B50D5-1C9D-4EAC-A542-2325E0CA7C76}" srcOrd="0" destOrd="0" presId="urn:microsoft.com/office/officeart/2005/8/layout/hierarchy3"/>
    <dgm:cxn modelId="{0D5D0A5B-7168-4DBF-AFE7-DC7658AB6144}" type="presParOf" srcId="{077B50D5-1C9D-4EAC-A542-2325E0CA7C76}" destId="{AF785F96-E4E3-434E-93EF-BA11B60D53F3}" srcOrd="0" destOrd="0" presId="urn:microsoft.com/office/officeart/2005/8/layout/hierarchy3"/>
    <dgm:cxn modelId="{54C0B41C-11C5-4391-8CC9-11B09F4C2DA8}" type="presParOf" srcId="{077B50D5-1C9D-4EAC-A542-2325E0CA7C76}" destId="{3E2562EF-E4F4-4F08-8B94-B785F7C1B030}" srcOrd="1" destOrd="0" presId="urn:microsoft.com/office/officeart/2005/8/layout/hierarchy3"/>
    <dgm:cxn modelId="{30C4B4C9-D4DC-47AC-8900-27EF237E197B}" type="presParOf" srcId="{9F9BF37E-16F9-432E-A6D6-DB0C9A7E9E3B}" destId="{037DE129-955C-41A5-8346-08F991F218D1}" srcOrd="1" destOrd="0" presId="urn:microsoft.com/office/officeart/2005/8/layout/hierarchy3"/>
    <dgm:cxn modelId="{73167F5A-546D-4965-837C-4563FAEB6BEE}" type="presParOf" srcId="{2AFEAAD1-5EF5-4FDF-AFD9-221FED3D3948}" destId="{5B41D3DD-7CF9-4489-8A4E-CC867A1BD3E8}" srcOrd="4" destOrd="0" presId="urn:microsoft.com/office/officeart/2005/8/layout/hierarchy3"/>
    <dgm:cxn modelId="{FA752AB1-7D58-4E70-8D0A-04AE932369E9}" type="presParOf" srcId="{5B41D3DD-7CF9-4489-8A4E-CC867A1BD3E8}" destId="{EB2CA9FA-1C5D-47E1-8167-234CE0FE96FC}" srcOrd="0" destOrd="0" presId="urn:microsoft.com/office/officeart/2005/8/layout/hierarchy3"/>
    <dgm:cxn modelId="{12020347-5C35-42B5-9208-B84296412B3A}" type="presParOf" srcId="{EB2CA9FA-1C5D-47E1-8167-234CE0FE96FC}" destId="{F6A457A9-0AC5-4920-9772-32238B210B39}" srcOrd="0" destOrd="0" presId="urn:microsoft.com/office/officeart/2005/8/layout/hierarchy3"/>
    <dgm:cxn modelId="{D3756C71-7DFB-4920-90C9-29CD944DC3D1}" type="presParOf" srcId="{EB2CA9FA-1C5D-47E1-8167-234CE0FE96FC}" destId="{44238374-087F-4407-9E11-6B46D9429D16}" srcOrd="1" destOrd="0" presId="urn:microsoft.com/office/officeart/2005/8/layout/hierarchy3"/>
    <dgm:cxn modelId="{8430DA3C-6B12-4790-A55B-C54622B36E02}" type="presParOf" srcId="{5B41D3DD-7CF9-4489-8A4E-CC867A1BD3E8}" destId="{37D964F9-7DFC-4A50-9C9E-B9FFCD0B9BC6}" srcOrd="1" destOrd="0" presId="urn:microsoft.com/office/officeart/2005/8/layout/hierarchy3"/>
    <dgm:cxn modelId="{5B80536F-D8C7-465E-9030-190E751EE8DF}" type="presParOf" srcId="{2AFEAAD1-5EF5-4FDF-AFD9-221FED3D3948}" destId="{02F487A4-C23B-4826-9A7C-8F19A1F6C995}" srcOrd="5" destOrd="0" presId="urn:microsoft.com/office/officeart/2005/8/layout/hierarchy3"/>
    <dgm:cxn modelId="{E3D5C8C4-EF67-4BD0-B237-8444CDFAF9C1}" type="presParOf" srcId="{02F487A4-C23B-4826-9A7C-8F19A1F6C995}" destId="{0AFFBBB4-EF4E-43CC-AF29-52E25D8C5EC1}" srcOrd="0" destOrd="0" presId="urn:microsoft.com/office/officeart/2005/8/layout/hierarchy3"/>
    <dgm:cxn modelId="{8B3FAEA4-174D-4E3A-8F02-E3ADDBEB862E}" type="presParOf" srcId="{0AFFBBB4-EF4E-43CC-AF29-52E25D8C5EC1}" destId="{E52377C5-FA43-4500-84B7-7F5864BB3D0C}" srcOrd="0" destOrd="0" presId="urn:microsoft.com/office/officeart/2005/8/layout/hierarchy3"/>
    <dgm:cxn modelId="{9504D976-8212-4B1C-B1B1-B7C0B573D475}" type="presParOf" srcId="{0AFFBBB4-EF4E-43CC-AF29-52E25D8C5EC1}" destId="{7CFC9C63-9B53-4BE1-A3AC-C9E4270ABB7E}" srcOrd="1" destOrd="0" presId="urn:microsoft.com/office/officeart/2005/8/layout/hierarchy3"/>
    <dgm:cxn modelId="{F771E428-E361-49DB-965B-C0C94AA07C61}" type="presParOf" srcId="{02F487A4-C23B-4826-9A7C-8F19A1F6C995}" destId="{9265C868-D4A2-4170-8DCC-26609ADC7C2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DE726B-A108-4D97-807E-3D9959D691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C626C15-F502-4027-B7BA-FB7E47244622}">
      <dgm:prSet/>
      <dgm:spPr/>
      <dgm:t>
        <a:bodyPr/>
        <a:lstStyle/>
        <a:p>
          <a:r>
            <a:rPr lang="en-US" dirty="0"/>
            <a:t>Genesis: </a:t>
          </a:r>
        </a:p>
        <a:p>
          <a:r>
            <a:rPr lang="en-US" dirty="0"/>
            <a:t>c. 1445-1400 B.C. </a:t>
          </a:r>
        </a:p>
      </dgm:t>
    </dgm:pt>
    <dgm:pt modelId="{E4C49B8C-85F8-471B-B30E-81B63CD568FF}" type="parTrans" cxnId="{93EFF98A-9931-4090-BCC6-57B3C28CF2FC}">
      <dgm:prSet/>
      <dgm:spPr/>
      <dgm:t>
        <a:bodyPr/>
        <a:lstStyle/>
        <a:p>
          <a:endParaRPr lang="en-US"/>
        </a:p>
      </dgm:t>
    </dgm:pt>
    <dgm:pt modelId="{A50C93B5-F09B-4FB2-8DE4-8ABAB57DE556}" type="sibTrans" cxnId="{93EFF98A-9931-4090-BCC6-57B3C28CF2FC}">
      <dgm:prSet/>
      <dgm:spPr/>
      <dgm:t>
        <a:bodyPr/>
        <a:lstStyle/>
        <a:p>
          <a:endParaRPr lang="en-US"/>
        </a:p>
      </dgm:t>
    </dgm:pt>
    <dgm:pt modelId="{7ABBC5E2-2BE2-456C-82BC-FB4557B636B3}">
      <dgm:prSet/>
      <dgm:spPr/>
      <dgm:t>
        <a:bodyPr/>
        <a:lstStyle/>
        <a:p>
          <a:r>
            <a:rPr lang="en-US" dirty="0"/>
            <a:t>Exodus: </a:t>
          </a:r>
        </a:p>
        <a:p>
          <a:r>
            <a:rPr lang="en-US" dirty="0"/>
            <a:t>c. 1445-1400 B.C.</a:t>
          </a:r>
        </a:p>
      </dgm:t>
    </dgm:pt>
    <dgm:pt modelId="{E37523C5-4FE9-4776-AF20-9F7FDF736D99}" type="parTrans" cxnId="{E9362DAF-0A51-4974-B40B-518D2B49F3A7}">
      <dgm:prSet/>
      <dgm:spPr/>
      <dgm:t>
        <a:bodyPr/>
        <a:lstStyle/>
        <a:p>
          <a:endParaRPr lang="en-US"/>
        </a:p>
      </dgm:t>
    </dgm:pt>
    <dgm:pt modelId="{B1D98DD2-8F9F-447D-8F66-52A1570F89B2}" type="sibTrans" cxnId="{E9362DAF-0A51-4974-B40B-518D2B49F3A7}">
      <dgm:prSet/>
      <dgm:spPr/>
      <dgm:t>
        <a:bodyPr/>
        <a:lstStyle/>
        <a:p>
          <a:endParaRPr lang="en-US"/>
        </a:p>
      </dgm:t>
    </dgm:pt>
    <dgm:pt modelId="{078E10E3-3E79-4472-BD73-ADECAA96974A}">
      <dgm:prSet/>
      <dgm:spPr/>
      <dgm:t>
        <a:bodyPr/>
        <a:lstStyle/>
        <a:p>
          <a:r>
            <a:rPr lang="en-US" dirty="0"/>
            <a:t>Leviticus: </a:t>
          </a:r>
        </a:p>
        <a:p>
          <a:r>
            <a:rPr lang="en-US" dirty="0"/>
            <a:t>c. 1445-1400 B.C.</a:t>
          </a:r>
        </a:p>
      </dgm:t>
    </dgm:pt>
    <dgm:pt modelId="{13245677-53B2-4312-9DFF-E884BCF76335}" type="parTrans" cxnId="{F5DD4D52-456E-4F54-B4A3-2066302800F0}">
      <dgm:prSet/>
      <dgm:spPr/>
      <dgm:t>
        <a:bodyPr/>
        <a:lstStyle/>
        <a:p>
          <a:endParaRPr lang="en-US"/>
        </a:p>
      </dgm:t>
    </dgm:pt>
    <dgm:pt modelId="{911EBAA8-3E1D-4A72-B170-9BA837B620DD}" type="sibTrans" cxnId="{F5DD4D52-456E-4F54-B4A3-2066302800F0}">
      <dgm:prSet/>
      <dgm:spPr/>
      <dgm:t>
        <a:bodyPr/>
        <a:lstStyle/>
        <a:p>
          <a:endParaRPr lang="en-US"/>
        </a:p>
      </dgm:t>
    </dgm:pt>
    <dgm:pt modelId="{678FF55B-7A81-4D97-9726-3BB545FC2A43}">
      <dgm:prSet/>
      <dgm:spPr/>
      <dgm:t>
        <a:bodyPr/>
        <a:lstStyle/>
        <a:p>
          <a:r>
            <a:rPr lang="en-US" dirty="0"/>
            <a:t>Numbers: </a:t>
          </a:r>
        </a:p>
        <a:p>
          <a:r>
            <a:rPr lang="en-US" dirty="0"/>
            <a:t>c. 1405 B.C.</a:t>
          </a:r>
        </a:p>
      </dgm:t>
    </dgm:pt>
    <dgm:pt modelId="{7276BDBB-D5B3-4A74-AB41-4F40C1769FCA}" type="parTrans" cxnId="{667067F3-8334-4AB4-B42B-0C921209C9FB}">
      <dgm:prSet/>
      <dgm:spPr/>
      <dgm:t>
        <a:bodyPr/>
        <a:lstStyle/>
        <a:p>
          <a:endParaRPr lang="en-US"/>
        </a:p>
      </dgm:t>
    </dgm:pt>
    <dgm:pt modelId="{399A1541-5691-4721-814F-B5F2C0B58D6A}" type="sibTrans" cxnId="{667067F3-8334-4AB4-B42B-0C921209C9FB}">
      <dgm:prSet/>
      <dgm:spPr/>
      <dgm:t>
        <a:bodyPr/>
        <a:lstStyle/>
        <a:p>
          <a:endParaRPr lang="en-US"/>
        </a:p>
      </dgm:t>
    </dgm:pt>
    <dgm:pt modelId="{113F1559-F8C6-4A8E-AFF1-C7FD82BC94CF}">
      <dgm:prSet/>
      <dgm:spPr/>
      <dgm:t>
        <a:bodyPr/>
        <a:lstStyle/>
        <a:p>
          <a:r>
            <a:rPr lang="en-US" dirty="0"/>
            <a:t>Deut: </a:t>
          </a:r>
        </a:p>
        <a:p>
          <a:r>
            <a:rPr lang="en-US" dirty="0"/>
            <a:t>c. </a:t>
          </a:r>
          <a:r>
            <a:rPr lang="en-US"/>
            <a:t>1405 </a:t>
          </a:r>
          <a:r>
            <a:rPr lang="en-US" dirty="0"/>
            <a:t>B.C.</a:t>
          </a:r>
        </a:p>
      </dgm:t>
    </dgm:pt>
    <dgm:pt modelId="{46DAED30-5293-41A3-A406-A5AD30604349}" type="parTrans" cxnId="{C6B0D280-794F-4CC5-8A00-FAFD5346C491}">
      <dgm:prSet/>
      <dgm:spPr/>
      <dgm:t>
        <a:bodyPr/>
        <a:lstStyle/>
        <a:p>
          <a:endParaRPr lang="en-US"/>
        </a:p>
      </dgm:t>
    </dgm:pt>
    <dgm:pt modelId="{92428A98-4BE7-48D4-83D9-4D14DB779F92}" type="sibTrans" cxnId="{C6B0D280-794F-4CC5-8A00-FAFD5346C491}">
      <dgm:prSet/>
      <dgm:spPr/>
      <dgm:t>
        <a:bodyPr/>
        <a:lstStyle/>
        <a:p>
          <a:endParaRPr lang="en-US"/>
        </a:p>
      </dgm:t>
    </dgm:pt>
    <dgm:pt modelId="{D1A3A09E-AB86-400E-9015-D095B3DBF729}">
      <dgm:prSet/>
      <dgm:spPr/>
      <dgm:t>
        <a:bodyPr/>
        <a:lstStyle/>
        <a:p>
          <a:r>
            <a:rPr lang="en-US" dirty="0"/>
            <a:t>Joshua: </a:t>
          </a:r>
        </a:p>
        <a:p>
          <a:r>
            <a:rPr lang="en-US" dirty="0"/>
            <a:t>c. 1405-1385 B.C.</a:t>
          </a:r>
        </a:p>
      </dgm:t>
    </dgm:pt>
    <dgm:pt modelId="{708BFAF9-3D2C-4BB3-B815-5A4F04D681B9}" type="parTrans" cxnId="{70D77539-46CB-43B4-AB75-198399A44BB4}">
      <dgm:prSet/>
      <dgm:spPr/>
      <dgm:t>
        <a:bodyPr/>
        <a:lstStyle/>
        <a:p>
          <a:endParaRPr lang="en-US"/>
        </a:p>
      </dgm:t>
    </dgm:pt>
    <dgm:pt modelId="{A0278C7D-9374-40B2-9447-42474DD1B590}" type="sibTrans" cxnId="{70D77539-46CB-43B4-AB75-198399A44BB4}">
      <dgm:prSet/>
      <dgm:spPr/>
      <dgm:t>
        <a:bodyPr/>
        <a:lstStyle/>
        <a:p>
          <a:endParaRPr lang="en-US"/>
        </a:p>
      </dgm:t>
    </dgm:pt>
    <dgm:pt modelId="{B97D868C-BFF5-4360-8128-10DE2EE26E3B}">
      <dgm:prSet/>
      <dgm:spPr/>
      <dgm:t>
        <a:bodyPr/>
        <a:lstStyle/>
        <a:p>
          <a:r>
            <a:rPr lang="en-US" dirty="0"/>
            <a:t>Judges: </a:t>
          </a:r>
        </a:p>
        <a:p>
          <a:r>
            <a:rPr lang="en-US" dirty="0"/>
            <a:t>c. 1043 B.C.</a:t>
          </a:r>
        </a:p>
      </dgm:t>
    </dgm:pt>
    <dgm:pt modelId="{1AA98F5F-C5E1-481A-89A4-FEF84ED96329}" type="parTrans" cxnId="{3C2BE498-8249-431D-902D-1E2FE4D87014}">
      <dgm:prSet/>
      <dgm:spPr/>
      <dgm:t>
        <a:bodyPr/>
        <a:lstStyle/>
        <a:p>
          <a:endParaRPr lang="en-US"/>
        </a:p>
      </dgm:t>
    </dgm:pt>
    <dgm:pt modelId="{24C8AF78-0FAF-440D-802F-F0BC184321C2}" type="sibTrans" cxnId="{3C2BE498-8249-431D-902D-1E2FE4D87014}">
      <dgm:prSet/>
      <dgm:spPr/>
      <dgm:t>
        <a:bodyPr/>
        <a:lstStyle/>
        <a:p>
          <a:endParaRPr lang="en-US"/>
        </a:p>
      </dgm:t>
    </dgm:pt>
    <dgm:pt modelId="{1C346BD6-CDA6-4D25-85F6-438E41C007B2}">
      <dgm:prSet/>
      <dgm:spPr/>
      <dgm:t>
        <a:bodyPr/>
        <a:lstStyle/>
        <a:p>
          <a:r>
            <a:rPr lang="en-US" dirty="0"/>
            <a:t>1 &amp; 2 Samuel: </a:t>
          </a:r>
        </a:p>
        <a:p>
          <a:r>
            <a:rPr lang="en-US" dirty="0"/>
            <a:t>c. 960-722 B.C.</a:t>
          </a:r>
        </a:p>
      </dgm:t>
    </dgm:pt>
    <dgm:pt modelId="{D1D46E0A-4F41-41FF-B386-407E29CF6834}" type="parTrans" cxnId="{6502A0B5-9969-4F0E-BC30-3EC1A50C5577}">
      <dgm:prSet/>
      <dgm:spPr/>
      <dgm:t>
        <a:bodyPr/>
        <a:lstStyle/>
        <a:p>
          <a:endParaRPr lang="en-US"/>
        </a:p>
      </dgm:t>
    </dgm:pt>
    <dgm:pt modelId="{9A9ACFAA-7469-4D51-9785-EF5D7FB1F2D8}" type="sibTrans" cxnId="{6502A0B5-9969-4F0E-BC30-3EC1A50C5577}">
      <dgm:prSet/>
      <dgm:spPr/>
      <dgm:t>
        <a:bodyPr/>
        <a:lstStyle/>
        <a:p>
          <a:endParaRPr lang="en-US"/>
        </a:p>
      </dgm:t>
    </dgm:pt>
    <dgm:pt modelId="{2909C645-56B0-4ECF-B545-6466ED1E29ED}">
      <dgm:prSet/>
      <dgm:spPr/>
      <dgm:t>
        <a:bodyPr/>
        <a:lstStyle/>
        <a:p>
          <a:r>
            <a:rPr lang="en-US" dirty="0"/>
            <a:t>1 &amp; 2 Kings: </a:t>
          </a:r>
        </a:p>
        <a:p>
          <a:r>
            <a:rPr lang="en-US" dirty="0"/>
            <a:t>c. 560-540 B.C.</a:t>
          </a:r>
        </a:p>
      </dgm:t>
    </dgm:pt>
    <dgm:pt modelId="{2B7F0D26-2844-4FB8-8C8B-CF048CB382EE}" type="parTrans" cxnId="{860177BB-0FCE-4E1E-BDE9-78FA2AE24510}">
      <dgm:prSet/>
      <dgm:spPr/>
      <dgm:t>
        <a:bodyPr/>
        <a:lstStyle/>
        <a:p>
          <a:endParaRPr lang="en-US"/>
        </a:p>
      </dgm:t>
    </dgm:pt>
    <dgm:pt modelId="{B6C25588-2AEF-4ED6-B447-043C172AC210}" type="sibTrans" cxnId="{860177BB-0FCE-4E1E-BDE9-78FA2AE24510}">
      <dgm:prSet/>
      <dgm:spPr/>
      <dgm:t>
        <a:bodyPr/>
        <a:lstStyle/>
        <a:p>
          <a:endParaRPr lang="en-US"/>
        </a:p>
      </dgm:t>
    </dgm:pt>
    <dgm:pt modelId="{D4C710E0-F801-46E2-9D3D-F76C6017941D}">
      <dgm:prSet/>
      <dgm:spPr/>
      <dgm:t>
        <a:bodyPr/>
        <a:lstStyle/>
        <a:p>
          <a:r>
            <a:rPr lang="en-US" dirty="0"/>
            <a:t>Ezra: </a:t>
          </a:r>
        </a:p>
        <a:p>
          <a:r>
            <a:rPr lang="en-US" dirty="0"/>
            <a:t>c. 460-440 B.C</a:t>
          </a:r>
        </a:p>
      </dgm:t>
    </dgm:pt>
    <dgm:pt modelId="{A502A45B-6548-43C6-A2C9-D55297A8CAC3}" type="parTrans" cxnId="{A6DB3C39-D714-41E8-982D-28B0E4507AF7}">
      <dgm:prSet/>
      <dgm:spPr/>
      <dgm:t>
        <a:bodyPr/>
        <a:lstStyle/>
        <a:p>
          <a:endParaRPr lang="en-US"/>
        </a:p>
      </dgm:t>
    </dgm:pt>
    <dgm:pt modelId="{62E2EEF0-F308-43DE-926B-350BE5EC607D}" type="sibTrans" cxnId="{A6DB3C39-D714-41E8-982D-28B0E4507AF7}">
      <dgm:prSet/>
      <dgm:spPr/>
      <dgm:t>
        <a:bodyPr/>
        <a:lstStyle/>
        <a:p>
          <a:endParaRPr lang="en-US"/>
        </a:p>
      </dgm:t>
    </dgm:pt>
    <dgm:pt modelId="{169C9D77-5F21-4A55-A2A9-0A79F6E34013}">
      <dgm:prSet/>
      <dgm:spPr/>
      <dgm:t>
        <a:bodyPr/>
        <a:lstStyle/>
        <a:p>
          <a:r>
            <a:rPr lang="en-US" dirty="0"/>
            <a:t>Esther: </a:t>
          </a:r>
        </a:p>
        <a:p>
          <a:r>
            <a:rPr lang="en-US" dirty="0"/>
            <a:t>c. 460-350 B.C..</a:t>
          </a:r>
        </a:p>
      </dgm:t>
    </dgm:pt>
    <dgm:pt modelId="{C5643862-4456-4F54-B963-D09A76170E90}" type="parTrans" cxnId="{F86CC834-514C-4670-AAC4-5D34ABB5F53D}">
      <dgm:prSet/>
      <dgm:spPr/>
      <dgm:t>
        <a:bodyPr/>
        <a:lstStyle/>
        <a:p>
          <a:endParaRPr lang="en-US"/>
        </a:p>
      </dgm:t>
    </dgm:pt>
    <dgm:pt modelId="{846A479A-EE27-47CB-8B27-5218B50B5EE2}" type="sibTrans" cxnId="{F86CC834-514C-4670-AAC4-5D34ABB5F53D}">
      <dgm:prSet/>
      <dgm:spPr/>
      <dgm:t>
        <a:bodyPr/>
        <a:lstStyle/>
        <a:p>
          <a:endParaRPr lang="en-US"/>
        </a:p>
      </dgm:t>
    </dgm:pt>
    <dgm:pt modelId="{3C918D7A-3F9E-4027-8CAF-9FF48DC8564B}">
      <dgm:prSet/>
      <dgm:spPr/>
      <dgm:t>
        <a:bodyPr/>
        <a:lstStyle/>
        <a:p>
          <a:r>
            <a:rPr lang="en-US" dirty="0"/>
            <a:t>1 &amp; 2 Chron: </a:t>
          </a:r>
        </a:p>
        <a:p>
          <a:r>
            <a:rPr lang="en-US" dirty="0"/>
            <a:t>c. 450-425 B.C.</a:t>
          </a:r>
        </a:p>
      </dgm:t>
    </dgm:pt>
    <dgm:pt modelId="{EC0CE670-7BF1-4F74-929D-35EC39F1F5EE}" type="parTrans" cxnId="{B43601CF-714A-49C0-B5FD-C4FDE23832DB}">
      <dgm:prSet/>
      <dgm:spPr/>
      <dgm:t>
        <a:bodyPr/>
        <a:lstStyle/>
        <a:p>
          <a:endParaRPr lang="en-US"/>
        </a:p>
      </dgm:t>
    </dgm:pt>
    <dgm:pt modelId="{B0386349-49DF-480C-9F6D-26B2DBC7009E}" type="sibTrans" cxnId="{B43601CF-714A-49C0-B5FD-C4FDE23832DB}">
      <dgm:prSet/>
      <dgm:spPr/>
      <dgm:t>
        <a:bodyPr/>
        <a:lstStyle/>
        <a:p>
          <a:endParaRPr lang="en-US"/>
        </a:p>
      </dgm:t>
    </dgm:pt>
    <dgm:pt modelId="{F75C5B9F-EA2A-4998-8D6A-848D21910387}">
      <dgm:prSet/>
      <dgm:spPr/>
      <dgm:t>
        <a:bodyPr/>
        <a:lstStyle/>
        <a:p>
          <a:r>
            <a:rPr lang="en-US" dirty="0"/>
            <a:t>Nehemiah: </a:t>
          </a:r>
        </a:p>
        <a:p>
          <a:r>
            <a:rPr lang="en-US" dirty="0"/>
            <a:t>c. 445-420 B.C.</a:t>
          </a:r>
        </a:p>
      </dgm:t>
    </dgm:pt>
    <dgm:pt modelId="{7BDE73F9-E66B-4786-9135-6B42B0A1131D}" type="parTrans" cxnId="{97356BD2-FFB8-4355-BB10-D94644002926}">
      <dgm:prSet/>
      <dgm:spPr/>
      <dgm:t>
        <a:bodyPr/>
        <a:lstStyle/>
        <a:p>
          <a:endParaRPr lang="en-US"/>
        </a:p>
      </dgm:t>
    </dgm:pt>
    <dgm:pt modelId="{B91BA364-2F21-41F1-963E-A42CC0B73A73}" type="sibTrans" cxnId="{97356BD2-FFB8-4355-BB10-D94644002926}">
      <dgm:prSet/>
      <dgm:spPr/>
      <dgm:t>
        <a:bodyPr/>
        <a:lstStyle/>
        <a:p>
          <a:endParaRPr lang="en-US"/>
        </a:p>
      </dgm:t>
    </dgm:pt>
    <dgm:pt modelId="{6D0C3B7C-6BED-4FD6-ACF2-6C0AE1A33632}">
      <dgm:prSet/>
      <dgm:spPr/>
      <dgm:t>
        <a:bodyPr/>
        <a:lstStyle/>
        <a:p>
          <a:r>
            <a:rPr lang="en-US" dirty="0"/>
            <a:t>Ruth: </a:t>
          </a:r>
        </a:p>
        <a:p>
          <a:r>
            <a:rPr lang="en-US" dirty="0"/>
            <a:t>c. 1011-971 B.C.</a:t>
          </a:r>
        </a:p>
      </dgm:t>
    </dgm:pt>
    <dgm:pt modelId="{9A916F99-8F04-455B-9D85-F0D79FB686D0}" type="parTrans" cxnId="{4AED6A55-9440-451D-B1C3-BE015FAC7F60}">
      <dgm:prSet/>
      <dgm:spPr/>
      <dgm:t>
        <a:bodyPr/>
        <a:lstStyle/>
        <a:p>
          <a:endParaRPr lang="en-US"/>
        </a:p>
      </dgm:t>
    </dgm:pt>
    <dgm:pt modelId="{7BBA5C9F-8E9C-4005-9C5E-1DE9C7F2D60E}" type="sibTrans" cxnId="{4AED6A55-9440-451D-B1C3-BE015FAC7F60}">
      <dgm:prSet/>
      <dgm:spPr/>
      <dgm:t>
        <a:bodyPr/>
        <a:lstStyle/>
        <a:p>
          <a:endParaRPr lang="en-US"/>
        </a:p>
      </dgm:t>
    </dgm:pt>
    <dgm:pt modelId="{2786F6B7-2D88-406D-A6E6-D8B3CC0FF84A}" type="pres">
      <dgm:prSet presAssocID="{8DDE726B-A108-4D97-807E-3D9959D691D0}" presName="diagram" presStyleCnt="0">
        <dgm:presLayoutVars>
          <dgm:dir/>
          <dgm:resizeHandles val="exact"/>
        </dgm:presLayoutVars>
      </dgm:prSet>
      <dgm:spPr/>
    </dgm:pt>
    <dgm:pt modelId="{00501CF8-9939-4F79-A5AA-7BED32714231}" type="pres">
      <dgm:prSet presAssocID="{BC626C15-F502-4027-B7BA-FB7E47244622}" presName="node" presStyleLbl="node1" presStyleIdx="0" presStyleCnt="14" custScaleX="114402">
        <dgm:presLayoutVars>
          <dgm:bulletEnabled val="1"/>
        </dgm:presLayoutVars>
      </dgm:prSet>
      <dgm:spPr/>
    </dgm:pt>
    <dgm:pt modelId="{96A213D0-C7B1-4371-9CF6-F7FFED35801E}" type="pres">
      <dgm:prSet presAssocID="{A50C93B5-F09B-4FB2-8DE4-8ABAB57DE556}" presName="sibTrans" presStyleCnt="0"/>
      <dgm:spPr/>
    </dgm:pt>
    <dgm:pt modelId="{1745C1DA-5E65-4722-8BB3-B58C75E1263D}" type="pres">
      <dgm:prSet presAssocID="{7ABBC5E2-2BE2-456C-82BC-FB4557B636B3}" presName="node" presStyleLbl="node1" presStyleIdx="1" presStyleCnt="14" custScaleX="114402">
        <dgm:presLayoutVars>
          <dgm:bulletEnabled val="1"/>
        </dgm:presLayoutVars>
      </dgm:prSet>
      <dgm:spPr/>
    </dgm:pt>
    <dgm:pt modelId="{78C2C629-1CF3-4174-82EF-593D59D5D605}" type="pres">
      <dgm:prSet presAssocID="{B1D98DD2-8F9F-447D-8F66-52A1570F89B2}" presName="sibTrans" presStyleCnt="0"/>
      <dgm:spPr/>
    </dgm:pt>
    <dgm:pt modelId="{54EE5962-6B50-4EFA-A8AC-62736875F1C3}" type="pres">
      <dgm:prSet presAssocID="{078E10E3-3E79-4472-BD73-ADECAA96974A}" presName="node" presStyleLbl="node1" presStyleIdx="2" presStyleCnt="14" custScaleX="114402">
        <dgm:presLayoutVars>
          <dgm:bulletEnabled val="1"/>
        </dgm:presLayoutVars>
      </dgm:prSet>
      <dgm:spPr/>
    </dgm:pt>
    <dgm:pt modelId="{08213050-8D66-45A1-8F22-44B37BB7D714}" type="pres">
      <dgm:prSet presAssocID="{911EBAA8-3E1D-4A72-B170-9BA837B620DD}" presName="sibTrans" presStyleCnt="0"/>
      <dgm:spPr/>
    </dgm:pt>
    <dgm:pt modelId="{944E805A-6AF2-45E7-9B76-51E967974544}" type="pres">
      <dgm:prSet presAssocID="{678FF55B-7A81-4D97-9726-3BB545FC2A43}" presName="node" presStyleLbl="node1" presStyleIdx="3" presStyleCnt="14" custScaleX="114402">
        <dgm:presLayoutVars>
          <dgm:bulletEnabled val="1"/>
        </dgm:presLayoutVars>
      </dgm:prSet>
      <dgm:spPr/>
    </dgm:pt>
    <dgm:pt modelId="{935128A4-90FB-49A9-85FB-3B7CE5924CD6}" type="pres">
      <dgm:prSet presAssocID="{399A1541-5691-4721-814F-B5F2C0B58D6A}" presName="sibTrans" presStyleCnt="0"/>
      <dgm:spPr/>
    </dgm:pt>
    <dgm:pt modelId="{C0891C01-AAA0-4D98-95B3-CDAB22496C91}" type="pres">
      <dgm:prSet presAssocID="{113F1559-F8C6-4A8E-AFF1-C7FD82BC94CF}" presName="node" presStyleLbl="node1" presStyleIdx="4" presStyleCnt="14" custScaleX="114402">
        <dgm:presLayoutVars>
          <dgm:bulletEnabled val="1"/>
        </dgm:presLayoutVars>
      </dgm:prSet>
      <dgm:spPr/>
    </dgm:pt>
    <dgm:pt modelId="{CB4C1AF3-E9EE-4128-B20D-64A231B1F00C}" type="pres">
      <dgm:prSet presAssocID="{92428A98-4BE7-48D4-83D9-4D14DB779F92}" presName="sibTrans" presStyleCnt="0"/>
      <dgm:spPr/>
    </dgm:pt>
    <dgm:pt modelId="{79183A35-B0C3-444C-BC3B-8E54D982D011}" type="pres">
      <dgm:prSet presAssocID="{D1A3A09E-AB86-400E-9015-D095B3DBF729}" presName="node" presStyleLbl="node1" presStyleIdx="5" presStyleCnt="14" custScaleX="114402">
        <dgm:presLayoutVars>
          <dgm:bulletEnabled val="1"/>
        </dgm:presLayoutVars>
      </dgm:prSet>
      <dgm:spPr/>
    </dgm:pt>
    <dgm:pt modelId="{E1000C1C-F071-4D8D-AFB8-AD754A4A89F2}" type="pres">
      <dgm:prSet presAssocID="{A0278C7D-9374-40B2-9447-42474DD1B590}" presName="sibTrans" presStyleCnt="0"/>
      <dgm:spPr/>
    </dgm:pt>
    <dgm:pt modelId="{F30A0BFA-114D-44F0-9F03-61A3E0623A6E}" type="pres">
      <dgm:prSet presAssocID="{B97D868C-BFF5-4360-8128-10DE2EE26E3B}" presName="node" presStyleLbl="node1" presStyleIdx="6" presStyleCnt="14" custScaleX="114402">
        <dgm:presLayoutVars>
          <dgm:bulletEnabled val="1"/>
        </dgm:presLayoutVars>
      </dgm:prSet>
      <dgm:spPr/>
    </dgm:pt>
    <dgm:pt modelId="{5B736262-2081-4595-8295-3E9B55AD7C18}" type="pres">
      <dgm:prSet presAssocID="{24C8AF78-0FAF-440D-802F-F0BC184321C2}" presName="sibTrans" presStyleCnt="0"/>
      <dgm:spPr/>
    </dgm:pt>
    <dgm:pt modelId="{0C96A9E7-FD33-4403-A11C-CD599C43CFF6}" type="pres">
      <dgm:prSet presAssocID="{6D0C3B7C-6BED-4FD6-ACF2-6C0AE1A33632}" presName="node" presStyleLbl="node1" presStyleIdx="7" presStyleCnt="14" custScaleX="114402">
        <dgm:presLayoutVars>
          <dgm:bulletEnabled val="1"/>
        </dgm:presLayoutVars>
      </dgm:prSet>
      <dgm:spPr/>
    </dgm:pt>
    <dgm:pt modelId="{BF940611-837B-4419-AAAA-88405D4167AB}" type="pres">
      <dgm:prSet presAssocID="{7BBA5C9F-8E9C-4005-9C5E-1DE9C7F2D60E}" presName="sibTrans" presStyleCnt="0"/>
      <dgm:spPr/>
    </dgm:pt>
    <dgm:pt modelId="{B9CD0B70-E3B0-4F5F-B03A-EBFC05E88F81}" type="pres">
      <dgm:prSet presAssocID="{1C346BD6-CDA6-4D25-85F6-438E41C007B2}" presName="node" presStyleLbl="node1" presStyleIdx="8" presStyleCnt="14" custScaleX="114402">
        <dgm:presLayoutVars>
          <dgm:bulletEnabled val="1"/>
        </dgm:presLayoutVars>
      </dgm:prSet>
      <dgm:spPr/>
    </dgm:pt>
    <dgm:pt modelId="{91C88BEF-CE91-4266-8976-804B40A099F7}" type="pres">
      <dgm:prSet presAssocID="{9A9ACFAA-7469-4D51-9785-EF5D7FB1F2D8}" presName="sibTrans" presStyleCnt="0"/>
      <dgm:spPr/>
    </dgm:pt>
    <dgm:pt modelId="{6AE09694-0375-46FA-8161-FD17E0B18849}" type="pres">
      <dgm:prSet presAssocID="{2909C645-56B0-4ECF-B545-6466ED1E29ED}" presName="node" presStyleLbl="node1" presStyleIdx="9" presStyleCnt="14" custScaleX="114402">
        <dgm:presLayoutVars>
          <dgm:bulletEnabled val="1"/>
        </dgm:presLayoutVars>
      </dgm:prSet>
      <dgm:spPr/>
    </dgm:pt>
    <dgm:pt modelId="{E982870D-B2C5-44D7-A46A-C171596D5546}" type="pres">
      <dgm:prSet presAssocID="{B6C25588-2AEF-4ED6-B447-043C172AC210}" presName="sibTrans" presStyleCnt="0"/>
      <dgm:spPr/>
    </dgm:pt>
    <dgm:pt modelId="{175FA496-49DF-4C55-80BD-9D3CA7141129}" type="pres">
      <dgm:prSet presAssocID="{D4C710E0-F801-46E2-9D3D-F76C6017941D}" presName="node" presStyleLbl="node1" presStyleIdx="10" presStyleCnt="14" custScaleX="114402">
        <dgm:presLayoutVars>
          <dgm:bulletEnabled val="1"/>
        </dgm:presLayoutVars>
      </dgm:prSet>
      <dgm:spPr/>
    </dgm:pt>
    <dgm:pt modelId="{A0AD43BB-04B6-4500-B3E3-4A54BBCB8D70}" type="pres">
      <dgm:prSet presAssocID="{62E2EEF0-F308-43DE-926B-350BE5EC607D}" presName="sibTrans" presStyleCnt="0"/>
      <dgm:spPr/>
    </dgm:pt>
    <dgm:pt modelId="{7CB2E289-81FC-4686-988C-9B768BB06DC8}" type="pres">
      <dgm:prSet presAssocID="{169C9D77-5F21-4A55-A2A9-0A79F6E34013}" presName="node" presStyleLbl="node1" presStyleIdx="11" presStyleCnt="14" custScaleX="114402">
        <dgm:presLayoutVars>
          <dgm:bulletEnabled val="1"/>
        </dgm:presLayoutVars>
      </dgm:prSet>
      <dgm:spPr/>
    </dgm:pt>
    <dgm:pt modelId="{74EEC83F-D118-4451-AB48-A3A460C9195E}" type="pres">
      <dgm:prSet presAssocID="{846A479A-EE27-47CB-8B27-5218B50B5EE2}" presName="sibTrans" presStyleCnt="0"/>
      <dgm:spPr/>
    </dgm:pt>
    <dgm:pt modelId="{9326DC7B-2076-4F86-9975-5212D24ED68E}" type="pres">
      <dgm:prSet presAssocID="{3C918D7A-3F9E-4027-8CAF-9FF48DC8564B}" presName="node" presStyleLbl="node1" presStyleIdx="12" presStyleCnt="14" custScaleX="114402">
        <dgm:presLayoutVars>
          <dgm:bulletEnabled val="1"/>
        </dgm:presLayoutVars>
      </dgm:prSet>
      <dgm:spPr/>
    </dgm:pt>
    <dgm:pt modelId="{ECC31A90-3924-43DA-B1AF-97B63999EC96}" type="pres">
      <dgm:prSet presAssocID="{B0386349-49DF-480C-9F6D-26B2DBC7009E}" presName="sibTrans" presStyleCnt="0"/>
      <dgm:spPr/>
    </dgm:pt>
    <dgm:pt modelId="{C077237D-AF36-4B42-A6C0-D913F8C80C65}" type="pres">
      <dgm:prSet presAssocID="{F75C5B9F-EA2A-4998-8D6A-848D21910387}" presName="node" presStyleLbl="node1" presStyleIdx="13" presStyleCnt="14" custScaleX="114402">
        <dgm:presLayoutVars>
          <dgm:bulletEnabled val="1"/>
        </dgm:presLayoutVars>
      </dgm:prSet>
      <dgm:spPr/>
    </dgm:pt>
  </dgm:ptLst>
  <dgm:cxnLst>
    <dgm:cxn modelId="{FD03AB01-3D72-402B-941B-E7BF5B92F580}" type="presOf" srcId="{169C9D77-5F21-4A55-A2A9-0A79F6E34013}" destId="{7CB2E289-81FC-4686-988C-9B768BB06DC8}" srcOrd="0" destOrd="0" presId="urn:microsoft.com/office/officeart/2005/8/layout/default"/>
    <dgm:cxn modelId="{9F1C0A0F-2A6C-48A3-A3B7-7F8CD4DCAD42}" type="presOf" srcId="{D4C710E0-F801-46E2-9D3D-F76C6017941D}" destId="{175FA496-49DF-4C55-80BD-9D3CA7141129}" srcOrd="0" destOrd="0" presId="urn:microsoft.com/office/officeart/2005/8/layout/default"/>
    <dgm:cxn modelId="{E703FE1B-36D8-4999-9C85-C50F478D188A}" type="presOf" srcId="{7ABBC5E2-2BE2-456C-82BC-FB4557B636B3}" destId="{1745C1DA-5E65-4722-8BB3-B58C75E1263D}" srcOrd="0" destOrd="0" presId="urn:microsoft.com/office/officeart/2005/8/layout/default"/>
    <dgm:cxn modelId="{F86CC834-514C-4670-AAC4-5D34ABB5F53D}" srcId="{8DDE726B-A108-4D97-807E-3D9959D691D0}" destId="{169C9D77-5F21-4A55-A2A9-0A79F6E34013}" srcOrd="11" destOrd="0" parTransId="{C5643862-4456-4F54-B963-D09A76170E90}" sibTransId="{846A479A-EE27-47CB-8B27-5218B50B5EE2}"/>
    <dgm:cxn modelId="{A6DB3C39-D714-41E8-982D-28B0E4507AF7}" srcId="{8DDE726B-A108-4D97-807E-3D9959D691D0}" destId="{D4C710E0-F801-46E2-9D3D-F76C6017941D}" srcOrd="10" destOrd="0" parTransId="{A502A45B-6548-43C6-A2C9-D55297A8CAC3}" sibTransId="{62E2EEF0-F308-43DE-926B-350BE5EC607D}"/>
    <dgm:cxn modelId="{70D77539-46CB-43B4-AB75-198399A44BB4}" srcId="{8DDE726B-A108-4D97-807E-3D9959D691D0}" destId="{D1A3A09E-AB86-400E-9015-D095B3DBF729}" srcOrd="5" destOrd="0" parTransId="{708BFAF9-3D2C-4BB3-B815-5A4F04D681B9}" sibTransId="{A0278C7D-9374-40B2-9447-42474DD1B590}"/>
    <dgm:cxn modelId="{6B29493E-B78C-494D-BEA3-130133C8D2F6}" type="presOf" srcId="{2909C645-56B0-4ECF-B545-6466ED1E29ED}" destId="{6AE09694-0375-46FA-8161-FD17E0B18849}" srcOrd="0" destOrd="0" presId="urn:microsoft.com/office/officeart/2005/8/layout/default"/>
    <dgm:cxn modelId="{4D8DD941-FAC6-4F9A-9BEC-FFD5F33BDC82}" type="presOf" srcId="{F75C5B9F-EA2A-4998-8D6A-848D21910387}" destId="{C077237D-AF36-4B42-A6C0-D913F8C80C65}" srcOrd="0" destOrd="0" presId="urn:microsoft.com/office/officeart/2005/8/layout/default"/>
    <dgm:cxn modelId="{F5DD4D52-456E-4F54-B4A3-2066302800F0}" srcId="{8DDE726B-A108-4D97-807E-3D9959D691D0}" destId="{078E10E3-3E79-4472-BD73-ADECAA96974A}" srcOrd="2" destOrd="0" parTransId="{13245677-53B2-4312-9DFF-E884BCF76335}" sibTransId="{911EBAA8-3E1D-4A72-B170-9BA837B620DD}"/>
    <dgm:cxn modelId="{046F7054-72C6-41B2-A747-1A8E58D340D6}" type="presOf" srcId="{3C918D7A-3F9E-4027-8CAF-9FF48DC8564B}" destId="{9326DC7B-2076-4F86-9975-5212D24ED68E}" srcOrd="0" destOrd="0" presId="urn:microsoft.com/office/officeart/2005/8/layout/default"/>
    <dgm:cxn modelId="{4AED6A55-9440-451D-B1C3-BE015FAC7F60}" srcId="{8DDE726B-A108-4D97-807E-3D9959D691D0}" destId="{6D0C3B7C-6BED-4FD6-ACF2-6C0AE1A33632}" srcOrd="7" destOrd="0" parTransId="{9A916F99-8F04-455B-9D85-F0D79FB686D0}" sibTransId="{7BBA5C9F-8E9C-4005-9C5E-1DE9C7F2D60E}"/>
    <dgm:cxn modelId="{A9FFBB57-3651-49C9-9E3E-82072D93DBC7}" type="presOf" srcId="{D1A3A09E-AB86-400E-9015-D095B3DBF729}" destId="{79183A35-B0C3-444C-BC3B-8E54D982D011}" srcOrd="0" destOrd="0" presId="urn:microsoft.com/office/officeart/2005/8/layout/default"/>
    <dgm:cxn modelId="{1ADF607F-B2EC-448C-9EFF-F3BEA3FA74C5}" type="presOf" srcId="{BC626C15-F502-4027-B7BA-FB7E47244622}" destId="{00501CF8-9939-4F79-A5AA-7BED32714231}" srcOrd="0" destOrd="0" presId="urn:microsoft.com/office/officeart/2005/8/layout/default"/>
    <dgm:cxn modelId="{C6B0D280-794F-4CC5-8A00-FAFD5346C491}" srcId="{8DDE726B-A108-4D97-807E-3D9959D691D0}" destId="{113F1559-F8C6-4A8E-AFF1-C7FD82BC94CF}" srcOrd="4" destOrd="0" parTransId="{46DAED30-5293-41A3-A406-A5AD30604349}" sibTransId="{92428A98-4BE7-48D4-83D9-4D14DB779F92}"/>
    <dgm:cxn modelId="{93EFF98A-9931-4090-BCC6-57B3C28CF2FC}" srcId="{8DDE726B-A108-4D97-807E-3D9959D691D0}" destId="{BC626C15-F502-4027-B7BA-FB7E47244622}" srcOrd="0" destOrd="0" parTransId="{E4C49B8C-85F8-471B-B30E-81B63CD568FF}" sibTransId="{A50C93B5-F09B-4FB2-8DE4-8ABAB57DE556}"/>
    <dgm:cxn modelId="{3C2BE498-8249-431D-902D-1E2FE4D87014}" srcId="{8DDE726B-A108-4D97-807E-3D9959D691D0}" destId="{B97D868C-BFF5-4360-8128-10DE2EE26E3B}" srcOrd="6" destOrd="0" parTransId="{1AA98F5F-C5E1-481A-89A4-FEF84ED96329}" sibTransId="{24C8AF78-0FAF-440D-802F-F0BC184321C2}"/>
    <dgm:cxn modelId="{21663D99-2DF4-4609-B9E4-E965DC052DF0}" type="presOf" srcId="{6D0C3B7C-6BED-4FD6-ACF2-6C0AE1A33632}" destId="{0C96A9E7-FD33-4403-A11C-CD599C43CFF6}" srcOrd="0" destOrd="0" presId="urn:microsoft.com/office/officeart/2005/8/layout/default"/>
    <dgm:cxn modelId="{85A6F9A9-0BC3-4355-9E57-83212E0E4709}" type="presOf" srcId="{8DDE726B-A108-4D97-807E-3D9959D691D0}" destId="{2786F6B7-2D88-406D-A6E6-D8B3CC0FF84A}" srcOrd="0" destOrd="0" presId="urn:microsoft.com/office/officeart/2005/8/layout/default"/>
    <dgm:cxn modelId="{E9362DAF-0A51-4974-B40B-518D2B49F3A7}" srcId="{8DDE726B-A108-4D97-807E-3D9959D691D0}" destId="{7ABBC5E2-2BE2-456C-82BC-FB4557B636B3}" srcOrd="1" destOrd="0" parTransId="{E37523C5-4FE9-4776-AF20-9F7FDF736D99}" sibTransId="{B1D98DD2-8F9F-447D-8F66-52A1570F89B2}"/>
    <dgm:cxn modelId="{02A39FB4-44A4-4235-8A13-B5125E1B67AC}" type="presOf" srcId="{1C346BD6-CDA6-4D25-85F6-438E41C007B2}" destId="{B9CD0B70-E3B0-4F5F-B03A-EBFC05E88F81}" srcOrd="0" destOrd="0" presId="urn:microsoft.com/office/officeart/2005/8/layout/default"/>
    <dgm:cxn modelId="{6502A0B5-9969-4F0E-BC30-3EC1A50C5577}" srcId="{8DDE726B-A108-4D97-807E-3D9959D691D0}" destId="{1C346BD6-CDA6-4D25-85F6-438E41C007B2}" srcOrd="8" destOrd="0" parTransId="{D1D46E0A-4F41-41FF-B386-407E29CF6834}" sibTransId="{9A9ACFAA-7469-4D51-9785-EF5D7FB1F2D8}"/>
    <dgm:cxn modelId="{70E1FFBA-9593-4A0F-B0DB-F9F15AF3FC46}" type="presOf" srcId="{B97D868C-BFF5-4360-8128-10DE2EE26E3B}" destId="{F30A0BFA-114D-44F0-9F03-61A3E0623A6E}" srcOrd="0" destOrd="0" presId="urn:microsoft.com/office/officeart/2005/8/layout/default"/>
    <dgm:cxn modelId="{860177BB-0FCE-4E1E-BDE9-78FA2AE24510}" srcId="{8DDE726B-A108-4D97-807E-3D9959D691D0}" destId="{2909C645-56B0-4ECF-B545-6466ED1E29ED}" srcOrd="9" destOrd="0" parTransId="{2B7F0D26-2844-4FB8-8C8B-CF048CB382EE}" sibTransId="{B6C25588-2AEF-4ED6-B447-043C172AC210}"/>
    <dgm:cxn modelId="{18D2C6C8-DDC4-4100-8ED2-6B4561562393}" type="presOf" srcId="{678FF55B-7A81-4D97-9726-3BB545FC2A43}" destId="{944E805A-6AF2-45E7-9B76-51E967974544}" srcOrd="0" destOrd="0" presId="urn:microsoft.com/office/officeart/2005/8/layout/default"/>
    <dgm:cxn modelId="{B43601CF-714A-49C0-B5FD-C4FDE23832DB}" srcId="{8DDE726B-A108-4D97-807E-3D9959D691D0}" destId="{3C918D7A-3F9E-4027-8CAF-9FF48DC8564B}" srcOrd="12" destOrd="0" parTransId="{EC0CE670-7BF1-4F74-929D-35EC39F1F5EE}" sibTransId="{B0386349-49DF-480C-9F6D-26B2DBC7009E}"/>
    <dgm:cxn modelId="{97356BD2-FFB8-4355-BB10-D94644002926}" srcId="{8DDE726B-A108-4D97-807E-3D9959D691D0}" destId="{F75C5B9F-EA2A-4998-8D6A-848D21910387}" srcOrd="13" destOrd="0" parTransId="{7BDE73F9-E66B-4786-9135-6B42B0A1131D}" sibTransId="{B91BA364-2F21-41F1-963E-A42CC0B73A73}"/>
    <dgm:cxn modelId="{B27F34DC-9CF4-4175-9D84-61C3D17BE53C}" type="presOf" srcId="{078E10E3-3E79-4472-BD73-ADECAA96974A}" destId="{54EE5962-6B50-4EFA-A8AC-62736875F1C3}" srcOrd="0" destOrd="0" presId="urn:microsoft.com/office/officeart/2005/8/layout/default"/>
    <dgm:cxn modelId="{B51482F2-11E6-454F-9F13-7E4A56AF837B}" type="presOf" srcId="{113F1559-F8C6-4A8E-AFF1-C7FD82BC94CF}" destId="{C0891C01-AAA0-4D98-95B3-CDAB22496C91}" srcOrd="0" destOrd="0" presId="urn:microsoft.com/office/officeart/2005/8/layout/default"/>
    <dgm:cxn modelId="{667067F3-8334-4AB4-B42B-0C921209C9FB}" srcId="{8DDE726B-A108-4D97-807E-3D9959D691D0}" destId="{678FF55B-7A81-4D97-9726-3BB545FC2A43}" srcOrd="3" destOrd="0" parTransId="{7276BDBB-D5B3-4A74-AB41-4F40C1769FCA}" sibTransId="{399A1541-5691-4721-814F-B5F2C0B58D6A}"/>
    <dgm:cxn modelId="{500348AC-5278-4346-9501-C704E6C26A81}" type="presParOf" srcId="{2786F6B7-2D88-406D-A6E6-D8B3CC0FF84A}" destId="{00501CF8-9939-4F79-A5AA-7BED32714231}" srcOrd="0" destOrd="0" presId="urn:microsoft.com/office/officeart/2005/8/layout/default"/>
    <dgm:cxn modelId="{1487B300-3C41-41E9-874C-E466A905376D}" type="presParOf" srcId="{2786F6B7-2D88-406D-A6E6-D8B3CC0FF84A}" destId="{96A213D0-C7B1-4371-9CF6-F7FFED35801E}" srcOrd="1" destOrd="0" presId="urn:microsoft.com/office/officeart/2005/8/layout/default"/>
    <dgm:cxn modelId="{2275C46D-FC01-4C30-A045-BBB14FEFE27A}" type="presParOf" srcId="{2786F6B7-2D88-406D-A6E6-D8B3CC0FF84A}" destId="{1745C1DA-5E65-4722-8BB3-B58C75E1263D}" srcOrd="2" destOrd="0" presId="urn:microsoft.com/office/officeart/2005/8/layout/default"/>
    <dgm:cxn modelId="{3A6222A7-A8B0-4CE8-A159-B8709D9FC5CF}" type="presParOf" srcId="{2786F6B7-2D88-406D-A6E6-D8B3CC0FF84A}" destId="{78C2C629-1CF3-4174-82EF-593D59D5D605}" srcOrd="3" destOrd="0" presId="urn:microsoft.com/office/officeart/2005/8/layout/default"/>
    <dgm:cxn modelId="{BED73270-12CE-40D7-B2DB-3524A56DC650}" type="presParOf" srcId="{2786F6B7-2D88-406D-A6E6-D8B3CC0FF84A}" destId="{54EE5962-6B50-4EFA-A8AC-62736875F1C3}" srcOrd="4" destOrd="0" presId="urn:microsoft.com/office/officeart/2005/8/layout/default"/>
    <dgm:cxn modelId="{5634E685-FC25-4B26-A606-F5343A0FB22A}" type="presParOf" srcId="{2786F6B7-2D88-406D-A6E6-D8B3CC0FF84A}" destId="{08213050-8D66-45A1-8F22-44B37BB7D714}" srcOrd="5" destOrd="0" presId="urn:microsoft.com/office/officeart/2005/8/layout/default"/>
    <dgm:cxn modelId="{989CBBEE-A121-41ED-A721-652B3D5EE81B}" type="presParOf" srcId="{2786F6B7-2D88-406D-A6E6-D8B3CC0FF84A}" destId="{944E805A-6AF2-45E7-9B76-51E967974544}" srcOrd="6" destOrd="0" presId="urn:microsoft.com/office/officeart/2005/8/layout/default"/>
    <dgm:cxn modelId="{DE2170E6-ACCA-4A33-AAE9-1203A008AC47}" type="presParOf" srcId="{2786F6B7-2D88-406D-A6E6-D8B3CC0FF84A}" destId="{935128A4-90FB-49A9-85FB-3B7CE5924CD6}" srcOrd="7" destOrd="0" presId="urn:microsoft.com/office/officeart/2005/8/layout/default"/>
    <dgm:cxn modelId="{D72D88B5-9DF3-4E99-B756-472BF4C96C29}" type="presParOf" srcId="{2786F6B7-2D88-406D-A6E6-D8B3CC0FF84A}" destId="{C0891C01-AAA0-4D98-95B3-CDAB22496C91}" srcOrd="8" destOrd="0" presId="urn:microsoft.com/office/officeart/2005/8/layout/default"/>
    <dgm:cxn modelId="{640B3E25-BB3D-4340-86CF-BE9F76A2A479}" type="presParOf" srcId="{2786F6B7-2D88-406D-A6E6-D8B3CC0FF84A}" destId="{CB4C1AF3-E9EE-4128-B20D-64A231B1F00C}" srcOrd="9" destOrd="0" presId="urn:microsoft.com/office/officeart/2005/8/layout/default"/>
    <dgm:cxn modelId="{F4838B76-84EE-4161-BD94-E383AFE7268E}" type="presParOf" srcId="{2786F6B7-2D88-406D-A6E6-D8B3CC0FF84A}" destId="{79183A35-B0C3-444C-BC3B-8E54D982D011}" srcOrd="10" destOrd="0" presId="urn:microsoft.com/office/officeart/2005/8/layout/default"/>
    <dgm:cxn modelId="{DA92E860-C1CD-420A-B927-3EAA0E2051B1}" type="presParOf" srcId="{2786F6B7-2D88-406D-A6E6-D8B3CC0FF84A}" destId="{E1000C1C-F071-4D8D-AFB8-AD754A4A89F2}" srcOrd="11" destOrd="0" presId="urn:microsoft.com/office/officeart/2005/8/layout/default"/>
    <dgm:cxn modelId="{ADBB09AB-0365-49F8-9F3B-5C3113C9CCA0}" type="presParOf" srcId="{2786F6B7-2D88-406D-A6E6-D8B3CC0FF84A}" destId="{F30A0BFA-114D-44F0-9F03-61A3E0623A6E}" srcOrd="12" destOrd="0" presId="urn:microsoft.com/office/officeart/2005/8/layout/default"/>
    <dgm:cxn modelId="{61496601-B6CB-420F-ADE0-82AAEA1339D1}" type="presParOf" srcId="{2786F6B7-2D88-406D-A6E6-D8B3CC0FF84A}" destId="{5B736262-2081-4595-8295-3E9B55AD7C18}" srcOrd="13" destOrd="0" presId="urn:microsoft.com/office/officeart/2005/8/layout/default"/>
    <dgm:cxn modelId="{27256DF2-B10C-43DE-A2DF-F307D0E76D1C}" type="presParOf" srcId="{2786F6B7-2D88-406D-A6E6-D8B3CC0FF84A}" destId="{0C96A9E7-FD33-4403-A11C-CD599C43CFF6}" srcOrd="14" destOrd="0" presId="urn:microsoft.com/office/officeart/2005/8/layout/default"/>
    <dgm:cxn modelId="{52024E50-5881-42F0-8A7A-80DFCCC1C9A7}" type="presParOf" srcId="{2786F6B7-2D88-406D-A6E6-D8B3CC0FF84A}" destId="{BF940611-837B-4419-AAAA-88405D4167AB}" srcOrd="15" destOrd="0" presId="urn:microsoft.com/office/officeart/2005/8/layout/default"/>
    <dgm:cxn modelId="{F1367D06-1D80-4969-94C4-D43C95AB919A}" type="presParOf" srcId="{2786F6B7-2D88-406D-A6E6-D8B3CC0FF84A}" destId="{B9CD0B70-E3B0-4F5F-B03A-EBFC05E88F81}" srcOrd="16" destOrd="0" presId="urn:microsoft.com/office/officeart/2005/8/layout/default"/>
    <dgm:cxn modelId="{8308EFCA-DEE8-4043-AD69-1B4113EA1949}" type="presParOf" srcId="{2786F6B7-2D88-406D-A6E6-D8B3CC0FF84A}" destId="{91C88BEF-CE91-4266-8976-804B40A099F7}" srcOrd="17" destOrd="0" presId="urn:microsoft.com/office/officeart/2005/8/layout/default"/>
    <dgm:cxn modelId="{744DD451-B6A2-4B76-B7A4-47B3C3CA7F26}" type="presParOf" srcId="{2786F6B7-2D88-406D-A6E6-D8B3CC0FF84A}" destId="{6AE09694-0375-46FA-8161-FD17E0B18849}" srcOrd="18" destOrd="0" presId="urn:microsoft.com/office/officeart/2005/8/layout/default"/>
    <dgm:cxn modelId="{B2F6C914-4452-46EC-BD96-B479B61CCE40}" type="presParOf" srcId="{2786F6B7-2D88-406D-A6E6-D8B3CC0FF84A}" destId="{E982870D-B2C5-44D7-A46A-C171596D5546}" srcOrd="19" destOrd="0" presId="urn:microsoft.com/office/officeart/2005/8/layout/default"/>
    <dgm:cxn modelId="{D5182C17-A17F-4AD4-8E68-1EDBD5CEE185}" type="presParOf" srcId="{2786F6B7-2D88-406D-A6E6-D8B3CC0FF84A}" destId="{175FA496-49DF-4C55-80BD-9D3CA7141129}" srcOrd="20" destOrd="0" presId="urn:microsoft.com/office/officeart/2005/8/layout/default"/>
    <dgm:cxn modelId="{4009A4F5-0307-43E8-9ACB-90ABDE910BE3}" type="presParOf" srcId="{2786F6B7-2D88-406D-A6E6-D8B3CC0FF84A}" destId="{A0AD43BB-04B6-4500-B3E3-4A54BBCB8D70}" srcOrd="21" destOrd="0" presId="urn:microsoft.com/office/officeart/2005/8/layout/default"/>
    <dgm:cxn modelId="{144A2A0D-6CD6-4000-960E-4B446DE0663F}" type="presParOf" srcId="{2786F6B7-2D88-406D-A6E6-D8B3CC0FF84A}" destId="{7CB2E289-81FC-4686-988C-9B768BB06DC8}" srcOrd="22" destOrd="0" presId="urn:microsoft.com/office/officeart/2005/8/layout/default"/>
    <dgm:cxn modelId="{0B3B23E7-EEC0-4D95-93FE-B2E8B27FDEB0}" type="presParOf" srcId="{2786F6B7-2D88-406D-A6E6-D8B3CC0FF84A}" destId="{74EEC83F-D118-4451-AB48-A3A460C9195E}" srcOrd="23" destOrd="0" presId="urn:microsoft.com/office/officeart/2005/8/layout/default"/>
    <dgm:cxn modelId="{16D467BC-E4C8-42EF-B8A8-001D81DFA064}" type="presParOf" srcId="{2786F6B7-2D88-406D-A6E6-D8B3CC0FF84A}" destId="{9326DC7B-2076-4F86-9975-5212D24ED68E}" srcOrd="24" destOrd="0" presId="urn:microsoft.com/office/officeart/2005/8/layout/default"/>
    <dgm:cxn modelId="{53383C96-E8D2-41B7-90CF-A59A878975D0}" type="presParOf" srcId="{2786F6B7-2D88-406D-A6E6-D8B3CC0FF84A}" destId="{ECC31A90-3924-43DA-B1AF-97B63999EC96}" srcOrd="25" destOrd="0" presId="urn:microsoft.com/office/officeart/2005/8/layout/default"/>
    <dgm:cxn modelId="{5AE96FDB-1A07-4124-A139-498F7A43545D}" type="presParOf" srcId="{2786F6B7-2D88-406D-A6E6-D8B3CC0FF84A}" destId="{C077237D-AF36-4B42-A6C0-D913F8C80C65}" srcOrd="2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5831BF-864F-4D23-827D-2AE4E534CB36}"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BC05F2E4-47EF-4053-B619-CECDC284AB20}">
      <dgm:prSet/>
      <dgm:spPr/>
      <dgm:t>
        <a:bodyPr/>
        <a:lstStyle/>
        <a:p>
          <a:r>
            <a:rPr lang="en-US" dirty="0"/>
            <a:t>Job: </a:t>
          </a:r>
        </a:p>
        <a:p>
          <a:r>
            <a:rPr lang="en-US" dirty="0"/>
            <a:t>c. 1440 – 950 B.C.</a:t>
          </a:r>
        </a:p>
      </dgm:t>
    </dgm:pt>
    <dgm:pt modelId="{1EF71AE2-6E10-443A-B6B0-79096C2C8C83}" type="parTrans" cxnId="{84E1A744-31A9-4168-ABED-6BEE09439E1C}">
      <dgm:prSet/>
      <dgm:spPr/>
      <dgm:t>
        <a:bodyPr/>
        <a:lstStyle/>
        <a:p>
          <a:endParaRPr lang="en-US"/>
        </a:p>
      </dgm:t>
    </dgm:pt>
    <dgm:pt modelId="{D504D84C-7F9E-403E-9198-63E93BFD4F7E}" type="sibTrans" cxnId="{84E1A744-31A9-4168-ABED-6BEE09439E1C}">
      <dgm:prSet/>
      <dgm:spPr/>
      <dgm:t>
        <a:bodyPr/>
        <a:lstStyle/>
        <a:p>
          <a:endParaRPr lang="en-US"/>
        </a:p>
      </dgm:t>
    </dgm:pt>
    <dgm:pt modelId="{264966AA-1594-4B18-958D-BBC1D04619BC}">
      <dgm:prSet/>
      <dgm:spPr/>
      <dgm:t>
        <a:bodyPr/>
        <a:lstStyle/>
        <a:p>
          <a:r>
            <a:rPr lang="en-US" dirty="0"/>
            <a:t>Psalms: </a:t>
          </a:r>
        </a:p>
        <a:p>
          <a:r>
            <a:rPr lang="en-US" dirty="0"/>
            <a:t>c. 1410-500 B.C.</a:t>
          </a:r>
        </a:p>
      </dgm:t>
    </dgm:pt>
    <dgm:pt modelId="{C8738D5F-CC6B-48D1-8923-852B794635E8}" type="parTrans" cxnId="{D2D0DFAB-A665-41C0-A232-11E105F93C95}">
      <dgm:prSet/>
      <dgm:spPr/>
      <dgm:t>
        <a:bodyPr/>
        <a:lstStyle/>
        <a:p>
          <a:endParaRPr lang="en-US"/>
        </a:p>
      </dgm:t>
    </dgm:pt>
    <dgm:pt modelId="{87853DBC-D8A7-4314-A71B-6D5345892B60}" type="sibTrans" cxnId="{D2D0DFAB-A665-41C0-A232-11E105F93C95}">
      <dgm:prSet/>
      <dgm:spPr/>
      <dgm:t>
        <a:bodyPr/>
        <a:lstStyle/>
        <a:p>
          <a:endParaRPr lang="en-US"/>
        </a:p>
      </dgm:t>
    </dgm:pt>
    <dgm:pt modelId="{864F2096-B057-480D-9ED3-26067AF0DE5C}">
      <dgm:prSet/>
      <dgm:spPr/>
      <dgm:t>
        <a:bodyPr/>
        <a:lstStyle/>
        <a:p>
          <a:r>
            <a:rPr lang="en-US" dirty="0"/>
            <a:t>Proverbs and Song of Solomon: </a:t>
          </a:r>
        </a:p>
        <a:p>
          <a:r>
            <a:rPr lang="en-US" dirty="0"/>
            <a:t>c. 965 B.C.</a:t>
          </a:r>
        </a:p>
      </dgm:t>
    </dgm:pt>
    <dgm:pt modelId="{7CF368EE-C173-4CA7-B9F4-7F0EA21DE09E}" type="parTrans" cxnId="{AE7E9DDC-0CC6-4F99-9545-0978AF84E4F0}">
      <dgm:prSet/>
      <dgm:spPr/>
      <dgm:t>
        <a:bodyPr/>
        <a:lstStyle/>
        <a:p>
          <a:endParaRPr lang="en-US"/>
        </a:p>
      </dgm:t>
    </dgm:pt>
    <dgm:pt modelId="{54102EED-D018-4FAB-A4AF-7D84D0B17ED2}" type="sibTrans" cxnId="{AE7E9DDC-0CC6-4F99-9545-0978AF84E4F0}">
      <dgm:prSet/>
      <dgm:spPr/>
      <dgm:t>
        <a:bodyPr/>
        <a:lstStyle/>
        <a:p>
          <a:endParaRPr lang="en-US"/>
        </a:p>
      </dgm:t>
    </dgm:pt>
    <dgm:pt modelId="{FD7ACDD6-1D95-4031-AB91-863C93F0BC07}">
      <dgm:prSet/>
      <dgm:spPr/>
      <dgm:t>
        <a:bodyPr/>
        <a:lstStyle/>
        <a:p>
          <a:r>
            <a:rPr lang="en-US" dirty="0"/>
            <a:t>Ecclesiastes: </a:t>
          </a:r>
        </a:p>
        <a:p>
          <a:r>
            <a:rPr lang="en-US" dirty="0"/>
            <a:t>c. 930 B.C.</a:t>
          </a:r>
        </a:p>
      </dgm:t>
    </dgm:pt>
    <dgm:pt modelId="{E1500B85-7659-4384-9C25-32197803BD8F}" type="parTrans" cxnId="{C796FB3B-5083-4915-89F9-484AB960644F}">
      <dgm:prSet/>
      <dgm:spPr/>
      <dgm:t>
        <a:bodyPr/>
        <a:lstStyle/>
        <a:p>
          <a:endParaRPr lang="en-US"/>
        </a:p>
      </dgm:t>
    </dgm:pt>
    <dgm:pt modelId="{3C2966E4-2EF3-4AF6-8BF5-433C1E0CFE55}" type="sibTrans" cxnId="{C796FB3B-5083-4915-89F9-484AB960644F}">
      <dgm:prSet/>
      <dgm:spPr/>
      <dgm:t>
        <a:bodyPr/>
        <a:lstStyle/>
        <a:p>
          <a:endParaRPr lang="en-US"/>
        </a:p>
      </dgm:t>
    </dgm:pt>
    <dgm:pt modelId="{201133CE-942C-456C-A7AC-87A45813E850}">
      <dgm:prSet/>
      <dgm:spPr/>
      <dgm:t>
        <a:bodyPr/>
        <a:lstStyle/>
        <a:p>
          <a:r>
            <a:rPr lang="en-US" dirty="0"/>
            <a:t>Obadiah: </a:t>
          </a:r>
        </a:p>
        <a:p>
          <a:r>
            <a:rPr lang="en-US" dirty="0"/>
            <a:t>c. 848-840 B.C.</a:t>
          </a:r>
        </a:p>
      </dgm:t>
    </dgm:pt>
    <dgm:pt modelId="{4F05A134-C032-484A-9107-76C3653BB4DB}" type="parTrans" cxnId="{8FEB3F5D-2D11-43C1-8DBA-E907057585AA}">
      <dgm:prSet/>
      <dgm:spPr/>
      <dgm:t>
        <a:bodyPr/>
        <a:lstStyle/>
        <a:p>
          <a:endParaRPr lang="en-US"/>
        </a:p>
      </dgm:t>
    </dgm:pt>
    <dgm:pt modelId="{0C767085-BD22-41A1-8C4B-DB0A7B67681E}" type="sibTrans" cxnId="{8FEB3F5D-2D11-43C1-8DBA-E907057585AA}">
      <dgm:prSet/>
      <dgm:spPr/>
      <dgm:t>
        <a:bodyPr/>
        <a:lstStyle/>
        <a:p>
          <a:endParaRPr lang="en-US"/>
        </a:p>
      </dgm:t>
    </dgm:pt>
    <dgm:pt modelId="{07057D0B-4699-427F-A274-DB2B677E4B50}">
      <dgm:prSet/>
      <dgm:spPr/>
      <dgm:t>
        <a:bodyPr/>
        <a:lstStyle/>
        <a:p>
          <a:r>
            <a:rPr lang="en-US" dirty="0"/>
            <a:t>Joel: </a:t>
          </a:r>
        </a:p>
        <a:p>
          <a:r>
            <a:rPr lang="en-US" dirty="0"/>
            <a:t>c. 835 – 796 B.C</a:t>
          </a:r>
        </a:p>
      </dgm:t>
    </dgm:pt>
    <dgm:pt modelId="{C8AC7840-3899-4874-ABDD-782065292232}" type="parTrans" cxnId="{C8FDDF99-874B-42EC-A94D-1A8317189E25}">
      <dgm:prSet/>
      <dgm:spPr/>
      <dgm:t>
        <a:bodyPr/>
        <a:lstStyle/>
        <a:p>
          <a:endParaRPr lang="en-US"/>
        </a:p>
      </dgm:t>
    </dgm:pt>
    <dgm:pt modelId="{484508EA-D9CA-46A7-A591-89BAB202F36B}" type="sibTrans" cxnId="{C8FDDF99-874B-42EC-A94D-1A8317189E25}">
      <dgm:prSet/>
      <dgm:spPr/>
      <dgm:t>
        <a:bodyPr/>
        <a:lstStyle/>
        <a:p>
          <a:endParaRPr lang="en-US"/>
        </a:p>
      </dgm:t>
    </dgm:pt>
    <dgm:pt modelId="{B53A9213-93DE-4699-8F18-0E1D78AF46FB}">
      <dgm:prSet/>
      <dgm:spPr/>
      <dgm:t>
        <a:bodyPr/>
        <a:lstStyle/>
        <a:p>
          <a:r>
            <a:rPr lang="en-US" b="0" dirty="0"/>
            <a:t>Jonah:</a:t>
          </a:r>
        </a:p>
        <a:p>
          <a:r>
            <a:rPr lang="en-US" dirty="0"/>
            <a:t>c. 790 – 739 B.C.</a:t>
          </a:r>
        </a:p>
      </dgm:t>
    </dgm:pt>
    <dgm:pt modelId="{772C920D-C399-4DF4-BBB0-8C0389A2D28C}" type="parTrans" cxnId="{B1950100-C646-44BD-AED1-0D381A31740D}">
      <dgm:prSet/>
      <dgm:spPr/>
      <dgm:t>
        <a:bodyPr/>
        <a:lstStyle/>
        <a:p>
          <a:endParaRPr lang="en-US"/>
        </a:p>
      </dgm:t>
    </dgm:pt>
    <dgm:pt modelId="{A27C8B2F-3551-436C-B98B-702161025394}" type="sibTrans" cxnId="{B1950100-C646-44BD-AED1-0D381A31740D}">
      <dgm:prSet/>
      <dgm:spPr/>
      <dgm:t>
        <a:bodyPr/>
        <a:lstStyle/>
        <a:p>
          <a:endParaRPr lang="en-US"/>
        </a:p>
      </dgm:t>
    </dgm:pt>
    <dgm:pt modelId="{EA1AA72F-1755-4906-97CF-68E281C7A52F}">
      <dgm:prSet/>
      <dgm:spPr/>
      <dgm:t>
        <a:bodyPr/>
        <a:lstStyle/>
        <a:p>
          <a:r>
            <a:rPr lang="en-US" dirty="0"/>
            <a:t>Isaiah and Micah: </a:t>
          </a:r>
        </a:p>
        <a:p>
          <a:r>
            <a:rPr lang="en-US" dirty="0"/>
            <a:t>c. 739 – 681 B.C.</a:t>
          </a:r>
        </a:p>
      </dgm:t>
    </dgm:pt>
    <dgm:pt modelId="{03834475-4DBA-48E3-AF95-5EF52BDA6761}" type="parTrans" cxnId="{75D6215F-9704-4229-B781-0535A3594118}">
      <dgm:prSet/>
      <dgm:spPr/>
      <dgm:t>
        <a:bodyPr/>
        <a:lstStyle/>
        <a:p>
          <a:endParaRPr lang="en-US"/>
        </a:p>
      </dgm:t>
    </dgm:pt>
    <dgm:pt modelId="{A6DC4722-62BD-41EA-AEE0-BF5610F64002}" type="sibTrans" cxnId="{75D6215F-9704-4229-B781-0535A3594118}">
      <dgm:prSet/>
      <dgm:spPr/>
      <dgm:t>
        <a:bodyPr/>
        <a:lstStyle/>
        <a:p>
          <a:endParaRPr lang="en-US"/>
        </a:p>
      </dgm:t>
    </dgm:pt>
    <dgm:pt modelId="{28314665-CD33-4728-A73B-461151AF20D6}">
      <dgm:prSet/>
      <dgm:spPr/>
      <dgm:t>
        <a:bodyPr/>
        <a:lstStyle/>
        <a:p>
          <a:r>
            <a:rPr lang="en-US" dirty="0"/>
            <a:t>Nahum: </a:t>
          </a:r>
        </a:p>
        <a:p>
          <a:r>
            <a:rPr lang="en-US" dirty="0"/>
            <a:t>c. 663–612 B.C.</a:t>
          </a:r>
        </a:p>
      </dgm:t>
    </dgm:pt>
    <dgm:pt modelId="{8CA04F74-942F-437B-A5D0-372E8F8B95AA}" type="parTrans" cxnId="{8938B6DF-BBA4-4B7F-9FDB-F79E6DE8783F}">
      <dgm:prSet/>
      <dgm:spPr/>
      <dgm:t>
        <a:bodyPr/>
        <a:lstStyle/>
        <a:p>
          <a:endParaRPr lang="en-US"/>
        </a:p>
      </dgm:t>
    </dgm:pt>
    <dgm:pt modelId="{1085DAFD-F7EF-40AA-A36B-8F19523CA089}" type="sibTrans" cxnId="{8938B6DF-BBA4-4B7F-9FDB-F79E6DE8783F}">
      <dgm:prSet/>
      <dgm:spPr/>
      <dgm:t>
        <a:bodyPr/>
        <a:lstStyle/>
        <a:p>
          <a:endParaRPr lang="en-US"/>
        </a:p>
      </dgm:t>
    </dgm:pt>
    <dgm:pt modelId="{D55B9ED3-6A8F-4AB8-BFD4-21F7DF55E9FC}">
      <dgm:prSet/>
      <dgm:spPr/>
      <dgm:t>
        <a:bodyPr/>
        <a:lstStyle/>
        <a:p>
          <a:r>
            <a:rPr lang="en-US" dirty="0"/>
            <a:t>Habakkuk and Zephaniah: </a:t>
          </a:r>
        </a:p>
        <a:p>
          <a:r>
            <a:rPr lang="en-US" dirty="0"/>
            <a:t>c. 635-605 B.C</a:t>
          </a:r>
          <a:endParaRPr lang="en-US" b="0" dirty="0"/>
        </a:p>
      </dgm:t>
    </dgm:pt>
    <dgm:pt modelId="{FCC2FC73-3B36-46C7-87D9-3C4D11539192}" type="parTrans" cxnId="{98CE6C92-6C75-49F4-A57F-D051E44D2325}">
      <dgm:prSet/>
      <dgm:spPr/>
      <dgm:t>
        <a:bodyPr/>
        <a:lstStyle/>
        <a:p>
          <a:endParaRPr lang="en-US"/>
        </a:p>
      </dgm:t>
    </dgm:pt>
    <dgm:pt modelId="{D44F7AB7-60C0-4098-B283-9657F8C82416}" type="sibTrans" cxnId="{98CE6C92-6C75-49F4-A57F-D051E44D2325}">
      <dgm:prSet/>
      <dgm:spPr/>
      <dgm:t>
        <a:bodyPr/>
        <a:lstStyle/>
        <a:p>
          <a:endParaRPr lang="en-US"/>
        </a:p>
      </dgm:t>
    </dgm:pt>
    <dgm:pt modelId="{CD799DDF-E63A-4AEF-8FAF-6307033A7336}">
      <dgm:prSet/>
      <dgm:spPr/>
      <dgm:t>
        <a:bodyPr/>
        <a:lstStyle/>
        <a:p>
          <a:r>
            <a:rPr lang="en-US" dirty="0"/>
            <a:t>Jeremiah and Lamentations:</a:t>
          </a:r>
        </a:p>
        <a:p>
          <a:r>
            <a:rPr lang="en-US" dirty="0"/>
            <a:t>c. 630-575 B.C.</a:t>
          </a:r>
          <a:endParaRPr lang="en-US" b="0" dirty="0"/>
        </a:p>
      </dgm:t>
    </dgm:pt>
    <dgm:pt modelId="{1BF036C4-3BA2-4ED5-A089-C0C68C1C4AB1}" type="parTrans" cxnId="{13D1696E-B47A-4D10-AE40-351977A3855D}">
      <dgm:prSet/>
      <dgm:spPr/>
      <dgm:t>
        <a:bodyPr/>
        <a:lstStyle/>
        <a:p>
          <a:endParaRPr lang="en-US"/>
        </a:p>
      </dgm:t>
    </dgm:pt>
    <dgm:pt modelId="{64087D24-CC2B-436C-AF6C-2DFF72AF3129}" type="sibTrans" cxnId="{13D1696E-B47A-4D10-AE40-351977A3855D}">
      <dgm:prSet/>
      <dgm:spPr/>
      <dgm:t>
        <a:bodyPr/>
        <a:lstStyle/>
        <a:p>
          <a:endParaRPr lang="en-US"/>
        </a:p>
      </dgm:t>
    </dgm:pt>
    <dgm:pt modelId="{D0C11DE3-06E6-4523-9C00-947D776400BC}">
      <dgm:prSet/>
      <dgm:spPr/>
      <dgm:t>
        <a:bodyPr/>
        <a:lstStyle/>
        <a:p>
          <a:r>
            <a:rPr lang="en-US" b="0" dirty="0"/>
            <a:t>Ezekiel and Daniel: </a:t>
          </a:r>
        </a:p>
        <a:p>
          <a:r>
            <a:rPr lang="en-US" b="0" dirty="0"/>
            <a:t>c. 593 – 530 B.C.</a:t>
          </a:r>
        </a:p>
      </dgm:t>
    </dgm:pt>
    <dgm:pt modelId="{691FAAFB-6E4E-4F7D-B354-451F3FBDD165}" type="parTrans" cxnId="{AC31D86F-CC49-4FD0-9348-5312C5C91764}">
      <dgm:prSet/>
      <dgm:spPr/>
      <dgm:t>
        <a:bodyPr/>
        <a:lstStyle/>
        <a:p>
          <a:endParaRPr lang="en-US"/>
        </a:p>
      </dgm:t>
    </dgm:pt>
    <dgm:pt modelId="{D6A65B44-16F9-4CFF-9998-354964FFA1F9}" type="sibTrans" cxnId="{AC31D86F-CC49-4FD0-9348-5312C5C91764}">
      <dgm:prSet/>
      <dgm:spPr/>
      <dgm:t>
        <a:bodyPr/>
        <a:lstStyle/>
        <a:p>
          <a:endParaRPr lang="en-US"/>
        </a:p>
      </dgm:t>
    </dgm:pt>
    <dgm:pt modelId="{4FBD72AF-4850-45BC-AA1B-1F0D42B7C0EB}">
      <dgm:prSet/>
      <dgm:spPr/>
      <dgm:t>
        <a:bodyPr/>
        <a:lstStyle/>
        <a:p>
          <a:r>
            <a:rPr lang="en-US" b="0" dirty="0"/>
            <a:t>Haggai and Zechariah:</a:t>
          </a:r>
        </a:p>
        <a:p>
          <a:r>
            <a:rPr lang="en-US" b="0" dirty="0"/>
            <a:t>c. 520-470 B.C.</a:t>
          </a:r>
        </a:p>
      </dgm:t>
    </dgm:pt>
    <dgm:pt modelId="{C4A174C8-84C0-44FA-B86E-EBF030A1F88A}" type="parTrans" cxnId="{734705D2-5012-4FE2-A113-04E8036CF419}">
      <dgm:prSet/>
      <dgm:spPr/>
      <dgm:t>
        <a:bodyPr/>
        <a:lstStyle/>
        <a:p>
          <a:endParaRPr lang="en-US"/>
        </a:p>
      </dgm:t>
    </dgm:pt>
    <dgm:pt modelId="{DE0AA3B9-105F-4E38-80DC-A20891C0C514}" type="sibTrans" cxnId="{734705D2-5012-4FE2-A113-04E8036CF419}">
      <dgm:prSet/>
      <dgm:spPr/>
      <dgm:t>
        <a:bodyPr/>
        <a:lstStyle/>
        <a:p>
          <a:endParaRPr lang="en-US"/>
        </a:p>
      </dgm:t>
    </dgm:pt>
    <dgm:pt modelId="{F929BDE3-DC3D-4155-B467-8906A845D60C}">
      <dgm:prSet/>
      <dgm:spPr/>
      <dgm:t>
        <a:bodyPr/>
        <a:lstStyle/>
        <a:p>
          <a:r>
            <a:rPr lang="en-US" b="0" dirty="0"/>
            <a:t>Malachi:</a:t>
          </a:r>
        </a:p>
        <a:p>
          <a:r>
            <a:rPr lang="en-US" b="0" dirty="0"/>
            <a:t>c. 440 – 400 B.C.</a:t>
          </a:r>
        </a:p>
      </dgm:t>
    </dgm:pt>
    <dgm:pt modelId="{D3F15A05-6644-4033-9917-A67ED9F4F1BF}" type="parTrans" cxnId="{8DA0EFC5-8281-4F82-AFE2-0384F9EB8B79}">
      <dgm:prSet/>
      <dgm:spPr/>
      <dgm:t>
        <a:bodyPr/>
        <a:lstStyle/>
        <a:p>
          <a:endParaRPr lang="en-US"/>
        </a:p>
      </dgm:t>
    </dgm:pt>
    <dgm:pt modelId="{41BEDE47-F01B-43DD-9A39-AA9EDAB449FA}" type="sibTrans" cxnId="{8DA0EFC5-8281-4F82-AFE2-0384F9EB8B79}">
      <dgm:prSet/>
      <dgm:spPr/>
      <dgm:t>
        <a:bodyPr/>
        <a:lstStyle/>
        <a:p>
          <a:endParaRPr lang="en-US"/>
        </a:p>
      </dgm:t>
    </dgm:pt>
    <dgm:pt modelId="{98AA84E2-B7A9-4867-845C-0A8567A0428A}">
      <dgm:prSet/>
      <dgm:spPr/>
      <dgm:t>
        <a:bodyPr/>
        <a:lstStyle/>
        <a:p>
          <a:r>
            <a:rPr lang="en-US" dirty="0"/>
            <a:t>Hosea and Amos: </a:t>
          </a:r>
        </a:p>
        <a:p>
          <a:r>
            <a:rPr lang="en-US" dirty="0"/>
            <a:t>c. 760 -725 B.C.</a:t>
          </a:r>
        </a:p>
      </dgm:t>
    </dgm:pt>
    <dgm:pt modelId="{7CF9385F-3085-4315-BB8B-D10E0896C583}" type="parTrans" cxnId="{7E8968A2-41A0-4A65-BC57-B7112E61706B}">
      <dgm:prSet/>
      <dgm:spPr/>
      <dgm:t>
        <a:bodyPr/>
        <a:lstStyle/>
        <a:p>
          <a:endParaRPr lang="en-US"/>
        </a:p>
      </dgm:t>
    </dgm:pt>
    <dgm:pt modelId="{58954F3E-E73E-47ED-9EFE-8C81BE7D5271}" type="sibTrans" cxnId="{7E8968A2-41A0-4A65-BC57-B7112E61706B}">
      <dgm:prSet/>
      <dgm:spPr/>
      <dgm:t>
        <a:bodyPr/>
        <a:lstStyle/>
        <a:p>
          <a:endParaRPr lang="en-US"/>
        </a:p>
      </dgm:t>
    </dgm:pt>
    <dgm:pt modelId="{2E40355C-AEF1-40AF-B5B3-2B36746A5EE7}" type="pres">
      <dgm:prSet presAssocID="{195831BF-864F-4D23-827D-2AE4E534CB36}" presName="diagram" presStyleCnt="0">
        <dgm:presLayoutVars>
          <dgm:dir/>
          <dgm:resizeHandles val="exact"/>
        </dgm:presLayoutVars>
      </dgm:prSet>
      <dgm:spPr/>
    </dgm:pt>
    <dgm:pt modelId="{41213336-741A-47EA-A7D1-AF112B4DC426}" type="pres">
      <dgm:prSet presAssocID="{BC05F2E4-47EF-4053-B619-CECDC284AB20}" presName="node" presStyleLbl="node1" presStyleIdx="0" presStyleCnt="15" custScaleX="117101" custLinFactNeighborX="-1602">
        <dgm:presLayoutVars>
          <dgm:bulletEnabled val="1"/>
        </dgm:presLayoutVars>
      </dgm:prSet>
      <dgm:spPr/>
    </dgm:pt>
    <dgm:pt modelId="{BB9576BC-C478-4CF7-A5CD-E7B64302CEB1}" type="pres">
      <dgm:prSet presAssocID="{D504D84C-7F9E-403E-9198-63E93BFD4F7E}" presName="sibTrans" presStyleCnt="0"/>
      <dgm:spPr/>
    </dgm:pt>
    <dgm:pt modelId="{E41E4CE5-3F9A-4DCB-A004-630D56FC6DC8}" type="pres">
      <dgm:prSet presAssocID="{264966AA-1594-4B18-958D-BBC1D04619BC}" presName="node" presStyleLbl="node1" presStyleIdx="1" presStyleCnt="15" custScaleX="117101" custLinFactNeighborX="-1602">
        <dgm:presLayoutVars>
          <dgm:bulletEnabled val="1"/>
        </dgm:presLayoutVars>
      </dgm:prSet>
      <dgm:spPr/>
    </dgm:pt>
    <dgm:pt modelId="{E218BD52-AB6E-4AF5-BD74-7C9816573285}" type="pres">
      <dgm:prSet presAssocID="{87853DBC-D8A7-4314-A71B-6D5345892B60}" presName="sibTrans" presStyleCnt="0"/>
      <dgm:spPr/>
    </dgm:pt>
    <dgm:pt modelId="{5CAB4C11-5B42-4FA9-AFF7-C4436988DC7F}" type="pres">
      <dgm:prSet presAssocID="{864F2096-B057-480D-9ED3-26067AF0DE5C}" presName="node" presStyleLbl="node1" presStyleIdx="2" presStyleCnt="15" custScaleX="117101" custLinFactNeighborX="-1602">
        <dgm:presLayoutVars>
          <dgm:bulletEnabled val="1"/>
        </dgm:presLayoutVars>
      </dgm:prSet>
      <dgm:spPr/>
    </dgm:pt>
    <dgm:pt modelId="{8B410A0C-B02C-427B-8ABE-267AFA12FBDC}" type="pres">
      <dgm:prSet presAssocID="{54102EED-D018-4FAB-A4AF-7D84D0B17ED2}" presName="sibTrans" presStyleCnt="0"/>
      <dgm:spPr/>
    </dgm:pt>
    <dgm:pt modelId="{93649043-6831-4094-A763-9504FB733BF0}" type="pres">
      <dgm:prSet presAssocID="{FD7ACDD6-1D95-4031-AB91-863C93F0BC07}" presName="node" presStyleLbl="node1" presStyleIdx="3" presStyleCnt="15" custScaleX="117101" custLinFactNeighborX="-1602">
        <dgm:presLayoutVars>
          <dgm:bulletEnabled val="1"/>
        </dgm:presLayoutVars>
      </dgm:prSet>
      <dgm:spPr/>
    </dgm:pt>
    <dgm:pt modelId="{4DA0972C-B84F-407A-966F-E8AD317ED6A3}" type="pres">
      <dgm:prSet presAssocID="{3C2966E4-2EF3-4AF6-8BF5-433C1E0CFE55}" presName="sibTrans" presStyleCnt="0"/>
      <dgm:spPr/>
    </dgm:pt>
    <dgm:pt modelId="{CEB3774B-8160-4D73-BD40-D6E82F6BC715}" type="pres">
      <dgm:prSet presAssocID="{201133CE-942C-456C-A7AC-87A45813E850}" presName="node" presStyleLbl="node1" presStyleIdx="4" presStyleCnt="15" custScaleX="117101" custLinFactNeighborX="-1602">
        <dgm:presLayoutVars>
          <dgm:bulletEnabled val="1"/>
        </dgm:presLayoutVars>
      </dgm:prSet>
      <dgm:spPr/>
    </dgm:pt>
    <dgm:pt modelId="{32482838-B929-4579-8209-99A85297DE38}" type="pres">
      <dgm:prSet presAssocID="{0C767085-BD22-41A1-8C4B-DB0A7B67681E}" presName="sibTrans" presStyleCnt="0"/>
      <dgm:spPr/>
    </dgm:pt>
    <dgm:pt modelId="{DB4087B0-C65A-4D58-9919-E944CAEA3E42}" type="pres">
      <dgm:prSet presAssocID="{07057D0B-4699-427F-A274-DB2B677E4B50}" presName="node" presStyleLbl="node1" presStyleIdx="5" presStyleCnt="15" custScaleX="117101" custLinFactNeighborX="-1602">
        <dgm:presLayoutVars>
          <dgm:bulletEnabled val="1"/>
        </dgm:presLayoutVars>
      </dgm:prSet>
      <dgm:spPr/>
    </dgm:pt>
    <dgm:pt modelId="{27DC40C2-C761-47A3-A0FA-D98A12A27025}" type="pres">
      <dgm:prSet presAssocID="{484508EA-D9CA-46A7-A591-89BAB202F36B}" presName="sibTrans" presStyleCnt="0"/>
      <dgm:spPr/>
    </dgm:pt>
    <dgm:pt modelId="{AE198FB6-B2D3-4077-ABC5-2B4ECF0A568D}" type="pres">
      <dgm:prSet presAssocID="{B53A9213-93DE-4699-8F18-0E1D78AF46FB}" presName="node" presStyleLbl="node1" presStyleIdx="6" presStyleCnt="15" custScaleX="117101" custLinFactNeighborX="-1602">
        <dgm:presLayoutVars>
          <dgm:bulletEnabled val="1"/>
        </dgm:presLayoutVars>
      </dgm:prSet>
      <dgm:spPr/>
    </dgm:pt>
    <dgm:pt modelId="{EA956A89-10C4-4855-ACD2-5B717DE1426D}" type="pres">
      <dgm:prSet presAssocID="{A27C8B2F-3551-436C-B98B-702161025394}" presName="sibTrans" presStyleCnt="0"/>
      <dgm:spPr/>
    </dgm:pt>
    <dgm:pt modelId="{4D3479A5-BC9C-4C2D-A9EE-5B011E2F9B18}" type="pres">
      <dgm:prSet presAssocID="{98AA84E2-B7A9-4867-845C-0A8567A0428A}" presName="node" presStyleLbl="node1" presStyleIdx="7" presStyleCnt="15" custScaleX="117101" custLinFactNeighborX="-1602">
        <dgm:presLayoutVars>
          <dgm:bulletEnabled val="1"/>
        </dgm:presLayoutVars>
      </dgm:prSet>
      <dgm:spPr/>
    </dgm:pt>
    <dgm:pt modelId="{C2314207-163C-4B6A-8AC4-31282B81C11B}" type="pres">
      <dgm:prSet presAssocID="{58954F3E-E73E-47ED-9EFE-8C81BE7D5271}" presName="sibTrans" presStyleCnt="0"/>
      <dgm:spPr/>
    </dgm:pt>
    <dgm:pt modelId="{6617B630-7FD9-446E-B52B-C4999BA5FCE3}" type="pres">
      <dgm:prSet presAssocID="{EA1AA72F-1755-4906-97CF-68E281C7A52F}" presName="node" presStyleLbl="node1" presStyleIdx="8" presStyleCnt="15" custScaleX="117101" custLinFactNeighborX="-1602">
        <dgm:presLayoutVars>
          <dgm:bulletEnabled val="1"/>
        </dgm:presLayoutVars>
      </dgm:prSet>
      <dgm:spPr/>
    </dgm:pt>
    <dgm:pt modelId="{BD640583-9D67-4CBA-8C27-9BB02BE6488E}" type="pres">
      <dgm:prSet presAssocID="{A6DC4722-62BD-41EA-AEE0-BF5610F64002}" presName="sibTrans" presStyleCnt="0"/>
      <dgm:spPr/>
    </dgm:pt>
    <dgm:pt modelId="{B671FEB6-D9ED-4F7E-B34F-008103AD25B1}" type="pres">
      <dgm:prSet presAssocID="{28314665-CD33-4728-A73B-461151AF20D6}" presName="node" presStyleLbl="node1" presStyleIdx="9" presStyleCnt="15" custScaleX="117101">
        <dgm:presLayoutVars>
          <dgm:bulletEnabled val="1"/>
        </dgm:presLayoutVars>
      </dgm:prSet>
      <dgm:spPr/>
    </dgm:pt>
    <dgm:pt modelId="{1245BAA3-A889-46E8-B14B-CD78EE4BEFBA}" type="pres">
      <dgm:prSet presAssocID="{1085DAFD-F7EF-40AA-A36B-8F19523CA089}" presName="sibTrans" presStyleCnt="0"/>
      <dgm:spPr/>
    </dgm:pt>
    <dgm:pt modelId="{ABBA86C1-B6D5-4F36-BD07-3602173D02D3}" type="pres">
      <dgm:prSet presAssocID="{D55B9ED3-6A8F-4AB8-BFD4-21F7DF55E9FC}" presName="node" presStyleLbl="node1" presStyleIdx="10" presStyleCnt="15" custScaleX="117101">
        <dgm:presLayoutVars>
          <dgm:bulletEnabled val="1"/>
        </dgm:presLayoutVars>
      </dgm:prSet>
      <dgm:spPr/>
    </dgm:pt>
    <dgm:pt modelId="{432F084D-3DEC-45F1-B8D6-89D011D5BE69}" type="pres">
      <dgm:prSet presAssocID="{D44F7AB7-60C0-4098-B283-9657F8C82416}" presName="sibTrans" presStyleCnt="0"/>
      <dgm:spPr/>
    </dgm:pt>
    <dgm:pt modelId="{D0F03F25-72AD-4A92-998A-CC71E4B25F7D}" type="pres">
      <dgm:prSet presAssocID="{CD799DDF-E63A-4AEF-8FAF-6307033A7336}" presName="node" presStyleLbl="node1" presStyleIdx="11" presStyleCnt="15" custScaleX="117101" custLinFactNeighborX="-1602">
        <dgm:presLayoutVars>
          <dgm:bulletEnabled val="1"/>
        </dgm:presLayoutVars>
      </dgm:prSet>
      <dgm:spPr/>
    </dgm:pt>
    <dgm:pt modelId="{6C0D4F9C-B519-4FCC-AB13-5A8BDE86EA96}" type="pres">
      <dgm:prSet presAssocID="{64087D24-CC2B-436C-AF6C-2DFF72AF3129}" presName="sibTrans" presStyleCnt="0"/>
      <dgm:spPr/>
    </dgm:pt>
    <dgm:pt modelId="{037DCEB3-5FCB-47C0-97BA-3F4B3D79D7FE}" type="pres">
      <dgm:prSet presAssocID="{D0C11DE3-06E6-4523-9C00-947D776400BC}" presName="node" presStyleLbl="node1" presStyleIdx="12" presStyleCnt="15" custScaleX="117101">
        <dgm:presLayoutVars>
          <dgm:bulletEnabled val="1"/>
        </dgm:presLayoutVars>
      </dgm:prSet>
      <dgm:spPr/>
    </dgm:pt>
    <dgm:pt modelId="{1CF1BFAB-4072-4EE9-8BF9-52E5474B057D}" type="pres">
      <dgm:prSet presAssocID="{D6A65B44-16F9-4CFF-9998-354964FFA1F9}" presName="sibTrans" presStyleCnt="0"/>
      <dgm:spPr/>
    </dgm:pt>
    <dgm:pt modelId="{66404390-DF1A-479A-827A-EED344DCB0E3}" type="pres">
      <dgm:prSet presAssocID="{4FBD72AF-4850-45BC-AA1B-1F0D42B7C0EB}" presName="node" presStyleLbl="node1" presStyleIdx="13" presStyleCnt="15" custScaleX="117101" custLinFactNeighborX="-1602">
        <dgm:presLayoutVars>
          <dgm:bulletEnabled val="1"/>
        </dgm:presLayoutVars>
      </dgm:prSet>
      <dgm:spPr/>
    </dgm:pt>
    <dgm:pt modelId="{62A1D053-3AE3-4514-B345-84132E090B22}" type="pres">
      <dgm:prSet presAssocID="{DE0AA3B9-105F-4E38-80DC-A20891C0C514}" presName="sibTrans" presStyleCnt="0"/>
      <dgm:spPr/>
    </dgm:pt>
    <dgm:pt modelId="{4BA910C2-6606-4A4B-8D4B-E0FE042A69A4}" type="pres">
      <dgm:prSet presAssocID="{F929BDE3-DC3D-4155-B467-8906A845D60C}" presName="node" presStyleLbl="node1" presStyleIdx="14" presStyleCnt="15" custScaleX="117101" custLinFactNeighborX="-1602">
        <dgm:presLayoutVars>
          <dgm:bulletEnabled val="1"/>
        </dgm:presLayoutVars>
      </dgm:prSet>
      <dgm:spPr/>
    </dgm:pt>
  </dgm:ptLst>
  <dgm:cxnLst>
    <dgm:cxn modelId="{B1950100-C646-44BD-AED1-0D381A31740D}" srcId="{195831BF-864F-4D23-827D-2AE4E534CB36}" destId="{B53A9213-93DE-4699-8F18-0E1D78AF46FB}" srcOrd="6" destOrd="0" parTransId="{772C920D-C399-4DF4-BBB0-8C0389A2D28C}" sibTransId="{A27C8B2F-3551-436C-B98B-702161025394}"/>
    <dgm:cxn modelId="{A443A113-DEAC-4C5B-AA8F-4F704D40D6B0}" type="presOf" srcId="{28314665-CD33-4728-A73B-461151AF20D6}" destId="{B671FEB6-D9ED-4F7E-B34F-008103AD25B1}" srcOrd="0" destOrd="0" presId="urn:microsoft.com/office/officeart/2005/8/layout/default"/>
    <dgm:cxn modelId="{FDF89F16-AAE1-4297-9BF9-0DCCE772C4AD}" type="presOf" srcId="{D0C11DE3-06E6-4523-9C00-947D776400BC}" destId="{037DCEB3-5FCB-47C0-97BA-3F4B3D79D7FE}" srcOrd="0" destOrd="0" presId="urn:microsoft.com/office/officeart/2005/8/layout/default"/>
    <dgm:cxn modelId="{6AF8C719-0129-4238-A8DD-13F948CBB9A9}" type="presOf" srcId="{264966AA-1594-4B18-958D-BBC1D04619BC}" destId="{E41E4CE5-3F9A-4DCB-A004-630D56FC6DC8}" srcOrd="0" destOrd="0" presId="urn:microsoft.com/office/officeart/2005/8/layout/default"/>
    <dgm:cxn modelId="{C57FA030-7DAE-42A3-B34A-A58E7CBAB9EE}" type="presOf" srcId="{201133CE-942C-456C-A7AC-87A45813E850}" destId="{CEB3774B-8160-4D73-BD40-D6E82F6BC715}" srcOrd="0" destOrd="0" presId="urn:microsoft.com/office/officeart/2005/8/layout/default"/>
    <dgm:cxn modelId="{C796FB3B-5083-4915-89F9-484AB960644F}" srcId="{195831BF-864F-4D23-827D-2AE4E534CB36}" destId="{FD7ACDD6-1D95-4031-AB91-863C93F0BC07}" srcOrd="3" destOrd="0" parTransId="{E1500B85-7659-4384-9C25-32197803BD8F}" sibTransId="{3C2966E4-2EF3-4AF6-8BF5-433C1E0CFE55}"/>
    <dgm:cxn modelId="{9698103E-0270-4049-8D1B-569E4DD8A15A}" type="presOf" srcId="{FD7ACDD6-1D95-4031-AB91-863C93F0BC07}" destId="{93649043-6831-4094-A763-9504FB733BF0}" srcOrd="0" destOrd="0" presId="urn:microsoft.com/office/officeart/2005/8/layout/default"/>
    <dgm:cxn modelId="{8FEB3F5D-2D11-43C1-8DBA-E907057585AA}" srcId="{195831BF-864F-4D23-827D-2AE4E534CB36}" destId="{201133CE-942C-456C-A7AC-87A45813E850}" srcOrd="4" destOrd="0" parTransId="{4F05A134-C032-484A-9107-76C3653BB4DB}" sibTransId="{0C767085-BD22-41A1-8C4B-DB0A7B67681E}"/>
    <dgm:cxn modelId="{75D6215F-9704-4229-B781-0535A3594118}" srcId="{195831BF-864F-4D23-827D-2AE4E534CB36}" destId="{EA1AA72F-1755-4906-97CF-68E281C7A52F}" srcOrd="8" destOrd="0" parTransId="{03834475-4DBA-48E3-AF95-5EF52BDA6761}" sibTransId="{A6DC4722-62BD-41EA-AEE0-BF5610F64002}"/>
    <dgm:cxn modelId="{84E1A744-31A9-4168-ABED-6BEE09439E1C}" srcId="{195831BF-864F-4D23-827D-2AE4E534CB36}" destId="{BC05F2E4-47EF-4053-B619-CECDC284AB20}" srcOrd="0" destOrd="0" parTransId="{1EF71AE2-6E10-443A-B6B0-79096C2C8C83}" sibTransId="{D504D84C-7F9E-403E-9198-63E93BFD4F7E}"/>
    <dgm:cxn modelId="{04DC154A-B981-42CF-B0AC-AD1A542F2312}" type="presOf" srcId="{CD799DDF-E63A-4AEF-8FAF-6307033A7336}" destId="{D0F03F25-72AD-4A92-998A-CC71E4B25F7D}" srcOrd="0" destOrd="0" presId="urn:microsoft.com/office/officeart/2005/8/layout/default"/>
    <dgm:cxn modelId="{3C2E044D-23A5-4B7A-93DC-F97D2905BDF2}" type="presOf" srcId="{BC05F2E4-47EF-4053-B619-CECDC284AB20}" destId="{41213336-741A-47EA-A7D1-AF112B4DC426}" srcOrd="0" destOrd="0" presId="urn:microsoft.com/office/officeart/2005/8/layout/default"/>
    <dgm:cxn modelId="{6BCFE04D-7C48-4CB7-87FA-8BCCBDE76ADF}" type="presOf" srcId="{4FBD72AF-4850-45BC-AA1B-1F0D42B7C0EB}" destId="{66404390-DF1A-479A-827A-EED344DCB0E3}" srcOrd="0" destOrd="0" presId="urn:microsoft.com/office/officeart/2005/8/layout/default"/>
    <dgm:cxn modelId="{13D1696E-B47A-4D10-AE40-351977A3855D}" srcId="{195831BF-864F-4D23-827D-2AE4E534CB36}" destId="{CD799DDF-E63A-4AEF-8FAF-6307033A7336}" srcOrd="11" destOrd="0" parTransId="{1BF036C4-3BA2-4ED5-A089-C0C68C1C4AB1}" sibTransId="{64087D24-CC2B-436C-AF6C-2DFF72AF3129}"/>
    <dgm:cxn modelId="{439B456F-5709-425C-B4EF-CC20319F96CC}" type="presOf" srcId="{EA1AA72F-1755-4906-97CF-68E281C7A52F}" destId="{6617B630-7FD9-446E-B52B-C4999BA5FCE3}" srcOrd="0" destOrd="0" presId="urn:microsoft.com/office/officeart/2005/8/layout/default"/>
    <dgm:cxn modelId="{AC31D86F-CC49-4FD0-9348-5312C5C91764}" srcId="{195831BF-864F-4D23-827D-2AE4E534CB36}" destId="{D0C11DE3-06E6-4523-9C00-947D776400BC}" srcOrd="12" destOrd="0" parTransId="{691FAAFB-6E4E-4F7D-B354-451F3FBDD165}" sibTransId="{D6A65B44-16F9-4CFF-9998-354964FFA1F9}"/>
    <dgm:cxn modelId="{1F852C7C-06EB-4AC0-9E90-BF4D600D48AB}" type="presOf" srcId="{D55B9ED3-6A8F-4AB8-BFD4-21F7DF55E9FC}" destId="{ABBA86C1-B6D5-4F36-BD07-3602173D02D3}" srcOrd="0" destOrd="0" presId="urn:microsoft.com/office/officeart/2005/8/layout/default"/>
    <dgm:cxn modelId="{8D51117E-2BDB-4462-A636-853DA673931E}" type="presOf" srcId="{98AA84E2-B7A9-4867-845C-0A8567A0428A}" destId="{4D3479A5-BC9C-4C2D-A9EE-5B011E2F9B18}" srcOrd="0" destOrd="0" presId="urn:microsoft.com/office/officeart/2005/8/layout/default"/>
    <dgm:cxn modelId="{98CE6C92-6C75-49F4-A57F-D051E44D2325}" srcId="{195831BF-864F-4D23-827D-2AE4E534CB36}" destId="{D55B9ED3-6A8F-4AB8-BFD4-21F7DF55E9FC}" srcOrd="10" destOrd="0" parTransId="{FCC2FC73-3B36-46C7-87D9-3C4D11539192}" sibTransId="{D44F7AB7-60C0-4098-B283-9657F8C82416}"/>
    <dgm:cxn modelId="{4BA01399-0862-406D-8684-BFDD1395D112}" type="presOf" srcId="{B53A9213-93DE-4699-8F18-0E1D78AF46FB}" destId="{AE198FB6-B2D3-4077-ABC5-2B4ECF0A568D}" srcOrd="0" destOrd="0" presId="urn:microsoft.com/office/officeart/2005/8/layout/default"/>
    <dgm:cxn modelId="{C8FDDF99-874B-42EC-A94D-1A8317189E25}" srcId="{195831BF-864F-4D23-827D-2AE4E534CB36}" destId="{07057D0B-4699-427F-A274-DB2B677E4B50}" srcOrd="5" destOrd="0" parTransId="{C8AC7840-3899-4874-ABDD-782065292232}" sibTransId="{484508EA-D9CA-46A7-A591-89BAB202F36B}"/>
    <dgm:cxn modelId="{7E8968A2-41A0-4A65-BC57-B7112E61706B}" srcId="{195831BF-864F-4D23-827D-2AE4E534CB36}" destId="{98AA84E2-B7A9-4867-845C-0A8567A0428A}" srcOrd="7" destOrd="0" parTransId="{7CF9385F-3085-4315-BB8B-D10E0896C583}" sibTransId="{58954F3E-E73E-47ED-9EFE-8C81BE7D5271}"/>
    <dgm:cxn modelId="{D2D0DFAB-A665-41C0-A232-11E105F93C95}" srcId="{195831BF-864F-4D23-827D-2AE4E534CB36}" destId="{264966AA-1594-4B18-958D-BBC1D04619BC}" srcOrd="1" destOrd="0" parTransId="{C8738D5F-CC6B-48D1-8923-852B794635E8}" sibTransId="{87853DBC-D8A7-4314-A71B-6D5345892B60}"/>
    <dgm:cxn modelId="{8DA0EFC5-8281-4F82-AFE2-0384F9EB8B79}" srcId="{195831BF-864F-4D23-827D-2AE4E534CB36}" destId="{F929BDE3-DC3D-4155-B467-8906A845D60C}" srcOrd="14" destOrd="0" parTransId="{D3F15A05-6644-4033-9917-A67ED9F4F1BF}" sibTransId="{41BEDE47-F01B-43DD-9A39-AA9EDAB449FA}"/>
    <dgm:cxn modelId="{734705D2-5012-4FE2-A113-04E8036CF419}" srcId="{195831BF-864F-4D23-827D-2AE4E534CB36}" destId="{4FBD72AF-4850-45BC-AA1B-1F0D42B7C0EB}" srcOrd="13" destOrd="0" parTransId="{C4A174C8-84C0-44FA-B86E-EBF030A1F88A}" sibTransId="{DE0AA3B9-105F-4E38-80DC-A20891C0C514}"/>
    <dgm:cxn modelId="{AE7E9DDC-0CC6-4F99-9545-0978AF84E4F0}" srcId="{195831BF-864F-4D23-827D-2AE4E534CB36}" destId="{864F2096-B057-480D-9ED3-26067AF0DE5C}" srcOrd="2" destOrd="0" parTransId="{7CF368EE-C173-4CA7-B9F4-7F0EA21DE09E}" sibTransId="{54102EED-D018-4FAB-A4AF-7D84D0B17ED2}"/>
    <dgm:cxn modelId="{8938B6DF-BBA4-4B7F-9FDB-F79E6DE8783F}" srcId="{195831BF-864F-4D23-827D-2AE4E534CB36}" destId="{28314665-CD33-4728-A73B-461151AF20D6}" srcOrd="9" destOrd="0" parTransId="{8CA04F74-942F-437B-A5D0-372E8F8B95AA}" sibTransId="{1085DAFD-F7EF-40AA-A36B-8F19523CA089}"/>
    <dgm:cxn modelId="{F1CD6FF4-3CD8-4B9F-809C-FBEA0F11F8A9}" type="presOf" srcId="{F929BDE3-DC3D-4155-B467-8906A845D60C}" destId="{4BA910C2-6606-4A4B-8D4B-E0FE042A69A4}" srcOrd="0" destOrd="0" presId="urn:microsoft.com/office/officeart/2005/8/layout/default"/>
    <dgm:cxn modelId="{38B6E3FD-6CBB-448E-993E-DF4B9BC5CE3C}" type="presOf" srcId="{864F2096-B057-480D-9ED3-26067AF0DE5C}" destId="{5CAB4C11-5B42-4FA9-AFF7-C4436988DC7F}" srcOrd="0" destOrd="0" presId="urn:microsoft.com/office/officeart/2005/8/layout/default"/>
    <dgm:cxn modelId="{2D4F17FF-15D7-4105-8AAF-7371BE008060}" type="presOf" srcId="{07057D0B-4699-427F-A274-DB2B677E4B50}" destId="{DB4087B0-C65A-4D58-9919-E944CAEA3E42}" srcOrd="0" destOrd="0" presId="urn:microsoft.com/office/officeart/2005/8/layout/default"/>
    <dgm:cxn modelId="{A145C5FF-AF98-4937-8E34-DBC339FEA578}" type="presOf" srcId="{195831BF-864F-4D23-827D-2AE4E534CB36}" destId="{2E40355C-AEF1-40AF-B5B3-2B36746A5EE7}" srcOrd="0" destOrd="0" presId="urn:microsoft.com/office/officeart/2005/8/layout/default"/>
    <dgm:cxn modelId="{01655EB9-25E9-4B53-9B93-97A3020E4584}" type="presParOf" srcId="{2E40355C-AEF1-40AF-B5B3-2B36746A5EE7}" destId="{41213336-741A-47EA-A7D1-AF112B4DC426}" srcOrd="0" destOrd="0" presId="urn:microsoft.com/office/officeart/2005/8/layout/default"/>
    <dgm:cxn modelId="{F8795460-B9E2-41FE-AE93-92C872CC4F44}" type="presParOf" srcId="{2E40355C-AEF1-40AF-B5B3-2B36746A5EE7}" destId="{BB9576BC-C478-4CF7-A5CD-E7B64302CEB1}" srcOrd="1" destOrd="0" presId="urn:microsoft.com/office/officeart/2005/8/layout/default"/>
    <dgm:cxn modelId="{51618C76-EC71-4768-B095-9E3AD33B03D9}" type="presParOf" srcId="{2E40355C-AEF1-40AF-B5B3-2B36746A5EE7}" destId="{E41E4CE5-3F9A-4DCB-A004-630D56FC6DC8}" srcOrd="2" destOrd="0" presId="urn:microsoft.com/office/officeart/2005/8/layout/default"/>
    <dgm:cxn modelId="{A53DCFD6-8856-45E0-B382-B558F97514E7}" type="presParOf" srcId="{2E40355C-AEF1-40AF-B5B3-2B36746A5EE7}" destId="{E218BD52-AB6E-4AF5-BD74-7C9816573285}" srcOrd="3" destOrd="0" presId="urn:microsoft.com/office/officeart/2005/8/layout/default"/>
    <dgm:cxn modelId="{91B8A9BD-4C6C-44DE-85FB-6CC44C947D33}" type="presParOf" srcId="{2E40355C-AEF1-40AF-B5B3-2B36746A5EE7}" destId="{5CAB4C11-5B42-4FA9-AFF7-C4436988DC7F}" srcOrd="4" destOrd="0" presId="urn:microsoft.com/office/officeart/2005/8/layout/default"/>
    <dgm:cxn modelId="{59E9B2F9-6499-43DB-9BE8-03E644DDFA5F}" type="presParOf" srcId="{2E40355C-AEF1-40AF-B5B3-2B36746A5EE7}" destId="{8B410A0C-B02C-427B-8ABE-267AFA12FBDC}" srcOrd="5" destOrd="0" presId="urn:microsoft.com/office/officeart/2005/8/layout/default"/>
    <dgm:cxn modelId="{AAD0CBD0-0A64-4C40-BA43-0837372C4864}" type="presParOf" srcId="{2E40355C-AEF1-40AF-B5B3-2B36746A5EE7}" destId="{93649043-6831-4094-A763-9504FB733BF0}" srcOrd="6" destOrd="0" presId="urn:microsoft.com/office/officeart/2005/8/layout/default"/>
    <dgm:cxn modelId="{868084B8-B12C-4BDD-9744-60755157A08C}" type="presParOf" srcId="{2E40355C-AEF1-40AF-B5B3-2B36746A5EE7}" destId="{4DA0972C-B84F-407A-966F-E8AD317ED6A3}" srcOrd="7" destOrd="0" presId="urn:microsoft.com/office/officeart/2005/8/layout/default"/>
    <dgm:cxn modelId="{0A59426D-2D47-4262-BA1F-366FF079E602}" type="presParOf" srcId="{2E40355C-AEF1-40AF-B5B3-2B36746A5EE7}" destId="{CEB3774B-8160-4D73-BD40-D6E82F6BC715}" srcOrd="8" destOrd="0" presId="urn:microsoft.com/office/officeart/2005/8/layout/default"/>
    <dgm:cxn modelId="{BE67698A-8DB2-4CCD-9438-B0D886B65160}" type="presParOf" srcId="{2E40355C-AEF1-40AF-B5B3-2B36746A5EE7}" destId="{32482838-B929-4579-8209-99A85297DE38}" srcOrd="9" destOrd="0" presId="urn:microsoft.com/office/officeart/2005/8/layout/default"/>
    <dgm:cxn modelId="{9013490D-ECD8-4D0A-8EB3-FD558476C2CE}" type="presParOf" srcId="{2E40355C-AEF1-40AF-B5B3-2B36746A5EE7}" destId="{DB4087B0-C65A-4D58-9919-E944CAEA3E42}" srcOrd="10" destOrd="0" presId="urn:microsoft.com/office/officeart/2005/8/layout/default"/>
    <dgm:cxn modelId="{B37B80FC-4C64-4D90-B7F4-AEC819F82B02}" type="presParOf" srcId="{2E40355C-AEF1-40AF-B5B3-2B36746A5EE7}" destId="{27DC40C2-C761-47A3-A0FA-D98A12A27025}" srcOrd="11" destOrd="0" presId="urn:microsoft.com/office/officeart/2005/8/layout/default"/>
    <dgm:cxn modelId="{59D975C2-F5C7-4D8F-B082-2285A3E2CD67}" type="presParOf" srcId="{2E40355C-AEF1-40AF-B5B3-2B36746A5EE7}" destId="{AE198FB6-B2D3-4077-ABC5-2B4ECF0A568D}" srcOrd="12" destOrd="0" presId="urn:microsoft.com/office/officeart/2005/8/layout/default"/>
    <dgm:cxn modelId="{A455A1C8-56E8-4B1E-A62E-2AD14A569EFB}" type="presParOf" srcId="{2E40355C-AEF1-40AF-B5B3-2B36746A5EE7}" destId="{EA956A89-10C4-4855-ACD2-5B717DE1426D}" srcOrd="13" destOrd="0" presId="urn:microsoft.com/office/officeart/2005/8/layout/default"/>
    <dgm:cxn modelId="{D59F4C80-50F1-4E5E-9085-9AF28580DFDE}" type="presParOf" srcId="{2E40355C-AEF1-40AF-B5B3-2B36746A5EE7}" destId="{4D3479A5-BC9C-4C2D-A9EE-5B011E2F9B18}" srcOrd="14" destOrd="0" presId="urn:microsoft.com/office/officeart/2005/8/layout/default"/>
    <dgm:cxn modelId="{94BA0CAE-432D-4F9E-B0D0-DBC0E6328952}" type="presParOf" srcId="{2E40355C-AEF1-40AF-B5B3-2B36746A5EE7}" destId="{C2314207-163C-4B6A-8AC4-31282B81C11B}" srcOrd="15" destOrd="0" presId="urn:microsoft.com/office/officeart/2005/8/layout/default"/>
    <dgm:cxn modelId="{8754D202-1475-4F40-860B-0B3390A97488}" type="presParOf" srcId="{2E40355C-AEF1-40AF-B5B3-2B36746A5EE7}" destId="{6617B630-7FD9-446E-B52B-C4999BA5FCE3}" srcOrd="16" destOrd="0" presId="urn:microsoft.com/office/officeart/2005/8/layout/default"/>
    <dgm:cxn modelId="{A54DA7C2-C808-4CE1-B9BB-65D3C3A209AE}" type="presParOf" srcId="{2E40355C-AEF1-40AF-B5B3-2B36746A5EE7}" destId="{BD640583-9D67-4CBA-8C27-9BB02BE6488E}" srcOrd="17" destOrd="0" presId="urn:microsoft.com/office/officeart/2005/8/layout/default"/>
    <dgm:cxn modelId="{9EC996A8-93C0-49E4-98A9-7FB1693460A7}" type="presParOf" srcId="{2E40355C-AEF1-40AF-B5B3-2B36746A5EE7}" destId="{B671FEB6-D9ED-4F7E-B34F-008103AD25B1}" srcOrd="18" destOrd="0" presId="urn:microsoft.com/office/officeart/2005/8/layout/default"/>
    <dgm:cxn modelId="{E0CF55B8-99BA-4EE5-BF71-4EC85573F83F}" type="presParOf" srcId="{2E40355C-AEF1-40AF-B5B3-2B36746A5EE7}" destId="{1245BAA3-A889-46E8-B14B-CD78EE4BEFBA}" srcOrd="19" destOrd="0" presId="urn:microsoft.com/office/officeart/2005/8/layout/default"/>
    <dgm:cxn modelId="{1D9A236E-2E61-4BC6-A0DC-2E4ACC9A0917}" type="presParOf" srcId="{2E40355C-AEF1-40AF-B5B3-2B36746A5EE7}" destId="{ABBA86C1-B6D5-4F36-BD07-3602173D02D3}" srcOrd="20" destOrd="0" presId="urn:microsoft.com/office/officeart/2005/8/layout/default"/>
    <dgm:cxn modelId="{9A6D9FC9-E1E7-4F50-AEA2-F32118565C41}" type="presParOf" srcId="{2E40355C-AEF1-40AF-B5B3-2B36746A5EE7}" destId="{432F084D-3DEC-45F1-B8D6-89D011D5BE69}" srcOrd="21" destOrd="0" presId="urn:microsoft.com/office/officeart/2005/8/layout/default"/>
    <dgm:cxn modelId="{FF66C574-740F-442A-8EE4-89AF87C1AF3A}" type="presParOf" srcId="{2E40355C-AEF1-40AF-B5B3-2B36746A5EE7}" destId="{D0F03F25-72AD-4A92-998A-CC71E4B25F7D}" srcOrd="22" destOrd="0" presId="urn:microsoft.com/office/officeart/2005/8/layout/default"/>
    <dgm:cxn modelId="{77C9868B-FAD4-4056-81B3-7ADD8C8AB549}" type="presParOf" srcId="{2E40355C-AEF1-40AF-B5B3-2B36746A5EE7}" destId="{6C0D4F9C-B519-4FCC-AB13-5A8BDE86EA96}" srcOrd="23" destOrd="0" presId="urn:microsoft.com/office/officeart/2005/8/layout/default"/>
    <dgm:cxn modelId="{A797CCDA-63E1-4184-9944-C7E860357423}" type="presParOf" srcId="{2E40355C-AEF1-40AF-B5B3-2B36746A5EE7}" destId="{037DCEB3-5FCB-47C0-97BA-3F4B3D79D7FE}" srcOrd="24" destOrd="0" presId="urn:microsoft.com/office/officeart/2005/8/layout/default"/>
    <dgm:cxn modelId="{589B7D5F-34CE-4EA5-A699-EEC89AB5EB5C}" type="presParOf" srcId="{2E40355C-AEF1-40AF-B5B3-2B36746A5EE7}" destId="{1CF1BFAB-4072-4EE9-8BF9-52E5474B057D}" srcOrd="25" destOrd="0" presId="urn:microsoft.com/office/officeart/2005/8/layout/default"/>
    <dgm:cxn modelId="{B16DE1EE-43D1-461A-A474-D8D1D198AABE}" type="presParOf" srcId="{2E40355C-AEF1-40AF-B5B3-2B36746A5EE7}" destId="{66404390-DF1A-479A-827A-EED344DCB0E3}" srcOrd="26" destOrd="0" presId="urn:microsoft.com/office/officeart/2005/8/layout/default"/>
    <dgm:cxn modelId="{60AEE2F2-37A6-4ED0-A264-CD91643AE739}" type="presParOf" srcId="{2E40355C-AEF1-40AF-B5B3-2B36746A5EE7}" destId="{62A1D053-3AE3-4514-B345-84132E090B22}" srcOrd="27" destOrd="0" presId="urn:microsoft.com/office/officeart/2005/8/layout/default"/>
    <dgm:cxn modelId="{6CAB015E-6F4E-4B28-979D-63EB87AF296C}" type="presParOf" srcId="{2E40355C-AEF1-40AF-B5B3-2B36746A5EE7}" destId="{4BA910C2-6606-4A4B-8D4B-E0FE042A69A4}" srcOrd="28"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602F1-EA9D-417E-A02E-39D8434DEF8C}">
      <dsp:nvSpPr>
        <dsp:cNvPr id="0" name=""/>
        <dsp:cNvSpPr/>
      </dsp:nvSpPr>
      <dsp:spPr>
        <a:xfrm>
          <a:off x="6485" y="340146"/>
          <a:ext cx="1045041" cy="52252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t>Who?</a:t>
          </a:r>
        </a:p>
      </dsp:txBody>
      <dsp:txXfrm>
        <a:off x="21789" y="355450"/>
        <a:ext cx="1014433" cy="491912"/>
      </dsp:txXfrm>
    </dsp:sp>
    <dsp:sp modelId="{3E18D1A7-9ADA-4D11-B998-532B3E4CC7A3}">
      <dsp:nvSpPr>
        <dsp:cNvPr id="0" name=""/>
        <dsp:cNvSpPr/>
      </dsp:nvSpPr>
      <dsp:spPr>
        <a:xfrm>
          <a:off x="1312787" y="340146"/>
          <a:ext cx="1045041" cy="52252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What?</a:t>
          </a:r>
        </a:p>
      </dsp:txBody>
      <dsp:txXfrm>
        <a:off x="1328091" y="355450"/>
        <a:ext cx="1014433" cy="491912"/>
      </dsp:txXfrm>
    </dsp:sp>
    <dsp:sp modelId="{37DA47DF-8C41-4768-B495-0913065D3189}">
      <dsp:nvSpPr>
        <dsp:cNvPr id="0" name=""/>
        <dsp:cNvSpPr/>
      </dsp:nvSpPr>
      <dsp:spPr>
        <a:xfrm>
          <a:off x="2619088" y="340146"/>
          <a:ext cx="1045041" cy="52252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t>When?</a:t>
          </a:r>
        </a:p>
      </dsp:txBody>
      <dsp:txXfrm>
        <a:off x="2634392" y="355450"/>
        <a:ext cx="1014433" cy="491912"/>
      </dsp:txXfrm>
    </dsp:sp>
    <dsp:sp modelId="{AF785F96-E4E3-434E-93EF-BA11B60D53F3}">
      <dsp:nvSpPr>
        <dsp:cNvPr id="0" name=""/>
        <dsp:cNvSpPr/>
      </dsp:nvSpPr>
      <dsp:spPr>
        <a:xfrm>
          <a:off x="3925390" y="340146"/>
          <a:ext cx="1045041" cy="52252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t>Where?</a:t>
          </a:r>
        </a:p>
      </dsp:txBody>
      <dsp:txXfrm>
        <a:off x="3940694" y="355450"/>
        <a:ext cx="1014433" cy="491912"/>
      </dsp:txXfrm>
    </dsp:sp>
    <dsp:sp modelId="{F6A457A9-0AC5-4920-9772-32238B210B39}">
      <dsp:nvSpPr>
        <dsp:cNvPr id="0" name=""/>
        <dsp:cNvSpPr/>
      </dsp:nvSpPr>
      <dsp:spPr>
        <a:xfrm>
          <a:off x="5231692" y="340146"/>
          <a:ext cx="1045041" cy="52252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t>How?</a:t>
          </a:r>
        </a:p>
      </dsp:txBody>
      <dsp:txXfrm>
        <a:off x="5246996" y="355450"/>
        <a:ext cx="1014433" cy="491912"/>
      </dsp:txXfrm>
    </dsp:sp>
    <dsp:sp modelId="{E52377C5-FA43-4500-84B7-7F5864BB3D0C}">
      <dsp:nvSpPr>
        <dsp:cNvPr id="0" name=""/>
        <dsp:cNvSpPr/>
      </dsp:nvSpPr>
      <dsp:spPr>
        <a:xfrm>
          <a:off x="6537994" y="340146"/>
          <a:ext cx="1045041" cy="52252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Why?</a:t>
          </a:r>
        </a:p>
      </dsp:txBody>
      <dsp:txXfrm>
        <a:off x="6553298" y="355450"/>
        <a:ext cx="1014433" cy="4919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01CF8-9939-4F79-A5AA-7BED32714231}">
      <dsp:nvSpPr>
        <dsp:cNvPr id="0" name=""/>
        <dsp:cNvSpPr/>
      </dsp:nvSpPr>
      <dsp:spPr>
        <a:xfrm>
          <a:off x="118627" y="89"/>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Genesis: </a:t>
          </a:r>
        </a:p>
        <a:p>
          <a:pPr marL="0" lvl="0" indent="0" algn="ctr" defTabSz="622300">
            <a:lnSpc>
              <a:spcPct val="90000"/>
            </a:lnSpc>
            <a:spcBef>
              <a:spcPct val="0"/>
            </a:spcBef>
            <a:spcAft>
              <a:spcPct val="35000"/>
            </a:spcAft>
            <a:buNone/>
          </a:pPr>
          <a:r>
            <a:rPr lang="en-US" sz="1400" kern="1200" dirty="0"/>
            <a:t>c. 1445-1400 B.C. </a:t>
          </a:r>
        </a:p>
      </dsp:txBody>
      <dsp:txXfrm>
        <a:off x="118627" y="89"/>
        <a:ext cx="1437354" cy="753844"/>
      </dsp:txXfrm>
    </dsp:sp>
    <dsp:sp modelId="{1745C1DA-5E65-4722-8BB3-B58C75E1263D}">
      <dsp:nvSpPr>
        <dsp:cNvPr id="0" name=""/>
        <dsp:cNvSpPr/>
      </dsp:nvSpPr>
      <dsp:spPr>
        <a:xfrm>
          <a:off x="1681622" y="89"/>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Exodus: </a:t>
          </a:r>
        </a:p>
        <a:p>
          <a:pPr marL="0" lvl="0" indent="0" algn="ctr" defTabSz="622300">
            <a:lnSpc>
              <a:spcPct val="90000"/>
            </a:lnSpc>
            <a:spcBef>
              <a:spcPct val="0"/>
            </a:spcBef>
            <a:spcAft>
              <a:spcPct val="35000"/>
            </a:spcAft>
            <a:buNone/>
          </a:pPr>
          <a:r>
            <a:rPr lang="en-US" sz="1400" kern="1200" dirty="0"/>
            <a:t>c. 1445-1400 B.C.</a:t>
          </a:r>
        </a:p>
      </dsp:txBody>
      <dsp:txXfrm>
        <a:off x="1681622" y="89"/>
        <a:ext cx="1437354" cy="753844"/>
      </dsp:txXfrm>
    </dsp:sp>
    <dsp:sp modelId="{54EE5962-6B50-4EFA-A8AC-62736875F1C3}">
      <dsp:nvSpPr>
        <dsp:cNvPr id="0" name=""/>
        <dsp:cNvSpPr/>
      </dsp:nvSpPr>
      <dsp:spPr>
        <a:xfrm>
          <a:off x="3244618" y="8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Leviticus: </a:t>
          </a:r>
        </a:p>
        <a:p>
          <a:pPr marL="0" lvl="0" indent="0" algn="ctr" defTabSz="622300">
            <a:lnSpc>
              <a:spcPct val="90000"/>
            </a:lnSpc>
            <a:spcBef>
              <a:spcPct val="0"/>
            </a:spcBef>
            <a:spcAft>
              <a:spcPct val="35000"/>
            </a:spcAft>
            <a:buNone/>
          </a:pPr>
          <a:r>
            <a:rPr lang="en-US" sz="1400" kern="1200" dirty="0"/>
            <a:t>c. 1445-1400 B.C.</a:t>
          </a:r>
        </a:p>
      </dsp:txBody>
      <dsp:txXfrm>
        <a:off x="3244618" y="89"/>
        <a:ext cx="1437354" cy="753844"/>
      </dsp:txXfrm>
    </dsp:sp>
    <dsp:sp modelId="{944E805A-6AF2-45E7-9B76-51E967974544}">
      <dsp:nvSpPr>
        <dsp:cNvPr id="0" name=""/>
        <dsp:cNvSpPr/>
      </dsp:nvSpPr>
      <dsp:spPr>
        <a:xfrm>
          <a:off x="118627" y="879574"/>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Numbers: </a:t>
          </a:r>
        </a:p>
        <a:p>
          <a:pPr marL="0" lvl="0" indent="0" algn="ctr" defTabSz="622300">
            <a:lnSpc>
              <a:spcPct val="90000"/>
            </a:lnSpc>
            <a:spcBef>
              <a:spcPct val="0"/>
            </a:spcBef>
            <a:spcAft>
              <a:spcPct val="35000"/>
            </a:spcAft>
            <a:buNone/>
          </a:pPr>
          <a:r>
            <a:rPr lang="en-US" sz="1400" kern="1200" dirty="0"/>
            <a:t>c. 1405 B.C.</a:t>
          </a:r>
        </a:p>
      </dsp:txBody>
      <dsp:txXfrm>
        <a:off x="118627" y="879574"/>
        <a:ext cx="1437354" cy="753844"/>
      </dsp:txXfrm>
    </dsp:sp>
    <dsp:sp modelId="{C0891C01-AAA0-4D98-95B3-CDAB22496C91}">
      <dsp:nvSpPr>
        <dsp:cNvPr id="0" name=""/>
        <dsp:cNvSpPr/>
      </dsp:nvSpPr>
      <dsp:spPr>
        <a:xfrm>
          <a:off x="1681622" y="879574"/>
          <a:ext cx="1437354" cy="75384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Deut: </a:t>
          </a:r>
        </a:p>
        <a:p>
          <a:pPr marL="0" lvl="0" indent="0" algn="ctr" defTabSz="622300">
            <a:lnSpc>
              <a:spcPct val="90000"/>
            </a:lnSpc>
            <a:spcBef>
              <a:spcPct val="0"/>
            </a:spcBef>
            <a:spcAft>
              <a:spcPct val="35000"/>
            </a:spcAft>
            <a:buNone/>
          </a:pPr>
          <a:r>
            <a:rPr lang="en-US" sz="1400" kern="1200" dirty="0"/>
            <a:t>c. </a:t>
          </a:r>
          <a:r>
            <a:rPr lang="en-US" sz="1400" kern="1200"/>
            <a:t>1405 </a:t>
          </a:r>
          <a:r>
            <a:rPr lang="en-US" sz="1400" kern="1200" dirty="0"/>
            <a:t>B.C.</a:t>
          </a:r>
        </a:p>
      </dsp:txBody>
      <dsp:txXfrm>
        <a:off x="1681622" y="879574"/>
        <a:ext cx="1437354" cy="753844"/>
      </dsp:txXfrm>
    </dsp:sp>
    <dsp:sp modelId="{79183A35-B0C3-444C-BC3B-8E54D982D011}">
      <dsp:nvSpPr>
        <dsp:cNvPr id="0" name=""/>
        <dsp:cNvSpPr/>
      </dsp:nvSpPr>
      <dsp:spPr>
        <a:xfrm>
          <a:off x="3244618" y="879574"/>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Joshua: </a:t>
          </a:r>
        </a:p>
        <a:p>
          <a:pPr marL="0" lvl="0" indent="0" algn="ctr" defTabSz="622300">
            <a:lnSpc>
              <a:spcPct val="90000"/>
            </a:lnSpc>
            <a:spcBef>
              <a:spcPct val="0"/>
            </a:spcBef>
            <a:spcAft>
              <a:spcPct val="35000"/>
            </a:spcAft>
            <a:buNone/>
          </a:pPr>
          <a:r>
            <a:rPr lang="en-US" sz="1400" kern="1200" dirty="0"/>
            <a:t>c. 1405-1385 B.C.</a:t>
          </a:r>
        </a:p>
      </dsp:txBody>
      <dsp:txXfrm>
        <a:off x="3244618" y="879574"/>
        <a:ext cx="1437354" cy="753844"/>
      </dsp:txXfrm>
    </dsp:sp>
    <dsp:sp modelId="{F30A0BFA-114D-44F0-9F03-61A3E0623A6E}">
      <dsp:nvSpPr>
        <dsp:cNvPr id="0" name=""/>
        <dsp:cNvSpPr/>
      </dsp:nvSpPr>
      <dsp:spPr>
        <a:xfrm>
          <a:off x="118627" y="1759059"/>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Judges: </a:t>
          </a:r>
        </a:p>
        <a:p>
          <a:pPr marL="0" lvl="0" indent="0" algn="ctr" defTabSz="622300">
            <a:lnSpc>
              <a:spcPct val="90000"/>
            </a:lnSpc>
            <a:spcBef>
              <a:spcPct val="0"/>
            </a:spcBef>
            <a:spcAft>
              <a:spcPct val="35000"/>
            </a:spcAft>
            <a:buNone/>
          </a:pPr>
          <a:r>
            <a:rPr lang="en-US" sz="1400" kern="1200" dirty="0"/>
            <a:t>c. 1043 B.C.</a:t>
          </a:r>
        </a:p>
      </dsp:txBody>
      <dsp:txXfrm>
        <a:off x="118627" y="1759059"/>
        <a:ext cx="1437354" cy="753844"/>
      </dsp:txXfrm>
    </dsp:sp>
    <dsp:sp modelId="{0C96A9E7-FD33-4403-A11C-CD599C43CFF6}">
      <dsp:nvSpPr>
        <dsp:cNvPr id="0" name=""/>
        <dsp:cNvSpPr/>
      </dsp:nvSpPr>
      <dsp:spPr>
        <a:xfrm>
          <a:off x="1681622" y="175905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Ruth: </a:t>
          </a:r>
        </a:p>
        <a:p>
          <a:pPr marL="0" lvl="0" indent="0" algn="ctr" defTabSz="622300">
            <a:lnSpc>
              <a:spcPct val="90000"/>
            </a:lnSpc>
            <a:spcBef>
              <a:spcPct val="0"/>
            </a:spcBef>
            <a:spcAft>
              <a:spcPct val="35000"/>
            </a:spcAft>
            <a:buNone/>
          </a:pPr>
          <a:r>
            <a:rPr lang="en-US" sz="1400" kern="1200" dirty="0"/>
            <a:t>c. 1011-971 B.C.</a:t>
          </a:r>
        </a:p>
      </dsp:txBody>
      <dsp:txXfrm>
        <a:off x="1681622" y="1759059"/>
        <a:ext cx="1437354" cy="753844"/>
      </dsp:txXfrm>
    </dsp:sp>
    <dsp:sp modelId="{B9CD0B70-E3B0-4F5F-B03A-EBFC05E88F81}">
      <dsp:nvSpPr>
        <dsp:cNvPr id="0" name=""/>
        <dsp:cNvSpPr/>
      </dsp:nvSpPr>
      <dsp:spPr>
        <a:xfrm>
          <a:off x="3244618" y="1759059"/>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Samuel: </a:t>
          </a:r>
        </a:p>
        <a:p>
          <a:pPr marL="0" lvl="0" indent="0" algn="ctr" defTabSz="622300">
            <a:lnSpc>
              <a:spcPct val="90000"/>
            </a:lnSpc>
            <a:spcBef>
              <a:spcPct val="0"/>
            </a:spcBef>
            <a:spcAft>
              <a:spcPct val="35000"/>
            </a:spcAft>
            <a:buNone/>
          </a:pPr>
          <a:r>
            <a:rPr lang="en-US" sz="1400" kern="1200" dirty="0"/>
            <a:t>c. 960-722 B.C.</a:t>
          </a:r>
        </a:p>
      </dsp:txBody>
      <dsp:txXfrm>
        <a:off x="3244618" y="1759059"/>
        <a:ext cx="1437354" cy="753844"/>
      </dsp:txXfrm>
    </dsp:sp>
    <dsp:sp modelId="{6AE09694-0375-46FA-8161-FD17E0B18849}">
      <dsp:nvSpPr>
        <dsp:cNvPr id="0" name=""/>
        <dsp:cNvSpPr/>
      </dsp:nvSpPr>
      <dsp:spPr>
        <a:xfrm>
          <a:off x="118627" y="2638544"/>
          <a:ext cx="1437354" cy="753844"/>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Kings: </a:t>
          </a:r>
        </a:p>
        <a:p>
          <a:pPr marL="0" lvl="0" indent="0" algn="ctr" defTabSz="622300">
            <a:lnSpc>
              <a:spcPct val="90000"/>
            </a:lnSpc>
            <a:spcBef>
              <a:spcPct val="0"/>
            </a:spcBef>
            <a:spcAft>
              <a:spcPct val="35000"/>
            </a:spcAft>
            <a:buNone/>
          </a:pPr>
          <a:r>
            <a:rPr lang="en-US" sz="1400" kern="1200" dirty="0"/>
            <a:t>c. 560-540 B.C.</a:t>
          </a:r>
        </a:p>
      </dsp:txBody>
      <dsp:txXfrm>
        <a:off x="118627" y="2638544"/>
        <a:ext cx="1437354" cy="753844"/>
      </dsp:txXfrm>
    </dsp:sp>
    <dsp:sp modelId="{175FA496-49DF-4C55-80BD-9D3CA7141129}">
      <dsp:nvSpPr>
        <dsp:cNvPr id="0" name=""/>
        <dsp:cNvSpPr/>
      </dsp:nvSpPr>
      <dsp:spPr>
        <a:xfrm>
          <a:off x="1681622" y="2638544"/>
          <a:ext cx="1437354" cy="75384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Ezra: </a:t>
          </a:r>
        </a:p>
        <a:p>
          <a:pPr marL="0" lvl="0" indent="0" algn="ctr" defTabSz="622300">
            <a:lnSpc>
              <a:spcPct val="90000"/>
            </a:lnSpc>
            <a:spcBef>
              <a:spcPct val="0"/>
            </a:spcBef>
            <a:spcAft>
              <a:spcPct val="35000"/>
            </a:spcAft>
            <a:buNone/>
          </a:pPr>
          <a:r>
            <a:rPr lang="en-US" sz="1400" kern="1200" dirty="0"/>
            <a:t>c. 460-440 B.C</a:t>
          </a:r>
        </a:p>
      </dsp:txBody>
      <dsp:txXfrm>
        <a:off x="1681622" y="2638544"/>
        <a:ext cx="1437354" cy="753844"/>
      </dsp:txXfrm>
    </dsp:sp>
    <dsp:sp modelId="{7CB2E289-81FC-4686-988C-9B768BB06DC8}">
      <dsp:nvSpPr>
        <dsp:cNvPr id="0" name=""/>
        <dsp:cNvSpPr/>
      </dsp:nvSpPr>
      <dsp:spPr>
        <a:xfrm>
          <a:off x="3244618" y="2638544"/>
          <a:ext cx="1437354" cy="75384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Esther: </a:t>
          </a:r>
        </a:p>
        <a:p>
          <a:pPr marL="0" lvl="0" indent="0" algn="ctr" defTabSz="622300">
            <a:lnSpc>
              <a:spcPct val="90000"/>
            </a:lnSpc>
            <a:spcBef>
              <a:spcPct val="0"/>
            </a:spcBef>
            <a:spcAft>
              <a:spcPct val="35000"/>
            </a:spcAft>
            <a:buNone/>
          </a:pPr>
          <a:r>
            <a:rPr lang="en-US" sz="1400" kern="1200" dirty="0"/>
            <a:t>c. 460-350 B.C..</a:t>
          </a:r>
        </a:p>
      </dsp:txBody>
      <dsp:txXfrm>
        <a:off x="3244618" y="2638544"/>
        <a:ext cx="1437354" cy="753844"/>
      </dsp:txXfrm>
    </dsp:sp>
    <dsp:sp modelId="{9326DC7B-2076-4F86-9975-5212D24ED68E}">
      <dsp:nvSpPr>
        <dsp:cNvPr id="0" name=""/>
        <dsp:cNvSpPr/>
      </dsp:nvSpPr>
      <dsp:spPr>
        <a:xfrm>
          <a:off x="900124" y="3518029"/>
          <a:ext cx="1437354" cy="75384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1 &amp; 2 Chron: </a:t>
          </a:r>
        </a:p>
        <a:p>
          <a:pPr marL="0" lvl="0" indent="0" algn="ctr" defTabSz="622300">
            <a:lnSpc>
              <a:spcPct val="90000"/>
            </a:lnSpc>
            <a:spcBef>
              <a:spcPct val="0"/>
            </a:spcBef>
            <a:spcAft>
              <a:spcPct val="35000"/>
            </a:spcAft>
            <a:buNone/>
          </a:pPr>
          <a:r>
            <a:rPr lang="en-US" sz="1400" kern="1200" dirty="0"/>
            <a:t>c. 450-425 B.C.</a:t>
          </a:r>
        </a:p>
      </dsp:txBody>
      <dsp:txXfrm>
        <a:off x="900124" y="3518029"/>
        <a:ext cx="1437354" cy="753844"/>
      </dsp:txXfrm>
    </dsp:sp>
    <dsp:sp modelId="{C077237D-AF36-4B42-A6C0-D913F8C80C65}">
      <dsp:nvSpPr>
        <dsp:cNvPr id="0" name=""/>
        <dsp:cNvSpPr/>
      </dsp:nvSpPr>
      <dsp:spPr>
        <a:xfrm>
          <a:off x="2463120" y="3518029"/>
          <a:ext cx="1437354" cy="7538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Nehemiah: </a:t>
          </a:r>
        </a:p>
        <a:p>
          <a:pPr marL="0" lvl="0" indent="0" algn="ctr" defTabSz="622300">
            <a:lnSpc>
              <a:spcPct val="90000"/>
            </a:lnSpc>
            <a:spcBef>
              <a:spcPct val="0"/>
            </a:spcBef>
            <a:spcAft>
              <a:spcPct val="35000"/>
            </a:spcAft>
            <a:buNone/>
          </a:pPr>
          <a:r>
            <a:rPr lang="en-US" sz="1400" kern="1200" dirty="0"/>
            <a:t>c. 445-420 B.C.</a:t>
          </a:r>
        </a:p>
      </dsp:txBody>
      <dsp:txXfrm>
        <a:off x="2463120" y="3518029"/>
        <a:ext cx="1437354" cy="7538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213336-741A-47EA-A7D1-AF112B4DC426}">
      <dsp:nvSpPr>
        <dsp:cNvPr id="0" name=""/>
        <dsp:cNvSpPr/>
      </dsp:nvSpPr>
      <dsp:spPr>
        <a:xfrm>
          <a:off x="126133" y="2176"/>
          <a:ext cx="1469827" cy="75310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Job: </a:t>
          </a:r>
        </a:p>
        <a:p>
          <a:pPr marL="0" lvl="0" indent="0" algn="ctr" defTabSz="577850">
            <a:lnSpc>
              <a:spcPct val="90000"/>
            </a:lnSpc>
            <a:spcBef>
              <a:spcPct val="0"/>
            </a:spcBef>
            <a:spcAft>
              <a:spcPct val="35000"/>
            </a:spcAft>
            <a:buNone/>
          </a:pPr>
          <a:r>
            <a:rPr lang="en-US" sz="1300" kern="1200" dirty="0"/>
            <a:t>c. 1440 – 950 B.C.</a:t>
          </a:r>
        </a:p>
      </dsp:txBody>
      <dsp:txXfrm>
        <a:off x="126133" y="2176"/>
        <a:ext cx="1469827" cy="753107"/>
      </dsp:txXfrm>
    </dsp:sp>
    <dsp:sp modelId="{E41E4CE5-3F9A-4DCB-A004-630D56FC6DC8}">
      <dsp:nvSpPr>
        <dsp:cNvPr id="0" name=""/>
        <dsp:cNvSpPr/>
      </dsp:nvSpPr>
      <dsp:spPr>
        <a:xfrm>
          <a:off x="1721478" y="2176"/>
          <a:ext cx="1469827" cy="753107"/>
        </a:xfrm>
        <a:prstGeom prst="rect">
          <a:avLst/>
        </a:prstGeom>
        <a:solidFill>
          <a:schemeClr val="accent5">
            <a:hueOff val="-482753"/>
            <a:satOff val="-1244"/>
            <a:lumOff val="-8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Psalms: </a:t>
          </a:r>
        </a:p>
        <a:p>
          <a:pPr marL="0" lvl="0" indent="0" algn="ctr" defTabSz="577850">
            <a:lnSpc>
              <a:spcPct val="90000"/>
            </a:lnSpc>
            <a:spcBef>
              <a:spcPct val="0"/>
            </a:spcBef>
            <a:spcAft>
              <a:spcPct val="35000"/>
            </a:spcAft>
            <a:buNone/>
          </a:pPr>
          <a:r>
            <a:rPr lang="en-US" sz="1300" kern="1200" dirty="0"/>
            <a:t>c. 1410-500 B.C.</a:t>
          </a:r>
        </a:p>
      </dsp:txBody>
      <dsp:txXfrm>
        <a:off x="1721478" y="2176"/>
        <a:ext cx="1469827" cy="753107"/>
      </dsp:txXfrm>
    </dsp:sp>
    <dsp:sp modelId="{5CAB4C11-5B42-4FA9-AFF7-C4436988DC7F}">
      <dsp:nvSpPr>
        <dsp:cNvPr id="0" name=""/>
        <dsp:cNvSpPr/>
      </dsp:nvSpPr>
      <dsp:spPr>
        <a:xfrm>
          <a:off x="3316823" y="2176"/>
          <a:ext cx="1469827" cy="753107"/>
        </a:xfrm>
        <a:prstGeom prst="rect">
          <a:avLst/>
        </a:prstGeom>
        <a:solidFill>
          <a:schemeClr val="accent5">
            <a:hueOff val="-965506"/>
            <a:satOff val="-2488"/>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Proverbs and Song of Solomon: </a:t>
          </a:r>
        </a:p>
        <a:p>
          <a:pPr marL="0" lvl="0" indent="0" algn="ctr" defTabSz="577850">
            <a:lnSpc>
              <a:spcPct val="90000"/>
            </a:lnSpc>
            <a:spcBef>
              <a:spcPct val="0"/>
            </a:spcBef>
            <a:spcAft>
              <a:spcPct val="35000"/>
            </a:spcAft>
            <a:buNone/>
          </a:pPr>
          <a:r>
            <a:rPr lang="en-US" sz="1300" kern="1200" dirty="0"/>
            <a:t>c. 965 B.C.</a:t>
          </a:r>
        </a:p>
      </dsp:txBody>
      <dsp:txXfrm>
        <a:off x="3316823" y="2176"/>
        <a:ext cx="1469827" cy="753107"/>
      </dsp:txXfrm>
    </dsp:sp>
    <dsp:sp modelId="{93649043-6831-4094-A763-9504FB733BF0}">
      <dsp:nvSpPr>
        <dsp:cNvPr id="0" name=""/>
        <dsp:cNvSpPr/>
      </dsp:nvSpPr>
      <dsp:spPr>
        <a:xfrm>
          <a:off x="126133" y="880802"/>
          <a:ext cx="1469827" cy="753107"/>
        </a:xfrm>
        <a:prstGeom prst="rect">
          <a:avLst/>
        </a:prstGeom>
        <a:solidFill>
          <a:schemeClr val="accent5">
            <a:hueOff val="-1448259"/>
            <a:satOff val="-3733"/>
            <a:lumOff val="-25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Ecclesiastes: </a:t>
          </a:r>
        </a:p>
        <a:p>
          <a:pPr marL="0" lvl="0" indent="0" algn="ctr" defTabSz="577850">
            <a:lnSpc>
              <a:spcPct val="90000"/>
            </a:lnSpc>
            <a:spcBef>
              <a:spcPct val="0"/>
            </a:spcBef>
            <a:spcAft>
              <a:spcPct val="35000"/>
            </a:spcAft>
            <a:buNone/>
          </a:pPr>
          <a:r>
            <a:rPr lang="en-US" sz="1300" kern="1200" dirty="0"/>
            <a:t>c. 930 B.C.</a:t>
          </a:r>
        </a:p>
      </dsp:txBody>
      <dsp:txXfrm>
        <a:off x="126133" y="880802"/>
        <a:ext cx="1469827" cy="753107"/>
      </dsp:txXfrm>
    </dsp:sp>
    <dsp:sp modelId="{CEB3774B-8160-4D73-BD40-D6E82F6BC715}">
      <dsp:nvSpPr>
        <dsp:cNvPr id="0" name=""/>
        <dsp:cNvSpPr/>
      </dsp:nvSpPr>
      <dsp:spPr>
        <a:xfrm>
          <a:off x="1721478" y="880802"/>
          <a:ext cx="1469827" cy="753107"/>
        </a:xfrm>
        <a:prstGeom prst="rect">
          <a:avLst/>
        </a:prstGeom>
        <a:solidFill>
          <a:schemeClr val="accent5">
            <a:hueOff val="-1931012"/>
            <a:satOff val="-4977"/>
            <a:lumOff val="-33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Obadiah: </a:t>
          </a:r>
        </a:p>
        <a:p>
          <a:pPr marL="0" lvl="0" indent="0" algn="ctr" defTabSz="577850">
            <a:lnSpc>
              <a:spcPct val="90000"/>
            </a:lnSpc>
            <a:spcBef>
              <a:spcPct val="0"/>
            </a:spcBef>
            <a:spcAft>
              <a:spcPct val="35000"/>
            </a:spcAft>
            <a:buNone/>
          </a:pPr>
          <a:r>
            <a:rPr lang="en-US" sz="1300" kern="1200" dirty="0"/>
            <a:t>c. 848-840 B.C.</a:t>
          </a:r>
        </a:p>
      </dsp:txBody>
      <dsp:txXfrm>
        <a:off x="1721478" y="880802"/>
        <a:ext cx="1469827" cy="753107"/>
      </dsp:txXfrm>
    </dsp:sp>
    <dsp:sp modelId="{DB4087B0-C65A-4D58-9919-E944CAEA3E42}">
      <dsp:nvSpPr>
        <dsp:cNvPr id="0" name=""/>
        <dsp:cNvSpPr/>
      </dsp:nvSpPr>
      <dsp:spPr>
        <a:xfrm>
          <a:off x="3316823" y="880802"/>
          <a:ext cx="1469827" cy="753107"/>
        </a:xfrm>
        <a:prstGeom prst="rect">
          <a:avLst/>
        </a:prstGeom>
        <a:solidFill>
          <a:schemeClr val="accent5">
            <a:hueOff val="-2413765"/>
            <a:satOff val="-6221"/>
            <a:lumOff val="-42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Joel: </a:t>
          </a:r>
        </a:p>
        <a:p>
          <a:pPr marL="0" lvl="0" indent="0" algn="ctr" defTabSz="577850">
            <a:lnSpc>
              <a:spcPct val="90000"/>
            </a:lnSpc>
            <a:spcBef>
              <a:spcPct val="0"/>
            </a:spcBef>
            <a:spcAft>
              <a:spcPct val="35000"/>
            </a:spcAft>
            <a:buNone/>
          </a:pPr>
          <a:r>
            <a:rPr lang="en-US" sz="1300" kern="1200" dirty="0"/>
            <a:t>c. 835 – 796 B.C</a:t>
          </a:r>
        </a:p>
      </dsp:txBody>
      <dsp:txXfrm>
        <a:off x="3316823" y="880802"/>
        <a:ext cx="1469827" cy="753107"/>
      </dsp:txXfrm>
    </dsp:sp>
    <dsp:sp modelId="{AE198FB6-B2D3-4077-ABC5-2B4ECF0A568D}">
      <dsp:nvSpPr>
        <dsp:cNvPr id="0" name=""/>
        <dsp:cNvSpPr/>
      </dsp:nvSpPr>
      <dsp:spPr>
        <a:xfrm>
          <a:off x="126133" y="1759427"/>
          <a:ext cx="1469827" cy="753107"/>
        </a:xfrm>
        <a:prstGeom prst="rect">
          <a:avLst/>
        </a:prstGeom>
        <a:solidFill>
          <a:schemeClr val="accent5">
            <a:hueOff val="-2896518"/>
            <a:satOff val="-7465"/>
            <a:lumOff val="-50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Jonah:</a:t>
          </a:r>
        </a:p>
        <a:p>
          <a:pPr marL="0" lvl="0" indent="0" algn="ctr" defTabSz="577850">
            <a:lnSpc>
              <a:spcPct val="90000"/>
            </a:lnSpc>
            <a:spcBef>
              <a:spcPct val="0"/>
            </a:spcBef>
            <a:spcAft>
              <a:spcPct val="35000"/>
            </a:spcAft>
            <a:buNone/>
          </a:pPr>
          <a:r>
            <a:rPr lang="en-US" sz="1300" kern="1200" dirty="0"/>
            <a:t>c. 790 – 739 B.C.</a:t>
          </a:r>
        </a:p>
      </dsp:txBody>
      <dsp:txXfrm>
        <a:off x="126133" y="1759427"/>
        <a:ext cx="1469827" cy="753107"/>
      </dsp:txXfrm>
    </dsp:sp>
    <dsp:sp modelId="{4D3479A5-BC9C-4C2D-A9EE-5B011E2F9B18}">
      <dsp:nvSpPr>
        <dsp:cNvPr id="0" name=""/>
        <dsp:cNvSpPr/>
      </dsp:nvSpPr>
      <dsp:spPr>
        <a:xfrm>
          <a:off x="1721478" y="1759427"/>
          <a:ext cx="1469827" cy="753107"/>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Hosea and Amos: </a:t>
          </a:r>
        </a:p>
        <a:p>
          <a:pPr marL="0" lvl="0" indent="0" algn="ctr" defTabSz="577850">
            <a:lnSpc>
              <a:spcPct val="90000"/>
            </a:lnSpc>
            <a:spcBef>
              <a:spcPct val="0"/>
            </a:spcBef>
            <a:spcAft>
              <a:spcPct val="35000"/>
            </a:spcAft>
            <a:buNone/>
          </a:pPr>
          <a:r>
            <a:rPr lang="en-US" sz="1300" kern="1200" dirty="0"/>
            <a:t>c. 760 -725 B.C.</a:t>
          </a:r>
        </a:p>
      </dsp:txBody>
      <dsp:txXfrm>
        <a:off x="1721478" y="1759427"/>
        <a:ext cx="1469827" cy="753107"/>
      </dsp:txXfrm>
    </dsp:sp>
    <dsp:sp modelId="{6617B630-7FD9-446E-B52B-C4999BA5FCE3}">
      <dsp:nvSpPr>
        <dsp:cNvPr id="0" name=""/>
        <dsp:cNvSpPr/>
      </dsp:nvSpPr>
      <dsp:spPr>
        <a:xfrm>
          <a:off x="3316823" y="1759427"/>
          <a:ext cx="1469827" cy="753107"/>
        </a:xfrm>
        <a:prstGeom prst="rect">
          <a:avLst/>
        </a:prstGeom>
        <a:solidFill>
          <a:schemeClr val="accent5">
            <a:hueOff val="-3862025"/>
            <a:satOff val="-9954"/>
            <a:lumOff val="-67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Isaiah and Micah: </a:t>
          </a:r>
        </a:p>
        <a:p>
          <a:pPr marL="0" lvl="0" indent="0" algn="ctr" defTabSz="577850">
            <a:lnSpc>
              <a:spcPct val="90000"/>
            </a:lnSpc>
            <a:spcBef>
              <a:spcPct val="0"/>
            </a:spcBef>
            <a:spcAft>
              <a:spcPct val="35000"/>
            </a:spcAft>
            <a:buNone/>
          </a:pPr>
          <a:r>
            <a:rPr lang="en-US" sz="1300" kern="1200" dirty="0"/>
            <a:t>c. 739 – 681 B.C.</a:t>
          </a:r>
        </a:p>
      </dsp:txBody>
      <dsp:txXfrm>
        <a:off x="3316823" y="1759427"/>
        <a:ext cx="1469827" cy="753107"/>
      </dsp:txXfrm>
    </dsp:sp>
    <dsp:sp modelId="{B671FEB6-D9ED-4F7E-B34F-008103AD25B1}">
      <dsp:nvSpPr>
        <dsp:cNvPr id="0" name=""/>
        <dsp:cNvSpPr/>
      </dsp:nvSpPr>
      <dsp:spPr>
        <a:xfrm>
          <a:off x="146240" y="2638053"/>
          <a:ext cx="1469827" cy="753107"/>
        </a:xfrm>
        <a:prstGeom prst="rect">
          <a:avLst/>
        </a:prstGeom>
        <a:solidFill>
          <a:schemeClr val="accent5">
            <a:hueOff val="-4344777"/>
            <a:satOff val="-11198"/>
            <a:lumOff val="-75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Nahum: </a:t>
          </a:r>
        </a:p>
        <a:p>
          <a:pPr marL="0" lvl="0" indent="0" algn="ctr" defTabSz="577850">
            <a:lnSpc>
              <a:spcPct val="90000"/>
            </a:lnSpc>
            <a:spcBef>
              <a:spcPct val="0"/>
            </a:spcBef>
            <a:spcAft>
              <a:spcPct val="35000"/>
            </a:spcAft>
            <a:buNone/>
          </a:pPr>
          <a:r>
            <a:rPr lang="en-US" sz="1300" kern="1200" dirty="0"/>
            <a:t>c. 663–612 B.C.</a:t>
          </a:r>
        </a:p>
      </dsp:txBody>
      <dsp:txXfrm>
        <a:off x="146240" y="2638053"/>
        <a:ext cx="1469827" cy="753107"/>
      </dsp:txXfrm>
    </dsp:sp>
    <dsp:sp modelId="{ABBA86C1-B6D5-4F36-BD07-3602173D02D3}">
      <dsp:nvSpPr>
        <dsp:cNvPr id="0" name=""/>
        <dsp:cNvSpPr/>
      </dsp:nvSpPr>
      <dsp:spPr>
        <a:xfrm>
          <a:off x="1741586" y="2638053"/>
          <a:ext cx="1469827" cy="753107"/>
        </a:xfrm>
        <a:prstGeom prst="rect">
          <a:avLst/>
        </a:prstGeom>
        <a:solidFill>
          <a:schemeClr val="accent5">
            <a:hueOff val="-4827531"/>
            <a:satOff val="-12442"/>
            <a:lumOff val="-84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Habakkuk and Zephaniah: </a:t>
          </a:r>
        </a:p>
        <a:p>
          <a:pPr marL="0" lvl="0" indent="0" algn="ctr" defTabSz="577850">
            <a:lnSpc>
              <a:spcPct val="90000"/>
            </a:lnSpc>
            <a:spcBef>
              <a:spcPct val="0"/>
            </a:spcBef>
            <a:spcAft>
              <a:spcPct val="35000"/>
            </a:spcAft>
            <a:buNone/>
          </a:pPr>
          <a:r>
            <a:rPr lang="en-US" sz="1300" kern="1200" dirty="0"/>
            <a:t>c. 635-605 B.C</a:t>
          </a:r>
          <a:endParaRPr lang="en-US" sz="1300" b="0" kern="1200" dirty="0"/>
        </a:p>
      </dsp:txBody>
      <dsp:txXfrm>
        <a:off x="1741586" y="2638053"/>
        <a:ext cx="1469827" cy="753107"/>
      </dsp:txXfrm>
    </dsp:sp>
    <dsp:sp modelId="{D0F03F25-72AD-4A92-998A-CC71E4B25F7D}">
      <dsp:nvSpPr>
        <dsp:cNvPr id="0" name=""/>
        <dsp:cNvSpPr/>
      </dsp:nvSpPr>
      <dsp:spPr>
        <a:xfrm>
          <a:off x="3316823" y="2638053"/>
          <a:ext cx="1469827" cy="753107"/>
        </a:xfrm>
        <a:prstGeom prst="rect">
          <a:avLst/>
        </a:prstGeom>
        <a:solidFill>
          <a:schemeClr val="accent5">
            <a:hueOff val="-5310283"/>
            <a:satOff val="-13686"/>
            <a:lumOff val="-924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Jeremiah and Lamentations:</a:t>
          </a:r>
        </a:p>
        <a:p>
          <a:pPr marL="0" lvl="0" indent="0" algn="ctr" defTabSz="577850">
            <a:lnSpc>
              <a:spcPct val="90000"/>
            </a:lnSpc>
            <a:spcBef>
              <a:spcPct val="0"/>
            </a:spcBef>
            <a:spcAft>
              <a:spcPct val="35000"/>
            </a:spcAft>
            <a:buNone/>
          </a:pPr>
          <a:r>
            <a:rPr lang="en-US" sz="1300" kern="1200" dirty="0"/>
            <a:t>c. 630-575 B.C.</a:t>
          </a:r>
          <a:endParaRPr lang="en-US" sz="1300" b="0" kern="1200" dirty="0"/>
        </a:p>
      </dsp:txBody>
      <dsp:txXfrm>
        <a:off x="3316823" y="2638053"/>
        <a:ext cx="1469827" cy="753107"/>
      </dsp:txXfrm>
    </dsp:sp>
    <dsp:sp modelId="{037DCEB3-5FCB-47C0-97BA-3F4B3D79D7FE}">
      <dsp:nvSpPr>
        <dsp:cNvPr id="0" name=""/>
        <dsp:cNvSpPr/>
      </dsp:nvSpPr>
      <dsp:spPr>
        <a:xfrm>
          <a:off x="146240" y="3516678"/>
          <a:ext cx="1469827" cy="753107"/>
        </a:xfrm>
        <a:prstGeom prst="rect">
          <a:avLst/>
        </a:prstGeom>
        <a:solidFill>
          <a:schemeClr val="accent5">
            <a:hueOff val="-5793037"/>
            <a:satOff val="-14931"/>
            <a:lumOff val="-100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Ezekiel and Daniel: </a:t>
          </a:r>
        </a:p>
        <a:p>
          <a:pPr marL="0" lvl="0" indent="0" algn="ctr" defTabSz="577850">
            <a:lnSpc>
              <a:spcPct val="90000"/>
            </a:lnSpc>
            <a:spcBef>
              <a:spcPct val="0"/>
            </a:spcBef>
            <a:spcAft>
              <a:spcPct val="35000"/>
            </a:spcAft>
            <a:buNone/>
          </a:pPr>
          <a:r>
            <a:rPr lang="en-US" sz="1300" b="0" kern="1200" dirty="0"/>
            <a:t>c. 593 – 530 B.C.</a:t>
          </a:r>
        </a:p>
      </dsp:txBody>
      <dsp:txXfrm>
        <a:off x="146240" y="3516678"/>
        <a:ext cx="1469827" cy="753107"/>
      </dsp:txXfrm>
    </dsp:sp>
    <dsp:sp modelId="{66404390-DF1A-479A-827A-EED344DCB0E3}">
      <dsp:nvSpPr>
        <dsp:cNvPr id="0" name=""/>
        <dsp:cNvSpPr/>
      </dsp:nvSpPr>
      <dsp:spPr>
        <a:xfrm>
          <a:off x="1721478" y="3516678"/>
          <a:ext cx="1469827" cy="753107"/>
        </a:xfrm>
        <a:prstGeom prst="rect">
          <a:avLst/>
        </a:prstGeom>
        <a:solidFill>
          <a:schemeClr val="accent5">
            <a:hueOff val="-6275789"/>
            <a:satOff val="-16175"/>
            <a:lumOff val="-109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Haggai and Zechariah:</a:t>
          </a:r>
        </a:p>
        <a:p>
          <a:pPr marL="0" lvl="0" indent="0" algn="ctr" defTabSz="577850">
            <a:lnSpc>
              <a:spcPct val="90000"/>
            </a:lnSpc>
            <a:spcBef>
              <a:spcPct val="0"/>
            </a:spcBef>
            <a:spcAft>
              <a:spcPct val="35000"/>
            </a:spcAft>
            <a:buNone/>
          </a:pPr>
          <a:r>
            <a:rPr lang="en-US" sz="1300" b="0" kern="1200" dirty="0"/>
            <a:t>c. 520-470 B.C.</a:t>
          </a:r>
        </a:p>
      </dsp:txBody>
      <dsp:txXfrm>
        <a:off x="1721478" y="3516678"/>
        <a:ext cx="1469827" cy="753107"/>
      </dsp:txXfrm>
    </dsp:sp>
    <dsp:sp modelId="{4BA910C2-6606-4A4B-8D4B-E0FE042A69A4}">
      <dsp:nvSpPr>
        <dsp:cNvPr id="0" name=""/>
        <dsp:cNvSpPr/>
      </dsp:nvSpPr>
      <dsp:spPr>
        <a:xfrm>
          <a:off x="3316823" y="3516678"/>
          <a:ext cx="1469827" cy="75310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Malachi:</a:t>
          </a:r>
        </a:p>
        <a:p>
          <a:pPr marL="0" lvl="0" indent="0" algn="ctr" defTabSz="577850">
            <a:lnSpc>
              <a:spcPct val="90000"/>
            </a:lnSpc>
            <a:spcBef>
              <a:spcPct val="0"/>
            </a:spcBef>
            <a:spcAft>
              <a:spcPct val="35000"/>
            </a:spcAft>
            <a:buNone/>
          </a:pPr>
          <a:r>
            <a:rPr lang="en-US" sz="1300" b="0" kern="1200" dirty="0"/>
            <a:t>c. 440 – 400 B.C.</a:t>
          </a:r>
        </a:p>
      </dsp:txBody>
      <dsp:txXfrm>
        <a:off x="3316823" y="3516678"/>
        <a:ext cx="1469827" cy="75310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AB9F1C-0868-4701-B58B-930C57494D4D}" type="datetimeFigureOut">
              <a:rPr lang="en-US" smtClean="0"/>
              <a:t>7/13/2026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BFABCE-252B-4AB5-BD27-58A058240D30}" type="slidenum">
              <a:rPr lang="en-US" smtClean="0"/>
              <a:t>‹#›</a:t>
            </a:fld>
            <a:endParaRPr lang="en-US" dirty="0"/>
          </a:p>
        </p:txBody>
      </p:sp>
    </p:spTree>
    <p:extLst>
      <p:ext uri="{BB962C8B-B14F-4D97-AF65-F5344CB8AC3E}">
        <p14:creationId xmlns:p14="http://schemas.microsoft.com/office/powerpoint/2010/main" val="443516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BF81A0-ADA6-4623-BE4F-40CFB8BBCB3D}" type="slidenum">
              <a:rPr lang="en-US" smtClean="0"/>
              <a:t>1</a:t>
            </a:fld>
            <a:endParaRPr lang="en-US" dirty="0"/>
          </a:p>
        </p:txBody>
      </p:sp>
    </p:spTree>
    <p:extLst>
      <p:ext uri="{BB962C8B-B14F-4D97-AF65-F5344CB8AC3E}">
        <p14:creationId xmlns:p14="http://schemas.microsoft.com/office/powerpoint/2010/main" val="285590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DC0559-D619-4E56-BF6F-3712370C2150}" type="slidenum">
              <a:rPr lang="en-US" smtClean="0"/>
              <a:t>14</a:t>
            </a:fld>
            <a:endParaRPr lang="en-US" dirty="0"/>
          </a:p>
        </p:txBody>
      </p:sp>
    </p:spTree>
    <p:extLst>
      <p:ext uri="{BB962C8B-B14F-4D97-AF65-F5344CB8AC3E}">
        <p14:creationId xmlns:p14="http://schemas.microsoft.com/office/powerpoint/2010/main" val="2401125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07BB4-86EA-4914-A13F-29DCBCFE91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6F8006-8A6C-4F87-8AB0-FF541D3FB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297366-7977-4C8C-B3AE-8FD8F58FB93C}"/>
              </a:ext>
            </a:extLst>
          </p:cNvPr>
          <p:cNvSpPr>
            <a:spLocks noGrp="1"/>
          </p:cNvSpPr>
          <p:nvPr>
            <p:ph type="dt" sz="half" idx="10"/>
          </p:nvPr>
        </p:nvSpPr>
        <p:spPr/>
        <p:txBody>
          <a:bodyPr/>
          <a:lstStyle/>
          <a:p>
            <a:r>
              <a:rPr lang="en-US" dirty="0"/>
              <a:t>Apr-6-2022</a:t>
            </a:r>
          </a:p>
        </p:txBody>
      </p:sp>
      <p:sp>
        <p:nvSpPr>
          <p:cNvPr id="5" name="Footer Placeholder 4">
            <a:extLst>
              <a:ext uri="{FF2B5EF4-FFF2-40B4-BE49-F238E27FC236}">
                <a16:creationId xmlns:a16="http://schemas.microsoft.com/office/drawing/2014/main" id="{B90230D2-09B4-454D-955F-8DEFCAD05C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EE2540-56F1-40EF-81F7-2F526985CA80}"/>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186903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4E2E-5542-4B21-A068-B36E7A26B1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98884D-27FD-4001-85C7-CE0793D3ED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266868-E0A1-4293-9A21-7A0791DCAC10}"/>
              </a:ext>
            </a:extLst>
          </p:cNvPr>
          <p:cNvSpPr>
            <a:spLocks noGrp="1"/>
          </p:cNvSpPr>
          <p:nvPr>
            <p:ph type="dt" sz="half" idx="10"/>
          </p:nvPr>
        </p:nvSpPr>
        <p:spPr/>
        <p:txBody>
          <a:bodyPr/>
          <a:lstStyle/>
          <a:p>
            <a:r>
              <a:rPr lang="en-US" dirty="0"/>
              <a:t>Apr-6-2022</a:t>
            </a:r>
          </a:p>
        </p:txBody>
      </p:sp>
      <p:sp>
        <p:nvSpPr>
          <p:cNvPr id="5" name="Footer Placeholder 4">
            <a:extLst>
              <a:ext uri="{FF2B5EF4-FFF2-40B4-BE49-F238E27FC236}">
                <a16:creationId xmlns:a16="http://schemas.microsoft.com/office/drawing/2014/main" id="{40FF0AC7-98BC-4512-9072-DB4F529F69A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D229554-2857-479E-859D-48F1422AF5C7}"/>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77066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46BCDD-C89D-4975-AAA3-360ECA2D8C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4D6CD8-A60C-4E3C-8C50-F913306527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BD21ED-498A-4228-8FA9-AFF1FFDD9EE8}"/>
              </a:ext>
            </a:extLst>
          </p:cNvPr>
          <p:cNvSpPr>
            <a:spLocks noGrp="1"/>
          </p:cNvSpPr>
          <p:nvPr>
            <p:ph type="dt" sz="half" idx="10"/>
          </p:nvPr>
        </p:nvSpPr>
        <p:spPr/>
        <p:txBody>
          <a:bodyPr/>
          <a:lstStyle/>
          <a:p>
            <a:r>
              <a:rPr lang="en-US" dirty="0"/>
              <a:t>Apr-6-2022</a:t>
            </a:r>
          </a:p>
        </p:txBody>
      </p:sp>
      <p:sp>
        <p:nvSpPr>
          <p:cNvPr id="5" name="Footer Placeholder 4">
            <a:extLst>
              <a:ext uri="{FF2B5EF4-FFF2-40B4-BE49-F238E27FC236}">
                <a16:creationId xmlns:a16="http://schemas.microsoft.com/office/drawing/2014/main" id="{74A0281A-8BEF-47E5-8CF5-A8B93FE608B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5EE23B-65CA-4243-864D-812B2E37C98F}"/>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1562095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hart and 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C0C88D-87E5-47C3-AA92-269E45C85DD1}"/>
              </a:ext>
              <a:ext uri="{C183D7F6-B498-43B3-948B-1728B52AA6E4}">
                <adec:decorative xmlns:adec="http://schemas.microsoft.com/office/drawing/2017/decorative" val="1"/>
              </a:ext>
            </a:extLst>
          </p:cNvPr>
          <p:cNvSpPr/>
          <p:nvPr userDrawn="1"/>
        </p:nvSpPr>
        <p:spPr>
          <a:xfrm rot="10800000" flipH="1">
            <a:off x="-2" y="10799"/>
            <a:ext cx="12192003" cy="1818001"/>
          </a:xfrm>
          <a:prstGeom prst="rect">
            <a:avLst/>
          </a:prstGeom>
          <a:gradFill>
            <a:gsLst>
              <a:gs pos="8000">
                <a:schemeClr val="accent2">
                  <a:lumMod val="40000"/>
                  <a:lumOff val="60000"/>
                </a:schemeClr>
              </a:gs>
              <a:gs pos="72000">
                <a:schemeClr val="accent3"/>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dirty="0"/>
          </a:p>
        </p:txBody>
      </p:sp>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a:xfrm>
            <a:off x="1446589" y="429770"/>
            <a:ext cx="10241280" cy="1234440"/>
          </a:xfrm>
        </p:spPr>
        <p:txBody>
          <a:bodyPr/>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lvl1pPr>
              <a:defRPr>
                <a:solidFill>
                  <a:schemeClr val="tx1"/>
                </a:solidFill>
              </a:defRPr>
            </a:lvl1pPr>
          </a:lstStyle>
          <a:p>
            <a:r>
              <a:rPr lang="en-US" dirty="0"/>
              <a:t>5-Jun-2024</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a:xfrm>
            <a:off x="1320803" y="2865442"/>
            <a:ext cx="10240960" cy="2708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reeform: Shape 7">
            <a:extLst>
              <a:ext uri="{FF2B5EF4-FFF2-40B4-BE49-F238E27FC236}">
                <a16:creationId xmlns:a16="http://schemas.microsoft.com/office/drawing/2014/main" id="{4D12C7D5-A921-47A9-8619-DD3D6EC8142C}"/>
              </a:ext>
              <a:ext uri="{C183D7F6-B498-43B3-948B-1728B52AA6E4}">
                <adec:decorative xmlns:adec="http://schemas.microsoft.com/office/drawing/2017/decorative" val="1"/>
              </a:ext>
            </a:extLst>
          </p:cNvPr>
          <p:cNvSpPr/>
          <p:nvPr userDrawn="1"/>
        </p:nvSpPr>
        <p:spPr>
          <a:xfrm rot="14834054">
            <a:off x="4822385" y="-1739232"/>
            <a:ext cx="3118759" cy="4639931"/>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8" dirty="0"/>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lvl1pPr>
              <a:defRPr>
                <a:solidFill>
                  <a:schemeClr val="tx1"/>
                </a:solidFill>
              </a:defRPr>
            </a:lvl1pPr>
          </a:lstStyle>
          <a:p>
            <a:fld id="{C01389E6-C847-4AD0-B56D-D205B2EAB1EE}" type="slidenum">
              <a:rPr lang="en-US" smtClean="0"/>
              <a:pPr/>
              <a:t>‹#›</a:t>
            </a:fld>
            <a:endParaRPr lang="en-US" dirty="0"/>
          </a:p>
        </p:txBody>
      </p:sp>
      <p:sp>
        <p:nvSpPr>
          <p:cNvPr id="9" name="Rectangle 8">
            <a:extLst>
              <a:ext uri="{FF2B5EF4-FFF2-40B4-BE49-F238E27FC236}">
                <a16:creationId xmlns:a16="http://schemas.microsoft.com/office/drawing/2014/main" id="{34315B16-F859-4692-83E7-34DB868379B2}"/>
              </a:ext>
              <a:ext uri="{C183D7F6-B498-43B3-948B-1728B52AA6E4}">
                <adec:decorative xmlns:adec="http://schemas.microsoft.com/office/drawing/2017/decorative" val="1"/>
              </a:ext>
            </a:extLst>
          </p:cNvPr>
          <p:cNvSpPr/>
          <p:nvPr userDrawn="1"/>
        </p:nvSpPr>
        <p:spPr>
          <a:xfrm flipH="1">
            <a:off x="4060818" y="0"/>
            <a:ext cx="8115300"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dirty="0"/>
          </a:p>
        </p:txBody>
      </p:sp>
    </p:spTree>
    <p:extLst>
      <p:ext uri="{BB962C8B-B14F-4D97-AF65-F5344CB8AC3E}">
        <p14:creationId xmlns:p14="http://schemas.microsoft.com/office/powerpoint/2010/main" val="2293867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79672" y="457201"/>
            <a:ext cx="6272784" cy="616267"/>
          </a:xfrm>
        </p:spPr>
        <p:txBody>
          <a:bodyPr anchor="b">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79672" y="1685038"/>
            <a:ext cx="6272784" cy="4496306"/>
          </a:xfrm>
        </p:spPr>
        <p:txBody>
          <a:bodyPr/>
          <a:lstStyle>
            <a:lvl1pPr>
              <a:buNone/>
              <a:defRPr sz="1799"/>
            </a:lvl1pPr>
          </a:lstStyle>
          <a:p>
            <a:pPr lvl="0"/>
            <a:r>
              <a:rPr lang="en-US"/>
              <a:t>Click to edit Master text styles</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905256" y="6356352"/>
            <a:ext cx="2743200" cy="365125"/>
          </a:xfrm>
        </p:spPr>
        <p:txBody>
          <a:bodyPr/>
          <a:lstStyle/>
          <a:p>
            <a:r>
              <a:rPr lang="en-US" dirty="0"/>
              <a:t>11-Nov-2024</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041648" y="6356352"/>
            <a:ext cx="4114800" cy="365125"/>
          </a:xfrm>
        </p:spPr>
        <p:txBody>
          <a:bodyPr/>
          <a:lstStyle/>
          <a:p>
            <a:r>
              <a:rPr lang="en-US" dirty="0"/>
              <a:t>Presentation Title</a:t>
            </a:r>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2"/>
            <a:ext cx="2743200" cy="365125"/>
          </a:xfrm>
        </p:spPr>
        <p:txBody>
          <a:bodyPr/>
          <a:lstStyle/>
          <a:p>
            <a:fld id="{A65A5C87-DF58-40C8-B092-1DE63DB4547E}" type="slidenum">
              <a:rPr lang="en-US" smtClean="0"/>
              <a:t>‹#›</a:t>
            </a:fld>
            <a:endParaRPr lang="en-US" dirty="0"/>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7960" y="83545"/>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79672" y="1230186"/>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201" y="321288"/>
            <a:ext cx="4050792" cy="5860056"/>
          </a:xfrm>
        </p:spPr>
        <p:txBody>
          <a:bodyPr anchor="ctr"/>
          <a:lstStyle>
            <a:lvl1pPr algn="ctr">
              <a:buNone/>
              <a:defRPr/>
            </a:lvl1pPr>
          </a:lstStyle>
          <a:p>
            <a:r>
              <a:rPr lang="en-US" dirty="0"/>
              <a:t>Click icon to add picture</a:t>
            </a:r>
          </a:p>
        </p:txBody>
      </p:sp>
    </p:spTree>
    <p:extLst>
      <p:ext uri="{BB962C8B-B14F-4D97-AF65-F5344CB8AC3E}">
        <p14:creationId xmlns:p14="http://schemas.microsoft.com/office/powerpoint/2010/main" val="3939909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07BB4-86EA-4914-A13F-29DCBCFE91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B6F8006-8A6C-4F87-8AB0-FF541D3FBF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2EEE2540-56F1-40EF-81F7-2F526985CA80}"/>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959096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0477-207E-4566-9B54-250C48DF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4A1CE-B085-4B4E-A635-F6A3F93E01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8001741-2142-4B8D-9705-670B5FA27962}"/>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993095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025B-EB6D-431E-B32F-DA0EBABA93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1C1327-08E0-44BF-89FE-1430759925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690727-A4B2-4DAA-A0D3-06509821D9DE}"/>
              </a:ext>
            </a:extLst>
          </p:cNvPr>
          <p:cNvSpPr>
            <a:spLocks noGrp="1"/>
          </p:cNvSpPr>
          <p:nvPr>
            <p:ph type="dt" sz="half" idx="10"/>
          </p:nvPr>
        </p:nvSpPr>
        <p:spPr>
          <a:xfrm>
            <a:off x="838200" y="6356350"/>
            <a:ext cx="2743200" cy="365125"/>
          </a:xfrm>
          <a:prstGeom prst="rect">
            <a:avLst/>
          </a:prstGeom>
        </p:spPr>
        <p:txBody>
          <a:bodyPr/>
          <a:lstStyle/>
          <a:p>
            <a:r>
              <a:rPr lang="en-US"/>
              <a:t>July-12-2022</a:t>
            </a:r>
            <a:endParaRPr lang="en-US" dirty="0"/>
          </a:p>
        </p:txBody>
      </p:sp>
      <p:sp>
        <p:nvSpPr>
          <p:cNvPr id="5" name="Footer Placeholder 4">
            <a:extLst>
              <a:ext uri="{FF2B5EF4-FFF2-40B4-BE49-F238E27FC236}">
                <a16:creationId xmlns:a16="http://schemas.microsoft.com/office/drawing/2014/main" id="{4A87FB91-86FE-41CA-A6E1-26D2C1DF6EC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D4985C1B-7B33-47B8-9EE7-260C5BC6248F}"/>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16963906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B756A-2242-4240-8EFE-9A5ECC0180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9FEB5-2E14-4D7B-9550-920879C68C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FCCDDD-4337-4985-9218-33298F1F45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CF13847-DB90-49B5-A57D-B57C704A057B}"/>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48362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78F0-A213-49FD-BCCA-887C56E081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8BB613-1710-4ABE-ACE9-54189560B4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BAA8A-35E8-4ABB-BBA4-C1542110B1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349F17-DD03-4B63-A7B3-F2A888F49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468AE5-8F41-4D6D-A9B6-47FF60125E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FE5DCBB-F2CC-49D8-B825-6A2883969E00}"/>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42161361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0F202-0292-4686-AFBB-617F50306D34}"/>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D4C8BB2C-4CB7-443C-AFFB-E1571B8DCFEC}"/>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197751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0477-207E-4566-9B54-250C48DF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34A1CE-B085-4B4E-A635-F6A3F93E01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B02963-7685-4711-82E0-019ABF44A20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AE4507D1-A677-4474-A705-43F4A7FDA0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001741-2142-4B8D-9705-670B5FA27962}"/>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6359649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6AA66A-9D65-4D45-8891-07F42E0BA096}"/>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41623681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34D62-A331-4194-B2B6-2D100506B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1F34A-823C-4E29-AA99-79DFA4732A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D07336-6FDE-439E-8425-124233C9D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F65AD6D9-764D-418B-926A-29905D5A4698}"/>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783050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026D-77D2-490D-A58A-40883BFDC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461153-DA58-44AF-9E9E-D683DF94B3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C5E5B49-D966-4609-932E-99C049214F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C737C9-EF37-43C3-88A1-A77313523D27}"/>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542898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E4E2E-5542-4B21-A068-B36E7A26B1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98884D-27FD-4001-85C7-CE0793D3ED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D229554-2857-479E-859D-48F1422AF5C7}"/>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9581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46BCDD-C89D-4975-AAA3-360ECA2D8C8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4D6CD8-A60C-4E3C-8C50-F913306527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C5EE23B-65CA-4243-864D-812B2E37C98F}"/>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4130962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7874" y="0"/>
            <a:ext cx="4462496"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US"/>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r>
              <a:rPr lang="en-US" dirty="0"/>
              <a:t>Presentation Title</a:t>
            </a:r>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4148" y="2743200"/>
            <a:ext cx="10137241" cy="3505200"/>
          </a:xfrm>
        </p:spPr>
        <p:txBody>
          <a:bodyPr/>
          <a:lstStyle>
            <a:lvl1pPr>
              <a:defRPr>
                <a:solidFill>
                  <a:schemeClr val="tx1">
                    <a:lumMod val="85000"/>
                    <a:lumOff val="15000"/>
                  </a:schemeClr>
                </a:solidFill>
              </a:defRPr>
            </a:lvl1pPr>
          </a:lstStyle>
          <a:p>
            <a:r>
              <a:rPr lang="en-US" dirty="0"/>
              <a:t>Click icon to add table</a:t>
            </a:r>
          </a:p>
        </p:txBody>
      </p:sp>
    </p:spTree>
    <p:extLst>
      <p:ext uri="{BB962C8B-B14F-4D97-AF65-F5344CB8AC3E}">
        <p14:creationId xmlns:p14="http://schemas.microsoft.com/office/powerpoint/2010/main" val="371765149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hart and Tab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C0C88D-87E5-47C3-AA92-269E45C85DD1}"/>
              </a:ext>
              <a:ext uri="{C183D7F6-B498-43B3-948B-1728B52AA6E4}">
                <adec:decorative xmlns:adec="http://schemas.microsoft.com/office/drawing/2017/decorative" val="1"/>
              </a:ext>
            </a:extLst>
          </p:cNvPr>
          <p:cNvSpPr/>
          <p:nvPr userDrawn="1"/>
        </p:nvSpPr>
        <p:spPr>
          <a:xfrm rot="10800000" flipH="1">
            <a:off x="-2" y="10799"/>
            <a:ext cx="12192003" cy="1818001"/>
          </a:xfrm>
          <a:prstGeom prst="rect">
            <a:avLst/>
          </a:prstGeom>
          <a:gradFill>
            <a:gsLst>
              <a:gs pos="8000">
                <a:schemeClr val="accent2">
                  <a:lumMod val="40000"/>
                  <a:lumOff val="60000"/>
                </a:schemeClr>
              </a:gs>
              <a:gs pos="72000">
                <a:schemeClr val="accent3"/>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a:xfrm>
            <a:off x="1446589" y="429770"/>
            <a:ext cx="10241280" cy="1234440"/>
          </a:xfrm>
        </p:spPr>
        <p:txBody>
          <a:bodyPr/>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lvl1pPr>
              <a:defRPr>
                <a:solidFill>
                  <a:schemeClr val="tx1"/>
                </a:solidFill>
              </a:defRPr>
            </a:lvl1pPr>
          </a:lstStyle>
          <a:p>
            <a:r>
              <a:rPr lang="en-US" dirty="0"/>
              <a:t>5-Jun-2024</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a:xfrm>
            <a:off x="1320803" y="2865440"/>
            <a:ext cx="10240960" cy="27086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reeform: Shape 7">
            <a:extLst>
              <a:ext uri="{FF2B5EF4-FFF2-40B4-BE49-F238E27FC236}">
                <a16:creationId xmlns:a16="http://schemas.microsoft.com/office/drawing/2014/main" id="{4D12C7D5-A921-47A9-8619-DD3D6EC8142C}"/>
              </a:ext>
              <a:ext uri="{C183D7F6-B498-43B3-948B-1728B52AA6E4}">
                <adec:decorative xmlns:adec="http://schemas.microsoft.com/office/drawing/2017/decorative" val="1"/>
              </a:ext>
            </a:extLst>
          </p:cNvPr>
          <p:cNvSpPr/>
          <p:nvPr userDrawn="1"/>
        </p:nvSpPr>
        <p:spPr>
          <a:xfrm rot="14834054">
            <a:off x="4822384" y="-1739232"/>
            <a:ext cx="3118759" cy="4639931"/>
          </a:xfrm>
          <a:custGeom>
            <a:avLst/>
            <a:gdLst>
              <a:gd name="connsiteX0" fmla="*/ 3118759 w 3118759"/>
              <a:gd name="connsiteY0" fmla="*/ 79510 h 4639931"/>
              <a:gd name="connsiteX1" fmla="*/ 1204940 w 3118759"/>
              <a:gd name="connsiteY1" fmla="*/ 4639931 h 4639931"/>
              <a:gd name="connsiteX2" fmla="*/ 1103495 w 3118759"/>
              <a:gd name="connsiteY2" fmla="*/ 4578302 h 4639931"/>
              <a:gd name="connsiteX3" fmla="*/ 0 w 3118759"/>
              <a:gd name="connsiteY3" fmla="*/ 2502877 h 4639931"/>
              <a:gd name="connsiteX4" fmla="*/ 2502877 w 3118759"/>
              <a:gd name="connsiteY4" fmla="*/ 0 h 4639931"/>
              <a:gd name="connsiteX5" fmla="*/ 3007294 w 3118759"/>
              <a:gd name="connsiteY5" fmla="*/ 50850 h 463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759" h="4639931">
                <a:moveTo>
                  <a:pt x="3118759" y="79510"/>
                </a:moveTo>
                <a:lnTo>
                  <a:pt x="1204940" y="4639931"/>
                </a:lnTo>
                <a:lnTo>
                  <a:pt x="1103495" y="4578302"/>
                </a:lnTo>
                <a:cubicBezTo>
                  <a:pt x="437725" y="4128517"/>
                  <a:pt x="0" y="3366815"/>
                  <a:pt x="0" y="2502877"/>
                </a:cubicBezTo>
                <a:cubicBezTo>
                  <a:pt x="0" y="1120576"/>
                  <a:pt x="1120576" y="0"/>
                  <a:pt x="2502877" y="0"/>
                </a:cubicBezTo>
                <a:cubicBezTo>
                  <a:pt x="2675665" y="0"/>
                  <a:pt x="2844363" y="17509"/>
                  <a:pt x="3007294" y="50850"/>
                </a:cubicBezTo>
                <a:close/>
              </a:path>
            </a:pathLst>
          </a:custGeom>
          <a:gradFill>
            <a:gsLst>
              <a:gs pos="0">
                <a:schemeClr val="accent6">
                  <a:alpha val="12000"/>
                </a:schemeClr>
              </a:gs>
              <a:gs pos="100000">
                <a:schemeClr val="accent6">
                  <a:lumMod val="60000"/>
                  <a:lumOff val="40000"/>
                  <a:alpha val="20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799" dirty="0"/>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endParaRPr lang="en-US" dirty="0"/>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lvl1pPr>
              <a:defRPr>
                <a:solidFill>
                  <a:schemeClr val="tx1"/>
                </a:solidFill>
              </a:defRPr>
            </a:lvl1pPr>
          </a:lstStyle>
          <a:p>
            <a:fld id="{C01389E6-C847-4AD0-B56D-D205B2EAB1EE}" type="slidenum">
              <a:rPr lang="en-US" smtClean="0"/>
              <a:pPr/>
              <a:t>‹#›</a:t>
            </a:fld>
            <a:endParaRPr lang="en-US" dirty="0"/>
          </a:p>
        </p:txBody>
      </p:sp>
      <p:sp>
        <p:nvSpPr>
          <p:cNvPr id="9" name="Rectangle 8">
            <a:extLst>
              <a:ext uri="{FF2B5EF4-FFF2-40B4-BE49-F238E27FC236}">
                <a16:creationId xmlns:a16="http://schemas.microsoft.com/office/drawing/2014/main" id="{34315B16-F859-4692-83E7-34DB868379B2}"/>
              </a:ext>
              <a:ext uri="{C183D7F6-B498-43B3-948B-1728B52AA6E4}">
                <adec:decorative xmlns:adec="http://schemas.microsoft.com/office/drawing/2017/decorative" val="1"/>
              </a:ext>
            </a:extLst>
          </p:cNvPr>
          <p:cNvSpPr/>
          <p:nvPr userDrawn="1"/>
        </p:nvSpPr>
        <p:spPr>
          <a:xfrm flipH="1">
            <a:off x="4060818" y="0"/>
            <a:ext cx="8115300" cy="1945408"/>
          </a:xfrm>
          <a:prstGeom prst="rect">
            <a:avLst/>
          </a:prstGeom>
          <a:gradFill>
            <a:gsLst>
              <a:gs pos="0">
                <a:schemeClr val="accent6">
                  <a:alpha val="16000"/>
                </a:schemeClr>
              </a:gs>
              <a:gs pos="62000">
                <a:schemeClr val="accent5">
                  <a:alpha val="0"/>
                </a:scheme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Tree>
    <p:extLst>
      <p:ext uri="{BB962C8B-B14F-4D97-AF65-F5344CB8AC3E}">
        <p14:creationId xmlns:p14="http://schemas.microsoft.com/office/powerpoint/2010/main" val="15583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025B-EB6D-431E-B32F-DA0EBABA93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1C1327-08E0-44BF-89FE-1430759925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690727-A4B2-4DAA-A0D3-06509821D9DE}"/>
              </a:ext>
            </a:extLst>
          </p:cNvPr>
          <p:cNvSpPr>
            <a:spLocks noGrp="1"/>
          </p:cNvSpPr>
          <p:nvPr>
            <p:ph type="dt" sz="half" idx="10"/>
          </p:nvPr>
        </p:nvSpPr>
        <p:spPr/>
        <p:txBody>
          <a:bodyPr/>
          <a:lstStyle/>
          <a:p>
            <a:r>
              <a:rPr lang="en-US" dirty="0"/>
              <a:t>Apr-6-2022</a:t>
            </a:r>
          </a:p>
        </p:txBody>
      </p:sp>
      <p:sp>
        <p:nvSpPr>
          <p:cNvPr id="5" name="Footer Placeholder 4">
            <a:extLst>
              <a:ext uri="{FF2B5EF4-FFF2-40B4-BE49-F238E27FC236}">
                <a16:creationId xmlns:a16="http://schemas.microsoft.com/office/drawing/2014/main" id="{4A87FB91-86FE-41CA-A6E1-26D2C1DF6E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4985C1B-7B33-47B8-9EE7-260C5BC6248F}"/>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378474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B756A-2242-4240-8EFE-9A5ECC0180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29FEB5-2E14-4D7B-9550-920879C68C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FCCDDD-4337-4985-9218-33298F1F45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C28734-EB3A-4D05-9AA9-CA49A09A90C6}"/>
              </a:ext>
            </a:extLst>
          </p:cNvPr>
          <p:cNvSpPr>
            <a:spLocks noGrp="1"/>
          </p:cNvSpPr>
          <p:nvPr>
            <p:ph type="dt" sz="half" idx="10"/>
          </p:nvPr>
        </p:nvSpPr>
        <p:spPr/>
        <p:txBody>
          <a:bodyPr/>
          <a:lstStyle/>
          <a:p>
            <a:r>
              <a:rPr lang="en-US" dirty="0"/>
              <a:t>Apr-6-2022</a:t>
            </a:r>
          </a:p>
        </p:txBody>
      </p:sp>
      <p:sp>
        <p:nvSpPr>
          <p:cNvPr id="6" name="Footer Placeholder 5">
            <a:extLst>
              <a:ext uri="{FF2B5EF4-FFF2-40B4-BE49-F238E27FC236}">
                <a16:creationId xmlns:a16="http://schemas.microsoft.com/office/drawing/2014/main" id="{BF4D9EB8-008E-4619-9176-54121F7230B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CF13847-DB90-49B5-A57D-B57C704A057B}"/>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245103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78F0-A213-49FD-BCCA-887C56E081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88BB613-1710-4ABE-ACE9-54189560B4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3ABAA8A-35E8-4ABB-BBA4-C1542110B1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349F17-DD03-4B63-A7B3-F2A888F491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468AE5-8F41-4D6D-A9B6-47FF60125E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82AC4C-38DF-450D-9097-EDE12F39FF15}"/>
              </a:ext>
            </a:extLst>
          </p:cNvPr>
          <p:cNvSpPr>
            <a:spLocks noGrp="1"/>
          </p:cNvSpPr>
          <p:nvPr>
            <p:ph type="dt" sz="half" idx="10"/>
          </p:nvPr>
        </p:nvSpPr>
        <p:spPr/>
        <p:txBody>
          <a:bodyPr/>
          <a:lstStyle/>
          <a:p>
            <a:r>
              <a:rPr lang="en-US" dirty="0"/>
              <a:t>Apr-6-2022</a:t>
            </a:r>
          </a:p>
        </p:txBody>
      </p:sp>
      <p:sp>
        <p:nvSpPr>
          <p:cNvPr id="8" name="Footer Placeholder 7">
            <a:extLst>
              <a:ext uri="{FF2B5EF4-FFF2-40B4-BE49-F238E27FC236}">
                <a16:creationId xmlns:a16="http://schemas.microsoft.com/office/drawing/2014/main" id="{98BA1DFD-FD6D-42F2-9DBF-FF4C1B6705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FE5DCBB-F2CC-49D8-B825-6A2883969E00}"/>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2606530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0F202-0292-4686-AFBB-617F50306D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2D4996-D436-4469-A6FF-96A02A666BB9}"/>
              </a:ext>
            </a:extLst>
          </p:cNvPr>
          <p:cNvSpPr>
            <a:spLocks noGrp="1"/>
          </p:cNvSpPr>
          <p:nvPr>
            <p:ph type="dt" sz="half" idx="10"/>
          </p:nvPr>
        </p:nvSpPr>
        <p:spPr/>
        <p:txBody>
          <a:bodyPr/>
          <a:lstStyle/>
          <a:p>
            <a:r>
              <a:rPr lang="en-US" dirty="0"/>
              <a:t>Apr-6-2022</a:t>
            </a:r>
          </a:p>
        </p:txBody>
      </p:sp>
      <p:sp>
        <p:nvSpPr>
          <p:cNvPr id="4" name="Footer Placeholder 3">
            <a:extLst>
              <a:ext uri="{FF2B5EF4-FFF2-40B4-BE49-F238E27FC236}">
                <a16:creationId xmlns:a16="http://schemas.microsoft.com/office/drawing/2014/main" id="{0A61AD29-4CF7-4480-9567-5ADCB9F97B4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4C8BB2C-4CB7-443C-AFFB-E1571B8DCFEC}"/>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151757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861D24-5419-4E33-8E51-B0A4480D48B7}"/>
              </a:ext>
            </a:extLst>
          </p:cNvPr>
          <p:cNvSpPr>
            <a:spLocks noGrp="1"/>
          </p:cNvSpPr>
          <p:nvPr>
            <p:ph type="dt" sz="half" idx="10"/>
          </p:nvPr>
        </p:nvSpPr>
        <p:spPr/>
        <p:txBody>
          <a:bodyPr/>
          <a:lstStyle/>
          <a:p>
            <a:r>
              <a:rPr lang="en-US" dirty="0"/>
              <a:t>Apr-6-2022</a:t>
            </a:r>
          </a:p>
        </p:txBody>
      </p:sp>
      <p:sp>
        <p:nvSpPr>
          <p:cNvPr id="3" name="Footer Placeholder 2">
            <a:extLst>
              <a:ext uri="{FF2B5EF4-FFF2-40B4-BE49-F238E27FC236}">
                <a16:creationId xmlns:a16="http://schemas.microsoft.com/office/drawing/2014/main" id="{41625072-72C1-47F9-AF39-569D33913FF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6AA66A-9D65-4D45-8891-07F42E0BA096}"/>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736107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34D62-A331-4194-B2B6-2D100506B9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C1F34A-823C-4E29-AA99-79DFA4732A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D07336-6FDE-439E-8425-124233C9D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0E2124-CFB0-4AA1-AA71-099CB1109870}"/>
              </a:ext>
            </a:extLst>
          </p:cNvPr>
          <p:cNvSpPr>
            <a:spLocks noGrp="1"/>
          </p:cNvSpPr>
          <p:nvPr>
            <p:ph type="dt" sz="half" idx="10"/>
          </p:nvPr>
        </p:nvSpPr>
        <p:spPr/>
        <p:txBody>
          <a:bodyPr/>
          <a:lstStyle/>
          <a:p>
            <a:r>
              <a:rPr lang="en-US" dirty="0"/>
              <a:t>Apr-6-2022</a:t>
            </a:r>
          </a:p>
        </p:txBody>
      </p:sp>
      <p:sp>
        <p:nvSpPr>
          <p:cNvPr id="6" name="Footer Placeholder 5">
            <a:extLst>
              <a:ext uri="{FF2B5EF4-FFF2-40B4-BE49-F238E27FC236}">
                <a16:creationId xmlns:a16="http://schemas.microsoft.com/office/drawing/2014/main" id="{D88A4291-FAD5-43C6-BE43-8A249A883A7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65AD6D9-764D-418B-926A-29905D5A4698}"/>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464112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5026D-77D2-490D-A58A-40883BFDC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461153-DA58-44AF-9E9E-D683DF94B3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C5E5B49-D966-4609-932E-99C049214F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01998B-EAD8-4F81-9460-8B11177059A9}"/>
              </a:ext>
            </a:extLst>
          </p:cNvPr>
          <p:cNvSpPr>
            <a:spLocks noGrp="1"/>
          </p:cNvSpPr>
          <p:nvPr>
            <p:ph type="dt" sz="half" idx="10"/>
          </p:nvPr>
        </p:nvSpPr>
        <p:spPr/>
        <p:txBody>
          <a:bodyPr/>
          <a:lstStyle/>
          <a:p>
            <a:r>
              <a:rPr lang="en-US" dirty="0"/>
              <a:t>Apr-6-2022</a:t>
            </a:r>
          </a:p>
        </p:txBody>
      </p:sp>
      <p:sp>
        <p:nvSpPr>
          <p:cNvPr id="6" name="Footer Placeholder 5">
            <a:extLst>
              <a:ext uri="{FF2B5EF4-FFF2-40B4-BE49-F238E27FC236}">
                <a16:creationId xmlns:a16="http://schemas.microsoft.com/office/drawing/2014/main" id="{32260FCF-28CE-40C4-8FAA-03B58363E22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AC737C9-EF37-43C3-88A1-A77313523D27}"/>
              </a:ext>
            </a:extLst>
          </p:cNvPr>
          <p:cNvSpPr>
            <a:spLocks noGrp="1"/>
          </p:cNvSpPr>
          <p:nvPr>
            <p:ph type="sldNum" sz="quarter" idx="12"/>
          </p:nvPr>
        </p:nvSpPr>
        <p:spPr/>
        <p:txBody>
          <a:bodyPr/>
          <a:lstStyle/>
          <a:p>
            <a:fld id="{AA404F46-0C47-424B-883B-DA147CF358A3}" type="slidenum">
              <a:rPr lang="en-US" smtClean="0"/>
              <a:t>‹#›</a:t>
            </a:fld>
            <a:endParaRPr lang="en-US" dirty="0"/>
          </a:p>
        </p:txBody>
      </p:sp>
    </p:spTree>
    <p:extLst>
      <p:ext uri="{BB962C8B-B14F-4D97-AF65-F5344CB8AC3E}">
        <p14:creationId xmlns:p14="http://schemas.microsoft.com/office/powerpoint/2010/main" val="3444307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9644D0-307E-4EAE-B5DD-A4FEBEE7DE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4A19B5-3797-4429-8CEF-8F875BFCED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456583-18FE-490B-BAC8-4D41D5560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Apr-6-2022</a:t>
            </a:r>
          </a:p>
        </p:txBody>
      </p:sp>
      <p:sp>
        <p:nvSpPr>
          <p:cNvPr id="5" name="Footer Placeholder 4">
            <a:extLst>
              <a:ext uri="{FF2B5EF4-FFF2-40B4-BE49-F238E27FC236}">
                <a16:creationId xmlns:a16="http://schemas.microsoft.com/office/drawing/2014/main" id="{B5CC72E4-D919-4E4C-A907-CCA3C267C3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5B6F07A-ACA0-4075-BF8F-91023973F5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04F46-0C47-424B-883B-DA147CF358A3}" type="slidenum">
              <a:rPr lang="en-US" smtClean="0"/>
              <a:t>‹#›</a:t>
            </a:fld>
            <a:endParaRPr lang="en-US" dirty="0"/>
          </a:p>
        </p:txBody>
      </p:sp>
    </p:spTree>
    <p:extLst>
      <p:ext uri="{BB962C8B-B14F-4D97-AF65-F5344CB8AC3E}">
        <p14:creationId xmlns:p14="http://schemas.microsoft.com/office/powerpoint/2010/main" val="1377574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76" r:id="rId13"/>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9644D0-307E-4EAE-B5DD-A4FEBEE7DE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34A19B5-3797-4429-8CEF-8F875BFCED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5B6F07A-ACA0-4075-BF8F-91023973F5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404F46-0C47-424B-883B-DA147CF358A3}" type="slidenum">
              <a:rPr lang="en-US" smtClean="0"/>
              <a:t>‹#›</a:t>
            </a:fld>
            <a:endParaRPr lang="en-US" dirty="0"/>
          </a:p>
        </p:txBody>
      </p:sp>
    </p:spTree>
    <p:extLst>
      <p:ext uri="{BB962C8B-B14F-4D97-AF65-F5344CB8AC3E}">
        <p14:creationId xmlns:p14="http://schemas.microsoft.com/office/powerpoint/2010/main" val="36185885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hyperlink" Target="https://www.bibleref.com/biblepassage/?search=Deuteronomy_31:22" TargetMode="External"/><Relationship Id="rId13" Type="http://schemas.openxmlformats.org/officeDocument/2006/relationships/hyperlink" Target="https://www.bibleref.com/biblepassage/?search=2_Kings_18:12" TargetMode="External"/><Relationship Id="rId3" Type="http://schemas.openxmlformats.org/officeDocument/2006/relationships/hyperlink" Target="https://www.bibleref.com/Deuteronomy/33/Deuteronomy-chapter-33.html" TargetMode="External"/><Relationship Id="rId7" Type="http://schemas.openxmlformats.org/officeDocument/2006/relationships/hyperlink" Target="https://www.bibleref.com/biblepassage/?search=Deuteronomy_31:9" TargetMode="External"/><Relationship Id="rId12" Type="http://schemas.openxmlformats.org/officeDocument/2006/relationships/hyperlink" Target="https://www.bibleref.com/biblepassage/?search=2_Kings_14:6" TargetMode="External"/><Relationship Id="rId2" Type="http://schemas.openxmlformats.org/officeDocument/2006/relationships/hyperlink" Target="https://www.bibleref.com/biblepassage/?search=Deuteronomy_32:48-52" TargetMode="External"/><Relationship Id="rId16" Type="http://schemas.openxmlformats.org/officeDocument/2006/relationships/hyperlink" Target="https://www.bibleref.com/biblepassage/?search=Deuteronomy_31:24-26" TargetMode="External"/><Relationship Id="rId1" Type="http://schemas.openxmlformats.org/officeDocument/2006/relationships/slideLayout" Target="../slideLayouts/slideLayout8.xml"/><Relationship Id="rId6" Type="http://schemas.openxmlformats.org/officeDocument/2006/relationships/hyperlink" Target="https://www.bibleref.com/biblepassage/?search=Deuteronomy_1:5" TargetMode="External"/><Relationship Id="rId11" Type="http://schemas.openxmlformats.org/officeDocument/2006/relationships/hyperlink" Target="https://www.bibleref.com/biblepassage/?search=1_Kings_8:53" TargetMode="External"/><Relationship Id="rId5" Type="http://schemas.openxmlformats.org/officeDocument/2006/relationships/hyperlink" Target="https://www.bibleref.com/biblepassage/?search=Deuteronomy_1:1" TargetMode="External"/><Relationship Id="rId15" Type="http://schemas.openxmlformats.org/officeDocument/2006/relationships/hyperlink" Target="https://www.bibleref.com/biblepassage/?search=Romans_10:19" TargetMode="External"/><Relationship Id="rId10" Type="http://schemas.openxmlformats.org/officeDocument/2006/relationships/hyperlink" Target="https://www.bibleref.com/biblepassage/?search=1_Kings_2:3" TargetMode="External"/><Relationship Id="rId4" Type="http://schemas.openxmlformats.org/officeDocument/2006/relationships/hyperlink" Target="https://www.bibleref.com/biblepassage/?search=Deuteronomy_1:3" TargetMode="External"/><Relationship Id="rId9" Type="http://schemas.openxmlformats.org/officeDocument/2006/relationships/hyperlink" Target="https://www.bibleref.com/biblepassage/?search=Deuteronomy_31:24" TargetMode="External"/><Relationship Id="rId14" Type="http://schemas.openxmlformats.org/officeDocument/2006/relationships/hyperlink" Target="https://www.bibleref.com/biblepassage/?search=Acts_3:22-23"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ww.bibleref.com/biblepassage/?search=Deuteronomy_1:34-36" TargetMode="External"/><Relationship Id="rId13" Type="http://schemas.openxmlformats.org/officeDocument/2006/relationships/hyperlink" Target="https://www.bibleref.com/Deuteronomy/1/Deuteronomy-chapter-1.html" TargetMode="External"/><Relationship Id="rId18" Type="http://schemas.openxmlformats.org/officeDocument/2006/relationships/hyperlink" Target="https://www.bibleref.com/biblepassage/?search=Deuteronomy_1:34-39" TargetMode="External"/><Relationship Id="rId3" Type="http://schemas.openxmlformats.org/officeDocument/2006/relationships/hyperlink" Target="https://www.bibleref.com/biblepassage/?search=Numbers_36:13" TargetMode="External"/><Relationship Id="rId7" Type="http://schemas.openxmlformats.org/officeDocument/2006/relationships/hyperlink" Target="https://www.bibleref.com/biblepassage/?search=Deuteronomy_34:5-12" TargetMode="External"/><Relationship Id="rId12" Type="http://schemas.openxmlformats.org/officeDocument/2006/relationships/hyperlink" Target="https://www.bibleref.com/biblepassage/?search=Deuteronomy_1:1" TargetMode="External"/><Relationship Id="rId17" Type="http://schemas.openxmlformats.org/officeDocument/2006/relationships/hyperlink" Target="https://www.bibleref.com/biblepassage/?search=Deuteronomy_33:1-29" TargetMode="External"/><Relationship Id="rId2" Type="http://schemas.openxmlformats.org/officeDocument/2006/relationships/image" Target="../media/image10.png"/><Relationship Id="rId16" Type="http://schemas.openxmlformats.org/officeDocument/2006/relationships/hyperlink" Target="https://www.bibleref.com/Deuteronomy/32/Deuteronomy-chapter-32.html" TargetMode="External"/><Relationship Id="rId1" Type="http://schemas.openxmlformats.org/officeDocument/2006/relationships/slideLayout" Target="../slideLayouts/slideLayout4.xml"/><Relationship Id="rId6" Type="http://schemas.openxmlformats.org/officeDocument/2006/relationships/hyperlink" Target="https://www.bibleref.com/biblepassage/?search=Deuteronomy_34:1-4" TargetMode="External"/><Relationship Id="rId11" Type="http://schemas.openxmlformats.org/officeDocument/2006/relationships/hyperlink" Target="https://www.bibleref.com/biblepassage/?search=Joshua_5:6-12" TargetMode="External"/><Relationship Id="rId5" Type="http://schemas.openxmlformats.org/officeDocument/2006/relationships/hyperlink" Target="https://www.bibleref.com/biblepassage/?search=Deuteronomy_32:48-52" TargetMode="External"/><Relationship Id="rId15" Type="http://schemas.openxmlformats.org/officeDocument/2006/relationships/hyperlink" Target="https://www.bibleref.com/Deuteronomy/31/Deuteronomy-chapter-31.html" TargetMode="External"/><Relationship Id="rId10" Type="http://schemas.openxmlformats.org/officeDocument/2006/relationships/hyperlink" Target="https://www.bibleref.com/biblepassage/?search=Deuteronomy_34:8" TargetMode="External"/><Relationship Id="rId4" Type="http://schemas.openxmlformats.org/officeDocument/2006/relationships/hyperlink" Target="https://www.bibleref.com/biblepassage/?search=Deuteronomy_31:1-29" TargetMode="External"/><Relationship Id="rId9" Type="http://schemas.openxmlformats.org/officeDocument/2006/relationships/hyperlink" Target="https://www.bibleref.com/biblepassage/?search=Deuteronomy_1:3" TargetMode="External"/><Relationship Id="rId14" Type="http://schemas.openxmlformats.org/officeDocument/2006/relationships/hyperlink" Target="https://www.bibleref.com/Deuteronomy/30/Deuteronomy-chapter-30.html"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blueletterbible.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bibleref.com/biblepassage/?search=Deuteronomy_18:13-14" TargetMode="External"/><Relationship Id="rId3" Type="http://schemas.openxmlformats.org/officeDocument/2006/relationships/hyperlink" Target="https://www.bibleref.com/Deuteronomy/4/Deuteronomy-4-2.html" TargetMode="External"/><Relationship Id="rId7" Type="http://schemas.openxmlformats.org/officeDocument/2006/relationships/hyperlink" Target="https://www.bibleref.com/biblepassage/?search=Deuteronomy_16:18-20" TargetMode="External"/><Relationship Id="rId2" Type="http://schemas.openxmlformats.org/officeDocument/2006/relationships/hyperlink" Target="https://www.bibleref.com/Deuteronomy/1/Deuteronomy-1-3.html" TargetMode="External"/><Relationship Id="rId1" Type="http://schemas.openxmlformats.org/officeDocument/2006/relationships/slideLayout" Target="../slideLayouts/slideLayout6.xml"/><Relationship Id="rId6" Type="http://schemas.openxmlformats.org/officeDocument/2006/relationships/hyperlink" Target="https://www.bibleref.com/biblepassage/?search=Deuteronomy_8:11-14" TargetMode="External"/><Relationship Id="rId11" Type="http://schemas.openxmlformats.org/officeDocument/2006/relationships/hyperlink" Target="https://www.bibleref.com/biblepassage/?search=Deuteronomy_32:46-47" TargetMode="External"/><Relationship Id="rId5" Type="http://schemas.openxmlformats.org/officeDocument/2006/relationships/hyperlink" Target="https://www.bibleref.com/biblepassage/?search=Deuteronomy_6:4-7" TargetMode="External"/><Relationship Id="rId10" Type="http://schemas.openxmlformats.org/officeDocument/2006/relationships/hyperlink" Target="https://www.bibleref.com/biblepassage/?search=Deuteronomy_31:7-8" TargetMode="External"/><Relationship Id="rId4" Type="http://schemas.openxmlformats.org/officeDocument/2006/relationships/hyperlink" Target="https://www.bibleref.com/biblepassage/?search=Deuteronomy_4:32-35" TargetMode="External"/><Relationship Id="rId9" Type="http://schemas.openxmlformats.org/officeDocument/2006/relationships/hyperlink" Target="https://www.bibleref.com/biblepassage/?search=Deuteronomy_30:19-2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bibleref.com/Deuteronomy/4/Deuteronomy-chapter-4.html" TargetMode="External"/><Relationship Id="rId7" Type="http://schemas.openxmlformats.org/officeDocument/2006/relationships/slide" Target="slide19.xml"/><Relationship Id="rId2" Type="http://schemas.openxmlformats.org/officeDocument/2006/relationships/hyperlink" Target="https://www.bibleref.com/Leviticus/17/Leviticus-chapter-17.html" TargetMode="External"/><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hyperlink" Target="https://www.bibleref.com/biblepassage/?search=Deuteronomy_14:22-29" TargetMode="External"/><Relationship Id="rId4" Type="http://schemas.openxmlformats.org/officeDocument/2006/relationships/hyperlink" Target="https://www.bibleref.com/Matthew/5/Matthew-chapter-5.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hyperlink" Target="https://www.gotquestions.org/books-of-the-Bible.html" TargetMode="External"/><Relationship Id="rId3" Type="http://schemas.openxmlformats.org/officeDocument/2006/relationships/hyperlink" Target="https://www.bibleref.com/biblepassage/?search=2_Timothy_3:16-17" TargetMode="External"/><Relationship Id="rId7" Type="http://schemas.openxmlformats.org/officeDocument/2006/relationships/hyperlink" Target="https://www.bibleref.com/biblepassage/?search=Matthew_24:35" TargetMode="External"/><Relationship Id="rId2" Type="http://schemas.openxmlformats.org/officeDocument/2006/relationships/hyperlink" Target="https://www.bibleref.com/biblepassage/?search=Matthew_28:18-20" TargetMode="External"/><Relationship Id="rId1" Type="http://schemas.openxmlformats.org/officeDocument/2006/relationships/slideLayout" Target="../slideLayouts/slideLayout25.xml"/><Relationship Id="rId6" Type="http://schemas.openxmlformats.org/officeDocument/2006/relationships/hyperlink" Target="https://www.bibleref.com/biblepassage/?search=Matthew_23:8-10" TargetMode="External"/><Relationship Id="rId5" Type="http://schemas.openxmlformats.org/officeDocument/2006/relationships/hyperlink" Target="https://www.bibleref.com/biblepassage/?search=John_16:13" TargetMode="External"/><Relationship Id="rId4" Type="http://schemas.openxmlformats.org/officeDocument/2006/relationships/hyperlink" Target="https://www.bibleref.com/biblepassage/?search=2_Peter_1:20-21" TargetMode="External"/><Relationship Id="rId9" Type="http://schemas.openxmlformats.org/officeDocument/2006/relationships/hyperlink" Target="https://www.blueletterbible.org/"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https://www.bibleref.com/biblepassage/?search=Numbers_14:20-30" TargetMode="External"/><Relationship Id="rId3" Type="http://schemas.openxmlformats.org/officeDocument/2006/relationships/hyperlink" Target="https://www.bibleref.com/biblepassage/?search=Deuteronomy_10:15-18" TargetMode="External"/><Relationship Id="rId7" Type="http://schemas.openxmlformats.org/officeDocument/2006/relationships/hyperlink" Target="https://www.bibleref.com/biblepassage/?search=Deuteronomy_2:16-18" TargetMode="External"/><Relationship Id="rId2" Type="http://schemas.openxmlformats.org/officeDocument/2006/relationships/hyperlink" Target="https://www.bibleref.com/biblepassage/?search=Deuteronomy_7:7-13" TargetMode="External"/><Relationship Id="rId1" Type="http://schemas.openxmlformats.org/officeDocument/2006/relationships/slideLayout" Target="../slideLayouts/slideLayout6.xml"/><Relationship Id="rId6" Type="http://schemas.openxmlformats.org/officeDocument/2006/relationships/hyperlink" Target="https://www.bibleref.com/biblepassage/?search=Hebrews_10:26-31" TargetMode="External"/><Relationship Id="rId11" Type="http://schemas.openxmlformats.org/officeDocument/2006/relationships/hyperlink" Target="https://www.bibleref.com/biblepassage/?search=Deuteronomy_22:22-29" TargetMode="External"/><Relationship Id="rId5" Type="http://schemas.openxmlformats.org/officeDocument/2006/relationships/hyperlink" Target="https://www.bibleref.com/biblepassage/?search=1_Corinthians_11:26-30" TargetMode="External"/><Relationship Id="rId10" Type="http://schemas.openxmlformats.org/officeDocument/2006/relationships/hyperlink" Target="https://www.bibleref.com/biblepassage/?search=Exodus_22:16-17" TargetMode="External"/><Relationship Id="rId4" Type="http://schemas.openxmlformats.org/officeDocument/2006/relationships/hyperlink" Target="https://www.bibleref.com/biblepassage/?search=Ephesians_4:1-3" TargetMode="External"/><Relationship Id="rId9" Type="http://schemas.openxmlformats.org/officeDocument/2006/relationships/hyperlink" Target="https://www.bibleref.com/biblepassage/?search=Deuteronomy_16:18-20"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bibleref.com/biblepassage/?search=Romans_11:25-27" TargetMode="External"/><Relationship Id="rId3" Type="http://schemas.openxmlformats.org/officeDocument/2006/relationships/image" Target="../media/image4.jpg"/><Relationship Id="rId7" Type="http://schemas.openxmlformats.org/officeDocument/2006/relationships/hyperlink" Target="https://www.bibleref.com/biblepassage/?search=Romans_10:18-21" TargetMode="External"/><Relationship Id="rId2" Type="http://schemas.openxmlformats.org/officeDocument/2006/relationships/image" Target="../media/image5.jpg"/><Relationship Id="rId1" Type="http://schemas.openxmlformats.org/officeDocument/2006/relationships/slideLayout" Target="../slideLayouts/slideLayout12.xml"/><Relationship Id="rId6" Type="http://schemas.openxmlformats.org/officeDocument/2006/relationships/hyperlink" Target="https://www.bibleref.com/biblepassage/?search=Deuteronomy_32:21" TargetMode="External"/><Relationship Id="rId5" Type="http://schemas.openxmlformats.org/officeDocument/2006/relationships/hyperlink" Target="https://www.bibleref.com/biblepassage/?search=Deuteronomy_30:1-4" TargetMode="External"/><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2" Type="http://schemas.openxmlformats.org/officeDocument/2006/relationships/hyperlink" Target="https://www.bibleref.com/biblepassage/?search=Deuteronomy_10:14-15"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bibleref.com/biblepassage/?search=Deuteronomy_9:1-29" TargetMode="External"/><Relationship Id="rId13" Type="http://schemas.openxmlformats.org/officeDocument/2006/relationships/hyperlink" Target="https://www.bibleref.com/biblepassage/?search=1_Peter_2:9" TargetMode="External"/><Relationship Id="rId3" Type="http://schemas.openxmlformats.org/officeDocument/2006/relationships/hyperlink" Target="https://www.bibleref.com/Deuteronomy/5/Deuteronomy-chapter-5.html" TargetMode="External"/><Relationship Id="rId7" Type="http://schemas.openxmlformats.org/officeDocument/2006/relationships/hyperlink" Target="https://www.bibleref.com/biblepassage/?search=Deuteronomy_7:1-26" TargetMode="External"/><Relationship Id="rId12" Type="http://schemas.openxmlformats.org/officeDocument/2006/relationships/hyperlink" Target="https://www.bibleref.com/biblepassage/?search=Matthew_17:1-3" TargetMode="External"/><Relationship Id="rId2" Type="http://schemas.openxmlformats.org/officeDocument/2006/relationships/hyperlink" Target="https://www.bibleref.com/Deuteronomy/1/Deuteronomy-chapter-1.html" TargetMode="External"/><Relationship Id="rId1" Type="http://schemas.openxmlformats.org/officeDocument/2006/relationships/slideLayout" Target="../slideLayouts/slideLayout2.xml"/><Relationship Id="rId6" Type="http://schemas.openxmlformats.org/officeDocument/2006/relationships/hyperlink" Target="https://www.bibleref.com/biblepassage/?search=Deuteronomy_4:7-8" TargetMode="External"/><Relationship Id="rId11" Type="http://schemas.openxmlformats.org/officeDocument/2006/relationships/hyperlink" Target="https://www.bibleref.com/biblepassage/?search=Hebrews_10:10" TargetMode="External"/><Relationship Id="rId5" Type="http://schemas.openxmlformats.org/officeDocument/2006/relationships/hyperlink" Target="https://www.bibleref.com/Deuteronomy/31/Deuteronomy-chapter-31.html" TargetMode="External"/><Relationship Id="rId15" Type="http://schemas.openxmlformats.org/officeDocument/2006/relationships/hyperlink" Target="https://www.bibleref.com/biblepassage/?search=Deuteronomy_34:1-8" TargetMode="External"/><Relationship Id="rId10" Type="http://schemas.openxmlformats.org/officeDocument/2006/relationships/hyperlink" Target="https://www.bibleref.com/biblepassage/?search=Deuteronomy_18:15-22" TargetMode="External"/><Relationship Id="rId4" Type="http://schemas.openxmlformats.org/officeDocument/2006/relationships/hyperlink" Target="https://www.bibleref.com/Deuteronomy/29/Deuteronomy-chapter-29.html" TargetMode="External"/><Relationship Id="rId9" Type="http://schemas.openxmlformats.org/officeDocument/2006/relationships/hyperlink" Target="https://www.bibleref.com/Deuteronomy/16/Deuteronomy-chapter-16.html" TargetMode="External"/><Relationship Id="rId14" Type="http://schemas.openxmlformats.org/officeDocument/2006/relationships/hyperlink" Target="https://www.bibleref.com/biblepassage/?search=Deuteronomy_1:1-4"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bibleref.com/biblepassage/?search=Deuteronomy_7:7-9" TargetMode="External"/><Relationship Id="rId3" Type="http://schemas.openxmlformats.org/officeDocument/2006/relationships/hyperlink" Target="https://www.bibleref.com/biblepassage/?search=Leviticus_19:18" TargetMode="External"/><Relationship Id="rId7" Type="http://schemas.openxmlformats.org/officeDocument/2006/relationships/hyperlink" Target="https://www.bibleref.com/biblepassage/?search=Psalm_119:11" TargetMode="External"/><Relationship Id="rId2" Type="http://schemas.openxmlformats.org/officeDocument/2006/relationships/hyperlink" Target="https://www.bibleref.com/biblepassage/?search=Deuteronomy_6:5" TargetMode="External"/><Relationship Id="rId1" Type="http://schemas.openxmlformats.org/officeDocument/2006/relationships/slideLayout" Target="../slideLayouts/slideLayout2.xml"/><Relationship Id="rId6" Type="http://schemas.openxmlformats.org/officeDocument/2006/relationships/hyperlink" Target="https://www.bibleref.com/Matthew/4/Matthew-chapter-4.html" TargetMode="External"/><Relationship Id="rId5" Type="http://schemas.openxmlformats.org/officeDocument/2006/relationships/hyperlink" Target="https://www.bibleref.com/biblepassage/?search=Galatians_5:16-26" TargetMode="External"/><Relationship Id="rId4" Type="http://schemas.openxmlformats.org/officeDocument/2006/relationships/hyperlink" Target="https://www.bibleref.com/biblepassage/?search=Deuteronomy_4:8"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bibleref.com/biblepassage/?search=Deuteronomy_5:28-29"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hyperlink" Target="https://webstersdictionary1828.com/" TargetMode="External"/><Relationship Id="rId3" Type="http://schemas.microsoft.com/office/2007/relationships/hdphoto" Target="../media/hdphoto1.wdp"/><Relationship Id="rId7" Type="http://schemas.openxmlformats.org/officeDocument/2006/relationships/hyperlink" Target="https://answersingenesis.org/" TargetMode="External"/><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hyperlink" Target="https://www.precept.org/" TargetMode="External"/><Relationship Id="rId5" Type="http://schemas.openxmlformats.org/officeDocument/2006/relationships/hyperlink" Target="https://www.gotquestions.org/" TargetMode="External"/><Relationship Id="rId4" Type="http://schemas.openxmlformats.org/officeDocument/2006/relationships/hyperlink" Target="https://www.gty.org/" TargetMode="External"/><Relationship Id="rId9" Type="http://schemas.openxmlformats.org/officeDocument/2006/relationships/hyperlink" Target="https://www.bibleref.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bibleref.com/biblepassage/?search=Deuteronomy_32:4"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hyperlink" Target="https://www.bibleref.com/biblepassage/?search=Deuteronomy_2:16-18" TargetMode="External"/><Relationship Id="rId13" Type="http://schemas.openxmlformats.org/officeDocument/2006/relationships/hyperlink" Target="https://www.bibleref.com/biblepassage/?search=Deuteronomy_22:28-29" TargetMode="External"/><Relationship Id="rId3" Type="http://schemas.openxmlformats.org/officeDocument/2006/relationships/hyperlink" Target="https://www.bibleref.com/biblepassage/?search=Deuteronomy_10:15-18" TargetMode="External"/><Relationship Id="rId7" Type="http://schemas.openxmlformats.org/officeDocument/2006/relationships/hyperlink" Target="https://www.bibleref.com/biblepassage/?search=1_Corinthians_1:26-30" TargetMode="External"/><Relationship Id="rId12" Type="http://schemas.openxmlformats.org/officeDocument/2006/relationships/hyperlink" Target="https://www.bibleref.com/biblepassage/?search=Deuteronomy_22:22-29" TargetMode="External"/><Relationship Id="rId2" Type="http://schemas.openxmlformats.org/officeDocument/2006/relationships/hyperlink" Target="https://www.bibleref.com/biblepassage/?search=Deuteronomy_7:7-13" TargetMode="External"/><Relationship Id="rId1" Type="http://schemas.openxmlformats.org/officeDocument/2006/relationships/slideLayout" Target="../slideLayouts/slideLayout6.xml"/><Relationship Id="rId6" Type="http://schemas.openxmlformats.org/officeDocument/2006/relationships/hyperlink" Target="https://www.bibleref.com/biblepassage/?search=Hebrews_10:26-31" TargetMode="External"/><Relationship Id="rId11" Type="http://schemas.openxmlformats.org/officeDocument/2006/relationships/hyperlink" Target="https://www.bibleref.com/biblepassage/?search=Exodus_22:16-17" TargetMode="External"/><Relationship Id="rId5" Type="http://schemas.openxmlformats.org/officeDocument/2006/relationships/hyperlink" Target="https://www.bibleref.com/biblepassage/?search=1_Corinthians_11:26-30" TargetMode="External"/><Relationship Id="rId15" Type="http://schemas.openxmlformats.org/officeDocument/2006/relationships/hyperlink" Target="https://www.bibleref.com/biblepassage/?search=Deuteronomy_22:25-27" TargetMode="External"/><Relationship Id="rId10" Type="http://schemas.openxmlformats.org/officeDocument/2006/relationships/hyperlink" Target="https://www.bibleref.com/biblepassage/?search=Deuteronomy_16:18-20" TargetMode="External"/><Relationship Id="rId4" Type="http://schemas.openxmlformats.org/officeDocument/2006/relationships/hyperlink" Target="https://www.bibleref.com/biblepassage/?search=Ephesians_4:1-3" TargetMode="External"/><Relationship Id="rId9" Type="http://schemas.openxmlformats.org/officeDocument/2006/relationships/hyperlink" Target="https://www.bibleref.com/biblepassage/?search=Numbers_14:20-30" TargetMode="External"/><Relationship Id="rId14" Type="http://schemas.openxmlformats.org/officeDocument/2006/relationships/hyperlink" Target="https://www.bibleref.com/biblepassage/?search=Deuteronomy_22:22-24"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bibleref.com/biblepassage/?search=Isaiah_46:8-10" TargetMode="External"/><Relationship Id="rId13" Type="http://schemas.openxmlformats.org/officeDocument/2006/relationships/hyperlink" Target="https://www.bibleref.com/biblepassage/?search=1_Thessalonians_4:1" TargetMode="External"/><Relationship Id="rId18" Type="http://schemas.openxmlformats.org/officeDocument/2006/relationships/hyperlink" Target="https://www.bibleref.com/biblepassage/?search=James_1:27" TargetMode="External"/><Relationship Id="rId3" Type="http://schemas.openxmlformats.org/officeDocument/2006/relationships/hyperlink" Target="https://www.bibleref.com/biblepassage/?search=2_Peter_1:20-21" TargetMode="External"/><Relationship Id="rId21" Type="http://schemas.openxmlformats.org/officeDocument/2006/relationships/hyperlink" Target="https://www.bibleref.com/biblepassage/?search=Matthew_24:24" TargetMode="External"/><Relationship Id="rId7" Type="http://schemas.openxmlformats.org/officeDocument/2006/relationships/hyperlink" Target="https://www.bibleref.com/biblepassage/?search=Isaiah_45:6-7" TargetMode="External"/><Relationship Id="rId12" Type="http://schemas.openxmlformats.org/officeDocument/2006/relationships/hyperlink" Target="https://www.bibleref.com/biblepassage/?search=Ephesians_5:7-10" TargetMode="External"/><Relationship Id="rId17" Type="http://schemas.openxmlformats.org/officeDocument/2006/relationships/hyperlink" Target="https://www.bibleref.com/biblepassage/?search=Romans_12:2" TargetMode="External"/><Relationship Id="rId2" Type="http://schemas.openxmlformats.org/officeDocument/2006/relationships/hyperlink" Target="https://www.bibleref.com/biblepassage/?search=2_Timothy_3:16-17" TargetMode="External"/><Relationship Id="rId16" Type="http://schemas.openxmlformats.org/officeDocument/2006/relationships/hyperlink" Target="https://www.bibleref.com/biblepassage/?search=1_Peter_1:14-19" TargetMode="External"/><Relationship Id="rId20" Type="http://schemas.openxmlformats.org/officeDocument/2006/relationships/hyperlink" Target="https://www.bibleref.com/biblepassage/?search=1_Corinthians_6:9-10" TargetMode="External"/><Relationship Id="rId1" Type="http://schemas.openxmlformats.org/officeDocument/2006/relationships/slideLayout" Target="../slideLayouts/slideLayout15.xml"/><Relationship Id="rId6" Type="http://schemas.openxmlformats.org/officeDocument/2006/relationships/hyperlink" Target="https://www.bibleref.com/biblepassage/?search=Job_40:6-14" TargetMode="External"/><Relationship Id="rId11" Type="http://schemas.openxmlformats.org/officeDocument/2006/relationships/hyperlink" Target="https://www.bibleref.com/biblepassage/?search=2_Timothy_3:13" TargetMode="External"/><Relationship Id="rId5" Type="http://schemas.openxmlformats.org/officeDocument/2006/relationships/hyperlink" Target="https://www.bibleref.com/biblepassage/?search=Jeremiah_9:23-24" TargetMode="External"/><Relationship Id="rId15" Type="http://schemas.openxmlformats.org/officeDocument/2006/relationships/hyperlink" Target="https://www.bibleref.com/biblepassage/?search=Hebrews_11:6" TargetMode="External"/><Relationship Id="rId10" Type="http://schemas.openxmlformats.org/officeDocument/2006/relationships/hyperlink" Target="https://www.bibleref.com/biblepassage/?search=Jeremiah_17:9" TargetMode="External"/><Relationship Id="rId19" Type="http://schemas.openxmlformats.org/officeDocument/2006/relationships/hyperlink" Target="https://www.bibleref.com/biblepassage/?search=Matthew_3:8" TargetMode="External"/><Relationship Id="rId4" Type="http://schemas.openxmlformats.org/officeDocument/2006/relationships/hyperlink" Target="https://www.bibleref.com/biblepassage/?search=1_John_5:20" TargetMode="External"/><Relationship Id="rId9" Type="http://schemas.openxmlformats.org/officeDocument/2006/relationships/hyperlink" Target="https://www.bibleref.com/biblepassage/?search=Philippians_2:12-13" TargetMode="External"/><Relationship Id="rId14" Type="http://schemas.openxmlformats.org/officeDocument/2006/relationships/hyperlink" Target="https://www.bibleref.com/biblepassage/?search=Ephesians_4:26-31" TargetMode="External"/><Relationship Id="rId22" Type="http://schemas.openxmlformats.org/officeDocument/2006/relationships/hyperlink" Target="https://www.bibleref.com/biblepassage/?search=Ephesians_4:11-14"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bibleref.com/biblepassage/?search=Deuteronomy_5:28-29"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bibleref.com/biblepassage/?search=Deuteronomy_32:4"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hyperlink" Target="https://www.bibleref.com/Numbers/19/Numbers-chapter-19.html" TargetMode="External"/><Relationship Id="rId3" Type="http://schemas.openxmlformats.org/officeDocument/2006/relationships/hyperlink" Target="https://www.bibleref.com/Romans/11/Romans-11-22.html" TargetMode="External"/><Relationship Id="rId7" Type="http://schemas.openxmlformats.org/officeDocument/2006/relationships/hyperlink" Target="https://www.bibleref.com/Matthew/5/Matthew-5-17.html" TargetMode="External"/><Relationship Id="rId12" Type="http://schemas.openxmlformats.org/officeDocument/2006/relationships/hyperlink" Target="https://www.bibleref.com/Revelation/22/Revelation-22-16.html" TargetMode="External"/><Relationship Id="rId2" Type="http://schemas.openxmlformats.org/officeDocument/2006/relationships/hyperlink" Target="https://www.bibleref.com/biblepassage/?search=1_Corinthians_10:1-12" TargetMode="External"/><Relationship Id="rId1" Type="http://schemas.openxmlformats.org/officeDocument/2006/relationships/slideLayout" Target="../slideLayouts/slideLayout2.xml"/><Relationship Id="rId6" Type="http://schemas.openxmlformats.org/officeDocument/2006/relationships/hyperlink" Target="https://www.bibleref.com/biblepassage/?search=Matthew_17:3" TargetMode="External"/><Relationship Id="rId11" Type="http://schemas.openxmlformats.org/officeDocument/2006/relationships/hyperlink" Target="https://www.bibleref.com/Numbers/24/Numbers-chapter-24.html" TargetMode="External"/><Relationship Id="rId5" Type="http://schemas.openxmlformats.org/officeDocument/2006/relationships/hyperlink" Target="https://www.bibleref.com/biblepassage/?search=Deuteronomy_34:1-6" TargetMode="External"/><Relationship Id="rId10" Type="http://schemas.openxmlformats.org/officeDocument/2006/relationships/hyperlink" Target="https://www.bibleref.com/biblepassage/?search=John_3:13-15" TargetMode="External"/><Relationship Id="rId4" Type="http://schemas.openxmlformats.org/officeDocument/2006/relationships/hyperlink" Target="https://www.bibleref.com/Numbers/20/Numbers-chapter-20.html" TargetMode="External"/><Relationship Id="rId9" Type="http://schemas.openxmlformats.org/officeDocument/2006/relationships/hyperlink" Target="https://www.bibleref.com/Numbers/21/Numbers-chapter-21.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hyperlink" Target="https://www.bibleref.com/Amos/3/Amos-3-7.html" TargetMode="Externa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27D7A02-907B-496F-BA7E-AA378073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FBA5268-0AE7-4CAD-9537-D0EB09E76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88D065B-39DA-4077-B9CF-E489CE4C0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741509" y="1831974"/>
            <a:ext cx="6884895" cy="1496649"/>
          </a:xfrm>
        </p:spPr>
        <p:txBody>
          <a:bodyPr anchor="b">
            <a:normAutofit/>
          </a:bodyPr>
          <a:lstStyle/>
          <a:p>
            <a:r>
              <a:rPr lang="en-US" sz="4000" b="1" dirty="0">
                <a:solidFill>
                  <a:schemeClr val="tx1">
                    <a:lumMod val="65000"/>
                    <a:lumOff val="35000"/>
                  </a:schemeClr>
                </a:solidFill>
              </a:rPr>
              <a:t>Deuteronomy</a:t>
            </a:r>
          </a:p>
        </p:txBody>
      </p:sp>
      <p:sp>
        <p:nvSpPr>
          <p:cNvPr id="3" name="Subtitle 2"/>
          <p:cNvSpPr>
            <a:spLocks noGrp="1"/>
          </p:cNvSpPr>
          <p:nvPr>
            <p:ph type="subTitle" idx="1"/>
          </p:nvPr>
        </p:nvSpPr>
        <p:spPr>
          <a:xfrm>
            <a:off x="3129980" y="3694242"/>
            <a:ext cx="6096000" cy="830134"/>
          </a:xfrm>
        </p:spPr>
        <p:txBody>
          <a:bodyPr anchor="t">
            <a:normAutofit/>
          </a:bodyPr>
          <a:lstStyle/>
          <a:p>
            <a:pPr>
              <a:spcAft>
                <a:spcPts val="600"/>
              </a:spcAft>
            </a:pPr>
            <a:r>
              <a:rPr lang="en-US" sz="3200" b="1" dirty="0">
                <a:solidFill>
                  <a:schemeClr val="tx1">
                    <a:lumMod val="65000"/>
                    <a:lumOff val="35000"/>
                  </a:schemeClr>
                </a:solidFill>
              </a:rPr>
              <a:t>Book 5</a:t>
            </a:r>
          </a:p>
        </p:txBody>
      </p:sp>
      <p:sp>
        <p:nvSpPr>
          <p:cNvPr id="10" name="Slide Number Placeholder 9">
            <a:extLst>
              <a:ext uri="{FF2B5EF4-FFF2-40B4-BE49-F238E27FC236}">
                <a16:creationId xmlns:a16="http://schemas.microsoft.com/office/drawing/2014/main" id="{471F100A-E1BF-43A5-998B-216D87C87B69}"/>
              </a:ext>
            </a:extLst>
          </p:cNvPr>
          <p:cNvSpPr>
            <a:spLocks noGrp="1"/>
          </p:cNvSpPr>
          <p:nvPr>
            <p:ph type="sldNum" sz="quarter" idx="12"/>
          </p:nvPr>
        </p:nvSpPr>
        <p:spPr>
          <a:xfrm>
            <a:off x="9180576" y="6356350"/>
            <a:ext cx="2768537" cy="365125"/>
          </a:xfrm>
        </p:spPr>
        <p:txBody>
          <a:bodyPr>
            <a:normAutofit/>
          </a:bodyPr>
          <a:lstStyle/>
          <a:p>
            <a:pPr>
              <a:spcAft>
                <a:spcPts val="600"/>
              </a:spcAft>
            </a:pPr>
            <a:fld id="{EB37DED6-D4C7-42EE-AB49-D2E39E64FDE4}" type="slidenum">
              <a:rPr lang="en-US"/>
              <a:pPr>
                <a:spcAft>
                  <a:spcPts val="600"/>
                </a:spcAft>
              </a:pPr>
              <a:t>1</a:t>
            </a:fld>
            <a:endParaRPr lang="en-US" dirty="0"/>
          </a:p>
        </p:txBody>
      </p:sp>
      <p:sp>
        <p:nvSpPr>
          <p:cNvPr id="4" name="TextBox 3">
            <a:extLst>
              <a:ext uri="{FF2B5EF4-FFF2-40B4-BE49-F238E27FC236}">
                <a16:creationId xmlns:a16="http://schemas.microsoft.com/office/drawing/2014/main" id="{E012C61C-751D-21DB-10EB-FC02BAE7B004}"/>
              </a:ext>
            </a:extLst>
          </p:cNvPr>
          <p:cNvSpPr txBox="1"/>
          <p:nvPr/>
        </p:nvSpPr>
        <p:spPr>
          <a:xfrm>
            <a:off x="685537" y="6354939"/>
            <a:ext cx="1981726" cy="365760"/>
          </a:xfrm>
          <a:prstGeom prst="rect">
            <a:avLst/>
          </a:prstGeom>
          <a:noFill/>
        </p:spPr>
        <p:txBody>
          <a:bodyPr wrap="square" rtlCol="0">
            <a:spAutoFit/>
          </a:bodyPr>
          <a:lstStyle/>
          <a:p>
            <a:pPr algn="ctr"/>
            <a:r>
              <a:rPr lang="en-US" sz="1100" dirty="0">
                <a:solidFill>
                  <a:schemeClr val="tx1">
                    <a:tint val="75000"/>
                  </a:schemeClr>
                </a:solidFill>
              </a:rPr>
              <a:t>© 2026 RCI. All rights reserved.</a:t>
            </a:r>
          </a:p>
        </p:txBody>
      </p:sp>
      <p:sp>
        <p:nvSpPr>
          <p:cNvPr id="5" name="TextBox 4">
            <a:extLst>
              <a:ext uri="{FF2B5EF4-FFF2-40B4-BE49-F238E27FC236}">
                <a16:creationId xmlns:a16="http://schemas.microsoft.com/office/drawing/2014/main" id="{1163551F-8458-CF89-7238-CA4792DB4C9D}"/>
              </a:ext>
            </a:extLst>
          </p:cNvPr>
          <p:cNvSpPr txBox="1"/>
          <p:nvPr/>
        </p:nvSpPr>
        <p:spPr>
          <a:xfrm>
            <a:off x="5334525" y="6354939"/>
            <a:ext cx="1828800" cy="365760"/>
          </a:xfrm>
          <a:prstGeom prst="rect">
            <a:avLst/>
          </a:prstGeom>
          <a:noFill/>
        </p:spPr>
        <p:txBody>
          <a:bodyPr wrap="square" rtlCol="0">
            <a:spAutoFit/>
          </a:bodyPr>
          <a:lstStyle/>
          <a:p>
            <a:pPr algn="ctr"/>
            <a:r>
              <a:rPr lang="en-US" sz="1200" dirty="0">
                <a:solidFill>
                  <a:schemeClr val="tx1">
                    <a:tint val="75000"/>
                  </a:schemeClr>
                </a:solidFill>
              </a:rPr>
              <a:t>To God Alone Be the Glory</a:t>
            </a:r>
          </a:p>
        </p:txBody>
      </p:sp>
    </p:spTree>
    <p:extLst>
      <p:ext uri="{BB962C8B-B14F-4D97-AF65-F5344CB8AC3E}">
        <p14:creationId xmlns:p14="http://schemas.microsoft.com/office/powerpoint/2010/main" val="173668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92E0F-B649-79C1-300F-F593E3F88C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11661D-A26D-3F56-2631-FF871BB59F21}"/>
              </a:ext>
            </a:extLst>
          </p:cNvPr>
          <p:cNvSpPr>
            <a:spLocks noGrp="1"/>
          </p:cNvSpPr>
          <p:nvPr>
            <p:ph type="title"/>
          </p:nvPr>
        </p:nvSpPr>
        <p:spPr>
          <a:xfrm>
            <a:off x="1127332" y="214062"/>
            <a:ext cx="10055781" cy="336100"/>
          </a:xfrm>
        </p:spPr>
        <p:txBody>
          <a:bodyPr>
            <a:noAutofit/>
          </a:bodyPr>
          <a:lstStyle/>
          <a:p>
            <a:pPr algn="ctr"/>
            <a:r>
              <a:rPr lang="en-US" sz="2400" b="1" dirty="0">
                <a:solidFill>
                  <a:srgbClr val="7030A0"/>
                </a:solidFill>
              </a:rPr>
              <a:t>BIBLICAL CHRONOLOGICAL BACKGROUND</a:t>
            </a:r>
          </a:p>
        </p:txBody>
      </p:sp>
      <p:sp>
        <p:nvSpPr>
          <p:cNvPr id="3" name="Slide Number Placeholder 2">
            <a:extLst>
              <a:ext uri="{FF2B5EF4-FFF2-40B4-BE49-F238E27FC236}">
                <a16:creationId xmlns:a16="http://schemas.microsoft.com/office/drawing/2014/main" id="{2D99E217-CDF0-9510-BA4B-D6F10AA6A771}"/>
              </a:ext>
            </a:extLst>
          </p:cNvPr>
          <p:cNvSpPr>
            <a:spLocks noGrp="1"/>
          </p:cNvSpPr>
          <p:nvPr>
            <p:ph type="sldNum" sz="quarter" idx="12"/>
          </p:nvPr>
        </p:nvSpPr>
        <p:spPr/>
        <p:txBody>
          <a:bodyPr/>
          <a:lstStyle/>
          <a:p>
            <a:fld id="{EB37DED6-D4C7-42EE-AB49-D2E39E64FDE4}" type="slidenum">
              <a:rPr lang="en-US" smtClean="0"/>
              <a:t>10</a:t>
            </a:fld>
            <a:endParaRPr lang="en-US"/>
          </a:p>
        </p:txBody>
      </p:sp>
      <p:pic>
        <p:nvPicPr>
          <p:cNvPr id="16" name="Content Placeholder 6">
            <a:extLst>
              <a:ext uri="{FF2B5EF4-FFF2-40B4-BE49-F238E27FC236}">
                <a16:creationId xmlns:a16="http://schemas.microsoft.com/office/drawing/2014/main" id="{A72523A2-CD4E-198E-7683-E69D8330C7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56859" y="561047"/>
            <a:ext cx="10040112" cy="5835400"/>
          </a:xfrm>
          <a:prstGeom prst="rect">
            <a:avLst/>
          </a:prstGeom>
        </p:spPr>
      </p:pic>
      <p:grpSp>
        <p:nvGrpSpPr>
          <p:cNvPr id="17" name="Group 16">
            <a:extLst>
              <a:ext uri="{FF2B5EF4-FFF2-40B4-BE49-F238E27FC236}">
                <a16:creationId xmlns:a16="http://schemas.microsoft.com/office/drawing/2014/main" id="{DB4B2722-7FAA-D73D-1D50-057C8D31926F}"/>
              </a:ext>
            </a:extLst>
          </p:cNvPr>
          <p:cNvGrpSpPr/>
          <p:nvPr/>
        </p:nvGrpSpPr>
        <p:grpSpPr>
          <a:xfrm>
            <a:off x="1337909" y="600237"/>
            <a:ext cx="9715714" cy="4294057"/>
            <a:chOff x="1161711" y="690758"/>
            <a:chExt cx="9718245" cy="4295175"/>
          </a:xfrm>
        </p:grpSpPr>
        <p:pic>
          <p:nvPicPr>
            <p:cNvPr id="18" name="Picture 17" descr="Logo&#10;&#10;Description automatically generated">
              <a:extLst>
                <a:ext uri="{FF2B5EF4-FFF2-40B4-BE49-F238E27FC236}">
                  <a16:creationId xmlns:a16="http://schemas.microsoft.com/office/drawing/2014/main" id="{ACC2F602-B04F-BA7B-18D9-89148CE483B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57958" y="702687"/>
              <a:ext cx="528638" cy="642938"/>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49FA588B-050C-E8E6-817C-4AFF18F1924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61711" y="721623"/>
              <a:ext cx="533400" cy="600075"/>
            </a:xfrm>
            <a:prstGeom prst="rect">
              <a:avLst/>
            </a:prstGeom>
          </p:spPr>
        </p:pic>
        <p:sp>
          <p:nvSpPr>
            <p:cNvPr id="20" name="Arrow: Right 19">
              <a:extLst>
                <a:ext uri="{FF2B5EF4-FFF2-40B4-BE49-F238E27FC236}">
                  <a16:creationId xmlns:a16="http://schemas.microsoft.com/office/drawing/2014/main" id="{319C0606-46EC-86FE-D237-509C048EDB66}"/>
                </a:ext>
              </a:extLst>
            </p:cNvPr>
            <p:cNvSpPr/>
            <p:nvPr/>
          </p:nvSpPr>
          <p:spPr>
            <a:xfrm>
              <a:off x="2950849" y="855023"/>
              <a:ext cx="5755289" cy="30165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400" dirty="0">
                  <a:solidFill>
                    <a:prstClr val="white"/>
                  </a:solidFill>
                  <a:latin typeface="Calibri" panose="020F0502020204030204"/>
                </a:rPr>
                <a:t>OT</a:t>
              </a:r>
            </a:p>
          </p:txBody>
        </p:sp>
        <p:pic>
          <p:nvPicPr>
            <p:cNvPr id="21" name="Picture 20" descr="A picture containing logo&#10;&#10;Description automatically generated">
              <a:extLst>
                <a:ext uri="{FF2B5EF4-FFF2-40B4-BE49-F238E27FC236}">
                  <a16:creationId xmlns:a16="http://schemas.microsoft.com/office/drawing/2014/main" id="{55C9CAB9-280D-0967-183B-B3B56AA7FB7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41793" y="690758"/>
              <a:ext cx="538163" cy="619125"/>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2B89A97B-DEB0-8400-FCDA-282B4BD8160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344297" y="719906"/>
              <a:ext cx="509588" cy="600075"/>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CD841A10-8F99-B6D8-2E25-2E1915581EF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8702288" y="720004"/>
              <a:ext cx="519113" cy="590550"/>
            </a:xfrm>
            <a:prstGeom prst="rect">
              <a:avLst/>
            </a:prstGeom>
          </p:spPr>
        </p:pic>
        <p:pic>
          <p:nvPicPr>
            <p:cNvPr id="24" name="Picture 23" descr="A picture containing text, clipart&#10;&#10;Description automatically generated">
              <a:extLst>
                <a:ext uri="{FF2B5EF4-FFF2-40B4-BE49-F238E27FC236}">
                  <a16:creationId xmlns:a16="http://schemas.microsoft.com/office/drawing/2014/main" id="{BDFAF64B-C386-DE13-84EC-0C5AF5E65CAB}"/>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252423" y="720004"/>
              <a:ext cx="514350" cy="614363"/>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061C004E-ADE4-4C32-E8EE-37F99E58264D}"/>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269788" y="1580486"/>
              <a:ext cx="528638" cy="595313"/>
            </a:xfrm>
            <a:prstGeom prst="rect">
              <a:avLst/>
            </a:prstGeom>
          </p:spPr>
        </p:pic>
        <p:sp>
          <p:nvSpPr>
            <p:cNvPr id="26" name="Arrow: Right 25">
              <a:extLst>
                <a:ext uri="{FF2B5EF4-FFF2-40B4-BE49-F238E27FC236}">
                  <a16:creationId xmlns:a16="http://schemas.microsoft.com/office/drawing/2014/main" id="{913F8D7F-1514-271E-E2B4-5C697E836940}"/>
                </a:ext>
              </a:extLst>
            </p:cNvPr>
            <p:cNvSpPr/>
            <p:nvPr/>
          </p:nvSpPr>
          <p:spPr>
            <a:xfrm>
              <a:off x="8782733" y="1285845"/>
              <a:ext cx="2064027" cy="2592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r>
                <a:rPr lang="en-US" sz="1200" dirty="0">
                  <a:solidFill>
                    <a:prstClr val="white"/>
                  </a:solidFill>
                  <a:latin typeface="Calibri" panose="020F0502020204030204"/>
                </a:rPr>
                <a:t>NT</a:t>
              </a:r>
            </a:p>
          </p:txBody>
        </p:sp>
        <p:sp>
          <p:nvSpPr>
            <p:cNvPr id="27" name="Arrow: Bent-Up 26">
              <a:extLst>
                <a:ext uri="{FF2B5EF4-FFF2-40B4-BE49-F238E27FC236}">
                  <a16:creationId xmlns:a16="http://schemas.microsoft.com/office/drawing/2014/main" id="{39C0F5C2-8202-A3C7-3D92-5255CFB4D3D0}"/>
                </a:ext>
              </a:extLst>
            </p:cNvPr>
            <p:cNvSpPr/>
            <p:nvPr/>
          </p:nvSpPr>
          <p:spPr>
            <a:xfrm>
              <a:off x="1269788" y="1113811"/>
              <a:ext cx="1762813" cy="301658"/>
            </a:xfrm>
            <a:prstGeom prst="ben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prstClr val="white"/>
                </a:solidFill>
                <a:latin typeface="Calibri" panose="020F0502020204030204"/>
              </a:endParaRPr>
            </a:p>
          </p:txBody>
        </p:sp>
        <p:sp>
          <p:nvSpPr>
            <p:cNvPr id="28" name="TextBox 27">
              <a:extLst>
                <a:ext uri="{FF2B5EF4-FFF2-40B4-BE49-F238E27FC236}">
                  <a16:creationId xmlns:a16="http://schemas.microsoft.com/office/drawing/2014/main" id="{F85019FD-2C1D-C215-5A35-1087A47592EB}"/>
                </a:ext>
              </a:extLst>
            </p:cNvPr>
            <p:cNvSpPr txBox="1"/>
            <p:nvPr/>
          </p:nvSpPr>
          <p:spPr>
            <a:xfrm>
              <a:off x="1833858" y="3877937"/>
              <a:ext cx="2380891" cy="1077218"/>
            </a:xfrm>
            <a:prstGeom prst="rect">
              <a:avLst/>
            </a:prstGeom>
            <a:noFill/>
          </p:spPr>
          <p:txBody>
            <a:bodyPr wrap="square" rtlCol="0">
              <a:spAutoFit/>
            </a:bodyPr>
            <a:lstStyle/>
            <a:p>
              <a:pPr defTabSz="914126">
                <a:defRPr/>
              </a:pPr>
              <a:r>
                <a:rPr lang="en-US" sz="800" b="1" dirty="0">
                  <a:solidFill>
                    <a:srgbClr val="002060"/>
                  </a:solidFill>
                  <a:latin typeface="Calibri" panose="020F0502020204030204"/>
                </a:rPr>
                <a:t>Prophets after Noah into the United Kingdom:</a:t>
              </a:r>
              <a:r>
                <a:rPr lang="en-US" sz="800" dirty="0">
                  <a:solidFill>
                    <a:srgbClr val="002060"/>
                  </a:solidFill>
                  <a:latin typeface="Calibri" panose="020F0502020204030204"/>
                </a:rPr>
                <a:t> </a:t>
              </a:r>
            </a:p>
            <a:p>
              <a:pPr defTabSz="914126">
                <a:defRPr/>
              </a:pPr>
              <a:r>
                <a:rPr lang="en-US" sz="800" b="1" dirty="0">
                  <a:solidFill>
                    <a:srgbClr val="F3A447"/>
                  </a:solidFill>
                  <a:latin typeface="Calibri" panose="020F0502020204030204"/>
                </a:rPr>
                <a:t>Abraham: </a:t>
              </a:r>
            </a:p>
            <a:p>
              <a:pPr defTabSz="914126">
                <a:defRPr/>
              </a:pPr>
              <a:r>
                <a:rPr lang="en-US" sz="800" b="1" dirty="0">
                  <a:solidFill>
                    <a:srgbClr val="F3A447"/>
                  </a:solidFill>
                  <a:latin typeface="Calibri" panose="020F0502020204030204"/>
                </a:rPr>
                <a:t>Moses: </a:t>
              </a:r>
            </a:p>
            <a:p>
              <a:pPr defTabSz="914126">
                <a:defRPr/>
              </a:pPr>
              <a:r>
                <a:rPr lang="en-US" sz="800" b="1" dirty="0">
                  <a:solidFill>
                    <a:srgbClr val="F3A447"/>
                  </a:solidFill>
                  <a:latin typeface="Calibri" panose="020F0502020204030204"/>
                </a:rPr>
                <a:t>Samuel: </a:t>
              </a:r>
            </a:p>
            <a:p>
              <a:pPr defTabSz="914126">
                <a:defRPr/>
              </a:pPr>
              <a:r>
                <a:rPr lang="en-US" sz="800" b="1" dirty="0">
                  <a:solidFill>
                    <a:srgbClr val="F3A447"/>
                  </a:solidFill>
                  <a:latin typeface="Calibri" panose="020F0502020204030204"/>
                </a:rPr>
                <a:t>Gad:</a:t>
              </a:r>
            </a:p>
            <a:p>
              <a:pPr defTabSz="914126">
                <a:defRPr/>
              </a:pPr>
              <a:r>
                <a:rPr lang="en-US" sz="800" b="1" dirty="0">
                  <a:solidFill>
                    <a:srgbClr val="F3A447"/>
                  </a:solidFill>
                  <a:latin typeface="Calibri" panose="020F0502020204030204"/>
                </a:rPr>
                <a:t>Nathan:</a:t>
              </a:r>
            </a:p>
            <a:p>
              <a:pPr defTabSz="914126">
                <a:defRPr/>
              </a:pPr>
              <a:r>
                <a:rPr lang="en-US" sz="800" b="1" dirty="0">
                  <a:solidFill>
                    <a:srgbClr val="F3A447"/>
                  </a:solidFill>
                  <a:latin typeface="Calibri" panose="020F0502020204030204"/>
                </a:rPr>
                <a:t>Ahijah</a:t>
              </a:r>
            </a:p>
            <a:p>
              <a:pPr defTabSz="914126">
                <a:defRPr/>
              </a:pPr>
              <a:r>
                <a:rPr lang="en-US" sz="800" b="1" dirty="0">
                  <a:solidFill>
                    <a:srgbClr val="F3A447"/>
                  </a:solidFill>
                  <a:latin typeface="Calibri" panose="020F0502020204030204"/>
                </a:rPr>
                <a:t>Asaph</a:t>
              </a:r>
            </a:p>
          </p:txBody>
        </p:sp>
        <p:sp>
          <p:nvSpPr>
            <p:cNvPr id="29" name="TextBox 28">
              <a:extLst>
                <a:ext uri="{FF2B5EF4-FFF2-40B4-BE49-F238E27FC236}">
                  <a16:creationId xmlns:a16="http://schemas.microsoft.com/office/drawing/2014/main" id="{5D96F236-3334-A462-66EF-C9111C449799}"/>
                </a:ext>
              </a:extLst>
            </p:cNvPr>
            <p:cNvSpPr txBox="1"/>
            <p:nvPr/>
          </p:nvSpPr>
          <p:spPr>
            <a:xfrm>
              <a:off x="2737839" y="3877937"/>
              <a:ext cx="1069948" cy="1107996"/>
            </a:xfrm>
            <a:prstGeom prst="rect">
              <a:avLst/>
            </a:prstGeom>
            <a:noFill/>
          </p:spPr>
          <p:txBody>
            <a:bodyPr wrap="square" rtlCol="0">
              <a:spAutoFit/>
            </a:bodyPr>
            <a:lstStyle/>
            <a:p>
              <a:pPr defTabSz="914126">
                <a:defRPr/>
              </a:pPr>
              <a:endParaRPr lang="en-US" sz="1000" dirty="0">
                <a:solidFill>
                  <a:prstClr val="black"/>
                </a:solidFill>
                <a:latin typeface="Calibri" panose="020F0502020204030204"/>
              </a:endParaRPr>
            </a:p>
            <a:p>
              <a:pPr defTabSz="914126">
                <a:defRPr/>
              </a:pPr>
              <a:r>
                <a:rPr lang="en-US" sz="800" b="1" dirty="0">
                  <a:solidFill>
                    <a:srgbClr val="F3A447"/>
                  </a:solidFill>
                  <a:latin typeface="Calibri" panose="020F0502020204030204"/>
                </a:rPr>
                <a:t>(Gen. 20:7) </a:t>
              </a:r>
            </a:p>
            <a:p>
              <a:pPr defTabSz="914126">
                <a:defRPr/>
              </a:pPr>
              <a:r>
                <a:rPr lang="en-US" sz="800" b="1" dirty="0">
                  <a:solidFill>
                    <a:srgbClr val="F3A447"/>
                  </a:solidFill>
                  <a:latin typeface="Calibri" panose="020F0502020204030204"/>
                </a:rPr>
                <a:t>(Exo. 3:10) </a:t>
              </a:r>
            </a:p>
            <a:p>
              <a:pPr defTabSz="914126">
                <a:defRPr/>
              </a:pPr>
              <a:r>
                <a:rPr lang="en-US" sz="800" b="1" dirty="0">
                  <a:solidFill>
                    <a:srgbClr val="F3A447"/>
                  </a:solidFill>
                  <a:latin typeface="Calibri" panose="020F0502020204030204"/>
                </a:rPr>
                <a:t>(1 Sam. 3:20) </a:t>
              </a:r>
            </a:p>
            <a:p>
              <a:pPr defTabSz="914126">
                <a:defRPr/>
              </a:pPr>
              <a:r>
                <a:rPr lang="en-US" sz="800" b="1" dirty="0">
                  <a:solidFill>
                    <a:srgbClr val="F3A447"/>
                  </a:solidFill>
                  <a:latin typeface="Calibri" panose="020F0502020204030204"/>
                </a:rPr>
                <a:t>(1 Sam. 22:5)</a:t>
              </a:r>
            </a:p>
            <a:p>
              <a:pPr defTabSz="914126">
                <a:defRPr/>
              </a:pPr>
              <a:r>
                <a:rPr lang="en-US" sz="800" b="1" dirty="0">
                  <a:solidFill>
                    <a:srgbClr val="F3A447"/>
                  </a:solidFill>
                  <a:latin typeface="Calibri" panose="020F0502020204030204"/>
                </a:rPr>
                <a:t>(2 Sam. 7:2) </a:t>
              </a:r>
            </a:p>
            <a:p>
              <a:pPr defTabSz="914126">
                <a:defRPr/>
              </a:pPr>
              <a:r>
                <a:rPr lang="en-US" sz="800" b="1" dirty="0">
                  <a:solidFill>
                    <a:srgbClr val="F3A447"/>
                  </a:solidFill>
                  <a:latin typeface="Calibri" panose="020F0502020204030204"/>
                </a:rPr>
                <a:t>(1 Kings 11:29)</a:t>
              </a:r>
            </a:p>
            <a:p>
              <a:pPr defTabSz="914126">
                <a:defRPr/>
              </a:pPr>
              <a:r>
                <a:rPr lang="en-US" sz="800" b="1" dirty="0">
                  <a:solidFill>
                    <a:srgbClr val="F3A447"/>
                  </a:solidFill>
                  <a:latin typeface="Calibri" panose="020F0502020204030204"/>
                </a:rPr>
                <a:t>(2 Chr. 35:15)</a:t>
              </a:r>
            </a:p>
          </p:txBody>
        </p:sp>
      </p:grpSp>
    </p:spTree>
    <p:extLst>
      <p:ext uri="{BB962C8B-B14F-4D97-AF65-F5344CB8AC3E}">
        <p14:creationId xmlns:p14="http://schemas.microsoft.com/office/powerpoint/2010/main" val="302409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0B576-97BC-001E-825E-81A4A5FD5640}"/>
              </a:ext>
            </a:extLst>
          </p:cNvPr>
          <p:cNvSpPr>
            <a:spLocks noGrp="1"/>
          </p:cNvSpPr>
          <p:nvPr>
            <p:ph type="title"/>
          </p:nvPr>
        </p:nvSpPr>
        <p:spPr>
          <a:xfrm>
            <a:off x="3034854" y="1363344"/>
            <a:ext cx="6103605" cy="2031055"/>
          </a:xfrm>
        </p:spPr>
        <p:txBody>
          <a:bodyPr vert="horz" lIns="91440" tIns="45720" rIns="91440" bIns="45720" rtlCol="0" anchor="b">
            <a:normAutofit/>
          </a:bodyPr>
          <a:lstStyle/>
          <a:p>
            <a:pPr algn="ctr"/>
            <a:r>
              <a:rPr lang="en-US" sz="5100" dirty="0">
                <a:solidFill>
                  <a:schemeClr val="tx2"/>
                </a:solidFill>
              </a:rPr>
              <a:t>Deuteronomy</a:t>
            </a:r>
          </a:p>
        </p:txBody>
      </p:sp>
      <p:sp>
        <p:nvSpPr>
          <p:cNvPr id="3" name="Text Placeholder 2">
            <a:extLst>
              <a:ext uri="{FF2B5EF4-FFF2-40B4-BE49-F238E27FC236}">
                <a16:creationId xmlns:a16="http://schemas.microsoft.com/office/drawing/2014/main" id="{89EB1A3E-52C9-24AB-29F7-263B5C3A0C6F}"/>
              </a:ext>
            </a:extLst>
          </p:cNvPr>
          <p:cNvSpPr>
            <a:spLocks noGrp="1"/>
          </p:cNvSpPr>
          <p:nvPr>
            <p:ph type="body" idx="1"/>
          </p:nvPr>
        </p:nvSpPr>
        <p:spPr>
          <a:xfrm>
            <a:off x="3034854" y="3474784"/>
            <a:ext cx="6103605" cy="682079"/>
          </a:xfrm>
        </p:spPr>
        <p:txBody>
          <a:bodyPr vert="horz" lIns="91440" tIns="45720" rIns="91440" bIns="45720" rtlCol="0">
            <a:normAutofit fontScale="85000" lnSpcReduction="20000"/>
          </a:bodyPr>
          <a:lstStyle/>
          <a:p>
            <a:pPr algn="ctr"/>
            <a:r>
              <a:rPr lang="en-US" dirty="0">
                <a:solidFill>
                  <a:schemeClr val="tx2"/>
                </a:solidFill>
              </a:rPr>
              <a:t>Author: Moses</a:t>
            </a:r>
          </a:p>
          <a:p>
            <a:pPr algn="ctr"/>
            <a:r>
              <a:rPr lang="en-US" dirty="0">
                <a:solidFill>
                  <a:schemeClr val="tx2"/>
                </a:solidFill>
              </a:rPr>
              <a:t>Date of Writing: c. 1405 B.C.</a:t>
            </a:r>
          </a:p>
          <a:p>
            <a:pPr algn="ctr"/>
            <a:endParaRPr lang="en-US" dirty="0">
              <a:solidFill>
                <a:schemeClr val="tx2"/>
              </a:solidFill>
            </a:endParaRPr>
          </a:p>
        </p:txBody>
      </p:sp>
      <p:sp>
        <p:nvSpPr>
          <p:cNvPr id="4" name="Slide Number Placeholder 3">
            <a:extLst>
              <a:ext uri="{FF2B5EF4-FFF2-40B4-BE49-F238E27FC236}">
                <a16:creationId xmlns:a16="http://schemas.microsoft.com/office/drawing/2014/main" id="{F0C0A81D-BEBB-CC21-5B08-3C18DBA4D6D9}"/>
              </a:ext>
            </a:extLst>
          </p:cNvPr>
          <p:cNvSpPr>
            <a:spLocks noGrp="1"/>
          </p:cNvSpPr>
          <p:nvPr>
            <p:ph type="sldNum" sz="quarter" idx="12"/>
          </p:nvPr>
        </p:nvSpPr>
        <p:spPr>
          <a:xfrm>
            <a:off x="8609945" y="6356351"/>
            <a:ext cx="2742486" cy="365125"/>
          </a:xfrm>
        </p:spPr>
        <p:txBody>
          <a:bodyPr vert="horz" lIns="91440" tIns="45720" rIns="91440" bIns="45720" rtlCol="0" anchor="ctr">
            <a:normAutofit/>
          </a:bodyPr>
          <a:lstStyle/>
          <a:p>
            <a:pPr>
              <a:spcAft>
                <a:spcPts val="600"/>
              </a:spcAft>
            </a:pPr>
            <a:fld id="{EB37DED6-D4C7-42EE-AB49-D2E39E64FDE4}" type="slidenum">
              <a:rPr lang="en-US" smtClean="0"/>
              <a:pPr>
                <a:spcAft>
                  <a:spcPts val="600"/>
                </a:spcAft>
              </a:pPr>
              <a:t>11</a:t>
            </a:fld>
            <a:endParaRPr lang="en-US"/>
          </a:p>
        </p:txBody>
      </p:sp>
    </p:spTree>
    <p:extLst>
      <p:ext uri="{BB962C8B-B14F-4D97-AF65-F5344CB8AC3E}">
        <p14:creationId xmlns:p14="http://schemas.microsoft.com/office/powerpoint/2010/main" val="1226278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E47BC-5ED2-2AA9-7BF5-E5997EC57B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E8505D-BE4A-E6B7-677C-C06FA99228EE}"/>
              </a:ext>
            </a:extLst>
          </p:cNvPr>
          <p:cNvSpPr>
            <a:spLocks noGrp="1"/>
          </p:cNvSpPr>
          <p:nvPr>
            <p:ph type="title"/>
          </p:nvPr>
        </p:nvSpPr>
        <p:spPr>
          <a:xfrm>
            <a:off x="638352" y="1292805"/>
            <a:ext cx="3165417" cy="1599783"/>
          </a:xfrm>
        </p:spPr>
        <p:txBody>
          <a:bodyPr>
            <a:normAutofit/>
          </a:bodyPr>
          <a:lstStyle/>
          <a:p>
            <a:pPr algn="ctr"/>
            <a:r>
              <a:rPr lang="en-US" dirty="0"/>
              <a:t>About Numbers and its Author: Moses</a:t>
            </a:r>
          </a:p>
        </p:txBody>
      </p:sp>
      <p:sp>
        <p:nvSpPr>
          <p:cNvPr id="3" name="Content Placeholder 2">
            <a:extLst>
              <a:ext uri="{FF2B5EF4-FFF2-40B4-BE49-F238E27FC236}">
                <a16:creationId xmlns:a16="http://schemas.microsoft.com/office/drawing/2014/main" id="{43A819BD-8EDA-4BD0-51DF-41F7B75B1F33}"/>
              </a:ext>
            </a:extLst>
          </p:cNvPr>
          <p:cNvSpPr>
            <a:spLocks noGrp="1"/>
          </p:cNvSpPr>
          <p:nvPr>
            <p:ph idx="1"/>
          </p:nvPr>
        </p:nvSpPr>
        <p:spPr>
          <a:xfrm>
            <a:off x="4131079" y="984406"/>
            <a:ext cx="7581955" cy="3902525"/>
          </a:xfrm>
        </p:spPr>
        <p:txBody>
          <a:bodyPr>
            <a:noAutofit/>
          </a:bodyPr>
          <a:lstStyle/>
          <a:p>
            <a:pPr marL="0" indent="0">
              <a:buNone/>
            </a:pPr>
            <a:r>
              <a:rPr lang="en-US" sz="1400" dirty="0"/>
              <a:t>The English title “Deuteronomy” comes from the Greek Septuagint (LXX) mistranslation of “copy of this law” in Deuteronomy 17:18 as “second law,” which was rendered </a:t>
            </a:r>
            <a:r>
              <a:rPr lang="en-US" sz="1400" dirty="0" err="1"/>
              <a:t>Deuteronomium</a:t>
            </a:r>
            <a:r>
              <a:rPr lang="en-US" sz="1400" dirty="0"/>
              <a:t> in the Latin version (Vulgate). The Hebrew title of the book is translated “These are the words,” from the first two Hebrew words of the book. The Hebrew title is a better description of the book since it is not a “second law,” but rather the record of Moses’ words of explanation concerning the law. Deuteronomy completes the five-part literary unit called the Pentateuch.</a:t>
            </a:r>
          </a:p>
          <a:p>
            <a:pPr marL="0" indent="0">
              <a:buNone/>
            </a:pPr>
            <a:r>
              <a:rPr lang="en-US" sz="1400" dirty="0"/>
              <a:t>Moses has been traditionally recognized as the author of Deuteronomy, since the book itself testifies that Moses wrote it.</a:t>
            </a:r>
            <a:r>
              <a:rPr lang="en-US" sz="1400" baseline="30000" dirty="0"/>
              <a:t>1</a:t>
            </a:r>
            <a:r>
              <a:rPr lang="en-US" sz="1400" dirty="0"/>
              <a:t> Both the Old and the New Testaments support the claim of Mosaic authorship.</a:t>
            </a:r>
            <a:r>
              <a:rPr lang="en-US" sz="1400" baseline="30000" dirty="0"/>
              <a:t>2</a:t>
            </a:r>
            <a:r>
              <a:rPr lang="en-US" sz="1400" dirty="0"/>
              <a:t> While </a:t>
            </a:r>
            <a:r>
              <a:rPr lang="en-US" sz="1400" dirty="0">
                <a:hlinkClick r:id="rId2"/>
              </a:rPr>
              <a:t>Deuteronomy 32:48</a:t>
            </a:r>
            <a:r>
              <a:rPr lang="en-US" sz="1400" dirty="0"/>
              <a:t>-</a:t>
            </a:r>
            <a:r>
              <a:rPr lang="en-US" sz="1400" dirty="0">
                <a:hlinkClick r:id="rId3"/>
              </a:rPr>
              <a:t>34:12</a:t>
            </a:r>
            <a:r>
              <a:rPr lang="en-US" sz="1400" dirty="0"/>
              <a:t> was added after Moses’ death (probably by Joshua), the rest of the book came from Moses’ hand just before his death in 1405 B.C.</a:t>
            </a:r>
          </a:p>
          <a:p>
            <a:pPr marL="0" indent="0">
              <a:buNone/>
            </a:pPr>
            <a:r>
              <a:rPr lang="en-US" sz="1400" dirty="0"/>
              <a:t>The majority of the book is comprised of farewell speeches that the 120-year-old Moses gave to Israel, beginning on the first day of the eleventh month of the fortieth year after the exodus from Egypt (</a:t>
            </a:r>
            <a:r>
              <a:rPr lang="en-US" sz="1400" dirty="0">
                <a:hlinkClick r:id="rId4"/>
              </a:rPr>
              <a:t>Deuteronomy 1:3</a:t>
            </a:r>
            <a:r>
              <a:rPr lang="en-US" sz="1400" dirty="0"/>
              <a:t>). These speeches can be dated January–February, 1405 B.C. In the last few weeks of Moses’ life, he committed these speeches to writing and gave them to the priests and elders for the coming generations of Israel.</a:t>
            </a:r>
            <a:r>
              <a:rPr lang="en-US" sz="1400" baseline="30000" dirty="0"/>
              <a:t>3</a:t>
            </a:r>
            <a:endParaRPr lang="en-US" sz="1400" dirty="0"/>
          </a:p>
        </p:txBody>
      </p:sp>
      <p:sp>
        <p:nvSpPr>
          <p:cNvPr id="4" name="Text Placeholder 3">
            <a:extLst>
              <a:ext uri="{FF2B5EF4-FFF2-40B4-BE49-F238E27FC236}">
                <a16:creationId xmlns:a16="http://schemas.microsoft.com/office/drawing/2014/main" id="{42456152-4C6A-F426-991C-DD4A6B802490}"/>
              </a:ext>
            </a:extLst>
          </p:cNvPr>
          <p:cNvSpPr>
            <a:spLocks noGrp="1"/>
          </p:cNvSpPr>
          <p:nvPr>
            <p:ph type="body" sz="half" idx="2"/>
          </p:nvPr>
        </p:nvSpPr>
        <p:spPr>
          <a:xfrm>
            <a:off x="638352" y="2892588"/>
            <a:ext cx="3241597" cy="685621"/>
          </a:xfrm>
        </p:spPr>
        <p:txBody>
          <a:bodyPr>
            <a:normAutofit/>
          </a:bodyPr>
          <a:lstStyle/>
          <a:p>
            <a:pPr algn="ctr">
              <a:spcBef>
                <a:spcPct val="0"/>
              </a:spcBef>
            </a:pPr>
            <a:r>
              <a:rPr lang="en-US" sz="1799" cap="all" dirty="0">
                <a:solidFill>
                  <a:schemeClr val="bg1"/>
                </a:solidFill>
                <a:latin typeface="+mj-lt"/>
                <a:ea typeface="+mj-ea"/>
                <a:cs typeface="+mj-cs"/>
              </a:rPr>
              <a:t> </a:t>
            </a:r>
            <a:r>
              <a:rPr lang="en-US" sz="1799" cap="all" dirty="0">
                <a:latin typeface="+mj-lt"/>
                <a:ea typeface="+mj-ea"/>
                <a:cs typeface="+mj-cs"/>
              </a:rPr>
              <a:t>DATE: </a:t>
            </a:r>
            <a:r>
              <a:rPr lang="en-US" sz="1799" dirty="0">
                <a:latin typeface="+mj-lt"/>
                <a:ea typeface="+mj-ea"/>
                <a:cs typeface="+mj-cs"/>
              </a:rPr>
              <a:t>c.</a:t>
            </a:r>
            <a:r>
              <a:rPr lang="en-US" sz="1799" cap="all" dirty="0">
                <a:latin typeface="+mj-lt"/>
                <a:ea typeface="+mj-ea"/>
                <a:cs typeface="+mj-cs"/>
              </a:rPr>
              <a:t> 1405 B.C.</a:t>
            </a:r>
          </a:p>
        </p:txBody>
      </p:sp>
      <p:sp>
        <p:nvSpPr>
          <p:cNvPr id="5" name="Slide Number Placeholder 4">
            <a:extLst>
              <a:ext uri="{FF2B5EF4-FFF2-40B4-BE49-F238E27FC236}">
                <a16:creationId xmlns:a16="http://schemas.microsoft.com/office/drawing/2014/main" id="{FBFADE3A-3BEF-DB57-F3F1-0AE44C40C316}"/>
              </a:ext>
            </a:extLst>
          </p:cNvPr>
          <p:cNvSpPr>
            <a:spLocks noGrp="1"/>
          </p:cNvSpPr>
          <p:nvPr>
            <p:ph type="sldNum" sz="quarter" idx="12"/>
          </p:nvPr>
        </p:nvSpPr>
        <p:spPr>
          <a:xfrm>
            <a:off x="306311" y="6393312"/>
            <a:ext cx="466829" cy="365030"/>
          </a:xfrm>
        </p:spPr>
        <p:txBody>
          <a:bodyPr/>
          <a:lstStyle/>
          <a:p>
            <a:fld id="{AAEAE4A8-A6E5-453E-B946-FB774B73F48C}" type="slidenum">
              <a:rPr lang="en-US" smtClean="0"/>
              <a:pPr/>
              <a:t>12</a:t>
            </a:fld>
            <a:endParaRPr lang="en-US" dirty="0"/>
          </a:p>
        </p:txBody>
      </p:sp>
      <p:sp>
        <p:nvSpPr>
          <p:cNvPr id="7" name="TextBox 6">
            <a:extLst>
              <a:ext uri="{FF2B5EF4-FFF2-40B4-BE49-F238E27FC236}">
                <a16:creationId xmlns:a16="http://schemas.microsoft.com/office/drawing/2014/main" id="{BFD36A3B-6669-7663-EBB8-CD2006A90CC8}"/>
              </a:ext>
            </a:extLst>
          </p:cNvPr>
          <p:cNvSpPr txBox="1"/>
          <p:nvPr/>
        </p:nvSpPr>
        <p:spPr>
          <a:xfrm>
            <a:off x="4131079" y="5379499"/>
            <a:ext cx="4342269" cy="784830"/>
          </a:xfrm>
          <a:prstGeom prst="rect">
            <a:avLst/>
          </a:prstGeom>
          <a:noFill/>
        </p:spPr>
        <p:txBody>
          <a:bodyPr wrap="square" rtlCol="0">
            <a:spAutoFit/>
          </a:bodyPr>
          <a:lstStyle/>
          <a:p>
            <a:r>
              <a:rPr lang="en-US" sz="900" b="1" dirty="0"/>
              <a:t>Notes:</a:t>
            </a:r>
          </a:p>
          <a:p>
            <a:r>
              <a:rPr lang="en-US" sz="1050" baseline="30000" dirty="0"/>
              <a:t>1 </a:t>
            </a:r>
            <a:r>
              <a:rPr lang="fr-FR" sz="900" dirty="0" err="1">
                <a:hlinkClick r:id="rId5"/>
              </a:rPr>
              <a:t>Deuteronomy</a:t>
            </a:r>
            <a:r>
              <a:rPr lang="fr-FR" sz="900" dirty="0">
                <a:hlinkClick r:id="rId5"/>
              </a:rPr>
              <a:t> 1:1</a:t>
            </a:r>
            <a:r>
              <a:rPr lang="fr-FR" sz="900" dirty="0"/>
              <a:t>, </a:t>
            </a:r>
            <a:r>
              <a:rPr lang="fr-FR" sz="900" dirty="0">
                <a:hlinkClick r:id="rId6"/>
              </a:rPr>
              <a:t>1:5</a:t>
            </a:r>
            <a:r>
              <a:rPr lang="fr-FR" sz="900" dirty="0"/>
              <a:t>; </a:t>
            </a:r>
            <a:r>
              <a:rPr lang="fr-FR" sz="900" dirty="0">
                <a:hlinkClick r:id="rId7"/>
              </a:rPr>
              <a:t>31:9</a:t>
            </a:r>
            <a:r>
              <a:rPr lang="fr-FR" sz="900" dirty="0"/>
              <a:t>, </a:t>
            </a:r>
            <a:r>
              <a:rPr lang="fr-FR" sz="900" dirty="0">
                <a:hlinkClick r:id="rId8"/>
              </a:rPr>
              <a:t>31:22</a:t>
            </a:r>
            <a:r>
              <a:rPr lang="fr-FR" sz="900" dirty="0"/>
              <a:t>, </a:t>
            </a:r>
            <a:r>
              <a:rPr lang="fr-FR" sz="900" dirty="0">
                <a:hlinkClick r:id="rId9"/>
              </a:rPr>
              <a:t>31:24</a:t>
            </a:r>
            <a:r>
              <a:rPr lang="en-US" sz="900" dirty="0"/>
              <a:t> </a:t>
            </a:r>
          </a:p>
          <a:p>
            <a:r>
              <a:rPr lang="en-US" sz="1050" baseline="30000" dirty="0"/>
              <a:t>2 </a:t>
            </a:r>
            <a:r>
              <a:rPr lang="en-US" sz="900" dirty="0">
                <a:hlinkClick r:id="rId10"/>
              </a:rPr>
              <a:t>1 Kings 2:3</a:t>
            </a:r>
            <a:r>
              <a:rPr lang="en-US" sz="900" dirty="0"/>
              <a:t>; </a:t>
            </a:r>
            <a:r>
              <a:rPr lang="en-US" sz="900" dirty="0">
                <a:hlinkClick r:id="rId11"/>
              </a:rPr>
              <a:t>8:53</a:t>
            </a:r>
            <a:r>
              <a:rPr lang="en-US" sz="900" dirty="0"/>
              <a:t>; </a:t>
            </a:r>
            <a:r>
              <a:rPr lang="en-US" sz="900" dirty="0">
                <a:hlinkClick r:id="rId12"/>
              </a:rPr>
              <a:t>2 Kings 14:6</a:t>
            </a:r>
            <a:r>
              <a:rPr lang="en-US" sz="900" dirty="0"/>
              <a:t>; </a:t>
            </a:r>
            <a:r>
              <a:rPr lang="en-US" sz="900" dirty="0">
                <a:hlinkClick r:id="rId13"/>
              </a:rPr>
              <a:t>18:12</a:t>
            </a:r>
            <a:r>
              <a:rPr lang="en-US" sz="900" dirty="0"/>
              <a:t>, </a:t>
            </a:r>
            <a:r>
              <a:rPr lang="en-US" sz="900" dirty="0">
                <a:hlinkClick r:id="rId14"/>
              </a:rPr>
              <a:t>Acts 3:22-23</a:t>
            </a:r>
            <a:r>
              <a:rPr lang="en-US" sz="900" dirty="0"/>
              <a:t>; </a:t>
            </a:r>
            <a:r>
              <a:rPr lang="en-US" sz="900" dirty="0">
                <a:hlinkClick r:id="rId15"/>
              </a:rPr>
              <a:t>Romans 10:19</a:t>
            </a:r>
            <a:endParaRPr lang="en-US" sz="900" dirty="0"/>
          </a:p>
          <a:p>
            <a:r>
              <a:rPr lang="en-US" sz="1050" baseline="30000" dirty="0"/>
              <a:t>3 </a:t>
            </a:r>
            <a:r>
              <a:rPr lang="en-US" sz="900" dirty="0">
                <a:hlinkClick r:id="rId7"/>
              </a:rPr>
              <a:t>Deuteronomy 31:9</a:t>
            </a:r>
            <a:r>
              <a:rPr lang="en-US" sz="900" dirty="0"/>
              <a:t>, </a:t>
            </a:r>
            <a:r>
              <a:rPr lang="en-US" sz="900" dirty="0">
                <a:hlinkClick r:id="rId16"/>
              </a:rPr>
              <a:t>31:24-26</a:t>
            </a:r>
            <a:r>
              <a:rPr lang="en-US" sz="900" dirty="0"/>
              <a:t> </a:t>
            </a:r>
          </a:p>
          <a:p>
            <a:endParaRPr lang="en-US" sz="900" dirty="0">
              <a:solidFill>
                <a:schemeClr val="accent1">
                  <a:lumMod val="75000"/>
                </a:schemeClr>
              </a:solidFill>
            </a:endParaRPr>
          </a:p>
        </p:txBody>
      </p:sp>
    </p:spTree>
    <p:extLst>
      <p:ext uri="{BB962C8B-B14F-4D97-AF65-F5344CB8AC3E}">
        <p14:creationId xmlns:p14="http://schemas.microsoft.com/office/powerpoint/2010/main" val="415104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F9FB9-181B-6E05-7FCD-9EBF7740BB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C178BB-9883-ED52-4512-D2D24FA42C95}"/>
              </a:ext>
            </a:extLst>
          </p:cNvPr>
          <p:cNvSpPr>
            <a:spLocks noGrp="1"/>
          </p:cNvSpPr>
          <p:nvPr>
            <p:ph type="title"/>
          </p:nvPr>
        </p:nvSpPr>
        <p:spPr>
          <a:xfrm>
            <a:off x="547797" y="433546"/>
            <a:ext cx="11136953" cy="709455"/>
          </a:xfrm>
        </p:spPr>
        <p:txBody>
          <a:bodyPr vert="horz" lIns="91440" tIns="45720" rIns="91440" bIns="45720" rtlCol="0" anchor="b">
            <a:normAutofit fontScale="90000"/>
          </a:bodyPr>
          <a:lstStyle/>
          <a:p>
            <a:pPr algn="ctr"/>
            <a:r>
              <a:rPr lang="en-US" sz="5300" dirty="0">
                <a:solidFill>
                  <a:schemeClr val="accent1"/>
                </a:solidFill>
              </a:rPr>
              <a:t>Deuteronomy Background and Geography</a:t>
            </a:r>
          </a:p>
        </p:txBody>
      </p:sp>
      <p:pic>
        <p:nvPicPr>
          <p:cNvPr id="8" name="Content Placeholder 7">
            <a:extLst>
              <a:ext uri="{FF2B5EF4-FFF2-40B4-BE49-F238E27FC236}">
                <a16:creationId xmlns:a16="http://schemas.microsoft.com/office/drawing/2014/main" id="{CEA064D9-2A6F-8EB7-C4A1-C4D3E9BF0DDA}"/>
              </a:ext>
            </a:extLst>
          </p:cNvPr>
          <p:cNvPicPr>
            <a:picLocks noGrp="1" noChangeAspect="1"/>
          </p:cNvPicPr>
          <p:nvPr>
            <p:ph sz="half" idx="2"/>
          </p:nvPr>
        </p:nvPicPr>
        <p:blipFill>
          <a:blip r:embed="rId2">
            <a:extLst>
              <a:ext uri="{28A0092B-C50C-407E-A947-70E740481C1C}">
                <a14:useLocalDpi xmlns:a14="http://schemas.microsoft.com/office/drawing/2010/main"/>
              </a:ext>
            </a:extLst>
          </a:blip>
          <a:srcRect/>
          <a:stretch/>
        </p:blipFill>
        <p:spPr>
          <a:xfrm>
            <a:off x="6324601" y="1447801"/>
            <a:ext cx="4932713" cy="4243763"/>
          </a:xfrm>
          <a:prstGeom prst="rect">
            <a:avLst/>
          </a:prstGeom>
        </p:spPr>
      </p:pic>
      <p:sp>
        <p:nvSpPr>
          <p:cNvPr id="6" name="Slide Number Placeholder 5">
            <a:extLst>
              <a:ext uri="{FF2B5EF4-FFF2-40B4-BE49-F238E27FC236}">
                <a16:creationId xmlns:a16="http://schemas.microsoft.com/office/drawing/2014/main" id="{BA743414-B51E-2A49-4FF8-0C5EC4E2480A}"/>
              </a:ext>
            </a:extLst>
          </p:cNvPr>
          <p:cNvSpPr>
            <a:spLocks noGrp="1"/>
          </p:cNvSpPr>
          <p:nvPr>
            <p:ph type="sldNum" sz="quarter" idx="12"/>
          </p:nvPr>
        </p:nvSpPr>
        <p:spPr>
          <a:xfrm>
            <a:off x="8602690" y="6522430"/>
            <a:ext cx="2742486" cy="347472"/>
          </a:xfrm>
        </p:spPr>
        <p:txBody>
          <a:bodyPr vert="horz" lIns="91440" tIns="45720" rIns="91440" bIns="45720" rtlCol="0" anchor="ctr">
            <a:normAutofit/>
          </a:bodyPr>
          <a:lstStyle/>
          <a:p>
            <a:pPr>
              <a:spcAft>
                <a:spcPts val="600"/>
              </a:spcAft>
            </a:pPr>
            <a:fld id="{EB37DED6-D4C7-42EE-AB49-D2E39E64FDE4}" type="slidenum">
              <a:rPr lang="en-US">
                <a:solidFill>
                  <a:srgbClr val="898989"/>
                </a:solidFill>
              </a:rPr>
              <a:pPr>
                <a:spcAft>
                  <a:spcPts val="600"/>
                </a:spcAft>
              </a:pPr>
              <a:t>13</a:t>
            </a:fld>
            <a:endParaRPr lang="en-US">
              <a:solidFill>
                <a:srgbClr val="898989"/>
              </a:solidFill>
            </a:endParaRPr>
          </a:p>
        </p:txBody>
      </p:sp>
      <p:sp>
        <p:nvSpPr>
          <p:cNvPr id="4" name="Content Placeholder 3">
            <a:extLst>
              <a:ext uri="{FF2B5EF4-FFF2-40B4-BE49-F238E27FC236}">
                <a16:creationId xmlns:a16="http://schemas.microsoft.com/office/drawing/2014/main" id="{AA143189-DCD3-2DA2-9D5B-59AC22F01CE4}"/>
              </a:ext>
            </a:extLst>
          </p:cNvPr>
          <p:cNvSpPr>
            <a:spLocks noGrp="1"/>
          </p:cNvSpPr>
          <p:nvPr>
            <p:ph sz="half" idx="1"/>
          </p:nvPr>
        </p:nvSpPr>
        <p:spPr>
          <a:xfrm>
            <a:off x="883075" y="1304017"/>
            <a:ext cx="5180251" cy="4531333"/>
          </a:xfrm>
        </p:spPr>
        <p:txBody>
          <a:bodyPr>
            <a:normAutofit fontScale="92500" lnSpcReduction="20000"/>
          </a:bodyPr>
          <a:lstStyle/>
          <a:p>
            <a:pPr marL="0" indent="0">
              <a:buNone/>
            </a:pPr>
            <a:r>
              <a:rPr lang="en-US" sz="1400" dirty="0">
                <a:solidFill>
                  <a:schemeClr val="tx2"/>
                </a:solidFill>
              </a:rPr>
              <a:t>Like Leviticus, Deuteronomy does not advance historically but takes place entirely in one location over about one month of time.</a:t>
            </a:r>
            <a:r>
              <a:rPr lang="en-US" sz="1400" baseline="30000" dirty="0">
                <a:solidFill>
                  <a:schemeClr val="tx2"/>
                </a:solidFill>
              </a:rPr>
              <a:t>1</a:t>
            </a:r>
            <a:r>
              <a:rPr lang="en-US" sz="1400" dirty="0">
                <a:solidFill>
                  <a:schemeClr val="tx2"/>
                </a:solidFill>
              </a:rPr>
              <a:t> Israel was encamped in the central rift valley to the east of the Jordan River.</a:t>
            </a:r>
            <a:r>
              <a:rPr lang="en-US" sz="1400" baseline="30000" dirty="0">
                <a:solidFill>
                  <a:schemeClr val="tx2"/>
                </a:solidFill>
              </a:rPr>
              <a:t>2</a:t>
            </a:r>
            <a:r>
              <a:rPr lang="en-US" sz="1400" dirty="0">
                <a:solidFill>
                  <a:schemeClr val="tx2"/>
                </a:solidFill>
              </a:rPr>
              <a:t> This location was referred to in </a:t>
            </a:r>
            <a:r>
              <a:rPr lang="en-US" sz="1400" dirty="0">
                <a:solidFill>
                  <a:schemeClr val="tx2"/>
                </a:solidFill>
                <a:hlinkClick r:id="rId3"/>
              </a:rPr>
              <a:t>Numbers 36:13</a:t>
            </a:r>
            <a:r>
              <a:rPr lang="en-US" sz="1400" dirty="0">
                <a:solidFill>
                  <a:schemeClr val="tx2"/>
                </a:solidFill>
              </a:rPr>
              <a:t> as “the plains of Moab,” an area north of the Arnon River across the Jordan River from Jericho. It had been almost 40 years since the Israelites had exited Egypt.</a:t>
            </a:r>
          </a:p>
          <a:p>
            <a:pPr marL="0" indent="0">
              <a:buNone/>
            </a:pPr>
            <a:r>
              <a:rPr lang="en-US" sz="1400" dirty="0">
                <a:solidFill>
                  <a:schemeClr val="tx2"/>
                </a:solidFill>
              </a:rPr>
              <a:t>The book of Deuteronomy concentrates on events that took place in the final weeks of Moses’ life. The major event was the verbal communication of divine revelation from Moses to the people of Israel.</a:t>
            </a:r>
            <a:r>
              <a:rPr lang="en-US" sz="1400" baseline="30000" dirty="0">
                <a:solidFill>
                  <a:schemeClr val="tx2"/>
                </a:solidFill>
              </a:rPr>
              <a:t>3</a:t>
            </a:r>
            <a:r>
              <a:rPr lang="en-US" sz="1400" dirty="0">
                <a:solidFill>
                  <a:schemeClr val="tx2"/>
                </a:solidFill>
              </a:rPr>
              <a:t> The only other events logged were: </a:t>
            </a:r>
          </a:p>
          <a:p>
            <a:pPr marL="342900" indent="-342900">
              <a:buAutoNum type="arabicParenR"/>
            </a:pPr>
            <a:r>
              <a:rPr lang="en-US" sz="1400" dirty="0">
                <a:solidFill>
                  <a:schemeClr val="tx2"/>
                </a:solidFill>
              </a:rPr>
              <a:t>Moses’ recording the law in a book and his commissioning of Joshua as the new leader (</a:t>
            </a:r>
            <a:r>
              <a:rPr lang="en-US" sz="1400" dirty="0">
                <a:solidFill>
                  <a:schemeClr val="tx2"/>
                </a:solidFill>
                <a:hlinkClick r:id="rId4"/>
              </a:rPr>
              <a:t>Deuteronomy 31:1-29</a:t>
            </a:r>
            <a:r>
              <a:rPr lang="en-US" sz="1400" dirty="0">
                <a:solidFill>
                  <a:schemeClr val="tx2"/>
                </a:solidFill>
              </a:rPr>
              <a:t>); </a:t>
            </a:r>
          </a:p>
          <a:p>
            <a:pPr marL="342900" indent="-342900">
              <a:buAutoNum type="arabicParenR"/>
            </a:pPr>
            <a:r>
              <a:rPr lang="en-US" sz="1400" dirty="0">
                <a:solidFill>
                  <a:schemeClr val="tx2"/>
                </a:solidFill>
              </a:rPr>
              <a:t>Moses’ viewing of the land of Canaan from Mount Nebo (</a:t>
            </a:r>
            <a:r>
              <a:rPr lang="en-US" sz="1400" dirty="0">
                <a:solidFill>
                  <a:schemeClr val="tx2"/>
                </a:solidFill>
                <a:hlinkClick r:id="rId5"/>
              </a:rPr>
              <a:t>Deuteronomy 32:48-52</a:t>
            </a:r>
            <a:r>
              <a:rPr lang="en-US" sz="1400" dirty="0">
                <a:solidFill>
                  <a:schemeClr val="tx2"/>
                </a:solidFill>
              </a:rPr>
              <a:t>; </a:t>
            </a:r>
            <a:r>
              <a:rPr lang="en-US" sz="1400" dirty="0">
                <a:solidFill>
                  <a:schemeClr val="tx2"/>
                </a:solidFill>
                <a:hlinkClick r:id="rId6"/>
              </a:rPr>
              <a:t>34:1-4</a:t>
            </a:r>
            <a:r>
              <a:rPr lang="en-US" sz="1400" dirty="0">
                <a:solidFill>
                  <a:schemeClr val="tx2"/>
                </a:solidFill>
              </a:rPr>
              <a:t>); and </a:t>
            </a:r>
          </a:p>
          <a:p>
            <a:pPr marL="342900" indent="-342900">
              <a:buAutoNum type="arabicParenR"/>
            </a:pPr>
            <a:r>
              <a:rPr lang="en-US" sz="1400" dirty="0">
                <a:solidFill>
                  <a:schemeClr val="tx2"/>
                </a:solidFill>
              </a:rPr>
              <a:t>Moses’ death (</a:t>
            </a:r>
            <a:r>
              <a:rPr lang="en-US" sz="1400" dirty="0">
                <a:solidFill>
                  <a:schemeClr val="tx2"/>
                </a:solidFill>
                <a:hlinkClick r:id="rId7"/>
              </a:rPr>
              <a:t>Deuteronomy 34:5-12</a:t>
            </a:r>
            <a:r>
              <a:rPr lang="en-US" sz="1400" dirty="0">
                <a:solidFill>
                  <a:schemeClr val="tx2"/>
                </a:solidFill>
              </a:rPr>
              <a:t>).</a:t>
            </a:r>
          </a:p>
          <a:p>
            <a:pPr marL="0" indent="0">
              <a:buNone/>
            </a:pPr>
            <a:r>
              <a:rPr lang="en-US" sz="1400" dirty="0">
                <a:solidFill>
                  <a:schemeClr val="tx2"/>
                </a:solidFill>
              </a:rPr>
              <a:t>The original recipients of Deuteronomy, both in its verbal and written presentations, were the second generation of the nation of Israel. All of the men 20 years and older, except Joshua and Caleb, died during the 40 years in the wilderness (</a:t>
            </a:r>
            <a:r>
              <a:rPr lang="en-US" sz="1400" dirty="0">
                <a:solidFill>
                  <a:schemeClr val="tx2"/>
                </a:solidFill>
                <a:hlinkClick r:id="rId8"/>
              </a:rPr>
              <a:t>Deuteronomy 1:34-36</a:t>
            </a:r>
            <a:r>
              <a:rPr lang="en-US" sz="1400" dirty="0">
                <a:solidFill>
                  <a:schemeClr val="tx2"/>
                </a:solidFill>
              </a:rPr>
              <a:t>). The men over 40 had been born in Egypt and had participated as children or teens in the Exodus. Those under 40 had been born and reared in the wilderness. Together, they comprised the generation that was on the verge of conquering the land of Canaan under Joshua, 40 years after they had left Egypt.</a:t>
            </a:r>
            <a:r>
              <a:rPr lang="en-US" sz="1400" baseline="30000" dirty="0">
                <a:solidFill>
                  <a:schemeClr val="tx2"/>
                </a:solidFill>
              </a:rPr>
              <a:t>4</a:t>
            </a:r>
            <a:r>
              <a:rPr lang="en-US" sz="1400" dirty="0">
                <a:solidFill>
                  <a:schemeClr val="tx2"/>
                </a:solidFill>
              </a:rPr>
              <a:t> These and their living relatives would possess them Land.</a:t>
            </a:r>
            <a:endParaRPr lang="en-US" dirty="0"/>
          </a:p>
        </p:txBody>
      </p:sp>
      <p:sp>
        <p:nvSpPr>
          <p:cNvPr id="5" name="TextBox 4">
            <a:extLst>
              <a:ext uri="{FF2B5EF4-FFF2-40B4-BE49-F238E27FC236}">
                <a16:creationId xmlns:a16="http://schemas.microsoft.com/office/drawing/2014/main" id="{27246BCA-4EAC-98ED-AB31-2F4E875D2703}"/>
              </a:ext>
            </a:extLst>
          </p:cNvPr>
          <p:cNvSpPr txBox="1"/>
          <p:nvPr/>
        </p:nvSpPr>
        <p:spPr>
          <a:xfrm>
            <a:off x="883075" y="5843757"/>
            <a:ext cx="3991623" cy="923330"/>
          </a:xfrm>
          <a:prstGeom prst="rect">
            <a:avLst/>
          </a:prstGeom>
          <a:noFill/>
        </p:spPr>
        <p:txBody>
          <a:bodyPr wrap="square" rtlCol="0">
            <a:spAutoFit/>
          </a:bodyPr>
          <a:lstStyle/>
          <a:p>
            <a:r>
              <a:rPr lang="en-US" sz="900" b="1" dirty="0"/>
              <a:t>Notes:</a:t>
            </a:r>
          </a:p>
          <a:p>
            <a:r>
              <a:rPr lang="en-US" sz="1050" baseline="30000" dirty="0"/>
              <a:t>1</a:t>
            </a:r>
            <a:r>
              <a:rPr lang="en-US" sz="900" dirty="0"/>
              <a:t> </a:t>
            </a:r>
            <a:r>
              <a:rPr lang="en-US" sz="900" dirty="0">
                <a:solidFill>
                  <a:schemeClr val="tx2"/>
                </a:solidFill>
                <a:hlinkClick r:id="rId9"/>
              </a:rPr>
              <a:t>Deuteronomy 1:3</a:t>
            </a:r>
            <a:r>
              <a:rPr lang="en-US" sz="900" dirty="0">
                <a:solidFill>
                  <a:schemeClr val="tx2"/>
                </a:solidFill>
              </a:rPr>
              <a:t> , </a:t>
            </a:r>
            <a:r>
              <a:rPr lang="en-US" sz="900" dirty="0">
                <a:solidFill>
                  <a:schemeClr val="tx2"/>
                </a:solidFill>
                <a:hlinkClick r:id="rId10"/>
              </a:rPr>
              <a:t>Deuteronomy 34:8</a:t>
            </a:r>
            <a:r>
              <a:rPr lang="en-US" sz="900" dirty="0">
                <a:solidFill>
                  <a:schemeClr val="tx2"/>
                </a:solidFill>
              </a:rPr>
              <a:t> with </a:t>
            </a:r>
            <a:r>
              <a:rPr lang="en-US" sz="900" dirty="0">
                <a:solidFill>
                  <a:schemeClr val="tx2"/>
                </a:solidFill>
                <a:hlinkClick r:id="rId11"/>
              </a:rPr>
              <a:t>Joshua 5:6-12</a:t>
            </a:r>
            <a:endParaRPr lang="en-US" sz="900" dirty="0">
              <a:solidFill>
                <a:schemeClr val="tx2"/>
              </a:solidFill>
            </a:endParaRPr>
          </a:p>
          <a:p>
            <a:r>
              <a:rPr lang="en-US" sz="1050" baseline="30000" dirty="0"/>
              <a:t>2</a:t>
            </a:r>
            <a:r>
              <a:rPr lang="en-US" sz="900" dirty="0"/>
              <a:t> </a:t>
            </a:r>
            <a:r>
              <a:rPr lang="en-US" sz="900" dirty="0">
                <a:solidFill>
                  <a:schemeClr val="tx2"/>
                </a:solidFill>
                <a:hlinkClick r:id="rId12"/>
              </a:rPr>
              <a:t>Deuteronomy 1:1</a:t>
            </a:r>
            <a:endParaRPr lang="en-US" sz="900" dirty="0">
              <a:solidFill>
                <a:schemeClr val="tx2"/>
              </a:solidFill>
            </a:endParaRPr>
          </a:p>
          <a:p>
            <a:r>
              <a:rPr lang="en-US" sz="1050" baseline="30000" dirty="0"/>
              <a:t>3</a:t>
            </a:r>
            <a:r>
              <a:rPr lang="en-US" sz="900" dirty="0"/>
              <a:t> </a:t>
            </a:r>
            <a:r>
              <a:rPr lang="en-US" sz="900" dirty="0">
                <a:solidFill>
                  <a:schemeClr val="tx2"/>
                </a:solidFill>
                <a:hlinkClick r:id="rId13"/>
              </a:rPr>
              <a:t>Deuteronomy 1</a:t>
            </a:r>
            <a:r>
              <a:rPr lang="en-US" sz="900" dirty="0">
                <a:solidFill>
                  <a:schemeClr val="tx2"/>
                </a:solidFill>
              </a:rPr>
              <a:t>-</a:t>
            </a:r>
            <a:r>
              <a:rPr lang="en-US" sz="900" dirty="0">
                <a:solidFill>
                  <a:schemeClr val="tx2"/>
                </a:solidFill>
                <a:hlinkClick r:id="rId14"/>
              </a:rPr>
              <a:t>30</a:t>
            </a:r>
            <a:r>
              <a:rPr lang="en-US" sz="900" dirty="0">
                <a:solidFill>
                  <a:schemeClr val="tx2"/>
                </a:solidFill>
              </a:rPr>
              <a:t>; , </a:t>
            </a:r>
            <a:r>
              <a:rPr lang="en-US" sz="900" dirty="0">
                <a:solidFill>
                  <a:schemeClr val="tx2"/>
                </a:solidFill>
                <a:hlinkClick r:id="rId15"/>
              </a:rPr>
              <a:t>Deuteronomy 31:30</a:t>
            </a:r>
            <a:r>
              <a:rPr lang="en-US" sz="900" dirty="0">
                <a:solidFill>
                  <a:schemeClr val="tx2"/>
                </a:solidFill>
              </a:rPr>
              <a:t>-</a:t>
            </a:r>
            <a:r>
              <a:rPr lang="en-US" sz="900" dirty="0">
                <a:solidFill>
                  <a:schemeClr val="tx2"/>
                </a:solidFill>
                <a:hlinkClick r:id="rId16"/>
              </a:rPr>
              <a:t>32:47</a:t>
            </a:r>
            <a:r>
              <a:rPr lang="en-US" sz="900" dirty="0">
                <a:solidFill>
                  <a:schemeClr val="tx2"/>
                </a:solidFill>
              </a:rPr>
              <a:t>; </a:t>
            </a:r>
            <a:r>
              <a:rPr lang="en-US" sz="900" dirty="0">
                <a:solidFill>
                  <a:schemeClr val="tx2"/>
                </a:solidFill>
                <a:hlinkClick r:id="rId17"/>
              </a:rPr>
              <a:t>Deuteronomy 33:1-29</a:t>
            </a:r>
            <a:endParaRPr lang="en-US" sz="900" dirty="0">
              <a:solidFill>
                <a:schemeClr val="tx2"/>
              </a:solidFill>
            </a:endParaRPr>
          </a:p>
          <a:p>
            <a:r>
              <a:rPr lang="en-US" sz="1050" baseline="30000" dirty="0"/>
              <a:t>4</a:t>
            </a:r>
            <a:r>
              <a:rPr lang="en-US" sz="900" dirty="0"/>
              <a:t> </a:t>
            </a:r>
            <a:r>
              <a:rPr lang="en-US" sz="900" dirty="0">
                <a:solidFill>
                  <a:schemeClr val="tx2"/>
                </a:solidFill>
                <a:hlinkClick r:id="rId18"/>
              </a:rPr>
              <a:t>Deuteronomy 1:34-39</a:t>
            </a:r>
            <a:endParaRPr lang="en-US" sz="900" dirty="0">
              <a:solidFill>
                <a:schemeClr val="accent1">
                  <a:lumMod val="75000"/>
                </a:schemeClr>
              </a:solidFill>
            </a:endParaRPr>
          </a:p>
          <a:p>
            <a:endParaRPr lang="en-US" sz="900" dirty="0">
              <a:solidFill>
                <a:schemeClr val="accent1">
                  <a:lumMod val="75000"/>
                </a:schemeClr>
              </a:solidFill>
            </a:endParaRPr>
          </a:p>
        </p:txBody>
      </p:sp>
      <p:sp>
        <p:nvSpPr>
          <p:cNvPr id="3" name="TextBox 2">
            <a:extLst>
              <a:ext uri="{FF2B5EF4-FFF2-40B4-BE49-F238E27FC236}">
                <a16:creationId xmlns:a16="http://schemas.microsoft.com/office/drawing/2014/main" id="{69F3EE62-EEDD-9421-57E3-E66C504489DC}"/>
              </a:ext>
            </a:extLst>
          </p:cNvPr>
          <p:cNvSpPr txBox="1"/>
          <p:nvPr/>
        </p:nvSpPr>
        <p:spPr>
          <a:xfrm>
            <a:off x="9780402" y="5737665"/>
            <a:ext cx="1676399" cy="369332"/>
          </a:xfrm>
          <a:prstGeom prst="rect">
            <a:avLst/>
          </a:prstGeom>
          <a:noFill/>
        </p:spPr>
        <p:txBody>
          <a:bodyPr wrap="square" rtlCol="0">
            <a:spAutoFit/>
          </a:bodyPr>
          <a:lstStyle/>
          <a:p>
            <a:r>
              <a:rPr lang="en-US" sz="900" b="1" dirty="0"/>
              <a:t>Map from preceptaustin.org</a:t>
            </a:r>
          </a:p>
          <a:p>
            <a:endParaRPr lang="en-US" sz="900" dirty="0">
              <a:solidFill>
                <a:schemeClr val="accent1">
                  <a:lumMod val="75000"/>
                </a:schemeClr>
              </a:solidFill>
            </a:endParaRPr>
          </a:p>
        </p:txBody>
      </p:sp>
    </p:spTree>
    <p:extLst>
      <p:ext uri="{BB962C8B-B14F-4D97-AF65-F5344CB8AC3E}">
        <p14:creationId xmlns:p14="http://schemas.microsoft.com/office/powerpoint/2010/main" val="3212992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1886-AA43-422E-B193-F1F3DF7D8A4D}"/>
              </a:ext>
            </a:extLst>
          </p:cNvPr>
          <p:cNvSpPr>
            <a:spLocks noGrp="1"/>
          </p:cNvSpPr>
          <p:nvPr>
            <p:ph type="title"/>
          </p:nvPr>
        </p:nvSpPr>
        <p:spPr>
          <a:xfrm>
            <a:off x="1614389" y="196884"/>
            <a:ext cx="9099857" cy="661529"/>
          </a:xfrm>
        </p:spPr>
        <p:txBody>
          <a:bodyPr>
            <a:normAutofit/>
          </a:bodyPr>
          <a:lstStyle/>
          <a:p>
            <a:pPr algn="ctr"/>
            <a:r>
              <a:rPr lang="en-US" sz="2999" dirty="0">
                <a:solidFill>
                  <a:schemeClr val="tx2">
                    <a:lumMod val="75000"/>
                  </a:schemeClr>
                </a:solidFill>
              </a:rPr>
              <a:t>Deuteronomy</a:t>
            </a:r>
            <a:r>
              <a:rPr lang="en-US" sz="2999" dirty="0"/>
              <a:t>: Outline</a:t>
            </a:r>
          </a:p>
        </p:txBody>
      </p:sp>
      <p:sp>
        <p:nvSpPr>
          <p:cNvPr id="16" name="Freeform: Shape 15">
            <a:extLst>
              <a:ext uri="{FF2B5EF4-FFF2-40B4-BE49-F238E27FC236}">
                <a16:creationId xmlns:a16="http://schemas.microsoft.com/office/drawing/2014/main" id="{1AC5725F-FDF6-33CC-0BE3-397A38BFC98C}"/>
              </a:ext>
            </a:extLst>
          </p:cNvPr>
          <p:cNvSpPr>
            <a:spLocks/>
          </p:cNvSpPr>
          <p:nvPr/>
        </p:nvSpPr>
        <p:spPr>
          <a:xfrm>
            <a:off x="1677463" y="3834243"/>
            <a:ext cx="1737360" cy="435020"/>
          </a:xfrm>
          <a:custGeom>
            <a:avLst/>
            <a:gdLst>
              <a:gd name="connsiteX0" fmla="*/ 72524 w 435133"/>
              <a:gd name="connsiteY0" fmla="*/ 0 h 769415"/>
              <a:gd name="connsiteX1" fmla="*/ 362609 w 435133"/>
              <a:gd name="connsiteY1" fmla="*/ 0 h 769415"/>
              <a:gd name="connsiteX2" fmla="*/ 435133 w 435133"/>
              <a:gd name="connsiteY2" fmla="*/ 72524 h 769415"/>
              <a:gd name="connsiteX3" fmla="*/ 435133 w 435133"/>
              <a:gd name="connsiteY3" fmla="*/ 769415 h 769415"/>
              <a:gd name="connsiteX4" fmla="*/ 435133 w 435133"/>
              <a:gd name="connsiteY4" fmla="*/ 769415 h 769415"/>
              <a:gd name="connsiteX5" fmla="*/ 0 w 435133"/>
              <a:gd name="connsiteY5" fmla="*/ 769415 h 769415"/>
              <a:gd name="connsiteX6" fmla="*/ 0 w 435133"/>
              <a:gd name="connsiteY6" fmla="*/ 769415 h 769415"/>
              <a:gd name="connsiteX7" fmla="*/ 0 w 435133"/>
              <a:gd name="connsiteY7" fmla="*/ 72524 h 769415"/>
              <a:gd name="connsiteX8" fmla="*/ 72524 w 435133"/>
              <a:gd name="connsiteY8" fmla="*/ 0 h 76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33" h="769415">
                <a:moveTo>
                  <a:pt x="0" y="641176"/>
                </a:moveTo>
                <a:lnTo>
                  <a:pt x="0" y="128239"/>
                </a:lnTo>
                <a:cubicBezTo>
                  <a:pt x="0" y="57414"/>
                  <a:pt x="18363" y="0"/>
                  <a:pt x="41015" y="0"/>
                </a:cubicBezTo>
                <a:lnTo>
                  <a:pt x="435133" y="0"/>
                </a:lnTo>
                <a:lnTo>
                  <a:pt x="435133" y="0"/>
                </a:lnTo>
                <a:lnTo>
                  <a:pt x="435133" y="769415"/>
                </a:lnTo>
                <a:lnTo>
                  <a:pt x="435133" y="769415"/>
                </a:lnTo>
                <a:lnTo>
                  <a:pt x="41015" y="769415"/>
                </a:lnTo>
                <a:cubicBezTo>
                  <a:pt x="18363" y="769415"/>
                  <a:pt x="0" y="712001"/>
                  <a:pt x="0" y="641176"/>
                </a:cubicBezTo>
                <a:close/>
              </a:path>
            </a:pathLst>
          </a:custGeom>
          <a:solidFill>
            <a:schemeClr val="accent1"/>
          </a:solidFill>
          <a:ln>
            <a:solidFill>
              <a:schemeClr val="accent1"/>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105035" tIns="105034" rIns="83797" bIns="105034" numCol="1" spcCol="1270" anchor="ctr" anchorCtr="1">
            <a:noAutofit/>
          </a:bodyPr>
          <a:lstStyle/>
          <a:p>
            <a:pPr algn="ctr" defTabSz="488803">
              <a:lnSpc>
                <a:spcPct val="90000"/>
              </a:lnSpc>
              <a:spcBef>
                <a:spcPct val="0"/>
              </a:spcBef>
              <a:spcAft>
                <a:spcPct val="35000"/>
              </a:spcAft>
            </a:pPr>
            <a:r>
              <a:rPr lang="en-US" sz="1100" dirty="0"/>
              <a:t>Deuteronomy 1:1–4</a:t>
            </a:r>
          </a:p>
        </p:txBody>
      </p:sp>
      <p:sp>
        <p:nvSpPr>
          <p:cNvPr id="17" name="Freeform: Shape 16">
            <a:extLst>
              <a:ext uri="{FF2B5EF4-FFF2-40B4-BE49-F238E27FC236}">
                <a16:creationId xmlns:a16="http://schemas.microsoft.com/office/drawing/2014/main" id="{5ACE9727-690D-0B2F-A88B-FAB1B15313CB}"/>
              </a:ext>
            </a:extLst>
          </p:cNvPr>
          <p:cNvSpPr/>
          <p:nvPr/>
        </p:nvSpPr>
        <p:spPr>
          <a:xfrm>
            <a:off x="1677463" y="1876652"/>
            <a:ext cx="1526751"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83798" numCol="1" spcCol="1270" anchor="b" anchorCtr="1">
            <a:normAutofit/>
          </a:bodyPr>
          <a:lstStyle/>
          <a:p>
            <a:pPr algn="ctr" defTabSz="488803">
              <a:lnSpc>
                <a:spcPct val="90000"/>
              </a:lnSpc>
              <a:spcBef>
                <a:spcPct val="0"/>
              </a:spcBef>
              <a:spcAft>
                <a:spcPct val="35000"/>
              </a:spcAft>
            </a:pPr>
            <a:r>
              <a:rPr lang="en-US" sz="1100" b="1" dirty="0"/>
              <a:t>The Historical Setting of Moses’ Speeches</a:t>
            </a:r>
          </a:p>
        </p:txBody>
      </p:sp>
      <p:sp>
        <p:nvSpPr>
          <p:cNvPr id="18" name="Straight Connector 17">
            <a:extLst>
              <a:ext uri="{FF2B5EF4-FFF2-40B4-BE49-F238E27FC236}">
                <a16:creationId xmlns:a16="http://schemas.microsoft.com/office/drawing/2014/main" id="{B9C1F4F4-647F-E54F-F892-0D1B91F65C94}"/>
              </a:ext>
            </a:extLst>
          </p:cNvPr>
          <p:cNvSpPr/>
          <p:nvPr/>
        </p:nvSpPr>
        <p:spPr>
          <a:xfrm>
            <a:off x="2563202" y="3486227"/>
            <a:ext cx="0" cy="348016"/>
          </a:xfrm>
          <a:prstGeom prst="line">
            <a:avLst/>
          </a:prstGeom>
          <a:noFill/>
          <a:ln w="6350" cap="flat" cmpd="sng" algn="ctr">
            <a:solidFill>
              <a:schemeClr val="accent1"/>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a:p>
        </p:txBody>
      </p:sp>
      <p:sp>
        <p:nvSpPr>
          <p:cNvPr id="19" name="Oval 18">
            <a:extLst>
              <a:ext uri="{FF2B5EF4-FFF2-40B4-BE49-F238E27FC236}">
                <a16:creationId xmlns:a16="http://schemas.microsoft.com/office/drawing/2014/main" id="{95EE2998-79B3-0CF6-D9E6-47F040065F4E}"/>
              </a:ext>
            </a:extLst>
          </p:cNvPr>
          <p:cNvSpPr/>
          <p:nvPr/>
        </p:nvSpPr>
        <p:spPr>
          <a:xfrm>
            <a:off x="2519702" y="3399223"/>
            <a:ext cx="87003" cy="87003"/>
          </a:xfrm>
          <a:prstGeom prst="ellipse">
            <a:avLst/>
          </a:prstGeom>
          <a:solidFill>
            <a:schemeClr val="accent1"/>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en-US" sz="2399"/>
          </a:p>
        </p:txBody>
      </p:sp>
      <p:sp>
        <p:nvSpPr>
          <p:cNvPr id="20" name="Freeform: Shape 19">
            <a:extLst>
              <a:ext uri="{FF2B5EF4-FFF2-40B4-BE49-F238E27FC236}">
                <a16:creationId xmlns:a16="http://schemas.microsoft.com/office/drawing/2014/main" id="{D74249FC-C311-A1BA-80BF-FE706314FA6E}"/>
              </a:ext>
            </a:extLst>
          </p:cNvPr>
          <p:cNvSpPr>
            <a:spLocks/>
          </p:cNvSpPr>
          <p:nvPr/>
        </p:nvSpPr>
        <p:spPr>
          <a:xfrm>
            <a:off x="3427010" y="3834243"/>
            <a:ext cx="173736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4"/>
          </a:solidFill>
          <a:ln>
            <a:solidFill>
              <a:schemeClr val="accent4"/>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Deuteronomy 1:5–4:43</a:t>
            </a:r>
          </a:p>
        </p:txBody>
      </p:sp>
      <p:sp>
        <p:nvSpPr>
          <p:cNvPr id="21" name="Freeform: Shape 20">
            <a:extLst>
              <a:ext uri="{FF2B5EF4-FFF2-40B4-BE49-F238E27FC236}">
                <a16:creationId xmlns:a16="http://schemas.microsoft.com/office/drawing/2014/main" id="{C6E11418-02A8-391D-0C83-87A3EFD7A89C}"/>
              </a:ext>
            </a:extLst>
          </p:cNvPr>
          <p:cNvSpPr/>
          <p:nvPr/>
        </p:nvSpPr>
        <p:spPr>
          <a:xfrm>
            <a:off x="3427010" y="4704284"/>
            <a:ext cx="1737360" cy="1522571"/>
          </a:xfrm>
          <a:custGeom>
            <a:avLst/>
            <a:gdLst>
              <a:gd name="connsiteX0" fmla="*/ 0 w 1282358"/>
              <a:gd name="connsiteY0" fmla="*/ 0 h 1522968"/>
              <a:gd name="connsiteX1" fmla="*/ 1282358 w 1282358"/>
              <a:gd name="connsiteY1" fmla="*/ 0 h 1522968"/>
              <a:gd name="connsiteX2" fmla="*/ 1282358 w 1282358"/>
              <a:gd name="connsiteY2" fmla="*/ 1522968 h 1522968"/>
              <a:gd name="connsiteX3" fmla="*/ 0 w 1282358"/>
              <a:gd name="connsiteY3" fmla="*/ 1522968 h 1522968"/>
              <a:gd name="connsiteX4" fmla="*/ 0 w 1282358"/>
              <a:gd name="connsiteY4" fmla="*/ 0 h 152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358" h="1522968">
                <a:moveTo>
                  <a:pt x="0" y="0"/>
                </a:moveTo>
                <a:lnTo>
                  <a:pt x="1282358" y="0"/>
                </a:lnTo>
                <a:lnTo>
                  <a:pt x="1282358" y="1522968"/>
                </a:lnTo>
                <a:lnTo>
                  <a:pt x="0" y="152296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83798" rIns="0" bIns="0" numCol="1" spcCol="1270" anchor="t" anchorCtr="1">
            <a:normAutofit/>
          </a:bodyPr>
          <a:lstStyle/>
          <a:p>
            <a:pPr algn="ctr" defTabSz="488803">
              <a:lnSpc>
                <a:spcPct val="90000"/>
              </a:lnSpc>
              <a:spcBef>
                <a:spcPct val="0"/>
              </a:spcBef>
              <a:spcAft>
                <a:spcPct val="35000"/>
              </a:spcAft>
            </a:pPr>
            <a:r>
              <a:rPr lang="en-US" sz="1100" b="1" dirty="0"/>
              <a:t>The First Address by Moses</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A Historical Prologue </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A Historical Review of God’s Gracious Acts from Horeb to Beth Peor</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An Exhortation to Obey the Law</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The Setting Apart of Three Cities of Refuge</a:t>
            </a:r>
          </a:p>
        </p:txBody>
      </p:sp>
      <p:sp>
        <p:nvSpPr>
          <p:cNvPr id="22" name="Straight Connector 21">
            <a:extLst>
              <a:ext uri="{FF2B5EF4-FFF2-40B4-BE49-F238E27FC236}">
                <a16:creationId xmlns:a16="http://schemas.microsoft.com/office/drawing/2014/main" id="{E58A27E1-C6F3-6C56-C200-E8C89CD2E34B}"/>
              </a:ext>
            </a:extLst>
          </p:cNvPr>
          <p:cNvSpPr/>
          <p:nvPr/>
        </p:nvSpPr>
        <p:spPr>
          <a:xfrm>
            <a:off x="4211891" y="4269263"/>
            <a:ext cx="0" cy="348016"/>
          </a:xfrm>
          <a:prstGeom prst="line">
            <a:avLst/>
          </a:prstGeom>
          <a:noFill/>
          <a:ln w="6350" cap="flat" cmpd="sng" algn="ctr">
            <a:solidFill>
              <a:schemeClr val="accent4"/>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a:p>
        </p:txBody>
      </p:sp>
      <p:sp>
        <p:nvSpPr>
          <p:cNvPr id="23" name="Oval 22">
            <a:extLst>
              <a:ext uri="{FF2B5EF4-FFF2-40B4-BE49-F238E27FC236}">
                <a16:creationId xmlns:a16="http://schemas.microsoft.com/office/drawing/2014/main" id="{5D234FEC-99FD-9448-7F9B-2458D1A8DE59}"/>
              </a:ext>
            </a:extLst>
          </p:cNvPr>
          <p:cNvSpPr/>
          <p:nvPr/>
        </p:nvSpPr>
        <p:spPr>
          <a:xfrm>
            <a:off x="4168389" y="4617280"/>
            <a:ext cx="87003" cy="87003"/>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sz="2399"/>
          </a:p>
        </p:txBody>
      </p:sp>
      <p:sp>
        <p:nvSpPr>
          <p:cNvPr id="56" name="Freeform: Shape 55">
            <a:extLst>
              <a:ext uri="{FF2B5EF4-FFF2-40B4-BE49-F238E27FC236}">
                <a16:creationId xmlns:a16="http://schemas.microsoft.com/office/drawing/2014/main" id="{3A69CF8A-6C7F-5BD1-4992-0B609C89BC0E}"/>
              </a:ext>
            </a:extLst>
          </p:cNvPr>
          <p:cNvSpPr>
            <a:spLocks/>
          </p:cNvSpPr>
          <p:nvPr/>
        </p:nvSpPr>
        <p:spPr>
          <a:xfrm>
            <a:off x="5175879" y="3827777"/>
            <a:ext cx="173736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5"/>
          </a:solidFill>
          <a:ln>
            <a:solidFill>
              <a:schemeClr val="accent5"/>
            </a:solid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Deuteronomy 4:44–28:68</a:t>
            </a:r>
          </a:p>
        </p:txBody>
      </p:sp>
      <p:sp>
        <p:nvSpPr>
          <p:cNvPr id="58" name="Straight Connector 57">
            <a:extLst>
              <a:ext uri="{FF2B5EF4-FFF2-40B4-BE49-F238E27FC236}">
                <a16:creationId xmlns:a16="http://schemas.microsoft.com/office/drawing/2014/main" id="{C88CA9DD-23EF-1C73-3D32-D3BF0F443E8A}"/>
              </a:ext>
            </a:extLst>
          </p:cNvPr>
          <p:cNvSpPr/>
          <p:nvPr/>
        </p:nvSpPr>
        <p:spPr>
          <a:xfrm>
            <a:off x="5875806" y="3479761"/>
            <a:ext cx="0" cy="348016"/>
          </a:xfrm>
          <a:prstGeom prst="line">
            <a:avLst/>
          </a:prstGeom>
          <a:noFill/>
          <a:ln w="6350" cap="flat" cmpd="sng" algn="ctr">
            <a:solidFill>
              <a:schemeClr val="accent4">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a:p>
        </p:txBody>
      </p:sp>
      <p:sp>
        <p:nvSpPr>
          <p:cNvPr id="59" name="Oval 58">
            <a:extLst>
              <a:ext uri="{FF2B5EF4-FFF2-40B4-BE49-F238E27FC236}">
                <a16:creationId xmlns:a16="http://schemas.microsoft.com/office/drawing/2014/main" id="{704B1668-BBDC-8DD7-C136-CD90A311D236}"/>
              </a:ext>
            </a:extLst>
          </p:cNvPr>
          <p:cNvSpPr/>
          <p:nvPr/>
        </p:nvSpPr>
        <p:spPr>
          <a:xfrm>
            <a:off x="5832305" y="3392757"/>
            <a:ext cx="87003" cy="87003"/>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sz="2399"/>
          </a:p>
        </p:txBody>
      </p:sp>
      <p:sp>
        <p:nvSpPr>
          <p:cNvPr id="60" name="Freeform: Shape 59">
            <a:extLst>
              <a:ext uri="{FF2B5EF4-FFF2-40B4-BE49-F238E27FC236}">
                <a16:creationId xmlns:a16="http://schemas.microsoft.com/office/drawing/2014/main" id="{751E209F-3E18-C8C6-2E49-AEA8E387FA54}"/>
              </a:ext>
            </a:extLst>
          </p:cNvPr>
          <p:cNvSpPr>
            <a:spLocks/>
          </p:cNvSpPr>
          <p:nvPr/>
        </p:nvSpPr>
        <p:spPr>
          <a:xfrm>
            <a:off x="6923222" y="3827777"/>
            <a:ext cx="1737360" cy="435020"/>
          </a:xfrm>
          <a:custGeom>
            <a:avLst/>
            <a:gdLst>
              <a:gd name="connsiteX0" fmla="*/ 0 w 769415"/>
              <a:gd name="connsiteY0" fmla="*/ 0 h 435133"/>
              <a:gd name="connsiteX1" fmla="*/ 769415 w 769415"/>
              <a:gd name="connsiteY1" fmla="*/ 0 h 435133"/>
              <a:gd name="connsiteX2" fmla="*/ 769415 w 769415"/>
              <a:gd name="connsiteY2" fmla="*/ 435133 h 435133"/>
              <a:gd name="connsiteX3" fmla="*/ 0 w 769415"/>
              <a:gd name="connsiteY3" fmla="*/ 435133 h 435133"/>
              <a:gd name="connsiteX4" fmla="*/ 0 w 769415"/>
              <a:gd name="connsiteY4" fmla="*/ 0 h 4351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9415" h="435133">
                <a:moveTo>
                  <a:pt x="0" y="0"/>
                </a:moveTo>
                <a:lnTo>
                  <a:pt x="769415" y="0"/>
                </a:lnTo>
                <a:lnTo>
                  <a:pt x="769415" y="435133"/>
                </a:lnTo>
                <a:lnTo>
                  <a:pt x="0" y="435133"/>
                </a:lnTo>
                <a:lnTo>
                  <a:pt x="0" y="0"/>
                </a:lnTo>
                <a:close/>
              </a:path>
            </a:pathLst>
          </a:custGeom>
          <a:solidFill>
            <a:schemeClr val="accent6"/>
          </a:solidFill>
          <a:ln>
            <a:solidFill>
              <a:schemeClr val="accent6"/>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83798" tIns="83798" rIns="83798" bIns="83798" numCol="1" spcCol="1270" anchor="ctr" anchorCtr="1">
            <a:noAutofit/>
          </a:bodyPr>
          <a:lstStyle/>
          <a:p>
            <a:pPr algn="ctr" defTabSz="488803">
              <a:lnSpc>
                <a:spcPct val="90000"/>
              </a:lnSpc>
              <a:spcBef>
                <a:spcPct val="0"/>
              </a:spcBef>
              <a:spcAft>
                <a:spcPct val="35000"/>
              </a:spcAft>
            </a:pPr>
            <a:r>
              <a:rPr lang="en-US" sz="1100" dirty="0"/>
              <a:t>Deuteronomy 29:1–30:20</a:t>
            </a:r>
          </a:p>
        </p:txBody>
      </p:sp>
      <p:sp>
        <p:nvSpPr>
          <p:cNvPr id="62" name="Straight Connector 61">
            <a:extLst>
              <a:ext uri="{FF2B5EF4-FFF2-40B4-BE49-F238E27FC236}">
                <a16:creationId xmlns:a16="http://schemas.microsoft.com/office/drawing/2014/main" id="{C3A005DB-EB47-B3A2-A633-0484714F22E9}"/>
              </a:ext>
            </a:extLst>
          </p:cNvPr>
          <p:cNvSpPr/>
          <p:nvPr/>
        </p:nvSpPr>
        <p:spPr>
          <a:xfrm>
            <a:off x="7648368" y="4262797"/>
            <a:ext cx="0" cy="348016"/>
          </a:xfrm>
          <a:prstGeom prst="line">
            <a:avLst/>
          </a:prstGeom>
          <a:noFill/>
          <a:ln w="6350" cap="flat" cmpd="sng" algn="ctr">
            <a:solidFill>
              <a:schemeClr val="accent5">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a:p>
        </p:txBody>
      </p:sp>
      <p:sp>
        <p:nvSpPr>
          <p:cNvPr id="63" name="Oval 62">
            <a:extLst>
              <a:ext uri="{FF2B5EF4-FFF2-40B4-BE49-F238E27FC236}">
                <a16:creationId xmlns:a16="http://schemas.microsoft.com/office/drawing/2014/main" id="{E6CD6329-5843-6C2A-DDA5-F84615CA75D4}"/>
              </a:ext>
            </a:extLst>
          </p:cNvPr>
          <p:cNvSpPr/>
          <p:nvPr/>
        </p:nvSpPr>
        <p:spPr>
          <a:xfrm>
            <a:off x="7604868" y="4610814"/>
            <a:ext cx="87003" cy="87003"/>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US" sz="2399"/>
          </a:p>
        </p:txBody>
      </p:sp>
      <p:sp>
        <p:nvSpPr>
          <p:cNvPr id="64" name="Freeform: Shape 63">
            <a:extLst>
              <a:ext uri="{FF2B5EF4-FFF2-40B4-BE49-F238E27FC236}">
                <a16:creationId xmlns:a16="http://schemas.microsoft.com/office/drawing/2014/main" id="{5D446740-683B-82CF-C965-B7300FD33201}"/>
              </a:ext>
            </a:extLst>
          </p:cNvPr>
          <p:cNvSpPr>
            <a:spLocks/>
          </p:cNvSpPr>
          <p:nvPr/>
        </p:nvSpPr>
        <p:spPr>
          <a:xfrm>
            <a:off x="8670572" y="3827777"/>
            <a:ext cx="1737360" cy="435020"/>
          </a:xfrm>
          <a:custGeom>
            <a:avLst/>
            <a:gdLst>
              <a:gd name="connsiteX0" fmla="*/ 72524 w 435133"/>
              <a:gd name="connsiteY0" fmla="*/ 0 h 769415"/>
              <a:gd name="connsiteX1" fmla="*/ 362609 w 435133"/>
              <a:gd name="connsiteY1" fmla="*/ 0 h 769415"/>
              <a:gd name="connsiteX2" fmla="*/ 435133 w 435133"/>
              <a:gd name="connsiteY2" fmla="*/ 72524 h 769415"/>
              <a:gd name="connsiteX3" fmla="*/ 435133 w 435133"/>
              <a:gd name="connsiteY3" fmla="*/ 769415 h 769415"/>
              <a:gd name="connsiteX4" fmla="*/ 435133 w 435133"/>
              <a:gd name="connsiteY4" fmla="*/ 769415 h 769415"/>
              <a:gd name="connsiteX5" fmla="*/ 0 w 435133"/>
              <a:gd name="connsiteY5" fmla="*/ 769415 h 769415"/>
              <a:gd name="connsiteX6" fmla="*/ 0 w 435133"/>
              <a:gd name="connsiteY6" fmla="*/ 769415 h 769415"/>
              <a:gd name="connsiteX7" fmla="*/ 0 w 435133"/>
              <a:gd name="connsiteY7" fmla="*/ 72524 h 769415"/>
              <a:gd name="connsiteX8" fmla="*/ 72524 w 435133"/>
              <a:gd name="connsiteY8" fmla="*/ 0 h 76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5133" h="769415">
                <a:moveTo>
                  <a:pt x="435133" y="128240"/>
                </a:moveTo>
                <a:lnTo>
                  <a:pt x="435133" y="641175"/>
                </a:lnTo>
                <a:cubicBezTo>
                  <a:pt x="435133" y="712000"/>
                  <a:pt x="416770" y="769414"/>
                  <a:pt x="394118" y="769414"/>
                </a:cubicBezTo>
                <a:lnTo>
                  <a:pt x="0" y="769414"/>
                </a:lnTo>
                <a:lnTo>
                  <a:pt x="0" y="769414"/>
                </a:lnTo>
                <a:lnTo>
                  <a:pt x="0" y="1"/>
                </a:lnTo>
                <a:lnTo>
                  <a:pt x="0" y="1"/>
                </a:lnTo>
                <a:lnTo>
                  <a:pt x="394118" y="1"/>
                </a:lnTo>
                <a:cubicBezTo>
                  <a:pt x="416770" y="1"/>
                  <a:pt x="435133" y="57415"/>
                  <a:pt x="435133" y="128240"/>
                </a:cubicBezTo>
                <a:close/>
              </a:path>
            </a:pathLst>
          </a:custGeom>
          <a:solidFill>
            <a:schemeClr val="accent6">
              <a:lumMod val="75000"/>
            </a:schemeClr>
          </a:solidFill>
          <a:ln>
            <a:solidFill>
              <a:schemeClr val="accent6">
                <a:lumMod val="75000"/>
              </a:schemeClr>
            </a:solidFill>
          </a:ln>
        </p:spPr>
        <p:style>
          <a:lnRef idx="2">
            <a:schemeClr val="accent4">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83799" tIns="105034" rIns="105033" bIns="105034" numCol="1" spcCol="1270" anchor="ctr" anchorCtr="1">
            <a:noAutofit/>
          </a:bodyPr>
          <a:lstStyle/>
          <a:p>
            <a:pPr algn="ctr" defTabSz="488803">
              <a:lnSpc>
                <a:spcPct val="90000"/>
              </a:lnSpc>
              <a:spcBef>
                <a:spcPct val="0"/>
              </a:spcBef>
              <a:spcAft>
                <a:spcPct val="35000"/>
              </a:spcAft>
            </a:pPr>
            <a:r>
              <a:rPr lang="en-US" sz="1100" dirty="0"/>
              <a:t>Deuteronomy 31:1–34:12</a:t>
            </a:r>
          </a:p>
        </p:txBody>
      </p:sp>
      <p:sp>
        <p:nvSpPr>
          <p:cNvPr id="66" name="Straight Connector 65">
            <a:extLst>
              <a:ext uri="{FF2B5EF4-FFF2-40B4-BE49-F238E27FC236}">
                <a16:creationId xmlns:a16="http://schemas.microsoft.com/office/drawing/2014/main" id="{89E2CB11-FF6C-5179-0409-7F0FF39D1983}"/>
              </a:ext>
            </a:extLst>
          </p:cNvPr>
          <p:cNvSpPr/>
          <p:nvPr/>
        </p:nvSpPr>
        <p:spPr>
          <a:xfrm>
            <a:off x="9363150" y="3479761"/>
            <a:ext cx="0" cy="348016"/>
          </a:xfrm>
          <a:prstGeom prst="line">
            <a:avLst/>
          </a:prstGeom>
          <a:noFill/>
          <a:ln w="6350" cap="flat" cmpd="sng" algn="ctr">
            <a:solidFill>
              <a:schemeClr val="accent6">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sz="2399"/>
          </a:p>
        </p:txBody>
      </p:sp>
      <p:sp>
        <p:nvSpPr>
          <p:cNvPr id="67" name="Oval 66">
            <a:extLst>
              <a:ext uri="{FF2B5EF4-FFF2-40B4-BE49-F238E27FC236}">
                <a16:creationId xmlns:a16="http://schemas.microsoft.com/office/drawing/2014/main" id="{708C5F74-5A1B-C2D9-B0D9-7FC01674C6EF}"/>
              </a:ext>
            </a:extLst>
          </p:cNvPr>
          <p:cNvSpPr/>
          <p:nvPr/>
        </p:nvSpPr>
        <p:spPr>
          <a:xfrm>
            <a:off x="9322211" y="3392757"/>
            <a:ext cx="87003" cy="87003"/>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en-US" sz="2399"/>
          </a:p>
        </p:txBody>
      </p:sp>
      <p:sp>
        <p:nvSpPr>
          <p:cNvPr id="10" name="Slide Number Placeholder 5">
            <a:extLst>
              <a:ext uri="{FF2B5EF4-FFF2-40B4-BE49-F238E27FC236}">
                <a16:creationId xmlns:a16="http://schemas.microsoft.com/office/drawing/2014/main" id="{4BD4F9CE-26BB-4441-99A7-B6599E9CF488}"/>
              </a:ext>
            </a:extLst>
          </p:cNvPr>
          <p:cNvSpPr>
            <a:spLocks noGrp="1"/>
          </p:cNvSpPr>
          <p:nvPr>
            <p:ph type="sldNum" sz="quarter" idx="12"/>
          </p:nvPr>
        </p:nvSpPr>
        <p:spPr>
          <a:xfrm>
            <a:off x="8539859" y="6355588"/>
            <a:ext cx="2742486" cy="365030"/>
          </a:xfrm>
        </p:spPr>
        <p:txBody>
          <a:bodyPr/>
          <a:lstStyle/>
          <a:p>
            <a:fld id="{A65A5C87-DF58-40C8-B092-1DE63DB4547E}" type="slidenum">
              <a:rPr lang="en-US" smtClean="0"/>
              <a:t>14</a:t>
            </a:fld>
            <a:endParaRPr lang="en-US" dirty="0"/>
          </a:p>
        </p:txBody>
      </p:sp>
      <p:sp>
        <p:nvSpPr>
          <p:cNvPr id="11" name="TextBox 10">
            <a:extLst>
              <a:ext uri="{FF2B5EF4-FFF2-40B4-BE49-F238E27FC236}">
                <a16:creationId xmlns:a16="http://schemas.microsoft.com/office/drawing/2014/main" id="{D1180FCC-A268-D1ED-9D8B-A7DE67E777EA}"/>
              </a:ext>
            </a:extLst>
          </p:cNvPr>
          <p:cNvSpPr txBox="1"/>
          <p:nvPr/>
        </p:nvSpPr>
        <p:spPr>
          <a:xfrm>
            <a:off x="4918898" y="922033"/>
            <a:ext cx="2591851" cy="2408384"/>
          </a:xfrm>
          <a:prstGeom prst="rect">
            <a:avLst/>
          </a:prstGeom>
          <a:noFill/>
        </p:spPr>
        <p:txBody>
          <a:bodyPr wrap="square" rtlCol="0">
            <a:normAutofit fontScale="25000" lnSpcReduction="20000"/>
          </a:bodyPr>
          <a:lstStyle/>
          <a:p>
            <a:pPr>
              <a:spcAft>
                <a:spcPts val="600"/>
              </a:spcAft>
            </a:pPr>
            <a:r>
              <a:rPr lang="en-US" sz="4400" b="1" dirty="0"/>
              <a:t>The Second Address by Moses</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Basic Elements of Israel’s Relationship with the Lord: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Ten Commandments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Total commitment to the Lord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Separation from other gods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Warning not to forget the Lord</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Israel’s past rebellion</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Admonition to fear, love, and obey the Lord</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The Specific Stipulations for Life in the New Land: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Instructions for the life of worship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Instructions for leadership, societal order, and laws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first fruits and tithes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affirmation of obedience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Blessings and Curses of the Covenant</a:t>
            </a:r>
          </a:p>
        </p:txBody>
      </p:sp>
      <p:sp>
        <p:nvSpPr>
          <p:cNvPr id="12" name="TextBox 11">
            <a:extLst>
              <a:ext uri="{FF2B5EF4-FFF2-40B4-BE49-F238E27FC236}">
                <a16:creationId xmlns:a16="http://schemas.microsoft.com/office/drawing/2014/main" id="{5FC9C1F1-EE27-DE9B-EA5D-3A8400E7B584}"/>
              </a:ext>
            </a:extLst>
          </p:cNvPr>
          <p:cNvSpPr txBox="1"/>
          <p:nvPr/>
        </p:nvSpPr>
        <p:spPr>
          <a:xfrm>
            <a:off x="8422485" y="1418113"/>
            <a:ext cx="2092052" cy="1936968"/>
          </a:xfrm>
          <a:prstGeom prst="rect">
            <a:avLst/>
          </a:prstGeom>
          <a:noFill/>
        </p:spPr>
        <p:txBody>
          <a:bodyPr wrap="square" rtlCol="0">
            <a:normAutofit fontScale="25000" lnSpcReduction="20000"/>
          </a:bodyPr>
          <a:lstStyle/>
          <a:p>
            <a:pPr algn="ctr">
              <a:spcAft>
                <a:spcPts val="400"/>
              </a:spcAft>
            </a:pPr>
            <a:r>
              <a:rPr lang="en-US" sz="4400" b="1" dirty="0"/>
              <a:t>The Concluding Events</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The Change of Leadership </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The Future Reading of the Law </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The Song of Moses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anticipation of Israel’s failure</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witness of Moses’ song</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communicating of Moses’ song </a:t>
            </a:r>
          </a:p>
          <a:p>
            <a:pPr marL="228600" lvl="1" indent="-173736" defTabSz="228600">
              <a:spcAft>
                <a:spcPts val="300"/>
              </a:spcAft>
              <a:buFont typeface="Arial" panose="020B0604020202020204" pitchFamily="34" charset="0"/>
              <a:buChar char="•"/>
              <a:tabLst>
                <a:tab pos="219456" algn="l"/>
              </a:tabLst>
            </a:pPr>
            <a:r>
              <a:rPr lang="en-US" sz="3600" b="1" dirty="0">
                <a:solidFill>
                  <a:schemeClr val="accent5">
                    <a:lumMod val="50000"/>
                  </a:schemeClr>
                </a:solidFill>
              </a:rPr>
              <a:t>The Final Events of Moses’ Life </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directives for Moses’ death</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blessing of Moses</a:t>
            </a:r>
          </a:p>
          <a:p>
            <a:pPr marL="228600" lvl="1" indent="-173736" defTabSz="228600">
              <a:spcAft>
                <a:spcPts val="300"/>
              </a:spcAft>
              <a:buFont typeface="Arial" panose="020B0604020202020204" pitchFamily="34" charset="0"/>
              <a:buChar char="•"/>
              <a:tabLst>
                <a:tab pos="219456" algn="l"/>
              </a:tabLst>
            </a:pPr>
            <a:r>
              <a:rPr lang="en-US" sz="3600" dirty="0">
                <a:solidFill>
                  <a:schemeClr val="accent5">
                    <a:lumMod val="50000"/>
                  </a:schemeClr>
                </a:solidFill>
              </a:rPr>
              <a:t>The death of Moses</a:t>
            </a:r>
            <a:endParaRPr lang="en-US" sz="1000" dirty="0"/>
          </a:p>
        </p:txBody>
      </p:sp>
      <p:sp>
        <p:nvSpPr>
          <p:cNvPr id="14" name="TextBox 13">
            <a:extLst>
              <a:ext uri="{FF2B5EF4-FFF2-40B4-BE49-F238E27FC236}">
                <a16:creationId xmlns:a16="http://schemas.microsoft.com/office/drawing/2014/main" id="{1EEF5583-D8EE-B8DB-9B8E-1E53FAB0BF9A}"/>
              </a:ext>
            </a:extLst>
          </p:cNvPr>
          <p:cNvSpPr txBox="1"/>
          <p:nvPr/>
        </p:nvSpPr>
        <p:spPr>
          <a:xfrm>
            <a:off x="6913239" y="4830445"/>
            <a:ext cx="1784656" cy="713910"/>
          </a:xfrm>
          <a:prstGeom prst="rect">
            <a:avLst/>
          </a:prstGeom>
          <a:noFill/>
        </p:spPr>
        <p:txBody>
          <a:bodyPr wrap="square" rtlCol="0">
            <a:noAutofit/>
          </a:bodyPr>
          <a:lstStyle/>
          <a:p>
            <a:pPr algn="ctr"/>
            <a:r>
              <a:rPr lang="en-US" sz="1100" b="1" dirty="0"/>
              <a:t>The Third Address by Moses</a:t>
            </a:r>
          </a:p>
          <a:p>
            <a:pPr marL="320040" lvl="1" indent="-171450" defTabSz="228600">
              <a:lnSpc>
                <a:spcPct val="90000"/>
              </a:lnSpc>
              <a:spcBef>
                <a:spcPct val="0"/>
              </a:spcBef>
              <a:spcAft>
                <a:spcPct val="35000"/>
              </a:spcAft>
              <a:buFont typeface="Arial" panose="020B0604020202020204" pitchFamily="34" charset="0"/>
              <a:buChar char="•"/>
              <a:tabLst>
                <a:tab pos="228600" algn="l"/>
              </a:tabLst>
            </a:pPr>
            <a:r>
              <a:rPr lang="en-US" sz="900" dirty="0">
                <a:solidFill>
                  <a:schemeClr val="accent5">
                    <a:lumMod val="50000"/>
                  </a:schemeClr>
                </a:solidFill>
              </a:rPr>
              <a:t>Another Covenant with the Second Generation</a:t>
            </a:r>
          </a:p>
        </p:txBody>
      </p:sp>
    </p:spTree>
    <p:extLst>
      <p:ext uri="{BB962C8B-B14F-4D97-AF65-F5344CB8AC3E}">
        <p14:creationId xmlns:p14="http://schemas.microsoft.com/office/powerpoint/2010/main" val="102119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P spid="11" grpId="0"/>
      <p:bldP spid="12"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6BBF9BC-2359-4376-8420-AF032FEDBE01}"/>
              </a:ext>
            </a:extLst>
          </p:cNvPr>
          <p:cNvSpPr>
            <a:spLocks noGrp="1"/>
          </p:cNvSpPr>
          <p:nvPr>
            <p:ph type="title"/>
          </p:nvPr>
        </p:nvSpPr>
        <p:spPr>
          <a:xfrm>
            <a:off x="724429" y="202673"/>
            <a:ext cx="10905066" cy="421215"/>
          </a:xfrm>
        </p:spPr>
        <p:txBody>
          <a:bodyPr vert="horz" lIns="91440" tIns="45720" rIns="91440" bIns="45720" rtlCol="0" anchor="ctr">
            <a:normAutofit/>
          </a:bodyPr>
          <a:lstStyle/>
          <a:p>
            <a:pPr algn="ctr"/>
            <a:r>
              <a:rPr lang="en-US" sz="2000" b="1" kern="1200" dirty="0">
                <a:solidFill>
                  <a:schemeClr val="tx1"/>
                </a:solidFill>
                <a:latin typeface="+mj-lt"/>
                <a:ea typeface="+mj-ea"/>
                <a:cs typeface="+mj-cs"/>
              </a:rPr>
              <a:t>Repeated Words and/or Phrases in the Book of Deuteronomy</a:t>
            </a:r>
            <a:endParaRPr lang="en-US" sz="2000" kern="1200" dirty="0">
              <a:solidFill>
                <a:schemeClr val="tx1"/>
              </a:solidFill>
              <a:latin typeface="+mj-lt"/>
              <a:ea typeface="+mj-ea"/>
              <a:cs typeface="+mj-cs"/>
            </a:endParaRPr>
          </a:p>
        </p:txBody>
      </p:sp>
      <p:sp>
        <p:nvSpPr>
          <p:cNvPr id="3" name="TextBox 2">
            <a:extLst>
              <a:ext uri="{FF2B5EF4-FFF2-40B4-BE49-F238E27FC236}">
                <a16:creationId xmlns:a16="http://schemas.microsoft.com/office/drawing/2014/main" id="{6E5555F6-99C1-4305-9A86-79021828BA6F}"/>
              </a:ext>
            </a:extLst>
          </p:cNvPr>
          <p:cNvSpPr txBox="1"/>
          <p:nvPr/>
        </p:nvSpPr>
        <p:spPr>
          <a:xfrm>
            <a:off x="3864208" y="6416744"/>
            <a:ext cx="4395316" cy="276815"/>
          </a:xfrm>
          <a:prstGeom prst="rect">
            <a:avLst/>
          </a:prstGeom>
        </p:spPr>
        <p:txBody>
          <a:bodyPr vert="horz" lIns="91440" tIns="45720" rIns="91440" bIns="45720" rtlCol="0">
            <a:normAutofit/>
          </a:bodyPr>
          <a:lstStyle/>
          <a:p>
            <a:pPr>
              <a:lnSpc>
                <a:spcPct val="90000"/>
              </a:lnSpc>
              <a:spcAft>
                <a:spcPts val="600"/>
              </a:spcAft>
            </a:pPr>
            <a:r>
              <a:rPr lang="en-US" sz="1100" dirty="0"/>
              <a:t>You can use the </a:t>
            </a:r>
            <a:r>
              <a:rPr lang="en-US" sz="1100" b="1" dirty="0">
                <a:hlinkClick r:id="rId2"/>
              </a:rPr>
              <a:t>Blue Letter Bible </a:t>
            </a:r>
            <a:r>
              <a:rPr lang="en-US" sz="1100" dirty="0"/>
              <a:t>to check for repeated word counts</a:t>
            </a:r>
          </a:p>
        </p:txBody>
      </p:sp>
      <p:grpSp>
        <p:nvGrpSpPr>
          <p:cNvPr id="16" name="Group 15">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21" name="Rectangle 20">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Isosceles Triangle 21">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 name="Slide Number Placeholder 4">
            <a:extLst>
              <a:ext uri="{FF2B5EF4-FFF2-40B4-BE49-F238E27FC236}">
                <a16:creationId xmlns:a16="http://schemas.microsoft.com/office/drawing/2014/main" id="{31B42925-229E-48E6-9374-F4B0B184305B}"/>
              </a:ext>
            </a:extLst>
          </p:cNvPr>
          <p:cNvSpPr>
            <a:spLocks noGrp="1"/>
          </p:cNvSpPr>
          <p:nvPr>
            <p:ph type="sldNum" sz="quarter" idx="12"/>
          </p:nvPr>
        </p:nvSpPr>
        <p:spPr>
          <a:xfrm>
            <a:off x="8805333" y="6356350"/>
            <a:ext cx="2743200" cy="365125"/>
          </a:xfrm>
        </p:spPr>
        <p:txBody>
          <a:bodyPr vert="horz" lIns="91440" tIns="45720" rIns="91440" bIns="45720" rtlCol="0" anchor="ctr">
            <a:normAutofit/>
          </a:bodyPr>
          <a:lstStyle/>
          <a:p>
            <a:pPr>
              <a:spcAft>
                <a:spcPts val="600"/>
              </a:spcAft>
            </a:pPr>
            <a:fld id="{DA60BA0E-20D0-4E7C-B286-26C960A6788F}" type="slidenum">
              <a:rPr lang="en-US" smtClean="0"/>
              <a:pPr>
                <a:spcAft>
                  <a:spcPts val="600"/>
                </a:spcAft>
              </a:pPr>
              <a:t>15</a:t>
            </a:fld>
            <a:endParaRPr lang="en-US" dirty="0"/>
          </a:p>
        </p:txBody>
      </p:sp>
      <p:graphicFrame>
        <p:nvGraphicFramePr>
          <p:cNvPr id="9" name="Table 9">
            <a:extLst>
              <a:ext uri="{FF2B5EF4-FFF2-40B4-BE49-F238E27FC236}">
                <a16:creationId xmlns:a16="http://schemas.microsoft.com/office/drawing/2014/main" id="{0500B825-506F-45A0-B0E2-EC10F48C83EF}"/>
              </a:ext>
            </a:extLst>
          </p:cNvPr>
          <p:cNvGraphicFramePr>
            <a:graphicFrameLocks noGrp="1"/>
          </p:cNvGraphicFramePr>
          <p:nvPr>
            <p:ph idx="1"/>
            <p:extLst>
              <p:ext uri="{D42A27DB-BD31-4B8C-83A1-F6EECF244321}">
                <p14:modId xmlns:p14="http://schemas.microsoft.com/office/powerpoint/2010/main" val="2328197114"/>
              </p:ext>
            </p:extLst>
          </p:nvPr>
        </p:nvGraphicFramePr>
        <p:xfrm>
          <a:off x="1231421" y="728572"/>
          <a:ext cx="10234613" cy="5524231"/>
        </p:xfrm>
        <a:graphic>
          <a:graphicData uri="http://schemas.openxmlformats.org/drawingml/2006/table">
            <a:tbl>
              <a:tblPr firstRow="1" bandRow="1">
                <a:tableStyleId>{BC89EF96-8CEA-46FF-86C4-4CE0E7609802}</a:tableStyleId>
              </a:tblPr>
              <a:tblGrid>
                <a:gridCol w="2447925">
                  <a:extLst>
                    <a:ext uri="{9D8B030D-6E8A-4147-A177-3AD203B41FA5}">
                      <a16:colId xmlns:a16="http://schemas.microsoft.com/office/drawing/2014/main" val="2443958618"/>
                    </a:ext>
                  </a:extLst>
                </a:gridCol>
                <a:gridCol w="1301444">
                  <a:extLst>
                    <a:ext uri="{9D8B030D-6E8A-4147-A177-3AD203B41FA5}">
                      <a16:colId xmlns:a16="http://schemas.microsoft.com/office/drawing/2014/main" val="2112811584"/>
                    </a:ext>
                  </a:extLst>
                </a:gridCol>
                <a:gridCol w="6485244">
                  <a:extLst>
                    <a:ext uri="{9D8B030D-6E8A-4147-A177-3AD203B41FA5}">
                      <a16:colId xmlns:a16="http://schemas.microsoft.com/office/drawing/2014/main" val="3753247346"/>
                    </a:ext>
                  </a:extLst>
                </a:gridCol>
              </a:tblGrid>
              <a:tr h="154209">
                <a:tc>
                  <a:txBody>
                    <a:bodyPr/>
                    <a:lstStyle/>
                    <a:p>
                      <a:r>
                        <a:rPr lang="en-US" sz="1300" dirty="0"/>
                        <a:t>Word/Phrase</a:t>
                      </a:r>
                    </a:p>
                  </a:txBody>
                  <a:tcPr marL="73893" marR="73893" marT="36947" marB="36947"/>
                </a:tc>
                <a:tc>
                  <a:txBody>
                    <a:bodyPr/>
                    <a:lstStyle/>
                    <a:p>
                      <a:r>
                        <a:rPr lang="en-US" sz="1300" dirty="0"/>
                        <a:t>Approx. No.  </a:t>
                      </a:r>
                    </a:p>
                  </a:txBody>
                  <a:tcPr marL="73893" marR="73893" marT="36947" marB="36947"/>
                </a:tc>
                <a:tc>
                  <a:txBody>
                    <a:bodyPr/>
                    <a:lstStyle/>
                    <a:p>
                      <a:r>
                        <a:rPr lang="en-US" sz="1300" dirty="0"/>
                        <a:t>Comments</a:t>
                      </a:r>
                    </a:p>
                  </a:txBody>
                  <a:tcPr marL="73893" marR="73893" marT="36947" marB="36947"/>
                </a:tc>
                <a:extLst>
                  <a:ext uri="{0D108BD9-81ED-4DB2-BD59-A6C34878D82A}">
                    <a16:rowId xmlns:a16="http://schemas.microsoft.com/office/drawing/2014/main" val="3107980301"/>
                  </a:ext>
                </a:extLst>
              </a:tr>
              <a:tr h="34513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350" b="0" i="0" u="none" strike="noStrike" dirty="0">
                          <a:solidFill>
                            <a:srgbClr val="000000"/>
                          </a:solidFill>
                          <a:effectLst/>
                          <a:latin typeface="Corbel" panose="020B0503020204020204" pitchFamily="34" charset="0"/>
                        </a:rPr>
                        <a:t>“The Lord Your God”/ “The Lord Our God”</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261</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Speaks to God’s personal relationship with his chosen people.</a:t>
                      </a:r>
                    </a:p>
                  </a:txBody>
                  <a:tcPr marL="3079" marR="3079" marT="3079" marB="0" anchor="b"/>
                </a:tc>
                <a:extLst>
                  <a:ext uri="{0D108BD9-81ED-4DB2-BD59-A6C34878D82A}">
                    <a16:rowId xmlns:a16="http://schemas.microsoft.com/office/drawing/2014/main" val="470862528"/>
                  </a:ext>
                </a:extLst>
              </a:tr>
              <a:tr h="721450">
                <a:tc>
                  <a:txBody>
                    <a:bodyPr/>
                    <a:lstStyle/>
                    <a:p>
                      <a:pPr algn="l" fontAlgn="b"/>
                      <a:r>
                        <a:rPr lang="en-US" sz="1350" b="0" i="0" u="none" strike="noStrike" dirty="0">
                          <a:solidFill>
                            <a:srgbClr val="000000"/>
                          </a:solidFill>
                          <a:effectLst/>
                          <a:latin typeface="Corbel" panose="020B0503020204020204" pitchFamily="34" charset="0"/>
                        </a:rPr>
                        <a:t>Commandments, Command of the Lord, Law, Testimonies, Statues, Judgments, and Ordinances</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94</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 Commanded and prescribed tasks for the people of Israel to follow in their personal lives and laws, judgments and ordinances for their civil society.</a:t>
                      </a:r>
                    </a:p>
                  </a:txBody>
                  <a:tcPr marL="3079" marR="3079" marT="3079" marB="0" anchor="b"/>
                </a:tc>
                <a:extLst>
                  <a:ext uri="{0D108BD9-81ED-4DB2-BD59-A6C34878D82A}">
                    <a16:rowId xmlns:a16="http://schemas.microsoft.com/office/drawing/2014/main" val="2408990621"/>
                  </a:ext>
                </a:extLst>
              </a:tr>
              <a:tr h="281319">
                <a:tc>
                  <a:txBody>
                    <a:bodyPr/>
                    <a:lstStyle/>
                    <a:p>
                      <a:pPr algn="l" fontAlgn="b"/>
                      <a:r>
                        <a:rPr lang="en-US" sz="1350" b="0" i="0" u="none" strike="noStrike" dirty="0">
                          <a:solidFill>
                            <a:srgbClr val="000000"/>
                          </a:solidFill>
                          <a:effectLst/>
                          <a:latin typeface="Corbel" panose="020B0503020204020204" pitchFamily="34" charset="0"/>
                        </a:rPr>
                        <a:t>Listen, Obey, Keep, Observe</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90</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 </a:t>
                      </a:r>
                    </a:p>
                  </a:txBody>
                  <a:tcPr marL="3079" marR="3079" marT="3079" marB="0" anchor="b"/>
                </a:tc>
                <a:extLst>
                  <a:ext uri="{0D108BD9-81ED-4DB2-BD59-A6C34878D82A}">
                    <a16:rowId xmlns:a16="http://schemas.microsoft.com/office/drawing/2014/main" val="956312522"/>
                  </a:ext>
                </a:extLst>
              </a:tr>
              <a:tr h="512942">
                <a:tc>
                  <a:txBody>
                    <a:bodyPr/>
                    <a:lstStyle/>
                    <a:p>
                      <a:pPr algn="l" fontAlgn="b"/>
                      <a:r>
                        <a:rPr lang="en-US" sz="1350" b="0" i="0" u="none" strike="noStrike" dirty="0">
                          <a:solidFill>
                            <a:srgbClr val="000000"/>
                          </a:solidFill>
                          <a:effectLst/>
                          <a:latin typeface="Corbel" panose="020B0503020204020204" pitchFamily="34" charset="0"/>
                        </a:rPr>
                        <a:t>Against</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58</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Either rebellion against God, God's anger against Israel, judgments against the guilty in court or instructions on going against an enemy.</a:t>
                      </a:r>
                    </a:p>
                    <a:p>
                      <a:pPr algn="l" fontAlgn="b"/>
                      <a:endParaRPr lang="en-US" sz="80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3557701473"/>
                  </a:ext>
                </a:extLst>
              </a:tr>
              <a:tr h="352840">
                <a:tc>
                  <a:txBody>
                    <a:bodyPr/>
                    <a:lstStyle/>
                    <a:p>
                      <a:pPr algn="l" fontAlgn="b"/>
                      <a:r>
                        <a:rPr lang="en-US" sz="1350" b="0" i="0" u="none" strike="noStrike" dirty="0">
                          <a:solidFill>
                            <a:srgbClr val="000000"/>
                          </a:solidFill>
                          <a:effectLst/>
                          <a:latin typeface="Corbel" panose="020B0503020204020204" pitchFamily="34" charset="0"/>
                        </a:rPr>
                        <a:t>Egypt</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47</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Mainly recounting that the LORD brought them out of Egypt with great power, signs, and wonders.</a:t>
                      </a:r>
                    </a:p>
                    <a:p>
                      <a:pPr algn="l" fontAlgn="b"/>
                      <a:endParaRPr lang="en-US" sz="80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1005976399"/>
                  </a:ext>
                </a:extLst>
              </a:tr>
              <a:tr h="192739">
                <a:tc>
                  <a:txBody>
                    <a:bodyPr/>
                    <a:lstStyle/>
                    <a:p>
                      <a:pPr algn="l" fontAlgn="b"/>
                      <a:r>
                        <a:rPr lang="en-US" sz="1350" b="0" i="0" u="none" strike="noStrike" dirty="0">
                          <a:solidFill>
                            <a:srgbClr val="000000"/>
                          </a:solidFill>
                          <a:effectLst/>
                          <a:latin typeface="Corbel" panose="020B0503020204020204" pitchFamily="34" charset="0"/>
                        </a:rPr>
                        <a:t>Bless, Blessing, Blessed</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44</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Favor, protection and prosperity for obeying God.</a:t>
                      </a:r>
                    </a:p>
                    <a:p>
                      <a:pPr algn="l" fontAlgn="b"/>
                      <a:endParaRPr lang="en-US" sz="80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604515370"/>
                  </a:ext>
                </a:extLst>
              </a:tr>
              <a:tr h="192739">
                <a:tc>
                  <a:txBody>
                    <a:bodyPr/>
                    <a:lstStyle/>
                    <a:p>
                      <a:pPr algn="l" fontAlgn="b"/>
                      <a:r>
                        <a:rPr lang="en-US" sz="1350" b="0" i="0" u="none" strike="noStrike" dirty="0">
                          <a:solidFill>
                            <a:srgbClr val="000000"/>
                          </a:solidFill>
                          <a:effectLst/>
                          <a:latin typeface="Corbel" panose="020B0503020204020204" pitchFamily="34" charset="0"/>
                        </a:rPr>
                        <a:t>Command/Commanding</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39</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 The Lord or Moses on behalf of the Lord commanding the people.</a:t>
                      </a:r>
                    </a:p>
                    <a:p>
                      <a:pPr algn="l" fontAlgn="b"/>
                      <a:endParaRPr lang="en-US" sz="80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439346055"/>
                  </a:ext>
                </a:extLst>
              </a:tr>
              <a:tr h="352840">
                <a:tc>
                  <a:txBody>
                    <a:bodyPr/>
                    <a:lstStyle/>
                    <a:p>
                      <a:pPr algn="l" fontAlgn="b"/>
                      <a:r>
                        <a:rPr lang="en-US" sz="1350" b="0" i="0" u="none" strike="noStrike" dirty="0">
                          <a:solidFill>
                            <a:srgbClr val="000000"/>
                          </a:solidFill>
                          <a:effectLst/>
                          <a:latin typeface="Corbel" panose="020B0503020204020204" pitchFamily="34" charset="0"/>
                        </a:rPr>
                        <a:t>Fear/Afraid</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39</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Either reference to fear of the Lord or to not fear their enemies. Or, how God would make their enemies be afraid of them.</a:t>
                      </a:r>
                    </a:p>
                    <a:p>
                      <a:pPr algn="l" fontAlgn="b"/>
                      <a:endParaRPr lang="en-US" sz="80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3252289565"/>
                  </a:ext>
                </a:extLst>
              </a:tr>
              <a:tr h="352840">
                <a:tc>
                  <a:txBody>
                    <a:bodyPr/>
                    <a:lstStyle/>
                    <a:p>
                      <a:pPr algn="l" fontAlgn="b"/>
                      <a:r>
                        <a:rPr lang="en-US" sz="1350" b="0" i="0" u="none" strike="noStrike" dirty="0">
                          <a:solidFill>
                            <a:srgbClr val="000000"/>
                          </a:solidFill>
                          <a:effectLst/>
                          <a:latin typeface="Corbel" panose="020B0503020204020204" pitchFamily="34" charset="0"/>
                        </a:rPr>
                        <a:t>Die/Death</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35</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Either recounting the consequences of the wilderness rebellion or judgments for breaking certain laws.</a:t>
                      </a:r>
                    </a:p>
                  </a:txBody>
                  <a:tcPr marL="3079" marR="3079" marT="3079" marB="0" anchor="b"/>
                </a:tc>
                <a:extLst>
                  <a:ext uri="{0D108BD9-81ED-4DB2-BD59-A6C34878D82A}">
                    <a16:rowId xmlns:a16="http://schemas.microsoft.com/office/drawing/2014/main" val="1096206368"/>
                  </a:ext>
                </a:extLst>
              </a:tr>
              <a:tr h="192739">
                <a:tc>
                  <a:txBody>
                    <a:bodyPr/>
                    <a:lstStyle/>
                    <a:p>
                      <a:pPr algn="l" fontAlgn="b"/>
                      <a:r>
                        <a:rPr lang="en-US" sz="1350" b="0" i="0" u="none" strike="noStrike" dirty="0">
                          <a:solidFill>
                            <a:srgbClr val="000000"/>
                          </a:solidFill>
                          <a:effectLst/>
                          <a:latin typeface="Corbel" panose="020B0503020204020204" pitchFamily="34" charset="0"/>
                        </a:rPr>
                        <a:t>Other gods, idol(s), image(s) </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30</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 </a:t>
                      </a:r>
                    </a:p>
                  </a:txBody>
                  <a:tcPr marL="3079" marR="3079" marT="3079" marB="0" anchor="b"/>
                </a:tc>
                <a:extLst>
                  <a:ext uri="{0D108BD9-81ED-4DB2-BD59-A6C34878D82A}">
                    <a16:rowId xmlns:a16="http://schemas.microsoft.com/office/drawing/2014/main" val="2326936564"/>
                  </a:ext>
                </a:extLst>
              </a:tr>
              <a:tr h="192739">
                <a:tc>
                  <a:txBody>
                    <a:bodyPr/>
                    <a:lstStyle/>
                    <a:p>
                      <a:pPr algn="l" fontAlgn="b"/>
                      <a:r>
                        <a:rPr lang="en-US" sz="1350" b="0" i="0" u="none" strike="noStrike" dirty="0">
                          <a:solidFill>
                            <a:srgbClr val="000000"/>
                          </a:solidFill>
                          <a:effectLst/>
                          <a:latin typeface="Corbel" panose="020B0503020204020204" pitchFamily="34" charset="0"/>
                        </a:rPr>
                        <a:t>Curse/Cursed</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27</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Punishment for willfully breaking God's commands (sinning).</a:t>
                      </a:r>
                    </a:p>
                  </a:txBody>
                  <a:tcPr marL="3079" marR="3079" marT="3079" marB="0" anchor="b"/>
                </a:tc>
                <a:extLst>
                  <a:ext uri="{0D108BD9-81ED-4DB2-BD59-A6C34878D82A}">
                    <a16:rowId xmlns:a16="http://schemas.microsoft.com/office/drawing/2014/main" val="1027431917"/>
                  </a:ext>
                </a:extLst>
              </a:tr>
              <a:tr h="192739">
                <a:tc>
                  <a:txBody>
                    <a:bodyPr/>
                    <a:lstStyle/>
                    <a:p>
                      <a:pPr algn="l" fontAlgn="b"/>
                      <a:r>
                        <a:rPr lang="en-US" sz="1350" b="0" i="0" u="none" strike="noStrike" dirty="0">
                          <a:solidFill>
                            <a:srgbClr val="000000"/>
                          </a:solidFill>
                          <a:effectLst/>
                          <a:latin typeface="Corbel" panose="020B0503020204020204" pitchFamily="34" charset="0"/>
                        </a:rPr>
                        <a:t>Covenant</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26</a:t>
                      </a:r>
                    </a:p>
                  </a:txBody>
                  <a:tcPr marL="3079" marR="3079" marT="3079" marB="0" anchor="b"/>
                </a:tc>
                <a:tc>
                  <a:txBody>
                    <a:bodyPr/>
                    <a:lstStyle/>
                    <a:p>
                      <a:pPr algn="l" fontAlgn="b"/>
                      <a:r>
                        <a:rPr lang="en-US" sz="1350" b="0" i="0" u="none" strike="noStrike" dirty="0">
                          <a:solidFill>
                            <a:srgbClr val="000000"/>
                          </a:solidFill>
                          <a:effectLst/>
                          <a:latin typeface="Corbel" panose="020B0503020204020204" pitchFamily="34" charset="0"/>
                        </a:rPr>
                        <a:t> </a:t>
                      </a:r>
                    </a:p>
                  </a:txBody>
                  <a:tcPr marL="3079" marR="3079" marT="3079" marB="0" anchor="b"/>
                </a:tc>
                <a:extLst>
                  <a:ext uri="{0D108BD9-81ED-4DB2-BD59-A6C34878D82A}">
                    <a16:rowId xmlns:a16="http://schemas.microsoft.com/office/drawing/2014/main" val="1940439034"/>
                  </a:ext>
                </a:extLst>
              </a:tr>
              <a:tr h="149230">
                <a:tc>
                  <a:txBody>
                    <a:bodyPr/>
                    <a:lstStyle/>
                    <a:p>
                      <a:pPr algn="l" fontAlgn="b"/>
                      <a:r>
                        <a:rPr lang="en-US" sz="1350" b="0" i="0" u="none" strike="noStrike" dirty="0">
                          <a:solidFill>
                            <a:srgbClr val="000000"/>
                          </a:solidFill>
                          <a:effectLst/>
                          <a:latin typeface="Corbel" panose="020B0503020204020204" pitchFamily="34" charset="0"/>
                        </a:rPr>
                        <a:t>Love/loves/Lovingkindness</a:t>
                      </a:r>
                    </a:p>
                  </a:txBody>
                  <a:tcPr marL="3810" marR="3810" marT="3810" marB="0" anchor="b"/>
                </a:tc>
                <a:tc>
                  <a:txBody>
                    <a:bodyPr/>
                    <a:lstStyle/>
                    <a:p>
                      <a:pPr algn="ctr" fontAlgn="b"/>
                      <a:r>
                        <a:rPr lang="en-US" sz="1350" b="0" i="0" u="none" strike="noStrike" dirty="0">
                          <a:solidFill>
                            <a:srgbClr val="000000"/>
                          </a:solidFill>
                          <a:effectLst/>
                          <a:latin typeface="Corbel" panose="020B0503020204020204" pitchFamily="34" charset="0"/>
                        </a:rPr>
                        <a:t>22</a:t>
                      </a:r>
                    </a:p>
                  </a:txBody>
                  <a:tcPr marL="3810" marR="3810" marT="3810" marB="0" anchor="b"/>
                </a:tc>
                <a:tc>
                  <a:txBody>
                    <a:bodyPr/>
                    <a:lstStyle/>
                    <a:p>
                      <a:pPr algn="l" fontAlgn="b"/>
                      <a:r>
                        <a:rPr lang="en-US" sz="1350" b="0" i="0" u="none" strike="noStrike" dirty="0">
                          <a:solidFill>
                            <a:srgbClr val="000000"/>
                          </a:solidFill>
                          <a:effectLst/>
                          <a:latin typeface="Corbel" panose="020B0503020204020204" pitchFamily="34" charset="0"/>
                        </a:rPr>
                        <a:t>Love for God, love for others, God's love for us.</a:t>
                      </a:r>
                    </a:p>
                  </a:txBody>
                  <a:tcPr marL="3810" marR="3810" marT="3810" marB="0" anchor="b"/>
                </a:tc>
                <a:extLst>
                  <a:ext uri="{0D108BD9-81ED-4DB2-BD59-A6C34878D82A}">
                    <a16:rowId xmlns:a16="http://schemas.microsoft.com/office/drawing/2014/main" val="3657742566"/>
                  </a:ext>
                </a:extLst>
              </a:tr>
              <a:tr h="149230">
                <a:tc>
                  <a:txBody>
                    <a:bodyPr/>
                    <a:lstStyle/>
                    <a:p>
                      <a:pPr algn="l" fontAlgn="b"/>
                      <a:r>
                        <a:rPr lang="en-US" sz="1350" b="0" i="0" u="none" strike="noStrike" dirty="0">
                          <a:solidFill>
                            <a:srgbClr val="000000"/>
                          </a:solidFill>
                          <a:effectLst/>
                          <a:latin typeface="Corbel" panose="020B0503020204020204" pitchFamily="34" charset="0"/>
                        </a:rPr>
                        <a:t>Remember/ Do not forget</a:t>
                      </a:r>
                    </a:p>
                  </a:txBody>
                  <a:tcPr marL="3079" marR="3079" marT="3079" marB="0" anchor="b"/>
                </a:tc>
                <a:tc>
                  <a:txBody>
                    <a:bodyPr/>
                    <a:lstStyle/>
                    <a:p>
                      <a:pPr algn="ctr" fontAlgn="b"/>
                      <a:r>
                        <a:rPr lang="en-US" sz="1350" b="0" i="0" u="none" strike="noStrike" dirty="0">
                          <a:solidFill>
                            <a:srgbClr val="000000"/>
                          </a:solidFill>
                          <a:effectLst/>
                          <a:latin typeface="Corbel" panose="020B0503020204020204" pitchFamily="34" charset="0"/>
                        </a:rPr>
                        <a:t>20</a:t>
                      </a:r>
                    </a:p>
                  </a:txBody>
                  <a:tcPr marL="3079" marR="3079" marT="3079" marB="0" anchor="b"/>
                </a:tc>
                <a:tc>
                  <a:txBody>
                    <a:bodyPr/>
                    <a:lstStyle/>
                    <a:p>
                      <a:pPr algn="l" fontAlgn="b"/>
                      <a:endParaRPr lang="en-US" sz="1350" b="0" i="0" u="none" strike="noStrike" dirty="0">
                        <a:solidFill>
                          <a:srgbClr val="000000"/>
                        </a:solidFill>
                        <a:effectLst/>
                        <a:latin typeface="Corbel" panose="020B0503020204020204" pitchFamily="34" charset="0"/>
                      </a:endParaRPr>
                    </a:p>
                  </a:txBody>
                  <a:tcPr marL="3079" marR="3079" marT="3079" marB="0" anchor="b"/>
                </a:tc>
                <a:extLst>
                  <a:ext uri="{0D108BD9-81ED-4DB2-BD59-A6C34878D82A}">
                    <a16:rowId xmlns:a16="http://schemas.microsoft.com/office/drawing/2014/main" val="1938676554"/>
                  </a:ext>
                </a:extLst>
              </a:tr>
            </a:tbl>
          </a:graphicData>
        </a:graphic>
      </p:graphicFrame>
    </p:spTree>
    <p:extLst>
      <p:ext uri="{BB962C8B-B14F-4D97-AF65-F5344CB8AC3E}">
        <p14:creationId xmlns:p14="http://schemas.microsoft.com/office/powerpoint/2010/main" val="3791672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D49F5-DA08-A093-6DF8-67616C25D095}"/>
              </a:ext>
            </a:extLst>
          </p:cNvPr>
          <p:cNvSpPr>
            <a:spLocks noGrp="1"/>
          </p:cNvSpPr>
          <p:nvPr>
            <p:ph type="title"/>
          </p:nvPr>
        </p:nvSpPr>
        <p:spPr>
          <a:xfrm>
            <a:off x="685800" y="365125"/>
            <a:ext cx="10469880" cy="365125"/>
          </a:xfrm>
        </p:spPr>
        <p:txBody>
          <a:bodyPr>
            <a:normAutofit fontScale="90000"/>
          </a:bodyPr>
          <a:lstStyle/>
          <a:p>
            <a:pPr algn="ctr" defTabSz="914126">
              <a:lnSpc>
                <a:spcPct val="85000"/>
              </a:lnSpc>
            </a:pPr>
            <a:r>
              <a:rPr lang="en-US" sz="2999" spc="-50" dirty="0">
                <a:solidFill>
                  <a:schemeClr val="accent2">
                    <a:lumMod val="75000"/>
                  </a:schemeClr>
                </a:solidFill>
              </a:rPr>
              <a:t>Deuteronomy: Key Verses</a:t>
            </a:r>
          </a:p>
        </p:txBody>
      </p:sp>
      <p:sp>
        <p:nvSpPr>
          <p:cNvPr id="3" name="Slide Number Placeholder 2">
            <a:extLst>
              <a:ext uri="{FF2B5EF4-FFF2-40B4-BE49-F238E27FC236}">
                <a16:creationId xmlns:a16="http://schemas.microsoft.com/office/drawing/2014/main" id="{AF66A9E0-10EA-1B77-A88C-2F4793247C02}"/>
              </a:ext>
            </a:extLst>
          </p:cNvPr>
          <p:cNvSpPr>
            <a:spLocks noGrp="1"/>
          </p:cNvSpPr>
          <p:nvPr>
            <p:ph type="sldNum" sz="quarter" idx="12"/>
          </p:nvPr>
        </p:nvSpPr>
        <p:spPr/>
        <p:txBody>
          <a:bodyPr/>
          <a:lstStyle/>
          <a:p>
            <a:fld id="{EB37DED6-D4C7-42EE-AB49-D2E39E64FDE4}" type="slidenum">
              <a:rPr lang="en-US" smtClean="0"/>
              <a:t>16</a:t>
            </a:fld>
            <a:endParaRPr lang="en-US" dirty="0"/>
          </a:p>
        </p:txBody>
      </p:sp>
      <p:sp>
        <p:nvSpPr>
          <p:cNvPr id="5" name="Content Placeholder 2">
            <a:extLst>
              <a:ext uri="{FF2B5EF4-FFF2-40B4-BE49-F238E27FC236}">
                <a16:creationId xmlns:a16="http://schemas.microsoft.com/office/drawing/2014/main" id="{8C10556D-DB9D-4371-AEC2-AB1F03C97B40}"/>
              </a:ext>
            </a:extLst>
          </p:cNvPr>
          <p:cNvSpPr txBox="1">
            <a:spLocks/>
          </p:cNvSpPr>
          <p:nvPr/>
        </p:nvSpPr>
        <p:spPr>
          <a:xfrm>
            <a:off x="685800" y="838876"/>
            <a:ext cx="10318531" cy="5391656"/>
          </a:xfrm>
          <a:prstGeom prst="rect">
            <a:avLst/>
          </a:prstGeom>
        </p:spPr>
        <p:txBody>
          <a:bodyPr>
            <a:noAutofit/>
          </a:bodyPr>
          <a:lst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spcBef>
                <a:spcPts val="0"/>
              </a:spcBef>
              <a:spcAft>
                <a:spcPts val="0"/>
              </a:spcAft>
              <a:buNone/>
            </a:pPr>
            <a:r>
              <a:rPr lang="en-US" sz="1100" dirty="0">
                <a:hlinkClick r:id="rId2"/>
              </a:rPr>
              <a:t>Deuteronomy 1:3</a:t>
            </a:r>
            <a:r>
              <a:rPr lang="en-US" sz="1100" dirty="0"/>
              <a:t>, "In the fortieth year, on the first day of the eleventh month, Moses spoke to the people of Israel according to all that the Lord had given him in commandment to them."</a:t>
            </a:r>
            <a:endParaRPr lang="en-US" sz="1100" dirty="0">
              <a:hlinkClick r:id="rId3"/>
            </a:endParaRPr>
          </a:p>
          <a:p>
            <a:pPr marL="0" indent="0">
              <a:spcBef>
                <a:spcPts val="0"/>
              </a:spcBef>
              <a:spcAft>
                <a:spcPts val="0"/>
              </a:spcAft>
              <a:buNone/>
            </a:pPr>
            <a:endParaRPr lang="en-US" sz="800" dirty="0">
              <a:hlinkClick r:id="rId3"/>
            </a:endParaRPr>
          </a:p>
          <a:p>
            <a:pPr marL="0" indent="0">
              <a:spcBef>
                <a:spcPts val="0"/>
              </a:spcBef>
              <a:spcAft>
                <a:spcPts val="0"/>
              </a:spcAft>
              <a:buNone/>
            </a:pPr>
            <a:r>
              <a:rPr lang="en-US" sz="1100" dirty="0">
                <a:hlinkClick r:id="rId3"/>
              </a:rPr>
              <a:t>Deuteronomy 4:2</a:t>
            </a:r>
            <a:r>
              <a:rPr lang="en-US" sz="1100" dirty="0"/>
              <a:t>, “Do not add to what I command you and do not subtract from it, but keep the commands of the LORD your God that I give you.” </a:t>
            </a:r>
            <a:br>
              <a:rPr lang="en-US" sz="1100" dirty="0"/>
            </a:br>
            <a:endParaRPr lang="en-US" sz="1100" dirty="0"/>
          </a:p>
          <a:p>
            <a:pPr marL="0" indent="0">
              <a:spcBef>
                <a:spcPts val="0"/>
              </a:spcBef>
              <a:spcAft>
                <a:spcPts val="0"/>
              </a:spcAft>
              <a:buNone/>
            </a:pPr>
            <a:r>
              <a:rPr lang="en-US" sz="1100" dirty="0">
                <a:hlinkClick r:id="rId4"/>
              </a:rPr>
              <a:t>Deuteronomy 4:32-35</a:t>
            </a:r>
            <a:r>
              <a:rPr lang="en-US" sz="1100" dirty="0"/>
              <a:t>, "For ask now of the days that are past, which were before you, since the day that God created man on the earth, and ask from one end of heaven to the other, whether such a great thing as this has ever happened or was ever heard of. Did any people ever hear the voice of a god speaking out of the midst of the fire, as you have heard, and still live? Or has any god ever attempted to go and take a nation for himself from the midst of another nation, by trials, by signs, by wonders, and by war, by a mighty hand and an outstretched arm, and by great deeds of terror, all of which the Lord your God did for you in Egypt before your eyes? To you it was shown, that you might know that the Lord is God; there is no other besides him.”</a:t>
            </a:r>
          </a:p>
          <a:p>
            <a:pPr marL="0" indent="0">
              <a:spcBef>
                <a:spcPts val="0"/>
              </a:spcBef>
              <a:spcAft>
                <a:spcPts val="0"/>
              </a:spcAft>
              <a:buNone/>
            </a:pPr>
            <a:br>
              <a:rPr lang="en-US" sz="1100" dirty="0"/>
            </a:br>
            <a:r>
              <a:rPr lang="en-US" sz="1100" dirty="0">
                <a:hlinkClick r:id="rId5"/>
              </a:rPr>
              <a:t>Deuteronomy 6:4-7</a:t>
            </a:r>
            <a:r>
              <a:rPr lang="en-US" sz="1100" dirty="0"/>
              <a:t>, “Hear, O Israel: The LORD our God, the LORD is one. Love the LORD your God with all your heart and with all your soul and with all your strength. These commandments that I give you today are to be upon your hearts. Impress them on your children. Talk about them when you sit at home and when you walk along the road, when you lie down and when you get up.” </a:t>
            </a:r>
            <a:br>
              <a:rPr lang="en-US" sz="1100" dirty="0"/>
            </a:br>
            <a:endParaRPr lang="en-US" sz="1100" dirty="0"/>
          </a:p>
          <a:p>
            <a:pPr marL="0" indent="0">
              <a:spcBef>
                <a:spcPts val="0"/>
              </a:spcBef>
              <a:spcAft>
                <a:spcPts val="0"/>
              </a:spcAft>
              <a:buNone/>
            </a:pPr>
            <a:r>
              <a:rPr lang="en-US" sz="1100" dirty="0">
                <a:hlinkClick r:id="rId6"/>
              </a:rPr>
              <a:t>Deuteronomy 8:11-14</a:t>
            </a:r>
            <a:r>
              <a:rPr lang="en-US" sz="1100" dirty="0"/>
              <a:t>, "Take care lest you forget the Lord your God by not keeping his commandments and his rules and his statutes, which I command you today, lest, when you have eaten and are full and have built good houses and live in them, and when your herds and flocks multiply and your silver and gold is multiplied and all that you have is multiplied, then your heart be lifted up, and you forget the Lord your God, who brought you out of the land of Egypt, out of the house of slavery” </a:t>
            </a:r>
          </a:p>
          <a:p>
            <a:pPr marL="0" indent="0">
              <a:spcBef>
                <a:spcPts val="0"/>
              </a:spcBef>
              <a:spcAft>
                <a:spcPts val="0"/>
              </a:spcAft>
              <a:buNone/>
            </a:pPr>
            <a:endParaRPr lang="en-US" sz="800" dirty="0"/>
          </a:p>
          <a:p>
            <a:pPr marL="0" indent="0">
              <a:spcBef>
                <a:spcPts val="0"/>
              </a:spcBef>
              <a:spcAft>
                <a:spcPts val="0"/>
              </a:spcAft>
              <a:buNone/>
            </a:pPr>
            <a:r>
              <a:rPr lang="en-US" sz="1100" dirty="0">
                <a:hlinkClick r:id="rId7"/>
              </a:rPr>
              <a:t>Deuteronomy 16:18-20</a:t>
            </a:r>
            <a:r>
              <a:rPr lang="en-US" sz="1100" dirty="0"/>
              <a:t>, "You shall appoint judges and officers in all your towns that the Lord your God is giving you, according to your tribes, and they shall judge the people with righteous judgment. You shall not pervert justice. You shall not show partiality, and you shall not accept a bribe, for a bribe blinds the eyes of the wise and subverts the cause of the righteous. Justice, and only justice, you shall follow, that you may live and inherit the land that the Lord your God is giving you.”</a:t>
            </a:r>
          </a:p>
          <a:p>
            <a:pPr marL="0" indent="0">
              <a:spcBef>
                <a:spcPts val="0"/>
              </a:spcBef>
              <a:spcAft>
                <a:spcPts val="0"/>
              </a:spcAft>
              <a:buNone/>
            </a:pPr>
            <a:endParaRPr lang="en-US" sz="800" dirty="0"/>
          </a:p>
          <a:p>
            <a:pPr marL="0" indent="0">
              <a:spcBef>
                <a:spcPts val="0"/>
              </a:spcBef>
              <a:spcAft>
                <a:spcPts val="0"/>
              </a:spcAft>
              <a:buNone/>
            </a:pPr>
            <a:r>
              <a:rPr lang="en-US" sz="1100" dirty="0">
                <a:hlinkClick r:id="rId8"/>
              </a:rPr>
              <a:t>Deuteronomy 18:13-14</a:t>
            </a:r>
            <a:r>
              <a:rPr lang="en-US" sz="1100" dirty="0"/>
              <a:t>, “You shall be blameless before the Lord your God, for these nations, which you are about to dispossess, listen to fortune-tellers and to diviners. But as for you, the Lord your God has not allowed you to do this. The Lord your God will raise up for you a prophet like me from among you, from your brothers — it is to him you shall listen.”</a:t>
            </a:r>
          </a:p>
          <a:p>
            <a:pPr marL="0" indent="0">
              <a:spcBef>
                <a:spcPts val="0"/>
              </a:spcBef>
              <a:spcAft>
                <a:spcPts val="0"/>
              </a:spcAft>
              <a:buNone/>
            </a:pPr>
            <a:endParaRPr lang="en-US" sz="800" dirty="0"/>
          </a:p>
          <a:p>
            <a:pPr marL="0" indent="0">
              <a:spcBef>
                <a:spcPts val="0"/>
              </a:spcBef>
              <a:spcAft>
                <a:spcPts val="0"/>
              </a:spcAft>
              <a:buNone/>
            </a:pPr>
            <a:r>
              <a:rPr lang="en-US" sz="1100" dirty="0">
                <a:hlinkClick r:id="rId9"/>
              </a:rPr>
              <a:t>Deuteronomy 30:19-20</a:t>
            </a:r>
            <a:r>
              <a:rPr lang="en-US" sz="1100" dirty="0"/>
              <a:t>, “I call heaven and earth to witness against you today, that I have set before you life and death, blessing and curse. Therefore, choose life, that you and your offspring may live, loving the Lord your God, obeying his voice and holding fast to him, for he is your life and length of days, that you may dwell in the land that the Lord swore to your fathers, to Abraham, to Isaac, and to Jacob, to give them.“</a:t>
            </a:r>
          </a:p>
          <a:p>
            <a:pPr marL="0" indent="0">
              <a:spcBef>
                <a:spcPts val="0"/>
              </a:spcBef>
              <a:spcAft>
                <a:spcPts val="0"/>
              </a:spcAft>
              <a:buNone/>
            </a:pPr>
            <a:endParaRPr lang="en-US" sz="800" dirty="0"/>
          </a:p>
          <a:p>
            <a:pPr marL="0" indent="0">
              <a:spcBef>
                <a:spcPts val="0"/>
              </a:spcBef>
              <a:spcAft>
                <a:spcPts val="0"/>
              </a:spcAft>
              <a:buNone/>
            </a:pPr>
            <a:r>
              <a:rPr lang="en-US" sz="1100" dirty="0">
                <a:hlinkClick r:id="rId10"/>
              </a:rPr>
              <a:t>Deuteronomy 31:7-8</a:t>
            </a:r>
            <a:r>
              <a:rPr lang="en-US" sz="1100" dirty="0"/>
              <a:t>, “Then Moses summoned Joshua and said to him in the sight of all Israel, "Be strong and courageous, for you shall go with this people into the land that the Lord has sworn to their fathers to give them, and you shall put them in possession of it. It is the Lord who goes before you. He will be with you; he will not leave you or forsake you. Do not fear or be dismayed."</a:t>
            </a:r>
            <a:br>
              <a:rPr lang="en-US" sz="1100" dirty="0"/>
            </a:br>
            <a:endParaRPr lang="en-US" sz="1100" dirty="0"/>
          </a:p>
          <a:p>
            <a:pPr marL="0" indent="0">
              <a:spcBef>
                <a:spcPts val="0"/>
              </a:spcBef>
              <a:spcAft>
                <a:spcPts val="0"/>
              </a:spcAft>
              <a:buNone/>
            </a:pPr>
            <a:r>
              <a:rPr lang="en-US" sz="1100" dirty="0">
                <a:hlinkClick r:id="rId11"/>
              </a:rPr>
              <a:t>Deuteronomy 32:46-47</a:t>
            </a:r>
            <a:r>
              <a:rPr lang="en-US" sz="1100" dirty="0"/>
              <a:t>, “He said to them, ‘Take to heart all the words I have solemnly declared to you this day, so that you may command your children to obey carefully all the words of this law. They are not just idle words for you—they are your life. By them you will live long in the land you are crossing the Jordan to possess.” </a:t>
            </a:r>
          </a:p>
        </p:txBody>
      </p:sp>
    </p:spTree>
    <p:extLst>
      <p:ext uri="{BB962C8B-B14F-4D97-AF65-F5344CB8AC3E}">
        <p14:creationId xmlns:p14="http://schemas.microsoft.com/office/powerpoint/2010/main" val="74284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912488-B527-4AEC-9F45-54B5D0E1432C}"/>
              </a:ext>
            </a:extLst>
          </p:cNvPr>
          <p:cNvSpPr>
            <a:spLocks noGrp="1"/>
          </p:cNvSpPr>
          <p:nvPr>
            <p:ph type="title"/>
          </p:nvPr>
        </p:nvSpPr>
        <p:spPr>
          <a:xfrm>
            <a:off x="686834" y="1153572"/>
            <a:ext cx="3200400" cy="4461163"/>
          </a:xfrm>
        </p:spPr>
        <p:txBody>
          <a:bodyPr>
            <a:normAutofit/>
          </a:bodyPr>
          <a:lstStyle/>
          <a:p>
            <a:r>
              <a:rPr lang="en-US" sz="3700" dirty="0">
                <a:solidFill>
                  <a:srgbClr val="FFFFFF"/>
                </a:solidFill>
              </a:rPr>
              <a:t>Easy to Miss Principles/Facts from Deuteronomy</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C0D5843-CC9B-4D6A-B21A-2DCD411E30DF}"/>
              </a:ext>
            </a:extLst>
          </p:cNvPr>
          <p:cNvSpPr>
            <a:spLocks noGrp="1"/>
          </p:cNvSpPr>
          <p:nvPr>
            <p:ph idx="1"/>
          </p:nvPr>
        </p:nvSpPr>
        <p:spPr>
          <a:xfrm>
            <a:off x="4571020" y="492156"/>
            <a:ext cx="6906491" cy="4956408"/>
          </a:xfrm>
        </p:spPr>
        <p:txBody>
          <a:bodyPr anchor="ctr">
            <a:normAutofit/>
          </a:bodyPr>
          <a:lstStyle/>
          <a:p>
            <a:r>
              <a:rPr lang="en-US" sz="1600" dirty="0"/>
              <a:t>The Lord God has not left it to our sinful imaginations to understand what it means to love Him and our neighbor; nor has he left us to guess at what true justice looks like. He has thankfully fully explained it in </a:t>
            </a:r>
            <a:r>
              <a:rPr lang="en-US" sz="1600" dirty="0">
                <a:hlinkClick r:id="rId2"/>
              </a:rPr>
              <a:t>Leviticus 17-27</a:t>
            </a:r>
            <a:r>
              <a:rPr lang="en-US" sz="1600" dirty="0"/>
              <a:t> and reiterated it in </a:t>
            </a:r>
            <a:r>
              <a:rPr lang="en-US" sz="1600" dirty="0">
                <a:hlinkClick r:id="rId3"/>
              </a:rPr>
              <a:t>Deuteronomy 4-27</a:t>
            </a:r>
            <a:r>
              <a:rPr lang="en-US" sz="1600" dirty="0"/>
              <a:t>. Moreover, Jesus expounded on it further in </a:t>
            </a:r>
            <a:r>
              <a:rPr lang="en-US" sz="1600" dirty="0">
                <a:hlinkClick r:id="rId4"/>
              </a:rPr>
              <a:t>Matthew 5-7</a:t>
            </a:r>
            <a:r>
              <a:rPr lang="en-US" sz="1600" dirty="0"/>
              <a:t>.</a:t>
            </a:r>
          </a:p>
          <a:p>
            <a:r>
              <a:rPr lang="en-US" sz="1600" dirty="0"/>
              <a:t>Tithing instructions given in </a:t>
            </a:r>
            <a:r>
              <a:rPr lang="en-US" sz="1600" dirty="0">
                <a:hlinkClick r:id="rId5"/>
              </a:rPr>
              <a:t>Deuteronomy 14:22-29</a:t>
            </a:r>
            <a:r>
              <a:rPr lang="en-US" sz="1600" dirty="0"/>
              <a:t>.</a:t>
            </a:r>
          </a:p>
          <a:p>
            <a:pPr lvl="1"/>
            <a:r>
              <a:rPr lang="en-US" sz="1600" dirty="0"/>
              <a:t>Annual tithe of grain, wine and oil along with firstborn of flock was to be taken to a central location and eaten as a joyous feast to the Lord and shared with the Levite.</a:t>
            </a:r>
          </a:p>
          <a:p>
            <a:pPr lvl="1"/>
            <a:r>
              <a:rPr lang="en-US" sz="1600" dirty="0"/>
              <a:t>Every three years a tithe of their produce was to be stored within their towns for the Levite, sojourner, orphans and widows.</a:t>
            </a:r>
          </a:p>
          <a:p>
            <a:r>
              <a:rPr lang="en-US" sz="1600" dirty="0"/>
              <a:t>Days of the weeks and months of the year are rarely mentioned in Scripture and never by the customary names of the pagan culture as these generally referred to pagan idols.</a:t>
            </a:r>
            <a:r>
              <a:rPr lang="en-US" sz="1600" baseline="30000" dirty="0"/>
              <a:t>1</a:t>
            </a:r>
          </a:p>
          <a:p>
            <a:r>
              <a:rPr lang="en-US" sz="1600" dirty="0"/>
              <a:t>God designated 16 offenses as punishable by death.</a:t>
            </a:r>
            <a:r>
              <a:rPr lang="en-US" sz="1600" baseline="30000" dirty="0"/>
              <a:t>2</a:t>
            </a:r>
            <a:r>
              <a:rPr lang="en-US" sz="1600" dirty="0"/>
              <a:t> </a:t>
            </a:r>
          </a:p>
          <a:p>
            <a:pPr marL="0" indent="0">
              <a:buNone/>
            </a:pPr>
            <a:endParaRPr lang="en-US" sz="1900" dirty="0"/>
          </a:p>
          <a:p>
            <a:endParaRPr lang="en-US" sz="1300" dirty="0"/>
          </a:p>
        </p:txBody>
      </p:sp>
      <p:sp>
        <p:nvSpPr>
          <p:cNvPr id="5" name="Slide Number Placeholder 4">
            <a:extLst>
              <a:ext uri="{FF2B5EF4-FFF2-40B4-BE49-F238E27FC236}">
                <a16:creationId xmlns:a16="http://schemas.microsoft.com/office/drawing/2014/main" id="{06BE2B48-F190-4974-BAA8-1319C5840FFF}"/>
              </a:ext>
            </a:extLst>
          </p:cNvPr>
          <p:cNvSpPr>
            <a:spLocks noGrp="1"/>
          </p:cNvSpPr>
          <p:nvPr>
            <p:ph type="sldNum" sz="quarter" idx="12"/>
          </p:nvPr>
        </p:nvSpPr>
        <p:spPr>
          <a:xfrm>
            <a:off x="9540668" y="6356351"/>
            <a:ext cx="1811763" cy="365125"/>
          </a:xfrm>
        </p:spPr>
        <p:txBody>
          <a:bodyPr>
            <a:normAutofit/>
          </a:bodyPr>
          <a:lstStyle/>
          <a:p>
            <a:pPr>
              <a:spcAft>
                <a:spcPts val="600"/>
              </a:spcAft>
            </a:pPr>
            <a:fld id="{EB37DED6-D4C7-42EE-AB49-D2E39E64FDE4}" type="slidenum">
              <a:rPr lang="en-US" smtClean="0"/>
              <a:pPr>
                <a:spcAft>
                  <a:spcPts val="600"/>
                </a:spcAft>
              </a:pPr>
              <a:t>17</a:t>
            </a:fld>
            <a:endParaRPr lang="en-US" dirty="0"/>
          </a:p>
        </p:txBody>
      </p:sp>
      <p:sp>
        <p:nvSpPr>
          <p:cNvPr id="4" name="TextBox 3">
            <a:extLst>
              <a:ext uri="{FF2B5EF4-FFF2-40B4-BE49-F238E27FC236}">
                <a16:creationId xmlns:a16="http://schemas.microsoft.com/office/drawing/2014/main" id="{3852FE6D-1BAA-86E2-AC3F-A0EBD5098428}"/>
              </a:ext>
            </a:extLst>
          </p:cNvPr>
          <p:cNvSpPr txBox="1"/>
          <p:nvPr/>
        </p:nvSpPr>
        <p:spPr>
          <a:xfrm>
            <a:off x="3652508" y="5858013"/>
            <a:ext cx="3662692" cy="507831"/>
          </a:xfrm>
          <a:prstGeom prst="rect">
            <a:avLst/>
          </a:prstGeom>
          <a:noFill/>
        </p:spPr>
        <p:txBody>
          <a:bodyPr wrap="square" rtlCol="0">
            <a:spAutoFit/>
          </a:bodyPr>
          <a:lstStyle/>
          <a:p>
            <a:r>
              <a:rPr lang="en-US" sz="900" b="1" dirty="0"/>
              <a:t>Notes:</a:t>
            </a:r>
          </a:p>
          <a:p>
            <a:r>
              <a:rPr lang="en-US" sz="1050" baseline="30000" dirty="0"/>
              <a:t>1</a:t>
            </a:r>
            <a:r>
              <a:rPr lang="en-US" sz="900" dirty="0"/>
              <a:t> </a:t>
            </a:r>
            <a:r>
              <a:rPr lang="en-US" sz="900" dirty="0">
                <a:solidFill>
                  <a:schemeClr val="tx2"/>
                </a:solidFill>
              </a:rPr>
              <a:t>See table of </a:t>
            </a:r>
            <a:r>
              <a:rPr lang="en-US" sz="900" dirty="0">
                <a:solidFill>
                  <a:schemeClr val="tx2"/>
                </a:solidFill>
                <a:hlinkClick r:id="rId6" action="ppaction://hlinksldjump"/>
              </a:rPr>
              <a:t>Israel’s Sacred and Civil Calendar</a:t>
            </a:r>
            <a:endParaRPr lang="en-US" sz="900" dirty="0">
              <a:solidFill>
                <a:schemeClr val="tx2"/>
              </a:solidFill>
            </a:endParaRPr>
          </a:p>
          <a:p>
            <a:r>
              <a:rPr lang="en-US" sz="1050" baseline="30000" dirty="0"/>
              <a:t>2</a:t>
            </a:r>
            <a:r>
              <a:rPr lang="en-US" sz="900" dirty="0"/>
              <a:t> </a:t>
            </a:r>
            <a:r>
              <a:rPr lang="en-US" sz="900" dirty="0">
                <a:solidFill>
                  <a:schemeClr val="tx2"/>
                </a:solidFill>
                <a:hlinkClick r:id="rId7" action="ppaction://hlinksldjump"/>
              </a:rPr>
              <a:t>God’s Capital Offenses</a:t>
            </a:r>
            <a:endParaRPr lang="en-US" sz="900" dirty="0">
              <a:solidFill>
                <a:schemeClr val="accent1">
                  <a:lumMod val="75000"/>
                </a:schemeClr>
              </a:solidFill>
            </a:endParaRPr>
          </a:p>
        </p:txBody>
      </p:sp>
    </p:spTree>
    <p:extLst>
      <p:ext uri="{BB962C8B-B14F-4D97-AF65-F5344CB8AC3E}">
        <p14:creationId xmlns:p14="http://schemas.microsoft.com/office/powerpoint/2010/main" val="341043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BF9BC-2359-4376-8420-AF032FEDBE01}"/>
              </a:ext>
            </a:extLst>
          </p:cNvPr>
          <p:cNvSpPr>
            <a:spLocks noGrp="1"/>
          </p:cNvSpPr>
          <p:nvPr>
            <p:ph type="title"/>
          </p:nvPr>
        </p:nvSpPr>
        <p:spPr>
          <a:xfrm>
            <a:off x="644887" y="140580"/>
            <a:ext cx="10902226" cy="411511"/>
          </a:xfrm>
        </p:spPr>
        <p:txBody>
          <a:bodyPr>
            <a:normAutofit/>
          </a:bodyPr>
          <a:lstStyle/>
          <a:p>
            <a:pPr algn="ctr"/>
            <a:r>
              <a:rPr lang="en-US" sz="2000" b="1" dirty="0">
                <a:solidFill>
                  <a:schemeClr val="accent4"/>
                </a:solidFill>
              </a:rPr>
              <a:t>Israel’s Sacred and Civil Calendar</a:t>
            </a:r>
            <a:endParaRPr lang="en-US" sz="2000" baseline="30000" dirty="0">
              <a:solidFill>
                <a:schemeClr val="accent4"/>
              </a:solidFill>
            </a:endParaRPr>
          </a:p>
        </p:txBody>
      </p:sp>
      <p:sp>
        <p:nvSpPr>
          <p:cNvPr id="5" name="Slide Number Placeholder 4">
            <a:extLst>
              <a:ext uri="{FF2B5EF4-FFF2-40B4-BE49-F238E27FC236}">
                <a16:creationId xmlns:a16="http://schemas.microsoft.com/office/drawing/2014/main" id="{31B42925-229E-48E6-9374-F4B0B184305B}"/>
              </a:ext>
            </a:extLst>
          </p:cNvPr>
          <p:cNvSpPr>
            <a:spLocks noGrp="1"/>
          </p:cNvSpPr>
          <p:nvPr>
            <p:ph type="sldNum" sz="quarter" idx="12"/>
          </p:nvPr>
        </p:nvSpPr>
        <p:spPr>
          <a:xfrm>
            <a:off x="10481481" y="6356351"/>
            <a:ext cx="1065632" cy="365125"/>
          </a:xfrm>
        </p:spPr>
        <p:txBody>
          <a:bodyPr>
            <a:normAutofit/>
          </a:bodyPr>
          <a:lstStyle/>
          <a:p>
            <a:pPr>
              <a:spcAft>
                <a:spcPts val="600"/>
              </a:spcAft>
            </a:pPr>
            <a:fld id="{DA60BA0E-20D0-4E7C-B286-26C960A6788F}" type="slidenum">
              <a:rPr lang="en-US" smtClean="0"/>
              <a:pPr>
                <a:spcAft>
                  <a:spcPts val="600"/>
                </a:spcAft>
              </a:pPr>
              <a:t>18</a:t>
            </a:fld>
            <a:endParaRPr lang="en-US" dirty="0"/>
          </a:p>
        </p:txBody>
      </p:sp>
      <p:graphicFrame>
        <p:nvGraphicFramePr>
          <p:cNvPr id="9" name="Table 9">
            <a:extLst>
              <a:ext uri="{FF2B5EF4-FFF2-40B4-BE49-F238E27FC236}">
                <a16:creationId xmlns:a16="http://schemas.microsoft.com/office/drawing/2014/main" id="{0500B825-506F-45A0-B0E2-EC10F48C83EF}"/>
              </a:ext>
            </a:extLst>
          </p:cNvPr>
          <p:cNvGraphicFramePr>
            <a:graphicFrameLocks noGrp="1"/>
          </p:cNvGraphicFramePr>
          <p:nvPr>
            <p:ph idx="1"/>
            <p:extLst>
              <p:ext uri="{D42A27DB-BD31-4B8C-83A1-F6EECF244321}">
                <p14:modId xmlns:p14="http://schemas.microsoft.com/office/powerpoint/2010/main" val="3792816773"/>
              </p:ext>
            </p:extLst>
          </p:nvPr>
        </p:nvGraphicFramePr>
        <p:xfrm>
          <a:off x="1284583" y="1479965"/>
          <a:ext cx="10074216" cy="4503669"/>
        </p:xfrm>
        <a:graphic>
          <a:graphicData uri="http://schemas.openxmlformats.org/drawingml/2006/table">
            <a:tbl>
              <a:tblPr firstRow="1" bandRow="1">
                <a:tableStyleId>{BC89EF96-8CEA-46FF-86C4-4CE0E7609802}</a:tableStyleId>
              </a:tblPr>
              <a:tblGrid>
                <a:gridCol w="1628956">
                  <a:extLst>
                    <a:ext uri="{9D8B030D-6E8A-4147-A177-3AD203B41FA5}">
                      <a16:colId xmlns:a16="http://schemas.microsoft.com/office/drawing/2014/main" val="2112811584"/>
                    </a:ext>
                  </a:extLst>
                </a:gridCol>
                <a:gridCol w="1604513">
                  <a:extLst>
                    <a:ext uri="{9D8B030D-6E8A-4147-A177-3AD203B41FA5}">
                      <a16:colId xmlns:a16="http://schemas.microsoft.com/office/drawing/2014/main" val="52784279"/>
                    </a:ext>
                  </a:extLst>
                </a:gridCol>
                <a:gridCol w="1940944">
                  <a:extLst>
                    <a:ext uri="{9D8B030D-6E8A-4147-A177-3AD203B41FA5}">
                      <a16:colId xmlns:a16="http://schemas.microsoft.com/office/drawing/2014/main" val="1996657866"/>
                    </a:ext>
                  </a:extLst>
                </a:gridCol>
                <a:gridCol w="983411">
                  <a:extLst>
                    <a:ext uri="{9D8B030D-6E8A-4147-A177-3AD203B41FA5}">
                      <a16:colId xmlns:a16="http://schemas.microsoft.com/office/drawing/2014/main" val="1377238904"/>
                    </a:ext>
                  </a:extLst>
                </a:gridCol>
                <a:gridCol w="1526876">
                  <a:extLst>
                    <a:ext uri="{9D8B030D-6E8A-4147-A177-3AD203B41FA5}">
                      <a16:colId xmlns:a16="http://schemas.microsoft.com/office/drawing/2014/main" val="1666305294"/>
                    </a:ext>
                  </a:extLst>
                </a:gridCol>
                <a:gridCol w="2389516">
                  <a:extLst>
                    <a:ext uri="{9D8B030D-6E8A-4147-A177-3AD203B41FA5}">
                      <a16:colId xmlns:a16="http://schemas.microsoft.com/office/drawing/2014/main" val="610552649"/>
                    </a:ext>
                  </a:extLst>
                </a:gridCol>
              </a:tblGrid>
              <a:tr h="258454">
                <a:tc>
                  <a:txBody>
                    <a:bodyPr/>
                    <a:lstStyle/>
                    <a:p>
                      <a:pPr algn="l" fontAlgn="b"/>
                      <a:r>
                        <a:rPr lang="en-US" sz="1200" b="1" i="0" u="none" strike="noStrike" dirty="0">
                          <a:solidFill>
                            <a:srgbClr val="000000"/>
                          </a:solidFill>
                          <a:effectLst/>
                          <a:latin typeface="Corbel" panose="020B0503020204020204" pitchFamily="34" charset="0"/>
                        </a:rPr>
                        <a:t>Months</a:t>
                      </a:r>
                    </a:p>
                  </a:txBody>
                  <a:tcPr marL="9525" marR="9525" marT="9525" marB="0" anchor="b"/>
                </a:tc>
                <a:tc>
                  <a:txBody>
                    <a:bodyPr/>
                    <a:lstStyle/>
                    <a:p>
                      <a:pPr algn="l" fontAlgn="b"/>
                      <a:r>
                        <a:rPr lang="en-US" sz="1200" b="1" i="0" u="none" strike="noStrike" dirty="0">
                          <a:solidFill>
                            <a:srgbClr val="000000"/>
                          </a:solidFill>
                          <a:effectLst/>
                          <a:latin typeface="Corbel" panose="020B0503020204020204" pitchFamily="34" charset="0"/>
                        </a:rPr>
                        <a:t>Verse (s)</a:t>
                      </a:r>
                    </a:p>
                  </a:txBody>
                  <a:tcPr marL="9525" marR="9525" marT="9525" marB="0" anchor="b"/>
                </a:tc>
                <a:tc>
                  <a:txBody>
                    <a:bodyPr/>
                    <a:lstStyle/>
                    <a:p>
                      <a:pPr algn="l" fontAlgn="b"/>
                      <a:r>
                        <a:rPr lang="en-US" sz="1200" b="1" i="0" u="none" strike="noStrike" dirty="0">
                          <a:solidFill>
                            <a:srgbClr val="000000"/>
                          </a:solidFill>
                          <a:effectLst/>
                          <a:latin typeface="Corbel" panose="020B0503020204020204" pitchFamily="34" charset="0"/>
                        </a:rPr>
                        <a:t>Definition</a:t>
                      </a:r>
                    </a:p>
                  </a:txBody>
                  <a:tcPr marL="9525" marR="9525" marT="9525" marB="0" anchor="b"/>
                </a:tc>
                <a:tc>
                  <a:txBody>
                    <a:bodyPr/>
                    <a:lstStyle/>
                    <a:p>
                      <a:pPr algn="l" fontAlgn="b"/>
                      <a:r>
                        <a:rPr lang="en-US" sz="1200" b="1" i="0" u="none" strike="noStrike" dirty="0">
                          <a:solidFill>
                            <a:srgbClr val="000000"/>
                          </a:solidFill>
                          <a:effectLst/>
                          <a:latin typeface="Corbel" panose="020B0503020204020204" pitchFamily="34" charset="0"/>
                        </a:rPr>
                        <a:t>Sacred/Civil</a:t>
                      </a:r>
                    </a:p>
                  </a:txBody>
                  <a:tcPr marL="9525" marR="9525" marT="9525" marB="0" anchor="b"/>
                </a:tc>
                <a:tc>
                  <a:txBody>
                    <a:bodyPr/>
                    <a:lstStyle/>
                    <a:p>
                      <a:pPr algn="l" fontAlgn="b"/>
                      <a:r>
                        <a:rPr lang="en-US" sz="1200" b="1" i="0" u="none" strike="noStrike" dirty="0">
                          <a:solidFill>
                            <a:srgbClr val="000000"/>
                          </a:solidFill>
                          <a:effectLst/>
                          <a:latin typeface="Corbel" panose="020B0503020204020204" pitchFamily="34" charset="0"/>
                        </a:rPr>
                        <a:t>Modern Equivalent</a:t>
                      </a:r>
                    </a:p>
                  </a:txBody>
                  <a:tcPr marL="9525" marR="9525" marT="9525" marB="0" anchor="b"/>
                </a:tc>
                <a:tc>
                  <a:txBody>
                    <a:bodyPr/>
                    <a:lstStyle/>
                    <a:p>
                      <a:pPr algn="l" fontAlgn="b"/>
                      <a:r>
                        <a:rPr lang="en-US" sz="1200" b="1" i="0" u="none" strike="noStrike" dirty="0">
                          <a:solidFill>
                            <a:srgbClr val="000000"/>
                          </a:solidFill>
                          <a:effectLst/>
                          <a:latin typeface="Corbel" panose="020B0503020204020204" pitchFamily="34" charset="0"/>
                        </a:rPr>
                        <a:t>Characteristics</a:t>
                      </a:r>
                    </a:p>
                  </a:txBody>
                  <a:tcPr marL="9525" marR="9525" marT="9525" marB="0" anchor="b"/>
                </a:tc>
                <a:extLst>
                  <a:ext uri="{0D108BD9-81ED-4DB2-BD59-A6C34878D82A}">
                    <a16:rowId xmlns:a16="http://schemas.microsoft.com/office/drawing/2014/main" val="3107980301"/>
                  </a:ext>
                </a:extLst>
              </a:tr>
              <a:tr h="448912">
                <a:tc>
                  <a:txBody>
                    <a:bodyPr/>
                    <a:lstStyle/>
                    <a:p>
                      <a:pPr algn="l" fontAlgn="b"/>
                      <a:r>
                        <a:rPr lang="en-US" sz="1200" b="0" i="0" u="none" strike="noStrike" dirty="0">
                          <a:solidFill>
                            <a:srgbClr val="000000"/>
                          </a:solidFill>
                          <a:effectLst/>
                          <a:latin typeface="Corbel" panose="020B0503020204020204" pitchFamily="34" charset="0"/>
                        </a:rPr>
                        <a:t>Abib/Nisan</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Exo 13:4</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fresh young barley ears / their flight</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1/7</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March/April</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Latter rains; barley harvest</a:t>
                      </a:r>
                    </a:p>
                  </a:txBody>
                  <a:tcPr marL="9525" marR="9525" marT="9525" marB="0" anchor="b"/>
                </a:tc>
                <a:extLst>
                  <a:ext uri="{0D108BD9-81ED-4DB2-BD59-A6C34878D82A}">
                    <a16:rowId xmlns:a16="http://schemas.microsoft.com/office/drawing/2014/main" val="1815541199"/>
                  </a:ext>
                </a:extLst>
              </a:tr>
              <a:tr h="385562">
                <a:tc>
                  <a:txBody>
                    <a:bodyPr/>
                    <a:lstStyle/>
                    <a:p>
                      <a:pPr algn="l" fontAlgn="b"/>
                      <a:r>
                        <a:rPr lang="en-US" sz="1200" b="0" i="0" u="none" strike="noStrike" dirty="0">
                          <a:solidFill>
                            <a:srgbClr val="000000"/>
                          </a:solidFill>
                          <a:effectLst/>
                          <a:latin typeface="Corbel" panose="020B0503020204020204" pitchFamily="34" charset="0"/>
                        </a:rPr>
                        <a:t>Ziv/</a:t>
                      </a:r>
                      <a:r>
                        <a:rPr lang="en-US" sz="1200" b="0" i="0" u="none" strike="noStrike" dirty="0">
                          <a:solidFill>
                            <a:srgbClr val="FF0000"/>
                          </a:solidFill>
                          <a:effectLst/>
                          <a:latin typeface="Corbel" panose="020B0503020204020204" pitchFamily="34" charset="0"/>
                        </a:rPr>
                        <a:t>Iyyar</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 Ki 6:1</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brightness /</a:t>
                      </a:r>
                      <a:r>
                        <a:rPr lang="en-US" sz="1200" b="0" i="0" u="none" strike="noStrike" dirty="0">
                          <a:solidFill>
                            <a:srgbClr val="FF0000"/>
                          </a:solidFill>
                          <a:effectLst/>
                          <a:latin typeface="Corbel" panose="020B0503020204020204" pitchFamily="34" charset="0"/>
                        </a:rPr>
                        <a:t> light</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2/8</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April/May</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Dry season begins</a:t>
                      </a:r>
                    </a:p>
                  </a:txBody>
                  <a:tcPr marL="9525" marR="9525" marT="9525" marB="0" anchor="b"/>
                </a:tc>
                <a:extLst>
                  <a:ext uri="{0D108BD9-81ED-4DB2-BD59-A6C34878D82A}">
                    <a16:rowId xmlns:a16="http://schemas.microsoft.com/office/drawing/2014/main" val="956312522"/>
                  </a:ext>
                </a:extLst>
              </a:tr>
              <a:tr h="237269">
                <a:tc>
                  <a:txBody>
                    <a:bodyPr/>
                    <a:lstStyle/>
                    <a:p>
                      <a:pPr algn="l" fontAlgn="b"/>
                      <a:r>
                        <a:rPr lang="en-US" sz="1200" b="0" i="0" u="none" strike="noStrike" dirty="0">
                          <a:solidFill>
                            <a:srgbClr val="000000"/>
                          </a:solidFill>
                          <a:effectLst/>
                          <a:latin typeface="Corbel" panose="020B0503020204020204" pitchFamily="34" charset="0"/>
                        </a:rPr>
                        <a:t>Sivan</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Esther 8:9</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their covering</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3/9</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May/June</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Wheat harvest, early figs</a:t>
                      </a:r>
                    </a:p>
                  </a:txBody>
                  <a:tcPr marL="9525" marR="9525" marT="9525" marB="0" anchor="b"/>
                </a:tc>
                <a:extLst>
                  <a:ext uri="{0D108BD9-81ED-4DB2-BD59-A6C34878D82A}">
                    <a16:rowId xmlns:a16="http://schemas.microsoft.com/office/drawing/2014/main" val="3557701473"/>
                  </a:ext>
                </a:extLst>
              </a:tr>
              <a:tr h="385562">
                <a:tc>
                  <a:txBody>
                    <a:bodyPr/>
                    <a:lstStyle/>
                    <a:p>
                      <a:pPr algn="l" fontAlgn="b"/>
                      <a:r>
                        <a:rPr lang="en-US" sz="1200" b="0" i="0" u="none" strike="noStrike" dirty="0">
                          <a:solidFill>
                            <a:srgbClr val="000000"/>
                          </a:solidFill>
                          <a:effectLst/>
                          <a:latin typeface="Corbel" panose="020B0503020204020204" pitchFamily="34" charset="0"/>
                        </a:rPr>
                        <a:t>Tammuz</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Ezek 8:14</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sprout of life</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4/10</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June/July</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Hot season; grape harvest</a:t>
                      </a:r>
                    </a:p>
                  </a:txBody>
                  <a:tcPr marL="9525" marR="9525" marT="9525" marB="0" anchor="b"/>
                </a:tc>
                <a:extLst>
                  <a:ext uri="{0D108BD9-81ED-4DB2-BD59-A6C34878D82A}">
                    <a16:rowId xmlns:a16="http://schemas.microsoft.com/office/drawing/2014/main" val="1005976399"/>
                  </a:ext>
                </a:extLst>
              </a:tr>
              <a:tr h="385562">
                <a:tc>
                  <a:txBody>
                    <a:bodyPr/>
                    <a:lstStyle/>
                    <a:p>
                      <a:pPr algn="l" fontAlgn="b"/>
                      <a:r>
                        <a:rPr lang="en-US" sz="1200" b="0" i="0" u="none" strike="noStrike" dirty="0">
                          <a:solidFill>
                            <a:srgbClr val="FF0000"/>
                          </a:solidFill>
                          <a:effectLst/>
                          <a:latin typeface="Corbel" panose="020B0503020204020204" pitchFamily="34" charset="0"/>
                        </a:rPr>
                        <a:t>Ab</a:t>
                      </a:r>
                    </a:p>
                  </a:txBody>
                  <a:tcPr marL="9525" marR="9525" marT="9525" marB="0" anchor="b"/>
                </a:tc>
                <a:tc>
                  <a:txBody>
                    <a:bodyPr/>
                    <a:lstStyle/>
                    <a:p>
                      <a:pPr algn="l" fontAlgn="b"/>
                      <a:endParaRPr lang="en-US" sz="1200" b="0" i="0" u="none" strike="noStrike" dirty="0">
                        <a:solidFill>
                          <a:srgbClr val="FF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FF0000"/>
                          </a:solidFill>
                          <a:effectLst/>
                          <a:latin typeface="Corbel" panose="020B0503020204020204" pitchFamily="34" charset="0"/>
                        </a:rPr>
                        <a:t>father (e.g., Abba)</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5/11</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July/August</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Olive harvest</a:t>
                      </a:r>
                    </a:p>
                  </a:txBody>
                  <a:tcPr marL="9525" marR="9525" marT="9525" marB="0" anchor="b"/>
                </a:tc>
                <a:extLst>
                  <a:ext uri="{0D108BD9-81ED-4DB2-BD59-A6C34878D82A}">
                    <a16:rowId xmlns:a16="http://schemas.microsoft.com/office/drawing/2014/main" val="604515370"/>
                  </a:ext>
                </a:extLst>
              </a:tr>
              <a:tr h="385562">
                <a:tc>
                  <a:txBody>
                    <a:bodyPr/>
                    <a:lstStyle/>
                    <a:p>
                      <a:pPr algn="l" fontAlgn="b"/>
                      <a:r>
                        <a:rPr lang="en-US" sz="1200" b="0" i="0" u="none" strike="noStrike" dirty="0">
                          <a:solidFill>
                            <a:srgbClr val="000000"/>
                          </a:solidFill>
                          <a:effectLst/>
                          <a:latin typeface="Corbel" panose="020B0503020204020204" pitchFamily="34" charset="0"/>
                        </a:rPr>
                        <a:t>Elul</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Neh 6:15</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nothingness</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6/12</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August/September</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Dates, summer figs</a:t>
                      </a:r>
                    </a:p>
                  </a:txBody>
                  <a:tcPr marL="9525" marR="9525" marT="9525" marB="0" anchor="b"/>
                </a:tc>
                <a:extLst>
                  <a:ext uri="{0D108BD9-81ED-4DB2-BD59-A6C34878D82A}">
                    <a16:rowId xmlns:a16="http://schemas.microsoft.com/office/drawing/2014/main" val="3252289565"/>
                  </a:ext>
                </a:extLst>
              </a:tr>
              <a:tr h="385562">
                <a:tc>
                  <a:txBody>
                    <a:bodyPr/>
                    <a:lstStyle/>
                    <a:p>
                      <a:pPr algn="l" fontAlgn="b"/>
                      <a:r>
                        <a:rPr lang="en-US" sz="1200" b="0" i="0" u="none" strike="noStrike" dirty="0">
                          <a:solidFill>
                            <a:srgbClr val="000000"/>
                          </a:solidFill>
                          <a:effectLst/>
                          <a:latin typeface="Corbel" panose="020B0503020204020204" pitchFamily="34" charset="0"/>
                        </a:rPr>
                        <a:t>Ethanim/</a:t>
                      </a:r>
                      <a:r>
                        <a:rPr lang="en-US" sz="1200" b="0" i="0" u="none" strike="noStrike" dirty="0">
                          <a:solidFill>
                            <a:srgbClr val="FF0000"/>
                          </a:solidFill>
                          <a:effectLst/>
                          <a:latin typeface="Corbel" panose="020B0503020204020204" pitchFamily="34" charset="0"/>
                        </a:rPr>
                        <a:t>Tishri</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enduring / </a:t>
                      </a:r>
                      <a:r>
                        <a:rPr lang="en-US" sz="1200" b="0" i="0" u="none" strike="noStrike" dirty="0">
                          <a:solidFill>
                            <a:srgbClr val="FF0000"/>
                          </a:solidFill>
                          <a:effectLst/>
                          <a:latin typeface="Corbel" panose="020B0503020204020204" pitchFamily="34" charset="0"/>
                        </a:rPr>
                        <a:t>beginning</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7/1</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September/October</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Former rains; plowing time</a:t>
                      </a:r>
                    </a:p>
                  </a:txBody>
                  <a:tcPr marL="9525" marR="9525" marT="9525" marB="0" anchor="b"/>
                </a:tc>
                <a:extLst>
                  <a:ext uri="{0D108BD9-81ED-4DB2-BD59-A6C34878D82A}">
                    <a16:rowId xmlns:a16="http://schemas.microsoft.com/office/drawing/2014/main" val="1331175444"/>
                  </a:ext>
                </a:extLst>
              </a:tr>
              <a:tr h="385562">
                <a:tc>
                  <a:txBody>
                    <a:bodyPr/>
                    <a:lstStyle/>
                    <a:p>
                      <a:pPr algn="l" fontAlgn="b"/>
                      <a:r>
                        <a:rPr lang="en-US" sz="1200" b="0" i="0" u="none" strike="noStrike" dirty="0">
                          <a:solidFill>
                            <a:srgbClr val="000000"/>
                          </a:solidFill>
                          <a:effectLst/>
                          <a:latin typeface="Corbel" panose="020B0503020204020204" pitchFamily="34" charset="0"/>
                        </a:rPr>
                        <a:t>Bul/</a:t>
                      </a:r>
                      <a:r>
                        <a:rPr lang="en-US" sz="1200" b="0" i="0" u="none" strike="noStrike" dirty="0">
                          <a:solidFill>
                            <a:srgbClr val="FF0000"/>
                          </a:solidFill>
                          <a:effectLst/>
                          <a:latin typeface="Corbel" panose="020B0503020204020204" pitchFamily="34" charset="0"/>
                        </a:rPr>
                        <a:t>Heshvan</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 Ki 6:38</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increase: produce / </a:t>
                      </a:r>
                      <a:r>
                        <a:rPr lang="en-US" sz="1200" b="0" i="0" u="none" strike="noStrike" dirty="0">
                          <a:solidFill>
                            <a:srgbClr val="FF0000"/>
                          </a:solidFill>
                          <a:effectLst/>
                          <a:latin typeface="Corbel" panose="020B0503020204020204" pitchFamily="34" charset="0"/>
                        </a:rPr>
                        <a:t>heaven</a:t>
                      </a:r>
                      <a:endParaRPr lang="en-US" sz="1200" b="0" i="0" u="none" strike="noStrike" dirty="0">
                        <a:solidFill>
                          <a:srgbClr val="000000"/>
                        </a:solidFill>
                        <a:effectLst/>
                        <a:latin typeface="Corbel" panose="020B0503020204020204" pitchFamily="34" charset="0"/>
                      </a:endParaRP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8/2</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October/November</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Rains; wheat, barley sown</a:t>
                      </a:r>
                    </a:p>
                  </a:txBody>
                  <a:tcPr marL="9525" marR="9525" marT="9525" marB="0" anchor="b"/>
                </a:tc>
                <a:extLst>
                  <a:ext uri="{0D108BD9-81ED-4DB2-BD59-A6C34878D82A}">
                    <a16:rowId xmlns:a16="http://schemas.microsoft.com/office/drawing/2014/main" val="3534516674"/>
                  </a:ext>
                </a:extLst>
              </a:tr>
              <a:tr h="237269">
                <a:tc>
                  <a:txBody>
                    <a:bodyPr/>
                    <a:lstStyle/>
                    <a:p>
                      <a:pPr algn="l" fontAlgn="b"/>
                      <a:r>
                        <a:rPr lang="en-US" sz="1200" b="0" i="0" u="none" strike="noStrike" dirty="0">
                          <a:solidFill>
                            <a:srgbClr val="000000"/>
                          </a:solidFill>
                          <a:effectLst/>
                          <a:latin typeface="Corbel" panose="020B0503020204020204" pitchFamily="34" charset="0"/>
                        </a:rPr>
                        <a:t>Chislev</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Neh 1:1, Zech 7:1</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his confidence</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9/3</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November/December</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Winter begins</a:t>
                      </a:r>
                    </a:p>
                  </a:txBody>
                  <a:tcPr marL="9525" marR="9525" marT="9525" marB="0" anchor="b"/>
                </a:tc>
                <a:extLst>
                  <a:ext uri="{0D108BD9-81ED-4DB2-BD59-A6C34878D82A}">
                    <a16:rowId xmlns:a16="http://schemas.microsoft.com/office/drawing/2014/main" val="2142549785"/>
                  </a:ext>
                </a:extLst>
              </a:tr>
              <a:tr h="237269">
                <a:tc>
                  <a:txBody>
                    <a:bodyPr/>
                    <a:lstStyle/>
                    <a:p>
                      <a:pPr algn="l" fontAlgn="b"/>
                      <a:r>
                        <a:rPr lang="en-US" sz="1200" b="0" i="0" u="none" strike="noStrike" dirty="0">
                          <a:solidFill>
                            <a:srgbClr val="000000"/>
                          </a:solidFill>
                          <a:effectLst/>
                          <a:latin typeface="Corbel" panose="020B0503020204020204" pitchFamily="34" charset="0"/>
                        </a:rPr>
                        <a:t>Tebeth</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Esther 2:16</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goodness</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10/4</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December/January</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Rains; Wheat, Barley sown</a:t>
                      </a:r>
                    </a:p>
                  </a:txBody>
                  <a:tcPr marL="9525" marR="9525" marT="9525" marB="0" anchor="b"/>
                </a:tc>
                <a:extLst>
                  <a:ext uri="{0D108BD9-81ED-4DB2-BD59-A6C34878D82A}">
                    <a16:rowId xmlns:a16="http://schemas.microsoft.com/office/drawing/2014/main" val="146171106"/>
                  </a:ext>
                </a:extLst>
              </a:tr>
              <a:tr h="385562">
                <a:tc>
                  <a:txBody>
                    <a:bodyPr/>
                    <a:lstStyle/>
                    <a:p>
                      <a:pPr algn="l" fontAlgn="b"/>
                      <a:r>
                        <a:rPr lang="en-US" sz="1200" b="0" i="0" u="none" strike="noStrike" dirty="0">
                          <a:solidFill>
                            <a:srgbClr val="000000"/>
                          </a:solidFill>
                          <a:effectLst/>
                          <a:latin typeface="Corbel" panose="020B0503020204020204" pitchFamily="34" charset="0"/>
                        </a:rPr>
                        <a:t>Shebat</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Zech 1:7</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a rod</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11/5</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January/February</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 Almond trees blossom</a:t>
                      </a:r>
                    </a:p>
                  </a:txBody>
                  <a:tcPr marL="9525" marR="9525" marT="9525" marB="0" anchor="b"/>
                </a:tc>
                <a:extLst>
                  <a:ext uri="{0D108BD9-81ED-4DB2-BD59-A6C34878D82A}">
                    <a16:rowId xmlns:a16="http://schemas.microsoft.com/office/drawing/2014/main" val="1770526929"/>
                  </a:ext>
                </a:extLst>
              </a:tr>
              <a:tr h="385562">
                <a:tc>
                  <a:txBody>
                    <a:bodyPr/>
                    <a:lstStyle/>
                    <a:p>
                      <a:pPr algn="l" fontAlgn="b"/>
                      <a:r>
                        <a:rPr lang="en-US" sz="1200" b="0" i="0" u="none" strike="noStrike" dirty="0">
                          <a:solidFill>
                            <a:srgbClr val="000000"/>
                          </a:solidFill>
                          <a:effectLst/>
                          <a:latin typeface="Corbel" panose="020B0503020204020204" pitchFamily="34" charset="0"/>
                        </a:rPr>
                        <a:t>Adar</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Ezra 6:15, Esther (8x)</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glorious</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12/6</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February/March</a:t>
                      </a:r>
                    </a:p>
                  </a:txBody>
                  <a:tcPr marL="9525" marR="9525" marT="9525" marB="0" anchor="b"/>
                </a:tc>
                <a:tc>
                  <a:txBody>
                    <a:bodyPr/>
                    <a:lstStyle/>
                    <a:p>
                      <a:pPr algn="l" fontAlgn="b"/>
                      <a:r>
                        <a:rPr lang="en-US" sz="1200" b="0" i="0" u="none" strike="noStrike" dirty="0">
                          <a:solidFill>
                            <a:srgbClr val="000000"/>
                          </a:solidFill>
                          <a:effectLst/>
                          <a:latin typeface="Corbel" panose="020B0503020204020204" pitchFamily="34" charset="0"/>
                        </a:rPr>
                        <a:t>Latter rains; citrus harvest</a:t>
                      </a:r>
                    </a:p>
                  </a:txBody>
                  <a:tcPr marL="9525" marR="9525" marT="9525" marB="0" anchor="b"/>
                </a:tc>
                <a:extLst>
                  <a:ext uri="{0D108BD9-81ED-4DB2-BD59-A6C34878D82A}">
                    <a16:rowId xmlns:a16="http://schemas.microsoft.com/office/drawing/2014/main" val="2086170798"/>
                  </a:ext>
                </a:extLst>
              </a:tr>
            </a:tbl>
          </a:graphicData>
        </a:graphic>
      </p:graphicFrame>
      <p:sp>
        <p:nvSpPr>
          <p:cNvPr id="6" name="TextBox 5">
            <a:extLst>
              <a:ext uri="{FF2B5EF4-FFF2-40B4-BE49-F238E27FC236}">
                <a16:creationId xmlns:a16="http://schemas.microsoft.com/office/drawing/2014/main" id="{E9699D34-8499-48D4-AB9C-522AAA2CFBDD}"/>
              </a:ext>
            </a:extLst>
          </p:cNvPr>
          <p:cNvSpPr txBox="1"/>
          <p:nvPr/>
        </p:nvSpPr>
        <p:spPr>
          <a:xfrm>
            <a:off x="2773715" y="510225"/>
            <a:ext cx="6633713" cy="461665"/>
          </a:xfrm>
          <a:prstGeom prst="rect">
            <a:avLst/>
          </a:prstGeom>
          <a:noFill/>
        </p:spPr>
        <p:txBody>
          <a:bodyPr wrap="square" rtlCol="0">
            <a:spAutoFit/>
          </a:bodyPr>
          <a:lstStyle/>
          <a:p>
            <a:pPr algn="ctr"/>
            <a:r>
              <a:rPr lang="en-US" sz="1200" dirty="0"/>
              <a:t>“The water decreased steadily until the tenth month; in the tenth month, on the first day of the month, the tops of the mountains became visible.” (Genesis 8:5 NAS95)</a:t>
            </a:r>
          </a:p>
        </p:txBody>
      </p:sp>
      <p:sp>
        <p:nvSpPr>
          <p:cNvPr id="7" name="TextBox 6">
            <a:extLst>
              <a:ext uri="{FF2B5EF4-FFF2-40B4-BE49-F238E27FC236}">
                <a16:creationId xmlns:a16="http://schemas.microsoft.com/office/drawing/2014/main" id="{C7DB3DD2-858A-4E9E-BE31-93E30C8C6512}"/>
              </a:ext>
            </a:extLst>
          </p:cNvPr>
          <p:cNvSpPr txBox="1"/>
          <p:nvPr/>
        </p:nvSpPr>
        <p:spPr>
          <a:xfrm>
            <a:off x="1234525" y="1017552"/>
            <a:ext cx="9920376" cy="276999"/>
          </a:xfrm>
          <a:prstGeom prst="rect">
            <a:avLst/>
          </a:prstGeom>
          <a:noFill/>
        </p:spPr>
        <p:txBody>
          <a:bodyPr wrap="square" rtlCol="0">
            <a:spAutoFit/>
          </a:bodyPr>
          <a:lstStyle/>
          <a:p>
            <a:pPr algn="ctr"/>
            <a:r>
              <a:rPr lang="en-US" sz="1200" dirty="0">
                <a:solidFill>
                  <a:srgbClr val="7030A0"/>
                </a:solidFill>
              </a:rPr>
              <a:t>“Now in the sixth month the angel Gabriel was sent from God to a city in Galilee called Nazareth,” (Luke 1:26 NAS95)</a:t>
            </a:r>
          </a:p>
        </p:txBody>
      </p:sp>
      <p:sp>
        <p:nvSpPr>
          <p:cNvPr id="8" name="TextBox 7">
            <a:extLst>
              <a:ext uri="{FF2B5EF4-FFF2-40B4-BE49-F238E27FC236}">
                <a16:creationId xmlns:a16="http://schemas.microsoft.com/office/drawing/2014/main" id="{6686317C-05F9-49EE-8ADA-DBF888382B9A}"/>
              </a:ext>
            </a:extLst>
          </p:cNvPr>
          <p:cNvSpPr txBox="1"/>
          <p:nvPr/>
        </p:nvSpPr>
        <p:spPr>
          <a:xfrm>
            <a:off x="1212719" y="6129066"/>
            <a:ext cx="4218317" cy="276999"/>
          </a:xfrm>
          <a:prstGeom prst="rect">
            <a:avLst/>
          </a:prstGeom>
          <a:noFill/>
        </p:spPr>
        <p:txBody>
          <a:bodyPr wrap="square" rtlCol="0">
            <a:spAutoFit/>
          </a:bodyPr>
          <a:lstStyle/>
          <a:p>
            <a:r>
              <a:rPr lang="en-US" sz="1200" dirty="0">
                <a:solidFill>
                  <a:srgbClr val="FF0000"/>
                </a:solidFill>
              </a:rPr>
              <a:t>Indicates a month name that does not appear in the Bible.</a:t>
            </a:r>
            <a:endParaRPr lang="en-US" sz="1200" dirty="0">
              <a:solidFill>
                <a:srgbClr val="7030A0"/>
              </a:solidFill>
            </a:endParaRPr>
          </a:p>
        </p:txBody>
      </p:sp>
      <p:sp>
        <p:nvSpPr>
          <p:cNvPr id="10" name="TextBox 9">
            <a:extLst>
              <a:ext uri="{FF2B5EF4-FFF2-40B4-BE49-F238E27FC236}">
                <a16:creationId xmlns:a16="http://schemas.microsoft.com/office/drawing/2014/main" id="{47ED9887-5724-45B5-92FB-DE8E7C15C7B9}"/>
              </a:ext>
            </a:extLst>
          </p:cNvPr>
          <p:cNvSpPr txBox="1"/>
          <p:nvPr/>
        </p:nvSpPr>
        <p:spPr>
          <a:xfrm>
            <a:off x="7160869" y="6104045"/>
            <a:ext cx="4218317" cy="276999"/>
          </a:xfrm>
          <a:prstGeom prst="rect">
            <a:avLst/>
          </a:prstGeom>
          <a:noFill/>
        </p:spPr>
        <p:txBody>
          <a:bodyPr wrap="square" rtlCol="0">
            <a:spAutoFit/>
          </a:bodyPr>
          <a:lstStyle/>
          <a:p>
            <a:r>
              <a:rPr lang="en-US" sz="1200" dirty="0"/>
              <a:t>Adapted from MacArthur ESV Study Bible, ©2010, page 271.</a:t>
            </a:r>
          </a:p>
        </p:txBody>
      </p:sp>
    </p:spTree>
    <p:extLst>
      <p:ext uri="{BB962C8B-B14F-4D97-AF65-F5344CB8AC3E}">
        <p14:creationId xmlns:p14="http://schemas.microsoft.com/office/powerpoint/2010/main" val="187738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C82FC0A-B3AD-4730-B0F2-D52B89E14DD4}"/>
              </a:ext>
            </a:extLst>
          </p:cNvPr>
          <p:cNvSpPr>
            <a:spLocks noGrp="1"/>
          </p:cNvSpPr>
          <p:nvPr>
            <p:ph type="title"/>
          </p:nvPr>
        </p:nvSpPr>
        <p:spPr>
          <a:xfrm>
            <a:off x="838200" y="184805"/>
            <a:ext cx="10515600" cy="920095"/>
          </a:xfrm>
        </p:spPr>
        <p:txBody>
          <a:bodyPr vert="horz" lIns="91440" tIns="45720" rIns="91440" bIns="45720" rtlCol="0" anchor="ctr">
            <a:normAutofit/>
          </a:bodyPr>
          <a:lstStyle/>
          <a:p>
            <a:pPr algn="ctr"/>
            <a:r>
              <a:rPr lang="en-US" kern="1200" dirty="0">
                <a:solidFill>
                  <a:schemeClr val="tx1"/>
                </a:solidFill>
                <a:latin typeface="+mj-lt"/>
                <a:ea typeface="+mj-ea"/>
                <a:cs typeface="+mj-cs"/>
              </a:rPr>
              <a:t>Capital Offenses in God’s Eyes</a:t>
            </a:r>
          </a:p>
        </p:txBody>
      </p:sp>
      <p:graphicFrame>
        <p:nvGraphicFramePr>
          <p:cNvPr id="7" name="Table 7">
            <a:extLst>
              <a:ext uri="{FF2B5EF4-FFF2-40B4-BE49-F238E27FC236}">
                <a16:creationId xmlns:a16="http://schemas.microsoft.com/office/drawing/2014/main" id="{B63157FD-BE83-4BDD-9F97-292A2933E62E}"/>
              </a:ext>
            </a:extLst>
          </p:cNvPr>
          <p:cNvGraphicFramePr>
            <a:graphicFrameLocks noGrp="1"/>
          </p:cNvGraphicFramePr>
          <p:nvPr>
            <p:ph sz="half" idx="1"/>
            <p:extLst>
              <p:ext uri="{D42A27DB-BD31-4B8C-83A1-F6EECF244321}">
                <p14:modId xmlns:p14="http://schemas.microsoft.com/office/powerpoint/2010/main" val="2950935429"/>
              </p:ext>
            </p:extLst>
          </p:nvPr>
        </p:nvGraphicFramePr>
        <p:xfrm>
          <a:off x="840110" y="1148510"/>
          <a:ext cx="5219700" cy="4449756"/>
        </p:xfrm>
        <a:graphic>
          <a:graphicData uri="http://schemas.openxmlformats.org/drawingml/2006/table">
            <a:tbl>
              <a:tblPr firstRow="1">
                <a:tableStyleId>{5C22544A-7EE6-4342-B048-85BDC9FD1C3A}</a:tableStyleId>
              </a:tblPr>
              <a:tblGrid>
                <a:gridCol w="2609850">
                  <a:extLst>
                    <a:ext uri="{9D8B030D-6E8A-4147-A177-3AD203B41FA5}">
                      <a16:colId xmlns:a16="http://schemas.microsoft.com/office/drawing/2014/main" val="2093452422"/>
                    </a:ext>
                  </a:extLst>
                </a:gridCol>
                <a:gridCol w="2609850">
                  <a:extLst>
                    <a:ext uri="{9D8B030D-6E8A-4147-A177-3AD203B41FA5}">
                      <a16:colId xmlns:a16="http://schemas.microsoft.com/office/drawing/2014/main" val="3755068671"/>
                    </a:ext>
                  </a:extLst>
                </a:gridCol>
              </a:tblGrid>
              <a:tr h="463224">
                <a:tc>
                  <a:txBody>
                    <a:bodyPr/>
                    <a:lstStyle/>
                    <a:p>
                      <a:r>
                        <a:rPr lang="en-US" sz="1700" dirty="0"/>
                        <a:t>Crime</a:t>
                      </a:r>
                    </a:p>
                  </a:txBody>
                  <a:tcPr marL="86039" marR="86039" marT="43020" marB="43020"/>
                </a:tc>
                <a:tc>
                  <a:txBody>
                    <a:bodyPr/>
                    <a:lstStyle/>
                    <a:p>
                      <a:r>
                        <a:rPr lang="en-US" sz="1700" dirty="0"/>
                        <a:t>Scripture Reference</a:t>
                      </a:r>
                    </a:p>
                  </a:txBody>
                  <a:tcPr marL="86039" marR="86039" marT="43020" marB="43020"/>
                </a:tc>
                <a:extLst>
                  <a:ext uri="{0D108BD9-81ED-4DB2-BD59-A6C34878D82A}">
                    <a16:rowId xmlns:a16="http://schemas.microsoft.com/office/drawing/2014/main" val="2652014305"/>
                  </a:ext>
                </a:extLst>
              </a:tr>
              <a:tr h="708873">
                <a:tc>
                  <a:txBody>
                    <a:bodyPr/>
                    <a:lstStyle/>
                    <a:p>
                      <a:r>
                        <a:rPr lang="en-US" sz="1500" dirty="0"/>
                        <a:t>1.  Premeditated Murder</a:t>
                      </a:r>
                    </a:p>
                  </a:txBody>
                  <a:tcPr marL="86039" marR="86039" marT="43020" marB="43020"/>
                </a:tc>
                <a:tc>
                  <a:txBody>
                    <a:bodyPr/>
                    <a:lstStyle/>
                    <a:p>
                      <a:r>
                        <a:rPr lang="en-US" sz="1500" dirty="0"/>
                        <a:t>Gen. 9:6, Exo. 21:12-14,22-23</a:t>
                      </a:r>
                    </a:p>
                  </a:txBody>
                  <a:tcPr marL="86039" marR="86039" marT="43020" marB="43020"/>
                </a:tc>
                <a:extLst>
                  <a:ext uri="{0D108BD9-81ED-4DB2-BD59-A6C34878D82A}">
                    <a16:rowId xmlns:a16="http://schemas.microsoft.com/office/drawing/2014/main" val="1539567557"/>
                  </a:ext>
                </a:extLst>
              </a:tr>
              <a:tr h="428131">
                <a:tc>
                  <a:txBody>
                    <a:bodyPr/>
                    <a:lstStyle/>
                    <a:p>
                      <a:r>
                        <a:rPr lang="en-US" sz="1500" dirty="0"/>
                        <a:t>2.  Kidnapping</a:t>
                      </a:r>
                    </a:p>
                  </a:txBody>
                  <a:tcPr marL="86039" marR="86039" marT="43020" marB="43020"/>
                </a:tc>
                <a:tc>
                  <a:txBody>
                    <a:bodyPr/>
                    <a:lstStyle/>
                    <a:p>
                      <a:r>
                        <a:rPr lang="en-US" sz="1500" dirty="0"/>
                        <a:t>Exo. 21:16, Deut. 24:7</a:t>
                      </a:r>
                    </a:p>
                  </a:txBody>
                  <a:tcPr marL="86039" marR="86039" marT="43020" marB="43020"/>
                </a:tc>
                <a:extLst>
                  <a:ext uri="{0D108BD9-81ED-4DB2-BD59-A6C34878D82A}">
                    <a16:rowId xmlns:a16="http://schemas.microsoft.com/office/drawing/2014/main" val="3648082310"/>
                  </a:ext>
                </a:extLst>
              </a:tr>
              <a:tr h="708873">
                <a:tc>
                  <a:txBody>
                    <a:bodyPr/>
                    <a:lstStyle/>
                    <a:p>
                      <a:r>
                        <a:rPr lang="en-US" sz="1500" dirty="0"/>
                        <a:t>3.  Striking or Cursing Parents</a:t>
                      </a:r>
                    </a:p>
                  </a:txBody>
                  <a:tcPr marL="86039" marR="86039" marT="43020" marB="43020"/>
                </a:tc>
                <a:tc>
                  <a:txBody>
                    <a:bodyPr/>
                    <a:lstStyle/>
                    <a:p>
                      <a:r>
                        <a:rPr lang="en-US" sz="1500" dirty="0"/>
                        <a:t>Exo. 21:15, Lev. 20:9, Prov. 29:20, Matt. 15:4, Mark 7:10</a:t>
                      </a:r>
                    </a:p>
                  </a:txBody>
                  <a:tcPr marL="86039" marR="86039" marT="43020" marB="43020"/>
                </a:tc>
                <a:extLst>
                  <a:ext uri="{0D108BD9-81ED-4DB2-BD59-A6C34878D82A}">
                    <a16:rowId xmlns:a16="http://schemas.microsoft.com/office/drawing/2014/main" val="2057932750"/>
                  </a:ext>
                </a:extLst>
              </a:tr>
              <a:tr h="428131">
                <a:tc>
                  <a:txBody>
                    <a:bodyPr/>
                    <a:lstStyle/>
                    <a:p>
                      <a:r>
                        <a:rPr lang="en-US" sz="1500" dirty="0"/>
                        <a:t>4.  Magic and Divination</a:t>
                      </a:r>
                    </a:p>
                  </a:txBody>
                  <a:tcPr marL="86039" marR="86039" marT="43020" marB="43020"/>
                </a:tc>
                <a:tc>
                  <a:txBody>
                    <a:bodyPr/>
                    <a:lstStyle/>
                    <a:p>
                      <a:r>
                        <a:rPr lang="en-US" sz="1500" dirty="0"/>
                        <a:t>Exo. 22:18</a:t>
                      </a:r>
                    </a:p>
                  </a:txBody>
                  <a:tcPr marL="86039" marR="86039" marT="43020" marB="43020"/>
                </a:tc>
                <a:extLst>
                  <a:ext uri="{0D108BD9-81ED-4DB2-BD59-A6C34878D82A}">
                    <a16:rowId xmlns:a16="http://schemas.microsoft.com/office/drawing/2014/main" val="549148354"/>
                  </a:ext>
                </a:extLst>
              </a:tr>
              <a:tr h="428131">
                <a:tc>
                  <a:txBody>
                    <a:bodyPr/>
                    <a:lstStyle/>
                    <a:p>
                      <a:r>
                        <a:rPr lang="en-US" sz="1500" dirty="0"/>
                        <a:t>5.  Bestiality</a:t>
                      </a:r>
                    </a:p>
                  </a:txBody>
                  <a:tcPr marL="86039" marR="86039" marT="43020" marB="43020"/>
                </a:tc>
                <a:tc>
                  <a:txBody>
                    <a:bodyPr/>
                    <a:lstStyle/>
                    <a:p>
                      <a:r>
                        <a:rPr lang="en-US" sz="1500" dirty="0"/>
                        <a:t>Exo. 22:19, Lev. 20:15-16</a:t>
                      </a:r>
                    </a:p>
                  </a:txBody>
                  <a:tcPr marL="86039" marR="86039" marT="43020" marB="43020"/>
                </a:tc>
                <a:extLst>
                  <a:ext uri="{0D108BD9-81ED-4DB2-BD59-A6C34878D82A}">
                    <a16:rowId xmlns:a16="http://schemas.microsoft.com/office/drawing/2014/main" val="2442627495"/>
                  </a:ext>
                </a:extLst>
              </a:tr>
              <a:tr h="428131">
                <a:tc>
                  <a:txBody>
                    <a:bodyPr/>
                    <a:lstStyle/>
                    <a:p>
                      <a:r>
                        <a:rPr lang="en-US" sz="1500" dirty="0"/>
                        <a:t>6.  Sacrificing to False Gods</a:t>
                      </a:r>
                    </a:p>
                  </a:txBody>
                  <a:tcPr marL="86039" marR="86039" marT="43020" marB="43020"/>
                </a:tc>
                <a:tc>
                  <a:txBody>
                    <a:bodyPr/>
                    <a:lstStyle/>
                    <a:p>
                      <a:r>
                        <a:rPr lang="en-US" sz="1500" dirty="0"/>
                        <a:t>Exo. 22:20</a:t>
                      </a:r>
                    </a:p>
                  </a:txBody>
                  <a:tcPr marL="86039" marR="86039" marT="43020" marB="43020"/>
                </a:tc>
                <a:extLst>
                  <a:ext uri="{0D108BD9-81ED-4DB2-BD59-A6C34878D82A}">
                    <a16:rowId xmlns:a16="http://schemas.microsoft.com/office/drawing/2014/main" val="4243018527"/>
                  </a:ext>
                </a:extLst>
              </a:tr>
              <a:tr h="428131">
                <a:tc>
                  <a:txBody>
                    <a:bodyPr/>
                    <a:lstStyle/>
                    <a:p>
                      <a:r>
                        <a:rPr lang="en-US" sz="1500" dirty="0"/>
                        <a:t>7.  Profaning the Sabbath</a:t>
                      </a:r>
                    </a:p>
                  </a:txBody>
                  <a:tcPr marL="86039" marR="86039" marT="43020" marB="43020"/>
                </a:tc>
                <a:tc>
                  <a:txBody>
                    <a:bodyPr/>
                    <a:lstStyle/>
                    <a:p>
                      <a:r>
                        <a:rPr lang="en-US" sz="1500" dirty="0"/>
                        <a:t>Exo. 35:2; Num. 15:32-36</a:t>
                      </a:r>
                    </a:p>
                  </a:txBody>
                  <a:tcPr marL="86039" marR="86039" marT="43020" marB="43020"/>
                </a:tc>
                <a:extLst>
                  <a:ext uri="{0D108BD9-81ED-4DB2-BD59-A6C34878D82A}">
                    <a16:rowId xmlns:a16="http://schemas.microsoft.com/office/drawing/2014/main" val="1759276010"/>
                  </a:ext>
                </a:extLst>
              </a:tr>
              <a:tr h="428131">
                <a:tc>
                  <a:txBody>
                    <a:bodyPr/>
                    <a:lstStyle/>
                    <a:p>
                      <a:r>
                        <a:rPr lang="en-US" sz="1500" dirty="0"/>
                        <a:t>8.  Offering Human Sacrifice</a:t>
                      </a:r>
                    </a:p>
                  </a:txBody>
                  <a:tcPr marL="86039" marR="86039" marT="43020" marB="43020"/>
                </a:tc>
                <a:tc>
                  <a:txBody>
                    <a:bodyPr/>
                    <a:lstStyle/>
                    <a:p>
                      <a:r>
                        <a:rPr lang="en-US" sz="1500" dirty="0"/>
                        <a:t>Lev. 20:2</a:t>
                      </a:r>
                    </a:p>
                  </a:txBody>
                  <a:tcPr marL="86039" marR="86039" marT="43020" marB="43020"/>
                </a:tc>
                <a:extLst>
                  <a:ext uri="{0D108BD9-81ED-4DB2-BD59-A6C34878D82A}">
                    <a16:rowId xmlns:a16="http://schemas.microsoft.com/office/drawing/2014/main" val="506778660"/>
                  </a:ext>
                </a:extLst>
              </a:tr>
            </a:tbl>
          </a:graphicData>
        </a:graphic>
      </p:graphicFrame>
      <p:graphicFrame>
        <p:nvGraphicFramePr>
          <p:cNvPr id="8" name="Table 8">
            <a:extLst>
              <a:ext uri="{FF2B5EF4-FFF2-40B4-BE49-F238E27FC236}">
                <a16:creationId xmlns:a16="http://schemas.microsoft.com/office/drawing/2014/main" id="{A323820D-0DA7-48C3-8163-833CFF213DD2}"/>
              </a:ext>
            </a:extLst>
          </p:cNvPr>
          <p:cNvGraphicFramePr>
            <a:graphicFrameLocks noGrp="1"/>
          </p:cNvGraphicFramePr>
          <p:nvPr>
            <p:ph sz="half" idx="2"/>
            <p:extLst>
              <p:ext uri="{D42A27DB-BD31-4B8C-83A1-F6EECF244321}">
                <p14:modId xmlns:p14="http://schemas.microsoft.com/office/powerpoint/2010/main" val="2523760841"/>
              </p:ext>
            </p:extLst>
          </p:nvPr>
        </p:nvGraphicFramePr>
        <p:xfrm>
          <a:off x="6131248" y="1146097"/>
          <a:ext cx="5292313" cy="4449761"/>
        </p:xfrm>
        <a:graphic>
          <a:graphicData uri="http://schemas.openxmlformats.org/drawingml/2006/table">
            <a:tbl>
              <a:tblPr firstRow="1">
                <a:tableStyleId>{5C22544A-7EE6-4342-B048-85BDC9FD1C3A}</a:tableStyleId>
              </a:tblPr>
              <a:tblGrid>
                <a:gridCol w="2818675">
                  <a:extLst>
                    <a:ext uri="{9D8B030D-6E8A-4147-A177-3AD203B41FA5}">
                      <a16:colId xmlns:a16="http://schemas.microsoft.com/office/drawing/2014/main" val="4208903972"/>
                    </a:ext>
                  </a:extLst>
                </a:gridCol>
                <a:gridCol w="2473638">
                  <a:extLst>
                    <a:ext uri="{9D8B030D-6E8A-4147-A177-3AD203B41FA5}">
                      <a16:colId xmlns:a16="http://schemas.microsoft.com/office/drawing/2014/main" val="3461979827"/>
                    </a:ext>
                  </a:extLst>
                </a:gridCol>
              </a:tblGrid>
              <a:tr h="494418">
                <a:tc>
                  <a:txBody>
                    <a:bodyPr/>
                    <a:lstStyle/>
                    <a:p>
                      <a:r>
                        <a:rPr lang="en-US" sz="1700" dirty="0"/>
                        <a:t>Crime</a:t>
                      </a:r>
                    </a:p>
                  </a:txBody>
                  <a:tcPr marL="86039" marR="86039" marT="43020" marB="43020"/>
                </a:tc>
                <a:tc>
                  <a:txBody>
                    <a:bodyPr/>
                    <a:lstStyle/>
                    <a:p>
                      <a:r>
                        <a:rPr lang="en-US" sz="1700" dirty="0"/>
                        <a:t>Scripture Reference</a:t>
                      </a:r>
                    </a:p>
                  </a:txBody>
                  <a:tcPr marL="86039" marR="86039" marT="43020" marB="43020"/>
                </a:tc>
                <a:extLst>
                  <a:ext uri="{0D108BD9-81ED-4DB2-BD59-A6C34878D82A}">
                    <a16:rowId xmlns:a16="http://schemas.microsoft.com/office/drawing/2014/main" val="4163171313"/>
                  </a:ext>
                </a:extLst>
              </a:tr>
              <a:tr h="456962">
                <a:tc>
                  <a:txBody>
                    <a:bodyPr/>
                    <a:lstStyle/>
                    <a:p>
                      <a:r>
                        <a:rPr lang="en-US" sz="1500" dirty="0"/>
                        <a:t>9.  Adultery</a:t>
                      </a:r>
                    </a:p>
                  </a:txBody>
                  <a:tcPr marL="86039" marR="86039" marT="43020" marB="43020"/>
                </a:tc>
                <a:tc>
                  <a:txBody>
                    <a:bodyPr/>
                    <a:lstStyle/>
                    <a:p>
                      <a:r>
                        <a:rPr lang="en-US" sz="1500" dirty="0"/>
                        <a:t>Lev. 20:10-21; Deut. 22:13-22</a:t>
                      </a:r>
                    </a:p>
                  </a:txBody>
                  <a:tcPr marL="86039" marR="86039" marT="43020" marB="43020"/>
                </a:tc>
                <a:extLst>
                  <a:ext uri="{0D108BD9-81ED-4DB2-BD59-A6C34878D82A}">
                    <a16:rowId xmlns:a16="http://schemas.microsoft.com/office/drawing/2014/main" val="1014633564"/>
                  </a:ext>
                </a:extLst>
              </a:tr>
              <a:tr h="456962">
                <a:tc>
                  <a:txBody>
                    <a:bodyPr/>
                    <a:lstStyle/>
                    <a:p>
                      <a:r>
                        <a:rPr lang="en-US" sz="1500" dirty="0"/>
                        <a:t>10. Incest</a:t>
                      </a:r>
                    </a:p>
                  </a:txBody>
                  <a:tcPr marL="86039" marR="86039" marT="43020" marB="43020"/>
                </a:tc>
                <a:tc>
                  <a:txBody>
                    <a:bodyPr/>
                    <a:lstStyle/>
                    <a:p>
                      <a:r>
                        <a:rPr lang="en-US" sz="1500" dirty="0"/>
                        <a:t>Lev. 20:11, 12, 14</a:t>
                      </a:r>
                    </a:p>
                  </a:txBody>
                  <a:tcPr marL="86039" marR="86039" marT="43020" marB="43020"/>
                </a:tc>
                <a:extLst>
                  <a:ext uri="{0D108BD9-81ED-4DB2-BD59-A6C34878D82A}">
                    <a16:rowId xmlns:a16="http://schemas.microsoft.com/office/drawing/2014/main" val="1420503842"/>
                  </a:ext>
                </a:extLst>
              </a:tr>
              <a:tr h="456962">
                <a:tc>
                  <a:txBody>
                    <a:bodyPr/>
                    <a:lstStyle/>
                    <a:p>
                      <a:r>
                        <a:rPr lang="en-US" sz="1500" dirty="0"/>
                        <a:t>11. Homosexuality</a:t>
                      </a:r>
                    </a:p>
                  </a:txBody>
                  <a:tcPr marL="86039" marR="86039" marT="43020" marB="43020"/>
                </a:tc>
                <a:tc>
                  <a:txBody>
                    <a:bodyPr/>
                    <a:lstStyle/>
                    <a:p>
                      <a:r>
                        <a:rPr lang="en-US" sz="1500" dirty="0"/>
                        <a:t>Lev. 20:13</a:t>
                      </a:r>
                    </a:p>
                  </a:txBody>
                  <a:tcPr marL="86039" marR="86039" marT="43020" marB="43020"/>
                </a:tc>
                <a:extLst>
                  <a:ext uri="{0D108BD9-81ED-4DB2-BD59-A6C34878D82A}">
                    <a16:rowId xmlns:a16="http://schemas.microsoft.com/office/drawing/2014/main" val="2311063520"/>
                  </a:ext>
                </a:extLst>
              </a:tr>
              <a:tr h="456962">
                <a:tc>
                  <a:txBody>
                    <a:bodyPr/>
                    <a:lstStyle/>
                    <a:p>
                      <a:r>
                        <a:rPr lang="en-US" sz="1500" dirty="0"/>
                        <a:t>12. Blasphemy</a:t>
                      </a:r>
                    </a:p>
                  </a:txBody>
                  <a:tcPr marL="86039" marR="86039" marT="43020" marB="43020"/>
                </a:tc>
                <a:tc>
                  <a:txBody>
                    <a:bodyPr/>
                    <a:lstStyle/>
                    <a:p>
                      <a:r>
                        <a:rPr lang="en-US" sz="1500" dirty="0"/>
                        <a:t>Lev. 24:11-14, 16, 23</a:t>
                      </a:r>
                    </a:p>
                  </a:txBody>
                  <a:tcPr marL="86039" marR="86039" marT="43020" marB="43020"/>
                </a:tc>
                <a:extLst>
                  <a:ext uri="{0D108BD9-81ED-4DB2-BD59-A6C34878D82A}">
                    <a16:rowId xmlns:a16="http://schemas.microsoft.com/office/drawing/2014/main" val="1529554054"/>
                  </a:ext>
                </a:extLst>
              </a:tr>
              <a:tr h="456962">
                <a:tc>
                  <a:txBody>
                    <a:bodyPr/>
                    <a:lstStyle/>
                    <a:p>
                      <a:r>
                        <a:rPr lang="en-US" sz="1500" dirty="0"/>
                        <a:t>13. False Prophecy</a:t>
                      </a:r>
                    </a:p>
                  </a:txBody>
                  <a:tcPr marL="86039" marR="86039" marT="43020" marB="43020"/>
                </a:tc>
                <a:tc>
                  <a:txBody>
                    <a:bodyPr/>
                    <a:lstStyle/>
                    <a:p>
                      <a:r>
                        <a:rPr lang="en-US" sz="1500" dirty="0"/>
                        <a:t>Deut. 13:1-10</a:t>
                      </a:r>
                    </a:p>
                  </a:txBody>
                  <a:tcPr marL="86039" marR="86039" marT="43020" marB="43020"/>
                </a:tc>
                <a:extLst>
                  <a:ext uri="{0D108BD9-81ED-4DB2-BD59-A6C34878D82A}">
                    <a16:rowId xmlns:a16="http://schemas.microsoft.com/office/drawing/2014/main" val="2150783915"/>
                  </a:ext>
                </a:extLst>
              </a:tr>
              <a:tr h="456962">
                <a:tc>
                  <a:txBody>
                    <a:bodyPr/>
                    <a:lstStyle/>
                    <a:p>
                      <a:r>
                        <a:rPr lang="en-US" sz="1500" dirty="0"/>
                        <a:t>14. Incorrigible Rebelliousness</a:t>
                      </a:r>
                    </a:p>
                  </a:txBody>
                  <a:tcPr marL="86039" marR="86039" marT="43020" marB="43020"/>
                </a:tc>
                <a:tc>
                  <a:txBody>
                    <a:bodyPr/>
                    <a:lstStyle/>
                    <a:p>
                      <a:r>
                        <a:rPr lang="en-US" sz="1500" dirty="0"/>
                        <a:t>Deut. 17:12, 21:18-21</a:t>
                      </a:r>
                    </a:p>
                  </a:txBody>
                  <a:tcPr marL="86039" marR="86039" marT="43020" marB="43020"/>
                </a:tc>
                <a:extLst>
                  <a:ext uri="{0D108BD9-81ED-4DB2-BD59-A6C34878D82A}">
                    <a16:rowId xmlns:a16="http://schemas.microsoft.com/office/drawing/2014/main" val="3835940291"/>
                  </a:ext>
                </a:extLst>
              </a:tr>
              <a:tr h="756609">
                <a:tc>
                  <a:txBody>
                    <a:bodyPr/>
                    <a:lstStyle/>
                    <a:p>
                      <a:r>
                        <a:rPr lang="en-US" sz="1500" dirty="0"/>
                        <a:t>15. Consentual fornication </a:t>
                      </a:r>
                      <a:r>
                        <a:rPr lang="en-US" sz="1500" i="1" dirty="0">
                          <a:solidFill>
                            <a:schemeClr val="tx1"/>
                          </a:solidFill>
                        </a:rPr>
                        <a:t>by those betrothed to others </a:t>
                      </a:r>
                    </a:p>
                  </a:txBody>
                  <a:tcPr marL="86039" marR="86039" marT="43020" marB="43020"/>
                </a:tc>
                <a:tc>
                  <a:txBody>
                    <a:bodyPr/>
                    <a:lstStyle/>
                    <a:p>
                      <a:r>
                        <a:rPr lang="en-US" sz="1500" dirty="0"/>
                        <a:t>Deut. 22:23-24</a:t>
                      </a:r>
                    </a:p>
                  </a:txBody>
                  <a:tcPr marL="86039" marR="86039" marT="43020" marB="43020"/>
                </a:tc>
                <a:extLst>
                  <a:ext uri="{0D108BD9-81ED-4DB2-BD59-A6C34878D82A}">
                    <a16:rowId xmlns:a16="http://schemas.microsoft.com/office/drawing/2014/main" val="3452252031"/>
                  </a:ext>
                </a:extLst>
              </a:tr>
              <a:tr h="456962">
                <a:tc>
                  <a:txBody>
                    <a:bodyPr/>
                    <a:lstStyle/>
                    <a:p>
                      <a:r>
                        <a:rPr lang="en-US" sz="1500" dirty="0"/>
                        <a:t>16. Rape</a:t>
                      </a:r>
                      <a:endParaRPr lang="en-US" sz="1500" dirty="0">
                        <a:solidFill>
                          <a:srgbClr val="FF0000"/>
                        </a:solidFill>
                      </a:endParaRPr>
                    </a:p>
                  </a:txBody>
                  <a:tcPr marL="86039" marR="86039" marT="43020" marB="43020"/>
                </a:tc>
                <a:tc>
                  <a:txBody>
                    <a:bodyPr/>
                    <a:lstStyle/>
                    <a:p>
                      <a:r>
                        <a:rPr lang="en-US" sz="1500" dirty="0"/>
                        <a:t>Deut. 22:23-27</a:t>
                      </a:r>
                    </a:p>
                  </a:txBody>
                  <a:tcPr marL="86039" marR="86039" marT="43020" marB="43020"/>
                </a:tc>
                <a:extLst>
                  <a:ext uri="{0D108BD9-81ED-4DB2-BD59-A6C34878D82A}">
                    <a16:rowId xmlns:a16="http://schemas.microsoft.com/office/drawing/2014/main" val="196812986"/>
                  </a:ext>
                </a:extLst>
              </a:tr>
            </a:tbl>
          </a:graphicData>
        </a:graphic>
      </p:graphicFrame>
      <p:sp>
        <p:nvSpPr>
          <p:cNvPr id="6" name="Slide Number Placeholder 5">
            <a:extLst>
              <a:ext uri="{FF2B5EF4-FFF2-40B4-BE49-F238E27FC236}">
                <a16:creationId xmlns:a16="http://schemas.microsoft.com/office/drawing/2014/main" id="{211381D6-76C6-4775-8966-674B6E33067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AA404F46-0C47-424B-883B-DA147CF358A3}" type="slidenum">
              <a:rPr lang="en-US" smtClean="0"/>
              <a:pPr>
                <a:spcAft>
                  <a:spcPts val="600"/>
                </a:spcAft>
              </a:pPr>
              <a:t>19</a:t>
            </a:fld>
            <a:endParaRPr lang="en-US" dirty="0"/>
          </a:p>
        </p:txBody>
      </p:sp>
      <p:sp>
        <p:nvSpPr>
          <p:cNvPr id="17" name="TextBox 16">
            <a:extLst>
              <a:ext uri="{FF2B5EF4-FFF2-40B4-BE49-F238E27FC236}">
                <a16:creationId xmlns:a16="http://schemas.microsoft.com/office/drawing/2014/main" id="{9DA4CAE8-C128-455F-BB34-734327F44A89}"/>
              </a:ext>
            </a:extLst>
          </p:cNvPr>
          <p:cNvSpPr txBox="1"/>
          <p:nvPr/>
        </p:nvSpPr>
        <p:spPr>
          <a:xfrm>
            <a:off x="760070" y="5753752"/>
            <a:ext cx="4218317" cy="276999"/>
          </a:xfrm>
          <a:prstGeom prst="rect">
            <a:avLst/>
          </a:prstGeom>
          <a:noFill/>
        </p:spPr>
        <p:txBody>
          <a:bodyPr wrap="square" rtlCol="0">
            <a:spAutoFit/>
          </a:bodyPr>
          <a:lstStyle/>
          <a:p>
            <a:r>
              <a:rPr lang="en-US" sz="1200" dirty="0"/>
              <a:t>Adapted from MacArthur ESV Study Bible, ©2010, page 268.</a:t>
            </a:r>
          </a:p>
        </p:txBody>
      </p:sp>
    </p:spTree>
    <p:extLst>
      <p:ext uri="{BB962C8B-B14F-4D97-AF65-F5344CB8AC3E}">
        <p14:creationId xmlns:p14="http://schemas.microsoft.com/office/powerpoint/2010/main" val="376134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FF272-7E9C-9D0C-8182-F53EA153FE39}"/>
              </a:ext>
            </a:extLst>
          </p:cNvPr>
          <p:cNvSpPr>
            <a:spLocks noGrp="1"/>
          </p:cNvSpPr>
          <p:nvPr>
            <p:ph type="title"/>
          </p:nvPr>
        </p:nvSpPr>
        <p:spPr>
          <a:xfrm>
            <a:off x="1294149" y="639029"/>
            <a:ext cx="4916180" cy="765153"/>
          </a:xfrm>
        </p:spPr>
        <p:txBody>
          <a:bodyPr/>
          <a:lstStyle/>
          <a:p>
            <a:r>
              <a:rPr lang="en-US" dirty="0"/>
              <a:t>What is the Holy Bible?</a:t>
            </a:r>
          </a:p>
        </p:txBody>
      </p:sp>
      <p:sp>
        <p:nvSpPr>
          <p:cNvPr id="3" name="Slide Number Placeholder 2">
            <a:extLst>
              <a:ext uri="{FF2B5EF4-FFF2-40B4-BE49-F238E27FC236}">
                <a16:creationId xmlns:a16="http://schemas.microsoft.com/office/drawing/2014/main" id="{0A7887E0-D8C3-A41D-8B1A-F093268312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AAEAE4A8-A6E5-453E-B946-FB774B73F48C}" type="slidenum">
              <a:rPr kumimoji="0" lang="en-US" sz="24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24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8125F94-882A-846A-61B0-976F650676D3}"/>
              </a:ext>
            </a:extLst>
          </p:cNvPr>
          <p:cNvSpPr txBox="1"/>
          <p:nvPr/>
        </p:nvSpPr>
        <p:spPr>
          <a:xfrm>
            <a:off x="1294149" y="2000894"/>
            <a:ext cx="10220985" cy="36137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The Holy Bible is a collection of writings that includes 66 books in English editions. The Bible consists of two parts, the Old Testament and New Testament. The word testament means covenant. The Old Testament includes 39 books, and the New Testament includes 27 books.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These 66 books were written over approximately 1,400 years by 40 different authors in Hebrew, Aramaic, and Greek. The Old Testament writings were affirmed by Jewish leaders, and moreover, by Jesus Christ.</a:t>
            </a: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1</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The New Testament writings were confirmed by early church leaders. The 66 books of the Bible are the inspired words of God that are used to make and mature disciples of the One true God through Jesus Christ, his Son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Matthew 28:18-20</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2 Timothy 3:16-17</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The Bible was not created by mere human wisdom but was inspired by God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2 Peter 1:20-21</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is interpreted by His Holy Spirit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John 16:13</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Matthew 23:8-10</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and will last forever (</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Matthew 24:35</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If you do a phrase search on the Bible you will find the phrase "the word of the Lord" and "Thus says the Lord" more than 700 times.</a:t>
            </a: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3</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 addition, this book has given reasonable evidence to the claim of being God’s word by:​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742950" marR="0" lvl="1"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providing answers that conform with the reality we see around us.</a:t>
            </a:r>
          </a:p>
          <a:p>
            <a:pPr marL="742950" marR="0" lvl="1"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being a reliable collection of historical documents.</a:t>
            </a:r>
          </a:p>
          <a:p>
            <a:pPr marL="742950" marR="0" lvl="1"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containing eyewitness accounts that were written during the lifetimes of other eyewitnesses. </a:t>
            </a:r>
          </a:p>
          <a:p>
            <a:pPr marL="742950" marR="0" lvl="1" indent="-285750" algn="l" defTabSz="914400" rtl="0" eaLnBrk="1" fontAlgn="auto" latinLnBrk="0" hangingPunct="1">
              <a:lnSpc>
                <a:spcPct val="110000"/>
              </a:lnSpc>
              <a:spcBef>
                <a:spcPts val="0"/>
              </a:spcBef>
              <a:spcAft>
                <a:spcPts val="0"/>
              </a:spcAft>
              <a:buClrTx/>
              <a:buSzTx/>
              <a:buFont typeface="Wingdings" panose="05000000000000000000" pitchFamily="2" charset="2"/>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recording supernatural events that took place in fulfillment of specific prophecies.</a:t>
            </a:r>
            <a:r>
              <a:rPr kumimoji="0" lang="en-US" sz="1400" b="0" i="0" u="none" strike="noStrike" kern="1200" cap="none" spc="0" normalizeH="0" baseline="30000" noProof="0" dirty="0">
                <a:ln>
                  <a:noFill/>
                </a:ln>
                <a:solidFill>
                  <a:prstClr val="black"/>
                </a:solidFill>
                <a:effectLst/>
                <a:uLnTx/>
                <a:uFillTx/>
                <a:latin typeface="Calibri" panose="020F0502020204030204"/>
                <a:ea typeface="+mn-ea"/>
                <a:cs typeface="+mn-cs"/>
              </a:rPr>
              <a:t>4</a:t>
            </a:r>
          </a:p>
        </p:txBody>
      </p:sp>
      <p:sp>
        <p:nvSpPr>
          <p:cNvPr id="7" name="TextBox 6">
            <a:extLst>
              <a:ext uri="{FF2B5EF4-FFF2-40B4-BE49-F238E27FC236}">
                <a16:creationId xmlns:a16="http://schemas.microsoft.com/office/drawing/2014/main" id="{9ECFA957-269B-2254-7E93-E5FF27AD4A70}"/>
              </a:ext>
            </a:extLst>
          </p:cNvPr>
          <p:cNvSpPr txBox="1"/>
          <p:nvPr/>
        </p:nvSpPr>
        <p:spPr>
          <a:xfrm>
            <a:off x="1230223" y="5840596"/>
            <a:ext cx="618587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Notes: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1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See Matthew 4:4-7, 12:3-5, Mark 7:6-7, 12:26-27, and Luke 19:46 for examples.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2 </a:t>
            </a: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hlinkClick r:id="rId8"/>
              </a:rPr>
              <a:t>“</a:t>
            </a:r>
            <a:r>
              <a:rPr kumimoji="0" lang="fr-FR" sz="9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What are the Books of the Bible</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 GotQuestions.org</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3 </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hlinkClick r:id="rId9"/>
              </a:rPr>
              <a:t>Blue Letter Bible</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prstClr val="black"/>
                </a:solidFill>
                <a:effectLst/>
                <a:uLnTx/>
                <a:uFillTx/>
                <a:latin typeface="Calibri" panose="020F0502020204030204"/>
                <a:ea typeface="+mn-ea"/>
                <a:cs typeface="+mn-cs"/>
              </a:rPr>
              <a:t>4 </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Paraphrased from Voddie Baucham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50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63BF8-733D-5296-C9D7-52B73BDED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F360D-FFD5-9F0F-CBCA-4E9AEF963548}"/>
              </a:ext>
            </a:extLst>
          </p:cNvPr>
          <p:cNvSpPr>
            <a:spLocks noGrp="1"/>
          </p:cNvSpPr>
          <p:nvPr>
            <p:ph type="title"/>
          </p:nvPr>
        </p:nvSpPr>
        <p:spPr>
          <a:xfrm>
            <a:off x="838200" y="371813"/>
            <a:ext cx="10515600" cy="414000"/>
          </a:xfrm>
        </p:spPr>
        <p:txBody>
          <a:bodyPr>
            <a:normAutofit/>
          </a:bodyPr>
          <a:lstStyle/>
          <a:p>
            <a:pPr algn="ctr" defTabSz="914126">
              <a:lnSpc>
                <a:spcPct val="85000"/>
              </a:lnSpc>
            </a:pPr>
            <a:r>
              <a:rPr lang="en-US" sz="2399" spc="-50" dirty="0">
                <a:solidFill>
                  <a:schemeClr val="accent2">
                    <a:lumMod val="75000"/>
                  </a:schemeClr>
                </a:solidFill>
              </a:rPr>
              <a:t>Deuteronomy: Study Questions</a:t>
            </a:r>
          </a:p>
        </p:txBody>
      </p:sp>
      <p:sp>
        <p:nvSpPr>
          <p:cNvPr id="3" name="Slide Number Placeholder 2">
            <a:extLst>
              <a:ext uri="{FF2B5EF4-FFF2-40B4-BE49-F238E27FC236}">
                <a16:creationId xmlns:a16="http://schemas.microsoft.com/office/drawing/2014/main" id="{03A26C84-08F7-F030-47AA-4BF6AA216362}"/>
              </a:ext>
            </a:extLst>
          </p:cNvPr>
          <p:cNvSpPr>
            <a:spLocks noGrp="1"/>
          </p:cNvSpPr>
          <p:nvPr>
            <p:ph type="sldNum" sz="quarter" idx="12"/>
          </p:nvPr>
        </p:nvSpPr>
        <p:spPr/>
        <p:txBody>
          <a:bodyPr/>
          <a:lstStyle/>
          <a:p>
            <a:fld id="{EB37DED6-D4C7-42EE-AB49-D2E39E64FDE4}" type="slidenum">
              <a:rPr lang="en-US" smtClean="0"/>
              <a:t>20</a:t>
            </a:fld>
            <a:endParaRPr lang="en-US" dirty="0"/>
          </a:p>
        </p:txBody>
      </p:sp>
      <p:sp>
        <p:nvSpPr>
          <p:cNvPr id="6" name="TextBox 5">
            <a:extLst>
              <a:ext uri="{FF2B5EF4-FFF2-40B4-BE49-F238E27FC236}">
                <a16:creationId xmlns:a16="http://schemas.microsoft.com/office/drawing/2014/main" id="{5B55D5D0-5C6B-B5A0-86E7-B05BC297E799}"/>
              </a:ext>
            </a:extLst>
          </p:cNvPr>
          <p:cNvSpPr txBox="1"/>
          <p:nvPr/>
        </p:nvSpPr>
        <p:spPr>
          <a:xfrm>
            <a:off x="978570" y="898716"/>
            <a:ext cx="10234859" cy="4924425"/>
          </a:xfrm>
          <a:prstGeom prst="rect">
            <a:avLst/>
          </a:prstGeom>
          <a:noFill/>
        </p:spPr>
        <p:txBody>
          <a:bodyPr wrap="square" rtlCol="0">
            <a:spAutoFit/>
          </a:bodyPr>
          <a:lstStyle/>
          <a:p>
            <a:pPr marL="228531" indent="-228531" defTabSz="457063">
              <a:buFont typeface="+mj-lt"/>
              <a:buAutoNum type="arabicPeriod"/>
              <a:defRPr/>
            </a:pPr>
            <a:r>
              <a:rPr lang="en-US" sz="1100" dirty="0">
                <a:solidFill>
                  <a:srgbClr val="A5A5A5">
                    <a:lumMod val="50000"/>
                  </a:srgbClr>
                </a:solidFill>
              </a:rPr>
              <a:t>Read </a:t>
            </a:r>
            <a:r>
              <a:rPr lang="de-DE" sz="1100" dirty="0">
                <a:solidFill>
                  <a:srgbClr val="A5A5A5">
                    <a:lumMod val="50000"/>
                  </a:srgbClr>
                </a:solidFill>
                <a:hlinkClick r:id="rId2"/>
              </a:rPr>
              <a:t>Deuteronomy 7:7-13</a:t>
            </a:r>
            <a:r>
              <a:rPr lang="de-DE" sz="1100" dirty="0">
                <a:solidFill>
                  <a:srgbClr val="A5A5A5">
                    <a:lumMod val="50000"/>
                  </a:srgbClr>
                </a:solidFill>
              </a:rPr>
              <a:t> and </a:t>
            </a:r>
            <a:r>
              <a:rPr lang="de-DE" sz="1100" dirty="0">
                <a:solidFill>
                  <a:srgbClr val="A5A5A5">
                    <a:lumMod val="50000"/>
                  </a:srgbClr>
                </a:solidFill>
                <a:hlinkClick r:id="rId3"/>
              </a:rPr>
              <a:t>Deuteronomy 10:15-18</a:t>
            </a:r>
            <a:r>
              <a:rPr lang="de-DE" sz="1100" dirty="0">
                <a:solidFill>
                  <a:srgbClr val="A5A5A5">
                    <a:lumMod val="50000"/>
                  </a:srgbClr>
                </a:solidFill>
              </a:rPr>
              <a:t> and</a:t>
            </a:r>
            <a:r>
              <a:rPr lang="en-US" sz="1100" dirty="0"/>
              <a:t> answer the two questions below.</a:t>
            </a:r>
          </a:p>
          <a:p>
            <a:pPr marL="228531" indent="-228531" defTabSz="457063">
              <a:buFont typeface="+mj-lt"/>
              <a:buAutoNum type="arabicPeriod"/>
              <a:defRPr/>
            </a:pPr>
            <a:endParaRPr lang="en-US" sz="11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What do these verses teach you about the character of God?</a:t>
            </a: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r>
              <a:rPr lang="en-US" sz="1000" dirty="0"/>
              <a:t>How do these passages help you understand the things that please God? (See also </a:t>
            </a:r>
            <a:r>
              <a:rPr lang="en-US" sz="1000" dirty="0">
                <a:hlinkClick r:id="rId4"/>
              </a:rPr>
              <a:t>Ephesians 4:1-3</a:t>
            </a:r>
            <a:r>
              <a:rPr lang="en-US" sz="1000" dirty="0"/>
              <a:t>, </a:t>
            </a:r>
            <a:r>
              <a:rPr lang="en-US" sz="1000" dirty="0">
                <a:hlinkClick r:id="rId5"/>
              </a:rPr>
              <a:t>1 Corinthians 11:26-30</a:t>
            </a:r>
            <a:r>
              <a:rPr lang="en-US" sz="1000" dirty="0"/>
              <a:t>, and </a:t>
            </a:r>
            <a:r>
              <a:rPr lang="en-US" sz="1000" dirty="0">
                <a:hlinkClick r:id="rId6"/>
              </a:rPr>
              <a:t>Hebrews 10:26-31</a:t>
            </a:r>
            <a:r>
              <a:rPr lang="en-US" sz="1000" dirty="0">
                <a:solidFill>
                  <a:srgbClr val="A5A5A5">
                    <a:lumMod val="50000"/>
                  </a:srgbClr>
                </a:solidFill>
              </a:rPr>
              <a:t>.)</a:t>
            </a:r>
          </a:p>
          <a:p>
            <a:pPr marL="457063" lvl="1" defTabSz="457063">
              <a:defRPr/>
            </a:pPr>
            <a:endParaRPr lang="en-US" sz="1000" dirty="0">
              <a:solidFill>
                <a:srgbClr val="A5A5A5">
                  <a:lumMod val="50000"/>
                </a:srgbClr>
              </a:solidFill>
            </a:endParaRPr>
          </a:p>
          <a:p>
            <a:pPr marL="457063" lvl="1" defTabSz="457063">
              <a:defRPr/>
            </a:pPr>
            <a:r>
              <a:rPr lang="en-US" sz="1000" dirty="0">
                <a:solidFill>
                  <a:srgbClr val="A5A5A5">
                    <a:lumMod val="50000"/>
                  </a:srgbClr>
                </a:solidFill>
              </a:rPr>
              <a:t> </a:t>
            </a:r>
          </a:p>
          <a:p>
            <a:pPr marL="228531" indent="-228531" defTabSz="457063">
              <a:buFont typeface="+mj-lt"/>
              <a:buAutoNum type="arabicPeriod"/>
              <a:defRPr/>
            </a:pPr>
            <a:endParaRPr lang="en-US" sz="1100" dirty="0">
              <a:hlinkClick r:id="" action="ppaction://noaction"/>
            </a:endParaRPr>
          </a:p>
          <a:p>
            <a:pPr marL="228531" indent="-228531" defTabSz="457063">
              <a:buFont typeface="+mj-lt"/>
              <a:buAutoNum type="arabicPeriod"/>
              <a:defRPr/>
            </a:pPr>
            <a:r>
              <a:rPr lang="en-US" sz="1100" dirty="0">
                <a:solidFill>
                  <a:srgbClr val="A5A5A5">
                    <a:lumMod val="50000"/>
                  </a:srgbClr>
                </a:solidFill>
              </a:rPr>
              <a:t>Read </a:t>
            </a:r>
            <a:r>
              <a:rPr lang="en-US" sz="1100" dirty="0">
                <a:solidFill>
                  <a:srgbClr val="A5A5A5">
                    <a:lumMod val="50000"/>
                  </a:srgbClr>
                </a:solidFill>
                <a:hlinkClick r:id="rId7"/>
              </a:rPr>
              <a:t>Deuteronomy 2:16-18</a:t>
            </a:r>
            <a:r>
              <a:rPr lang="en-US" sz="1100" dirty="0">
                <a:solidFill>
                  <a:srgbClr val="A5A5A5">
                    <a:lumMod val="50000"/>
                  </a:srgbClr>
                </a:solidFill>
              </a:rPr>
              <a:t>. Who was punished with death in the wilderness before Israel could enter the Promised Land and why? (See also </a:t>
            </a:r>
            <a:r>
              <a:rPr lang="en-US" sz="1100" dirty="0">
                <a:solidFill>
                  <a:srgbClr val="A5A5A5">
                    <a:lumMod val="50000"/>
                  </a:srgbClr>
                </a:solidFill>
                <a:hlinkClick r:id="rId8"/>
              </a:rPr>
              <a:t>Numbers 14:20-30</a:t>
            </a:r>
            <a:r>
              <a:rPr lang="en-US" sz="1100" dirty="0">
                <a:solidFill>
                  <a:srgbClr val="A5A5A5">
                    <a:lumMod val="50000"/>
                  </a:srgbClr>
                </a:solidFill>
              </a:rPr>
              <a:t>.) </a:t>
            </a: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endParaRPr lang="en-US" sz="1000" dirty="0">
              <a:solidFill>
                <a:srgbClr val="A5A5A5">
                  <a:lumMod val="50000"/>
                </a:srgbClr>
              </a:solidFill>
            </a:endParaRP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r>
              <a:rPr lang="en-US" sz="1100" dirty="0">
                <a:solidFill>
                  <a:srgbClr val="A5A5A5">
                    <a:lumMod val="50000"/>
                  </a:srgbClr>
                </a:solidFill>
              </a:rPr>
              <a:t>What does </a:t>
            </a:r>
            <a:r>
              <a:rPr lang="en-US" sz="1100" dirty="0">
                <a:solidFill>
                  <a:srgbClr val="A5A5A5">
                    <a:lumMod val="50000"/>
                  </a:srgbClr>
                </a:solidFill>
                <a:hlinkClick r:id="rId9"/>
              </a:rPr>
              <a:t>Deuteronomy 16:18-20</a:t>
            </a:r>
            <a:r>
              <a:rPr lang="en-US" sz="1100" dirty="0">
                <a:solidFill>
                  <a:srgbClr val="A5A5A5">
                    <a:lumMod val="50000"/>
                  </a:srgbClr>
                </a:solidFill>
              </a:rPr>
              <a:t> tell us about how democracy fits within a theocracy? </a:t>
            </a: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r>
              <a:rPr lang="en-US" sz="1100" dirty="0">
                <a:solidFill>
                  <a:srgbClr val="A5A5A5">
                    <a:lumMod val="50000"/>
                  </a:srgbClr>
                </a:solidFill>
              </a:rPr>
              <a:t>How do </a:t>
            </a:r>
            <a:r>
              <a:rPr lang="en-US" sz="1100" dirty="0">
                <a:solidFill>
                  <a:srgbClr val="A5A5A5">
                    <a:lumMod val="50000"/>
                  </a:srgbClr>
                </a:solidFill>
                <a:hlinkClick r:id="rId10"/>
              </a:rPr>
              <a:t>Exodus 22:16-17</a:t>
            </a:r>
            <a:r>
              <a:rPr lang="en-US" sz="1100" dirty="0">
                <a:solidFill>
                  <a:srgbClr val="A5A5A5">
                    <a:lumMod val="50000"/>
                  </a:srgbClr>
                </a:solidFill>
              </a:rPr>
              <a:t> and </a:t>
            </a:r>
            <a:r>
              <a:rPr lang="en-US" sz="1100" dirty="0">
                <a:solidFill>
                  <a:srgbClr val="A5A5A5">
                    <a:lumMod val="50000"/>
                  </a:srgbClr>
                </a:solidFill>
                <a:hlinkClick r:id="rId11"/>
              </a:rPr>
              <a:t>Deuteronomy 22:22-29</a:t>
            </a:r>
            <a:r>
              <a:rPr lang="en-US" sz="1100" dirty="0">
                <a:solidFill>
                  <a:srgbClr val="A5A5A5">
                    <a:lumMod val="50000"/>
                  </a:srgbClr>
                </a:solidFill>
              </a:rPr>
              <a:t> address the following offenses against God and mankind? </a:t>
            </a:r>
          </a:p>
          <a:p>
            <a:pPr marL="228531" indent="-228531" defTabSz="457063">
              <a:buFont typeface="+mj-lt"/>
              <a:buAutoNum type="arabicPeriod"/>
              <a:defRPr/>
            </a:pPr>
            <a:endParaRPr lang="en-US" sz="11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Consenting fornication between a man and a woman when neither of them were betrothed to other people. </a:t>
            </a: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r>
              <a:rPr lang="en-US" sz="1000" dirty="0">
                <a:solidFill>
                  <a:srgbClr val="A5A5A5">
                    <a:lumMod val="50000"/>
                  </a:srgbClr>
                </a:solidFill>
              </a:rPr>
              <a:t>Consenting fornication between a man and a woman when the woman was betrothed or married to someone else. </a:t>
            </a:r>
          </a:p>
          <a:p>
            <a:pPr marL="685594" lvl="1" indent="-228531" defTabSz="457063">
              <a:buFont typeface="+mj-lt"/>
              <a:buAutoNum type="alphaLcParenR"/>
              <a:defRPr/>
            </a:pPr>
            <a:endParaRPr lang="en-US" sz="1000" dirty="0">
              <a:solidFill>
                <a:srgbClr val="A5A5A5">
                  <a:lumMod val="50000"/>
                </a:srgbClr>
              </a:solidFill>
            </a:endParaRPr>
          </a:p>
          <a:p>
            <a:pPr marL="685594" lvl="1" indent="-228531" defTabSz="457063">
              <a:buFont typeface="+mj-lt"/>
              <a:buAutoNum type="alphaLcParenR"/>
              <a:defRPr/>
            </a:pPr>
            <a:endParaRPr lang="en-US" sz="1000" dirty="0">
              <a:solidFill>
                <a:srgbClr val="A5A5A5">
                  <a:lumMod val="50000"/>
                </a:srgbClr>
              </a:solidFill>
            </a:endParaRPr>
          </a:p>
          <a:p>
            <a:pPr marL="685594" lvl="1" indent="-228531" defTabSz="457063">
              <a:buFont typeface="+mj-lt"/>
              <a:buAutoNum type="alphaLcParenR"/>
              <a:defRPr/>
            </a:pPr>
            <a:endParaRPr lang="en-US" sz="10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Rape of a woman.</a:t>
            </a:r>
            <a:r>
              <a:rPr lang="en-US" sz="1000" b="1" dirty="0">
                <a:solidFill>
                  <a:srgbClr val="A5A5A5">
                    <a:lumMod val="50000"/>
                  </a:srgbClr>
                </a:solidFill>
              </a:rPr>
              <a:t> </a:t>
            </a:r>
            <a:endParaRPr lang="en-US" sz="1000" dirty="0">
              <a:solidFill>
                <a:srgbClr val="A5A5A5">
                  <a:lumMod val="50000"/>
                </a:srgbClr>
              </a:solidFill>
            </a:endParaRPr>
          </a:p>
          <a:p>
            <a:pPr marL="228531" indent="-228531" defTabSz="457063">
              <a:buFont typeface="+mj-lt"/>
              <a:buAutoNum type="arabicPeriod"/>
              <a:defRPr/>
            </a:pPr>
            <a:endParaRPr lang="en-US" sz="1100" dirty="0"/>
          </a:p>
          <a:p>
            <a:pPr marL="228531" indent="-228531" defTabSz="457063">
              <a:buFont typeface="+mj-lt"/>
              <a:buAutoNum type="arabicPeriod"/>
              <a:defRPr/>
            </a:pPr>
            <a:endParaRPr lang="en-US" sz="1100" dirty="0"/>
          </a:p>
        </p:txBody>
      </p:sp>
    </p:spTree>
    <p:extLst>
      <p:ext uri="{BB962C8B-B14F-4D97-AF65-F5344CB8AC3E}">
        <p14:creationId xmlns:p14="http://schemas.microsoft.com/office/powerpoint/2010/main" val="1983837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8" end="1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20" end="2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23" end="2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27" end="2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995A7-794C-3DCB-E760-E2933D542E0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E1E9F4FA-4F9C-366A-EF91-5862AFBD92AF}"/>
              </a:ext>
            </a:extLst>
          </p:cNvPr>
          <p:cNvSpPr>
            <a:spLocks noGrp="1"/>
          </p:cNvSpPr>
          <p:nvPr>
            <p:ph type="title"/>
          </p:nvPr>
        </p:nvSpPr>
        <p:spPr>
          <a:xfrm>
            <a:off x="9687366" y="132303"/>
            <a:ext cx="1325397" cy="321792"/>
          </a:xfrm>
        </p:spPr>
        <p:txBody>
          <a:bodyPr>
            <a:normAutofit fontScale="90000"/>
          </a:bodyPr>
          <a:lstStyle/>
          <a:p>
            <a:br>
              <a:rPr lang="en-US" sz="1798" b="1" spc="700" dirty="0"/>
            </a:br>
            <a:r>
              <a:rPr lang="en-US" sz="1799" b="1" dirty="0">
                <a:latin typeface="Calibri" panose="020F0502020204030204" pitchFamily="34" charset="0"/>
                <a:ea typeface="Calibri" panose="020F0502020204030204" pitchFamily="34" charset="0"/>
                <a:cs typeface="Calibri" panose="020F0502020204030204" pitchFamily="34" charset="0"/>
              </a:rPr>
              <a:t>KEY EVENTS</a:t>
            </a:r>
            <a:endParaRPr lang="en-US" sz="1799" b="1" spc="700" dirty="0"/>
          </a:p>
        </p:txBody>
      </p:sp>
      <p:sp>
        <p:nvSpPr>
          <p:cNvPr id="6" name="Slide Number Placeholder 5">
            <a:extLst>
              <a:ext uri="{FF2B5EF4-FFF2-40B4-BE49-F238E27FC236}">
                <a16:creationId xmlns:a16="http://schemas.microsoft.com/office/drawing/2014/main" id="{B4727F25-FC33-F812-F89D-017C5B88425E}"/>
              </a:ext>
            </a:extLst>
          </p:cNvPr>
          <p:cNvSpPr>
            <a:spLocks noGrp="1"/>
          </p:cNvSpPr>
          <p:nvPr>
            <p:ph type="sldNum" sz="quarter" idx="12"/>
          </p:nvPr>
        </p:nvSpPr>
        <p:spPr>
          <a:xfrm>
            <a:off x="477660" y="6360595"/>
            <a:ext cx="514270" cy="364935"/>
          </a:xfrm>
        </p:spPr>
        <p:txBody>
          <a:bodyPr/>
          <a:lstStyle/>
          <a:p>
            <a:fld id="{C01389E6-C847-4AD0-B56D-D205B2EAB1EE}" type="slidenum">
              <a:rPr lang="en-US" smtClean="0"/>
              <a:t>21</a:t>
            </a:fld>
            <a:endParaRPr lang="en-US" dirty="0"/>
          </a:p>
        </p:txBody>
      </p:sp>
      <p:pic>
        <p:nvPicPr>
          <p:cNvPr id="7" name="Picture 6">
            <a:extLst>
              <a:ext uri="{FF2B5EF4-FFF2-40B4-BE49-F238E27FC236}">
                <a16:creationId xmlns:a16="http://schemas.microsoft.com/office/drawing/2014/main" id="{F3F913B1-218E-F392-9B10-5131F9384A3D}"/>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9799804" y="487217"/>
            <a:ext cx="1076045" cy="1237928"/>
          </a:xfrm>
          <a:prstGeom prst="rect">
            <a:avLst/>
          </a:prstGeom>
        </p:spPr>
      </p:pic>
      <p:sp>
        <p:nvSpPr>
          <p:cNvPr id="8" name="Arrow: Right 7">
            <a:extLst>
              <a:ext uri="{FF2B5EF4-FFF2-40B4-BE49-F238E27FC236}">
                <a16:creationId xmlns:a16="http://schemas.microsoft.com/office/drawing/2014/main" id="{B838E0BD-22D7-635E-8337-F4BE81A8DF09}"/>
              </a:ext>
            </a:extLst>
          </p:cNvPr>
          <p:cNvSpPr/>
          <p:nvPr/>
        </p:nvSpPr>
        <p:spPr>
          <a:xfrm>
            <a:off x="2031098" y="1007509"/>
            <a:ext cx="7656268" cy="544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8" dirty="0"/>
          </a:p>
        </p:txBody>
      </p:sp>
      <p:pic>
        <p:nvPicPr>
          <p:cNvPr id="9" name="Picture 8">
            <a:extLst>
              <a:ext uri="{FF2B5EF4-FFF2-40B4-BE49-F238E27FC236}">
                <a16:creationId xmlns:a16="http://schemas.microsoft.com/office/drawing/2014/main" id="{53D34FC3-59BC-BB35-03D6-F174D652D7D0}"/>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82156" y="574897"/>
            <a:ext cx="1066522" cy="1199837"/>
          </a:xfrm>
          <a:prstGeom prst="rect">
            <a:avLst/>
          </a:prstGeom>
        </p:spPr>
      </p:pic>
      <p:sp>
        <p:nvSpPr>
          <p:cNvPr id="12" name="Title 1">
            <a:extLst>
              <a:ext uri="{FF2B5EF4-FFF2-40B4-BE49-F238E27FC236}">
                <a16:creationId xmlns:a16="http://schemas.microsoft.com/office/drawing/2014/main" id="{B8A407D1-100B-EECB-DB63-F69CF8435CFB}"/>
              </a:ext>
            </a:extLst>
          </p:cNvPr>
          <p:cNvSpPr txBox="1">
            <a:spLocks/>
          </p:cNvSpPr>
          <p:nvPr/>
        </p:nvSpPr>
        <p:spPr>
          <a:xfrm>
            <a:off x="771165" y="253106"/>
            <a:ext cx="1998460" cy="321792"/>
          </a:xfrm>
          <a:prstGeom prst="rect">
            <a:avLst/>
          </a:prstGeom>
        </p:spPr>
        <p:txBody>
          <a:bodyPr vert="horz" lIns="91392" tIns="45696" rIns="91392" bIns="45696"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1600" b="1" cap="all" dirty="0">
                <a:solidFill>
                  <a:schemeClr val="bg1"/>
                </a:solidFill>
                <a:latin typeface="Calibri" panose="020F0502020204030204" pitchFamily="34" charset="0"/>
                <a:ea typeface="Calibri" panose="020F0502020204030204" pitchFamily="34" charset="0"/>
                <a:cs typeface="Calibri" panose="020F0502020204030204" pitchFamily="34" charset="0"/>
              </a:rPr>
              <a:t>GOD’s TIMELINE </a:t>
            </a:r>
          </a:p>
        </p:txBody>
      </p:sp>
      <p:pic>
        <p:nvPicPr>
          <p:cNvPr id="24" name="Picture 23">
            <a:extLst>
              <a:ext uri="{FF2B5EF4-FFF2-40B4-BE49-F238E27FC236}">
                <a16:creationId xmlns:a16="http://schemas.microsoft.com/office/drawing/2014/main" id="{EBACCF23-1748-55E2-7FCE-C9DC6392BE1E}"/>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4918197" y="253106"/>
            <a:ext cx="2620597" cy="6167545"/>
          </a:xfrm>
          <a:prstGeom prst="rect">
            <a:avLst/>
          </a:prstGeom>
        </p:spPr>
      </p:pic>
      <p:cxnSp>
        <p:nvCxnSpPr>
          <p:cNvPr id="15" name="Straight Arrow Connector 14">
            <a:extLst>
              <a:ext uri="{FF2B5EF4-FFF2-40B4-BE49-F238E27FC236}">
                <a16:creationId xmlns:a16="http://schemas.microsoft.com/office/drawing/2014/main" id="{E609A96E-3809-31AD-C71E-79043A30FFD3}"/>
              </a:ext>
            </a:extLst>
          </p:cNvPr>
          <p:cNvCxnSpPr>
            <a:cxnSpLocks/>
          </p:cNvCxnSpPr>
          <p:nvPr/>
        </p:nvCxnSpPr>
        <p:spPr>
          <a:xfrm flipV="1">
            <a:off x="2646621" y="2064062"/>
            <a:ext cx="2374872" cy="8554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37600C8-C6A1-06D3-DE15-ADD957261633}"/>
              </a:ext>
            </a:extLst>
          </p:cNvPr>
          <p:cNvCxnSpPr>
            <a:cxnSpLocks/>
          </p:cNvCxnSpPr>
          <p:nvPr/>
        </p:nvCxnSpPr>
        <p:spPr>
          <a:xfrm flipV="1">
            <a:off x="2657187" y="2341927"/>
            <a:ext cx="2568379" cy="6423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CEE1ED6-CB80-995B-23B3-6B389EFD5FA9}"/>
              </a:ext>
            </a:extLst>
          </p:cNvPr>
          <p:cNvSpPr txBox="1"/>
          <p:nvPr/>
        </p:nvSpPr>
        <p:spPr>
          <a:xfrm>
            <a:off x="614221" y="1965123"/>
            <a:ext cx="2116307" cy="261610"/>
          </a:xfrm>
          <a:prstGeom prst="rect">
            <a:avLst/>
          </a:prstGeom>
          <a:noFill/>
        </p:spPr>
        <p:txBody>
          <a:bodyPr wrap="square" rtlCol="0">
            <a:spAutoFit/>
          </a:bodyPr>
          <a:lstStyle/>
          <a:p>
            <a:r>
              <a:rPr lang="en-US" sz="1100" dirty="0">
                <a:hlinkClick r:id="rId5"/>
              </a:rPr>
              <a:t>Deuteronomy 30:1-4</a:t>
            </a:r>
            <a:endParaRPr lang="en-US" sz="1100" dirty="0"/>
          </a:p>
        </p:txBody>
      </p:sp>
      <p:sp>
        <p:nvSpPr>
          <p:cNvPr id="2" name="TextBox 1">
            <a:extLst>
              <a:ext uri="{FF2B5EF4-FFF2-40B4-BE49-F238E27FC236}">
                <a16:creationId xmlns:a16="http://schemas.microsoft.com/office/drawing/2014/main" id="{FC4025F6-C019-7666-FF95-32E5A64D1CBF}"/>
              </a:ext>
            </a:extLst>
          </p:cNvPr>
          <p:cNvSpPr txBox="1"/>
          <p:nvPr/>
        </p:nvSpPr>
        <p:spPr>
          <a:xfrm>
            <a:off x="575125" y="2194560"/>
            <a:ext cx="2194500" cy="3016210"/>
          </a:xfrm>
          <a:prstGeom prst="rect">
            <a:avLst/>
          </a:prstGeom>
          <a:noFill/>
        </p:spPr>
        <p:txBody>
          <a:bodyPr wrap="square" rtlCol="0">
            <a:spAutoFit/>
          </a:bodyPr>
          <a:lstStyle/>
          <a:p>
            <a:r>
              <a:rPr lang="en-US" sz="1000" dirty="0"/>
              <a:t>“So it will be when all of these things have come upon you, the blessing and the curse which I have placed before you, and you call them to mind in all the nations where the Lord your God has scattered you, and you return to the Lord your God and obey Him with all your heart and soul in accordance with everything that I am commanding you today, you and your sons, then the Lord your God will restore you from captivity, and have compassion on you, and will gather you again from all the peoples where the Lord your God has scattered you. If any of your scattered countrymen are at the ends of the earth, from there the Lord your God will gather you, and from there He will bring you back.” </a:t>
            </a:r>
          </a:p>
        </p:txBody>
      </p:sp>
      <p:cxnSp>
        <p:nvCxnSpPr>
          <p:cNvPr id="17" name="Straight Arrow Connector 16">
            <a:extLst>
              <a:ext uri="{FF2B5EF4-FFF2-40B4-BE49-F238E27FC236}">
                <a16:creationId xmlns:a16="http://schemas.microsoft.com/office/drawing/2014/main" id="{8C737A5F-7670-18AF-237E-B38E3DFC92AA}"/>
              </a:ext>
            </a:extLst>
          </p:cNvPr>
          <p:cNvCxnSpPr>
            <a:cxnSpLocks/>
          </p:cNvCxnSpPr>
          <p:nvPr/>
        </p:nvCxnSpPr>
        <p:spPr>
          <a:xfrm flipV="1">
            <a:off x="2430424" y="2806342"/>
            <a:ext cx="2591069" cy="22197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04F995C-C165-0C5B-2B02-FD94D66ABD52}"/>
              </a:ext>
            </a:extLst>
          </p:cNvPr>
          <p:cNvSpPr txBox="1"/>
          <p:nvPr/>
        </p:nvSpPr>
        <p:spPr>
          <a:xfrm>
            <a:off x="8885895" y="1932950"/>
            <a:ext cx="1916638" cy="261610"/>
          </a:xfrm>
          <a:prstGeom prst="rect">
            <a:avLst/>
          </a:prstGeom>
          <a:noFill/>
        </p:spPr>
        <p:txBody>
          <a:bodyPr wrap="square" rtlCol="0">
            <a:spAutoFit/>
          </a:bodyPr>
          <a:lstStyle/>
          <a:p>
            <a:r>
              <a:rPr lang="en-US" sz="1100" dirty="0">
                <a:hlinkClick r:id="rId6"/>
              </a:rPr>
              <a:t>Deuteronomy 32:21</a:t>
            </a:r>
            <a:endParaRPr lang="en-US" sz="1100" dirty="0"/>
          </a:p>
        </p:txBody>
      </p:sp>
      <p:sp>
        <p:nvSpPr>
          <p:cNvPr id="22" name="TextBox 21">
            <a:extLst>
              <a:ext uri="{FF2B5EF4-FFF2-40B4-BE49-F238E27FC236}">
                <a16:creationId xmlns:a16="http://schemas.microsoft.com/office/drawing/2014/main" id="{C90F1C4A-4DD2-F25C-6492-FA305C96DC64}"/>
              </a:ext>
            </a:extLst>
          </p:cNvPr>
          <p:cNvSpPr txBox="1"/>
          <p:nvPr/>
        </p:nvSpPr>
        <p:spPr>
          <a:xfrm>
            <a:off x="8948956" y="2260805"/>
            <a:ext cx="2194500" cy="1323439"/>
          </a:xfrm>
          <a:prstGeom prst="rect">
            <a:avLst/>
          </a:prstGeom>
          <a:noFill/>
        </p:spPr>
        <p:txBody>
          <a:bodyPr wrap="square" rtlCol="0">
            <a:spAutoFit/>
          </a:bodyPr>
          <a:lstStyle/>
          <a:p>
            <a:r>
              <a:rPr lang="en-US" sz="1000" dirty="0"/>
              <a:t>“They have made Me jealous with what is not God; They have provoked Me to anger with their idols. So I will make them jealous with those who are not a people; I will provoke them to anger with a foolish nation.”  (See also </a:t>
            </a:r>
            <a:r>
              <a:rPr lang="en-US" sz="1000" dirty="0">
                <a:hlinkClick r:id="rId7"/>
              </a:rPr>
              <a:t>Romans 10:18-21</a:t>
            </a:r>
            <a:r>
              <a:rPr lang="en-US" sz="1000" dirty="0"/>
              <a:t> and </a:t>
            </a:r>
            <a:r>
              <a:rPr lang="en-US" sz="1000" dirty="0">
                <a:hlinkClick r:id="rId8"/>
              </a:rPr>
              <a:t>Romans 11:25-27</a:t>
            </a:r>
            <a:r>
              <a:rPr lang="en-US" sz="1000" dirty="0"/>
              <a:t>).</a:t>
            </a:r>
          </a:p>
        </p:txBody>
      </p:sp>
      <p:cxnSp>
        <p:nvCxnSpPr>
          <p:cNvPr id="23" name="Straight Arrow Connector 22">
            <a:extLst>
              <a:ext uri="{FF2B5EF4-FFF2-40B4-BE49-F238E27FC236}">
                <a16:creationId xmlns:a16="http://schemas.microsoft.com/office/drawing/2014/main" id="{62AF9EB1-94F1-69E4-78BF-E05BC6CF22B4}"/>
              </a:ext>
            </a:extLst>
          </p:cNvPr>
          <p:cNvCxnSpPr>
            <a:cxnSpLocks/>
          </p:cNvCxnSpPr>
          <p:nvPr/>
        </p:nvCxnSpPr>
        <p:spPr>
          <a:xfrm flipH="1">
            <a:off x="7049931" y="2459421"/>
            <a:ext cx="1999476" cy="129907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C915221-E831-3956-4C41-CC5EBED09187}"/>
              </a:ext>
            </a:extLst>
          </p:cNvPr>
          <p:cNvCxnSpPr>
            <a:cxnSpLocks/>
          </p:cNvCxnSpPr>
          <p:nvPr/>
        </p:nvCxnSpPr>
        <p:spPr>
          <a:xfrm flipH="1">
            <a:off x="6939142" y="3518863"/>
            <a:ext cx="2433159" cy="13644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69D7E-4BF2-3F16-6842-B5812B195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F5BC90-F9EC-3290-6823-B5206A120687}"/>
              </a:ext>
            </a:extLst>
          </p:cNvPr>
          <p:cNvSpPr>
            <a:spLocks noGrp="1"/>
          </p:cNvSpPr>
          <p:nvPr>
            <p:ph type="title"/>
          </p:nvPr>
        </p:nvSpPr>
        <p:spPr>
          <a:xfrm>
            <a:off x="593830" y="1439839"/>
            <a:ext cx="3809008" cy="3505200"/>
          </a:xfrm>
        </p:spPr>
        <p:txBody>
          <a:bodyPr anchor="ctr">
            <a:normAutofit/>
          </a:bodyPr>
          <a:lstStyle/>
          <a:p>
            <a:pPr algn="ctr"/>
            <a:r>
              <a:rPr lang="en-US" sz="4000" dirty="0">
                <a:solidFill>
                  <a:schemeClr val="accent4">
                    <a:lumMod val="75000"/>
                  </a:schemeClr>
                </a:solidFill>
              </a:rPr>
              <a:t>Digging Deeper: </a:t>
            </a:r>
            <a:r>
              <a:rPr lang="en-US" sz="3200" dirty="0">
                <a:solidFill>
                  <a:schemeClr val="accent4">
                    <a:lumMod val="75000"/>
                  </a:schemeClr>
                </a:solidFill>
              </a:rPr>
              <a:t>What Have We Learned About God</a:t>
            </a:r>
            <a:br>
              <a:rPr lang="en-US" sz="3200" dirty="0">
                <a:solidFill>
                  <a:schemeClr val="accent4">
                    <a:lumMod val="75000"/>
                  </a:schemeClr>
                </a:solidFill>
              </a:rPr>
            </a:br>
            <a:r>
              <a:rPr lang="en-US" sz="3200" dirty="0">
                <a:solidFill>
                  <a:schemeClr val="accent4">
                    <a:lumMod val="75000"/>
                  </a:schemeClr>
                </a:solidFill>
              </a:rPr>
              <a:t>from Genesis - Deuteronomy</a:t>
            </a:r>
          </a:p>
        </p:txBody>
      </p:sp>
      <p:sp>
        <p:nvSpPr>
          <p:cNvPr id="5" name="Slide Number Placeholder 4">
            <a:extLst>
              <a:ext uri="{FF2B5EF4-FFF2-40B4-BE49-F238E27FC236}">
                <a16:creationId xmlns:a16="http://schemas.microsoft.com/office/drawing/2014/main" id="{E1C1A5D5-1429-A3A8-8AC4-FC9D6E40924E}"/>
              </a:ext>
            </a:extLst>
          </p:cNvPr>
          <p:cNvSpPr>
            <a:spLocks noGrp="1"/>
          </p:cNvSpPr>
          <p:nvPr>
            <p:ph type="sldNum" sz="quarter" idx="12"/>
          </p:nvPr>
        </p:nvSpPr>
        <p:spPr>
          <a:xfrm>
            <a:off x="11047710" y="6400800"/>
            <a:ext cx="685622" cy="457200"/>
          </a:xfrm>
        </p:spPr>
        <p:txBody>
          <a:bodyPr anchor="ctr">
            <a:normAutofit/>
          </a:bodyPr>
          <a:lstStyle/>
          <a:p>
            <a:pPr>
              <a:spcAft>
                <a:spcPts val="600"/>
              </a:spcAft>
            </a:pPr>
            <a:fld id="{EB37DED6-D4C7-42EE-AB49-D2E39E64FDE4}" type="slidenum">
              <a:rPr lang="en-US" sz="1000">
                <a:solidFill>
                  <a:srgbClr val="000000">
                    <a:alpha val="70000"/>
                  </a:srgbClr>
                </a:solidFill>
              </a:rPr>
              <a:pPr>
                <a:spcAft>
                  <a:spcPts val="600"/>
                </a:spcAft>
              </a:pPr>
              <a:t>22</a:t>
            </a:fld>
            <a:endParaRPr lang="en-US" sz="1000" dirty="0">
              <a:solidFill>
                <a:srgbClr val="000000">
                  <a:alpha val="70000"/>
                </a:srgbClr>
              </a:solidFill>
            </a:endParaRPr>
          </a:p>
        </p:txBody>
      </p:sp>
      <p:sp>
        <p:nvSpPr>
          <p:cNvPr id="15" name="Text Placeholder 2">
            <a:extLst>
              <a:ext uri="{FF2B5EF4-FFF2-40B4-BE49-F238E27FC236}">
                <a16:creationId xmlns:a16="http://schemas.microsoft.com/office/drawing/2014/main" id="{3D900846-E907-6A20-D0C3-A3BCBC640454}"/>
              </a:ext>
            </a:extLst>
          </p:cNvPr>
          <p:cNvSpPr txBox="1">
            <a:spLocks/>
          </p:cNvSpPr>
          <p:nvPr/>
        </p:nvSpPr>
        <p:spPr>
          <a:xfrm>
            <a:off x="5519382" y="576618"/>
            <a:ext cx="5715000" cy="381000"/>
          </a:xfrm>
          <a:prstGeom prst="rect">
            <a:avLst/>
          </a:prstGeom>
        </p:spPr>
        <p:txBody>
          <a:bodyPr vert="horz" lIns="91440" tIns="45720" rIns="91440" bIns="45720" rtlCol="0" anchor="b">
            <a:normAutofit fontScale="85000" lnSpcReduction="2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dirty="0">
                <a:solidFill>
                  <a:srgbClr val="7030A0"/>
                </a:solidFill>
              </a:rPr>
              <a:t>God’s Attributes and Character	</a:t>
            </a:r>
          </a:p>
        </p:txBody>
      </p:sp>
      <p:sp>
        <p:nvSpPr>
          <p:cNvPr id="17" name="Content Placeholder 2">
            <a:extLst>
              <a:ext uri="{FF2B5EF4-FFF2-40B4-BE49-F238E27FC236}">
                <a16:creationId xmlns:a16="http://schemas.microsoft.com/office/drawing/2014/main" id="{DA2ACAC3-10EC-6D08-0FAF-3A5204BB4DBC}"/>
              </a:ext>
            </a:extLst>
          </p:cNvPr>
          <p:cNvSpPr txBox="1">
            <a:spLocks/>
          </p:cNvSpPr>
          <p:nvPr/>
        </p:nvSpPr>
        <p:spPr>
          <a:xfrm>
            <a:off x="4859739" y="1165746"/>
            <a:ext cx="2928583" cy="5239604"/>
          </a:xfrm>
          <a:prstGeom prst="rect">
            <a:avLst/>
          </a:prstGeom>
        </p:spPr>
        <p:txBody>
          <a:bodyPr vert="horz" lIns="91440" tIns="45720" rIns="91440" bIns="45720" rtlCol="0" anchor="t">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1600" dirty="0">
                <a:solidFill>
                  <a:srgbClr val="7030A0"/>
                </a:solidFill>
              </a:rPr>
              <a:t>Creator</a:t>
            </a:r>
          </a:p>
          <a:p>
            <a:r>
              <a:rPr lang="en-US" sz="1600" dirty="0">
                <a:solidFill>
                  <a:srgbClr val="7030A0"/>
                </a:solidFill>
              </a:rPr>
              <a:t>Provider</a:t>
            </a:r>
          </a:p>
          <a:p>
            <a:r>
              <a:rPr lang="en-US" sz="1600" dirty="0">
                <a:solidFill>
                  <a:srgbClr val="7030A0"/>
                </a:solidFill>
              </a:rPr>
              <a:t>The Self-existing One (I AM WHO I AM)</a:t>
            </a:r>
          </a:p>
          <a:p>
            <a:r>
              <a:rPr lang="en-US" sz="1600" dirty="0">
                <a:solidFill>
                  <a:srgbClr val="7030A0"/>
                </a:solidFill>
              </a:rPr>
              <a:t>The God of Abraham, the God of Isaac, and the God of Jacob</a:t>
            </a:r>
          </a:p>
          <a:p>
            <a:r>
              <a:rPr lang="en-US" sz="1600" dirty="0">
                <a:solidFill>
                  <a:srgbClr val="7030A0"/>
                </a:solidFill>
              </a:rPr>
              <a:t>Powerful</a:t>
            </a:r>
          </a:p>
          <a:p>
            <a:r>
              <a:rPr lang="en-US" sz="1600" dirty="0">
                <a:solidFill>
                  <a:srgbClr val="7030A0"/>
                </a:solidFill>
              </a:rPr>
              <a:t>Power also displayed through his people</a:t>
            </a:r>
          </a:p>
          <a:p>
            <a:r>
              <a:rPr lang="en-US" sz="1600" dirty="0">
                <a:solidFill>
                  <a:srgbClr val="7030A0"/>
                </a:solidFill>
              </a:rPr>
              <a:t>He dwells with His People</a:t>
            </a:r>
          </a:p>
          <a:p>
            <a:r>
              <a:rPr lang="en-US" sz="1600" dirty="0">
                <a:solidFill>
                  <a:srgbClr val="7030A0"/>
                </a:solidFill>
              </a:rPr>
              <a:t>Holy</a:t>
            </a:r>
          </a:p>
          <a:p>
            <a:r>
              <a:rPr lang="en-US" sz="1600" dirty="0">
                <a:solidFill>
                  <a:srgbClr val="7030A0"/>
                </a:solidFill>
              </a:rPr>
              <a:t>Makes Covenants</a:t>
            </a:r>
          </a:p>
          <a:p>
            <a:r>
              <a:rPr lang="en-US" sz="1600" dirty="0">
                <a:solidFill>
                  <a:srgbClr val="7030A0"/>
                </a:solidFill>
              </a:rPr>
              <a:t>Faithful to His Word</a:t>
            </a:r>
          </a:p>
          <a:p>
            <a:r>
              <a:rPr lang="en-US" sz="1600" dirty="0">
                <a:solidFill>
                  <a:srgbClr val="7030A0"/>
                </a:solidFill>
              </a:rPr>
              <a:t>A Warrior</a:t>
            </a:r>
          </a:p>
          <a:p>
            <a:r>
              <a:rPr lang="en-US" sz="1600" dirty="0">
                <a:solidFill>
                  <a:srgbClr val="7030A0"/>
                </a:solidFill>
              </a:rPr>
              <a:t>Just</a:t>
            </a:r>
          </a:p>
          <a:p>
            <a:r>
              <a:rPr lang="en-US" sz="1600" dirty="0">
                <a:solidFill>
                  <a:srgbClr val="7030A0"/>
                </a:solidFill>
              </a:rPr>
              <a:t>Has a Plan</a:t>
            </a:r>
          </a:p>
          <a:p>
            <a:pPr marL="0" indent="0">
              <a:buNone/>
            </a:pPr>
            <a:endParaRPr lang="en-US" sz="2000" dirty="0">
              <a:solidFill>
                <a:srgbClr val="7030A0"/>
              </a:solidFill>
            </a:endParaRPr>
          </a:p>
          <a:p>
            <a:endParaRPr lang="en-US" sz="2000" dirty="0"/>
          </a:p>
        </p:txBody>
      </p:sp>
      <p:sp>
        <p:nvSpPr>
          <p:cNvPr id="19" name="Content Placeholder 2">
            <a:extLst>
              <a:ext uri="{FF2B5EF4-FFF2-40B4-BE49-F238E27FC236}">
                <a16:creationId xmlns:a16="http://schemas.microsoft.com/office/drawing/2014/main" id="{2261B01C-C1E8-AC00-E20B-2996C067DD28}"/>
              </a:ext>
            </a:extLst>
          </p:cNvPr>
          <p:cNvSpPr txBox="1">
            <a:spLocks/>
          </p:cNvSpPr>
          <p:nvPr/>
        </p:nvSpPr>
        <p:spPr>
          <a:xfrm>
            <a:off x="7879308" y="1147549"/>
            <a:ext cx="3739486" cy="5239604"/>
          </a:xfrm>
          <a:prstGeom prst="rect">
            <a:avLst/>
          </a:prstGeom>
        </p:spPr>
        <p:txBody>
          <a:bodyPr vert="horz" lIns="91440" tIns="45720" rIns="91440" bIns="45720" rtlCol="0" anchor="t">
            <a:normAutofit fontScale="85000" lnSpcReduction="1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r>
              <a:rPr lang="en-US" sz="1900" dirty="0">
                <a:solidFill>
                  <a:srgbClr val="7030A0"/>
                </a:solidFill>
              </a:rPr>
              <a:t>Sovereign</a:t>
            </a:r>
          </a:p>
          <a:p>
            <a:r>
              <a:rPr lang="en-US" sz="1900" dirty="0">
                <a:solidFill>
                  <a:srgbClr val="7030A0"/>
                </a:solidFill>
              </a:rPr>
              <a:t>Slow to anger</a:t>
            </a:r>
          </a:p>
          <a:p>
            <a:r>
              <a:rPr lang="en-US" sz="1900" dirty="0">
                <a:solidFill>
                  <a:srgbClr val="7030A0"/>
                </a:solidFill>
              </a:rPr>
              <a:t>Gracious</a:t>
            </a:r>
          </a:p>
          <a:p>
            <a:r>
              <a:rPr lang="en-US" sz="1900" dirty="0">
                <a:solidFill>
                  <a:srgbClr val="7030A0"/>
                </a:solidFill>
              </a:rPr>
              <a:t>Compassionate</a:t>
            </a:r>
          </a:p>
          <a:p>
            <a:r>
              <a:rPr lang="en-US" sz="1900" dirty="0">
                <a:solidFill>
                  <a:srgbClr val="7030A0"/>
                </a:solidFill>
              </a:rPr>
              <a:t>Abounding in loving-kindness</a:t>
            </a:r>
          </a:p>
          <a:p>
            <a:r>
              <a:rPr lang="en-US" sz="1900" dirty="0">
                <a:solidFill>
                  <a:srgbClr val="7030A0"/>
                </a:solidFill>
              </a:rPr>
              <a:t>Truthful</a:t>
            </a:r>
          </a:p>
          <a:p>
            <a:r>
              <a:rPr lang="en-US" sz="1900" dirty="0">
                <a:solidFill>
                  <a:srgbClr val="7030A0"/>
                </a:solidFill>
              </a:rPr>
              <a:t>Forgiving</a:t>
            </a:r>
          </a:p>
          <a:p>
            <a:r>
              <a:rPr lang="en-US" sz="1900" dirty="0">
                <a:solidFill>
                  <a:srgbClr val="7030A0"/>
                </a:solidFill>
              </a:rPr>
              <a:t>Punisher of the guilty</a:t>
            </a:r>
          </a:p>
          <a:p>
            <a:r>
              <a:rPr lang="en-US" sz="1900" dirty="0">
                <a:solidFill>
                  <a:srgbClr val="7030A0"/>
                </a:solidFill>
              </a:rPr>
              <a:t>Rewarder of the obedient</a:t>
            </a:r>
          </a:p>
          <a:p>
            <a:r>
              <a:rPr lang="en-US" sz="1900" dirty="0">
                <a:solidFill>
                  <a:srgbClr val="7030A0"/>
                </a:solidFill>
              </a:rPr>
              <a:t>Protector of His people</a:t>
            </a:r>
          </a:p>
          <a:p>
            <a:r>
              <a:rPr lang="en-US" sz="1900" dirty="0">
                <a:solidFill>
                  <a:srgbClr val="7030A0"/>
                </a:solidFill>
              </a:rPr>
              <a:t>Relational: The Lord Your God who </a:t>
            </a:r>
            <a:r>
              <a:rPr lang="en-US" sz="1900" b="1" i="1" dirty="0">
                <a:solidFill>
                  <a:srgbClr val="7030A0"/>
                </a:solidFill>
              </a:rPr>
              <a:t>loves</a:t>
            </a:r>
            <a:r>
              <a:rPr lang="en-US" sz="1900" dirty="0">
                <a:solidFill>
                  <a:srgbClr val="7030A0"/>
                </a:solidFill>
              </a:rPr>
              <a:t> you and sets his affection upon his people (</a:t>
            </a:r>
            <a:r>
              <a:rPr lang="en-US" sz="1900" dirty="0">
                <a:solidFill>
                  <a:srgbClr val="7030A0"/>
                </a:solidFill>
                <a:hlinkClick r:id="rId2"/>
              </a:rPr>
              <a:t>Deuteronomy 10:14-15</a:t>
            </a:r>
            <a:r>
              <a:rPr lang="en-US" sz="1900" dirty="0">
                <a:solidFill>
                  <a:srgbClr val="7030A0"/>
                </a:solidFill>
              </a:rPr>
              <a:t>)</a:t>
            </a:r>
          </a:p>
          <a:p>
            <a:r>
              <a:rPr lang="en-US" sz="1900" dirty="0">
                <a:solidFill>
                  <a:srgbClr val="7030A0"/>
                </a:solidFill>
              </a:rPr>
              <a:t>Gives order and leadership</a:t>
            </a:r>
          </a:p>
          <a:p>
            <a:r>
              <a:rPr lang="en-US" sz="1900" dirty="0">
                <a:solidFill>
                  <a:srgbClr val="7030A0"/>
                </a:solidFill>
              </a:rPr>
              <a:t>Receives our love through our trusting obedience to His commands and promises to do us good in this life and in the life to come.</a:t>
            </a:r>
          </a:p>
          <a:p>
            <a:endParaRPr lang="en-US" sz="2000" dirty="0">
              <a:solidFill>
                <a:srgbClr val="7030A0"/>
              </a:solidFill>
            </a:endParaRPr>
          </a:p>
          <a:p>
            <a:endParaRPr lang="en-US" sz="2000" dirty="0"/>
          </a:p>
        </p:txBody>
      </p:sp>
    </p:spTree>
    <p:extLst>
      <p:ext uri="{BB962C8B-B14F-4D97-AF65-F5344CB8AC3E}">
        <p14:creationId xmlns:p14="http://schemas.microsoft.com/office/powerpoint/2010/main" val="931740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7D7A02-907B-496F-BA7E-AA3780733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FBA5268-0AE7-4CAD-9537-D0EB09E764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088D065B-39DA-4077-B9CF-E489CE4C01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8FCCE1-9C68-4156-ABDF-17AD921818CA}"/>
              </a:ext>
            </a:extLst>
          </p:cNvPr>
          <p:cNvSpPr>
            <a:spLocks noGrp="1"/>
          </p:cNvSpPr>
          <p:nvPr>
            <p:ph type="title"/>
          </p:nvPr>
        </p:nvSpPr>
        <p:spPr>
          <a:xfrm>
            <a:off x="2543248" y="720263"/>
            <a:ext cx="6884895" cy="652522"/>
          </a:xfrm>
        </p:spPr>
        <p:txBody>
          <a:bodyPr vert="horz" lIns="91440" tIns="45720" rIns="91440" bIns="45720" rtlCol="0" anchor="b">
            <a:normAutofit/>
          </a:bodyPr>
          <a:lstStyle/>
          <a:p>
            <a:pPr algn="ctr"/>
            <a:r>
              <a:rPr lang="en-US" sz="3200" b="1" kern="1200" dirty="0">
                <a:solidFill>
                  <a:schemeClr val="tx1">
                    <a:lumMod val="65000"/>
                    <a:lumOff val="35000"/>
                  </a:schemeClr>
                </a:solidFill>
                <a:latin typeface="+mj-lt"/>
                <a:ea typeface="+mj-ea"/>
                <a:cs typeface="+mj-cs"/>
              </a:rPr>
              <a:t>Deuteronomy: Summary</a:t>
            </a:r>
          </a:p>
        </p:txBody>
      </p:sp>
      <p:sp>
        <p:nvSpPr>
          <p:cNvPr id="3" name="Content Placeholder 2">
            <a:extLst>
              <a:ext uri="{FF2B5EF4-FFF2-40B4-BE49-F238E27FC236}">
                <a16:creationId xmlns:a16="http://schemas.microsoft.com/office/drawing/2014/main" id="{74B94D1E-DB84-4501-A528-0750D1BE7852}"/>
              </a:ext>
            </a:extLst>
          </p:cNvPr>
          <p:cNvSpPr>
            <a:spLocks noGrp="1"/>
          </p:cNvSpPr>
          <p:nvPr>
            <p:ph idx="1"/>
          </p:nvPr>
        </p:nvSpPr>
        <p:spPr>
          <a:xfrm>
            <a:off x="744133" y="1407248"/>
            <a:ext cx="10714245" cy="4672877"/>
          </a:xfrm>
        </p:spPr>
        <p:txBody>
          <a:bodyPr vert="horz" lIns="91440" tIns="45720" rIns="91440" bIns="45720" rtlCol="0" anchor="t">
            <a:noAutofit/>
          </a:bodyPr>
          <a:lstStyle/>
          <a:p>
            <a:pPr marL="0" marR="0" indent="0">
              <a:spcBef>
                <a:spcPts val="0"/>
              </a:spcBef>
              <a:spcAft>
                <a:spcPts val="0"/>
              </a:spcAft>
              <a:buNone/>
            </a:pPr>
            <a:r>
              <a:rPr lang="en-US" sz="1200" b="1" dirty="0">
                <a:effectLst/>
                <a:latin typeface="Calibri" panose="020F0502020204030204" pitchFamily="34" charset="0"/>
                <a:ea typeface="Calibri" panose="020F0502020204030204" pitchFamily="34" charset="0"/>
                <a:cs typeface="Times New Roman" panose="02020603050405020304" pitchFamily="18" charset="0"/>
              </a:rPr>
              <a:t>Brief Summary: </a:t>
            </a:r>
            <a:r>
              <a:rPr lang="en-US" sz="1200" dirty="0">
                <a:effectLst/>
                <a:latin typeface="Calibri" panose="020F0502020204030204" pitchFamily="34" charset="0"/>
                <a:ea typeface="Calibri" panose="020F0502020204030204" pitchFamily="34" charset="0"/>
                <a:cs typeface="Times New Roman" panose="02020603050405020304" pitchFamily="18" charset="0"/>
              </a:rPr>
              <a:t>The events of Deuteronomy take place in the plains of Moab east of the Jordan River across from Jericho over a period of approximately one month before the new generation of Israelite warriors were to begin the conquest of the Promised Land (c. 1405 B.C).</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US" sz="1200" baseline="30000" dirty="0">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The book can be divided into three communications from Moses to the people followed by some concluding historical events.</a:t>
            </a:r>
          </a:p>
          <a:p>
            <a:pPr marL="0" marR="0" indent="0">
              <a:spcBef>
                <a:spcPts val="0"/>
              </a:spcBef>
              <a:spcAft>
                <a:spcPts val="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first discourse of Moses consisted of a historical recounting of God’s grace and power toward Israel and an exhortation for the people’s obedience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2"/>
              </a:rPr>
              <a:t>Deuteronomy 1-4</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spcBef>
                <a:spcPts val="0"/>
              </a:spcBef>
              <a:spcAft>
                <a:spcPts val="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Moses’s second discourse reminded this new generation of the basic elements of their relationship with the Lord and the statues for life in the new Land. It is here we find a second account of the Ten Commandments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3"/>
              </a:rPr>
              <a:t>Deuteronomy 5-28</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spcBef>
                <a:spcPts val="0"/>
              </a:spcBef>
              <a:spcAft>
                <a:spcPts val="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In Moses’ final address he calls the people to make a covenant with the Living God to worship and serve him alone and to keep their hearts from foreign gods. The people are exhorted to “choose life” and God’s blessings rather than death and God’s curses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4"/>
              </a:rPr>
              <a:t>Deuteronomy 29-30</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spcBef>
                <a:spcPts val="0"/>
              </a:spcBef>
              <a:spcAft>
                <a:spcPts val="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final chapters of the book highlight the change of leadership from Moses to Joshua, Moses’ song and his encouragement to the people, and the final events of Moses’ life and death at 120 years old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5"/>
              </a:rPr>
              <a:t>Deuteronomy 31-34</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spcBef>
                <a:spcPts val="0"/>
              </a:spcBef>
              <a:spcAft>
                <a:spcPts val="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In the Promised Land the nation of Israel was to be set apart from the surrounding nations through the wisdom of God shown in His statutes and righteous judgments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6"/>
              </a:rPr>
              <a:t>Deuteronomy 4:7-8</a:t>
            </a:r>
            <a:r>
              <a:rPr lang="en-US" sz="1200" dirty="0">
                <a:effectLst/>
                <a:latin typeface="Calibri" panose="020F0502020204030204" pitchFamily="34" charset="0"/>
                <a:ea typeface="Calibri" panose="020F0502020204030204" pitchFamily="34" charset="0"/>
                <a:cs typeface="Times New Roman" panose="02020603050405020304" pitchFamily="18" charset="0"/>
              </a:rPr>
              <a:t>). Israel was to fear and love the Lord their God, to demonstrate that love by obeying his commands, and to remember the Lord who kept his covenant with their fathers and brought them out of Egyptian slavery with great power and signs. Obedience to the Lord was for their good, life and blessing; disobedience would result in God’s curses and death. The phrase “the Lord Your God” is used over 200 times in Deuteronomy making God’s election of his people personal; and it is in this book where the Lord God further emphasizes his personal love and affection for his people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7"/>
              </a:rPr>
              <a:t>Deuteronomy 7:1-26</a:t>
            </a:r>
            <a:r>
              <a:rPr lang="en-US" sz="1200" dirty="0">
                <a:effectLst/>
                <a:latin typeface="Calibri" panose="020F0502020204030204" pitchFamily="34" charset="0"/>
                <a:ea typeface="Calibri" panose="020F0502020204030204" pitchFamily="34" charset="0"/>
                <a:cs typeface="Times New Roman" panose="02020603050405020304" pitchFamily="18" charset="0"/>
              </a:rPr>
              <a:t>), not because of their righteousness but because of God’s faithfulness to his covenant with Abraham, Isaac, and Jacob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8"/>
              </a:rPr>
              <a:t>Deuteronomy 9:1-29</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spcBef>
                <a:spcPts val="0"/>
              </a:spcBef>
              <a:spcAft>
                <a:spcPts val="0"/>
              </a:spcAft>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Foreshadowings</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Many New Testament themes are present in the Book of Deuteronomy. Jesus Christ is foreshadowed again in the sacrifices and prescribed </a:t>
            </a:r>
            <a:r>
              <a:rPr lang="en-US" sz="1200" dirty="0">
                <a:latin typeface="Calibri" panose="020F0502020204030204" pitchFamily="34" charset="0"/>
                <a:ea typeface="Calibri" panose="020F0502020204030204" pitchFamily="34" charset="0"/>
                <a:cs typeface="Times New Roman" panose="02020603050405020304" pitchFamily="18" charset="0"/>
              </a:rPr>
              <a:t>feasts (</a:t>
            </a:r>
            <a:r>
              <a:rPr lang="en-US" sz="1200" dirty="0">
                <a:latin typeface="Calibri" panose="020F0502020204030204" pitchFamily="34" charset="0"/>
                <a:ea typeface="Calibri" panose="020F0502020204030204" pitchFamily="34" charset="0"/>
                <a:cs typeface="Times New Roman" panose="02020603050405020304" pitchFamily="18" charset="0"/>
                <a:hlinkClick r:id="rId9"/>
              </a:rPr>
              <a:t>Deuteronomy 16:1-17:7</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as the ultimate Prophet like Moses who God would later send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10"/>
              </a:rPr>
              <a:t>Deuteronomy 18:15-22</a:t>
            </a:r>
            <a:r>
              <a:rPr lang="en-US" sz="1200" dirty="0">
                <a:effectLst/>
                <a:latin typeface="Calibri" panose="020F0502020204030204" pitchFamily="34" charset="0"/>
                <a:ea typeface="Calibri" panose="020F0502020204030204" pitchFamily="34" charset="0"/>
                <a:cs typeface="Times New Roman" panose="02020603050405020304" pitchFamily="18" charset="0"/>
              </a:rPr>
              <a:t>). God emphasizes the necessity of keeping perfectly the Mosaic Law and the impossibility of doing so; for we like Israel continually transgressed the Law. But thanks be to God for Christ who is our “once for all” atoning sacrifice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11"/>
              </a:rPr>
              <a:t>Hebrews 10:10</a:t>
            </a:r>
            <a:r>
              <a:rPr lang="en-US" sz="1200" dirty="0">
                <a:effectLst/>
                <a:latin typeface="Calibri" panose="020F0502020204030204" pitchFamily="34" charset="0"/>
                <a:ea typeface="Calibri" panose="020F0502020204030204" pitchFamily="34" charset="0"/>
                <a:cs typeface="Times New Roman" panose="02020603050405020304" pitchFamily="18" charset="0"/>
              </a:rPr>
              <a:t>). Through Him we are cleansed from our unrighteousness and sealed with the Holy Spirit who empowers us to live for God. In the New Testament Moses continues to be an example of God’s gracious and complete forgiveness as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12"/>
              </a:rPr>
              <a:t>Matthew 17:1-3</a:t>
            </a:r>
            <a:r>
              <a:rPr lang="en-US" sz="1200" dirty="0">
                <a:effectLst/>
                <a:latin typeface="Calibri" panose="020F0502020204030204" pitchFamily="34" charset="0"/>
                <a:ea typeface="Calibri" panose="020F0502020204030204" pitchFamily="34" charset="0"/>
                <a:cs typeface="Times New Roman" panose="02020603050405020304" pitchFamily="18" charset="0"/>
              </a:rPr>
              <a:t> records his appearance in the Promised Land with Christ on the Mount of Transfiguration; the land from which he was previously forbidden to enter.</a:t>
            </a:r>
            <a:r>
              <a:rPr lang="en-US" sz="12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n-US" sz="1200" baseline="30000" dirty="0">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Lastly, God’s choosing of the Israelites as His special people foreshadows His choosing of all those who would believe in Christ (</a:t>
            </a:r>
            <a:r>
              <a:rPr lang="en-US" sz="1200" dirty="0">
                <a:effectLst/>
                <a:latin typeface="Calibri" panose="020F0502020204030204" pitchFamily="34" charset="0"/>
                <a:ea typeface="Calibri" panose="020F0502020204030204" pitchFamily="34" charset="0"/>
                <a:cs typeface="Times New Roman" panose="02020603050405020304" pitchFamily="18" charset="0"/>
                <a:hlinkClick r:id="rId13"/>
              </a:rPr>
              <a:t>1 Peter 2:9</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Slide Number Placeholder 4">
            <a:extLst>
              <a:ext uri="{FF2B5EF4-FFF2-40B4-BE49-F238E27FC236}">
                <a16:creationId xmlns:a16="http://schemas.microsoft.com/office/drawing/2014/main" id="{9FBAD2AB-4D9D-45FA-A49E-90767B2DA38B}"/>
              </a:ext>
            </a:extLst>
          </p:cNvPr>
          <p:cNvSpPr>
            <a:spLocks noGrp="1"/>
          </p:cNvSpPr>
          <p:nvPr>
            <p:ph type="sldNum" sz="quarter" idx="12"/>
          </p:nvPr>
        </p:nvSpPr>
        <p:spPr>
          <a:xfrm>
            <a:off x="9180576" y="6356350"/>
            <a:ext cx="2768537" cy="365125"/>
          </a:xfrm>
        </p:spPr>
        <p:txBody>
          <a:bodyPr vert="horz" lIns="91440" tIns="45720" rIns="91440" bIns="45720" rtlCol="0" anchor="ctr">
            <a:normAutofit/>
          </a:bodyPr>
          <a:lstStyle/>
          <a:p>
            <a:pPr>
              <a:spcAft>
                <a:spcPts val="600"/>
              </a:spcAft>
            </a:pPr>
            <a:fld id="{DA60BA0E-20D0-4E7C-B286-26C960A6788F}" type="slidenum">
              <a:rPr lang="en-US" sz="900">
                <a:solidFill>
                  <a:srgbClr val="595959"/>
                </a:solidFill>
              </a:rPr>
              <a:pPr>
                <a:spcAft>
                  <a:spcPts val="600"/>
                </a:spcAft>
              </a:pPr>
              <a:t>23</a:t>
            </a:fld>
            <a:endParaRPr lang="en-US" sz="900" dirty="0">
              <a:solidFill>
                <a:srgbClr val="595959"/>
              </a:solidFill>
            </a:endParaRPr>
          </a:p>
        </p:txBody>
      </p:sp>
      <p:sp>
        <p:nvSpPr>
          <p:cNvPr id="6" name="TextBox 5">
            <a:extLst>
              <a:ext uri="{FF2B5EF4-FFF2-40B4-BE49-F238E27FC236}">
                <a16:creationId xmlns:a16="http://schemas.microsoft.com/office/drawing/2014/main" id="{51808C96-1719-37C1-AD86-F3E69A0A8A0C}"/>
              </a:ext>
            </a:extLst>
          </p:cNvPr>
          <p:cNvSpPr txBox="1"/>
          <p:nvPr/>
        </p:nvSpPr>
        <p:spPr>
          <a:xfrm>
            <a:off x="882869" y="6206663"/>
            <a:ext cx="1978181" cy="507831"/>
          </a:xfrm>
          <a:prstGeom prst="rect">
            <a:avLst/>
          </a:prstGeom>
          <a:noFill/>
        </p:spPr>
        <p:txBody>
          <a:bodyPr wrap="square" rtlCol="0">
            <a:spAutoFit/>
          </a:bodyPr>
          <a:lstStyle/>
          <a:p>
            <a:r>
              <a:rPr lang="en-US" sz="900" b="1" dirty="0"/>
              <a:t>Notes:</a:t>
            </a:r>
          </a:p>
          <a:p>
            <a:r>
              <a:rPr lang="en-US" sz="1050" baseline="30000" dirty="0"/>
              <a:t>1</a:t>
            </a:r>
            <a:r>
              <a:rPr lang="en-US" sz="900" dirty="0"/>
              <a:t> </a:t>
            </a:r>
            <a:r>
              <a:rPr lang="en-US" sz="900" dirty="0">
                <a:solidFill>
                  <a:schemeClr val="tx2"/>
                </a:solidFill>
                <a:hlinkClick r:id="rId14"/>
              </a:rPr>
              <a:t>Deuteronomy 1:1-4</a:t>
            </a:r>
            <a:endParaRPr lang="en-US" sz="900" dirty="0">
              <a:solidFill>
                <a:schemeClr val="tx2"/>
              </a:solidFill>
            </a:endParaRPr>
          </a:p>
          <a:p>
            <a:r>
              <a:rPr lang="en-US" sz="1050" baseline="30000" dirty="0"/>
              <a:t>2</a:t>
            </a:r>
            <a:r>
              <a:rPr lang="en-US" sz="900" dirty="0"/>
              <a:t> </a:t>
            </a:r>
            <a:r>
              <a:rPr lang="en-US" sz="900" dirty="0">
                <a:solidFill>
                  <a:schemeClr val="tx2"/>
                </a:solidFill>
                <a:hlinkClick r:id="rId15"/>
              </a:rPr>
              <a:t>Deuteronomy 34:1-8</a:t>
            </a:r>
            <a:endParaRPr lang="en-US" sz="900" dirty="0">
              <a:solidFill>
                <a:schemeClr val="accent1">
                  <a:lumMod val="75000"/>
                </a:schemeClr>
              </a:solidFill>
            </a:endParaRPr>
          </a:p>
        </p:txBody>
      </p:sp>
    </p:spTree>
    <p:extLst>
      <p:ext uri="{BB962C8B-B14F-4D97-AF65-F5344CB8AC3E}">
        <p14:creationId xmlns:p14="http://schemas.microsoft.com/office/powerpoint/2010/main" val="696486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7B3784-D4CA-40FE-90B2-D0E36428EBDF}"/>
              </a:ext>
            </a:extLst>
          </p:cNvPr>
          <p:cNvSpPr>
            <a:spLocks noGrp="1"/>
          </p:cNvSpPr>
          <p:nvPr>
            <p:ph idx="1"/>
          </p:nvPr>
        </p:nvSpPr>
        <p:spPr>
          <a:xfrm>
            <a:off x="692407" y="1160745"/>
            <a:ext cx="10376597" cy="4950280"/>
          </a:xfrm>
        </p:spPr>
        <p:txBody>
          <a:bodyPr>
            <a:normAutofit/>
          </a:bodyPr>
          <a:lstStyle/>
          <a:p>
            <a:pPr marL="0" indent="0">
              <a:buNone/>
            </a:pPr>
            <a:endParaRPr lang="en-US" sz="1400" dirty="0"/>
          </a:p>
          <a:p>
            <a:pPr marL="0" indent="0">
              <a:spcBef>
                <a:spcPts val="0"/>
              </a:spcBef>
              <a:buNone/>
            </a:pPr>
            <a:r>
              <a:rPr lang="en-US" sz="1400" b="1" dirty="0"/>
              <a:t>Practical Application</a:t>
            </a:r>
            <a:r>
              <a:rPr lang="en-US" sz="1400" dirty="0"/>
              <a:t>: The book of Deuteronomy underscores the importance of God’s Word. It is a vital part of our lives individually and corporately. Although we are no longer under the Old Testament ceremonial laws, we are still responsible to submit to the will of God in our lives. And he has made His will plain to us.  </a:t>
            </a:r>
          </a:p>
          <a:p>
            <a:pPr marL="0" indent="0">
              <a:spcBef>
                <a:spcPts val="0"/>
              </a:spcBef>
              <a:buNone/>
            </a:pPr>
            <a:endParaRPr lang="en-US" sz="1400" dirty="0"/>
          </a:p>
          <a:p>
            <a:pPr lvl="1">
              <a:spcBef>
                <a:spcPts val="0"/>
              </a:spcBef>
            </a:pPr>
            <a:r>
              <a:rPr lang="en-US" sz="1200" dirty="0"/>
              <a:t>“You shall love the Lord your God with all your heart and with all your soul and with all your might.” (</a:t>
            </a:r>
            <a:r>
              <a:rPr lang="en-US" sz="1200" dirty="0">
                <a:hlinkClick r:id="rId2"/>
              </a:rPr>
              <a:t>Deuteronomy 6:5</a:t>
            </a:r>
            <a:r>
              <a:rPr lang="en-US" sz="1200" dirty="0"/>
              <a:t>) </a:t>
            </a:r>
          </a:p>
          <a:p>
            <a:pPr lvl="1">
              <a:spcBef>
                <a:spcPts val="0"/>
              </a:spcBef>
            </a:pPr>
            <a:endParaRPr lang="en-US" sz="1200" dirty="0"/>
          </a:p>
          <a:p>
            <a:pPr lvl="1">
              <a:spcBef>
                <a:spcPts val="0"/>
              </a:spcBef>
            </a:pPr>
            <a:r>
              <a:rPr lang="en-US" sz="1200" dirty="0"/>
              <a:t>“You shall not take vengeance or bear a grudge against the sons of your own people, but you shall love your neighbor as yourself: I am the Lord.” </a:t>
            </a:r>
            <a:r>
              <a:rPr lang="en-US" sz="1200" dirty="0">
                <a:hlinkClick r:id="rId3"/>
              </a:rPr>
              <a:t>Leviticus 19:18</a:t>
            </a:r>
            <a:endParaRPr lang="en-US" sz="1200" dirty="0"/>
          </a:p>
          <a:p>
            <a:pPr marL="0" indent="0">
              <a:spcBef>
                <a:spcPts val="0"/>
              </a:spcBef>
              <a:buNone/>
            </a:pPr>
            <a:endParaRPr lang="en-US" sz="1400" dirty="0"/>
          </a:p>
          <a:p>
            <a:pPr marL="0" indent="0">
              <a:spcBef>
                <a:spcPts val="0"/>
              </a:spcBef>
              <a:buNone/>
            </a:pPr>
            <a:r>
              <a:rPr lang="en-US" sz="1400" dirty="0"/>
              <a:t>Moreover, God has not left us to our own imaginations to understand what it means to love Him and to love others as we love ourselves. He has clearly expounded upon his justice in both the Old and New Testaments, and no where else are there such righteous decrees and statues as His body of laws (</a:t>
            </a:r>
            <a:r>
              <a:rPr lang="en-US" sz="1400" dirty="0">
                <a:hlinkClick r:id="rId4"/>
              </a:rPr>
              <a:t>Deuteronomy 4:8</a:t>
            </a:r>
            <a:r>
              <a:rPr lang="en-US" sz="1400" dirty="0"/>
              <a:t>). None of us is “above the law” and there are consequences to disobeying the God of heaven and earth. </a:t>
            </a:r>
            <a:r>
              <a:rPr lang="en-US" sz="1400" dirty="0">
                <a:hlinkClick r:id="rId5"/>
              </a:rPr>
              <a:t>Galatians 5:16-26</a:t>
            </a:r>
            <a:r>
              <a:rPr lang="en-US" sz="1400" dirty="0"/>
              <a:t> exhorts believers to be led by the Holy Spirit because there is no law against the fruit of the Spirit. </a:t>
            </a:r>
          </a:p>
          <a:p>
            <a:pPr marL="0" indent="0">
              <a:spcBef>
                <a:spcPts val="0"/>
              </a:spcBef>
              <a:buNone/>
            </a:pPr>
            <a:endParaRPr lang="en-US" sz="1400" dirty="0"/>
          </a:p>
          <a:p>
            <a:pPr marL="0" indent="0">
              <a:spcBef>
                <a:spcPts val="0"/>
              </a:spcBef>
              <a:buNone/>
            </a:pPr>
            <a:r>
              <a:rPr lang="en-US" sz="1400" dirty="0"/>
              <a:t>During the time of His testing in the wilderness, Jesus quoted from the book of Deuteronomy three times (</a:t>
            </a:r>
            <a:r>
              <a:rPr lang="en-US" sz="1400" dirty="0">
                <a:hlinkClick r:id="rId6"/>
              </a:rPr>
              <a:t>Matthew 4</a:t>
            </a:r>
            <a:r>
              <a:rPr lang="en-US" sz="1400" dirty="0"/>
              <a:t>). In so doing, Jesus illustrated for us the necessity of hiding God’s Word in our hearts that we might not sin against Him (</a:t>
            </a:r>
            <a:r>
              <a:rPr lang="en-US" sz="1400" dirty="0">
                <a:hlinkClick r:id="rId7"/>
              </a:rPr>
              <a:t>Psalm 119:11</a:t>
            </a:r>
            <a:r>
              <a:rPr lang="en-US" sz="1400" dirty="0"/>
              <a:t>).</a:t>
            </a:r>
          </a:p>
          <a:p>
            <a:pPr marL="0" indent="0">
              <a:spcBef>
                <a:spcPts val="0"/>
              </a:spcBef>
              <a:buNone/>
            </a:pPr>
            <a:endParaRPr lang="en-US" sz="1400" dirty="0"/>
          </a:p>
          <a:p>
            <a:pPr marL="0" indent="0">
              <a:spcBef>
                <a:spcPts val="0"/>
              </a:spcBef>
              <a:buNone/>
            </a:pPr>
            <a:r>
              <a:rPr lang="en-US" sz="1400" dirty="0"/>
              <a:t>As Israel remembered God’s faithfulness, so should we. The crossing of the Red Sea, the holy presence at Sinai, and the blessing of manna in the desert should be an encouragement to us as well. A great way to keep going forward is to take some time to look back and see what God has done.</a:t>
            </a:r>
          </a:p>
          <a:p>
            <a:pPr marL="0" indent="0">
              <a:spcBef>
                <a:spcPts val="0"/>
              </a:spcBef>
              <a:buNone/>
            </a:pPr>
            <a:endParaRPr lang="en-US" sz="1400" dirty="0"/>
          </a:p>
          <a:p>
            <a:pPr marL="0" indent="0">
              <a:spcBef>
                <a:spcPts val="0"/>
              </a:spcBef>
              <a:buNone/>
            </a:pPr>
            <a:r>
              <a:rPr lang="en-US" sz="1400" dirty="0"/>
              <a:t>We also have a beautiful picture in Deuteronomy of a loving God who desires a relationship with His children. The Lord names love as the reason that He brought Israel out of Egypt “with a mighty hand” and redeemed them (</a:t>
            </a:r>
            <a:r>
              <a:rPr lang="en-US" sz="1400" dirty="0">
                <a:hlinkClick r:id="rId8"/>
              </a:rPr>
              <a:t>Deuteronomy 7:7-9</a:t>
            </a:r>
            <a:r>
              <a:rPr lang="en-US" sz="1400" dirty="0"/>
              <a:t>). What a wonderful thing to be free from the bondage of sin and loved by the all-powerful God! </a:t>
            </a:r>
          </a:p>
          <a:p>
            <a:pPr marL="0" indent="0">
              <a:buNone/>
            </a:pPr>
            <a:endParaRPr lang="en-US" sz="1500" dirty="0"/>
          </a:p>
        </p:txBody>
      </p:sp>
      <p:sp>
        <p:nvSpPr>
          <p:cNvPr id="5" name="Slide Number Placeholder 4">
            <a:extLst>
              <a:ext uri="{FF2B5EF4-FFF2-40B4-BE49-F238E27FC236}">
                <a16:creationId xmlns:a16="http://schemas.microsoft.com/office/drawing/2014/main" id="{6BD1897B-9C77-42FA-9876-500F68BE078A}"/>
              </a:ext>
            </a:extLst>
          </p:cNvPr>
          <p:cNvSpPr>
            <a:spLocks noGrp="1"/>
          </p:cNvSpPr>
          <p:nvPr>
            <p:ph type="sldNum" sz="quarter" idx="12"/>
          </p:nvPr>
        </p:nvSpPr>
        <p:spPr>
          <a:xfrm>
            <a:off x="8804627" y="6356351"/>
            <a:ext cx="2742486" cy="365125"/>
          </a:xfrm>
        </p:spPr>
        <p:txBody>
          <a:bodyPr>
            <a:normAutofit/>
          </a:bodyPr>
          <a:lstStyle/>
          <a:p>
            <a:pPr>
              <a:spcAft>
                <a:spcPts val="600"/>
              </a:spcAft>
            </a:pPr>
            <a:fld id="{EB37DED6-D4C7-42EE-AB49-D2E39E64FDE4}" type="slidenum">
              <a:rPr lang="en-US" smtClean="0"/>
              <a:pPr>
                <a:spcAft>
                  <a:spcPts val="600"/>
                </a:spcAft>
              </a:pPr>
              <a:t>24</a:t>
            </a:fld>
            <a:endParaRPr lang="en-US"/>
          </a:p>
        </p:txBody>
      </p:sp>
      <p:sp>
        <p:nvSpPr>
          <p:cNvPr id="6" name="Title 5">
            <a:extLst>
              <a:ext uri="{FF2B5EF4-FFF2-40B4-BE49-F238E27FC236}">
                <a16:creationId xmlns:a16="http://schemas.microsoft.com/office/drawing/2014/main" id="{03952B5C-A3FE-587D-881B-40DF9B894184}"/>
              </a:ext>
            </a:extLst>
          </p:cNvPr>
          <p:cNvSpPr>
            <a:spLocks noGrp="1"/>
          </p:cNvSpPr>
          <p:nvPr>
            <p:ph type="title"/>
          </p:nvPr>
        </p:nvSpPr>
        <p:spPr>
          <a:xfrm>
            <a:off x="692406" y="365127"/>
            <a:ext cx="10602011" cy="912571"/>
          </a:xfrm>
        </p:spPr>
        <p:txBody>
          <a:bodyPr>
            <a:normAutofit/>
          </a:bodyPr>
          <a:lstStyle/>
          <a:p>
            <a:pPr algn="ctr"/>
            <a:r>
              <a:rPr lang="en-US" dirty="0"/>
              <a:t>Deuteronomy: Practical Application</a:t>
            </a:r>
          </a:p>
        </p:txBody>
      </p:sp>
    </p:spTree>
    <p:extLst>
      <p:ext uri="{BB962C8B-B14F-4D97-AF65-F5344CB8AC3E}">
        <p14:creationId xmlns:p14="http://schemas.microsoft.com/office/powerpoint/2010/main" val="974219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48800-ED98-3570-B100-489FA1EAA94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23338C0-F7F6-E649-2B5E-50D679BECD32}"/>
              </a:ext>
            </a:extLst>
          </p:cNvPr>
          <p:cNvSpPr>
            <a:spLocks noGrp="1"/>
          </p:cNvSpPr>
          <p:nvPr>
            <p:ph type="title"/>
          </p:nvPr>
        </p:nvSpPr>
        <p:spPr>
          <a:xfrm>
            <a:off x="1120194" y="77073"/>
            <a:ext cx="10154709" cy="1396636"/>
          </a:xfrm>
        </p:spPr>
        <p:txBody>
          <a:bodyPr/>
          <a:lstStyle/>
          <a:p>
            <a:r>
              <a:rPr lang="en-US" dirty="0"/>
              <a:t>Closing Prayer Verse</a:t>
            </a:r>
          </a:p>
        </p:txBody>
      </p:sp>
      <p:sp>
        <p:nvSpPr>
          <p:cNvPr id="11" name="Content Placeholder 2">
            <a:extLst>
              <a:ext uri="{FF2B5EF4-FFF2-40B4-BE49-F238E27FC236}">
                <a16:creationId xmlns:a16="http://schemas.microsoft.com/office/drawing/2014/main" id="{A473ABB7-18DF-1A63-67D3-26E8F91E7E00}"/>
              </a:ext>
            </a:extLst>
          </p:cNvPr>
          <p:cNvSpPr>
            <a:spLocks noGrp="1"/>
          </p:cNvSpPr>
          <p:nvPr>
            <p:ph sz="half" idx="1"/>
          </p:nvPr>
        </p:nvSpPr>
        <p:spPr>
          <a:xfrm>
            <a:off x="917336" y="2317565"/>
            <a:ext cx="5178664" cy="2222870"/>
          </a:xfrm>
        </p:spPr>
        <p:txBody>
          <a:bodyPr>
            <a:normAutofit/>
          </a:bodyPr>
          <a:lstStyle/>
          <a:p>
            <a:pPr marL="0" indent="0">
              <a:buNone/>
            </a:pPr>
            <a:r>
              <a:rPr lang="en-US" sz="1600" dirty="0">
                <a:hlinkClick r:id="rId2"/>
              </a:rPr>
              <a:t>Deuteronomy 5:28-29</a:t>
            </a:r>
            <a:r>
              <a:rPr lang="en-US" sz="1600" dirty="0"/>
              <a:t>, "And the LORD heard your words, when you spoke to me. And the LORD said to me, 'I have heard the words of this people, which they have spoken to you. They are right in all that they have spoken. Oh, that they had such a heart as this always, to fear me and to keep all my commandments, that it might go well with them and with their descendants forever!”</a:t>
            </a:r>
          </a:p>
        </p:txBody>
      </p:sp>
      <p:pic>
        <p:nvPicPr>
          <p:cNvPr id="6" name="Content Placeholder 5" descr="Heart shape cave angle">
            <a:extLst>
              <a:ext uri="{FF2B5EF4-FFF2-40B4-BE49-F238E27FC236}">
                <a16:creationId xmlns:a16="http://schemas.microsoft.com/office/drawing/2014/main" id="{F68C96B0-B9E8-7E78-147E-8B2E1BEB1E6E}"/>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p:blipFill>
        <p:spPr>
          <a:xfrm>
            <a:off x="6299148" y="2277068"/>
            <a:ext cx="4975516" cy="3319601"/>
          </a:xfrm>
        </p:spPr>
      </p:pic>
      <p:sp>
        <p:nvSpPr>
          <p:cNvPr id="4" name="Slide Number Placeholder 3">
            <a:extLst>
              <a:ext uri="{FF2B5EF4-FFF2-40B4-BE49-F238E27FC236}">
                <a16:creationId xmlns:a16="http://schemas.microsoft.com/office/drawing/2014/main" id="{A90CC05F-CDCC-069E-5238-072FD0A11ECA}"/>
              </a:ext>
            </a:extLst>
          </p:cNvPr>
          <p:cNvSpPr>
            <a:spLocks noGrp="1"/>
          </p:cNvSpPr>
          <p:nvPr>
            <p:ph type="sldNum" sz="quarter" idx="12"/>
          </p:nvPr>
        </p:nvSpPr>
        <p:spPr>
          <a:xfrm>
            <a:off x="10167673" y="6400030"/>
            <a:ext cx="1107230" cy="320591"/>
          </a:xfrm>
        </p:spPr>
        <p:txBody>
          <a:bodyPr anchor="b">
            <a:normAutofit/>
          </a:bodyPr>
          <a:lstStyle/>
          <a:p>
            <a:pPr>
              <a:spcAft>
                <a:spcPts val="600"/>
              </a:spcAft>
            </a:pPr>
            <a:fld id="{DA60BA0E-20D0-4E7C-B286-26C960A6788F}" type="slidenum">
              <a:rPr lang="en-US" smtClean="0"/>
              <a:pPr>
                <a:spcAft>
                  <a:spcPts val="600"/>
                </a:spcAft>
              </a:pPr>
              <a:t>25</a:t>
            </a:fld>
            <a:endParaRPr lang="en-US" dirty="0"/>
          </a:p>
        </p:txBody>
      </p:sp>
    </p:spTree>
    <p:extLst>
      <p:ext uri="{BB962C8B-B14F-4D97-AF65-F5344CB8AC3E}">
        <p14:creationId xmlns:p14="http://schemas.microsoft.com/office/powerpoint/2010/main" val="1579921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A85B-2AC6-4E29-B074-AB92F8FA9BB1}"/>
              </a:ext>
            </a:extLst>
          </p:cNvPr>
          <p:cNvSpPr>
            <a:spLocks noGrp="1"/>
          </p:cNvSpPr>
          <p:nvPr>
            <p:ph type="title"/>
          </p:nvPr>
        </p:nvSpPr>
        <p:spPr/>
        <p:txBody>
          <a:bodyPr>
            <a:normAutofit fontScale="90000"/>
          </a:bodyPr>
          <a:lstStyle/>
          <a:p>
            <a:r>
              <a:rPr lang="en-US" dirty="0">
                <a:solidFill>
                  <a:schemeClr val="accent4"/>
                </a:solidFill>
              </a:rPr>
              <a:t>Acknowledgements</a:t>
            </a:r>
            <a:endParaRPr lang="en-US" dirty="0"/>
          </a:p>
        </p:txBody>
      </p:sp>
      <p:pic>
        <p:nvPicPr>
          <p:cNvPr id="11" name="Picture Placeholder 10" descr="team work hand gesture">
            <a:extLst>
              <a:ext uri="{FF2B5EF4-FFF2-40B4-BE49-F238E27FC236}">
                <a16:creationId xmlns:a16="http://schemas.microsoft.com/office/drawing/2014/main" id="{41749033-B92E-4E63-82DE-801849DA2B1E}"/>
              </a:ext>
            </a:extLst>
          </p:cNvPr>
          <p:cNvPicPr>
            <a:picLocks noGrp="1" noChangeAspect="1"/>
          </p:cNvPicPr>
          <p:nvPr>
            <p:ph type="pic" sz="quarter" idx="13"/>
          </p:nvPr>
        </p:nvPicPr>
        <p:blipFill rotWithShape="1">
          <a:blip r:embed="rId2" cstate="screen">
            <a:extLst>
              <a:ext uri="{BEBA8EAE-BF5A-486C-A8C5-ECC9F3942E4B}">
                <a14:imgProps xmlns:a14="http://schemas.microsoft.com/office/drawing/2010/main">
                  <a14:imgLayer r:embed="rId3">
                    <a14:imgEffect>
                      <a14:artisticPencilSketch/>
                    </a14:imgEffect>
                  </a14:imgLayer>
                </a14:imgProps>
              </a:ext>
              <a:ext uri="{28A0092B-C50C-407E-A947-70E740481C1C}">
                <a14:useLocalDpi xmlns:a14="http://schemas.microsoft.com/office/drawing/2010/main"/>
              </a:ext>
            </a:extLst>
          </a:blip>
          <a:srcRect/>
          <a:stretch/>
        </p:blipFill>
        <p:spPr/>
      </p:pic>
      <p:sp>
        <p:nvSpPr>
          <p:cNvPr id="3" name="Content Placeholder 2">
            <a:extLst>
              <a:ext uri="{FF2B5EF4-FFF2-40B4-BE49-F238E27FC236}">
                <a16:creationId xmlns:a16="http://schemas.microsoft.com/office/drawing/2014/main" id="{E32AB0EB-0819-41F4-99E9-C02FA0DAF66D}"/>
              </a:ext>
            </a:extLst>
          </p:cNvPr>
          <p:cNvSpPr>
            <a:spLocks noGrp="1"/>
          </p:cNvSpPr>
          <p:nvPr>
            <p:ph idx="1"/>
          </p:nvPr>
        </p:nvSpPr>
        <p:spPr>
          <a:xfrm>
            <a:off x="5080203" y="1467268"/>
            <a:ext cx="6269517" cy="4495135"/>
          </a:xfrm>
        </p:spPr>
        <p:txBody>
          <a:bodyPr>
            <a:normAutofit/>
          </a:bodyPr>
          <a:lstStyle/>
          <a:p>
            <a:pPr marL="342694" indent="-342694">
              <a:buFont typeface="+mj-lt"/>
              <a:buAutoNum type="arabicPeriod"/>
            </a:pPr>
            <a:r>
              <a:rPr lang="en-US" sz="1600" b="1" dirty="0"/>
              <a:t>Background, Setting, Outlines, some Study Question answers, interpretative challenges, and some Summaries:</a:t>
            </a:r>
            <a:r>
              <a:rPr lang="en-US" sz="1600" dirty="0"/>
              <a:t> </a:t>
            </a:r>
            <a:r>
              <a:rPr lang="en-US" sz="1600" dirty="0">
                <a:solidFill>
                  <a:schemeClr val="accent3">
                    <a:lumMod val="75000"/>
                  </a:schemeClr>
                </a:solidFill>
              </a:rPr>
              <a:t>Adapted from John MacArthur Study Bible at </a:t>
            </a:r>
            <a:r>
              <a:rPr lang="en-US" sz="1600" dirty="0">
                <a:solidFill>
                  <a:schemeClr val="accent3">
                    <a:lumMod val="75000"/>
                  </a:schemeClr>
                </a:solidFill>
                <a:hlinkClick r:id="rId4"/>
              </a:rPr>
              <a:t>GTY.org</a:t>
            </a:r>
            <a:r>
              <a:rPr lang="en-US" sz="1600" dirty="0">
                <a:solidFill>
                  <a:schemeClr val="accent3">
                    <a:lumMod val="75000"/>
                  </a:schemeClr>
                </a:solidFill>
              </a:rPr>
              <a:t>.</a:t>
            </a:r>
          </a:p>
          <a:p>
            <a:pPr marL="342694" indent="-342694">
              <a:buFont typeface="+mj-lt"/>
              <a:buAutoNum type="arabicPeriod"/>
            </a:pPr>
            <a:r>
              <a:rPr lang="en-US" sz="1600" b="1" dirty="0"/>
              <a:t>Key verses, Practical Application, some Study Question answers, and some Summaries: </a:t>
            </a:r>
            <a:r>
              <a:rPr lang="en-US" sz="1600" dirty="0">
                <a:solidFill>
                  <a:schemeClr val="accent3">
                    <a:lumMod val="75000"/>
                  </a:schemeClr>
                </a:solidFill>
              </a:rPr>
              <a:t>Adapted from </a:t>
            </a:r>
            <a:r>
              <a:rPr lang="en-US" sz="1600" dirty="0">
                <a:solidFill>
                  <a:schemeClr val="accent3">
                    <a:lumMod val="75000"/>
                  </a:schemeClr>
                </a:solidFill>
                <a:hlinkClick r:id="rId5"/>
              </a:rPr>
              <a:t>GotQuestions.org</a:t>
            </a:r>
            <a:r>
              <a:rPr lang="en-US" sz="1600" dirty="0">
                <a:solidFill>
                  <a:schemeClr val="accent3">
                    <a:lumMod val="75000"/>
                  </a:schemeClr>
                </a:solidFill>
              </a:rPr>
              <a:t>.</a:t>
            </a:r>
          </a:p>
          <a:p>
            <a:pPr marL="342694" indent="-342694">
              <a:buFont typeface="+mj-lt"/>
              <a:buAutoNum type="arabicPeriod"/>
            </a:pPr>
            <a:r>
              <a:rPr lang="en-US" sz="1600" b="1" dirty="0"/>
              <a:t>Inductive Bible Study Method:</a:t>
            </a:r>
            <a:r>
              <a:rPr lang="en-US" sz="1600" dirty="0">
                <a:solidFill>
                  <a:schemeClr val="accent3">
                    <a:lumMod val="75000"/>
                  </a:schemeClr>
                </a:solidFill>
              </a:rPr>
              <a:t> Adapted from </a:t>
            </a:r>
            <a:r>
              <a:rPr lang="en-US" sz="1600" dirty="0">
                <a:solidFill>
                  <a:schemeClr val="accent3">
                    <a:lumMod val="75000"/>
                  </a:schemeClr>
                </a:solidFill>
                <a:hlinkClick r:id="rId6"/>
              </a:rPr>
              <a:t>Precept.org</a:t>
            </a:r>
            <a:r>
              <a:rPr lang="en-US" sz="1600" dirty="0">
                <a:solidFill>
                  <a:schemeClr val="accent3">
                    <a:lumMod val="75000"/>
                  </a:schemeClr>
                </a:solidFill>
              </a:rPr>
              <a:t>.</a:t>
            </a:r>
          </a:p>
          <a:p>
            <a:pPr marL="342694" indent="-342694">
              <a:buFont typeface="+mj-lt"/>
              <a:buAutoNum type="arabicPeriod"/>
            </a:pPr>
            <a:r>
              <a:rPr lang="en-US" sz="1600" b="1" dirty="0"/>
              <a:t>Creation – Consummation Icons: </a:t>
            </a:r>
            <a:r>
              <a:rPr lang="en-US" sz="1600" dirty="0">
                <a:solidFill>
                  <a:schemeClr val="accent3">
                    <a:lumMod val="75000"/>
                  </a:schemeClr>
                </a:solidFill>
              </a:rPr>
              <a:t>Adapted from </a:t>
            </a:r>
            <a:r>
              <a:rPr lang="en-US" sz="1600" dirty="0">
                <a:solidFill>
                  <a:schemeClr val="accent3">
                    <a:lumMod val="75000"/>
                  </a:schemeClr>
                </a:solidFill>
                <a:hlinkClick r:id="rId7"/>
              </a:rPr>
              <a:t>AnswersInGenesis.org</a:t>
            </a:r>
            <a:r>
              <a:rPr lang="en-US" sz="1600" dirty="0">
                <a:solidFill>
                  <a:schemeClr val="accent3">
                    <a:lumMod val="75000"/>
                  </a:schemeClr>
                </a:solidFill>
              </a:rPr>
              <a:t>.</a:t>
            </a:r>
          </a:p>
          <a:p>
            <a:pPr marL="342694" indent="-342694">
              <a:buFont typeface="+mj-lt"/>
              <a:buAutoNum type="arabicPeriod"/>
            </a:pPr>
            <a:r>
              <a:rPr lang="en-US" sz="1600" b="1" dirty="0"/>
              <a:t>Definitions:</a:t>
            </a:r>
            <a:r>
              <a:rPr lang="en-US" sz="1600" dirty="0">
                <a:solidFill>
                  <a:schemeClr val="accent3">
                    <a:lumMod val="75000"/>
                  </a:schemeClr>
                </a:solidFill>
              </a:rPr>
              <a:t> Adapted from </a:t>
            </a:r>
            <a:r>
              <a:rPr lang="en-US" sz="1600" dirty="0">
                <a:solidFill>
                  <a:schemeClr val="accent3">
                    <a:lumMod val="75000"/>
                  </a:schemeClr>
                </a:solidFill>
                <a:hlinkClick r:id="rId8"/>
              </a:rPr>
              <a:t>Websters 1828 Dictionary</a:t>
            </a:r>
            <a:r>
              <a:rPr lang="en-US" sz="1600" dirty="0">
                <a:solidFill>
                  <a:schemeClr val="accent3">
                    <a:lumMod val="75000"/>
                  </a:schemeClr>
                </a:solidFill>
              </a:rPr>
              <a:t>.</a:t>
            </a:r>
          </a:p>
          <a:p>
            <a:pPr marL="342694" indent="-342694">
              <a:buFont typeface="+mj-lt"/>
              <a:buAutoNum type="arabicPeriod"/>
            </a:pPr>
            <a:r>
              <a:rPr lang="en-US" sz="1600" b="1" dirty="0"/>
              <a:t>Bible Reference Software and Quotes: </a:t>
            </a:r>
            <a:r>
              <a:rPr lang="en-US" sz="1600" dirty="0">
                <a:solidFill>
                  <a:schemeClr val="accent3">
                    <a:lumMod val="75000"/>
                  </a:schemeClr>
                </a:solidFill>
              </a:rPr>
              <a:t>All Scripture quotations are taken from the Holy Bible using primarily the English Standard Version (ESV) or New American Standard Bible (NASB) translations. Links to Scripture references utilize </a:t>
            </a:r>
            <a:r>
              <a:rPr lang="en-US" sz="1600" dirty="0">
                <a:solidFill>
                  <a:schemeClr val="accent3">
                    <a:lumMod val="75000"/>
                  </a:schemeClr>
                </a:solidFill>
                <a:hlinkClick r:id="rId9"/>
              </a:rPr>
              <a:t>BibleRef.com</a:t>
            </a:r>
            <a:r>
              <a:rPr lang="en-US" sz="1600" dirty="0">
                <a:solidFill>
                  <a:schemeClr val="accent3">
                    <a:lumMod val="75000"/>
                  </a:schemeClr>
                </a:solidFill>
              </a:rPr>
              <a:t>, which is a Got Questions Ministries’ website.</a:t>
            </a:r>
          </a:p>
          <a:p>
            <a:endParaRPr lang="en-US" dirty="0"/>
          </a:p>
        </p:txBody>
      </p:sp>
      <p:sp>
        <p:nvSpPr>
          <p:cNvPr id="6" name="Slide Number Placeholder 5">
            <a:extLst>
              <a:ext uri="{FF2B5EF4-FFF2-40B4-BE49-F238E27FC236}">
                <a16:creationId xmlns:a16="http://schemas.microsoft.com/office/drawing/2014/main" id="{B49FA539-2DA6-4197-AA13-56E0C33955F2}"/>
              </a:ext>
            </a:extLst>
          </p:cNvPr>
          <p:cNvSpPr>
            <a:spLocks noGrp="1"/>
          </p:cNvSpPr>
          <p:nvPr>
            <p:ph type="sldNum" sz="quarter" idx="12"/>
          </p:nvPr>
        </p:nvSpPr>
        <p:spPr/>
        <p:txBody>
          <a:bodyPr/>
          <a:lstStyle/>
          <a:p>
            <a:fld id="{A65A5C87-DF58-40C8-B092-1DE63DB4547E}" type="slidenum">
              <a:rPr lang="en-US" sz="2398" b="1"/>
              <a:t>26</a:t>
            </a:fld>
            <a:endParaRPr lang="en-US" sz="2398" b="1" dirty="0"/>
          </a:p>
        </p:txBody>
      </p:sp>
    </p:spTree>
    <p:extLst>
      <p:ext uri="{BB962C8B-B14F-4D97-AF65-F5344CB8AC3E}">
        <p14:creationId xmlns:p14="http://schemas.microsoft.com/office/powerpoint/2010/main" val="179056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77C2-87F0-750E-8788-3160120D401D}"/>
              </a:ext>
            </a:extLst>
          </p:cNvPr>
          <p:cNvSpPr>
            <a:spLocks noGrp="1"/>
          </p:cNvSpPr>
          <p:nvPr>
            <p:ph type="title"/>
          </p:nvPr>
        </p:nvSpPr>
        <p:spPr>
          <a:xfrm>
            <a:off x="1883010" y="1259579"/>
            <a:ext cx="3981249" cy="3500860"/>
          </a:xfrm>
        </p:spPr>
        <p:txBody>
          <a:bodyPr/>
          <a:lstStyle/>
          <a:p>
            <a:pPr algn="r" defTabSz="914126">
              <a:lnSpc>
                <a:spcPct val="110000"/>
              </a:lnSpc>
            </a:pPr>
            <a:r>
              <a:rPr lang="en-US" sz="4798" spc="-50" dirty="0">
                <a:solidFill>
                  <a:schemeClr val="tx1">
                    <a:lumMod val="75000"/>
                    <a:lumOff val="25000"/>
                  </a:schemeClr>
                </a:solidFill>
              </a:rPr>
              <a:t>Study Leader Assistance</a:t>
            </a:r>
          </a:p>
        </p:txBody>
      </p:sp>
      <p:sp>
        <p:nvSpPr>
          <p:cNvPr id="3" name="Slide Number Placeholder 2">
            <a:extLst>
              <a:ext uri="{FF2B5EF4-FFF2-40B4-BE49-F238E27FC236}">
                <a16:creationId xmlns:a16="http://schemas.microsoft.com/office/drawing/2014/main" id="{95809A60-CBAA-0E01-A7EF-B08B34C1BAFF}"/>
              </a:ext>
            </a:extLst>
          </p:cNvPr>
          <p:cNvSpPr>
            <a:spLocks noGrp="1"/>
          </p:cNvSpPr>
          <p:nvPr>
            <p:ph type="sldNum" sz="quarter" idx="12"/>
          </p:nvPr>
        </p:nvSpPr>
        <p:spPr/>
        <p:txBody>
          <a:bodyPr/>
          <a:lstStyle/>
          <a:p>
            <a:fld id="{EB37DED6-D4C7-42EE-AB49-D2E39E64FDE4}" type="slidenum">
              <a:rPr lang="en-US" smtClean="0"/>
              <a:t>27</a:t>
            </a:fld>
            <a:endParaRPr lang="en-US" dirty="0"/>
          </a:p>
        </p:txBody>
      </p:sp>
      <p:sp>
        <p:nvSpPr>
          <p:cNvPr id="6" name="Text Placeholder 2">
            <a:extLst>
              <a:ext uri="{FF2B5EF4-FFF2-40B4-BE49-F238E27FC236}">
                <a16:creationId xmlns:a16="http://schemas.microsoft.com/office/drawing/2014/main" id="{CE64F777-B6AA-BDB0-D5C4-FEDCCF0D56F8}"/>
              </a:ext>
            </a:extLst>
          </p:cNvPr>
          <p:cNvSpPr txBox="1">
            <a:spLocks/>
          </p:cNvSpPr>
          <p:nvPr/>
        </p:nvSpPr>
        <p:spPr>
          <a:xfrm>
            <a:off x="6910175" y="2154033"/>
            <a:ext cx="4442256" cy="1711952"/>
          </a:xfrm>
          <a:prstGeom prst="rect">
            <a:avLst/>
          </a:prstGeom>
        </p:spPr>
        <p:txBody>
          <a:bodyPr/>
          <a:lst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endParaRPr lang="en-US" sz="1998" dirty="0"/>
          </a:p>
          <a:p>
            <a:r>
              <a:rPr lang="en-US" sz="1998" dirty="0"/>
              <a:t>Sample Prayers</a:t>
            </a:r>
          </a:p>
          <a:p>
            <a:r>
              <a:rPr lang="en-US" sz="1998" dirty="0"/>
              <a:t>Study Question Answer Keys</a:t>
            </a:r>
          </a:p>
        </p:txBody>
      </p:sp>
      <p:sp>
        <p:nvSpPr>
          <p:cNvPr id="7" name="Left Brace 6">
            <a:extLst>
              <a:ext uri="{FF2B5EF4-FFF2-40B4-BE49-F238E27FC236}">
                <a16:creationId xmlns:a16="http://schemas.microsoft.com/office/drawing/2014/main" id="{F93C33CF-6840-0EA9-203A-85BF27B1A7EF}"/>
              </a:ext>
            </a:extLst>
          </p:cNvPr>
          <p:cNvSpPr/>
          <p:nvPr/>
        </p:nvSpPr>
        <p:spPr>
          <a:xfrm>
            <a:off x="5942004" y="1753038"/>
            <a:ext cx="812682" cy="2513945"/>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99" dirty="0"/>
          </a:p>
        </p:txBody>
      </p:sp>
    </p:spTree>
    <p:extLst>
      <p:ext uri="{BB962C8B-B14F-4D97-AF65-F5344CB8AC3E}">
        <p14:creationId xmlns:p14="http://schemas.microsoft.com/office/powerpoint/2010/main" val="319973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4C208-6F85-6849-CB67-2CD3CF30C527}"/>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CF9DCD6F-D38D-1EDD-13B8-D71FD2BD968F}"/>
              </a:ext>
            </a:extLst>
          </p:cNvPr>
          <p:cNvSpPr>
            <a:spLocks noGrp="1"/>
          </p:cNvSpPr>
          <p:nvPr>
            <p:ph type="title"/>
          </p:nvPr>
        </p:nvSpPr>
        <p:spPr>
          <a:xfrm>
            <a:off x="759854" y="482957"/>
            <a:ext cx="10515049" cy="990751"/>
          </a:xfrm>
        </p:spPr>
        <p:txBody>
          <a:bodyPr>
            <a:normAutofit/>
          </a:bodyPr>
          <a:lstStyle/>
          <a:p>
            <a:r>
              <a:rPr lang="en-US" dirty="0">
                <a:solidFill>
                  <a:schemeClr val="accent2">
                    <a:lumMod val="75000"/>
                  </a:schemeClr>
                </a:solidFill>
              </a:rPr>
              <a:t>Sample </a:t>
            </a:r>
            <a:r>
              <a:rPr lang="en-US" dirty="0">
                <a:solidFill>
                  <a:schemeClr val="accent1">
                    <a:lumMod val="75000"/>
                  </a:schemeClr>
                </a:solidFill>
              </a:rPr>
              <a:t>Opening Prayer: Deuteronomy</a:t>
            </a:r>
          </a:p>
        </p:txBody>
      </p:sp>
      <p:sp>
        <p:nvSpPr>
          <p:cNvPr id="11" name="Content Placeholder 2">
            <a:extLst>
              <a:ext uri="{FF2B5EF4-FFF2-40B4-BE49-F238E27FC236}">
                <a16:creationId xmlns:a16="http://schemas.microsoft.com/office/drawing/2014/main" id="{5035D893-F8C8-4B21-C314-9C1D7A2B756F}"/>
              </a:ext>
            </a:extLst>
          </p:cNvPr>
          <p:cNvSpPr>
            <a:spLocks noGrp="1"/>
          </p:cNvSpPr>
          <p:nvPr>
            <p:ph sz="half" idx="1"/>
          </p:nvPr>
        </p:nvSpPr>
        <p:spPr>
          <a:xfrm>
            <a:off x="873207" y="2057399"/>
            <a:ext cx="5178664" cy="3334407"/>
          </a:xfrm>
        </p:spPr>
        <p:txBody>
          <a:bodyPr>
            <a:normAutofit fontScale="92500" lnSpcReduction="10000"/>
          </a:bodyPr>
          <a:lstStyle/>
          <a:p>
            <a:pPr marL="0" indent="0">
              <a:buNone/>
            </a:pPr>
            <a:r>
              <a:rPr lang="en-US" sz="1500" dirty="0">
                <a:hlinkClick r:id="rId2"/>
              </a:rPr>
              <a:t>Deuteronomy 32:4</a:t>
            </a:r>
            <a:r>
              <a:rPr lang="en-US" sz="1500" dirty="0"/>
              <a:t>, </a:t>
            </a:r>
            <a:r>
              <a:rPr lang="en-US" sz="1600" dirty="0">
                <a:solidFill>
                  <a:schemeClr val="accent1">
                    <a:lumMod val="75000"/>
                  </a:schemeClr>
                </a:solidFill>
              </a:rPr>
              <a:t>"The Rock, his work is perfect, </a:t>
            </a:r>
          </a:p>
          <a:p>
            <a:pPr marL="0" indent="0">
              <a:buNone/>
            </a:pPr>
            <a:r>
              <a:rPr lang="en-US" sz="1600" dirty="0">
                <a:solidFill>
                  <a:schemeClr val="accent1">
                    <a:lumMod val="75000"/>
                  </a:schemeClr>
                </a:solidFill>
              </a:rPr>
              <a:t>	for all his ways are justice.</a:t>
            </a:r>
          </a:p>
          <a:p>
            <a:pPr marL="0" indent="0">
              <a:buNone/>
            </a:pPr>
            <a:r>
              <a:rPr lang="en-US" sz="1600" dirty="0">
                <a:solidFill>
                  <a:schemeClr val="accent1">
                    <a:lumMod val="75000"/>
                  </a:schemeClr>
                </a:solidFill>
              </a:rPr>
              <a:t>    A God of faithfulness and without iniquity,</a:t>
            </a:r>
          </a:p>
          <a:p>
            <a:pPr marL="0" indent="0">
              <a:buNone/>
            </a:pPr>
            <a:r>
              <a:rPr lang="en-US" sz="1600" dirty="0">
                <a:solidFill>
                  <a:schemeClr val="accent1">
                    <a:lumMod val="75000"/>
                  </a:schemeClr>
                </a:solidFill>
              </a:rPr>
              <a:t>	just and upright is he.”</a:t>
            </a:r>
          </a:p>
          <a:p>
            <a:pPr marL="0" indent="0">
              <a:buNone/>
            </a:pPr>
            <a:endParaRPr lang="en-US" sz="1600" dirty="0">
              <a:solidFill>
                <a:schemeClr val="accent1">
                  <a:lumMod val="75000"/>
                </a:schemeClr>
              </a:solidFill>
            </a:endParaRPr>
          </a:p>
          <a:p>
            <a:pPr marL="0" indent="0">
              <a:buNone/>
            </a:pPr>
            <a:r>
              <a:rPr lang="en-US" sz="1500" b="1" dirty="0">
                <a:solidFill>
                  <a:schemeClr val="accent2">
                    <a:lumMod val="75000"/>
                  </a:schemeClr>
                </a:solidFill>
              </a:rPr>
              <a:t>Sample Prayer</a:t>
            </a:r>
            <a:r>
              <a:rPr lang="en-US" sz="1500" dirty="0">
                <a:solidFill>
                  <a:schemeClr val="accent2">
                    <a:lumMod val="75000"/>
                  </a:schemeClr>
                </a:solidFill>
              </a:rPr>
              <a:t>: Dear Heavenly Father, we rejoice that you are just and perfect in all your ways. Thank you for giving us your Law in such detail that we can known what true justice is and can walk in this wisdom in our own lives and in selecting those who lead us. Our desire is to live in a nation that obeys your just ways; a nation whose God is the Lord. We are so grateful for your faithfulness to us through sustaining your creation each day, and most of all, through your Holy Spirit who keeps us in the saving knowledge of Jesus Christ. May our lives glorify you each day. Amen.</a:t>
            </a:r>
            <a:endParaRPr lang="en-US" sz="1500" dirty="0">
              <a:solidFill>
                <a:schemeClr val="accent1">
                  <a:lumMod val="75000"/>
                </a:schemeClr>
              </a:solidFill>
            </a:endParaRPr>
          </a:p>
        </p:txBody>
      </p:sp>
      <p:pic>
        <p:nvPicPr>
          <p:cNvPr id="6" name="Content Placeholder 5" descr="Rock formation">
            <a:extLst>
              <a:ext uri="{FF2B5EF4-FFF2-40B4-BE49-F238E27FC236}">
                <a16:creationId xmlns:a16="http://schemas.microsoft.com/office/drawing/2014/main" id="{DD84AEA0-11EC-BF35-BBC8-9FC981D005D0}"/>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p:blipFill>
        <p:spPr>
          <a:xfrm>
            <a:off x="6331371" y="1980527"/>
            <a:ext cx="4899162" cy="3263086"/>
          </a:xfrm>
        </p:spPr>
      </p:pic>
      <p:sp>
        <p:nvSpPr>
          <p:cNvPr id="4" name="Slide Number Placeholder 3">
            <a:extLst>
              <a:ext uri="{FF2B5EF4-FFF2-40B4-BE49-F238E27FC236}">
                <a16:creationId xmlns:a16="http://schemas.microsoft.com/office/drawing/2014/main" id="{F1C1EEA5-D37B-FCA3-93B7-A2F6A09C1A27}"/>
              </a:ext>
            </a:extLst>
          </p:cNvPr>
          <p:cNvSpPr>
            <a:spLocks noGrp="1"/>
          </p:cNvSpPr>
          <p:nvPr>
            <p:ph type="sldNum" sz="quarter" idx="12"/>
          </p:nvPr>
        </p:nvSpPr>
        <p:spPr>
          <a:xfrm>
            <a:off x="10167673" y="6400030"/>
            <a:ext cx="1107230" cy="320591"/>
          </a:xfrm>
        </p:spPr>
        <p:txBody>
          <a:bodyPr anchor="b">
            <a:normAutofit/>
          </a:bodyPr>
          <a:lstStyle/>
          <a:p>
            <a:pPr>
              <a:spcAft>
                <a:spcPts val="600"/>
              </a:spcAft>
            </a:pPr>
            <a:fld id="{DA60BA0E-20D0-4E7C-B286-26C960A6788F}" type="slidenum">
              <a:rPr lang="en-US" smtClean="0"/>
              <a:pPr>
                <a:spcAft>
                  <a:spcPts val="600"/>
                </a:spcAft>
              </a:pPr>
              <a:t>28</a:t>
            </a:fld>
            <a:endParaRPr lang="en-US" dirty="0"/>
          </a:p>
        </p:txBody>
      </p:sp>
    </p:spTree>
    <p:extLst>
      <p:ext uri="{BB962C8B-B14F-4D97-AF65-F5344CB8AC3E}">
        <p14:creationId xmlns:p14="http://schemas.microsoft.com/office/powerpoint/2010/main" val="1808079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FDA71-7DE0-7619-40AE-0C300E1A7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D77E8A-4952-E7D3-E4B8-CF0C41F54F2B}"/>
              </a:ext>
            </a:extLst>
          </p:cNvPr>
          <p:cNvSpPr>
            <a:spLocks noGrp="1"/>
          </p:cNvSpPr>
          <p:nvPr>
            <p:ph type="title"/>
          </p:nvPr>
        </p:nvSpPr>
        <p:spPr>
          <a:xfrm>
            <a:off x="838200" y="365126"/>
            <a:ext cx="10515600" cy="365126"/>
          </a:xfrm>
        </p:spPr>
        <p:txBody>
          <a:bodyPr>
            <a:normAutofit fontScale="90000"/>
          </a:bodyPr>
          <a:lstStyle/>
          <a:p>
            <a:pPr algn="ctr" defTabSz="914126">
              <a:lnSpc>
                <a:spcPct val="85000"/>
              </a:lnSpc>
            </a:pPr>
            <a:r>
              <a:rPr lang="en-US" sz="2399" spc="-50" dirty="0">
                <a:solidFill>
                  <a:schemeClr val="accent2">
                    <a:lumMod val="75000"/>
                  </a:schemeClr>
                </a:solidFill>
              </a:rPr>
              <a:t>Deuteronomy: Study Question </a:t>
            </a:r>
            <a:r>
              <a:rPr lang="en-US" sz="2399" b="1" spc="-50" dirty="0">
                <a:solidFill>
                  <a:schemeClr val="accent2">
                    <a:lumMod val="75000"/>
                  </a:schemeClr>
                </a:solidFill>
              </a:rPr>
              <a:t>Answers</a:t>
            </a:r>
          </a:p>
        </p:txBody>
      </p:sp>
      <p:sp>
        <p:nvSpPr>
          <p:cNvPr id="3" name="Slide Number Placeholder 2">
            <a:extLst>
              <a:ext uri="{FF2B5EF4-FFF2-40B4-BE49-F238E27FC236}">
                <a16:creationId xmlns:a16="http://schemas.microsoft.com/office/drawing/2014/main" id="{C62A34FB-5BA5-CD35-C0AC-420E2274E34D}"/>
              </a:ext>
            </a:extLst>
          </p:cNvPr>
          <p:cNvSpPr>
            <a:spLocks noGrp="1"/>
          </p:cNvSpPr>
          <p:nvPr>
            <p:ph type="sldNum" sz="quarter" idx="12"/>
          </p:nvPr>
        </p:nvSpPr>
        <p:spPr/>
        <p:txBody>
          <a:bodyPr/>
          <a:lstStyle/>
          <a:p>
            <a:fld id="{EB37DED6-D4C7-42EE-AB49-D2E39E64FDE4}" type="slidenum">
              <a:rPr lang="en-US" smtClean="0"/>
              <a:t>29</a:t>
            </a:fld>
            <a:endParaRPr lang="en-US" dirty="0"/>
          </a:p>
        </p:txBody>
      </p:sp>
      <p:sp>
        <p:nvSpPr>
          <p:cNvPr id="6" name="TextBox 5">
            <a:extLst>
              <a:ext uri="{FF2B5EF4-FFF2-40B4-BE49-F238E27FC236}">
                <a16:creationId xmlns:a16="http://schemas.microsoft.com/office/drawing/2014/main" id="{C8995783-DDCB-5401-AE31-B85C1B888F7B}"/>
              </a:ext>
            </a:extLst>
          </p:cNvPr>
          <p:cNvSpPr txBox="1"/>
          <p:nvPr/>
        </p:nvSpPr>
        <p:spPr>
          <a:xfrm>
            <a:off x="914400" y="816735"/>
            <a:ext cx="10234859" cy="5955476"/>
          </a:xfrm>
          <a:prstGeom prst="rect">
            <a:avLst/>
          </a:prstGeom>
          <a:noFill/>
        </p:spPr>
        <p:txBody>
          <a:bodyPr wrap="square" rtlCol="0">
            <a:spAutoFit/>
          </a:bodyPr>
          <a:lstStyle/>
          <a:p>
            <a:pPr marL="228531" indent="-228531" defTabSz="457063">
              <a:buFont typeface="+mj-lt"/>
              <a:buAutoNum type="arabicPeriod"/>
              <a:defRPr/>
            </a:pPr>
            <a:r>
              <a:rPr lang="en-US" sz="1100" dirty="0">
                <a:solidFill>
                  <a:srgbClr val="A5A5A5">
                    <a:lumMod val="50000"/>
                  </a:srgbClr>
                </a:solidFill>
              </a:rPr>
              <a:t>Read </a:t>
            </a:r>
            <a:r>
              <a:rPr lang="de-DE" sz="1100" dirty="0">
                <a:solidFill>
                  <a:srgbClr val="A5A5A5">
                    <a:lumMod val="50000"/>
                  </a:srgbClr>
                </a:solidFill>
                <a:hlinkClick r:id="rId2"/>
              </a:rPr>
              <a:t>Deuteronomy 7:7-13</a:t>
            </a:r>
            <a:r>
              <a:rPr lang="de-DE" sz="1100" dirty="0">
                <a:solidFill>
                  <a:srgbClr val="A5A5A5">
                    <a:lumMod val="50000"/>
                  </a:srgbClr>
                </a:solidFill>
              </a:rPr>
              <a:t> and </a:t>
            </a:r>
            <a:r>
              <a:rPr lang="de-DE" sz="1100" dirty="0">
                <a:solidFill>
                  <a:srgbClr val="A5A5A5">
                    <a:lumMod val="50000"/>
                  </a:srgbClr>
                </a:solidFill>
                <a:hlinkClick r:id="rId3"/>
              </a:rPr>
              <a:t>Deuteronomy 10:15-18</a:t>
            </a:r>
            <a:r>
              <a:rPr lang="de-DE" sz="1100" dirty="0">
                <a:solidFill>
                  <a:srgbClr val="A5A5A5">
                    <a:lumMod val="50000"/>
                  </a:srgbClr>
                </a:solidFill>
              </a:rPr>
              <a:t> and</a:t>
            </a:r>
            <a:r>
              <a:rPr lang="en-US" sz="1100" dirty="0"/>
              <a:t> answer the two questions below.</a:t>
            </a:r>
          </a:p>
          <a:p>
            <a:pPr marL="228531" indent="-228531" defTabSz="457063">
              <a:buFont typeface="+mj-lt"/>
              <a:buAutoNum type="arabicPeriod"/>
              <a:defRPr/>
            </a:pPr>
            <a:endParaRPr lang="en-US" sz="11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What do these verses teach you about the character of God? </a:t>
            </a:r>
            <a:r>
              <a:rPr lang="en-US" sz="1000" b="1" dirty="0">
                <a:solidFill>
                  <a:schemeClr val="accent2">
                    <a:lumMod val="75000"/>
                  </a:schemeClr>
                </a:solidFill>
              </a:rPr>
              <a:t>Answer:</a:t>
            </a:r>
            <a:r>
              <a:rPr lang="en-US" sz="1000" dirty="0">
                <a:solidFill>
                  <a:schemeClr val="accent2">
                    <a:lumMod val="75000"/>
                  </a:schemeClr>
                </a:solidFill>
              </a:rPr>
              <a:t> These passages teach us that Israel’s God is the only Lord God (7:9, 10:17), that he chose them and set his love on them to keep the oath he made to their fathers (Abraham, Isaac, and Jacob). It is God who chooses to set his heart in love toward his people (10:15, 1 John 4:10). God is faithful in keeping his covenants and is steadfast in his love toward those who love him and keep his commandments. It is God alone who blesses and multiplies us with family, food, and all other goods (7:12-13). In addition, God is just and fair in all his judgments. He will not show partiality but will execute justice for the orphan, the widow, and sojourner. He warns that he will destroy those who hate him (i.e., those who willfully disobey him and teach others to do the same), and He will repay them to their faces.</a:t>
            </a: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r>
              <a:rPr lang="en-US" sz="1000" dirty="0"/>
              <a:t>How do these passages help you understand the things that please God? (See also </a:t>
            </a:r>
            <a:r>
              <a:rPr lang="en-US" sz="1000" dirty="0">
                <a:hlinkClick r:id="rId4"/>
              </a:rPr>
              <a:t>Ephesians 4:1-3</a:t>
            </a:r>
            <a:r>
              <a:rPr lang="en-US" sz="1000" dirty="0"/>
              <a:t>, </a:t>
            </a:r>
            <a:r>
              <a:rPr lang="en-US" sz="1000" dirty="0">
                <a:hlinkClick r:id="rId5"/>
              </a:rPr>
              <a:t>1 Corinthians 11:26-30</a:t>
            </a:r>
            <a:r>
              <a:rPr lang="en-US" sz="1000" dirty="0"/>
              <a:t>, and </a:t>
            </a:r>
            <a:r>
              <a:rPr lang="en-US" sz="1000" dirty="0">
                <a:hlinkClick r:id="rId6"/>
              </a:rPr>
              <a:t>Hebrews 10:26-31</a:t>
            </a:r>
            <a:r>
              <a:rPr lang="en-US" sz="1000" dirty="0"/>
              <a:t>.)</a:t>
            </a:r>
            <a:r>
              <a:rPr lang="en-US" sz="1000" dirty="0">
                <a:solidFill>
                  <a:srgbClr val="A5A5A5">
                    <a:lumMod val="50000"/>
                  </a:srgbClr>
                </a:solidFill>
              </a:rPr>
              <a:t> </a:t>
            </a:r>
            <a:r>
              <a:rPr lang="en-US" sz="1000" b="1" dirty="0">
                <a:solidFill>
                  <a:schemeClr val="accent2">
                    <a:lumMod val="75000"/>
                  </a:schemeClr>
                </a:solidFill>
              </a:rPr>
              <a:t>Answer:</a:t>
            </a:r>
            <a:r>
              <a:rPr lang="en-US" sz="1000" dirty="0">
                <a:solidFill>
                  <a:schemeClr val="accent2">
                    <a:lumMod val="75000"/>
                  </a:schemeClr>
                </a:solidFill>
              </a:rPr>
              <a:t> We show our love to God and please him by striving to obey his commandments and by knowing and trusting that he has set these for our good and our joy (7:9,12).  The verse in 10:16 calls the Israelites to circumcise their hearts and no longer stubbornly live by their own rules. Only the Holy Spirit can truly circumcise our hearts. He did this for the remnant of God in the Old Testament and does so for us now. Moreover, the Holy Spirit dwells in us now that we have been fully cleansed by Christ Jesus. To be filled with the Holy Spirit (Ephesians 5:18) means to rely on His resources to obey God moment by moment. In this way we can walk in a manner worthy of the Lord Jesus (</a:t>
            </a:r>
            <a:r>
              <a:rPr lang="en-US" sz="1000" dirty="0">
                <a:solidFill>
                  <a:schemeClr val="accent2">
                    <a:lumMod val="75000"/>
                  </a:schemeClr>
                </a:solidFill>
                <a:hlinkClick r:id="rId4">
                  <a:extLst>
                    <a:ext uri="{A12FA001-AC4F-418D-AE19-62706E023703}">
                      <ahyp:hlinkClr xmlns:ahyp="http://schemas.microsoft.com/office/drawing/2018/hyperlinkcolor" val="tx"/>
                    </a:ext>
                  </a:extLst>
                </a:hlinkClick>
              </a:rPr>
              <a:t>Ephesians 4:1-3</a:t>
            </a:r>
            <a:r>
              <a:rPr lang="en-US" sz="1000" dirty="0">
                <a:solidFill>
                  <a:schemeClr val="accent2">
                    <a:lumMod val="75000"/>
                  </a:schemeClr>
                </a:solidFill>
              </a:rPr>
              <a:t>), we can do it with humility and bring glory to God knowing that this power is not of ourselves (</a:t>
            </a:r>
            <a:r>
              <a:rPr lang="en-US" sz="1000" dirty="0">
                <a:solidFill>
                  <a:schemeClr val="accent2">
                    <a:lumMod val="75000"/>
                  </a:schemeClr>
                </a:solidFill>
                <a:hlinkClick r:id="rId7">
                  <a:extLst>
                    <a:ext uri="{A12FA001-AC4F-418D-AE19-62706E023703}">
                      <ahyp:hlinkClr xmlns:ahyp="http://schemas.microsoft.com/office/drawing/2018/hyperlinkcolor" val="tx"/>
                    </a:ext>
                  </a:extLst>
                </a:hlinkClick>
              </a:rPr>
              <a:t>1 Corinthians 11:26-30</a:t>
            </a:r>
            <a:r>
              <a:rPr lang="en-US" sz="1000" dirty="0">
                <a:solidFill>
                  <a:schemeClr val="accent2">
                    <a:lumMod val="75000"/>
                  </a:schemeClr>
                </a:solidFill>
              </a:rPr>
              <a:t>), and we can make our election sure by no longer deliberately continuing in sin (</a:t>
            </a:r>
            <a:r>
              <a:rPr lang="en-US" sz="1000" dirty="0">
                <a:solidFill>
                  <a:schemeClr val="accent2">
                    <a:lumMod val="75000"/>
                  </a:schemeClr>
                </a:solidFill>
                <a:hlinkClick r:id="rId6">
                  <a:extLst>
                    <a:ext uri="{A12FA001-AC4F-418D-AE19-62706E023703}">
                      <ahyp:hlinkClr xmlns:ahyp="http://schemas.microsoft.com/office/drawing/2018/hyperlinkcolor" val="tx"/>
                    </a:ext>
                  </a:extLst>
                </a:hlinkClick>
              </a:rPr>
              <a:t>Hebrews 10:26-31</a:t>
            </a:r>
            <a:r>
              <a:rPr lang="en-US" sz="1000" dirty="0">
                <a:solidFill>
                  <a:schemeClr val="accent2">
                    <a:lumMod val="75000"/>
                  </a:schemeClr>
                </a:solidFill>
              </a:rPr>
              <a:t>).</a:t>
            </a:r>
            <a:r>
              <a:rPr lang="en-US" sz="1000" dirty="0">
                <a:solidFill>
                  <a:srgbClr val="A5A5A5">
                    <a:lumMod val="50000"/>
                  </a:srgbClr>
                </a:solidFill>
              </a:rPr>
              <a:t> </a:t>
            </a:r>
          </a:p>
          <a:p>
            <a:pPr marL="228531" indent="-228531" defTabSz="457063">
              <a:buFont typeface="+mj-lt"/>
              <a:buAutoNum type="arabicPeriod"/>
              <a:defRPr/>
            </a:pPr>
            <a:endParaRPr lang="en-US" sz="1100" dirty="0">
              <a:hlinkClick r:id="" action="ppaction://noaction"/>
            </a:endParaRPr>
          </a:p>
          <a:p>
            <a:pPr marL="228531" indent="-228531" defTabSz="457063">
              <a:buFont typeface="+mj-lt"/>
              <a:buAutoNum type="arabicPeriod"/>
              <a:defRPr/>
            </a:pPr>
            <a:r>
              <a:rPr lang="en-US" sz="1100" dirty="0">
                <a:solidFill>
                  <a:srgbClr val="A5A5A5">
                    <a:lumMod val="50000"/>
                  </a:srgbClr>
                </a:solidFill>
              </a:rPr>
              <a:t>Read </a:t>
            </a:r>
            <a:r>
              <a:rPr lang="en-US" sz="1100" dirty="0">
                <a:solidFill>
                  <a:srgbClr val="A5A5A5">
                    <a:lumMod val="50000"/>
                  </a:srgbClr>
                </a:solidFill>
                <a:hlinkClick r:id="rId8"/>
              </a:rPr>
              <a:t>Deuteronomy 2:16-18</a:t>
            </a:r>
            <a:r>
              <a:rPr lang="en-US" sz="1100" dirty="0">
                <a:solidFill>
                  <a:srgbClr val="A5A5A5">
                    <a:lumMod val="50000"/>
                  </a:srgbClr>
                </a:solidFill>
              </a:rPr>
              <a:t>. Who was punished with death in the wilderness before Israel could enter the Promised Land and why? (See also </a:t>
            </a:r>
            <a:r>
              <a:rPr lang="en-US" sz="1100" dirty="0">
                <a:solidFill>
                  <a:srgbClr val="A5A5A5">
                    <a:lumMod val="50000"/>
                  </a:srgbClr>
                </a:solidFill>
                <a:hlinkClick r:id="rId9"/>
              </a:rPr>
              <a:t>Numbers 14:20-30</a:t>
            </a:r>
            <a:r>
              <a:rPr lang="en-US" sz="1100" dirty="0">
                <a:solidFill>
                  <a:srgbClr val="A5A5A5">
                    <a:lumMod val="50000"/>
                  </a:srgbClr>
                </a:solidFill>
              </a:rPr>
              <a:t>.) </a:t>
            </a:r>
            <a:r>
              <a:rPr lang="en-US" sz="1000" b="1" dirty="0">
                <a:solidFill>
                  <a:schemeClr val="accent2">
                    <a:lumMod val="75000"/>
                  </a:schemeClr>
                </a:solidFill>
              </a:rPr>
              <a:t>Answer:</a:t>
            </a:r>
            <a:r>
              <a:rPr lang="en-US" sz="1000" dirty="0">
                <a:solidFill>
                  <a:schemeClr val="accent2">
                    <a:lumMod val="75000"/>
                  </a:schemeClr>
                </a:solidFill>
              </a:rPr>
              <a:t> All the men of war (i.e., 20 years and older), except Joshua and Caleb, received the punishment to die in the wilderness during the 40-year wandering. They received this punishment because even after they had seen the great works of the Lord against Egypt to bring them out of the land and how He had provided and protected them on their journey, that first generation of fighting men refused to trust the Lord to make them victorious in taking the Promised Land.</a:t>
            </a: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r>
              <a:rPr lang="en-US" sz="1100" dirty="0">
                <a:solidFill>
                  <a:srgbClr val="A5A5A5">
                    <a:lumMod val="50000"/>
                  </a:srgbClr>
                </a:solidFill>
              </a:rPr>
              <a:t>What does </a:t>
            </a:r>
            <a:r>
              <a:rPr lang="en-US" sz="1100" dirty="0">
                <a:solidFill>
                  <a:srgbClr val="A5A5A5">
                    <a:lumMod val="50000"/>
                  </a:srgbClr>
                </a:solidFill>
                <a:hlinkClick r:id="rId10"/>
              </a:rPr>
              <a:t>Deuteronomy 16:18-20</a:t>
            </a:r>
            <a:r>
              <a:rPr lang="en-US" sz="1100" dirty="0">
                <a:solidFill>
                  <a:srgbClr val="A5A5A5">
                    <a:lumMod val="50000"/>
                  </a:srgbClr>
                </a:solidFill>
              </a:rPr>
              <a:t> tell us about how democracy fits within a theocracy? </a:t>
            </a:r>
            <a:r>
              <a:rPr lang="en-US" sz="1000" b="1" dirty="0">
                <a:solidFill>
                  <a:schemeClr val="accent2">
                    <a:lumMod val="75000"/>
                  </a:schemeClr>
                </a:solidFill>
              </a:rPr>
              <a:t>Answer:</a:t>
            </a:r>
            <a:r>
              <a:rPr lang="en-US" sz="1000" dirty="0">
                <a:solidFill>
                  <a:schemeClr val="accent2">
                    <a:lumMod val="75000"/>
                  </a:schemeClr>
                </a:solidFill>
              </a:rPr>
              <a:t> Israel was to live in the land governed by the Ten Commandments, and all the statues and laws the Lord had given them through Moses making God their ultimate King. And within this theocracy, God instructed them to appoint judges and officers in their town to carry out His righteous judgments with wisdom in the pursuit of justice without partiality. The people were given the task to select those who would carry out God’s righteous laws, which means they had the privilege and responsibility to choose wisely like we are to do within our democracy.</a:t>
            </a:r>
          </a:p>
          <a:p>
            <a:pPr marL="228531" indent="-228531" defTabSz="457063">
              <a:buFont typeface="+mj-lt"/>
              <a:buAutoNum type="arabicPeriod"/>
              <a:defRPr/>
            </a:pPr>
            <a:endParaRPr lang="en-US" sz="1100" dirty="0">
              <a:solidFill>
                <a:srgbClr val="A5A5A5">
                  <a:lumMod val="50000"/>
                </a:srgbClr>
              </a:solidFill>
            </a:endParaRPr>
          </a:p>
          <a:p>
            <a:pPr marL="228531" indent="-228531" defTabSz="457063">
              <a:buFont typeface="+mj-lt"/>
              <a:buAutoNum type="arabicPeriod"/>
              <a:defRPr/>
            </a:pPr>
            <a:r>
              <a:rPr lang="en-US" sz="1100" dirty="0">
                <a:solidFill>
                  <a:srgbClr val="A5A5A5">
                    <a:lumMod val="50000"/>
                  </a:srgbClr>
                </a:solidFill>
              </a:rPr>
              <a:t>How do </a:t>
            </a:r>
            <a:r>
              <a:rPr lang="en-US" sz="1100" dirty="0">
                <a:solidFill>
                  <a:srgbClr val="A5A5A5">
                    <a:lumMod val="50000"/>
                  </a:srgbClr>
                </a:solidFill>
                <a:hlinkClick r:id="rId11"/>
              </a:rPr>
              <a:t>Exodus 22:16-17</a:t>
            </a:r>
            <a:r>
              <a:rPr lang="en-US" sz="1100" dirty="0">
                <a:solidFill>
                  <a:srgbClr val="A5A5A5">
                    <a:lumMod val="50000"/>
                  </a:srgbClr>
                </a:solidFill>
              </a:rPr>
              <a:t> and </a:t>
            </a:r>
            <a:r>
              <a:rPr lang="en-US" sz="1100" dirty="0">
                <a:solidFill>
                  <a:srgbClr val="A5A5A5">
                    <a:lumMod val="50000"/>
                  </a:srgbClr>
                </a:solidFill>
                <a:hlinkClick r:id="rId12"/>
              </a:rPr>
              <a:t>Deuteronomy 22:22-29</a:t>
            </a:r>
            <a:r>
              <a:rPr lang="en-US" sz="1100" dirty="0">
                <a:solidFill>
                  <a:srgbClr val="A5A5A5">
                    <a:lumMod val="50000"/>
                  </a:srgbClr>
                </a:solidFill>
              </a:rPr>
              <a:t> address the following offenses against God and mankind? </a:t>
            </a:r>
          </a:p>
          <a:p>
            <a:pPr marL="228531" indent="-228531" defTabSz="457063">
              <a:buFont typeface="+mj-lt"/>
              <a:buAutoNum type="arabicPeriod"/>
              <a:defRPr/>
            </a:pPr>
            <a:endParaRPr lang="en-US" sz="11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Consenting fornication between a man and a woman when neither of them were betrothed to other people. </a:t>
            </a:r>
            <a:r>
              <a:rPr lang="en-US" sz="1000" b="1" dirty="0">
                <a:solidFill>
                  <a:schemeClr val="accent2">
                    <a:lumMod val="75000"/>
                  </a:schemeClr>
                </a:solidFill>
              </a:rPr>
              <a:t>Answer:</a:t>
            </a:r>
            <a:r>
              <a:rPr lang="en-US" sz="1000" dirty="0">
                <a:solidFill>
                  <a:schemeClr val="accent2">
                    <a:lumMod val="75000"/>
                  </a:schemeClr>
                </a:solidFill>
              </a:rPr>
              <a:t> If a man seduced a virgin woman who was not betrothed; he was to marry her unless her father refused him. The man was still obligated to pay the bride price even if her father refused to give her in marriage. (</a:t>
            </a:r>
            <a:r>
              <a:rPr lang="en-US" sz="1000" dirty="0">
                <a:solidFill>
                  <a:schemeClr val="accent2">
                    <a:lumMod val="75000"/>
                  </a:schemeClr>
                </a:solidFill>
                <a:hlinkClick r:id="rId11">
                  <a:extLst>
                    <a:ext uri="{A12FA001-AC4F-418D-AE19-62706E023703}">
                      <ahyp:hlinkClr xmlns:ahyp="http://schemas.microsoft.com/office/drawing/2018/hyperlinkcolor" val="tx"/>
                    </a:ext>
                  </a:extLst>
                </a:hlinkClick>
              </a:rPr>
              <a:t>Exodus 22:16-17</a:t>
            </a:r>
            <a:r>
              <a:rPr lang="en-US" sz="1000" dirty="0">
                <a:solidFill>
                  <a:schemeClr val="accent2">
                    <a:lumMod val="75000"/>
                  </a:schemeClr>
                </a:solidFill>
              </a:rPr>
              <a:t>, </a:t>
            </a:r>
            <a:r>
              <a:rPr lang="en-US" sz="1000" dirty="0">
                <a:solidFill>
                  <a:schemeClr val="accent2">
                    <a:lumMod val="75000"/>
                  </a:schemeClr>
                </a:solidFill>
                <a:hlinkClick r:id="rId13">
                  <a:extLst>
                    <a:ext uri="{A12FA001-AC4F-418D-AE19-62706E023703}">
                      <ahyp:hlinkClr xmlns:ahyp="http://schemas.microsoft.com/office/drawing/2018/hyperlinkcolor" val="tx"/>
                    </a:ext>
                  </a:extLst>
                </a:hlinkClick>
              </a:rPr>
              <a:t>Deuteronomy 22:28-29</a:t>
            </a:r>
            <a:r>
              <a:rPr lang="en-US" sz="1000" dirty="0">
                <a:solidFill>
                  <a:schemeClr val="accent2">
                    <a:lumMod val="75000"/>
                  </a:schemeClr>
                </a:solidFill>
              </a:rPr>
              <a:t>)</a:t>
            </a:r>
          </a:p>
          <a:p>
            <a:pPr marL="685594" lvl="1" indent="-228531" defTabSz="457063">
              <a:buFont typeface="+mj-lt"/>
              <a:buAutoNum type="alphaLcParenR"/>
              <a:defRPr/>
            </a:pPr>
            <a:endParaRPr lang="en-US" sz="1000" dirty="0">
              <a:solidFill>
                <a:schemeClr val="accent2">
                  <a:lumMod val="75000"/>
                </a:schemeClr>
              </a:solidFill>
            </a:endParaRPr>
          </a:p>
          <a:p>
            <a:pPr marL="685594" lvl="1" indent="-228531" defTabSz="457063">
              <a:buFont typeface="+mj-lt"/>
              <a:buAutoNum type="alphaLcParenR"/>
              <a:defRPr/>
            </a:pPr>
            <a:r>
              <a:rPr lang="en-US" sz="1000" dirty="0">
                <a:solidFill>
                  <a:srgbClr val="A5A5A5">
                    <a:lumMod val="50000"/>
                  </a:srgbClr>
                </a:solidFill>
              </a:rPr>
              <a:t>Consenting fornication between a man and a woman when the woman was betrothed or married to someone else. </a:t>
            </a:r>
            <a:r>
              <a:rPr lang="en-US" sz="1000" b="1" dirty="0">
                <a:solidFill>
                  <a:schemeClr val="accent2">
                    <a:lumMod val="75000"/>
                  </a:schemeClr>
                </a:solidFill>
              </a:rPr>
              <a:t>Answer:</a:t>
            </a:r>
            <a:r>
              <a:rPr lang="en-US" sz="1000" dirty="0">
                <a:solidFill>
                  <a:schemeClr val="accent2">
                    <a:lumMod val="75000"/>
                  </a:schemeClr>
                </a:solidFill>
              </a:rPr>
              <a:t> Both the man and the woman were to die. (</a:t>
            </a:r>
            <a:r>
              <a:rPr lang="en-US" sz="1000" dirty="0">
                <a:solidFill>
                  <a:schemeClr val="accent2">
                    <a:lumMod val="75000"/>
                  </a:schemeClr>
                </a:solidFill>
                <a:hlinkClick r:id="rId14">
                  <a:extLst>
                    <a:ext uri="{A12FA001-AC4F-418D-AE19-62706E023703}">
                      <ahyp:hlinkClr xmlns:ahyp="http://schemas.microsoft.com/office/drawing/2018/hyperlinkcolor" val="tx"/>
                    </a:ext>
                  </a:extLst>
                </a:hlinkClick>
              </a:rPr>
              <a:t>Deuteronomy 22:22-24</a:t>
            </a:r>
            <a:r>
              <a:rPr lang="en-US" sz="1000" dirty="0">
                <a:solidFill>
                  <a:schemeClr val="accent2">
                    <a:lumMod val="75000"/>
                  </a:schemeClr>
                </a:solidFill>
              </a:rPr>
              <a:t>)</a:t>
            </a:r>
          </a:p>
          <a:p>
            <a:pPr marL="685594" lvl="1" indent="-228531" defTabSz="457063">
              <a:buFont typeface="+mj-lt"/>
              <a:buAutoNum type="alphaLcParenR"/>
              <a:defRPr/>
            </a:pPr>
            <a:endParaRPr lang="en-US" sz="1000" dirty="0">
              <a:solidFill>
                <a:srgbClr val="A5A5A5">
                  <a:lumMod val="50000"/>
                </a:srgbClr>
              </a:solidFill>
            </a:endParaRPr>
          </a:p>
          <a:p>
            <a:pPr marL="685594" lvl="1" indent="-228531" defTabSz="457063">
              <a:buFont typeface="+mj-lt"/>
              <a:buAutoNum type="alphaLcParenR"/>
              <a:defRPr/>
            </a:pPr>
            <a:r>
              <a:rPr lang="en-US" sz="1000" dirty="0">
                <a:solidFill>
                  <a:srgbClr val="A5A5A5">
                    <a:lumMod val="50000"/>
                  </a:srgbClr>
                </a:solidFill>
              </a:rPr>
              <a:t>Rape of a woman.</a:t>
            </a:r>
            <a:r>
              <a:rPr lang="en-US" sz="1000" b="1" dirty="0">
                <a:solidFill>
                  <a:srgbClr val="A5A5A5">
                    <a:lumMod val="50000"/>
                  </a:srgbClr>
                </a:solidFill>
              </a:rPr>
              <a:t> Answer:</a:t>
            </a:r>
            <a:r>
              <a:rPr lang="en-US" sz="1000" dirty="0">
                <a:solidFill>
                  <a:srgbClr val="A5A5A5">
                    <a:lumMod val="50000"/>
                  </a:srgbClr>
                </a:solidFill>
              </a:rPr>
              <a:t> </a:t>
            </a:r>
            <a:r>
              <a:rPr lang="en-US" sz="1000" dirty="0">
                <a:solidFill>
                  <a:schemeClr val="accent2">
                    <a:lumMod val="75000"/>
                  </a:schemeClr>
                </a:solidFill>
              </a:rPr>
              <a:t>Only the man was to be executed because there was no fault in the woman who cried out with no one to rescue her. (</a:t>
            </a:r>
            <a:r>
              <a:rPr lang="en-US" sz="1000" dirty="0">
                <a:solidFill>
                  <a:schemeClr val="accent2">
                    <a:lumMod val="75000"/>
                  </a:schemeClr>
                </a:solidFill>
                <a:hlinkClick r:id="rId15">
                  <a:extLst>
                    <a:ext uri="{A12FA001-AC4F-418D-AE19-62706E023703}">
                      <ahyp:hlinkClr xmlns:ahyp="http://schemas.microsoft.com/office/drawing/2018/hyperlinkcolor" val="tx"/>
                    </a:ext>
                  </a:extLst>
                </a:hlinkClick>
              </a:rPr>
              <a:t>Deuteronomy 22:25-27</a:t>
            </a:r>
            <a:r>
              <a:rPr lang="en-US" sz="1000" dirty="0">
                <a:solidFill>
                  <a:schemeClr val="accent2">
                    <a:lumMod val="75000"/>
                  </a:schemeClr>
                </a:solidFill>
              </a:rPr>
              <a:t>)</a:t>
            </a:r>
          </a:p>
          <a:p>
            <a:pPr marL="228531" indent="-228531" defTabSz="457063">
              <a:buFont typeface="+mj-lt"/>
              <a:buAutoNum type="arabicPeriod"/>
              <a:defRPr/>
            </a:pPr>
            <a:endParaRPr lang="en-US" sz="1100" dirty="0"/>
          </a:p>
          <a:p>
            <a:pPr marL="228531" indent="-228531" defTabSz="457063">
              <a:buFont typeface="+mj-lt"/>
              <a:buAutoNum type="arabicPeriod"/>
              <a:defRPr/>
            </a:pPr>
            <a:endParaRPr lang="en-US" sz="1100" dirty="0"/>
          </a:p>
        </p:txBody>
      </p:sp>
    </p:spTree>
    <p:extLst>
      <p:ext uri="{BB962C8B-B14F-4D97-AF65-F5344CB8AC3E}">
        <p14:creationId xmlns:p14="http://schemas.microsoft.com/office/powerpoint/2010/main" val="1206801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6AB28-5FD8-42C2-816E-93DAA102B50F}"/>
              </a:ext>
            </a:extLst>
          </p:cNvPr>
          <p:cNvSpPr>
            <a:spLocks noGrp="1"/>
          </p:cNvSpPr>
          <p:nvPr>
            <p:ph type="title"/>
          </p:nvPr>
        </p:nvSpPr>
        <p:spPr>
          <a:xfrm>
            <a:off x="1145582" y="458748"/>
            <a:ext cx="10152065" cy="1066244"/>
          </a:xfrm>
        </p:spPr>
        <p:txBody>
          <a:bodyPr>
            <a:normAutofit/>
          </a:bodyPr>
          <a:lstStyle/>
          <a:p>
            <a:pPr algn="ctr"/>
            <a:r>
              <a:rPr lang="en-US" dirty="0"/>
              <a:t>Our Goals in Studying the Bible</a:t>
            </a:r>
            <a:endParaRPr lang="en-US" sz="3198" dirty="0"/>
          </a:p>
        </p:txBody>
      </p:sp>
      <p:sp>
        <p:nvSpPr>
          <p:cNvPr id="3" name="Content Placeholder 2">
            <a:extLst>
              <a:ext uri="{FF2B5EF4-FFF2-40B4-BE49-F238E27FC236}">
                <a16:creationId xmlns:a16="http://schemas.microsoft.com/office/drawing/2014/main" id="{54CE2815-58F7-425A-8FA7-0D308D6F1399}"/>
              </a:ext>
            </a:extLst>
          </p:cNvPr>
          <p:cNvSpPr>
            <a:spLocks noGrp="1"/>
          </p:cNvSpPr>
          <p:nvPr>
            <p:ph idx="1"/>
          </p:nvPr>
        </p:nvSpPr>
        <p:spPr>
          <a:xfrm>
            <a:off x="839569" y="1524992"/>
            <a:ext cx="10663932" cy="3656152"/>
          </a:xfrm>
        </p:spPr>
        <p:txBody>
          <a:bodyPr>
            <a:noAutofit/>
          </a:bodyPr>
          <a:lstStyle/>
          <a:p>
            <a:pPr marL="0" indent="0">
              <a:buNone/>
            </a:pPr>
            <a:r>
              <a:rPr lang="en-US" sz="1600" dirty="0"/>
              <a:t>To better …..</a:t>
            </a:r>
          </a:p>
          <a:p>
            <a:pPr indent="-182825">
              <a:spcBef>
                <a:spcPts val="1600"/>
              </a:spcBef>
            </a:pPr>
            <a:r>
              <a:rPr lang="en-US" sz="1500" dirty="0"/>
              <a:t>Understand the Only true God; the Author of the Bible. </a:t>
            </a:r>
            <a:r>
              <a:rPr lang="en-US" sz="1300" dirty="0"/>
              <a:t>(</a:t>
            </a:r>
            <a:r>
              <a:rPr lang="en-US" sz="1300" dirty="0">
                <a:hlinkClick r:id="rId2"/>
              </a:rPr>
              <a:t>2 Timothy 3:16-17</a:t>
            </a:r>
            <a:r>
              <a:rPr lang="en-US" sz="1300" dirty="0"/>
              <a:t>, </a:t>
            </a:r>
            <a:r>
              <a:rPr lang="en-US" sz="1300" dirty="0">
                <a:hlinkClick r:id="rId3"/>
              </a:rPr>
              <a:t>2 Peter 1:20-21</a:t>
            </a:r>
            <a:r>
              <a:rPr lang="en-US" sz="1300" dirty="0"/>
              <a:t>, </a:t>
            </a:r>
            <a:r>
              <a:rPr lang="en-US" sz="1300" dirty="0">
                <a:hlinkClick r:id="rId4"/>
              </a:rPr>
              <a:t>1 John 5:20 </a:t>
            </a:r>
            <a:r>
              <a:rPr lang="en-US" sz="1300" dirty="0"/>
              <a:t>, </a:t>
            </a:r>
            <a:r>
              <a:rPr lang="en-US" sz="1300" dirty="0">
                <a:hlinkClick r:id="rId5"/>
              </a:rPr>
              <a:t>Jeremiah 9:23-24</a:t>
            </a:r>
            <a:r>
              <a:rPr lang="en-US" sz="1300" dirty="0"/>
              <a:t>)</a:t>
            </a:r>
          </a:p>
          <a:p>
            <a:pPr indent="-182825">
              <a:spcBef>
                <a:spcPts val="1600"/>
              </a:spcBef>
            </a:pPr>
            <a:r>
              <a:rPr lang="en-US" sz="1500" dirty="0"/>
              <a:t>Learn How He works in the World and in our Lives. </a:t>
            </a:r>
            <a:r>
              <a:rPr lang="en-US" sz="1300" dirty="0"/>
              <a:t>(</a:t>
            </a:r>
            <a:r>
              <a:rPr lang="en-US" sz="1300" dirty="0">
                <a:hlinkClick r:id="rId6"/>
              </a:rPr>
              <a:t>Job 40:6-14</a:t>
            </a:r>
            <a:r>
              <a:rPr lang="en-US" sz="1300" dirty="0"/>
              <a:t>, </a:t>
            </a:r>
            <a:r>
              <a:rPr lang="en-US" sz="1300" dirty="0">
                <a:hlinkClick r:id="rId7"/>
              </a:rPr>
              <a:t>Isaiah 45:6-7</a:t>
            </a:r>
            <a:r>
              <a:rPr lang="en-US" sz="1300" dirty="0"/>
              <a:t>, </a:t>
            </a:r>
            <a:r>
              <a:rPr lang="en-US" sz="1300" dirty="0">
                <a:hlinkClick r:id="rId8"/>
              </a:rPr>
              <a:t>Isaiah 46:8-10</a:t>
            </a:r>
            <a:r>
              <a:rPr lang="en-US" sz="1300" dirty="0"/>
              <a:t>, </a:t>
            </a:r>
            <a:r>
              <a:rPr lang="en-US" sz="1300" dirty="0">
                <a:hlinkClick r:id="rId9"/>
              </a:rPr>
              <a:t>Philippians 2:12-13</a:t>
            </a:r>
            <a:r>
              <a:rPr lang="en-US" sz="1300" dirty="0"/>
              <a:t>)</a:t>
            </a:r>
          </a:p>
          <a:p>
            <a:pPr indent="-182825">
              <a:spcBef>
                <a:spcPts val="1600"/>
              </a:spcBef>
            </a:pPr>
            <a:r>
              <a:rPr lang="en-US" sz="1500" dirty="0"/>
              <a:t>Understand Ourselves and the Hearts of Mankind. </a:t>
            </a:r>
            <a:r>
              <a:rPr lang="en-US" sz="1300" dirty="0"/>
              <a:t>(</a:t>
            </a:r>
            <a:r>
              <a:rPr lang="en-US" sz="1300" dirty="0">
                <a:hlinkClick r:id="rId10"/>
              </a:rPr>
              <a:t>Jeremiah 17:9</a:t>
            </a:r>
            <a:r>
              <a:rPr lang="en-US" sz="1300" dirty="0"/>
              <a:t>, </a:t>
            </a:r>
            <a:r>
              <a:rPr lang="en-US" sz="1300" dirty="0">
                <a:hlinkClick r:id="rId11"/>
              </a:rPr>
              <a:t>2 Timothy 3:13</a:t>
            </a:r>
            <a:r>
              <a:rPr lang="en-US" sz="1300" dirty="0"/>
              <a:t>, </a:t>
            </a:r>
            <a:r>
              <a:rPr lang="en-US" sz="1300" dirty="0">
                <a:hlinkClick r:id="rId12"/>
              </a:rPr>
              <a:t>Ephesians 5:7-10</a:t>
            </a:r>
            <a:r>
              <a:rPr lang="en-US" sz="1300" dirty="0"/>
              <a:t>)</a:t>
            </a:r>
          </a:p>
          <a:p>
            <a:pPr indent="-182825">
              <a:spcBef>
                <a:spcPts val="1600"/>
              </a:spcBef>
            </a:pPr>
            <a:r>
              <a:rPr lang="en-US" sz="1500" dirty="0"/>
              <a:t>Come to Know What Pleases and Grieves God. </a:t>
            </a:r>
            <a:r>
              <a:rPr lang="en-US" sz="1300" dirty="0"/>
              <a:t>(</a:t>
            </a:r>
            <a:r>
              <a:rPr lang="en-US" sz="1300" dirty="0">
                <a:hlinkClick r:id="rId13"/>
              </a:rPr>
              <a:t>1 Thessalonians 4:1</a:t>
            </a:r>
            <a:r>
              <a:rPr lang="en-US" sz="1300" dirty="0"/>
              <a:t>, </a:t>
            </a:r>
            <a:r>
              <a:rPr lang="en-US" sz="1300" dirty="0">
                <a:hlinkClick r:id="rId14"/>
              </a:rPr>
              <a:t>Ephesians 4:26-31</a:t>
            </a:r>
            <a:r>
              <a:rPr lang="en-US" sz="1300" dirty="0"/>
              <a:t>, </a:t>
            </a:r>
            <a:r>
              <a:rPr lang="en-US" sz="1300" dirty="0">
                <a:hlinkClick r:id="rId15"/>
              </a:rPr>
              <a:t>Hebrews 11:6</a:t>
            </a:r>
            <a:r>
              <a:rPr lang="en-US" sz="1300" dirty="0"/>
              <a:t>, </a:t>
            </a:r>
            <a:r>
              <a:rPr lang="en-US" sz="1300" dirty="0">
                <a:hlinkClick r:id="rId16"/>
              </a:rPr>
              <a:t>1 Peter 1:14-19</a:t>
            </a:r>
            <a:r>
              <a:rPr lang="en-US" sz="1300" dirty="0"/>
              <a:t>)</a:t>
            </a:r>
          </a:p>
          <a:p>
            <a:pPr indent="-182825">
              <a:spcBef>
                <a:spcPts val="1600"/>
              </a:spcBef>
            </a:pPr>
            <a:r>
              <a:rPr lang="en-US" sz="1500" dirty="0"/>
              <a:t>To be Transformed into Fruitful Doers of God’s Word and not just Hearers.</a:t>
            </a:r>
            <a:r>
              <a:rPr lang="en-US" sz="1600" dirty="0"/>
              <a:t> </a:t>
            </a:r>
            <a:r>
              <a:rPr lang="en-US" sz="1300" dirty="0"/>
              <a:t>(</a:t>
            </a:r>
            <a:r>
              <a:rPr lang="en-US" sz="1300" dirty="0">
                <a:hlinkClick r:id="rId17"/>
              </a:rPr>
              <a:t>Romans 12:2</a:t>
            </a:r>
            <a:r>
              <a:rPr lang="en-US" sz="1300" dirty="0"/>
              <a:t>, </a:t>
            </a:r>
            <a:r>
              <a:rPr lang="en-US" sz="1300" dirty="0">
                <a:hlinkClick r:id="rId18"/>
              </a:rPr>
              <a:t>James 1:27</a:t>
            </a:r>
            <a:r>
              <a:rPr lang="en-US" sz="1300" dirty="0"/>
              <a:t>, </a:t>
            </a:r>
            <a:r>
              <a:rPr lang="en-US" sz="1300" dirty="0">
                <a:hlinkClick r:id="rId19"/>
              </a:rPr>
              <a:t>Matthew 3:8</a:t>
            </a:r>
            <a:r>
              <a:rPr lang="en-US" sz="1300" dirty="0"/>
              <a:t>)</a:t>
            </a:r>
          </a:p>
          <a:p>
            <a:pPr indent="-182825">
              <a:spcBef>
                <a:spcPts val="1600"/>
              </a:spcBef>
            </a:pPr>
            <a:r>
              <a:rPr lang="en-US" sz="1500" dirty="0"/>
              <a:t>Tether Ourselves to God’s Word for Our Wisdom, Discernment, and Safety. </a:t>
            </a:r>
            <a:r>
              <a:rPr lang="en-US" sz="1300" dirty="0"/>
              <a:t>(</a:t>
            </a:r>
            <a:r>
              <a:rPr lang="en-US" sz="1300" dirty="0">
                <a:hlinkClick r:id="rId20"/>
              </a:rPr>
              <a:t>1 Corinthians 6:9-10</a:t>
            </a:r>
            <a:r>
              <a:rPr lang="en-US" sz="1300" dirty="0"/>
              <a:t>, </a:t>
            </a:r>
            <a:r>
              <a:rPr lang="en-US" sz="1300" dirty="0">
                <a:hlinkClick r:id="rId21"/>
              </a:rPr>
              <a:t>Matthew 24:24</a:t>
            </a:r>
            <a:r>
              <a:rPr lang="en-US" sz="1300" dirty="0"/>
              <a:t>, </a:t>
            </a:r>
            <a:r>
              <a:rPr lang="en-US" sz="1300" dirty="0">
                <a:hlinkClick r:id="rId22"/>
              </a:rPr>
              <a:t>Ephesians 4:11-14</a:t>
            </a:r>
            <a:r>
              <a:rPr lang="en-US" sz="1300" dirty="0"/>
              <a:t>)</a:t>
            </a:r>
          </a:p>
        </p:txBody>
      </p:sp>
      <p:sp>
        <p:nvSpPr>
          <p:cNvPr id="5" name="Slide Number Placeholder 4">
            <a:extLst>
              <a:ext uri="{FF2B5EF4-FFF2-40B4-BE49-F238E27FC236}">
                <a16:creationId xmlns:a16="http://schemas.microsoft.com/office/drawing/2014/main" id="{276447C7-C79F-4E2E-B683-0B3C03405472}"/>
              </a:ext>
            </a:extLst>
          </p:cNvPr>
          <p:cNvSpPr>
            <a:spLocks noGrp="1"/>
          </p:cNvSpPr>
          <p:nvPr>
            <p:ph type="sldNum" sz="quarter" idx="12"/>
          </p:nvPr>
        </p:nvSpPr>
        <p:spPr/>
        <p:txBody>
          <a:bodyPr/>
          <a:lstStyle/>
          <a:p>
            <a:pPr marL="0" marR="0" lvl="0" indent="0" algn="r" defTabSz="1218255" rtl="0" eaLnBrk="1" fontAlgn="auto" latinLnBrk="0" hangingPunct="1">
              <a:lnSpc>
                <a:spcPct val="100000"/>
              </a:lnSpc>
              <a:spcBef>
                <a:spcPts val="0"/>
              </a:spcBef>
              <a:spcAft>
                <a:spcPts val="0"/>
              </a:spcAft>
              <a:buClrTx/>
              <a:buSzTx/>
              <a:buFontTx/>
              <a:buNone/>
              <a:tabLst/>
              <a:defRPr/>
            </a:pPr>
            <a:fld id="{DA60BA0E-20D0-4E7C-B286-26C960A6788F}" type="slidenum">
              <a:rPr kumimoji="0" lang="en-US" sz="1200" b="0" i="0" u="none" strike="noStrike" kern="1200" cap="none" spc="0" normalizeH="0" baseline="0" noProof="0">
                <a:ln>
                  <a:noFill/>
                </a:ln>
                <a:solidFill>
                  <a:srgbClr val="455F51">
                    <a:lumMod val="50000"/>
                  </a:srgbClr>
                </a:solidFill>
                <a:effectLst/>
                <a:uLnTx/>
                <a:uFillTx/>
                <a:latin typeface="Century Gothic" panose="020B0502020202020204"/>
                <a:ea typeface="+mn-ea"/>
                <a:cs typeface="+mn-cs"/>
              </a:rPr>
              <a:pPr marL="0" marR="0" lvl="0" indent="0" algn="r" defTabSz="121825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455F51">
                  <a:lumMod val="50000"/>
                </a:srgbClr>
              </a:solidFill>
              <a:effectLst/>
              <a:uLnTx/>
              <a:uFillTx/>
              <a:latin typeface="Century Gothic" panose="020B0502020202020204"/>
              <a:ea typeface="+mn-ea"/>
              <a:cs typeface="+mn-cs"/>
            </a:endParaRPr>
          </a:p>
        </p:txBody>
      </p:sp>
      <p:sp>
        <p:nvSpPr>
          <p:cNvPr id="4" name="TextBox 3">
            <a:extLst>
              <a:ext uri="{FF2B5EF4-FFF2-40B4-BE49-F238E27FC236}">
                <a16:creationId xmlns:a16="http://schemas.microsoft.com/office/drawing/2014/main" id="{FDCEF9E6-8C52-6451-0A30-D4F35D249436}"/>
              </a:ext>
            </a:extLst>
          </p:cNvPr>
          <p:cNvSpPr txBox="1"/>
          <p:nvPr/>
        </p:nvSpPr>
        <p:spPr>
          <a:xfrm>
            <a:off x="839569" y="5176480"/>
            <a:ext cx="10284580" cy="847501"/>
          </a:xfrm>
          <a:prstGeom prst="rect">
            <a:avLst/>
          </a:prstGeom>
          <a:noFill/>
        </p:spPr>
        <p:txBody>
          <a:bodyPr wrap="square" rtlCol="0">
            <a:noAutofit/>
          </a:bodyPr>
          <a:lstStyle/>
          <a:p>
            <a:pPr marL="0" marR="0" lvl="0" indent="0" algn="l" defTabSz="914400" rtl="0" eaLnBrk="1" fontAlgn="auto" latinLnBrk="0" hangingPunct="1">
              <a:lnSpc>
                <a:spcPct val="95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Jeremiah 9:23-24</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“Thus says the Lord: "Let not the wise man boast in his wisdom, let not the mighty man boast in his might, let not the rich man boast in his riches, but let him who boasts boast in this, that he understands and knows me, that I am the Lord who practices steadfast love, justice, and righteousness in the earth. For in these things I delight, declares the Lord."</a:t>
            </a:r>
          </a:p>
        </p:txBody>
      </p:sp>
    </p:spTree>
    <p:extLst>
      <p:ext uri="{BB962C8B-B14F-4D97-AF65-F5344CB8AC3E}">
        <p14:creationId xmlns:p14="http://schemas.microsoft.com/office/powerpoint/2010/main" val="168333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0F982-62AF-6FF3-EB1E-F30E8539C7E8}"/>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A99D8AF3-A7E8-BC6F-B52F-9577C92B77CA}"/>
              </a:ext>
            </a:extLst>
          </p:cNvPr>
          <p:cNvSpPr>
            <a:spLocks noGrp="1"/>
          </p:cNvSpPr>
          <p:nvPr>
            <p:ph type="title"/>
          </p:nvPr>
        </p:nvSpPr>
        <p:spPr>
          <a:xfrm>
            <a:off x="1120194" y="386365"/>
            <a:ext cx="10154709" cy="1087343"/>
          </a:xfrm>
        </p:spPr>
        <p:txBody>
          <a:bodyPr/>
          <a:lstStyle/>
          <a:p>
            <a:r>
              <a:rPr lang="en-US" dirty="0">
                <a:solidFill>
                  <a:schemeClr val="accent2">
                    <a:lumMod val="75000"/>
                  </a:schemeClr>
                </a:solidFill>
              </a:rPr>
              <a:t>Sample</a:t>
            </a:r>
            <a:r>
              <a:rPr lang="en-US" dirty="0">
                <a:solidFill>
                  <a:schemeClr val="accent5"/>
                </a:solidFill>
              </a:rPr>
              <a:t> </a:t>
            </a:r>
            <a:r>
              <a:rPr lang="en-US" dirty="0"/>
              <a:t>Closing Prayer</a:t>
            </a:r>
          </a:p>
        </p:txBody>
      </p:sp>
      <p:sp>
        <p:nvSpPr>
          <p:cNvPr id="11" name="Content Placeholder 2">
            <a:extLst>
              <a:ext uri="{FF2B5EF4-FFF2-40B4-BE49-F238E27FC236}">
                <a16:creationId xmlns:a16="http://schemas.microsoft.com/office/drawing/2014/main" id="{8160EFCE-4858-E3CC-873E-DB8CAD4EF5CB}"/>
              </a:ext>
            </a:extLst>
          </p:cNvPr>
          <p:cNvSpPr>
            <a:spLocks noGrp="1"/>
          </p:cNvSpPr>
          <p:nvPr>
            <p:ph sz="half" idx="1"/>
          </p:nvPr>
        </p:nvSpPr>
        <p:spPr>
          <a:xfrm>
            <a:off x="917336" y="2324638"/>
            <a:ext cx="5178664" cy="3272032"/>
          </a:xfrm>
        </p:spPr>
        <p:txBody>
          <a:bodyPr>
            <a:normAutofit fontScale="92500" lnSpcReduction="10000"/>
          </a:bodyPr>
          <a:lstStyle/>
          <a:p>
            <a:pPr marL="0" indent="0">
              <a:buNone/>
            </a:pPr>
            <a:endParaRPr lang="en-US" sz="1600" dirty="0"/>
          </a:p>
          <a:p>
            <a:pPr marL="0" indent="0">
              <a:buNone/>
            </a:pPr>
            <a:r>
              <a:rPr lang="en-US" sz="1600" dirty="0">
                <a:hlinkClick r:id="rId2"/>
              </a:rPr>
              <a:t>Deuteronomy 5:28-29</a:t>
            </a:r>
            <a:r>
              <a:rPr lang="en-US" sz="1600" dirty="0"/>
              <a:t>, "And the LORD heard your words, when you spoke to me. And the LORD said to me, 'I have heard the words of this people, which they have spoken to you. They are right in all that they have spoken. Oh, that they had such a heart as this always, to fear me and to keep all my commandments, that it might go well with them and with their descendants forever!”</a:t>
            </a:r>
          </a:p>
          <a:p>
            <a:pPr marL="0" indent="0">
              <a:buNone/>
            </a:pPr>
            <a:endParaRPr lang="en-US" sz="1600" dirty="0"/>
          </a:p>
          <a:p>
            <a:pPr marL="0" indent="0">
              <a:buNone/>
            </a:pPr>
            <a:r>
              <a:rPr lang="en-US" sz="1600" b="1" dirty="0">
                <a:solidFill>
                  <a:schemeClr val="accent2">
                    <a:lumMod val="75000"/>
                  </a:schemeClr>
                </a:solidFill>
              </a:rPr>
              <a:t>Sample Prayer</a:t>
            </a:r>
            <a:r>
              <a:rPr lang="en-US" sz="1600" dirty="0">
                <a:solidFill>
                  <a:schemeClr val="accent2">
                    <a:lumMod val="75000"/>
                  </a:schemeClr>
                </a:solidFill>
              </a:rPr>
              <a:t>: Dear Heavenly Father, we thank you for making us new creations through Jesus Christ our Lord. It is because of this that we come boldly to your throne asking that you give us hearts that will always fear you and keep your commandments. Work in us to will and to do as your Holy Spirit leads us. In Jesus’ name we ask these things. Amen.</a:t>
            </a:r>
          </a:p>
        </p:txBody>
      </p:sp>
      <p:pic>
        <p:nvPicPr>
          <p:cNvPr id="6" name="Content Placeholder 5" descr="Heart shape cave angle">
            <a:extLst>
              <a:ext uri="{FF2B5EF4-FFF2-40B4-BE49-F238E27FC236}">
                <a16:creationId xmlns:a16="http://schemas.microsoft.com/office/drawing/2014/main" id="{E96B4914-9664-4378-B17F-EB4109416FE6}"/>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p:blipFill>
        <p:spPr>
          <a:xfrm>
            <a:off x="6299148" y="2277068"/>
            <a:ext cx="4975516" cy="3319601"/>
          </a:xfrm>
        </p:spPr>
      </p:pic>
      <p:sp>
        <p:nvSpPr>
          <p:cNvPr id="4" name="Slide Number Placeholder 3">
            <a:extLst>
              <a:ext uri="{FF2B5EF4-FFF2-40B4-BE49-F238E27FC236}">
                <a16:creationId xmlns:a16="http://schemas.microsoft.com/office/drawing/2014/main" id="{E17F6D5E-50D0-521D-9EC0-FAC4807486E6}"/>
              </a:ext>
            </a:extLst>
          </p:cNvPr>
          <p:cNvSpPr>
            <a:spLocks noGrp="1"/>
          </p:cNvSpPr>
          <p:nvPr>
            <p:ph type="sldNum" sz="quarter" idx="12"/>
          </p:nvPr>
        </p:nvSpPr>
        <p:spPr>
          <a:xfrm>
            <a:off x="10167673" y="6400030"/>
            <a:ext cx="1107230" cy="320591"/>
          </a:xfrm>
        </p:spPr>
        <p:txBody>
          <a:bodyPr anchor="b">
            <a:normAutofit/>
          </a:bodyPr>
          <a:lstStyle/>
          <a:p>
            <a:pPr>
              <a:spcAft>
                <a:spcPts val="600"/>
              </a:spcAft>
            </a:pPr>
            <a:fld id="{DA60BA0E-20D0-4E7C-B286-26C960A6788F}" type="slidenum">
              <a:rPr lang="en-US" smtClean="0"/>
              <a:pPr>
                <a:spcAft>
                  <a:spcPts val="600"/>
                </a:spcAft>
              </a:pPr>
              <a:t>30</a:t>
            </a:fld>
            <a:endParaRPr lang="en-US" dirty="0"/>
          </a:p>
        </p:txBody>
      </p:sp>
    </p:spTree>
    <p:extLst>
      <p:ext uri="{BB962C8B-B14F-4D97-AF65-F5344CB8AC3E}">
        <p14:creationId xmlns:p14="http://schemas.microsoft.com/office/powerpoint/2010/main" val="392580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7713C-E4F5-F82F-F501-DD818E9BAD22}"/>
              </a:ext>
            </a:extLst>
          </p:cNvPr>
          <p:cNvSpPr>
            <a:spLocks noGrp="1"/>
          </p:cNvSpPr>
          <p:nvPr>
            <p:ph type="title"/>
          </p:nvPr>
        </p:nvSpPr>
        <p:spPr>
          <a:xfrm>
            <a:off x="804672" y="457201"/>
            <a:ext cx="10579608" cy="773396"/>
          </a:xfrm>
        </p:spPr>
        <p:txBody>
          <a:bodyPr>
            <a:normAutofit/>
          </a:bodyPr>
          <a:lstStyle/>
          <a:p>
            <a:pPr algn="ctr"/>
            <a:r>
              <a:rPr lang="en-US" sz="4000" dirty="0">
                <a:solidFill>
                  <a:schemeClr val="tx2"/>
                </a:solidFill>
              </a:rPr>
              <a:t>How to Study the Bible</a:t>
            </a:r>
          </a:p>
        </p:txBody>
      </p:sp>
      <p:sp>
        <p:nvSpPr>
          <p:cNvPr id="5" name="Slide Number Placeholder 4">
            <a:extLst>
              <a:ext uri="{FF2B5EF4-FFF2-40B4-BE49-F238E27FC236}">
                <a16:creationId xmlns:a16="http://schemas.microsoft.com/office/drawing/2014/main" id="{8F2CEA3B-BE00-5986-E681-B2563313679B}"/>
              </a:ext>
            </a:extLst>
          </p:cNvPr>
          <p:cNvSpPr>
            <a:spLocks noGrp="1"/>
          </p:cNvSpPr>
          <p:nvPr>
            <p:ph type="sldNum" sz="quarter" idx="12"/>
          </p:nvPr>
        </p:nvSpPr>
        <p:spPr>
          <a:xfrm>
            <a:off x="8610600" y="6356350"/>
            <a:ext cx="2743200" cy="365125"/>
          </a:xfrm>
        </p:spPr>
        <p:txBody>
          <a:bodyPr>
            <a:normAutofit/>
          </a:bodyPr>
          <a:lstStyle/>
          <a:p>
            <a:pPr>
              <a:spcAft>
                <a:spcPts val="600"/>
              </a:spcAft>
            </a:pPr>
            <a:fld id="{AA404F46-0C47-424B-883B-DA147CF358A3}" type="slidenum">
              <a:rPr lang="en-US" smtClean="0"/>
              <a:pPr>
                <a:spcAft>
                  <a:spcPts val="600"/>
                </a:spcAft>
              </a:pPr>
              <a:t>4</a:t>
            </a:fld>
            <a:endParaRPr lang="en-US"/>
          </a:p>
        </p:txBody>
      </p:sp>
      <p:graphicFrame>
        <p:nvGraphicFramePr>
          <p:cNvPr id="9" name="Content Placeholder 2">
            <a:extLst>
              <a:ext uri="{FF2B5EF4-FFF2-40B4-BE49-F238E27FC236}">
                <a16:creationId xmlns:a16="http://schemas.microsoft.com/office/drawing/2014/main" id="{20195AB9-4E14-67FB-036F-EAA89E7F7CE2}"/>
              </a:ext>
            </a:extLst>
          </p:cNvPr>
          <p:cNvGraphicFramePr>
            <a:graphicFrameLocks noGrp="1" noChangeAspect="1"/>
          </p:cNvGraphicFramePr>
          <p:nvPr>
            <p:ph idx="1"/>
          </p:nvPr>
        </p:nvGraphicFramePr>
        <p:xfrm>
          <a:off x="2193527" y="1727638"/>
          <a:ext cx="7589521" cy="1202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70504050-485B-46C6-89CC-97BC24F14156}"/>
              </a:ext>
            </a:extLst>
          </p:cNvPr>
          <p:cNvSpPr txBox="1"/>
          <p:nvPr/>
        </p:nvSpPr>
        <p:spPr>
          <a:xfrm>
            <a:off x="2055377" y="1375148"/>
            <a:ext cx="7851622" cy="369332"/>
          </a:xfrm>
          <a:prstGeom prst="rect">
            <a:avLst/>
          </a:prstGeom>
          <a:noFill/>
        </p:spPr>
        <p:txBody>
          <a:bodyPr wrap="square" rtlCol="0">
            <a:spAutoFit/>
          </a:bodyPr>
          <a:lstStyle/>
          <a:p>
            <a:r>
              <a:rPr lang="en-US" dirty="0"/>
              <a:t>#1. Observation: What does the text say? </a:t>
            </a:r>
          </a:p>
        </p:txBody>
      </p:sp>
      <p:sp>
        <p:nvSpPr>
          <p:cNvPr id="7" name="TextBox 6">
            <a:extLst>
              <a:ext uri="{FF2B5EF4-FFF2-40B4-BE49-F238E27FC236}">
                <a16:creationId xmlns:a16="http://schemas.microsoft.com/office/drawing/2014/main" id="{A7455312-7F24-A345-904F-B7950B7ADB73}"/>
              </a:ext>
            </a:extLst>
          </p:cNvPr>
          <p:cNvSpPr txBox="1"/>
          <p:nvPr/>
        </p:nvSpPr>
        <p:spPr>
          <a:xfrm>
            <a:off x="2055377" y="3014674"/>
            <a:ext cx="7865820" cy="646331"/>
          </a:xfrm>
          <a:prstGeom prst="rect">
            <a:avLst/>
          </a:prstGeom>
          <a:noFill/>
        </p:spPr>
        <p:txBody>
          <a:bodyPr wrap="square" rtlCol="0">
            <a:spAutoFit/>
          </a:bodyPr>
          <a:lstStyle/>
          <a:p>
            <a:pPr marL="365760" indent="-457200"/>
            <a:r>
              <a:rPr lang="en-US" dirty="0"/>
              <a:t>#2. 	</a:t>
            </a:r>
            <a:r>
              <a:rPr lang="en-US" dirty="0">
                <a:solidFill>
                  <a:schemeClr val="bg2">
                    <a:lumMod val="50000"/>
                  </a:schemeClr>
                </a:solidFill>
              </a:rPr>
              <a:t>Interpretation: What does the text mean in context with the passage, book,  and whole counsel of God?</a:t>
            </a:r>
          </a:p>
        </p:txBody>
      </p:sp>
      <p:sp>
        <p:nvSpPr>
          <p:cNvPr id="8" name="TextBox 7">
            <a:extLst>
              <a:ext uri="{FF2B5EF4-FFF2-40B4-BE49-F238E27FC236}">
                <a16:creationId xmlns:a16="http://schemas.microsoft.com/office/drawing/2014/main" id="{26890567-C40D-2DBE-9328-3E5A763CC4D3}"/>
              </a:ext>
            </a:extLst>
          </p:cNvPr>
          <p:cNvSpPr txBox="1"/>
          <p:nvPr/>
        </p:nvSpPr>
        <p:spPr>
          <a:xfrm>
            <a:off x="2041179" y="4023439"/>
            <a:ext cx="7865820" cy="646331"/>
          </a:xfrm>
          <a:prstGeom prst="rect">
            <a:avLst/>
          </a:prstGeom>
          <a:noFill/>
        </p:spPr>
        <p:txBody>
          <a:bodyPr wrap="square" rtlCol="0">
            <a:spAutoFit/>
          </a:bodyPr>
          <a:lstStyle/>
          <a:p>
            <a:pPr marL="365760" indent="-457200"/>
            <a:r>
              <a:rPr lang="en-US" dirty="0"/>
              <a:t>#3. 	</a:t>
            </a:r>
            <a:r>
              <a:rPr lang="en-US" dirty="0">
                <a:solidFill>
                  <a:srgbClr val="00B050"/>
                </a:solidFill>
              </a:rPr>
              <a:t>Application: How is the Holy Spirit instructing me to apply this understanding at this time in my life?</a:t>
            </a:r>
          </a:p>
        </p:txBody>
      </p:sp>
    </p:spTree>
    <p:extLst>
      <p:ext uri="{BB962C8B-B14F-4D97-AF65-F5344CB8AC3E}">
        <p14:creationId xmlns:p14="http://schemas.microsoft.com/office/powerpoint/2010/main" val="196366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F558F-5488-143C-9BFB-8FEE62B5CF0E}"/>
              </a:ext>
            </a:extLst>
          </p:cNvPr>
          <p:cNvSpPr>
            <a:spLocks noGrp="1"/>
          </p:cNvSpPr>
          <p:nvPr>
            <p:ph type="title"/>
          </p:nvPr>
        </p:nvSpPr>
        <p:spPr>
          <a:xfrm>
            <a:off x="1791166" y="1664840"/>
            <a:ext cx="3580467" cy="3363944"/>
          </a:xfrm>
        </p:spPr>
        <p:txBody>
          <a:bodyPr/>
          <a:lstStyle/>
          <a:p>
            <a:pPr algn="ctr" defTabSz="1218987">
              <a:lnSpc>
                <a:spcPct val="85000"/>
              </a:lnSpc>
            </a:pPr>
            <a:r>
              <a:rPr lang="en-US" sz="4199" dirty="0">
                <a:solidFill>
                  <a:schemeClr val="accent2">
                    <a:lumMod val="50000"/>
                  </a:schemeClr>
                </a:solidFill>
              </a:rPr>
              <a:t>Study Resources</a:t>
            </a:r>
          </a:p>
        </p:txBody>
      </p:sp>
      <p:sp>
        <p:nvSpPr>
          <p:cNvPr id="3" name="Slide Number Placeholder 2">
            <a:extLst>
              <a:ext uri="{FF2B5EF4-FFF2-40B4-BE49-F238E27FC236}">
                <a16:creationId xmlns:a16="http://schemas.microsoft.com/office/drawing/2014/main" id="{D3F1D076-FDE3-4345-2346-CA3F044F961D}"/>
              </a:ext>
            </a:extLst>
          </p:cNvPr>
          <p:cNvSpPr>
            <a:spLocks noGrp="1"/>
          </p:cNvSpPr>
          <p:nvPr>
            <p:ph type="sldNum" sz="quarter" idx="12"/>
          </p:nvPr>
        </p:nvSpPr>
        <p:spPr/>
        <p:txBody>
          <a:bodyPr/>
          <a:lstStyle/>
          <a:p>
            <a:fld id="{EB37DED6-D4C7-42EE-AB49-D2E39E64FDE4}" type="slidenum">
              <a:rPr lang="en-US" smtClean="0"/>
              <a:t>5</a:t>
            </a:fld>
            <a:endParaRPr lang="en-US" dirty="0"/>
          </a:p>
        </p:txBody>
      </p:sp>
      <p:sp>
        <p:nvSpPr>
          <p:cNvPr id="5" name="Content Placeholder 2">
            <a:extLst>
              <a:ext uri="{FF2B5EF4-FFF2-40B4-BE49-F238E27FC236}">
                <a16:creationId xmlns:a16="http://schemas.microsoft.com/office/drawing/2014/main" id="{0EE5188C-2D8A-ADDD-24EB-2AF0F6999592}"/>
              </a:ext>
            </a:extLst>
          </p:cNvPr>
          <p:cNvSpPr txBox="1">
            <a:spLocks/>
          </p:cNvSpPr>
          <p:nvPr/>
        </p:nvSpPr>
        <p:spPr>
          <a:xfrm>
            <a:off x="6933982" y="1372136"/>
            <a:ext cx="4113728" cy="3656648"/>
          </a:xfrm>
          <a:prstGeom prst="rect">
            <a:avLst/>
          </a:prstGeom>
        </p:spPr>
        <p:txBody>
          <a:bodyPr vert="horz" lIns="91392" tIns="45696" rIns="91392" bIns="45696" rtlCol="0" anchor="ctr">
            <a:noAutofit/>
          </a:bodyPr>
          <a:lst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Opening Prayer</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Background and Setting</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Book Outline</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Geography Maps</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Key Verses</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Study Questions</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Major Event Timeline</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Book Summary</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Application and Closing Prayer</a:t>
            </a:r>
          </a:p>
          <a:p>
            <a:pPr marL="0" indent="0">
              <a:lnSpc>
                <a:spcPct val="100000"/>
              </a:lnSpc>
              <a:spcBef>
                <a:spcPts val="200"/>
              </a:spcBef>
              <a:buNone/>
            </a:pPr>
            <a:r>
              <a:rPr lang="en-US" sz="2199" dirty="0">
                <a:latin typeface="Calibri" panose="020F0502020204030204" pitchFamily="34" charset="0"/>
                <a:ea typeface="Calibri" panose="020F0502020204030204" pitchFamily="34" charset="0"/>
                <a:cs typeface="Calibri" panose="020F0502020204030204" pitchFamily="34" charset="0"/>
              </a:rPr>
              <a:t>Study Leader Support Slides</a:t>
            </a:r>
          </a:p>
        </p:txBody>
      </p:sp>
      <p:sp>
        <p:nvSpPr>
          <p:cNvPr id="7" name="Left Brace 6">
            <a:extLst>
              <a:ext uri="{FF2B5EF4-FFF2-40B4-BE49-F238E27FC236}">
                <a16:creationId xmlns:a16="http://schemas.microsoft.com/office/drawing/2014/main" id="{529BA8A5-8CD5-0D51-3B0A-4511E2A92A19}"/>
              </a:ext>
            </a:extLst>
          </p:cNvPr>
          <p:cNvSpPr/>
          <p:nvPr/>
        </p:nvSpPr>
        <p:spPr>
          <a:xfrm>
            <a:off x="5562739" y="1524497"/>
            <a:ext cx="837982" cy="3428107"/>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99" dirty="0"/>
          </a:p>
        </p:txBody>
      </p:sp>
    </p:spTree>
    <p:extLst>
      <p:ext uri="{BB962C8B-B14F-4D97-AF65-F5344CB8AC3E}">
        <p14:creationId xmlns:p14="http://schemas.microsoft.com/office/powerpoint/2010/main" val="496691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EA6B25-390D-58FA-7F2B-7E0EE50869E4}"/>
              </a:ext>
            </a:extLst>
          </p:cNvPr>
          <p:cNvSpPr>
            <a:spLocks noGrp="1"/>
          </p:cNvSpPr>
          <p:nvPr>
            <p:ph type="title"/>
          </p:nvPr>
        </p:nvSpPr>
        <p:spPr>
          <a:xfrm>
            <a:off x="1120194" y="77073"/>
            <a:ext cx="10154709" cy="1396636"/>
          </a:xfrm>
        </p:spPr>
        <p:txBody>
          <a:bodyPr/>
          <a:lstStyle/>
          <a:p>
            <a:r>
              <a:rPr lang="en-US" dirty="0">
                <a:solidFill>
                  <a:schemeClr val="accent1">
                    <a:lumMod val="75000"/>
                  </a:schemeClr>
                </a:solidFill>
              </a:rPr>
              <a:t>Opening Prayer Verse: Numbers</a:t>
            </a:r>
          </a:p>
        </p:txBody>
      </p:sp>
      <p:sp>
        <p:nvSpPr>
          <p:cNvPr id="11" name="Content Placeholder 2">
            <a:extLst>
              <a:ext uri="{FF2B5EF4-FFF2-40B4-BE49-F238E27FC236}">
                <a16:creationId xmlns:a16="http://schemas.microsoft.com/office/drawing/2014/main" id="{6EA138DA-C14B-AEAB-6D25-17C049E6B537}"/>
              </a:ext>
            </a:extLst>
          </p:cNvPr>
          <p:cNvSpPr>
            <a:spLocks noGrp="1"/>
          </p:cNvSpPr>
          <p:nvPr>
            <p:ph sz="half" idx="1"/>
          </p:nvPr>
        </p:nvSpPr>
        <p:spPr>
          <a:xfrm>
            <a:off x="873207" y="2057400"/>
            <a:ext cx="5178664" cy="3186213"/>
          </a:xfrm>
        </p:spPr>
        <p:txBody>
          <a:bodyPr>
            <a:normAutofit/>
          </a:bodyPr>
          <a:lstStyle/>
          <a:p>
            <a:pPr marL="0" indent="0">
              <a:buNone/>
            </a:pPr>
            <a:r>
              <a:rPr lang="en-US" sz="1500" dirty="0">
                <a:hlinkClick r:id="rId2"/>
              </a:rPr>
              <a:t>Deuteronomy 32:4</a:t>
            </a:r>
            <a:r>
              <a:rPr lang="en-US" sz="1500" dirty="0"/>
              <a:t>, </a:t>
            </a:r>
            <a:r>
              <a:rPr lang="en-US" sz="1600" dirty="0">
                <a:solidFill>
                  <a:schemeClr val="accent1">
                    <a:lumMod val="75000"/>
                  </a:schemeClr>
                </a:solidFill>
              </a:rPr>
              <a:t>"The Rock, his work is perfect, </a:t>
            </a:r>
          </a:p>
          <a:p>
            <a:pPr marL="0" indent="0">
              <a:buNone/>
            </a:pPr>
            <a:r>
              <a:rPr lang="en-US" sz="1600" dirty="0">
                <a:solidFill>
                  <a:schemeClr val="accent1">
                    <a:lumMod val="75000"/>
                  </a:schemeClr>
                </a:solidFill>
              </a:rPr>
              <a:t>	for all his ways are justice.</a:t>
            </a:r>
          </a:p>
          <a:p>
            <a:pPr marL="0" indent="0">
              <a:buNone/>
            </a:pPr>
            <a:r>
              <a:rPr lang="en-US" sz="1600" dirty="0">
                <a:solidFill>
                  <a:schemeClr val="accent1">
                    <a:lumMod val="75000"/>
                  </a:schemeClr>
                </a:solidFill>
              </a:rPr>
              <a:t>    A God of faithfulness and without iniquity,</a:t>
            </a:r>
          </a:p>
          <a:p>
            <a:pPr marL="0" indent="0">
              <a:buNone/>
            </a:pPr>
            <a:r>
              <a:rPr lang="en-US" sz="1600" dirty="0">
                <a:solidFill>
                  <a:schemeClr val="accent1">
                    <a:lumMod val="75000"/>
                  </a:schemeClr>
                </a:solidFill>
              </a:rPr>
              <a:t>	just and upright is he.”</a:t>
            </a:r>
            <a:endParaRPr lang="en-US" sz="1500" dirty="0">
              <a:solidFill>
                <a:schemeClr val="accent1">
                  <a:lumMod val="75000"/>
                </a:schemeClr>
              </a:solidFill>
            </a:endParaRPr>
          </a:p>
        </p:txBody>
      </p:sp>
      <p:pic>
        <p:nvPicPr>
          <p:cNvPr id="6" name="Content Placeholder 5" descr="Rock formation">
            <a:extLst>
              <a:ext uri="{FF2B5EF4-FFF2-40B4-BE49-F238E27FC236}">
                <a16:creationId xmlns:a16="http://schemas.microsoft.com/office/drawing/2014/main" id="{124444CA-9505-304B-39C6-F91F81DD02EA}"/>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p:blipFill>
        <p:spPr>
          <a:xfrm>
            <a:off x="6331371" y="1980527"/>
            <a:ext cx="4899162" cy="3263086"/>
          </a:xfrm>
        </p:spPr>
      </p:pic>
      <p:sp>
        <p:nvSpPr>
          <p:cNvPr id="4" name="Slide Number Placeholder 3">
            <a:extLst>
              <a:ext uri="{FF2B5EF4-FFF2-40B4-BE49-F238E27FC236}">
                <a16:creationId xmlns:a16="http://schemas.microsoft.com/office/drawing/2014/main" id="{869FCB4D-4A7E-601F-0ADA-AD5C9DBC7252}"/>
              </a:ext>
            </a:extLst>
          </p:cNvPr>
          <p:cNvSpPr>
            <a:spLocks noGrp="1"/>
          </p:cNvSpPr>
          <p:nvPr>
            <p:ph type="sldNum" sz="quarter" idx="12"/>
          </p:nvPr>
        </p:nvSpPr>
        <p:spPr>
          <a:xfrm>
            <a:off x="10167673" y="6400030"/>
            <a:ext cx="1107230" cy="320591"/>
          </a:xfrm>
        </p:spPr>
        <p:txBody>
          <a:bodyPr anchor="b">
            <a:normAutofit/>
          </a:bodyPr>
          <a:lstStyle/>
          <a:p>
            <a:pPr>
              <a:spcAft>
                <a:spcPts val="600"/>
              </a:spcAft>
            </a:pPr>
            <a:fld id="{DA60BA0E-20D0-4E7C-B286-26C960A6788F}" type="slidenum">
              <a:rPr lang="en-US" smtClean="0"/>
              <a:pPr>
                <a:spcAft>
                  <a:spcPts val="600"/>
                </a:spcAft>
              </a:pPr>
              <a:t>6</a:t>
            </a:fld>
            <a:endParaRPr lang="en-US" dirty="0"/>
          </a:p>
        </p:txBody>
      </p:sp>
    </p:spTree>
    <p:extLst>
      <p:ext uri="{BB962C8B-B14F-4D97-AF65-F5344CB8AC3E}">
        <p14:creationId xmlns:p14="http://schemas.microsoft.com/office/powerpoint/2010/main" val="5920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7DD2E-BB31-55E2-CF52-F27233C138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7CF58-28DE-99CF-16C4-03344036AF6A}"/>
              </a:ext>
            </a:extLst>
          </p:cNvPr>
          <p:cNvSpPr>
            <a:spLocks noGrp="1"/>
          </p:cNvSpPr>
          <p:nvPr>
            <p:ph type="title"/>
          </p:nvPr>
        </p:nvSpPr>
        <p:spPr>
          <a:xfrm>
            <a:off x="1654520" y="264711"/>
            <a:ext cx="9364764" cy="624840"/>
          </a:xfrm>
        </p:spPr>
        <p:txBody>
          <a:bodyPr>
            <a:normAutofit/>
          </a:bodyPr>
          <a:lstStyle/>
          <a:p>
            <a:pPr algn="ctr"/>
            <a:r>
              <a:rPr lang="en-US" sz="3200" b="1" dirty="0">
                <a:solidFill>
                  <a:schemeClr val="accent1"/>
                </a:solidFill>
              </a:rPr>
              <a:t>Review of Numbers</a:t>
            </a:r>
          </a:p>
        </p:txBody>
      </p:sp>
      <p:sp>
        <p:nvSpPr>
          <p:cNvPr id="3" name="Content Placeholder 2">
            <a:extLst>
              <a:ext uri="{FF2B5EF4-FFF2-40B4-BE49-F238E27FC236}">
                <a16:creationId xmlns:a16="http://schemas.microsoft.com/office/drawing/2014/main" id="{BA42F318-A7B7-F26D-2458-FC80F86BA12A}"/>
              </a:ext>
            </a:extLst>
          </p:cNvPr>
          <p:cNvSpPr>
            <a:spLocks noGrp="1"/>
          </p:cNvSpPr>
          <p:nvPr>
            <p:ph idx="1"/>
          </p:nvPr>
        </p:nvSpPr>
        <p:spPr>
          <a:xfrm>
            <a:off x="914400" y="1241557"/>
            <a:ext cx="10363200" cy="5082583"/>
          </a:xfrm>
        </p:spPr>
        <p:txBody>
          <a:bodyPr anchor="t">
            <a:noAutofit/>
          </a:bodyPr>
          <a:lstStyle/>
          <a:p>
            <a:pPr marL="0" indent="0">
              <a:lnSpc>
                <a:spcPct val="110000"/>
              </a:lnSpc>
              <a:spcBef>
                <a:spcPts val="0"/>
              </a:spcBef>
              <a:spcAft>
                <a:spcPts val="600"/>
              </a:spcAft>
              <a:buNone/>
            </a:pPr>
            <a:r>
              <a:rPr lang="en-US" sz="1100" b="1" dirty="0"/>
              <a:t>Brief Summary: </a:t>
            </a:r>
            <a:r>
              <a:rPr lang="en-US" sz="1100" dirty="0"/>
              <a:t>The book of Numbers gets its name from the numerous people, livestock, and items counted; most notably the numbering of the fighting men in censuses taken in the second and fortieth years of the Exodus (c. 1444 B.C. and 1405 B.C., respectively). However, the book is primarily about a holy God preparing to bring his people into the Promised Land, a holy and clean people to worship, serve, and represent Him to the nations. Most of the events of the book take place in the wilderness, primarily between the second and fortieth years of the wandering of the Israelites. The first 25 chapters of the book chronicle the experiences of the first generation of Israel in the wilderness, while the rest of the book describes the experiences of the second generation. The theme of obedience and rebellion followed by repentance and blessing runs through the entire book, as well as the entire Old Testament. The importance of the Book of Numbers is indicated by its being referred to in the New Testament many times. The Holy Spirit called special attention to Numbers in </a:t>
            </a:r>
            <a:r>
              <a:rPr lang="en-US" sz="1100" dirty="0">
                <a:hlinkClick r:id="rId2"/>
              </a:rPr>
              <a:t>1 Corinthians 10:1-12</a:t>
            </a:r>
            <a:r>
              <a:rPr lang="en-US" sz="1100" dirty="0"/>
              <a:t>. The words "all these things happened to them for examples" refers to the sin of the Israelites and God’s displeasure with them.</a:t>
            </a:r>
            <a:br>
              <a:rPr lang="en-US" sz="1100" dirty="0"/>
            </a:br>
            <a:br>
              <a:rPr lang="en-US" sz="1100" dirty="0"/>
            </a:br>
            <a:r>
              <a:rPr lang="en-US" sz="1100" dirty="0"/>
              <a:t>In </a:t>
            </a:r>
            <a:r>
              <a:rPr lang="en-US" sz="1100" dirty="0">
                <a:hlinkClick r:id="rId3"/>
              </a:rPr>
              <a:t>Romans 11:22</a:t>
            </a:r>
            <a:r>
              <a:rPr lang="en-US" sz="1100" dirty="0"/>
              <a:t>, Paul speaks about the “kindness and severity of God." That, in a nutshell, is the message of Numbers. The severity of God is seen in the death of the rebellious generation who had put God to the test ten times in the wilderness; these men never entered the Promised Land. The kindness of God is realized in the new generation. God protected, preserved, and provided for these people until they possessed the land. This reminds us of the justice and loving mercy of God, which are always in sovereign harmony.</a:t>
            </a:r>
          </a:p>
          <a:p>
            <a:pPr marL="0" indent="0">
              <a:lnSpc>
                <a:spcPct val="110000"/>
              </a:lnSpc>
              <a:spcBef>
                <a:spcPts val="0"/>
              </a:spcBef>
              <a:spcAft>
                <a:spcPts val="600"/>
              </a:spcAft>
              <a:buNone/>
            </a:pPr>
            <a:r>
              <a:rPr lang="en-US" sz="1100" dirty="0">
                <a:ea typeface="Calibri" panose="020F0502020204030204" pitchFamily="34" charset="0"/>
                <a:cs typeface="Times New Roman" panose="02020603050405020304" pitchFamily="18" charset="0"/>
              </a:rPr>
              <a:t>Even Moses was unable to enter the Promised Land at that time because He had disobeyed God and had not held God holy before the congregation at the Rock of </a:t>
            </a:r>
            <a:r>
              <a:rPr lang="en-US" sz="1100" dirty="0" err="1">
                <a:ea typeface="Calibri" panose="020F0502020204030204" pitchFamily="34" charset="0"/>
                <a:cs typeface="Times New Roman" panose="02020603050405020304" pitchFamily="18" charset="0"/>
              </a:rPr>
              <a:t>Meribah</a:t>
            </a:r>
            <a:r>
              <a:rPr lang="en-US" sz="1100" dirty="0">
                <a:ea typeface="Calibri" panose="020F0502020204030204" pitchFamily="34" charset="0"/>
                <a:cs typeface="Times New Roman" panose="02020603050405020304" pitchFamily="18" charset="0"/>
              </a:rPr>
              <a:t> (</a:t>
            </a:r>
            <a:r>
              <a:rPr lang="en-US" sz="1100" dirty="0">
                <a:ea typeface="Calibri" panose="020F0502020204030204" pitchFamily="34" charset="0"/>
                <a:cs typeface="Times New Roman" panose="02020603050405020304" pitchFamily="18" charset="0"/>
                <a:hlinkClick r:id="rId4"/>
              </a:rPr>
              <a:t>Numbers 20</a:t>
            </a:r>
            <a:r>
              <a:rPr lang="en-US" sz="1100" dirty="0">
                <a:ea typeface="Calibri" panose="020F0502020204030204" pitchFamily="34" charset="0"/>
                <a:cs typeface="Times New Roman" panose="02020603050405020304" pitchFamily="18" charset="0"/>
              </a:rPr>
              <a:t>). Instead, Joshua was commissioned to lead this next generation into the Land, and Moses only saw </a:t>
            </a:r>
            <a:r>
              <a:rPr lang="en-US" sz="1100" dirty="0"/>
              <a:t>the Land from afar before his death on Mount Nebo at 120 years old (</a:t>
            </a:r>
            <a:r>
              <a:rPr lang="en-US" sz="1100" dirty="0">
                <a:hlinkClick r:id="rId5"/>
              </a:rPr>
              <a:t>Deuteronomy 34:1-6</a:t>
            </a:r>
            <a:r>
              <a:rPr lang="en-US" sz="1100" dirty="0"/>
              <a:t>). Centuries later, however, Moses appeared to the disciples in the Promised Land on the Mount of Transfiguration with our Lord Jesus (</a:t>
            </a:r>
            <a:r>
              <a:rPr lang="en-US" sz="1100" dirty="0">
                <a:hlinkClick r:id="rId6"/>
              </a:rPr>
              <a:t>Matthew 17:3</a:t>
            </a:r>
            <a:r>
              <a:rPr lang="en-US" sz="1100" dirty="0"/>
              <a:t>) demonstrating God’s mercy, grace, and love toward him. </a:t>
            </a:r>
          </a:p>
          <a:p>
            <a:pPr marL="0" indent="0">
              <a:lnSpc>
                <a:spcPct val="110000"/>
              </a:lnSpc>
              <a:spcBef>
                <a:spcPts val="0"/>
              </a:spcBef>
              <a:spcAft>
                <a:spcPts val="600"/>
              </a:spcAft>
              <a:buNone/>
            </a:pPr>
            <a:r>
              <a:rPr lang="en-US" sz="1100" dirty="0">
                <a:ea typeface="Calibri" panose="020F0502020204030204" pitchFamily="34" charset="0"/>
                <a:cs typeface="Times New Roman" panose="02020603050405020304" pitchFamily="18" charset="0"/>
              </a:rPr>
              <a:t>Numbers demonstrates God as holy, slow to anger, but also the Judge who will not allow the guilty to go unpunished. In addition, this book exhibits God’s faithfulness to His covenant promise to Abraham, Isaac, and Israel; to bring their descendants into the Promised Land.</a:t>
            </a:r>
            <a:br>
              <a:rPr lang="en-US" sz="1100" dirty="0"/>
            </a:br>
            <a:br>
              <a:rPr lang="en-US" sz="1100" dirty="0"/>
            </a:br>
            <a:r>
              <a:rPr lang="en-US" sz="1100" b="1" dirty="0" err="1"/>
              <a:t>Foreshadowings</a:t>
            </a:r>
            <a:r>
              <a:rPr lang="en-US" sz="1100" b="1" dirty="0"/>
              <a:t>: </a:t>
            </a:r>
            <a:r>
              <a:rPr lang="en-US" sz="1100" dirty="0"/>
              <a:t>God’s demand for holiness in His people is completely and finally satisfied in Jesus Christ, who came to fulfill the Law on our behalf (</a:t>
            </a:r>
            <a:r>
              <a:rPr lang="en-US" sz="1100" dirty="0">
                <a:hlinkClick r:id="rId7"/>
              </a:rPr>
              <a:t>Matthew 5:17</a:t>
            </a:r>
            <a:r>
              <a:rPr lang="en-US" sz="1100" dirty="0"/>
              <a:t>). The concept of the promised Messiah pervades the book. The story in </a:t>
            </a:r>
            <a:r>
              <a:rPr lang="en-US" sz="1100" dirty="0">
                <a:hlinkClick r:id="rId8"/>
              </a:rPr>
              <a:t>Numbers 19</a:t>
            </a:r>
            <a:r>
              <a:rPr lang="en-US" sz="1100" dirty="0"/>
              <a:t> of the sacrifice of the red heifer “without defect or blemish” prefigures Christ, the Lamb of God without spot or blemish who was sacrificed for our sins. The image of the bronze snake lifted up on the pole to provide physical healing (</a:t>
            </a:r>
            <a:r>
              <a:rPr lang="en-US" sz="1100" dirty="0">
                <a:hlinkClick r:id="rId9"/>
              </a:rPr>
              <a:t>Numbers 21</a:t>
            </a:r>
            <a:r>
              <a:rPr lang="en-US" sz="1100" dirty="0"/>
              <a:t>) also prefigures the lifting up of Christ upon the cross and that those who trust in Christ’s work there will live spiritually and eternally (</a:t>
            </a:r>
            <a:r>
              <a:rPr lang="en-US" sz="1100" dirty="0">
                <a:ea typeface="Calibri" panose="020F0502020204030204" pitchFamily="34" charset="0"/>
                <a:cs typeface="Times New Roman" panose="02020603050405020304" pitchFamily="18" charset="0"/>
                <a:hlinkClick r:id="rId10"/>
              </a:rPr>
              <a:t>John 3:13-15</a:t>
            </a:r>
            <a:r>
              <a:rPr lang="en-US" sz="1100" dirty="0">
                <a:ea typeface="Calibri" panose="020F0502020204030204" pitchFamily="34" charset="0"/>
                <a:cs typeface="Times New Roman" panose="02020603050405020304" pitchFamily="18" charset="0"/>
              </a:rPr>
              <a:t>)</a:t>
            </a:r>
            <a:r>
              <a:rPr lang="en-US" sz="1100" dirty="0"/>
              <a:t>.</a:t>
            </a:r>
            <a:br>
              <a:rPr lang="en-US" sz="1100" dirty="0"/>
            </a:br>
            <a:br>
              <a:rPr lang="en-US" sz="1100" dirty="0"/>
            </a:br>
            <a:r>
              <a:rPr lang="en-US" sz="1100" dirty="0"/>
              <a:t>In </a:t>
            </a:r>
            <a:r>
              <a:rPr lang="en-US" sz="1100" dirty="0">
                <a:hlinkClick r:id="rId11"/>
              </a:rPr>
              <a:t>chapter 24</a:t>
            </a:r>
            <a:r>
              <a:rPr lang="en-US" sz="1100" dirty="0"/>
              <a:t>, Balaam’s fourth oracle speaks of the star and the scepter who is to rise out of Jacob. Here is a prophecy of Christ who is called the "morning star" in </a:t>
            </a:r>
            <a:r>
              <a:rPr lang="en-US" sz="1100" dirty="0">
                <a:hlinkClick r:id="rId12"/>
              </a:rPr>
              <a:t>Revelation 22:16</a:t>
            </a:r>
            <a:r>
              <a:rPr lang="en-US" sz="1100" dirty="0"/>
              <a:t> for His glory, brightness, and splendor, and for the light that comes by Him. He may also be called a scepter, that is, a scepter bearer, because of his royalty. He not only has the name of a king but is King of kings who will rule with a scepter of power, grace, mercy, and righteousness.</a:t>
            </a:r>
            <a:endParaRPr lang="en-US" sz="11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22785DAC-3A4E-B5A7-03ED-45BCD1C9414B}"/>
              </a:ext>
            </a:extLst>
          </p:cNvPr>
          <p:cNvSpPr>
            <a:spLocks noGrp="1"/>
          </p:cNvSpPr>
          <p:nvPr>
            <p:ph type="sldNum" sz="quarter" idx="12"/>
          </p:nvPr>
        </p:nvSpPr>
        <p:spPr>
          <a:xfrm>
            <a:off x="9090402" y="6356351"/>
            <a:ext cx="1928882" cy="365125"/>
          </a:xfrm>
        </p:spPr>
        <p:txBody>
          <a:bodyPr>
            <a:normAutofit/>
          </a:bodyPr>
          <a:lstStyle/>
          <a:p>
            <a:pPr>
              <a:spcAft>
                <a:spcPts val="600"/>
              </a:spcAft>
            </a:pPr>
            <a:fld id="{DA60BA0E-20D0-4E7C-B286-26C960A6788F}" type="slidenum">
              <a:rPr lang="en-US">
                <a:solidFill>
                  <a:schemeClr val="tx1">
                    <a:alpha val="80000"/>
                  </a:schemeClr>
                </a:solidFill>
              </a:rPr>
              <a:pPr>
                <a:spcAft>
                  <a:spcPts val="600"/>
                </a:spcAft>
              </a:pPr>
              <a:t>7</a:t>
            </a:fld>
            <a:endParaRPr lang="en-US">
              <a:solidFill>
                <a:schemeClr val="tx1">
                  <a:alpha val="80000"/>
                </a:schemeClr>
              </a:solidFill>
            </a:endParaRPr>
          </a:p>
        </p:txBody>
      </p:sp>
      <p:sp>
        <p:nvSpPr>
          <p:cNvPr id="6" name="TextBox 5">
            <a:extLst>
              <a:ext uri="{FF2B5EF4-FFF2-40B4-BE49-F238E27FC236}">
                <a16:creationId xmlns:a16="http://schemas.microsoft.com/office/drawing/2014/main" id="{557AC98C-A470-B797-B1DA-32FEEC51931B}"/>
              </a:ext>
            </a:extLst>
          </p:cNvPr>
          <p:cNvSpPr txBox="1"/>
          <p:nvPr/>
        </p:nvSpPr>
        <p:spPr>
          <a:xfrm>
            <a:off x="914400" y="809236"/>
            <a:ext cx="10589698" cy="400110"/>
          </a:xfrm>
          <a:prstGeom prst="rect">
            <a:avLst/>
          </a:prstGeom>
          <a:noFill/>
        </p:spPr>
        <p:txBody>
          <a:bodyPr wrap="square" rtlCol="0">
            <a:spAutoFit/>
          </a:bodyPr>
          <a:lstStyle/>
          <a:p>
            <a:r>
              <a:rPr lang="en-US" sz="1000" b="1" dirty="0">
                <a:solidFill>
                  <a:schemeClr val="accent2">
                    <a:lumMod val="75000"/>
                  </a:schemeClr>
                </a:solidFill>
              </a:rPr>
              <a:t>Learning Tip</a:t>
            </a:r>
            <a:r>
              <a:rPr lang="en-US" sz="1000" dirty="0">
                <a:solidFill>
                  <a:schemeClr val="accent2">
                    <a:lumMod val="75000"/>
                  </a:schemeClr>
                </a:solidFill>
              </a:rPr>
              <a:t>: For those studying the Bible in its table‑of‑contents order, this slide gives you a brief recap of the book you just completed. Studying in a different sequence? You can simply skip this slide or treat it as a gentle nudge to circle back when the time is right.</a:t>
            </a:r>
          </a:p>
        </p:txBody>
      </p:sp>
    </p:spTree>
    <p:extLst>
      <p:ext uri="{BB962C8B-B14F-4D97-AF65-F5344CB8AC3E}">
        <p14:creationId xmlns:p14="http://schemas.microsoft.com/office/powerpoint/2010/main" val="924384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52E2E-D641-BC0D-3B3A-5315B7E73354}"/>
              </a:ext>
            </a:extLst>
          </p:cNvPr>
          <p:cNvSpPr>
            <a:spLocks noGrp="1"/>
          </p:cNvSpPr>
          <p:nvPr>
            <p:ph type="title"/>
          </p:nvPr>
        </p:nvSpPr>
        <p:spPr>
          <a:xfrm>
            <a:off x="2348540" y="365125"/>
            <a:ext cx="7804864" cy="426190"/>
          </a:xfrm>
        </p:spPr>
        <p:txBody>
          <a:bodyPr>
            <a:normAutofit fontScale="90000"/>
          </a:bodyPr>
          <a:lstStyle/>
          <a:p>
            <a:pPr algn="ctr" defTabSz="914126">
              <a:lnSpc>
                <a:spcPct val="85000"/>
              </a:lnSpc>
            </a:pPr>
            <a:r>
              <a:rPr lang="en-US" sz="3199" spc="-50" dirty="0">
                <a:solidFill>
                  <a:schemeClr val="tx1">
                    <a:lumMod val="75000"/>
                    <a:lumOff val="25000"/>
                  </a:schemeClr>
                </a:solidFill>
              </a:rPr>
              <a:t>Old Testament Table of Contents (39 Books)</a:t>
            </a:r>
          </a:p>
        </p:txBody>
      </p:sp>
      <p:sp>
        <p:nvSpPr>
          <p:cNvPr id="3" name="Slide Number Placeholder 2">
            <a:extLst>
              <a:ext uri="{FF2B5EF4-FFF2-40B4-BE49-F238E27FC236}">
                <a16:creationId xmlns:a16="http://schemas.microsoft.com/office/drawing/2014/main" id="{E08BADE2-AB5C-3A80-18B0-26A5695B1997}"/>
              </a:ext>
            </a:extLst>
          </p:cNvPr>
          <p:cNvSpPr>
            <a:spLocks noGrp="1"/>
          </p:cNvSpPr>
          <p:nvPr>
            <p:ph type="sldNum" sz="quarter" idx="12"/>
          </p:nvPr>
        </p:nvSpPr>
        <p:spPr/>
        <p:txBody>
          <a:bodyPr/>
          <a:lstStyle/>
          <a:p>
            <a:fld id="{EB37DED6-D4C7-42EE-AB49-D2E39E64FDE4}" type="slidenum">
              <a:rPr lang="en-US" smtClean="0"/>
              <a:t>8</a:t>
            </a:fld>
            <a:endParaRPr lang="en-US"/>
          </a:p>
        </p:txBody>
      </p:sp>
      <p:graphicFrame>
        <p:nvGraphicFramePr>
          <p:cNvPr id="5" name="Table 4">
            <a:extLst>
              <a:ext uri="{FF2B5EF4-FFF2-40B4-BE49-F238E27FC236}">
                <a16:creationId xmlns:a16="http://schemas.microsoft.com/office/drawing/2014/main" id="{05AD176C-EAC5-5E5C-E775-C9768796456F}"/>
              </a:ext>
            </a:extLst>
          </p:cNvPr>
          <p:cNvGraphicFramePr>
            <a:graphicFrameLocks noGrp="1"/>
          </p:cNvGraphicFramePr>
          <p:nvPr/>
        </p:nvGraphicFramePr>
        <p:xfrm>
          <a:off x="2348540" y="875455"/>
          <a:ext cx="1987287" cy="1697009"/>
        </p:xfrm>
        <a:graphic>
          <a:graphicData uri="http://schemas.openxmlformats.org/drawingml/2006/table">
            <a:tbl>
              <a:tblPr firstRow="1" bandRow="1">
                <a:tableStyleId>{775DCB02-9BB8-47FD-8907-85C794F793BA}</a:tableStyleId>
              </a:tblPr>
              <a:tblGrid>
                <a:gridCol w="1987287">
                  <a:extLst>
                    <a:ext uri="{9D8B030D-6E8A-4147-A177-3AD203B41FA5}">
                      <a16:colId xmlns:a16="http://schemas.microsoft.com/office/drawing/2014/main" val="357708575"/>
                    </a:ext>
                  </a:extLst>
                </a:gridCol>
              </a:tblGrid>
              <a:tr h="299897">
                <a:tc>
                  <a:txBody>
                    <a:bodyPr/>
                    <a:lstStyle/>
                    <a:p>
                      <a:pPr algn="ctr"/>
                      <a:r>
                        <a:rPr lang="en-US" sz="1200" dirty="0">
                          <a:solidFill>
                            <a:schemeClr val="tx1"/>
                          </a:solidFill>
                        </a:rPr>
                        <a:t>THE LAW - 5</a:t>
                      </a:r>
                    </a:p>
                  </a:txBody>
                  <a:tcPr marL="91392" marR="91392" marT="45696" marB="45696">
                    <a:lnB w="28575" cap="flat" cmpd="sng" algn="ctr">
                      <a:solidFill>
                        <a:schemeClr val="bg1"/>
                      </a:solidFill>
                      <a:prstDash val="solid"/>
                      <a:round/>
                      <a:headEnd type="none" w="med" len="med"/>
                      <a:tailEnd type="none" w="med" len="med"/>
                    </a:lnB>
                    <a:solidFill>
                      <a:srgbClr val="F4B183"/>
                    </a:solidFill>
                  </a:tcPr>
                </a:tc>
                <a:extLst>
                  <a:ext uri="{0D108BD9-81ED-4DB2-BD59-A6C34878D82A}">
                    <a16:rowId xmlns:a16="http://schemas.microsoft.com/office/drawing/2014/main" val="3609421304"/>
                  </a:ext>
                </a:extLst>
              </a:tr>
              <a:tr h="282856">
                <a:tc>
                  <a:txBody>
                    <a:bodyPr/>
                    <a:lstStyle/>
                    <a:p>
                      <a:pPr algn="ctr"/>
                      <a:r>
                        <a:rPr lang="en-US" sz="1200" dirty="0"/>
                        <a:t>GENESIS</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974974907"/>
                  </a:ext>
                </a:extLst>
              </a:tr>
              <a:tr h="282856">
                <a:tc>
                  <a:txBody>
                    <a:bodyPr/>
                    <a:lstStyle/>
                    <a:p>
                      <a:pPr algn="ctr"/>
                      <a:r>
                        <a:rPr lang="en-US" sz="1200" dirty="0"/>
                        <a:t>EXODUS</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1876094520"/>
                  </a:ext>
                </a:extLst>
              </a:tr>
              <a:tr h="282856">
                <a:tc>
                  <a:txBody>
                    <a:bodyPr/>
                    <a:lstStyle/>
                    <a:p>
                      <a:pPr algn="ctr"/>
                      <a:r>
                        <a:rPr lang="en-US" sz="1200" dirty="0"/>
                        <a:t>LEVITICUS</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3357651910"/>
                  </a:ext>
                </a:extLst>
              </a:tr>
              <a:tr h="274225">
                <a:tc>
                  <a:txBody>
                    <a:bodyPr/>
                    <a:lstStyle/>
                    <a:p>
                      <a:pPr algn="ctr"/>
                      <a:r>
                        <a:rPr lang="en-US" sz="1200" dirty="0"/>
                        <a:t>NUMBERS</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C99"/>
                    </a:solidFill>
                  </a:tcPr>
                </a:tc>
                <a:extLst>
                  <a:ext uri="{0D108BD9-81ED-4DB2-BD59-A6C34878D82A}">
                    <a16:rowId xmlns:a16="http://schemas.microsoft.com/office/drawing/2014/main" val="973139883"/>
                  </a:ext>
                </a:extLst>
              </a:tr>
              <a:tr h="274225">
                <a:tc>
                  <a:txBody>
                    <a:bodyPr/>
                    <a:lstStyle/>
                    <a:p>
                      <a:pPr algn="ctr"/>
                      <a:r>
                        <a:rPr lang="en-US" sz="1200" dirty="0"/>
                        <a:t>DEUTERONOMY</a:t>
                      </a:r>
                    </a:p>
                  </a:txBody>
                  <a:tcPr marL="91392" marR="91392" marT="45696" marB="45696">
                    <a:lnT w="28575" cap="flat" cmpd="sng" algn="ctr">
                      <a:solidFill>
                        <a:schemeClr val="bg1"/>
                      </a:solidFill>
                      <a:prstDash val="solid"/>
                      <a:round/>
                      <a:headEnd type="none" w="med" len="med"/>
                      <a:tailEnd type="none" w="med" len="med"/>
                    </a:lnT>
                    <a:solidFill>
                      <a:srgbClr val="FFCC99"/>
                    </a:solidFill>
                  </a:tcPr>
                </a:tc>
                <a:extLst>
                  <a:ext uri="{0D108BD9-81ED-4DB2-BD59-A6C34878D82A}">
                    <a16:rowId xmlns:a16="http://schemas.microsoft.com/office/drawing/2014/main" val="2046406141"/>
                  </a:ext>
                </a:extLst>
              </a:tr>
            </a:tbl>
          </a:graphicData>
        </a:graphic>
      </p:graphicFrame>
      <p:graphicFrame>
        <p:nvGraphicFramePr>
          <p:cNvPr id="6" name="Table 5">
            <a:extLst>
              <a:ext uri="{FF2B5EF4-FFF2-40B4-BE49-F238E27FC236}">
                <a16:creationId xmlns:a16="http://schemas.microsoft.com/office/drawing/2014/main" id="{DDA7AE2D-97A1-78F6-2D18-D4B93CFA1C46}"/>
              </a:ext>
            </a:extLst>
          </p:cNvPr>
          <p:cNvGraphicFramePr>
            <a:graphicFrameLocks noGrp="1"/>
          </p:cNvGraphicFramePr>
          <p:nvPr/>
        </p:nvGraphicFramePr>
        <p:xfrm>
          <a:off x="5259961" y="870973"/>
          <a:ext cx="1987287" cy="1705966"/>
        </p:xfrm>
        <a:graphic>
          <a:graphicData uri="http://schemas.openxmlformats.org/drawingml/2006/table">
            <a:tbl>
              <a:tblPr firstRow="1" bandRow="1">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effectLst/>
              </a:tblPr>
              <a:tblGrid>
                <a:gridCol w="1987287">
                  <a:extLst>
                    <a:ext uri="{9D8B030D-6E8A-4147-A177-3AD203B41FA5}">
                      <a16:colId xmlns:a16="http://schemas.microsoft.com/office/drawing/2014/main" val="357708575"/>
                    </a:ext>
                  </a:extLst>
                </a:gridCol>
              </a:tblGrid>
              <a:tr h="308854">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200" dirty="0">
                          <a:solidFill>
                            <a:schemeClr val="tx1"/>
                          </a:solidFill>
                        </a:rPr>
                        <a:t>POETRY - 5</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6350" cap="flat" cmpd="sng" algn="ctr">
                      <a:solidFill>
                        <a:srgbClr val="FFC000"/>
                      </a:solidFill>
                      <a:prstDash val="solid"/>
                      <a:miter lim="800000"/>
                    </a:lnT>
                    <a:lnB w="12700" cap="flat" cmpd="sng" algn="ctr">
                      <a:solidFill>
                        <a:sysClr val="window" lastClr="FFFFFF"/>
                      </a:solidFill>
                      <a:prstDash val="solid"/>
                      <a:miter lim="800000"/>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609421304"/>
                  </a:ext>
                </a:extLst>
              </a:tr>
              <a:tr h="282856">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JOB</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974974907"/>
                  </a:ext>
                </a:extLst>
              </a:tr>
              <a:tr h="282856">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PSALMS</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2856">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PROVERBS</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3357651910"/>
                  </a:ext>
                </a:extLst>
              </a:tr>
              <a:tr h="274225">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ECCLESIASTES</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74225">
                <a:tc>
                  <a:txBody>
                    <a:bodyPr/>
                    <a:lstStyle>
                      <a:lvl1pPr marL="0" algn="l" defTabSz="1218987" rtl="0" eaLnBrk="1" latinLnBrk="0" hangingPunct="1">
                        <a:defRPr sz="2400" kern="1200">
                          <a:solidFill>
                            <a:schemeClr val="dk1"/>
                          </a:solidFill>
                          <a:latin typeface="Calibri" panose="020F0502020204030204"/>
                        </a:defRPr>
                      </a:lvl1pPr>
                      <a:lvl2pPr marL="609493" algn="l" defTabSz="1218987" rtl="0" eaLnBrk="1" latinLnBrk="0" hangingPunct="1">
                        <a:defRPr sz="2400" kern="1200">
                          <a:solidFill>
                            <a:schemeClr val="dk1"/>
                          </a:solidFill>
                          <a:latin typeface="Calibri" panose="020F0502020204030204"/>
                        </a:defRPr>
                      </a:lvl2pPr>
                      <a:lvl3pPr marL="1218987" algn="l" defTabSz="1218987" rtl="0" eaLnBrk="1" latinLnBrk="0" hangingPunct="1">
                        <a:defRPr sz="2400" kern="1200">
                          <a:solidFill>
                            <a:schemeClr val="dk1"/>
                          </a:solidFill>
                          <a:latin typeface="Calibri" panose="020F0502020204030204"/>
                        </a:defRPr>
                      </a:lvl3pPr>
                      <a:lvl4pPr marL="1828480" algn="l" defTabSz="1218987" rtl="0" eaLnBrk="1" latinLnBrk="0" hangingPunct="1">
                        <a:defRPr sz="2400" kern="1200">
                          <a:solidFill>
                            <a:schemeClr val="dk1"/>
                          </a:solidFill>
                          <a:latin typeface="Calibri" panose="020F0502020204030204"/>
                        </a:defRPr>
                      </a:lvl4pPr>
                      <a:lvl5pPr marL="2437973" algn="l" defTabSz="1218987" rtl="0" eaLnBrk="1" latinLnBrk="0" hangingPunct="1">
                        <a:defRPr sz="2400" kern="1200">
                          <a:solidFill>
                            <a:schemeClr val="dk1"/>
                          </a:solidFill>
                          <a:latin typeface="Calibri" panose="020F0502020204030204"/>
                        </a:defRPr>
                      </a:lvl5pPr>
                      <a:lvl6pPr marL="3047467" algn="l" defTabSz="1218987" rtl="0" eaLnBrk="1" latinLnBrk="0" hangingPunct="1">
                        <a:defRPr sz="2400" kern="1200">
                          <a:solidFill>
                            <a:schemeClr val="dk1"/>
                          </a:solidFill>
                          <a:latin typeface="Calibri" panose="020F0502020204030204"/>
                        </a:defRPr>
                      </a:lvl6pPr>
                      <a:lvl7pPr marL="3656960" algn="l" defTabSz="1218987" rtl="0" eaLnBrk="1" latinLnBrk="0" hangingPunct="1">
                        <a:defRPr sz="2400" kern="1200">
                          <a:solidFill>
                            <a:schemeClr val="dk1"/>
                          </a:solidFill>
                          <a:latin typeface="Calibri" panose="020F0502020204030204"/>
                        </a:defRPr>
                      </a:lvl7pPr>
                      <a:lvl8pPr marL="4266453" algn="l" defTabSz="1218987" rtl="0" eaLnBrk="1" latinLnBrk="0" hangingPunct="1">
                        <a:defRPr sz="2400" kern="1200">
                          <a:solidFill>
                            <a:schemeClr val="dk1"/>
                          </a:solidFill>
                          <a:latin typeface="Calibri" panose="020F0502020204030204"/>
                        </a:defRPr>
                      </a:lvl8pPr>
                      <a:lvl9pPr marL="4875947" algn="l" defTabSz="1218987" rtl="0" eaLnBrk="1" latinLnBrk="0" hangingPunct="1">
                        <a:defRPr sz="2400" kern="1200">
                          <a:solidFill>
                            <a:schemeClr val="dk1"/>
                          </a:solidFill>
                          <a:latin typeface="Calibri" panose="020F0502020204030204"/>
                        </a:defRPr>
                      </a:lvl9pPr>
                    </a:lstStyle>
                    <a:p>
                      <a:pPr algn="ctr"/>
                      <a:r>
                        <a:rPr lang="en-US" sz="1200" dirty="0"/>
                        <a:t>SONG OF SOLOMON</a:t>
                      </a:r>
                    </a:p>
                  </a:txBody>
                  <a:tcPr marL="91392" marR="91392" marT="45696" marB="45696">
                    <a:lnL w="6350" cap="flat" cmpd="sng" algn="ctr">
                      <a:solidFill>
                        <a:srgbClr val="FFC000"/>
                      </a:solidFill>
                      <a:prstDash val="solid"/>
                      <a:miter lim="800000"/>
                    </a:lnL>
                    <a:lnR w="6350" cap="flat" cmpd="sng" algn="ctr">
                      <a:solidFill>
                        <a:srgbClr val="FFC000"/>
                      </a:solidFill>
                      <a:prstDash val="solid"/>
                      <a:miter lim="800000"/>
                    </a:lnR>
                    <a:lnT w="12700" cap="flat" cmpd="sng" algn="ctr">
                      <a:solidFill>
                        <a:schemeClr val="bg1"/>
                      </a:solidFill>
                      <a:prstDash val="solid"/>
                      <a:round/>
                      <a:headEnd type="none" w="med" len="med"/>
                      <a:tailEnd type="none" w="med" len="med"/>
                    </a:lnT>
                    <a:lnB w="6350" cap="flat" cmpd="sng" algn="ctr">
                      <a:solidFill>
                        <a:srgbClr val="FFC000"/>
                      </a:solidFill>
                      <a:prstDash val="solid"/>
                      <a:miter lim="800000"/>
                    </a:lnB>
                    <a:lnTlToBr w="12700" cmpd="sng">
                      <a:noFill/>
                      <a:prstDash val="solid"/>
                    </a:lnTlToBr>
                    <a:lnBlToTr w="12700" cmpd="sng">
                      <a:noFill/>
                      <a:prstDash val="solid"/>
                    </a:lnBlToTr>
                    <a:solidFill>
                      <a:srgbClr val="FFC000">
                        <a:alpha val="40000"/>
                      </a:srgbClr>
                    </a:solidFill>
                  </a:tcPr>
                </a:tc>
                <a:extLst>
                  <a:ext uri="{0D108BD9-81ED-4DB2-BD59-A6C34878D82A}">
                    <a16:rowId xmlns:a16="http://schemas.microsoft.com/office/drawing/2014/main" val="2046406141"/>
                  </a:ext>
                </a:extLst>
              </a:tr>
            </a:tbl>
          </a:graphicData>
        </a:graphic>
      </p:graphicFrame>
      <p:graphicFrame>
        <p:nvGraphicFramePr>
          <p:cNvPr id="7" name="Table 6">
            <a:extLst>
              <a:ext uri="{FF2B5EF4-FFF2-40B4-BE49-F238E27FC236}">
                <a16:creationId xmlns:a16="http://schemas.microsoft.com/office/drawing/2014/main" id="{1045682A-2605-1CF3-446D-64CA17C88927}"/>
              </a:ext>
            </a:extLst>
          </p:cNvPr>
          <p:cNvGraphicFramePr>
            <a:graphicFrameLocks noGrp="1"/>
          </p:cNvGraphicFramePr>
          <p:nvPr/>
        </p:nvGraphicFramePr>
        <p:xfrm>
          <a:off x="5259961" y="2862378"/>
          <a:ext cx="1987287" cy="1697009"/>
        </p:xfrm>
        <a:graphic>
          <a:graphicData uri="http://schemas.openxmlformats.org/drawingml/2006/table">
            <a:tbl>
              <a:tblPr firstRow="1" bandRow="1">
                <a:tableStyleId>{35758FB7-9AC5-4552-8A53-C91805E547FA}</a:tableStyleId>
              </a:tblPr>
              <a:tblGrid>
                <a:gridCol w="1987287">
                  <a:extLst>
                    <a:ext uri="{9D8B030D-6E8A-4147-A177-3AD203B41FA5}">
                      <a16:colId xmlns:a16="http://schemas.microsoft.com/office/drawing/2014/main" val="357708575"/>
                    </a:ext>
                  </a:extLst>
                </a:gridCol>
              </a:tblGrid>
              <a:tr h="299897">
                <a:tc>
                  <a:txBody>
                    <a:bodyPr/>
                    <a:lstStyle/>
                    <a:p>
                      <a:pPr algn="ctr"/>
                      <a:r>
                        <a:rPr lang="en-US" sz="1200" dirty="0">
                          <a:solidFill>
                            <a:schemeClr val="tx1"/>
                          </a:solidFill>
                        </a:rPr>
                        <a:t>MAJOR PROPHETS  - 5</a:t>
                      </a:r>
                    </a:p>
                  </a:txBody>
                  <a:tcPr marL="91392" marR="91392" marT="45696" marB="45696"/>
                </a:tc>
                <a:extLst>
                  <a:ext uri="{0D108BD9-81ED-4DB2-BD59-A6C34878D82A}">
                    <a16:rowId xmlns:a16="http://schemas.microsoft.com/office/drawing/2014/main" val="3609421304"/>
                  </a:ext>
                </a:extLst>
              </a:tr>
              <a:tr h="282856">
                <a:tc>
                  <a:txBody>
                    <a:bodyPr/>
                    <a:lstStyle/>
                    <a:p>
                      <a:pPr algn="ctr"/>
                      <a:r>
                        <a:rPr lang="en-US" sz="1200" dirty="0"/>
                        <a:t>ISAIAH</a:t>
                      </a:r>
                    </a:p>
                  </a:txBody>
                  <a:tcPr marL="91392" marR="91392" marT="45696" marB="45696">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974974907"/>
                  </a:ext>
                </a:extLst>
              </a:tr>
              <a:tr h="282856">
                <a:tc>
                  <a:txBody>
                    <a:bodyPr/>
                    <a:lstStyle/>
                    <a:p>
                      <a:pPr algn="ctr"/>
                      <a:r>
                        <a:rPr lang="en-US" sz="1200" dirty="0"/>
                        <a:t>JEREMIAH</a:t>
                      </a:r>
                    </a:p>
                  </a:txBody>
                  <a:tcPr marL="91392" marR="91392" marT="45696" marB="4569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876094520"/>
                  </a:ext>
                </a:extLst>
              </a:tr>
              <a:tr h="282856">
                <a:tc>
                  <a:txBody>
                    <a:bodyPr/>
                    <a:lstStyle/>
                    <a:p>
                      <a:pPr algn="ctr"/>
                      <a:r>
                        <a:rPr lang="en-US" sz="1200" dirty="0"/>
                        <a:t>LAMENTATIONS</a:t>
                      </a:r>
                    </a:p>
                  </a:txBody>
                  <a:tcPr marL="91392" marR="91392" marT="45696" marB="4569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357651910"/>
                  </a:ext>
                </a:extLst>
              </a:tr>
              <a:tr h="274225">
                <a:tc>
                  <a:txBody>
                    <a:bodyPr/>
                    <a:lstStyle/>
                    <a:p>
                      <a:pPr algn="ctr"/>
                      <a:r>
                        <a:rPr lang="en-US" sz="1200" dirty="0"/>
                        <a:t>EZEKIEL</a:t>
                      </a:r>
                    </a:p>
                  </a:txBody>
                  <a:tcPr marL="91392" marR="91392" marT="45696" marB="45696">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973139883"/>
                  </a:ext>
                </a:extLst>
              </a:tr>
              <a:tr h="274225">
                <a:tc>
                  <a:txBody>
                    <a:bodyPr/>
                    <a:lstStyle/>
                    <a:p>
                      <a:pPr algn="ctr"/>
                      <a:r>
                        <a:rPr lang="en-US" sz="1200" dirty="0"/>
                        <a:t>DANIEL</a:t>
                      </a:r>
                    </a:p>
                  </a:txBody>
                  <a:tcPr marL="91392" marR="91392" marT="45696" marB="45696">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046406141"/>
                  </a:ext>
                </a:extLst>
              </a:tr>
            </a:tbl>
          </a:graphicData>
        </a:graphic>
      </p:graphicFrame>
      <p:graphicFrame>
        <p:nvGraphicFramePr>
          <p:cNvPr id="8" name="Table 7">
            <a:extLst>
              <a:ext uri="{FF2B5EF4-FFF2-40B4-BE49-F238E27FC236}">
                <a16:creationId xmlns:a16="http://schemas.microsoft.com/office/drawing/2014/main" id="{98B32C79-7EFF-8EDB-9BF8-CAB956B91C7E}"/>
              </a:ext>
            </a:extLst>
          </p:cNvPr>
          <p:cNvGraphicFramePr>
            <a:graphicFrameLocks noGrp="1"/>
          </p:cNvGraphicFramePr>
          <p:nvPr/>
        </p:nvGraphicFramePr>
        <p:xfrm>
          <a:off x="8166117" y="870974"/>
          <a:ext cx="1987287" cy="3702353"/>
        </p:xfrm>
        <a:graphic>
          <a:graphicData uri="http://schemas.openxmlformats.org/drawingml/2006/table">
            <a:tbl>
              <a:tblPr firstRow="1" bandRow="1">
                <a:tableStyleId>{327F97BB-C833-4FB7-BDE5-3F7075034690}</a:tableStyleId>
              </a:tblPr>
              <a:tblGrid>
                <a:gridCol w="1987287">
                  <a:extLst>
                    <a:ext uri="{9D8B030D-6E8A-4147-A177-3AD203B41FA5}">
                      <a16:colId xmlns:a16="http://schemas.microsoft.com/office/drawing/2014/main" val="357708575"/>
                    </a:ext>
                  </a:extLst>
                </a:gridCol>
              </a:tblGrid>
              <a:tr h="301673">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MINOR PROPHETS – 12</a:t>
                      </a:r>
                    </a:p>
                  </a:txBody>
                  <a:tcPr marL="91392" marR="91392" marT="45696" marB="45696">
                    <a:solidFill>
                      <a:srgbClr val="9999FF"/>
                    </a:solidFill>
                  </a:tcPr>
                </a:tc>
                <a:extLst>
                  <a:ext uri="{0D108BD9-81ED-4DB2-BD59-A6C34878D82A}">
                    <a16:rowId xmlns:a16="http://schemas.microsoft.com/office/drawing/2014/main" val="3609421304"/>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HOSEA</a:t>
                      </a:r>
                    </a:p>
                  </a:txBody>
                  <a:tcPr marL="91392" marR="91392" marT="45696" marB="45696">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974974907"/>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JOEL</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876094520"/>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AMOS</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357651910"/>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OBADIAH</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73139883"/>
                  </a:ext>
                </a:extLst>
              </a:tr>
              <a:tr h="283390">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JONAH</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046406141"/>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MICAH</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187683060"/>
                  </a:ext>
                </a:extLst>
              </a:tr>
              <a:tr h="283390">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NAHUM</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1611042910"/>
                  </a:ext>
                </a:extLst>
              </a:tr>
              <a:tr h="283390">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HABAKKUK</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947653663"/>
                  </a:ext>
                </a:extLst>
              </a:tr>
              <a:tr h="283390">
                <a:tc>
                  <a:txBody>
                    <a:bodyPr/>
                    <a:lstStyle/>
                    <a:p>
                      <a:pPr marL="0" algn="ctr" defTabSz="914400" rtl="0" eaLnBrk="1" latinLnBrk="0" hangingPunct="1"/>
                      <a:r>
                        <a:rPr lang="en-US"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ZEPHANIAH</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292453857"/>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HAGGAI</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3032635705"/>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ZECHARIAH</a:t>
                      </a:r>
                    </a:p>
                  </a:txBody>
                  <a:tcPr marL="91392" marR="91392" marT="45696" marB="45696">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CCCCFF"/>
                    </a:solidFill>
                  </a:tcPr>
                </a:tc>
                <a:extLst>
                  <a:ext uri="{0D108BD9-81ED-4DB2-BD59-A6C34878D82A}">
                    <a16:rowId xmlns:a16="http://schemas.microsoft.com/office/drawing/2014/main" val="236494341"/>
                  </a:ext>
                </a:extLst>
              </a:tr>
              <a:tr h="283390">
                <a:tc>
                  <a:txBody>
                    <a:bodyPr/>
                    <a:lstStyle/>
                    <a:p>
                      <a:pPr algn="ctr"/>
                      <a:r>
                        <a:rPr lang="en-US" sz="1200" dirty="0">
                          <a:solidFill>
                            <a:schemeClr val="tx1"/>
                          </a:solidFill>
                          <a:latin typeface="Calibri" panose="020F0502020204030204" pitchFamily="34" charset="0"/>
                          <a:ea typeface="Calibri" panose="020F0502020204030204" pitchFamily="34" charset="0"/>
                          <a:cs typeface="Calibri" panose="020F0502020204030204" pitchFamily="34" charset="0"/>
                        </a:rPr>
                        <a:t>MALACHI</a:t>
                      </a:r>
                    </a:p>
                  </a:txBody>
                  <a:tcPr marL="91392" marR="91392" marT="45696" marB="45696">
                    <a:lnT w="28575" cap="flat" cmpd="sng" algn="ctr">
                      <a:solidFill>
                        <a:schemeClr val="bg1"/>
                      </a:solidFill>
                      <a:prstDash val="solid"/>
                      <a:round/>
                      <a:headEnd type="none" w="med" len="med"/>
                      <a:tailEnd type="none" w="med" len="med"/>
                    </a:lnT>
                    <a:solidFill>
                      <a:srgbClr val="CCCCFF"/>
                    </a:solidFill>
                  </a:tcPr>
                </a:tc>
                <a:extLst>
                  <a:ext uri="{0D108BD9-81ED-4DB2-BD59-A6C34878D82A}">
                    <a16:rowId xmlns:a16="http://schemas.microsoft.com/office/drawing/2014/main" val="1641341417"/>
                  </a:ext>
                </a:extLst>
              </a:tr>
            </a:tbl>
          </a:graphicData>
        </a:graphic>
      </p:graphicFrame>
      <p:graphicFrame>
        <p:nvGraphicFramePr>
          <p:cNvPr id="9" name="Table 8">
            <a:extLst>
              <a:ext uri="{FF2B5EF4-FFF2-40B4-BE49-F238E27FC236}">
                <a16:creationId xmlns:a16="http://schemas.microsoft.com/office/drawing/2014/main" id="{A69CE3DB-D31E-FF69-7486-310B32C4FBAD}"/>
              </a:ext>
            </a:extLst>
          </p:cNvPr>
          <p:cNvGraphicFramePr>
            <a:graphicFrameLocks noGrp="1"/>
          </p:cNvGraphicFramePr>
          <p:nvPr/>
        </p:nvGraphicFramePr>
        <p:xfrm>
          <a:off x="2348540" y="2652122"/>
          <a:ext cx="1987287" cy="3705432"/>
        </p:xfrm>
        <a:graphic>
          <a:graphicData uri="http://schemas.openxmlformats.org/drawingml/2006/table">
            <a:tbl>
              <a:tblPr firstRow="1" bandRow="1">
                <a:gradFill rotWithShape="1">
                  <a:gsLst>
                    <a:gs pos="0">
                      <a:srgbClr val="4472C4">
                        <a:satMod val="103000"/>
                        <a:lumMod val="102000"/>
                        <a:tint val="94000"/>
                      </a:srgbClr>
                    </a:gs>
                    <a:gs pos="50000">
                      <a:srgbClr val="4472C4">
                        <a:satMod val="110000"/>
                        <a:lumMod val="100000"/>
                        <a:shade val="100000"/>
                      </a:srgbClr>
                    </a:gs>
                    <a:gs pos="100000">
                      <a:srgbClr val="4472C4">
                        <a:lumMod val="99000"/>
                        <a:satMod val="120000"/>
                        <a:shade val="78000"/>
                      </a:srgbClr>
                    </a:gs>
                  </a:gsLst>
                  <a:lin ang="5400000" scaled="0"/>
                </a:gradFill>
                <a:effectLst>
                  <a:outerShdw blurRad="57150" dist="19050" dir="5400000" algn="ctr" rotWithShape="0">
                    <a:srgbClr val="000000">
                      <a:alpha val="63000"/>
                    </a:srgbClr>
                  </a:outerShdw>
                </a:effectLst>
              </a:tblPr>
              <a:tblGrid>
                <a:gridCol w="1987287">
                  <a:extLst>
                    <a:ext uri="{9D8B030D-6E8A-4147-A177-3AD203B41FA5}">
                      <a16:colId xmlns:a16="http://schemas.microsoft.com/office/drawing/2014/main" val="357708575"/>
                    </a:ext>
                  </a:extLst>
                </a:gridCol>
              </a:tblGrid>
              <a:tr h="304697">
                <a:tc>
                  <a:txBody>
                    <a:bodyPr/>
                    <a:lstStyle>
                      <a:lvl1pPr marL="0" algn="l" defTabSz="1218987" rtl="0" eaLnBrk="1" latinLnBrk="0" hangingPunct="1">
                        <a:defRPr sz="2400" b="1" kern="1200">
                          <a:solidFill>
                            <a:schemeClr val="lt1"/>
                          </a:solidFill>
                          <a:latin typeface="Calibri" panose="020F0502020204030204"/>
                        </a:defRPr>
                      </a:lvl1pPr>
                      <a:lvl2pPr marL="609493" algn="l" defTabSz="1218987" rtl="0" eaLnBrk="1" latinLnBrk="0" hangingPunct="1">
                        <a:defRPr sz="2400" b="1" kern="1200">
                          <a:solidFill>
                            <a:schemeClr val="lt1"/>
                          </a:solidFill>
                          <a:latin typeface="Calibri" panose="020F0502020204030204"/>
                        </a:defRPr>
                      </a:lvl2pPr>
                      <a:lvl3pPr marL="1218987" algn="l" defTabSz="1218987" rtl="0" eaLnBrk="1" latinLnBrk="0" hangingPunct="1">
                        <a:defRPr sz="2400" b="1" kern="1200">
                          <a:solidFill>
                            <a:schemeClr val="lt1"/>
                          </a:solidFill>
                          <a:latin typeface="Calibri" panose="020F0502020204030204"/>
                        </a:defRPr>
                      </a:lvl3pPr>
                      <a:lvl4pPr marL="1828480" algn="l" defTabSz="1218987" rtl="0" eaLnBrk="1" latinLnBrk="0" hangingPunct="1">
                        <a:defRPr sz="2400" b="1" kern="1200">
                          <a:solidFill>
                            <a:schemeClr val="lt1"/>
                          </a:solidFill>
                          <a:latin typeface="Calibri" panose="020F0502020204030204"/>
                        </a:defRPr>
                      </a:lvl4pPr>
                      <a:lvl5pPr marL="2437973" algn="l" defTabSz="1218987" rtl="0" eaLnBrk="1" latinLnBrk="0" hangingPunct="1">
                        <a:defRPr sz="2400" b="1" kern="1200">
                          <a:solidFill>
                            <a:schemeClr val="lt1"/>
                          </a:solidFill>
                          <a:latin typeface="Calibri" panose="020F0502020204030204"/>
                        </a:defRPr>
                      </a:lvl5pPr>
                      <a:lvl6pPr marL="3047467" algn="l" defTabSz="1218987" rtl="0" eaLnBrk="1" latinLnBrk="0" hangingPunct="1">
                        <a:defRPr sz="2400" b="1" kern="1200">
                          <a:solidFill>
                            <a:schemeClr val="lt1"/>
                          </a:solidFill>
                          <a:latin typeface="Calibri" panose="020F0502020204030204"/>
                        </a:defRPr>
                      </a:lvl6pPr>
                      <a:lvl7pPr marL="3656960" algn="l" defTabSz="1218987" rtl="0" eaLnBrk="1" latinLnBrk="0" hangingPunct="1">
                        <a:defRPr sz="2400" b="1" kern="1200">
                          <a:solidFill>
                            <a:schemeClr val="lt1"/>
                          </a:solidFill>
                          <a:latin typeface="Calibri" panose="020F0502020204030204"/>
                        </a:defRPr>
                      </a:lvl7pPr>
                      <a:lvl8pPr marL="4266453" algn="l" defTabSz="1218987" rtl="0" eaLnBrk="1" latinLnBrk="0" hangingPunct="1">
                        <a:defRPr sz="2400" b="1" kern="1200">
                          <a:solidFill>
                            <a:schemeClr val="lt1"/>
                          </a:solidFill>
                          <a:latin typeface="Calibri" panose="020F0502020204030204"/>
                        </a:defRPr>
                      </a:lvl8pPr>
                      <a:lvl9pPr marL="4875947" algn="l" defTabSz="1218987" rtl="0" eaLnBrk="1" latinLnBrk="0" hangingPunct="1">
                        <a:defRPr sz="2400" b="1" kern="1200">
                          <a:solidFill>
                            <a:schemeClr val="lt1"/>
                          </a:solidFill>
                          <a:latin typeface="Calibri" panose="020F0502020204030204"/>
                        </a:defRPr>
                      </a:lvl9pPr>
                    </a:lstStyle>
                    <a:p>
                      <a:pPr algn="ctr"/>
                      <a:r>
                        <a:rPr lang="en-US" sz="1400" dirty="0">
                          <a:solidFill>
                            <a:schemeClr val="tx1"/>
                          </a:solidFill>
                        </a:rPr>
                        <a:t>HISTORY – 12</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6350" cap="flat" cmpd="sng" algn="ctr">
                      <a:solidFill>
                        <a:srgbClr val="4472C4">
                          <a:tint val="50000"/>
                        </a:srgbClr>
                      </a:solidFill>
                      <a:prstDash val="solid"/>
                      <a:miter lim="800000"/>
                    </a:lnT>
                    <a:lnB w="19050" cap="flat" cmpd="sng" algn="ctr">
                      <a:solidFill>
                        <a:sysClr val="window" lastClr="FFFFFF"/>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609421304"/>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JOSHUA</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9050" cap="flat" cmpd="sng" algn="ctr">
                      <a:solidFill>
                        <a:sysClr val="window" lastClr="FFFFFF"/>
                      </a:solid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974974907"/>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JUDGES</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6094520"/>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RUTH</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3357651910"/>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SAMUEL</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139883"/>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SAMUEL</a:t>
                      </a:r>
                      <a:endParaRPr lang="en-US" sz="1200" kern="1200" dirty="0">
                        <a:solidFill>
                          <a:schemeClr val="tx1"/>
                        </a:solidFill>
                        <a:latin typeface="+mn-lt"/>
                        <a:ea typeface="+mn-ea"/>
                        <a:cs typeface="+mn-cs"/>
                      </a:endParaRP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046406141"/>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1 KINGS</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87683060"/>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KINGS</a:t>
                      </a:r>
                      <a:endParaRPr lang="en-US" sz="1200" kern="1200" dirty="0">
                        <a:solidFill>
                          <a:schemeClr val="tx1"/>
                        </a:solidFill>
                        <a:latin typeface="+mn-lt"/>
                        <a:ea typeface="+mn-ea"/>
                        <a:cs typeface="+mn-cs"/>
                      </a:endParaRP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1611042910"/>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1 CHRONICLES</a:t>
                      </a:r>
                      <a:endParaRPr lang="en-US" sz="1200" kern="1200" dirty="0">
                        <a:solidFill>
                          <a:schemeClr val="tx1"/>
                        </a:solidFill>
                        <a:latin typeface="+mn-lt"/>
                        <a:ea typeface="+mn-ea"/>
                        <a:cs typeface="+mn-cs"/>
                      </a:endParaRP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7653663"/>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marL="0" algn="ctr" defTabSz="914400" rtl="0" eaLnBrk="1" latinLnBrk="0" hangingPunct="1"/>
                      <a:r>
                        <a:rPr lang="en-US" sz="1200" kern="1200" dirty="0">
                          <a:solidFill>
                            <a:schemeClr val="tx1"/>
                          </a:solidFill>
                        </a:rPr>
                        <a:t>2 CHRONICLES</a:t>
                      </a:r>
                      <a:endParaRPr lang="en-US" sz="1200" kern="1200" dirty="0">
                        <a:solidFill>
                          <a:schemeClr val="tx1"/>
                        </a:solidFill>
                        <a:latin typeface="+mn-lt"/>
                        <a:ea typeface="+mn-ea"/>
                        <a:cs typeface="+mn-cs"/>
                      </a:endParaRP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292453857"/>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EZRA</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2635705"/>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NEHEMIAH</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ysClr val="window" lastClr="FFFFFF">
                        <a:alpha val="20000"/>
                      </a:sysClr>
                    </a:solidFill>
                  </a:tcPr>
                </a:tc>
                <a:extLst>
                  <a:ext uri="{0D108BD9-81ED-4DB2-BD59-A6C34878D82A}">
                    <a16:rowId xmlns:a16="http://schemas.microsoft.com/office/drawing/2014/main" val="236494341"/>
                  </a:ext>
                </a:extLst>
              </a:tr>
              <a:tr h="283390">
                <a:tc>
                  <a:txBody>
                    <a:bodyPr/>
                    <a:lstStyle>
                      <a:lvl1pPr marL="0" algn="l" defTabSz="1218987" rtl="0" eaLnBrk="1" latinLnBrk="0" hangingPunct="1">
                        <a:defRPr sz="2400" kern="1200">
                          <a:solidFill>
                            <a:schemeClr val="lt1"/>
                          </a:solidFill>
                          <a:latin typeface="Calibri" panose="020F0502020204030204"/>
                        </a:defRPr>
                      </a:lvl1pPr>
                      <a:lvl2pPr marL="609493" algn="l" defTabSz="1218987" rtl="0" eaLnBrk="1" latinLnBrk="0" hangingPunct="1">
                        <a:defRPr sz="2400" kern="1200">
                          <a:solidFill>
                            <a:schemeClr val="lt1"/>
                          </a:solidFill>
                          <a:latin typeface="Calibri" panose="020F0502020204030204"/>
                        </a:defRPr>
                      </a:lvl2pPr>
                      <a:lvl3pPr marL="1218987" algn="l" defTabSz="1218987" rtl="0" eaLnBrk="1" latinLnBrk="0" hangingPunct="1">
                        <a:defRPr sz="2400" kern="1200">
                          <a:solidFill>
                            <a:schemeClr val="lt1"/>
                          </a:solidFill>
                          <a:latin typeface="Calibri" panose="020F0502020204030204"/>
                        </a:defRPr>
                      </a:lvl3pPr>
                      <a:lvl4pPr marL="1828480" algn="l" defTabSz="1218987" rtl="0" eaLnBrk="1" latinLnBrk="0" hangingPunct="1">
                        <a:defRPr sz="2400" kern="1200">
                          <a:solidFill>
                            <a:schemeClr val="lt1"/>
                          </a:solidFill>
                          <a:latin typeface="Calibri" panose="020F0502020204030204"/>
                        </a:defRPr>
                      </a:lvl4pPr>
                      <a:lvl5pPr marL="2437973" algn="l" defTabSz="1218987" rtl="0" eaLnBrk="1" latinLnBrk="0" hangingPunct="1">
                        <a:defRPr sz="2400" kern="1200">
                          <a:solidFill>
                            <a:schemeClr val="lt1"/>
                          </a:solidFill>
                          <a:latin typeface="Calibri" panose="020F0502020204030204"/>
                        </a:defRPr>
                      </a:lvl5pPr>
                      <a:lvl6pPr marL="3047467" algn="l" defTabSz="1218987" rtl="0" eaLnBrk="1" latinLnBrk="0" hangingPunct="1">
                        <a:defRPr sz="2400" kern="1200">
                          <a:solidFill>
                            <a:schemeClr val="lt1"/>
                          </a:solidFill>
                          <a:latin typeface="Calibri" panose="020F0502020204030204"/>
                        </a:defRPr>
                      </a:lvl6pPr>
                      <a:lvl7pPr marL="3656960" algn="l" defTabSz="1218987" rtl="0" eaLnBrk="1" latinLnBrk="0" hangingPunct="1">
                        <a:defRPr sz="2400" kern="1200">
                          <a:solidFill>
                            <a:schemeClr val="lt1"/>
                          </a:solidFill>
                          <a:latin typeface="Calibri" panose="020F0502020204030204"/>
                        </a:defRPr>
                      </a:lvl7pPr>
                      <a:lvl8pPr marL="4266453" algn="l" defTabSz="1218987" rtl="0" eaLnBrk="1" latinLnBrk="0" hangingPunct="1">
                        <a:defRPr sz="2400" kern="1200">
                          <a:solidFill>
                            <a:schemeClr val="lt1"/>
                          </a:solidFill>
                          <a:latin typeface="Calibri" panose="020F0502020204030204"/>
                        </a:defRPr>
                      </a:lvl8pPr>
                      <a:lvl9pPr marL="4875947" algn="l" defTabSz="1218987" rtl="0" eaLnBrk="1" latinLnBrk="0" hangingPunct="1">
                        <a:defRPr sz="2400" kern="1200">
                          <a:solidFill>
                            <a:schemeClr val="lt1"/>
                          </a:solidFill>
                          <a:latin typeface="Calibri" panose="020F0502020204030204"/>
                        </a:defRPr>
                      </a:lvl9pPr>
                    </a:lstStyle>
                    <a:p>
                      <a:pPr algn="ctr"/>
                      <a:r>
                        <a:rPr lang="en-US" sz="1200" dirty="0">
                          <a:solidFill>
                            <a:schemeClr val="tx1"/>
                          </a:solidFill>
                        </a:rPr>
                        <a:t>ESTHER</a:t>
                      </a:r>
                    </a:p>
                  </a:txBody>
                  <a:tcPr marL="91392" marR="91392" marT="45696" marB="45696">
                    <a:lnL w="6350" cap="flat" cmpd="sng" algn="ctr">
                      <a:solidFill>
                        <a:srgbClr val="4472C4">
                          <a:tint val="50000"/>
                        </a:srgbClr>
                      </a:solidFill>
                      <a:prstDash val="solid"/>
                      <a:miter lim="800000"/>
                    </a:lnL>
                    <a:lnR w="6350" cap="flat" cmpd="sng" algn="ctr">
                      <a:solidFill>
                        <a:srgbClr val="4472C4">
                          <a:tint val="50000"/>
                        </a:srgbClr>
                      </a:solidFill>
                      <a:prstDash val="solid"/>
                      <a:miter lim="800000"/>
                    </a:lnR>
                    <a:lnT w="12700" cap="flat" cmpd="sng" algn="ctr">
                      <a:solidFill>
                        <a:schemeClr val="bg1"/>
                      </a:solidFill>
                      <a:prstDash val="solid"/>
                      <a:round/>
                      <a:headEnd type="none" w="med" len="med"/>
                      <a:tailEnd type="none" w="med" len="med"/>
                    </a:lnT>
                    <a:lnB w="6350" cap="flat" cmpd="sng" algn="ctr">
                      <a:solidFill>
                        <a:srgbClr val="4472C4">
                          <a:tint val="50000"/>
                        </a:srgbClr>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641341417"/>
                  </a:ext>
                </a:extLst>
              </a:tr>
            </a:tbl>
          </a:graphicData>
        </a:graphic>
      </p:graphicFrame>
    </p:spTree>
    <p:extLst>
      <p:ext uri="{BB962C8B-B14F-4D97-AF65-F5344CB8AC3E}">
        <p14:creationId xmlns:p14="http://schemas.microsoft.com/office/powerpoint/2010/main" val="390117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A8763-EFA8-4C55-3B73-2B0CF5E653D0}"/>
              </a:ext>
            </a:extLst>
          </p:cNvPr>
          <p:cNvSpPr>
            <a:spLocks noGrp="1"/>
          </p:cNvSpPr>
          <p:nvPr>
            <p:ph type="title"/>
          </p:nvPr>
        </p:nvSpPr>
        <p:spPr>
          <a:xfrm>
            <a:off x="1118897" y="266700"/>
            <a:ext cx="10157354" cy="717506"/>
          </a:xfrm>
        </p:spPr>
        <p:txBody>
          <a:bodyPr>
            <a:normAutofit/>
          </a:bodyPr>
          <a:lstStyle/>
          <a:p>
            <a:pPr algn="ctr"/>
            <a:r>
              <a:rPr lang="en-US" sz="3500" cap="all" dirty="0">
                <a:solidFill>
                  <a:srgbClr val="4EB3CF">
                    <a:lumMod val="50000"/>
                  </a:srgbClr>
                </a:solidFill>
                <a:latin typeface="Century Gothic" panose="020B0502020202020204"/>
                <a:ea typeface="+mn-ea"/>
                <a:cs typeface="+mn-cs"/>
              </a:rPr>
              <a:t>Old Testament Books by Date Written</a:t>
            </a:r>
            <a:endParaRPr lang="en-US" sz="3500" cap="all" dirty="0"/>
          </a:p>
        </p:txBody>
      </p:sp>
      <p:sp>
        <p:nvSpPr>
          <p:cNvPr id="3" name="Text Placeholder 2">
            <a:extLst>
              <a:ext uri="{FF2B5EF4-FFF2-40B4-BE49-F238E27FC236}">
                <a16:creationId xmlns:a16="http://schemas.microsoft.com/office/drawing/2014/main" id="{A18415B5-1617-CD8B-9AE4-2EA5584C6EC5}"/>
              </a:ext>
            </a:extLst>
          </p:cNvPr>
          <p:cNvSpPr>
            <a:spLocks noGrp="1"/>
          </p:cNvSpPr>
          <p:nvPr>
            <p:ph type="body" idx="1"/>
          </p:nvPr>
        </p:nvSpPr>
        <p:spPr>
          <a:xfrm>
            <a:off x="1219200" y="971682"/>
            <a:ext cx="4495800" cy="512064"/>
          </a:xfrm>
        </p:spPr>
        <p:txBody>
          <a:bodyPr/>
          <a:lstStyle/>
          <a:p>
            <a:pPr algn="ctr">
              <a:lnSpc>
                <a:spcPct val="100000"/>
              </a:lnSpc>
              <a:spcBef>
                <a:spcPts val="0"/>
              </a:spcBef>
              <a:defRPr/>
            </a:pPr>
            <a:r>
              <a:rPr lang="en-US" sz="1800" b="0" dirty="0">
                <a:solidFill>
                  <a:srgbClr val="809EC2">
                    <a:lumMod val="50000"/>
                  </a:srgbClr>
                </a:solidFill>
                <a:latin typeface="Calibri" panose="020F0502020204030204"/>
              </a:rPr>
              <a:t>Historical Books</a:t>
            </a:r>
          </a:p>
        </p:txBody>
      </p:sp>
      <p:sp>
        <p:nvSpPr>
          <p:cNvPr id="5" name="Text Placeholder 4">
            <a:extLst>
              <a:ext uri="{FF2B5EF4-FFF2-40B4-BE49-F238E27FC236}">
                <a16:creationId xmlns:a16="http://schemas.microsoft.com/office/drawing/2014/main" id="{B15B65BB-110C-1624-A782-19EA2E3CC47D}"/>
              </a:ext>
            </a:extLst>
          </p:cNvPr>
          <p:cNvSpPr>
            <a:spLocks noGrp="1"/>
          </p:cNvSpPr>
          <p:nvPr>
            <p:ph type="body" sz="quarter" idx="3"/>
          </p:nvPr>
        </p:nvSpPr>
        <p:spPr>
          <a:xfrm>
            <a:off x="6400800" y="971682"/>
            <a:ext cx="4724400" cy="512064"/>
          </a:xfrm>
        </p:spPr>
        <p:txBody>
          <a:bodyPr/>
          <a:lstStyle/>
          <a:p>
            <a:pPr algn="ctr"/>
            <a:r>
              <a:rPr lang="en-US" sz="1800" b="0" dirty="0">
                <a:solidFill>
                  <a:srgbClr val="D092A7">
                    <a:lumMod val="50000"/>
                  </a:srgbClr>
                </a:solidFill>
                <a:latin typeface="Calibri" panose="020F0502020204030204"/>
              </a:rPr>
              <a:t>Wisdom Book and Prophetic Books</a:t>
            </a:r>
            <a:endParaRPr lang="en-US" dirty="0"/>
          </a:p>
        </p:txBody>
      </p:sp>
      <p:sp>
        <p:nvSpPr>
          <p:cNvPr id="7" name="Slide Number Placeholder 6">
            <a:extLst>
              <a:ext uri="{FF2B5EF4-FFF2-40B4-BE49-F238E27FC236}">
                <a16:creationId xmlns:a16="http://schemas.microsoft.com/office/drawing/2014/main" id="{82D07211-051E-5D8F-A3BF-3C94F0B69462}"/>
              </a:ext>
            </a:extLst>
          </p:cNvPr>
          <p:cNvSpPr>
            <a:spLocks noGrp="1"/>
          </p:cNvSpPr>
          <p:nvPr>
            <p:ph type="sldNum" sz="quarter" idx="12"/>
          </p:nvPr>
        </p:nvSpPr>
        <p:spPr/>
        <p:txBody>
          <a:bodyPr/>
          <a:lstStyle/>
          <a:p>
            <a:fld id="{EB37DED6-D4C7-42EE-AB49-D2E39E64FDE4}" type="slidenum">
              <a:rPr lang="en-US" smtClean="0"/>
              <a:t>9</a:t>
            </a:fld>
            <a:endParaRPr lang="en-US"/>
          </a:p>
        </p:txBody>
      </p:sp>
      <p:graphicFrame>
        <p:nvGraphicFramePr>
          <p:cNvPr id="8" name="Content Placeholder 6">
            <a:extLst>
              <a:ext uri="{FF2B5EF4-FFF2-40B4-BE49-F238E27FC236}">
                <a16:creationId xmlns:a16="http://schemas.microsoft.com/office/drawing/2014/main" id="{4E345398-DB8B-D3FF-E6D8-05F7BEFCF53F}"/>
              </a:ext>
            </a:extLst>
          </p:cNvPr>
          <p:cNvGraphicFramePr>
            <a:graphicFrameLocks/>
          </p:cNvGraphicFramePr>
          <p:nvPr/>
        </p:nvGraphicFramePr>
        <p:xfrm>
          <a:off x="1077003" y="1566341"/>
          <a:ext cx="4800600" cy="4271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Content Placeholder 14">
            <a:extLst>
              <a:ext uri="{FF2B5EF4-FFF2-40B4-BE49-F238E27FC236}">
                <a16:creationId xmlns:a16="http://schemas.microsoft.com/office/drawing/2014/main" id="{9211CC70-A198-0FF7-8BE5-E4E5C31F3005}"/>
              </a:ext>
            </a:extLst>
          </p:cNvPr>
          <p:cNvGraphicFramePr>
            <a:graphicFrameLocks/>
          </p:cNvGraphicFramePr>
          <p:nvPr/>
        </p:nvGraphicFramePr>
        <p:xfrm>
          <a:off x="6308000" y="1483747"/>
          <a:ext cx="4953000" cy="4271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a:extLst>
              <a:ext uri="{FF2B5EF4-FFF2-40B4-BE49-F238E27FC236}">
                <a16:creationId xmlns:a16="http://schemas.microsoft.com/office/drawing/2014/main" id="{84FFAAE3-599F-5AF5-6126-179421EF1CCC}"/>
              </a:ext>
            </a:extLst>
          </p:cNvPr>
          <p:cNvSpPr txBox="1"/>
          <p:nvPr/>
        </p:nvSpPr>
        <p:spPr>
          <a:xfrm>
            <a:off x="1257300" y="6090520"/>
            <a:ext cx="9944100" cy="276999"/>
          </a:xfrm>
          <a:prstGeom prst="rect">
            <a:avLst/>
          </a:prstGeom>
          <a:noFill/>
        </p:spPr>
        <p:txBody>
          <a:bodyPr wrap="square" rtlCol="0">
            <a:spAutoFit/>
          </a:bodyPr>
          <a:lstStyle/>
          <a:p>
            <a:pPr algn="ctr">
              <a:defRPr/>
            </a:pPr>
            <a:r>
              <a:rPr lang="en-US" sz="1200" dirty="0">
                <a:solidFill>
                  <a:srgbClr val="9C85C0">
                    <a:lumMod val="50000"/>
                  </a:srgbClr>
                </a:solidFill>
                <a:latin typeface="Calibri" panose="020F0502020204030204"/>
                <a:hlinkClick r:id="rId12"/>
              </a:rPr>
              <a:t>Amos 3:7</a:t>
            </a:r>
            <a:r>
              <a:rPr lang="en-US" sz="1200" dirty="0">
                <a:solidFill>
                  <a:srgbClr val="9C85C0">
                    <a:lumMod val="50000"/>
                  </a:srgbClr>
                </a:solidFill>
                <a:latin typeface="Calibri" panose="020F0502020204030204"/>
              </a:rPr>
              <a:t> : “For the Lord GOD does nothing without revealing his secret to his servants the prophets.”</a:t>
            </a:r>
          </a:p>
        </p:txBody>
      </p:sp>
    </p:spTree>
    <p:extLst>
      <p:ext uri="{BB962C8B-B14F-4D97-AF65-F5344CB8AC3E}">
        <p14:creationId xmlns:p14="http://schemas.microsoft.com/office/powerpoint/2010/main" val="338700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Graphic spid="9" grpId="0">
        <p:bldAsOne/>
      </p:bldGraphic>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2607</TotalTime>
  <Words>7674</Words>
  <Application>Microsoft Office PowerPoint</Application>
  <PresentationFormat>Widescreen</PresentationFormat>
  <Paragraphs>610</Paragraphs>
  <Slides>30</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Calibri Light</vt:lpstr>
      <vt:lpstr>Century Gothic</vt:lpstr>
      <vt:lpstr>Corbel</vt:lpstr>
      <vt:lpstr>Wingdings</vt:lpstr>
      <vt:lpstr>Office Theme</vt:lpstr>
      <vt:lpstr>1_Office Theme</vt:lpstr>
      <vt:lpstr>Deuteronomy</vt:lpstr>
      <vt:lpstr>What is the Holy Bible?</vt:lpstr>
      <vt:lpstr>Our Goals in Studying the Bible</vt:lpstr>
      <vt:lpstr>How to Study the Bible</vt:lpstr>
      <vt:lpstr>Study Resources</vt:lpstr>
      <vt:lpstr>Opening Prayer Verse: Numbers</vt:lpstr>
      <vt:lpstr>Review of Numbers</vt:lpstr>
      <vt:lpstr>Old Testament Table of Contents (39 Books)</vt:lpstr>
      <vt:lpstr>Old Testament Books by Date Written</vt:lpstr>
      <vt:lpstr>BIBLICAL CHRONOLOGICAL BACKGROUND</vt:lpstr>
      <vt:lpstr>Deuteronomy</vt:lpstr>
      <vt:lpstr>About Numbers and its Author: Moses</vt:lpstr>
      <vt:lpstr>Deuteronomy Background and Geography</vt:lpstr>
      <vt:lpstr>Deuteronomy: Outline</vt:lpstr>
      <vt:lpstr>Repeated Words and/or Phrases in the Book of Deuteronomy</vt:lpstr>
      <vt:lpstr>Deuteronomy: Key Verses</vt:lpstr>
      <vt:lpstr>Easy to Miss Principles/Facts from Deuteronomy</vt:lpstr>
      <vt:lpstr>Israel’s Sacred and Civil Calendar</vt:lpstr>
      <vt:lpstr>Capital Offenses in God’s Eyes</vt:lpstr>
      <vt:lpstr>Deuteronomy: Study Questions</vt:lpstr>
      <vt:lpstr> KEY EVENTS</vt:lpstr>
      <vt:lpstr>Digging Deeper: What Have We Learned About God from Genesis - Deuteronomy</vt:lpstr>
      <vt:lpstr>Deuteronomy: Summary</vt:lpstr>
      <vt:lpstr>Deuteronomy: Practical Application</vt:lpstr>
      <vt:lpstr>Closing Prayer Verse</vt:lpstr>
      <vt:lpstr>Acknowledgements</vt:lpstr>
      <vt:lpstr>Study Leader Assistance</vt:lpstr>
      <vt:lpstr>Sample Opening Prayer: Deuteronomy</vt:lpstr>
      <vt:lpstr>Deuteronomy: Study Question Answers</vt:lpstr>
      <vt:lpstr>Sample Closing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 Study Resources on Deuteronomy</dc:title>
  <dc:creator>Joan Whitcomb</dc:creator>
  <cp:lastModifiedBy>Joan Whitcomb</cp:lastModifiedBy>
  <cp:revision>215</cp:revision>
  <dcterms:created xsi:type="dcterms:W3CDTF">2022-03-31T13:59:13Z</dcterms:created>
  <dcterms:modified xsi:type="dcterms:W3CDTF">2026-07-14T02:23:50Z</dcterms:modified>
</cp:coreProperties>
</file>