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8" r:id="rId2"/>
    <p:sldId id="2896" r:id="rId3"/>
    <p:sldId id="2898" r:id="rId4"/>
    <p:sldId id="374" r:id="rId5"/>
    <p:sldId id="264" r:id="rId6"/>
    <p:sldId id="282" r:id="rId7"/>
    <p:sldId id="2909" r:id="rId8"/>
    <p:sldId id="2913" r:id="rId9"/>
    <p:sldId id="2914" r:id="rId10"/>
    <p:sldId id="2915" r:id="rId11"/>
    <p:sldId id="2626" r:id="rId12"/>
    <p:sldId id="2922" r:id="rId13"/>
    <p:sldId id="261" r:id="rId14"/>
    <p:sldId id="2702" r:id="rId15"/>
    <p:sldId id="348" r:id="rId16"/>
    <p:sldId id="364" r:id="rId17"/>
    <p:sldId id="385" r:id="rId18"/>
    <p:sldId id="2923" r:id="rId19"/>
    <p:sldId id="382" r:id="rId20"/>
    <p:sldId id="383" r:id="rId21"/>
    <p:sldId id="2855" r:id="rId22"/>
    <p:sldId id="2907" r:id="rId23"/>
    <p:sldId id="2924" r:id="rId24"/>
    <p:sldId id="2700" r:id="rId25"/>
    <p:sldId id="2857" r:id="rId26"/>
    <p:sldId id="2910" r:id="rId27"/>
    <p:sldId id="2686" r:id="rId28"/>
    <p:sldId id="2926" r:id="rId29"/>
    <p:sldId id="2928" r:id="rId30"/>
    <p:sldId id="292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kEb53a6oQoR8yQoVvfMeQ==" hashData="3SoAFeOSN8BXulsyVOqkjGdwh8zRvvKJJrKBmLVeruq6F04tXRraPH7kbeC4kM+GKckSIu7jhlX35EYkPt+fA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49" autoAdjust="0"/>
    <p:restoredTop sz="94660"/>
  </p:normalViewPr>
  <p:slideViewPr>
    <p:cSldViewPr snapToGrid="0">
      <p:cViewPr varScale="1">
        <p:scale>
          <a:sx n="118" d="100"/>
          <a:sy n="118" d="100"/>
        </p:scale>
        <p:origin x="283" y="10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_rels/data4.xml.rels><?xml version="1.0" encoding="UTF-8" standalone="yes"?>
<Relationships xmlns="http://schemas.openxmlformats.org/package/2006/relationships"><Relationship Id="rId8" Type="http://schemas.openxmlformats.org/officeDocument/2006/relationships/hyperlink" Target="https://www.bibleref.com/biblepassage/?search=Judges_3:5-6" TargetMode="External"/><Relationship Id="rId3" Type="http://schemas.openxmlformats.org/officeDocument/2006/relationships/hyperlink" Target="https://www.bibleref.com/biblepassage/?search=Joshua_24:28-31" TargetMode="External"/><Relationship Id="rId7" Type="http://schemas.openxmlformats.org/officeDocument/2006/relationships/hyperlink" Target="https://www.bibleref.com/Judges/2/Judges-2-12.html" TargetMode="External"/><Relationship Id="rId2" Type="http://schemas.openxmlformats.org/officeDocument/2006/relationships/hyperlink" Target="https://www.bibleref.com/biblepassage/?search=Judges_2:6-9" TargetMode="External"/><Relationship Id="rId1" Type="http://schemas.openxmlformats.org/officeDocument/2006/relationships/hyperlink" Target="https://www.bibleref.com/Judges/1/Judges-chapter-1.html" TargetMode="External"/><Relationship Id="rId6" Type="http://schemas.openxmlformats.org/officeDocument/2006/relationships/hyperlink" Target="https://www.bibleref.com/Judges/1/Judges-1-35.html" TargetMode="External"/><Relationship Id="rId5" Type="http://schemas.openxmlformats.org/officeDocument/2006/relationships/hyperlink" Target="https://www.bibleref.com/Judges/1/Judges-1-21.html" TargetMode="External"/><Relationship Id="rId10" Type="http://schemas.openxmlformats.org/officeDocument/2006/relationships/hyperlink" Target="https://www.bibleref.com/Judges/2/Judges-2-19.html" TargetMode="External"/><Relationship Id="rId4" Type="http://schemas.openxmlformats.org/officeDocument/2006/relationships/hyperlink" Target="https://www.bibleref.com/Judges/1/Judges-1-19.html" TargetMode="External"/><Relationship Id="rId9" Type="http://schemas.openxmlformats.org/officeDocument/2006/relationships/hyperlink" Target="https://www.bibleref.com/Judges/2/Judges-2-17.html" TargetMode="External"/></Relationships>
</file>

<file path=ppt/diagrams/_rels/drawing4.xml.rels><?xml version="1.0" encoding="UTF-8" standalone="yes"?>
<Relationships xmlns="http://schemas.openxmlformats.org/package/2006/relationships"><Relationship Id="rId8" Type="http://schemas.openxmlformats.org/officeDocument/2006/relationships/hyperlink" Target="https://www.bibleref.com/biblepassage/?search=Judges_3:5-6" TargetMode="External"/><Relationship Id="rId3" Type="http://schemas.openxmlformats.org/officeDocument/2006/relationships/hyperlink" Target="https://www.bibleref.com/biblepassage/?search=Joshua_24:28-31" TargetMode="External"/><Relationship Id="rId7" Type="http://schemas.openxmlformats.org/officeDocument/2006/relationships/hyperlink" Target="https://www.bibleref.com/Judges/2/Judges-2-12.html" TargetMode="External"/><Relationship Id="rId2" Type="http://schemas.openxmlformats.org/officeDocument/2006/relationships/hyperlink" Target="https://www.bibleref.com/biblepassage/?search=Judges_2:6-9" TargetMode="External"/><Relationship Id="rId1" Type="http://schemas.openxmlformats.org/officeDocument/2006/relationships/hyperlink" Target="https://www.bibleref.com/Judges/1/Judges-chapter-1.html" TargetMode="External"/><Relationship Id="rId6" Type="http://schemas.openxmlformats.org/officeDocument/2006/relationships/hyperlink" Target="https://www.bibleref.com/Judges/1/Judges-1-35.html" TargetMode="External"/><Relationship Id="rId5" Type="http://schemas.openxmlformats.org/officeDocument/2006/relationships/hyperlink" Target="https://www.bibleref.com/Judges/1/Judges-1-21.html" TargetMode="External"/><Relationship Id="rId10" Type="http://schemas.openxmlformats.org/officeDocument/2006/relationships/hyperlink" Target="https://www.bibleref.com/Judges/2/Judges-2-19.html" TargetMode="External"/><Relationship Id="rId4" Type="http://schemas.openxmlformats.org/officeDocument/2006/relationships/hyperlink" Target="https://www.bibleref.com/Judges/1/Judges-1-19.html" TargetMode="External"/><Relationship Id="rId9" Type="http://schemas.openxmlformats.org/officeDocument/2006/relationships/hyperlink" Target="https://www.bibleref.com/Judges/2/Judges-2-17.html" TargetMode="Externa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11296-16BF-40B5-8937-85058597C3FE}" type="doc">
      <dgm:prSet loTypeId="urn:microsoft.com/office/officeart/2005/8/layout/hierarchy3" loCatId="hierarchy" qsTypeId="urn:microsoft.com/office/officeart/2005/8/quickstyle/simple1" qsCatId="simple" csTypeId="urn:microsoft.com/office/officeart/2005/8/colors/colorful1" csCatId="colorful"/>
      <dgm:spPr/>
      <dgm:t>
        <a:bodyPr/>
        <a:lstStyle/>
        <a:p>
          <a:endParaRPr lang="en-US"/>
        </a:p>
      </dgm:t>
    </dgm:pt>
    <dgm:pt modelId="{B703AEAC-4A2E-4727-85C9-8FF262D6BC80}">
      <dgm:prSet/>
      <dgm:spPr/>
      <dgm:t>
        <a:bodyPr/>
        <a:lstStyle/>
        <a:p>
          <a:r>
            <a:rPr lang="en-US" dirty="0"/>
            <a:t>Who?</a:t>
          </a:r>
        </a:p>
      </dgm:t>
    </dgm:pt>
    <dgm:pt modelId="{F70CA639-020C-4CF0-9C6E-60F5C4742723}" type="parTrans" cxnId="{5B91ECE1-1C8D-403C-876A-A4CC12BB006D}">
      <dgm:prSet/>
      <dgm:spPr/>
      <dgm:t>
        <a:bodyPr/>
        <a:lstStyle/>
        <a:p>
          <a:endParaRPr lang="en-US"/>
        </a:p>
      </dgm:t>
    </dgm:pt>
    <dgm:pt modelId="{00206C19-E63D-4586-8BBE-1845DDFAC368}" type="sibTrans" cxnId="{5B91ECE1-1C8D-403C-876A-A4CC12BB006D}">
      <dgm:prSet/>
      <dgm:spPr/>
      <dgm:t>
        <a:bodyPr/>
        <a:lstStyle/>
        <a:p>
          <a:endParaRPr lang="en-US"/>
        </a:p>
      </dgm:t>
    </dgm:pt>
    <dgm:pt modelId="{BBD2B9ED-29F1-4F88-8B15-6EC6A8CCC389}">
      <dgm:prSet/>
      <dgm:spPr/>
      <dgm:t>
        <a:bodyPr/>
        <a:lstStyle/>
        <a:p>
          <a:r>
            <a:rPr lang="en-US" dirty="0"/>
            <a:t>What?</a:t>
          </a:r>
        </a:p>
      </dgm:t>
    </dgm:pt>
    <dgm:pt modelId="{F7C6B8C3-C796-48E6-BB61-8B3C4E46071D}" type="parTrans" cxnId="{A698C0C4-B722-4FED-956C-15148C835B40}">
      <dgm:prSet/>
      <dgm:spPr/>
      <dgm:t>
        <a:bodyPr/>
        <a:lstStyle/>
        <a:p>
          <a:endParaRPr lang="en-US"/>
        </a:p>
      </dgm:t>
    </dgm:pt>
    <dgm:pt modelId="{F2BD0223-6026-42E8-A244-B35378CC0757}" type="sibTrans" cxnId="{A698C0C4-B722-4FED-956C-15148C835B40}">
      <dgm:prSet/>
      <dgm:spPr/>
      <dgm:t>
        <a:bodyPr/>
        <a:lstStyle/>
        <a:p>
          <a:endParaRPr lang="en-US"/>
        </a:p>
      </dgm:t>
    </dgm:pt>
    <dgm:pt modelId="{24244F3B-4F3F-4A90-83A9-EB981EF52C40}">
      <dgm:prSet/>
      <dgm:spPr/>
      <dgm:t>
        <a:bodyPr/>
        <a:lstStyle/>
        <a:p>
          <a:r>
            <a:rPr lang="en-US" dirty="0"/>
            <a:t>When?</a:t>
          </a:r>
        </a:p>
      </dgm:t>
    </dgm:pt>
    <dgm:pt modelId="{F5092AE8-74BB-441D-89DD-08BE3F7B4B32}" type="parTrans" cxnId="{87A04FD7-D2D5-4E88-AA18-6B4BF506EAA7}">
      <dgm:prSet/>
      <dgm:spPr/>
      <dgm:t>
        <a:bodyPr/>
        <a:lstStyle/>
        <a:p>
          <a:endParaRPr lang="en-US"/>
        </a:p>
      </dgm:t>
    </dgm:pt>
    <dgm:pt modelId="{07F6D5C6-51BD-4E30-AD8B-A27F6D09D982}" type="sibTrans" cxnId="{87A04FD7-D2D5-4E88-AA18-6B4BF506EAA7}">
      <dgm:prSet/>
      <dgm:spPr/>
      <dgm:t>
        <a:bodyPr/>
        <a:lstStyle/>
        <a:p>
          <a:endParaRPr lang="en-US"/>
        </a:p>
      </dgm:t>
    </dgm:pt>
    <dgm:pt modelId="{DC8659AC-9F95-48E0-8487-314791387B21}">
      <dgm:prSet/>
      <dgm:spPr/>
      <dgm:t>
        <a:bodyPr/>
        <a:lstStyle/>
        <a:p>
          <a:r>
            <a:rPr lang="en-US" dirty="0"/>
            <a:t>Where?</a:t>
          </a:r>
        </a:p>
      </dgm:t>
    </dgm:pt>
    <dgm:pt modelId="{A0ACF993-2B73-4CBD-93FE-9B477A440735}" type="parTrans" cxnId="{91164BF1-5AA2-47B6-AA13-275D018BAB7D}">
      <dgm:prSet/>
      <dgm:spPr/>
      <dgm:t>
        <a:bodyPr/>
        <a:lstStyle/>
        <a:p>
          <a:endParaRPr lang="en-US"/>
        </a:p>
      </dgm:t>
    </dgm:pt>
    <dgm:pt modelId="{7A0CF687-8A83-454D-87EE-12571C23C202}" type="sibTrans" cxnId="{91164BF1-5AA2-47B6-AA13-275D018BAB7D}">
      <dgm:prSet/>
      <dgm:spPr/>
      <dgm:t>
        <a:bodyPr/>
        <a:lstStyle/>
        <a:p>
          <a:endParaRPr lang="en-US"/>
        </a:p>
      </dgm:t>
    </dgm:pt>
    <dgm:pt modelId="{BE00BCDA-B0F7-4987-B778-1FABADCEDB4F}">
      <dgm:prSet/>
      <dgm:spPr/>
      <dgm:t>
        <a:bodyPr/>
        <a:lstStyle/>
        <a:p>
          <a:r>
            <a:rPr lang="en-US" dirty="0"/>
            <a:t>How?</a:t>
          </a:r>
        </a:p>
      </dgm:t>
    </dgm:pt>
    <dgm:pt modelId="{C03E6420-55A5-43BD-99B9-64BC355FCACF}" type="parTrans" cxnId="{CCC596B0-6802-43CA-A7DE-B8C0EA581408}">
      <dgm:prSet/>
      <dgm:spPr/>
      <dgm:t>
        <a:bodyPr/>
        <a:lstStyle/>
        <a:p>
          <a:endParaRPr lang="en-US"/>
        </a:p>
      </dgm:t>
    </dgm:pt>
    <dgm:pt modelId="{2D689DDD-6E1E-4BF7-BB18-B19E36687711}" type="sibTrans" cxnId="{CCC596B0-6802-43CA-A7DE-B8C0EA581408}">
      <dgm:prSet/>
      <dgm:spPr/>
      <dgm:t>
        <a:bodyPr/>
        <a:lstStyle/>
        <a:p>
          <a:endParaRPr lang="en-US"/>
        </a:p>
      </dgm:t>
    </dgm:pt>
    <dgm:pt modelId="{A8301B76-74B6-4EC9-98E9-B16B3CABD4FE}">
      <dgm:prSet/>
      <dgm:spPr/>
      <dgm:t>
        <a:bodyPr/>
        <a:lstStyle/>
        <a:p>
          <a:r>
            <a:rPr lang="en-US" dirty="0"/>
            <a:t>Why?</a:t>
          </a:r>
        </a:p>
      </dgm:t>
    </dgm:pt>
    <dgm:pt modelId="{58413CAC-4593-4F7F-B8F1-4E16D9E9FE3B}" type="parTrans" cxnId="{EAEDF48D-FD57-42BB-8F1E-486BEFFD5BE0}">
      <dgm:prSet/>
      <dgm:spPr/>
      <dgm:t>
        <a:bodyPr/>
        <a:lstStyle/>
        <a:p>
          <a:endParaRPr lang="en-US"/>
        </a:p>
      </dgm:t>
    </dgm:pt>
    <dgm:pt modelId="{E6EDD16A-0E25-4252-98D4-1900E96D0361}" type="sibTrans" cxnId="{EAEDF48D-FD57-42BB-8F1E-486BEFFD5BE0}">
      <dgm:prSet/>
      <dgm:spPr/>
      <dgm:t>
        <a:bodyPr/>
        <a:lstStyle/>
        <a:p>
          <a:endParaRPr lang="en-US"/>
        </a:p>
      </dgm:t>
    </dgm:pt>
    <dgm:pt modelId="{2AFEAAD1-5EF5-4FDF-AFD9-221FED3D3948}" type="pres">
      <dgm:prSet presAssocID="{36511296-16BF-40B5-8937-85058597C3FE}" presName="diagram" presStyleCnt="0">
        <dgm:presLayoutVars>
          <dgm:chPref val="1"/>
          <dgm:dir/>
          <dgm:animOne val="branch"/>
          <dgm:animLvl val="lvl"/>
          <dgm:resizeHandles/>
        </dgm:presLayoutVars>
      </dgm:prSet>
      <dgm:spPr/>
    </dgm:pt>
    <dgm:pt modelId="{466500A0-75A7-4299-B80C-4BBA8BD264AD}" type="pres">
      <dgm:prSet presAssocID="{B703AEAC-4A2E-4727-85C9-8FF262D6BC80}" presName="root" presStyleCnt="0"/>
      <dgm:spPr/>
    </dgm:pt>
    <dgm:pt modelId="{28151223-6289-4DD1-B645-B08A45976866}" type="pres">
      <dgm:prSet presAssocID="{B703AEAC-4A2E-4727-85C9-8FF262D6BC80}" presName="rootComposite" presStyleCnt="0"/>
      <dgm:spPr/>
    </dgm:pt>
    <dgm:pt modelId="{D0D602F1-EA9D-417E-A02E-39D8434DEF8C}" type="pres">
      <dgm:prSet presAssocID="{B703AEAC-4A2E-4727-85C9-8FF262D6BC80}" presName="rootText" presStyleLbl="node1" presStyleIdx="0" presStyleCnt="6"/>
      <dgm:spPr/>
    </dgm:pt>
    <dgm:pt modelId="{C1615998-EB53-47CF-9EEB-C6248BF5D478}" type="pres">
      <dgm:prSet presAssocID="{B703AEAC-4A2E-4727-85C9-8FF262D6BC80}" presName="rootConnector" presStyleLbl="node1" presStyleIdx="0" presStyleCnt="6"/>
      <dgm:spPr/>
    </dgm:pt>
    <dgm:pt modelId="{8E27BF8C-F6DD-47F4-828B-64B301BF8DD8}" type="pres">
      <dgm:prSet presAssocID="{B703AEAC-4A2E-4727-85C9-8FF262D6BC80}" presName="childShape" presStyleCnt="0"/>
      <dgm:spPr/>
    </dgm:pt>
    <dgm:pt modelId="{9179173B-3424-42A8-BE4E-66565BD6D403}" type="pres">
      <dgm:prSet presAssocID="{BBD2B9ED-29F1-4F88-8B15-6EC6A8CCC389}" presName="root" presStyleCnt="0"/>
      <dgm:spPr/>
    </dgm:pt>
    <dgm:pt modelId="{59BFA79B-118A-4E22-951C-D4AF5CE92C91}" type="pres">
      <dgm:prSet presAssocID="{BBD2B9ED-29F1-4F88-8B15-6EC6A8CCC389}" presName="rootComposite" presStyleCnt="0"/>
      <dgm:spPr/>
    </dgm:pt>
    <dgm:pt modelId="{3E18D1A7-9ADA-4D11-B998-532B3E4CC7A3}" type="pres">
      <dgm:prSet presAssocID="{BBD2B9ED-29F1-4F88-8B15-6EC6A8CCC389}" presName="rootText" presStyleLbl="node1" presStyleIdx="1" presStyleCnt="6"/>
      <dgm:spPr/>
    </dgm:pt>
    <dgm:pt modelId="{F7611CCB-12D6-4B6D-8A13-352050509B05}" type="pres">
      <dgm:prSet presAssocID="{BBD2B9ED-29F1-4F88-8B15-6EC6A8CCC389}" presName="rootConnector" presStyleLbl="node1" presStyleIdx="1" presStyleCnt="6"/>
      <dgm:spPr/>
    </dgm:pt>
    <dgm:pt modelId="{F513C84F-C7AF-4446-A539-2BB4D1FC17B4}" type="pres">
      <dgm:prSet presAssocID="{BBD2B9ED-29F1-4F88-8B15-6EC6A8CCC389}" presName="childShape" presStyleCnt="0"/>
      <dgm:spPr/>
    </dgm:pt>
    <dgm:pt modelId="{2BFBA618-4365-473F-852C-78DCDFB37B1B}" type="pres">
      <dgm:prSet presAssocID="{24244F3B-4F3F-4A90-83A9-EB981EF52C40}" presName="root" presStyleCnt="0"/>
      <dgm:spPr/>
    </dgm:pt>
    <dgm:pt modelId="{6FABB038-85E0-4541-838A-D10A5C9356B3}" type="pres">
      <dgm:prSet presAssocID="{24244F3B-4F3F-4A90-83A9-EB981EF52C40}" presName="rootComposite" presStyleCnt="0"/>
      <dgm:spPr/>
    </dgm:pt>
    <dgm:pt modelId="{37DA47DF-8C41-4768-B495-0913065D3189}" type="pres">
      <dgm:prSet presAssocID="{24244F3B-4F3F-4A90-83A9-EB981EF52C40}" presName="rootText" presStyleLbl="node1" presStyleIdx="2" presStyleCnt="6"/>
      <dgm:spPr/>
    </dgm:pt>
    <dgm:pt modelId="{71AE3C96-6BA3-42DE-85F4-BB530BEA0B6F}" type="pres">
      <dgm:prSet presAssocID="{24244F3B-4F3F-4A90-83A9-EB981EF52C40}" presName="rootConnector" presStyleLbl="node1" presStyleIdx="2" presStyleCnt="6"/>
      <dgm:spPr/>
    </dgm:pt>
    <dgm:pt modelId="{D4D73D2C-1AC7-4F82-8381-DC79F10237F6}" type="pres">
      <dgm:prSet presAssocID="{24244F3B-4F3F-4A90-83A9-EB981EF52C40}" presName="childShape" presStyleCnt="0"/>
      <dgm:spPr/>
    </dgm:pt>
    <dgm:pt modelId="{9F9BF37E-16F9-432E-A6D6-DB0C9A7E9E3B}" type="pres">
      <dgm:prSet presAssocID="{DC8659AC-9F95-48E0-8487-314791387B21}" presName="root" presStyleCnt="0"/>
      <dgm:spPr/>
    </dgm:pt>
    <dgm:pt modelId="{077B50D5-1C9D-4EAC-A542-2325E0CA7C76}" type="pres">
      <dgm:prSet presAssocID="{DC8659AC-9F95-48E0-8487-314791387B21}" presName="rootComposite" presStyleCnt="0"/>
      <dgm:spPr/>
    </dgm:pt>
    <dgm:pt modelId="{AF785F96-E4E3-434E-93EF-BA11B60D53F3}" type="pres">
      <dgm:prSet presAssocID="{DC8659AC-9F95-48E0-8487-314791387B21}" presName="rootText" presStyleLbl="node1" presStyleIdx="3" presStyleCnt="6"/>
      <dgm:spPr/>
    </dgm:pt>
    <dgm:pt modelId="{3E2562EF-E4F4-4F08-8B94-B785F7C1B030}" type="pres">
      <dgm:prSet presAssocID="{DC8659AC-9F95-48E0-8487-314791387B21}" presName="rootConnector" presStyleLbl="node1" presStyleIdx="3" presStyleCnt="6"/>
      <dgm:spPr/>
    </dgm:pt>
    <dgm:pt modelId="{037DE129-955C-41A5-8346-08F991F218D1}" type="pres">
      <dgm:prSet presAssocID="{DC8659AC-9F95-48E0-8487-314791387B21}" presName="childShape" presStyleCnt="0"/>
      <dgm:spPr/>
    </dgm:pt>
    <dgm:pt modelId="{5B41D3DD-7CF9-4489-8A4E-CC867A1BD3E8}" type="pres">
      <dgm:prSet presAssocID="{BE00BCDA-B0F7-4987-B778-1FABADCEDB4F}" presName="root" presStyleCnt="0"/>
      <dgm:spPr/>
    </dgm:pt>
    <dgm:pt modelId="{EB2CA9FA-1C5D-47E1-8167-234CE0FE96FC}" type="pres">
      <dgm:prSet presAssocID="{BE00BCDA-B0F7-4987-B778-1FABADCEDB4F}" presName="rootComposite" presStyleCnt="0"/>
      <dgm:spPr/>
    </dgm:pt>
    <dgm:pt modelId="{F6A457A9-0AC5-4920-9772-32238B210B39}" type="pres">
      <dgm:prSet presAssocID="{BE00BCDA-B0F7-4987-B778-1FABADCEDB4F}" presName="rootText" presStyleLbl="node1" presStyleIdx="4" presStyleCnt="6"/>
      <dgm:spPr/>
    </dgm:pt>
    <dgm:pt modelId="{44238374-087F-4407-9E11-6B46D9429D16}" type="pres">
      <dgm:prSet presAssocID="{BE00BCDA-B0F7-4987-B778-1FABADCEDB4F}" presName="rootConnector" presStyleLbl="node1" presStyleIdx="4" presStyleCnt="6"/>
      <dgm:spPr/>
    </dgm:pt>
    <dgm:pt modelId="{37D964F9-7DFC-4A50-9C9E-B9FFCD0B9BC6}" type="pres">
      <dgm:prSet presAssocID="{BE00BCDA-B0F7-4987-B778-1FABADCEDB4F}" presName="childShape" presStyleCnt="0"/>
      <dgm:spPr/>
    </dgm:pt>
    <dgm:pt modelId="{02F487A4-C23B-4826-9A7C-8F19A1F6C995}" type="pres">
      <dgm:prSet presAssocID="{A8301B76-74B6-4EC9-98E9-B16B3CABD4FE}" presName="root" presStyleCnt="0"/>
      <dgm:spPr/>
    </dgm:pt>
    <dgm:pt modelId="{0AFFBBB4-EF4E-43CC-AF29-52E25D8C5EC1}" type="pres">
      <dgm:prSet presAssocID="{A8301B76-74B6-4EC9-98E9-B16B3CABD4FE}" presName="rootComposite" presStyleCnt="0"/>
      <dgm:spPr/>
    </dgm:pt>
    <dgm:pt modelId="{E52377C5-FA43-4500-84B7-7F5864BB3D0C}" type="pres">
      <dgm:prSet presAssocID="{A8301B76-74B6-4EC9-98E9-B16B3CABD4FE}" presName="rootText" presStyleLbl="node1" presStyleIdx="5" presStyleCnt="6"/>
      <dgm:spPr/>
    </dgm:pt>
    <dgm:pt modelId="{7CFC9C63-9B53-4BE1-A3AC-C9E4270ABB7E}" type="pres">
      <dgm:prSet presAssocID="{A8301B76-74B6-4EC9-98E9-B16B3CABD4FE}" presName="rootConnector" presStyleLbl="node1" presStyleIdx="5" presStyleCnt="6"/>
      <dgm:spPr/>
    </dgm:pt>
    <dgm:pt modelId="{9265C868-D4A2-4170-8DCC-26609ADC7C24}" type="pres">
      <dgm:prSet presAssocID="{A8301B76-74B6-4EC9-98E9-B16B3CABD4FE}" presName="childShape" presStyleCnt="0"/>
      <dgm:spPr/>
    </dgm:pt>
  </dgm:ptLst>
  <dgm:cxnLst>
    <dgm:cxn modelId="{BBEAB315-E720-4A8C-8073-E5DBA4A3E320}" type="presOf" srcId="{BBD2B9ED-29F1-4F88-8B15-6EC6A8CCC389}" destId="{3E18D1A7-9ADA-4D11-B998-532B3E4CC7A3}" srcOrd="0" destOrd="0" presId="urn:microsoft.com/office/officeart/2005/8/layout/hierarchy3"/>
    <dgm:cxn modelId="{FE18521B-CED5-4BDD-8011-FFF7313F6182}" type="presOf" srcId="{DC8659AC-9F95-48E0-8487-314791387B21}" destId="{AF785F96-E4E3-434E-93EF-BA11B60D53F3}" srcOrd="0" destOrd="0" presId="urn:microsoft.com/office/officeart/2005/8/layout/hierarchy3"/>
    <dgm:cxn modelId="{7F274232-3B9F-43BC-B53D-D5B2B4A64A6A}" type="presOf" srcId="{B703AEAC-4A2E-4727-85C9-8FF262D6BC80}" destId="{D0D602F1-EA9D-417E-A02E-39D8434DEF8C}" srcOrd="0" destOrd="0" presId="urn:microsoft.com/office/officeart/2005/8/layout/hierarchy3"/>
    <dgm:cxn modelId="{B5508E34-B024-40BC-9621-B65B0A1E0847}" type="presOf" srcId="{DC8659AC-9F95-48E0-8487-314791387B21}" destId="{3E2562EF-E4F4-4F08-8B94-B785F7C1B030}" srcOrd="1" destOrd="0" presId="urn:microsoft.com/office/officeart/2005/8/layout/hierarchy3"/>
    <dgm:cxn modelId="{FBC23187-F5A6-467C-A247-69F939FCD40C}" type="presOf" srcId="{24244F3B-4F3F-4A90-83A9-EB981EF52C40}" destId="{71AE3C96-6BA3-42DE-85F4-BB530BEA0B6F}" srcOrd="1" destOrd="0" presId="urn:microsoft.com/office/officeart/2005/8/layout/hierarchy3"/>
    <dgm:cxn modelId="{EAEDF48D-FD57-42BB-8F1E-486BEFFD5BE0}" srcId="{36511296-16BF-40B5-8937-85058597C3FE}" destId="{A8301B76-74B6-4EC9-98E9-B16B3CABD4FE}" srcOrd="5" destOrd="0" parTransId="{58413CAC-4593-4F7F-B8F1-4E16D9E9FE3B}" sibTransId="{E6EDD16A-0E25-4252-98D4-1900E96D0361}"/>
    <dgm:cxn modelId="{564A46A9-A6BE-40D9-9872-38E1F72884C2}" type="presOf" srcId="{BE00BCDA-B0F7-4987-B778-1FABADCEDB4F}" destId="{F6A457A9-0AC5-4920-9772-32238B210B39}" srcOrd="0" destOrd="0" presId="urn:microsoft.com/office/officeart/2005/8/layout/hierarchy3"/>
    <dgm:cxn modelId="{CCC596B0-6802-43CA-A7DE-B8C0EA581408}" srcId="{36511296-16BF-40B5-8937-85058597C3FE}" destId="{BE00BCDA-B0F7-4987-B778-1FABADCEDB4F}" srcOrd="4" destOrd="0" parTransId="{C03E6420-55A5-43BD-99B9-64BC355FCACF}" sibTransId="{2D689DDD-6E1E-4BF7-BB18-B19E36687711}"/>
    <dgm:cxn modelId="{00E979B7-4A38-473F-963C-068278841A6E}" type="presOf" srcId="{24244F3B-4F3F-4A90-83A9-EB981EF52C40}" destId="{37DA47DF-8C41-4768-B495-0913065D3189}" srcOrd="0" destOrd="0" presId="urn:microsoft.com/office/officeart/2005/8/layout/hierarchy3"/>
    <dgm:cxn modelId="{A698C0C4-B722-4FED-956C-15148C835B40}" srcId="{36511296-16BF-40B5-8937-85058597C3FE}" destId="{BBD2B9ED-29F1-4F88-8B15-6EC6A8CCC389}" srcOrd="1" destOrd="0" parTransId="{F7C6B8C3-C796-48E6-BB61-8B3C4E46071D}" sibTransId="{F2BD0223-6026-42E8-A244-B35378CC0757}"/>
    <dgm:cxn modelId="{C23DB8D5-FDD0-4496-BBAE-56A03BF7F90B}" type="presOf" srcId="{BE00BCDA-B0F7-4987-B778-1FABADCEDB4F}" destId="{44238374-087F-4407-9E11-6B46D9429D16}" srcOrd="1" destOrd="0" presId="urn:microsoft.com/office/officeart/2005/8/layout/hierarchy3"/>
    <dgm:cxn modelId="{87A04FD7-D2D5-4E88-AA18-6B4BF506EAA7}" srcId="{36511296-16BF-40B5-8937-85058597C3FE}" destId="{24244F3B-4F3F-4A90-83A9-EB981EF52C40}" srcOrd="2" destOrd="0" parTransId="{F5092AE8-74BB-441D-89DD-08BE3F7B4B32}" sibTransId="{07F6D5C6-51BD-4E30-AD8B-A27F6D09D982}"/>
    <dgm:cxn modelId="{545B5EDD-2DE6-4230-A04B-B41DF7C3DF94}" type="presOf" srcId="{36511296-16BF-40B5-8937-85058597C3FE}" destId="{2AFEAAD1-5EF5-4FDF-AFD9-221FED3D3948}" srcOrd="0" destOrd="0" presId="urn:microsoft.com/office/officeart/2005/8/layout/hierarchy3"/>
    <dgm:cxn modelId="{C36FB4DE-D740-4AB9-B37C-A7CB89A0E872}" type="presOf" srcId="{BBD2B9ED-29F1-4F88-8B15-6EC6A8CCC389}" destId="{F7611CCB-12D6-4B6D-8A13-352050509B05}" srcOrd="1" destOrd="0" presId="urn:microsoft.com/office/officeart/2005/8/layout/hierarchy3"/>
    <dgm:cxn modelId="{5B91ECE1-1C8D-403C-876A-A4CC12BB006D}" srcId="{36511296-16BF-40B5-8937-85058597C3FE}" destId="{B703AEAC-4A2E-4727-85C9-8FF262D6BC80}" srcOrd="0" destOrd="0" parTransId="{F70CA639-020C-4CF0-9C6E-60F5C4742723}" sibTransId="{00206C19-E63D-4586-8BBE-1845DDFAC368}"/>
    <dgm:cxn modelId="{1BC776E3-020A-4E48-999A-1F3CB443F068}" type="presOf" srcId="{A8301B76-74B6-4EC9-98E9-B16B3CABD4FE}" destId="{7CFC9C63-9B53-4BE1-A3AC-C9E4270ABB7E}" srcOrd="1" destOrd="0" presId="urn:microsoft.com/office/officeart/2005/8/layout/hierarchy3"/>
    <dgm:cxn modelId="{D01707EF-6393-42A5-A7A2-058A9612A8B6}" type="presOf" srcId="{B703AEAC-4A2E-4727-85C9-8FF262D6BC80}" destId="{C1615998-EB53-47CF-9EEB-C6248BF5D478}" srcOrd="1" destOrd="0" presId="urn:microsoft.com/office/officeart/2005/8/layout/hierarchy3"/>
    <dgm:cxn modelId="{91164BF1-5AA2-47B6-AA13-275D018BAB7D}" srcId="{36511296-16BF-40B5-8937-85058597C3FE}" destId="{DC8659AC-9F95-48E0-8487-314791387B21}" srcOrd="3" destOrd="0" parTransId="{A0ACF993-2B73-4CBD-93FE-9B477A440735}" sibTransId="{7A0CF687-8A83-454D-87EE-12571C23C202}"/>
    <dgm:cxn modelId="{85E4D2F6-E82C-49CB-8E62-07F7098762BD}" type="presOf" srcId="{A8301B76-74B6-4EC9-98E9-B16B3CABD4FE}" destId="{E52377C5-FA43-4500-84B7-7F5864BB3D0C}" srcOrd="0" destOrd="0" presId="urn:microsoft.com/office/officeart/2005/8/layout/hierarchy3"/>
    <dgm:cxn modelId="{DF37C93C-7F2D-434C-8888-A34CCD922EC4}" type="presParOf" srcId="{2AFEAAD1-5EF5-4FDF-AFD9-221FED3D3948}" destId="{466500A0-75A7-4299-B80C-4BBA8BD264AD}" srcOrd="0" destOrd="0" presId="urn:microsoft.com/office/officeart/2005/8/layout/hierarchy3"/>
    <dgm:cxn modelId="{79C44BC5-3B30-4F7D-99D7-709247704902}" type="presParOf" srcId="{466500A0-75A7-4299-B80C-4BBA8BD264AD}" destId="{28151223-6289-4DD1-B645-B08A45976866}" srcOrd="0" destOrd="0" presId="urn:microsoft.com/office/officeart/2005/8/layout/hierarchy3"/>
    <dgm:cxn modelId="{1CF6FD59-963A-4BED-9C4F-45E0E7F0E6BD}" type="presParOf" srcId="{28151223-6289-4DD1-B645-B08A45976866}" destId="{D0D602F1-EA9D-417E-A02E-39D8434DEF8C}" srcOrd="0" destOrd="0" presId="urn:microsoft.com/office/officeart/2005/8/layout/hierarchy3"/>
    <dgm:cxn modelId="{4F07DE54-2583-41E6-A9AA-897386B54D39}" type="presParOf" srcId="{28151223-6289-4DD1-B645-B08A45976866}" destId="{C1615998-EB53-47CF-9EEB-C6248BF5D478}" srcOrd="1" destOrd="0" presId="urn:microsoft.com/office/officeart/2005/8/layout/hierarchy3"/>
    <dgm:cxn modelId="{657F6F77-06A2-4D13-9253-1678B18C7B66}" type="presParOf" srcId="{466500A0-75A7-4299-B80C-4BBA8BD264AD}" destId="{8E27BF8C-F6DD-47F4-828B-64B301BF8DD8}" srcOrd="1" destOrd="0" presId="urn:microsoft.com/office/officeart/2005/8/layout/hierarchy3"/>
    <dgm:cxn modelId="{8C283A5B-1227-41AF-A5F6-9241B6967911}" type="presParOf" srcId="{2AFEAAD1-5EF5-4FDF-AFD9-221FED3D3948}" destId="{9179173B-3424-42A8-BE4E-66565BD6D403}" srcOrd="1" destOrd="0" presId="urn:microsoft.com/office/officeart/2005/8/layout/hierarchy3"/>
    <dgm:cxn modelId="{15AE66AD-19C3-4DC5-ADC4-C931D98F3975}" type="presParOf" srcId="{9179173B-3424-42A8-BE4E-66565BD6D403}" destId="{59BFA79B-118A-4E22-951C-D4AF5CE92C91}" srcOrd="0" destOrd="0" presId="urn:microsoft.com/office/officeart/2005/8/layout/hierarchy3"/>
    <dgm:cxn modelId="{7604F6D7-E916-48BD-961A-A282205B97B8}" type="presParOf" srcId="{59BFA79B-118A-4E22-951C-D4AF5CE92C91}" destId="{3E18D1A7-9ADA-4D11-B998-532B3E4CC7A3}" srcOrd="0" destOrd="0" presId="urn:microsoft.com/office/officeart/2005/8/layout/hierarchy3"/>
    <dgm:cxn modelId="{0640EE58-415E-4C4A-8AD8-65D6FA4007A6}" type="presParOf" srcId="{59BFA79B-118A-4E22-951C-D4AF5CE92C91}" destId="{F7611CCB-12D6-4B6D-8A13-352050509B05}" srcOrd="1" destOrd="0" presId="urn:microsoft.com/office/officeart/2005/8/layout/hierarchy3"/>
    <dgm:cxn modelId="{BE622827-5792-4A6D-A21B-BF22C1CA68A6}" type="presParOf" srcId="{9179173B-3424-42A8-BE4E-66565BD6D403}" destId="{F513C84F-C7AF-4446-A539-2BB4D1FC17B4}" srcOrd="1" destOrd="0" presId="urn:microsoft.com/office/officeart/2005/8/layout/hierarchy3"/>
    <dgm:cxn modelId="{0FD05469-1A1F-4E22-8B62-CB7707A99920}" type="presParOf" srcId="{2AFEAAD1-5EF5-4FDF-AFD9-221FED3D3948}" destId="{2BFBA618-4365-473F-852C-78DCDFB37B1B}" srcOrd="2" destOrd="0" presId="urn:microsoft.com/office/officeart/2005/8/layout/hierarchy3"/>
    <dgm:cxn modelId="{DD47F002-2479-4ABE-A739-FA84F3EAD80A}" type="presParOf" srcId="{2BFBA618-4365-473F-852C-78DCDFB37B1B}" destId="{6FABB038-85E0-4541-838A-D10A5C9356B3}" srcOrd="0" destOrd="0" presId="urn:microsoft.com/office/officeart/2005/8/layout/hierarchy3"/>
    <dgm:cxn modelId="{B595FBDC-9B76-4F92-87A9-C9F32DEAC603}" type="presParOf" srcId="{6FABB038-85E0-4541-838A-D10A5C9356B3}" destId="{37DA47DF-8C41-4768-B495-0913065D3189}" srcOrd="0" destOrd="0" presId="urn:microsoft.com/office/officeart/2005/8/layout/hierarchy3"/>
    <dgm:cxn modelId="{84DF90F3-B178-4B5A-A815-D101E396C3C7}" type="presParOf" srcId="{6FABB038-85E0-4541-838A-D10A5C9356B3}" destId="{71AE3C96-6BA3-42DE-85F4-BB530BEA0B6F}" srcOrd="1" destOrd="0" presId="urn:microsoft.com/office/officeart/2005/8/layout/hierarchy3"/>
    <dgm:cxn modelId="{13E6B77C-E9E3-4F48-8CA3-39B7C7469F9A}" type="presParOf" srcId="{2BFBA618-4365-473F-852C-78DCDFB37B1B}" destId="{D4D73D2C-1AC7-4F82-8381-DC79F10237F6}" srcOrd="1" destOrd="0" presId="urn:microsoft.com/office/officeart/2005/8/layout/hierarchy3"/>
    <dgm:cxn modelId="{5C47C340-F5D1-4E47-BACD-BBC797BD4116}" type="presParOf" srcId="{2AFEAAD1-5EF5-4FDF-AFD9-221FED3D3948}" destId="{9F9BF37E-16F9-432E-A6D6-DB0C9A7E9E3B}" srcOrd="3" destOrd="0" presId="urn:microsoft.com/office/officeart/2005/8/layout/hierarchy3"/>
    <dgm:cxn modelId="{623BEAB6-713C-4409-9A45-0356D3D397E3}" type="presParOf" srcId="{9F9BF37E-16F9-432E-A6D6-DB0C9A7E9E3B}" destId="{077B50D5-1C9D-4EAC-A542-2325E0CA7C76}" srcOrd="0" destOrd="0" presId="urn:microsoft.com/office/officeart/2005/8/layout/hierarchy3"/>
    <dgm:cxn modelId="{0D5D0A5B-7168-4DBF-AFE7-DC7658AB6144}" type="presParOf" srcId="{077B50D5-1C9D-4EAC-A542-2325E0CA7C76}" destId="{AF785F96-E4E3-434E-93EF-BA11B60D53F3}" srcOrd="0" destOrd="0" presId="urn:microsoft.com/office/officeart/2005/8/layout/hierarchy3"/>
    <dgm:cxn modelId="{54C0B41C-11C5-4391-8CC9-11B09F4C2DA8}" type="presParOf" srcId="{077B50D5-1C9D-4EAC-A542-2325E0CA7C76}" destId="{3E2562EF-E4F4-4F08-8B94-B785F7C1B030}" srcOrd="1" destOrd="0" presId="urn:microsoft.com/office/officeart/2005/8/layout/hierarchy3"/>
    <dgm:cxn modelId="{30C4B4C9-D4DC-47AC-8900-27EF237E197B}" type="presParOf" srcId="{9F9BF37E-16F9-432E-A6D6-DB0C9A7E9E3B}" destId="{037DE129-955C-41A5-8346-08F991F218D1}" srcOrd="1" destOrd="0" presId="urn:microsoft.com/office/officeart/2005/8/layout/hierarchy3"/>
    <dgm:cxn modelId="{73167F5A-546D-4965-837C-4563FAEB6BEE}" type="presParOf" srcId="{2AFEAAD1-5EF5-4FDF-AFD9-221FED3D3948}" destId="{5B41D3DD-7CF9-4489-8A4E-CC867A1BD3E8}" srcOrd="4" destOrd="0" presId="urn:microsoft.com/office/officeart/2005/8/layout/hierarchy3"/>
    <dgm:cxn modelId="{FA752AB1-7D58-4E70-8D0A-04AE932369E9}" type="presParOf" srcId="{5B41D3DD-7CF9-4489-8A4E-CC867A1BD3E8}" destId="{EB2CA9FA-1C5D-47E1-8167-234CE0FE96FC}" srcOrd="0" destOrd="0" presId="urn:microsoft.com/office/officeart/2005/8/layout/hierarchy3"/>
    <dgm:cxn modelId="{12020347-5C35-42B5-9208-B84296412B3A}" type="presParOf" srcId="{EB2CA9FA-1C5D-47E1-8167-234CE0FE96FC}" destId="{F6A457A9-0AC5-4920-9772-32238B210B39}" srcOrd="0" destOrd="0" presId="urn:microsoft.com/office/officeart/2005/8/layout/hierarchy3"/>
    <dgm:cxn modelId="{D3756C71-7DFB-4920-90C9-29CD944DC3D1}" type="presParOf" srcId="{EB2CA9FA-1C5D-47E1-8167-234CE0FE96FC}" destId="{44238374-087F-4407-9E11-6B46D9429D16}" srcOrd="1" destOrd="0" presId="urn:microsoft.com/office/officeart/2005/8/layout/hierarchy3"/>
    <dgm:cxn modelId="{8430DA3C-6B12-4790-A55B-C54622B36E02}" type="presParOf" srcId="{5B41D3DD-7CF9-4489-8A4E-CC867A1BD3E8}" destId="{37D964F9-7DFC-4A50-9C9E-B9FFCD0B9BC6}" srcOrd="1" destOrd="0" presId="urn:microsoft.com/office/officeart/2005/8/layout/hierarchy3"/>
    <dgm:cxn modelId="{5B80536F-D8C7-465E-9030-190E751EE8DF}" type="presParOf" srcId="{2AFEAAD1-5EF5-4FDF-AFD9-221FED3D3948}" destId="{02F487A4-C23B-4826-9A7C-8F19A1F6C995}" srcOrd="5" destOrd="0" presId="urn:microsoft.com/office/officeart/2005/8/layout/hierarchy3"/>
    <dgm:cxn modelId="{E3D5C8C4-EF67-4BD0-B237-8444CDFAF9C1}" type="presParOf" srcId="{02F487A4-C23B-4826-9A7C-8F19A1F6C995}" destId="{0AFFBBB4-EF4E-43CC-AF29-52E25D8C5EC1}" srcOrd="0" destOrd="0" presId="urn:microsoft.com/office/officeart/2005/8/layout/hierarchy3"/>
    <dgm:cxn modelId="{8B3FAEA4-174D-4E3A-8F02-E3ADDBEB862E}" type="presParOf" srcId="{0AFFBBB4-EF4E-43CC-AF29-52E25D8C5EC1}" destId="{E52377C5-FA43-4500-84B7-7F5864BB3D0C}" srcOrd="0" destOrd="0" presId="urn:microsoft.com/office/officeart/2005/8/layout/hierarchy3"/>
    <dgm:cxn modelId="{9504D976-8212-4B1C-B1B1-B7C0B573D475}" type="presParOf" srcId="{0AFFBBB4-EF4E-43CC-AF29-52E25D8C5EC1}" destId="{7CFC9C63-9B53-4BE1-A3AC-C9E4270ABB7E}" srcOrd="1" destOrd="0" presId="urn:microsoft.com/office/officeart/2005/8/layout/hierarchy3"/>
    <dgm:cxn modelId="{F771E428-E361-49DB-965B-C0C94AA07C61}" type="presParOf" srcId="{02F487A4-C23B-4826-9A7C-8F19A1F6C995}" destId="{9265C868-D4A2-4170-8DCC-26609ADC7C2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DE726B-A108-4D97-807E-3D9959D691D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BC626C15-F502-4027-B7BA-FB7E47244622}">
      <dgm:prSet/>
      <dgm:spPr/>
      <dgm:t>
        <a:bodyPr/>
        <a:lstStyle/>
        <a:p>
          <a:r>
            <a:rPr lang="en-US" dirty="0"/>
            <a:t>Genesis: </a:t>
          </a:r>
        </a:p>
        <a:p>
          <a:r>
            <a:rPr lang="en-US" dirty="0"/>
            <a:t>c. 1445-1400 B.C. </a:t>
          </a:r>
        </a:p>
      </dgm:t>
    </dgm:pt>
    <dgm:pt modelId="{E4C49B8C-85F8-471B-B30E-81B63CD568FF}" type="parTrans" cxnId="{93EFF98A-9931-4090-BCC6-57B3C28CF2FC}">
      <dgm:prSet/>
      <dgm:spPr/>
      <dgm:t>
        <a:bodyPr/>
        <a:lstStyle/>
        <a:p>
          <a:endParaRPr lang="en-US"/>
        </a:p>
      </dgm:t>
    </dgm:pt>
    <dgm:pt modelId="{A50C93B5-F09B-4FB2-8DE4-8ABAB57DE556}" type="sibTrans" cxnId="{93EFF98A-9931-4090-BCC6-57B3C28CF2FC}">
      <dgm:prSet/>
      <dgm:spPr/>
      <dgm:t>
        <a:bodyPr/>
        <a:lstStyle/>
        <a:p>
          <a:endParaRPr lang="en-US"/>
        </a:p>
      </dgm:t>
    </dgm:pt>
    <dgm:pt modelId="{7ABBC5E2-2BE2-456C-82BC-FB4557B636B3}">
      <dgm:prSet/>
      <dgm:spPr/>
      <dgm:t>
        <a:bodyPr/>
        <a:lstStyle/>
        <a:p>
          <a:r>
            <a:rPr lang="en-US" dirty="0"/>
            <a:t>Exodus: </a:t>
          </a:r>
        </a:p>
        <a:p>
          <a:r>
            <a:rPr lang="en-US" dirty="0"/>
            <a:t>c. 1445-1400 B.C.</a:t>
          </a:r>
        </a:p>
      </dgm:t>
    </dgm:pt>
    <dgm:pt modelId="{E37523C5-4FE9-4776-AF20-9F7FDF736D99}" type="parTrans" cxnId="{E9362DAF-0A51-4974-B40B-518D2B49F3A7}">
      <dgm:prSet/>
      <dgm:spPr/>
      <dgm:t>
        <a:bodyPr/>
        <a:lstStyle/>
        <a:p>
          <a:endParaRPr lang="en-US"/>
        </a:p>
      </dgm:t>
    </dgm:pt>
    <dgm:pt modelId="{B1D98DD2-8F9F-447D-8F66-52A1570F89B2}" type="sibTrans" cxnId="{E9362DAF-0A51-4974-B40B-518D2B49F3A7}">
      <dgm:prSet/>
      <dgm:spPr/>
      <dgm:t>
        <a:bodyPr/>
        <a:lstStyle/>
        <a:p>
          <a:endParaRPr lang="en-US"/>
        </a:p>
      </dgm:t>
    </dgm:pt>
    <dgm:pt modelId="{078E10E3-3E79-4472-BD73-ADECAA96974A}">
      <dgm:prSet/>
      <dgm:spPr/>
      <dgm:t>
        <a:bodyPr/>
        <a:lstStyle/>
        <a:p>
          <a:r>
            <a:rPr lang="en-US" dirty="0"/>
            <a:t>Leviticus: </a:t>
          </a:r>
        </a:p>
        <a:p>
          <a:r>
            <a:rPr lang="en-US" dirty="0"/>
            <a:t>c. 1445-1400 B.C.</a:t>
          </a:r>
        </a:p>
      </dgm:t>
    </dgm:pt>
    <dgm:pt modelId="{13245677-53B2-4312-9DFF-E884BCF76335}" type="parTrans" cxnId="{F5DD4D52-456E-4F54-B4A3-2066302800F0}">
      <dgm:prSet/>
      <dgm:spPr/>
      <dgm:t>
        <a:bodyPr/>
        <a:lstStyle/>
        <a:p>
          <a:endParaRPr lang="en-US"/>
        </a:p>
      </dgm:t>
    </dgm:pt>
    <dgm:pt modelId="{911EBAA8-3E1D-4A72-B170-9BA837B620DD}" type="sibTrans" cxnId="{F5DD4D52-456E-4F54-B4A3-2066302800F0}">
      <dgm:prSet/>
      <dgm:spPr/>
      <dgm:t>
        <a:bodyPr/>
        <a:lstStyle/>
        <a:p>
          <a:endParaRPr lang="en-US"/>
        </a:p>
      </dgm:t>
    </dgm:pt>
    <dgm:pt modelId="{678FF55B-7A81-4D97-9726-3BB545FC2A43}">
      <dgm:prSet/>
      <dgm:spPr/>
      <dgm:t>
        <a:bodyPr/>
        <a:lstStyle/>
        <a:p>
          <a:r>
            <a:rPr lang="en-US" dirty="0"/>
            <a:t>Numbers: </a:t>
          </a:r>
        </a:p>
        <a:p>
          <a:r>
            <a:rPr lang="en-US" dirty="0"/>
            <a:t>c. 1405 B.C.</a:t>
          </a:r>
        </a:p>
      </dgm:t>
    </dgm:pt>
    <dgm:pt modelId="{7276BDBB-D5B3-4A74-AB41-4F40C1769FCA}" type="parTrans" cxnId="{667067F3-8334-4AB4-B42B-0C921209C9FB}">
      <dgm:prSet/>
      <dgm:spPr/>
      <dgm:t>
        <a:bodyPr/>
        <a:lstStyle/>
        <a:p>
          <a:endParaRPr lang="en-US"/>
        </a:p>
      </dgm:t>
    </dgm:pt>
    <dgm:pt modelId="{399A1541-5691-4721-814F-B5F2C0B58D6A}" type="sibTrans" cxnId="{667067F3-8334-4AB4-B42B-0C921209C9FB}">
      <dgm:prSet/>
      <dgm:spPr/>
      <dgm:t>
        <a:bodyPr/>
        <a:lstStyle/>
        <a:p>
          <a:endParaRPr lang="en-US"/>
        </a:p>
      </dgm:t>
    </dgm:pt>
    <dgm:pt modelId="{113F1559-F8C6-4A8E-AFF1-C7FD82BC94CF}">
      <dgm:prSet/>
      <dgm:spPr/>
      <dgm:t>
        <a:bodyPr/>
        <a:lstStyle/>
        <a:p>
          <a:r>
            <a:rPr lang="en-US" dirty="0"/>
            <a:t>Deut: </a:t>
          </a:r>
        </a:p>
        <a:p>
          <a:r>
            <a:rPr lang="en-US" dirty="0"/>
            <a:t>c. 1405 B.C.</a:t>
          </a:r>
        </a:p>
      </dgm:t>
    </dgm:pt>
    <dgm:pt modelId="{46DAED30-5293-41A3-A406-A5AD30604349}" type="parTrans" cxnId="{C6B0D280-794F-4CC5-8A00-FAFD5346C491}">
      <dgm:prSet/>
      <dgm:spPr/>
      <dgm:t>
        <a:bodyPr/>
        <a:lstStyle/>
        <a:p>
          <a:endParaRPr lang="en-US"/>
        </a:p>
      </dgm:t>
    </dgm:pt>
    <dgm:pt modelId="{92428A98-4BE7-48D4-83D9-4D14DB779F92}" type="sibTrans" cxnId="{C6B0D280-794F-4CC5-8A00-FAFD5346C491}">
      <dgm:prSet/>
      <dgm:spPr/>
      <dgm:t>
        <a:bodyPr/>
        <a:lstStyle/>
        <a:p>
          <a:endParaRPr lang="en-US"/>
        </a:p>
      </dgm:t>
    </dgm:pt>
    <dgm:pt modelId="{D1A3A09E-AB86-400E-9015-D095B3DBF729}">
      <dgm:prSet/>
      <dgm:spPr/>
      <dgm:t>
        <a:bodyPr/>
        <a:lstStyle/>
        <a:p>
          <a:r>
            <a:rPr lang="en-US" dirty="0"/>
            <a:t>Joshua: </a:t>
          </a:r>
        </a:p>
        <a:p>
          <a:r>
            <a:rPr lang="en-US" dirty="0"/>
            <a:t>c. 1405-1385 B.C.</a:t>
          </a:r>
        </a:p>
      </dgm:t>
    </dgm:pt>
    <dgm:pt modelId="{708BFAF9-3D2C-4BB3-B815-5A4F04D681B9}" type="parTrans" cxnId="{70D77539-46CB-43B4-AB75-198399A44BB4}">
      <dgm:prSet/>
      <dgm:spPr/>
      <dgm:t>
        <a:bodyPr/>
        <a:lstStyle/>
        <a:p>
          <a:endParaRPr lang="en-US"/>
        </a:p>
      </dgm:t>
    </dgm:pt>
    <dgm:pt modelId="{A0278C7D-9374-40B2-9447-42474DD1B590}" type="sibTrans" cxnId="{70D77539-46CB-43B4-AB75-198399A44BB4}">
      <dgm:prSet/>
      <dgm:spPr/>
      <dgm:t>
        <a:bodyPr/>
        <a:lstStyle/>
        <a:p>
          <a:endParaRPr lang="en-US"/>
        </a:p>
      </dgm:t>
    </dgm:pt>
    <dgm:pt modelId="{B97D868C-BFF5-4360-8128-10DE2EE26E3B}">
      <dgm:prSet/>
      <dgm:spPr/>
      <dgm:t>
        <a:bodyPr/>
        <a:lstStyle/>
        <a:p>
          <a:r>
            <a:rPr lang="en-US" dirty="0"/>
            <a:t>Judges: </a:t>
          </a:r>
        </a:p>
        <a:p>
          <a:r>
            <a:rPr lang="en-US" dirty="0"/>
            <a:t>c. 1043 B.C.</a:t>
          </a:r>
        </a:p>
      </dgm:t>
    </dgm:pt>
    <dgm:pt modelId="{1AA98F5F-C5E1-481A-89A4-FEF84ED96329}" type="parTrans" cxnId="{3C2BE498-8249-431D-902D-1E2FE4D87014}">
      <dgm:prSet/>
      <dgm:spPr/>
      <dgm:t>
        <a:bodyPr/>
        <a:lstStyle/>
        <a:p>
          <a:endParaRPr lang="en-US"/>
        </a:p>
      </dgm:t>
    </dgm:pt>
    <dgm:pt modelId="{24C8AF78-0FAF-440D-802F-F0BC184321C2}" type="sibTrans" cxnId="{3C2BE498-8249-431D-902D-1E2FE4D87014}">
      <dgm:prSet/>
      <dgm:spPr/>
      <dgm:t>
        <a:bodyPr/>
        <a:lstStyle/>
        <a:p>
          <a:endParaRPr lang="en-US"/>
        </a:p>
      </dgm:t>
    </dgm:pt>
    <dgm:pt modelId="{1C346BD6-CDA6-4D25-85F6-438E41C007B2}">
      <dgm:prSet/>
      <dgm:spPr/>
      <dgm:t>
        <a:bodyPr/>
        <a:lstStyle/>
        <a:p>
          <a:r>
            <a:rPr lang="en-US" dirty="0"/>
            <a:t>1 &amp; 2 Samuel: </a:t>
          </a:r>
        </a:p>
        <a:p>
          <a:r>
            <a:rPr lang="en-US" dirty="0"/>
            <a:t>c. 960-722 B.C.</a:t>
          </a:r>
        </a:p>
      </dgm:t>
    </dgm:pt>
    <dgm:pt modelId="{D1D46E0A-4F41-41FF-B386-407E29CF6834}" type="parTrans" cxnId="{6502A0B5-9969-4F0E-BC30-3EC1A50C5577}">
      <dgm:prSet/>
      <dgm:spPr/>
      <dgm:t>
        <a:bodyPr/>
        <a:lstStyle/>
        <a:p>
          <a:endParaRPr lang="en-US"/>
        </a:p>
      </dgm:t>
    </dgm:pt>
    <dgm:pt modelId="{9A9ACFAA-7469-4D51-9785-EF5D7FB1F2D8}" type="sibTrans" cxnId="{6502A0B5-9969-4F0E-BC30-3EC1A50C5577}">
      <dgm:prSet/>
      <dgm:spPr/>
      <dgm:t>
        <a:bodyPr/>
        <a:lstStyle/>
        <a:p>
          <a:endParaRPr lang="en-US"/>
        </a:p>
      </dgm:t>
    </dgm:pt>
    <dgm:pt modelId="{2909C645-56B0-4ECF-B545-6466ED1E29ED}">
      <dgm:prSet/>
      <dgm:spPr/>
      <dgm:t>
        <a:bodyPr/>
        <a:lstStyle/>
        <a:p>
          <a:r>
            <a:rPr lang="en-US" dirty="0"/>
            <a:t>1 &amp; 2 Kings: </a:t>
          </a:r>
        </a:p>
        <a:p>
          <a:r>
            <a:rPr lang="en-US" dirty="0"/>
            <a:t>c. 560-540 B.C.</a:t>
          </a:r>
        </a:p>
      </dgm:t>
    </dgm:pt>
    <dgm:pt modelId="{2B7F0D26-2844-4FB8-8C8B-CF048CB382EE}" type="parTrans" cxnId="{860177BB-0FCE-4E1E-BDE9-78FA2AE24510}">
      <dgm:prSet/>
      <dgm:spPr/>
      <dgm:t>
        <a:bodyPr/>
        <a:lstStyle/>
        <a:p>
          <a:endParaRPr lang="en-US"/>
        </a:p>
      </dgm:t>
    </dgm:pt>
    <dgm:pt modelId="{B6C25588-2AEF-4ED6-B447-043C172AC210}" type="sibTrans" cxnId="{860177BB-0FCE-4E1E-BDE9-78FA2AE24510}">
      <dgm:prSet/>
      <dgm:spPr/>
      <dgm:t>
        <a:bodyPr/>
        <a:lstStyle/>
        <a:p>
          <a:endParaRPr lang="en-US"/>
        </a:p>
      </dgm:t>
    </dgm:pt>
    <dgm:pt modelId="{D4C710E0-F801-46E2-9D3D-F76C6017941D}">
      <dgm:prSet/>
      <dgm:spPr/>
      <dgm:t>
        <a:bodyPr/>
        <a:lstStyle/>
        <a:p>
          <a:r>
            <a:rPr lang="en-US" dirty="0"/>
            <a:t>Ezra: </a:t>
          </a:r>
        </a:p>
        <a:p>
          <a:r>
            <a:rPr lang="en-US" dirty="0"/>
            <a:t>c. 460-440 B.C</a:t>
          </a:r>
        </a:p>
      </dgm:t>
    </dgm:pt>
    <dgm:pt modelId="{A502A45B-6548-43C6-A2C9-D55297A8CAC3}" type="parTrans" cxnId="{A6DB3C39-D714-41E8-982D-28B0E4507AF7}">
      <dgm:prSet/>
      <dgm:spPr/>
      <dgm:t>
        <a:bodyPr/>
        <a:lstStyle/>
        <a:p>
          <a:endParaRPr lang="en-US"/>
        </a:p>
      </dgm:t>
    </dgm:pt>
    <dgm:pt modelId="{62E2EEF0-F308-43DE-926B-350BE5EC607D}" type="sibTrans" cxnId="{A6DB3C39-D714-41E8-982D-28B0E4507AF7}">
      <dgm:prSet/>
      <dgm:spPr/>
      <dgm:t>
        <a:bodyPr/>
        <a:lstStyle/>
        <a:p>
          <a:endParaRPr lang="en-US"/>
        </a:p>
      </dgm:t>
    </dgm:pt>
    <dgm:pt modelId="{169C9D77-5F21-4A55-A2A9-0A79F6E34013}">
      <dgm:prSet/>
      <dgm:spPr/>
      <dgm:t>
        <a:bodyPr/>
        <a:lstStyle/>
        <a:p>
          <a:r>
            <a:rPr lang="en-US" dirty="0"/>
            <a:t>Esther: </a:t>
          </a:r>
        </a:p>
        <a:p>
          <a:r>
            <a:rPr lang="en-US" dirty="0"/>
            <a:t>c. 460-350 B.C..</a:t>
          </a:r>
        </a:p>
      </dgm:t>
    </dgm:pt>
    <dgm:pt modelId="{C5643862-4456-4F54-B963-D09A76170E90}" type="parTrans" cxnId="{F86CC834-514C-4670-AAC4-5D34ABB5F53D}">
      <dgm:prSet/>
      <dgm:spPr/>
      <dgm:t>
        <a:bodyPr/>
        <a:lstStyle/>
        <a:p>
          <a:endParaRPr lang="en-US"/>
        </a:p>
      </dgm:t>
    </dgm:pt>
    <dgm:pt modelId="{846A479A-EE27-47CB-8B27-5218B50B5EE2}" type="sibTrans" cxnId="{F86CC834-514C-4670-AAC4-5D34ABB5F53D}">
      <dgm:prSet/>
      <dgm:spPr/>
      <dgm:t>
        <a:bodyPr/>
        <a:lstStyle/>
        <a:p>
          <a:endParaRPr lang="en-US"/>
        </a:p>
      </dgm:t>
    </dgm:pt>
    <dgm:pt modelId="{3C918D7A-3F9E-4027-8CAF-9FF48DC8564B}">
      <dgm:prSet/>
      <dgm:spPr/>
      <dgm:t>
        <a:bodyPr/>
        <a:lstStyle/>
        <a:p>
          <a:r>
            <a:rPr lang="en-US" dirty="0"/>
            <a:t>1 &amp; 2 Chron: </a:t>
          </a:r>
        </a:p>
        <a:p>
          <a:r>
            <a:rPr lang="en-US" dirty="0"/>
            <a:t>c. 450-425 B.C.</a:t>
          </a:r>
        </a:p>
      </dgm:t>
    </dgm:pt>
    <dgm:pt modelId="{EC0CE670-7BF1-4F74-929D-35EC39F1F5EE}" type="parTrans" cxnId="{B43601CF-714A-49C0-B5FD-C4FDE23832DB}">
      <dgm:prSet/>
      <dgm:spPr/>
      <dgm:t>
        <a:bodyPr/>
        <a:lstStyle/>
        <a:p>
          <a:endParaRPr lang="en-US"/>
        </a:p>
      </dgm:t>
    </dgm:pt>
    <dgm:pt modelId="{B0386349-49DF-480C-9F6D-26B2DBC7009E}" type="sibTrans" cxnId="{B43601CF-714A-49C0-B5FD-C4FDE23832DB}">
      <dgm:prSet/>
      <dgm:spPr/>
      <dgm:t>
        <a:bodyPr/>
        <a:lstStyle/>
        <a:p>
          <a:endParaRPr lang="en-US"/>
        </a:p>
      </dgm:t>
    </dgm:pt>
    <dgm:pt modelId="{F75C5B9F-EA2A-4998-8D6A-848D21910387}">
      <dgm:prSet/>
      <dgm:spPr/>
      <dgm:t>
        <a:bodyPr/>
        <a:lstStyle/>
        <a:p>
          <a:r>
            <a:rPr lang="en-US" dirty="0"/>
            <a:t>Nehemiah: </a:t>
          </a:r>
        </a:p>
        <a:p>
          <a:r>
            <a:rPr lang="en-US" dirty="0"/>
            <a:t>c. 445-420 B.C.</a:t>
          </a:r>
        </a:p>
      </dgm:t>
    </dgm:pt>
    <dgm:pt modelId="{7BDE73F9-E66B-4786-9135-6B42B0A1131D}" type="parTrans" cxnId="{97356BD2-FFB8-4355-BB10-D94644002926}">
      <dgm:prSet/>
      <dgm:spPr/>
      <dgm:t>
        <a:bodyPr/>
        <a:lstStyle/>
        <a:p>
          <a:endParaRPr lang="en-US"/>
        </a:p>
      </dgm:t>
    </dgm:pt>
    <dgm:pt modelId="{B91BA364-2F21-41F1-963E-A42CC0B73A73}" type="sibTrans" cxnId="{97356BD2-FFB8-4355-BB10-D94644002926}">
      <dgm:prSet/>
      <dgm:spPr/>
      <dgm:t>
        <a:bodyPr/>
        <a:lstStyle/>
        <a:p>
          <a:endParaRPr lang="en-US"/>
        </a:p>
      </dgm:t>
    </dgm:pt>
    <dgm:pt modelId="{6D0C3B7C-6BED-4FD6-ACF2-6C0AE1A33632}">
      <dgm:prSet/>
      <dgm:spPr/>
      <dgm:t>
        <a:bodyPr/>
        <a:lstStyle/>
        <a:p>
          <a:r>
            <a:rPr lang="en-US" dirty="0"/>
            <a:t>Ruth: </a:t>
          </a:r>
        </a:p>
        <a:p>
          <a:r>
            <a:rPr lang="en-US" dirty="0"/>
            <a:t>c. 1011-971 B.C.</a:t>
          </a:r>
        </a:p>
      </dgm:t>
    </dgm:pt>
    <dgm:pt modelId="{9A916F99-8F04-455B-9D85-F0D79FB686D0}" type="parTrans" cxnId="{4AED6A55-9440-451D-B1C3-BE015FAC7F60}">
      <dgm:prSet/>
      <dgm:spPr/>
      <dgm:t>
        <a:bodyPr/>
        <a:lstStyle/>
        <a:p>
          <a:endParaRPr lang="en-US"/>
        </a:p>
      </dgm:t>
    </dgm:pt>
    <dgm:pt modelId="{7BBA5C9F-8E9C-4005-9C5E-1DE9C7F2D60E}" type="sibTrans" cxnId="{4AED6A55-9440-451D-B1C3-BE015FAC7F60}">
      <dgm:prSet/>
      <dgm:spPr/>
      <dgm:t>
        <a:bodyPr/>
        <a:lstStyle/>
        <a:p>
          <a:endParaRPr lang="en-US"/>
        </a:p>
      </dgm:t>
    </dgm:pt>
    <dgm:pt modelId="{2786F6B7-2D88-406D-A6E6-D8B3CC0FF84A}" type="pres">
      <dgm:prSet presAssocID="{8DDE726B-A108-4D97-807E-3D9959D691D0}" presName="diagram" presStyleCnt="0">
        <dgm:presLayoutVars>
          <dgm:dir/>
          <dgm:resizeHandles val="exact"/>
        </dgm:presLayoutVars>
      </dgm:prSet>
      <dgm:spPr/>
    </dgm:pt>
    <dgm:pt modelId="{00501CF8-9939-4F79-A5AA-7BED32714231}" type="pres">
      <dgm:prSet presAssocID="{BC626C15-F502-4027-B7BA-FB7E47244622}" presName="node" presStyleLbl="node1" presStyleIdx="0" presStyleCnt="14" custScaleX="114402">
        <dgm:presLayoutVars>
          <dgm:bulletEnabled val="1"/>
        </dgm:presLayoutVars>
      </dgm:prSet>
      <dgm:spPr/>
    </dgm:pt>
    <dgm:pt modelId="{96A213D0-C7B1-4371-9CF6-F7FFED35801E}" type="pres">
      <dgm:prSet presAssocID="{A50C93B5-F09B-4FB2-8DE4-8ABAB57DE556}" presName="sibTrans" presStyleCnt="0"/>
      <dgm:spPr/>
    </dgm:pt>
    <dgm:pt modelId="{1745C1DA-5E65-4722-8BB3-B58C75E1263D}" type="pres">
      <dgm:prSet presAssocID="{7ABBC5E2-2BE2-456C-82BC-FB4557B636B3}" presName="node" presStyleLbl="node1" presStyleIdx="1" presStyleCnt="14" custScaleX="114402">
        <dgm:presLayoutVars>
          <dgm:bulletEnabled val="1"/>
        </dgm:presLayoutVars>
      </dgm:prSet>
      <dgm:spPr/>
    </dgm:pt>
    <dgm:pt modelId="{78C2C629-1CF3-4174-82EF-593D59D5D605}" type="pres">
      <dgm:prSet presAssocID="{B1D98DD2-8F9F-447D-8F66-52A1570F89B2}" presName="sibTrans" presStyleCnt="0"/>
      <dgm:spPr/>
    </dgm:pt>
    <dgm:pt modelId="{54EE5962-6B50-4EFA-A8AC-62736875F1C3}" type="pres">
      <dgm:prSet presAssocID="{078E10E3-3E79-4472-BD73-ADECAA96974A}" presName="node" presStyleLbl="node1" presStyleIdx="2" presStyleCnt="14" custScaleX="114402">
        <dgm:presLayoutVars>
          <dgm:bulletEnabled val="1"/>
        </dgm:presLayoutVars>
      </dgm:prSet>
      <dgm:spPr/>
    </dgm:pt>
    <dgm:pt modelId="{08213050-8D66-45A1-8F22-44B37BB7D714}" type="pres">
      <dgm:prSet presAssocID="{911EBAA8-3E1D-4A72-B170-9BA837B620DD}" presName="sibTrans" presStyleCnt="0"/>
      <dgm:spPr/>
    </dgm:pt>
    <dgm:pt modelId="{944E805A-6AF2-45E7-9B76-51E967974544}" type="pres">
      <dgm:prSet presAssocID="{678FF55B-7A81-4D97-9726-3BB545FC2A43}" presName="node" presStyleLbl="node1" presStyleIdx="3" presStyleCnt="14" custScaleX="114402">
        <dgm:presLayoutVars>
          <dgm:bulletEnabled val="1"/>
        </dgm:presLayoutVars>
      </dgm:prSet>
      <dgm:spPr/>
    </dgm:pt>
    <dgm:pt modelId="{935128A4-90FB-49A9-85FB-3B7CE5924CD6}" type="pres">
      <dgm:prSet presAssocID="{399A1541-5691-4721-814F-B5F2C0B58D6A}" presName="sibTrans" presStyleCnt="0"/>
      <dgm:spPr/>
    </dgm:pt>
    <dgm:pt modelId="{C0891C01-AAA0-4D98-95B3-CDAB22496C91}" type="pres">
      <dgm:prSet presAssocID="{113F1559-F8C6-4A8E-AFF1-C7FD82BC94CF}" presName="node" presStyleLbl="node1" presStyleIdx="4" presStyleCnt="14" custScaleX="114402">
        <dgm:presLayoutVars>
          <dgm:bulletEnabled val="1"/>
        </dgm:presLayoutVars>
      </dgm:prSet>
      <dgm:spPr/>
    </dgm:pt>
    <dgm:pt modelId="{CB4C1AF3-E9EE-4128-B20D-64A231B1F00C}" type="pres">
      <dgm:prSet presAssocID="{92428A98-4BE7-48D4-83D9-4D14DB779F92}" presName="sibTrans" presStyleCnt="0"/>
      <dgm:spPr/>
    </dgm:pt>
    <dgm:pt modelId="{79183A35-B0C3-444C-BC3B-8E54D982D011}" type="pres">
      <dgm:prSet presAssocID="{D1A3A09E-AB86-400E-9015-D095B3DBF729}" presName="node" presStyleLbl="node1" presStyleIdx="5" presStyleCnt="14" custScaleX="114402">
        <dgm:presLayoutVars>
          <dgm:bulletEnabled val="1"/>
        </dgm:presLayoutVars>
      </dgm:prSet>
      <dgm:spPr/>
    </dgm:pt>
    <dgm:pt modelId="{E1000C1C-F071-4D8D-AFB8-AD754A4A89F2}" type="pres">
      <dgm:prSet presAssocID="{A0278C7D-9374-40B2-9447-42474DD1B590}" presName="sibTrans" presStyleCnt="0"/>
      <dgm:spPr/>
    </dgm:pt>
    <dgm:pt modelId="{F30A0BFA-114D-44F0-9F03-61A3E0623A6E}" type="pres">
      <dgm:prSet presAssocID="{B97D868C-BFF5-4360-8128-10DE2EE26E3B}" presName="node" presStyleLbl="node1" presStyleIdx="6" presStyleCnt="14" custScaleX="114402">
        <dgm:presLayoutVars>
          <dgm:bulletEnabled val="1"/>
        </dgm:presLayoutVars>
      </dgm:prSet>
      <dgm:spPr/>
    </dgm:pt>
    <dgm:pt modelId="{5B736262-2081-4595-8295-3E9B55AD7C18}" type="pres">
      <dgm:prSet presAssocID="{24C8AF78-0FAF-440D-802F-F0BC184321C2}" presName="sibTrans" presStyleCnt="0"/>
      <dgm:spPr/>
    </dgm:pt>
    <dgm:pt modelId="{0C96A9E7-FD33-4403-A11C-CD599C43CFF6}" type="pres">
      <dgm:prSet presAssocID="{6D0C3B7C-6BED-4FD6-ACF2-6C0AE1A33632}" presName="node" presStyleLbl="node1" presStyleIdx="7" presStyleCnt="14" custScaleX="114402">
        <dgm:presLayoutVars>
          <dgm:bulletEnabled val="1"/>
        </dgm:presLayoutVars>
      </dgm:prSet>
      <dgm:spPr/>
    </dgm:pt>
    <dgm:pt modelId="{BF940611-837B-4419-AAAA-88405D4167AB}" type="pres">
      <dgm:prSet presAssocID="{7BBA5C9F-8E9C-4005-9C5E-1DE9C7F2D60E}" presName="sibTrans" presStyleCnt="0"/>
      <dgm:spPr/>
    </dgm:pt>
    <dgm:pt modelId="{B9CD0B70-E3B0-4F5F-B03A-EBFC05E88F81}" type="pres">
      <dgm:prSet presAssocID="{1C346BD6-CDA6-4D25-85F6-438E41C007B2}" presName="node" presStyleLbl="node1" presStyleIdx="8" presStyleCnt="14" custScaleX="114402">
        <dgm:presLayoutVars>
          <dgm:bulletEnabled val="1"/>
        </dgm:presLayoutVars>
      </dgm:prSet>
      <dgm:spPr/>
    </dgm:pt>
    <dgm:pt modelId="{91C88BEF-CE91-4266-8976-804B40A099F7}" type="pres">
      <dgm:prSet presAssocID="{9A9ACFAA-7469-4D51-9785-EF5D7FB1F2D8}" presName="sibTrans" presStyleCnt="0"/>
      <dgm:spPr/>
    </dgm:pt>
    <dgm:pt modelId="{6AE09694-0375-46FA-8161-FD17E0B18849}" type="pres">
      <dgm:prSet presAssocID="{2909C645-56B0-4ECF-B545-6466ED1E29ED}" presName="node" presStyleLbl="node1" presStyleIdx="9" presStyleCnt="14" custScaleX="114402">
        <dgm:presLayoutVars>
          <dgm:bulletEnabled val="1"/>
        </dgm:presLayoutVars>
      </dgm:prSet>
      <dgm:spPr/>
    </dgm:pt>
    <dgm:pt modelId="{E982870D-B2C5-44D7-A46A-C171596D5546}" type="pres">
      <dgm:prSet presAssocID="{B6C25588-2AEF-4ED6-B447-043C172AC210}" presName="sibTrans" presStyleCnt="0"/>
      <dgm:spPr/>
    </dgm:pt>
    <dgm:pt modelId="{175FA496-49DF-4C55-80BD-9D3CA7141129}" type="pres">
      <dgm:prSet presAssocID="{D4C710E0-F801-46E2-9D3D-F76C6017941D}" presName="node" presStyleLbl="node1" presStyleIdx="10" presStyleCnt="14" custScaleX="114402">
        <dgm:presLayoutVars>
          <dgm:bulletEnabled val="1"/>
        </dgm:presLayoutVars>
      </dgm:prSet>
      <dgm:spPr/>
    </dgm:pt>
    <dgm:pt modelId="{A0AD43BB-04B6-4500-B3E3-4A54BBCB8D70}" type="pres">
      <dgm:prSet presAssocID="{62E2EEF0-F308-43DE-926B-350BE5EC607D}" presName="sibTrans" presStyleCnt="0"/>
      <dgm:spPr/>
    </dgm:pt>
    <dgm:pt modelId="{7CB2E289-81FC-4686-988C-9B768BB06DC8}" type="pres">
      <dgm:prSet presAssocID="{169C9D77-5F21-4A55-A2A9-0A79F6E34013}" presName="node" presStyleLbl="node1" presStyleIdx="11" presStyleCnt="14" custScaleX="114402">
        <dgm:presLayoutVars>
          <dgm:bulletEnabled val="1"/>
        </dgm:presLayoutVars>
      </dgm:prSet>
      <dgm:spPr/>
    </dgm:pt>
    <dgm:pt modelId="{74EEC83F-D118-4451-AB48-A3A460C9195E}" type="pres">
      <dgm:prSet presAssocID="{846A479A-EE27-47CB-8B27-5218B50B5EE2}" presName="sibTrans" presStyleCnt="0"/>
      <dgm:spPr/>
    </dgm:pt>
    <dgm:pt modelId="{9326DC7B-2076-4F86-9975-5212D24ED68E}" type="pres">
      <dgm:prSet presAssocID="{3C918D7A-3F9E-4027-8CAF-9FF48DC8564B}" presName="node" presStyleLbl="node1" presStyleIdx="12" presStyleCnt="14" custScaleX="114402">
        <dgm:presLayoutVars>
          <dgm:bulletEnabled val="1"/>
        </dgm:presLayoutVars>
      </dgm:prSet>
      <dgm:spPr/>
    </dgm:pt>
    <dgm:pt modelId="{ECC31A90-3924-43DA-B1AF-97B63999EC96}" type="pres">
      <dgm:prSet presAssocID="{B0386349-49DF-480C-9F6D-26B2DBC7009E}" presName="sibTrans" presStyleCnt="0"/>
      <dgm:spPr/>
    </dgm:pt>
    <dgm:pt modelId="{C077237D-AF36-4B42-A6C0-D913F8C80C65}" type="pres">
      <dgm:prSet presAssocID="{F75C5B9F-EA2A-4998-8D6A-848D21910387}" presName="node" presStyleLbl="node1" presStyleIdx="13" presStyleCnt="14" custScaleX="114402">
        <dgm:presLayoutVars>
          <dgm:bulletEnabled val="1"/>
        </dgm:presLayoutVars>
      </dgm:prSet>
      <dgm:spPr/>
    </dgm:pt>
  </dgm:ptLst>
  <dgm:cxnLst>
    <dgm:cxn modelId="{FD03AB01-3D72-402B-941B-E7BF5B92F580}" type="presOf" srcId="{169C9D77-5F21-4A55-A2A9-0A79F6E34013}" destId="{7CB2E289-81FC-4686-988C-9B768BB06DC8}" srcOrd="0" destOrd="0" presId="urn:microsoft.com/office/officeart/2005/8/layout/default"/>
    <dgm:cxn modelId="{9F1C0A0F-2A6C-48A3-A3B7-7F8CD4DCAD42}" type="presOf" srcId="{D4C710E0-F801-46E2-9D3D-F76C6017941D}" destId="{175FA496-49DF-4C55-80BD-9D3CA7141129}" srcOrd="0" destOrd="0" presId="urn:microsoft.com/office/officeart/2005/8/layout/default"/>
    <dgm:cxn modelId="{E703FE1B-36D8-4999-9C85-C50F478D188A}" type="presOf" srcId="{7ABBC5E2-2BE2-456C-82BC-FB4557B636B3}" destId="{1745C1DA-5E65-4722-8BB3-B58C75E1263D}" srcOrd="0" destOrd="0" presId="urn:microsoft.com/office/officeart/2005/8/layout/default"/>
    <dgm:cxn modelId="{F86CC834-514C-4670-AAC4-5D34ABB5F53D}" srcId="{8DDE726B-A108-4D97-807E-3D9959D691D0}" destId="{169C9D77-5F21-4A55-A2A9-0A79F6E34013}" srcOrd="11" destOrd="0" parTransId="{C5643862-4456-4F54-B963-D09A76170E90}" sibTransId="{846A479A-EE27-47CB-8B27-5218B50B5EE2}"/>
    <dgm:cxn modelId="{A6DB3C39-D714-41E8-982D-28B0E4507AF7}" srcId="{8DDE726B-A108-4D97-807E-3D9959D691D0}" destId="{D4C710E0-F801-46E2-9D3D-F76C6017941D}" srcOrd="10" destOrd="0" parTransId="{A502A45B-6548-43C6-A2C9-D55297A8CAC3}" sibTransId="{62E2EEF0-F308-43DE-926B-350BE5EC607D}"/>
    <dgm:cxn modelId="{70D77539-46CB-43B4-AB75-198399A44BB4}" srcId="{8DDE726B-A108-4D97-807E-3D9959D691D0}" destId="{D1A3A09E-AB86-400E-9015-D095B3DBF729}" srcOrd="5" destOrd="0" parTransId="{708BFAF9-3D2C-4BB3-B815-5A4F04D681B9}" sibTransId="{A0278C7D-9374-40B2-9447-42474DD1B590}"/>
    <dgm:cxn modelId="{6B29493E-B78C-494D-BEA3-130133C8D2F6}" type="presOf" srcId="{2909C645-56B0-4ECF-B545-6466ED1E29ED}" destId="{6AE09694-0375-46FA-8161-FD17E0B18849}" srcOrd="0" destOrd="0" presId="urn:microsoft.com/office/officeart/2005/8/layout/default"/>
    <dgm:cxn modelId="{4D8DD941-FAC6-4F9A-9BEC-FFD5F33BDC82}" type="presOf" srcId="{F75C5B9F-EA2A-4998-8D6A-848D21910387}" destId="{C077237D-AF36-4B42-A6C0-D913F8C80C65}" srcOrd="0" destOrd="0" presId="urn:microsoft.com/office/officeart/2005/8/layout/default"/>
    <dgm:cxn modelId="{F5DD4D52-456E-4F54-B4A3-2066302800F0}" srcId="{8DDE726B-A108-4D97-807E-3D9959D691D0}" destId="{078E10E3-3E79-4472-BD73-ADECAA96974A}" srcOrd="2" destOrd="0" parTransId="{13245677-53B2-4312-9DFF-E884BCF76335}" sibTransId="{911EBAA8-3E1D-4A72-B170-9BA837B620DD}"/>
    <dgm:cxn modelId="{046F7054-72C6-41B2-A747-1A8E58D340D6}" type="presOf" srcId="{3C918D7A-3F9E-4027-8CAF-9FF48DC8564B}" destId="{9326DC7B-2076-4F86-9975-5212D24ED68E}" srcOrd="0" destOrd="0" presId="urn:microsoft.com/office/officeart/2005/8/layout/default"/>
    <dgm:cxn modelId="{4AED6A55-9440-451D-B1C3-BE015FAC7F60}" srcId="{8DDE726B-A108-4D97-807E-3D9959D691D0}" destId="{6D0C3B7C-6BED-4FD6-ACF2-6C0AE1A33632}" srcOrd="7" destOrd="0" parTransId="{9A916F99-8F04-455B-9D85-F0D79FB686D0}" sibTransId="{7BBA5C9F-8E9C-4005-9C5E-1DE9C7F2D60E}"/>
    <dgm:cxn modelId="{A9FFBB57-3651-49C9-9E3E-82072D93DBC7}" type="presOf" srcId="{D1A3A09E-AB86-400E-9015-D095B3DBF729}" destId="{79183A35-B0C3-444C-BC3B-8E54D982D011}" srcOrd="0" destOrd="0" presId="urn:microsoft.com/office/officeart/2005/8/layout/default"/>
    <dgm:cxn modelId="{1ADF607F-B2EC-448C-9EFF-F3BEA3FA74C5}" type="presOf" srcId="{BC626C15-F502-4027-B7BA-FB7E47244622}" destId="{00501CF8-9939-4F79-A5AA-7BED32714231}" srcOrd="0" destOrd="0" presId="urn:microsoft.com/office/officeart/2005/8/layout/default"/>
    <dgm:cxn modelId="{C6B0D280-794F-4CC5-8A00-FAFD5346C491}" srcId="{8DDE726B-A108-4D97-807E-3D9959D691D0}" destId="{113F1559-F8C6-4A8E-AFF1-C7FD82BC94CF}" srcOrd="4" destOrd="0" parTransId="{46DAED30-5293-41A3-A406-A5AD30604349}" sibTransId="{92428A98-4BE7-48D4-83D9-4D14DB779F92}"/>
    <dgm:cxn modelId="{93EFF98A-9931-4090-BCC6-57B3C28CF2FC}" srcId="{8DDE726B-A108-4D97-807E-3D9959D691D0}" destId="{BC626C15-F502-4027-B7BA-FB7E47244622}" srcOrd="0" destOrd="0" parTransId="{E4C49B8C-85F8-471B-B30E-81B63CD568FF}" sibTransId="{A50C93B5-F09B-4FB2-8DE4-8ABAB57DE556}"/>
    <dgm:cxn modelId="{3C2BE498-8249-431D-902D-1E2FE4D87014}" srcId="{8DDE726B-A108-4D97-807E-3D9959D691D0}" destId="{B97D868C-BFF5-4360-8128-10DE2EE26E3B}" srcOrd="6" destOrd="0" parTransId="{1AA98F5F-C5E1-481A-89A4-FEF84ED96329}" sibTransId="{24C8AF78-0FAF-440D-802F-F0BC184321C2}"/>
    <dgm:cxn modelId="{21663D99-2DF4-4609-B9E4-E965DC052DF0}" type="presOf" srcId="{6D0C3B7C-6BED-4FD6-ACF2-6C0AE1A33632}" destId="{0C96A9E7-FD33-4403-A11C-CD599C43CFF6}" srcOrd="0" destOrd="0" presId="urn:microsoft.com/office/officeart/2005/8/layout/default"/>
    <dgm:cxn modelId="{85A6F9A9-0BC3-4355-9E57-83212E0E4709}" type="presOf" srcId="{8DDE726B-A108-4D97-807E-3D9959D691D0}" destId="{2786F6B7-2D88-406D-A6E6-D8B3CC0FF84A}" srcOrd="0" destOrd="0" presId="urn:microsoft.com/office/officeart/2005/8/layout/default"/>
    <dgm:cxn modelId="{E9362DAF-0A51-4974-B40B-518D2B49F3A7}" srcId="{8DDE726B-A108-4D97-807E-3D9959D691D0}" destId="{7ABBC5E2-2BE2-456C-82BC-FB4557B636B3}" srcOrd="1" destOrd="0" parTransId="{E37523C5-4FE9-4776-AF20-9F7FDF736D99}" sibTransId="{B1D98DD2-8F9F-447D-8F66-52A1570F89B2}"/>
    <dgm:cxn modelId="{02A39FB4-44A4-4235-8A13-B5125E1B67AC}" type="presOf" srcId="{1C346BD6-CDA6-4D25-85F6-438E41C007B2}" destId="{B9CD0B70-E3B0-4F5F-B03A-EBFC05E88F81}" srcOrd="0" destOrd="0" presId="urn:microsoft.com/office/officeart/2005/8/layout/default"/>
    <dgm:cxn modelId="{6502A0B5-9969-4F0E-BC30-3EC1A50C5577}" srcId="{8DDE726B-A108-4D97-807E-3D9959D691D0}" destId="{1C346BD6-CDA6-4D25-85F6-438E41C007B2}" srcOrd="8" destOrd="0" parTransId="{D1D46E0A-4F41-41FF-B386-407E29CF6834}" sibTransId="{9A9ACFAA-7469-4D51-9785-EF5D7FB1F2D8}"/>
    <dgm:cxn modelId="{70E1FFBA-9593-4A0F-B0DB-F9F15AF3FC46}" type="presOf" srcId="{B97D868C-BFF5-4360-8128-10DE2EE26E3B}" destId="{F30A0BFA-114D-44F0-9F03-61A3E0623A6E}" srcOrd="0" destOrd="0" presId="urn:microsoft.com/office/officeart/2005/8/layout/default"/>
    <dgm:cxn modelId="{860177BB-0FCE-4E1E-BDE9-78FA2AE24510}" srcId="{8DDE726B-A108-4D97-807E-3D9959D691D0}" destId="{2909C645-56B0-4ECF-B545-6466ED1E29ED}" srcOrd="9" destOrd="0" parTransId="{2B7F0D26-2844-4FB8-8C8B-CF048CB382EE}" sibTransId="{B6C25588-2AEF-4ED6-B447-043C172AC210}"/>
    <dgm:cxn modelId="{18D2C6C8-DDC4-4100-8ED2-6B4561562393}" type="presOf" srcId="{678FF55B-7A81-4D97-9726-3BB545FC2A43}" destId="{944E805A-6AF2-45E7-9B76-51E967974544}" srcOrd="0" destOrd="0" presId="urn:microsoft.com/office/officeart/2005/8/layout/default"/>
    <dgm:cxn modelId="{B43601CF-714A-49C0-B5FD-C4FDE23832DB}" srcId="{8DDE726B-A108-4D97-807E-3D9959D691D0}" destId="{3C918D7A-3F9E-4027-8CAF-9FF48DC8564B}" srcOrd="12" destOrd="0" parTransId="{EC0CE670-7BF1-4F74-929D-35EC39F1F5EE}" sibTransId="{B0386349-49DF-480C-9F6D-26B2DBC7009E}"/>
    <dgm:cxn modelId="{97356BD2-FFB8-4355-BB10-D94644002926}" srcId="{8DDE726B-A108-4D97-807E-3D9959D691D0}" destId="{F75C5B9F-EA2A-4998-8D6A-848D21910387}" srcOrd="13" destOrd="0" parTransId="{7BDE73F9-E66B-4786-9135-6B42B0A1131D}" sibTransId="{B91BA364-2F21-41F1-963E-A42CC0B73A73}"/>
    <dgm:cxn modelId="{B27F34DC-9CF4-4175-9D84-61C3D17BE53C}" type="presOf" srcId="{078E10E3-3E79-4472-BD73-ADECAA96974A}" destId="{54EE5962-6B50-4EFA-A8AC-62736875F1C3}" srcOrd="0" destOrd="0" presId="urn:microsoft.com/office/officeart/2005/8/layout/default"/>
    <dgm:cxn modelId="{B51482F2-11E6-454F-9F13-7E4A56AF837B}" type="presOf" srcId="{113F1559-F8C6-4A8E-AFF1-C7FD82BC94CF}" destId="{C0891C01-AAA0-4D98-95B3-CDAB22496C91}" srcOrd="0" destOrd="0" presId="urn:microsoft.com/office/officeart/2005/8/layout/default"/>
    <dgm:cxn modelId="{667067F3-8334-4AB4-B42B-0C921209C9FB}" srcId="{8DDE726B-A108-4D97-807E-3D9959D691D0}" destId="{678FF55B-7A81-4D97-9726-3BB545FC2A43}" srcOrd="3" destOrd="0" parTransId="{7276BDBB-D5B3-4A74-AB41-4F40C1769FCA}" sibTransId="{399A1541-5691-4721-814F-B5F2C0B58D6A}"/>
    <dgm:cxn modelId="{500348AC-5278-4346-9501-C704E6C26A81}" type="presParOf" srcId="{2786F6B7-2D88-406D-A6E6-D8B3CC0FF84A}" destId="{00501CF8-9939-4F79-A5AA-7BED32714231}" srcOrd="0" destOrd="0" presId="urn:microsoft.com/office/officeart/2005/8/layout/default"/>
    <dgm:cxn modelId="{1487B300-3C41-41E9-874C-E466A905376D}" type="presParOf" srcId="{2786F6B7-2D88-406D-A6E6-D8B3CC0FF84A}" destId="{96A213D0-C7B1-4371-9CF6-F7FFED35801E}" srcOrd="1" destOrd="0" presId="urn:microsoft.com/office/officeart/2005/8/layout/default"/>
    <dgm:cxn modelId="{2275C46D-FC01-4C30-A045-BBB14FEFE27A}" type="presParOf" srcId="{2786F6B7-2D88-406D-A6E6-D8B3CC0FF84A}" destId="{1745C1DA-5E65-4722-8BB3-B58C75E1263D}" srcOrd="2" destOrd="0" presId="urn:microsoft.com/office/officeart/2005/8/layout/default"/>
    <dgm:cxn modelId="{3A6222A7-A8B0-4CE8-A159-B8709D9FC5CF}" type="presParOf" srcId="{2786F6B7-2D88-406D-A6E6-D8B3CC0FF84A}" destId="{78C2C629-1CF3-4174-82EF-593D59D5D605}" srcOrd="3" destOrd="0" presId="urn:microsoft.com/office/officeart/2005/8/layout/default"/>
    <dgm:cxn modelId="{BED73270-12CE-40D7-B2DB-3524A56DC650}" type="presParOf" srcId="{2786F6B7-2D88-406D-A6E6-D8B3CC0FF84A}" destId="{54EE5962-6B50-4EFA-A8AC-62736875F1C3}" srcOrd="4" destOrd="0" presId="urn:microsoft.com/office/officeart/2005/8/layout/default"/>
    <dgm:cxn modelId="{5634E685-FC25-4B26-A606-F5343A0FB22A}" type="presParOf" srcId="{2786F6B7-2D88-406D-A6E6-D8B3CC0FF84A}" destId="{08213050-8D66-45A1-8F22-44B37BB7D714}" srcOrd="5" destOrd="0" presId="urn:microsoft.com/office/officeart/2005/8/layout/default"/>
    <dgm:cxn modelId="{989CBBEE-A121-41ED-A721-652B3D5EE81B}" type="presParOf" srcId="{2786F6B7-2D88-406D-A6E6-D8B3CC0FF84A}" destId="{944E805A-6AF2-45E7-9B76-51E967974544}" srcOrd="6" destOrd="0" presId="urn:microsoft.com/office/officeart/2005/8/layout/default"/>
    <dgm:cxn modelId="{DE2170E6-ACCA-4A33-AAE9-1203A008AC47}" type="presParOf" srcId="{2786F6B7-2D88-406D-A6E6-D8B3CC0FF84A}" destId="{935128A4-90FB-49A9-85FB-3B7CE5924CD6}" srcOrd="7" destOrd="0" presId="urn:microsoft.com/office/officeart/2005/8/layout/default"/>
    <dgm:cxn modelId="{D72D88B5-9DF3-4E99-B756-472BF4C96C29}" type="presParOf" srcId="{2786F6B7-2D88-406D-A6E6-D8B3CC0FF84A}" destId="{C0891C01-AAA0-4D98-95B3-CDAB22496C91}" srcOrd="8" destOrd="0" presId="urn:microsoft.com/office/officeart/2005/8/layout/default"/>
    <dgm:cxn modelId="{640B3E25-BB3D-4340-86CF-BE9F76A2A479}" type="presParOf" srcId="{2786F6B7-2D88-406D-A6E6-D8B3CC0FF84A}" destId="{CB4C1AF3-E9EE-4128-B20D-64A231B1F00C}" srcOrd="9" destOrd="0" presId="urn:microsoft.com/office/officeart/2005/8/layout/default"/>
    <dgm:cxn modelId="{F4838B76-84EE-4161-BD94-E383AFE7268E}" type="presParOf" srcId="{2786F6B7-2D88-406D-A6E6-D8B3CC0FF84A}" destId="{79183A35-B0C3-444C-BC3B-8E54D982D011}" srcOrd="10" destOrd="0" presId="urn:microsoft.com/office/officeart/2005/8/layout/default"/>
    <dgm:cxn modelId="{DA92E860-C1CD-420A-B927-3EAA0E2051B1}" type="presParOf" srcId="{2786F6B7-2D88-406D-A6E6-D8B3CC0FF84A}" destId="{E1000C1C-F071-4D8D-AFB8-AD754A4A89F2}" srcOrd="11" destOrd="0" presId="urn:microsoft.com/office/officeart/2005/8/layout/default"/>
    <dgm:cxn modelId="{ADBB09AB-0365-49F8-9F3B-5C3113C9CCA0}" type="presParOf" srcId="{2786F6B7-2D88-406D-A6E6-D8B3CC0FF84A}" destId="{F30A0BFA-114D-44F0-9F03-61A3E0623A6E}" srcOrd="12" destOrd="0" presId="urn:microsoft.com/office/officeart/2005/8/layout/default"/>
    <dgm:cxn modelId="{61496601-B6CB-420F-ADE0-82AAEA1339D1}" type="presParOf" srcId="{2786F6B7-2D88-406D-A6E6-D8B3CC0FF84A}" destId="{5B736262-2081-4595-8295-3E9B55AD7C18}" srcOrd="13" destOrd="0" presId="urn:microsoft.com/office/officeart/2005/8/layout/default"/>
    <dgm:cxn modelId="{27256DF2-B10C-43DE-A2DF-F307D0E76D1C}" type="presParOf" srcId="{2786F6B7-2D88-406D-A6E6-D8B3CC0FF84A}" destId="{0C96A9E7-FD33-4403-A11C-CD599C43CFF6}" srcOrd="14" destOrd="0" presId="urn:microsoft.com/office/officeart/2005/8/layout/default"/>
    <dgm:cxn modelId="{52024E50-5881-42F0-8A7A-80DFCCC1C9A7}" type="presParOf" srcId="{2786F6B7-2D88-406D-A6E6-D8B3CC0FF84A}" destId="{BF940611-837B-4419-AAAA-88405D4167AB}" srcOrd="15" destOrd="0" presId="urn:microsoft.com/office/officeart/2005/8/layout/default"/>
    <dgm:cxn modelId="{F1367D06-1D80-4969-94C4-D43C95AB919A}" type="presParOf" srcId="{2786F6B7-2D88-406D-A6E6-D8B3CC0FF84A}" destId="{B9CD0B70-E3B0-4F5F-B03A-EBFC05E88F81}" srcOrd="16" destOrd="0" presId="urn:microsoft.com/office/officeart/2005/8/layout/default"/>
    <dgm:cxn modelId="{8308EFCA-DEE8-4043-AD69-1B4113EA1949}" type="presParOf" srcId="{2786F6B7-2D88-406D-A6E6-D8B3CC0FF84A}" destId="{91C88BEF-CE91-4266-8976-804B40A099F7}" srcOrd="17" destOrd="0" presId="urn:microsoft.com/office/officeart/2005/8/layout/default"/>
    <dgm:cxn modelId="{744DD451-B6A2-4B76-B7A4-47B3C3CA7F26}" type="presParOf" srcId="{2786F6B7-2D88-406D-A6E6-D8B3CC0FF84A}" destId="{6AE09694-0375-46FA-8161-FD17E0B18849}" srcOrd="18" destOrd="0" presId="urn:microsoft.com/office/officeart/2005/8/layout/default"/>
    <dgm:cxn modelId="{B2F6C914-4452-46EC-BD96-B479B61CCE40}" type="presParOf" srcId="{2786F6B7-2D88-406D-A6E6-D8B3CC0FF84A}" destId="{E982870D-B2C5-44D7-A46A-C171596D5546}" srcOrd="19" destOrd="0" presId="urn:microsoft.com/office/officeart/2005/8/layout/default"/>
    <dgm:cxn modelId="{D5182C17-A17F-4AD4-8E68-1EDBD5CEE185}" type="presParOf" srcId="{2786F6B7-2D88-406D-A6E6-D8B3CC0FF84A}" destId="{175FA496-49DF-4C55-80BD-9D3CA7141129}" srcOrd="20" destOrd="0" presId="urn:microsoft.com/office/officeart/2005/8/layout/default"/>
    <dgm:cxn modelId="{4009A4F5-0307-43E8-9ACB-90ABDE910BE3}" type="presParOf" srcId="{2786F6B7-2D88-406D-A6E6-D8B3CC0FF84A}" destId="{A0AD43BB-04B6-4500-B3E3-4A54BBCB8D70}" srcOrd="21" destOrd="0" presId="urn:microsoft.com/office/officeart/2005/8/layout/default"/>
    <dgm:cxn modelId="{144A2A0D-6CD6-4000-960E-4B446DE0663F}" type="presParOf" srcId="{2786F6B7-2D88-406D-A6E6-D8B3CC0FF84A}" destId="{7CB2E289-81FC-4686-988C-9B768BB06DC8}" srcOrd="22" destOrd="0" presId="urn:microsoft.com/office/officeart/2005/8/layout/default"/>
    <dgm:cxn modelId="{0B3B23E7-EEC0-4D95-93FE-B2E8B27FDEB0}" type="presParOf" srcId="{2786F6B7-2D88-406D-A6E6-D8B3CC0FF84A}" destId="{74EEC83F-D118-4451-AB48-A3A460C9195E}" srcOrd="23" destOrd="0" presId="urn:microsoft.com/office/officeart/2005/8/layout/default"/>
    <dgm:cxn modelId="{16D467BC-E4C8-42EF-B8A8-001D81DFA064}" type="presParOf" srcId="{2786F6B7-2D88-406D-A6E6-D8B3CC0FF84A}" destId="{9326DC7B-2076-4F86-9975-5212D24ED68E}" srcOrd="24" destOrd="0" presId="urn:microsoft.com/office/officeart/2005/8/layout/default"/>
    <dgm:cxn modelId="{53383C96-E8D2-41B7-90CF-A59A878975D0}" type="presParOf" srcId="{2786F6B7-2D88-406D-A6E6-D8B3CC0FF84A}" destId="{ECC31A90-3924-43DA-B1AF-97B63999EC96}" srcOrd="25" destOrd="0" presId="urn:microsoft.com/office/officeart/2005/8/layout/default"/>
    <dgm:cxn modelId="{5AE96FDB-1A07-4124-A139-498F7A43545D}" type="presParOf" srcId="{2786F6B7-2D88-406D-A6E6-D8B3CC0FF84A}" destId="{C077237D-AF36-4B42-A6C0-D913F8C80C65}" srcOrd="2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5831BF-864F-4D23-827D-2AE4E534CB36}"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BC05F2E4-47EF-4053-B619-CECDC284AB20}">
      <dgm:prSet/>
      <dgm:spPr/>
      <dgm:t>
        <a:bodyPr/>
        <a:lstStyle/>
        <a:p>
          <a:r>
            <a:rPr lang="en-US" dirty="0"/>
            <a:t>Job: </a:t>
          </a:r>
        </a:p>
        <a:p>
          <a:r>
            <a:rPr lang="en-US" dirty="0"/>
            <a:t>c. 1440 – 950 B.C.</a:t>
          </a:r>
        </a:p>
      </dgm:t>
    </dgm:pt>
    <dgm:pt modelId="{1EF71AE2-6E10-443A-B6B0-79096C2C8C83}" type="parTrans" cxnId="{84E1A744-31A9-4168-ABED-6BEE09439E1C}">
      <dgm:prSet/>
      <dgm:spPr/>
      <dgm:t>
        <a:bodyPr/>
        <a:lstStyle/>
        <a:p>
          <a:endParaRPr lang="en-US"/>
        </a:p>
      </dgm:t>
    </dgm:pt>
    <dgm:pt modelId="{D504D84C-7F9E-403E-9198-63E93BFD4F7E}" type="sibTrans" cxnId="{84E1A744-31A9-4168-ABED-6BEE09439E1C}">
      <dgm:prSet/>
      <dgm:spPr/>
      <dgm:t>
        <a:bodyPr/>
        <a:lstStyle/>
        <a:p>
          <a:endParaRPr lang="en-US"/>
        </a:p>
      </dgm:t>
    </dgm:pt>
    <dgm:pt modelId="{264966AA-1594-4B18-958D-BBC1D04619BC}">
      <dgm:prSet/>
      <dgm:spPr/>
      <dgm:t>
        <a:bodyPr/>
        <a:lstStyle/>
        <a:p>
          <a:r>
            <a:rPr lang="en-US" dirty="0"/>
            <a:t>Psalms: </a:t>
          </a:r>
        </a:p>
        <a:p>
          <a:r>
            <a:rPr lang="en-US" dirty="0"/>
            <a:t>c. 1410-500 B.C.</a:t>
          </a:r>
        </a:p>
      </dgm:t>
    </dgm:pt>
    <dgm:pt modelId="{C8738D5F-CC6B-48D1-8923-852B794635E8}" type="parTrans" cxnId="{D2D0DFAB-A665-41C0-A232-11E105F93C95}">
      <dgm:prSet/>
      <dgm:spPr/>
      <dgm:t>
        <a:bodyPr/>
        <a:lstStyle/>
        <a:p>
          <a:endParaRPr lang="en-US"/>
        </a:p>
      </dgm:t>
    </dgm:pt>
    <dgm:pt modelId="{87853DBC-D8A7-4314-A71B-6D5345892B60}" type="sibTrans" cxnId="{D2D0DFAB-A665-41C0-A232-11E105F93C95}">
      <dgm:prSet/>
      <dgm:spPr/>
      <dgm:t>
        <a:bodyPr/>
        <a:lstStyle/>
        <a:p>
          <a:endParaRPr lang="en-US"/>
        </a:p>
      </dgm:t>
    </dgm:pt>
    <dgm:pt modelId="{864F2096-B057-480D-9ED3-26067AF0DE5C}">
      <dgm:prSet/>
      <dgm:spPr/>
      <dgm:t>
        <a:bodyPr/>
        <a:lstStyle/>
        <a:p>
          <a:r>
            <a:rPr lang="en-US" dirty="0"/>
            <a:t>Proverbs and Song of Solomon: </a:t>
          </a:r>
        </a:p>
        <a:p>
          <a:r>
            <a:rPr lang="en-US" dirty="0"/>
            <a:t>c. 965 B.C.</a:t>
          </a:r>
        </a:p>
      </dgm:t>
    </dgm:pt>
    <dgm:pt modelId="{7CF368EE-C173-4CA7-B9F4-7F0EA21DE09E}" type="parTrans" cxnId="{AE7E9DDC-0CC6-4F99-9545-0978AF84E4F0}">
      <dgm:prSet/>
      <dgm:spPr/>
      <dgm:t>
        <a:bodyPr/>
        <a:lstStyle/>
        <a:p>
          <a:endParaRPr lang="en-US"/>
        </a:p>
      </dgm:t>
    </dgm:pt>
    <dgm:pt modelId="{54102EED-D018-4FAB-A4AF-7D84D0B17ED2}" type="sibTrans" cxnId="{AE7E9DDC-0CC6-4F99-9545-0978AF84E4F0}">
      <dgm:prSet/>
      <dgm:spPr/>
      <dgm:t>
        <a:bodyPr/>
        <a:lstStyle/>
        <a:p>
          <a:endParaRPr lang="en-US"/>
        </a:p>
      </dgm:t>
    </dgm:pt>
    <dgm:pt modelId="{FD7ACDD6-1D95-4031-AB91-863C93F0BC07}">
      <dgm:prSet/>
      <dgm:spPr/>
      <dgm:t>
        <a:bodyPr/>
        <a:lstStyle/>
        <a:p>
          <a:r>
            <a:rPr lang="en-US" dirty="0"/>
            <a:t>Ecclesiastes: </a:t>
          </a:r>
        </a:p>
        <a:p>
          <a:r>
            <a:rPr lang="en-US" dirty="0"/>
            <a:t>c. 930 B.C.</a:t>
          </a:r>
        </a:p>
      </dgm:t>
    </dgm:pt>
    <dgm:pt modelId="{E1500B85-7659-4384-9C25-32197803BD8F}" type="parTrans" cxnId="{C796FB3B-5083-4915-89F9-484AB960644F}">
      <dgm:prSet/>
      <dgm:spPr/>
      <dgm:t>
        <a:bodyPr/>
        <a:lstStyle/>
        <a:p>
          <a:endParaRPr lang="en-US"/>
        </a:p>
      </dgm:t>
    </dgm:pt>
    <dgm:pt modelId="{3C2966E4-2EF3-4AF6-8BF5-433C1E0CFE55}" type="sibTrans" cxnId="{C796FB3B-5083-4915-89F9-484AB960644F}">
      <dgm:prSet/>
      <dgm:spPr/>
      <dgm:t>
        <a:bodyPr/>
        <a:lstStyle/>
        <a:p>
          <a:endParaRPr lang="en-US"/>
        </a:p>
      </dgm:t>
    </dgm:pt>
    <dgm:pt modelId="{201133CE-942C-456C-A7AC-87A45813E850}">
      <dgm:prSet/>
      <dgm:spPr/>
      <dgm:t>
        <a:bodyPr/>
        <a:lstStyle/>
        <a:p>
          <a:r>
            <a:rPr lang="en-US" dirty="0"/>
            <a:t>Obadiah: </a:t>
          </a:r>
        </a:p>
        <a:p>
          <a:r>
            <a:rPr lang="en-US" dirty="0"/>
            <a:t>c. 848-840 B.C.</a:t>
          </a:r>
        </a:p>
      </dgm:t>
    </dgm:pt>
    <dgm:pt modelId="{4F05A134-C032-484A-9107-76C3653BB4DB}" type="parTrans" cxnId="{8FEB3F5D-2D11-43C1-8DBA-E907057585AA}">
      <dgm:prSet/>
      <dgm:spPr/>
      <dgm:t>
        <a:bodyPr/>
        <a:lstStyle/>
        <a:p>
          <a:endParaRPr lang="en-US"/>
        </a:p>
      </dgm:t>
    </dgm:pt>
    <dgm:pt modelId="{0C767085-BD22-41A1-8C4B-DB0A7B67681E}" type="sibTrans" cxnId="{8FEB3F5D-2D11-43C1-8DBA-E907057585AA}">
      <dgm:prSet/>
      <dgm:spPr/>
      <dgm:t>
        <a:bodyPr/>
        <a:lstStyle/>
        <a:p>
          <a:endParaRPr lang="en-US"/>
        </a:p>
      </dgm:t>
    </dgm:pt>
    <dgm:pt modelId="{07057D0B-4699-427F-A274-DB2B677E4B50}">
      <dgm:prSet/>
      <dgm:spPr/>
      <dgm:t>
        <a:bodyPr/>
        <a:lstStyle/>
        <a:p>
          <a:r>
            <a:rPr lang="en-US" dirty="0"/>
            <a:t>Joel: </a:t>
          </a:r>
        </a:p>
        <a:p>
          <a:r>
            <a:rPr lang="en-US" dirty="0"/>
            <a:t>c. 835 – 796 B.C</a:t>
          </a:r>
        </a:p>
      </dgm:t>
    </dgm:pt>
    <dgm:pt modelId="{C8AC7840-3899-4874-ABDD-782065292232}" type="parTrans" cxnId="{C8FDDF99-874B-42EC-A94D-1A8317189E25}">
      <dgm:prSet/>
      <dgm:spPr/>
      <dgm:t>
        <a:bodyPr/>
        <a:lstStyle/>
        <a:p>
          <a:endParaRPr lang="en-US"/>
        </a:p>
      </dgm:t>
    </dgm:pt>
    <dgm:pt modelId="{484508EA-D9CA-46A7-A591-89BAB202F36B}" type="sibTrans" cxnId="{C8FDDF99-874B-42EC-A94D-1A8317189E25}">
      <dgm:prSet/>
      <dgm:spPr/>
      <dgm:t>
        <a:bodyPr/>
        <a:lstStyle/>
        <a:p>
          <a:endParaRPr lang="en-US"/>
        </a:p>
      </dgm:t>
    </dgm:pt>
    <dgm:pt modelId="{B53A9213-93DE-4699-8F18-0E1D78AF46FB}">
      <dgm:prSet/>
      <dgm:spPr/>
      <dgm:t>
        <a:bodyPr/>
        <a:lstStyle/>
        <a:p>
          <a:r>
            <a:rPr lang="en-US" b="0" dirty="0"/>
            <a:t>Jonah:</a:t>
          </a:r>
        </a:p>
        <a:p>
          <a:r>
            <a:rPr lang="en-US" dirty="0"/>
            <a:t>c. 790 – 739 B.C.</a:t>
          </a:r>
        </a:p>
      </dgm:t>
    </dgm:pt>
    <dgm:pt modelId="{772C920D-C399-4DF4-BBB0-8C0389A2D28C}" type="parTrans" cxnId="{B1950100-C646-44BD-AED1-0D381A31740D}">
      <dgm:prSet/>
      <dgm:spPr/>
      <dgm:t>
        <a:bodyPr/>
        <a:lstStyle/>
        <a:p>
          <a:endParaRPr lang="en-US"/>
        </a:p>
      </dgm:t>
    </dgm:pt>
    <dgm:pt modelId="{A27C8B2F-3551-436C-B98B-702161025394}" type="sibTrans" cxnId="{B1950100-C646-44BD-AED1-0D381A31740D}">
      <dgm:prSet/>
      <dgm:spPr/>
      <dgm:t>
        <a:bodyPr/>
        <a:lstStyle/>
        <a:p>
          <a:endParaRPr lang="en-US"/>
        </a:p>
      </dgm:t>
    </dgm:pt>
    <dgm:pt modelId="{EA1AA72F-1755-4906-97CF-68E281C7A52F}">
      <dgm:prSet/>
      <dgm:spPr/>
      <dgm:t>
        <a:bodyPr/>
        <a:lstStyle/>
        <a:p>
          <a:r>
            <a:rPr lang="en-US" dirty="0"/>
            <a:t>Isaiah and Micah: </a:t>
          </a:r>
        </a:p>
        <a:p>
          <a:r>
            <a:rPr lang="en-US" dirty="0"/>
            <a:t>c. 739 – 681 B.C.</a:t>
          </a:r>
        </a:p>
      </dgm:t>
    </dgm:pt>
    <dgm:pt modelId="{03834475-4DBA-48E3-AF95-5EF52BDA6761}" type="parTrans" cxnId="{75D6215F-9704-4229-B781-0535A3594118}">
      <dgm:prSet/>
      <dgm:spPr/>
      <dgm:t>
        <a:bodyPr/>
        <a:lstStyle/>
        <a:p>
          <a:endParaRPr lang="en-US"/>
        </a:p>
      </dgm:t>
    </dgm:pt>
    <dgm:pt modelId="{A6DC4722-62BD-41EA-AEE0-BF5610F64002}" type="sibTrans" cxnId="{75D6215F-9704-4229-B781-0535A3594118}">
      <dgm:prSet/>
      <dgm:spPr/>
      <dgm:t>
        <a:bodyPr/>
        <a:lstStyle/>
        <a:p>
          <a:endParaRPr lang="en-US"/>
        </a:p>
      </dgm:t>
    </dgm:pt>
    <dgm:pt modelId="{28314665-CD33-4728-A73B-461151AF20D6}">
      <dgm:prSet/>
      <dgm:spPr/>
      <dgm:t>
        <a:bodyPr/>
        <a:lstStyle/>
        <a:p>
          <a:r>
            <a:rPr lang="en-US" dirty="0"/>
            <a:t>Nahum: </a:t>
          </a:r>
        </a:p>
        <a:p>
          <a:r>
            <a:rPr lang="en-US" dirty="0"/>
            <a:t>c. 663–612 B.C.</a:t>
          </a:r>
        </a:p>
      </dgm:t>
    </dgm:pt>
    <dgm:pt modelId="{8CA04F74-942F-437B-A5D0-372E8F8B95AA}" type="parTrans" cxnId="{8938B6DF-BBA4-4B7F-9FDB-F79E6DE8783F}">
      <dgm:prSet/>
      <dgm:spPr/>
      <dgm:t>
        <a:bodyPr/>
        <a:lstStyle/>
        <a:p>
          <a:endParaRPr lang="en-US"/>
        </a:p>
      </dgm:t>
    </dgm:pt>
    <dgm:pt modelId="{1085DAFD-F7EF-40AA-A36B-8F19523CA089}" type="sibTrans" cxnId="{8938B6DF-BBA4-4B7F-9FDB-F79E6DE8783F}">
      <dgm:prSet/>
      <dgm:spPr/>
      <dgm:t>
        <a:bodyPr/>
        <a:lstStyle/>
        <a:p>
          <a:endParaRPr lang="en-US"/>
        </a:p>
      </dgm:t>
    </dgm:pt>
    <dgm:pt modelId="{D55B9ED3-6A8F-4AB8-BFD4-21F7DF55E9FC}">
      <dgm:prSet/>
      <dgm:spPr/>
      <dgm:t>
        <a:bodyPr/>
        <a:lstStyle/>
        <a:p>
          <a:r>
            <a:rPr lang="en-US" dirty="0"/>
            <a:t>Habakkuk and Zephaniah: </a:t>
          </a:r>
        </a:p>
        <a:p>
          <a:r>
            <a:rPr lang="en-US" dirty="0"/>
            <a:t>c. 635-605 B.C</a:t>
          </a:r>
          <a:endParaRPr lang="en-US" b="0" dirty="0"/>
        </a:p>
      </dgm:t>
    </dgm:pt>
    <dgm:pt modelId="{FCC2FC73-3B36-46C7-87D9-3C4D11539192}" type="parTrans" cxnId="{98CE6C92-6C75-49F4-A57F-D051E44D2325}">
      <dgm:prSet/>
      <dgm:spPr/>
      <dgm:t>
        <a:bodyPr/>
        <a:lstStyle/>
        <a:p>
          <a:endParaRPr lang="en-US"/>
        </a:p>
      </dgm:t>
    </dgm:pt>
    <dgm:pt modelId="{D44F7AB7-60C0-4098-B283-9657F8C82416}" type="sibTrans" cxnId="{98CE6C92-6C75-49F4-A57F-D051E44D2325}">
      <dgm:prSet/>
      <dgm:spPr/>
      <dgm:t>
        <a:bodyPr/>
        <a:lstStyle/>
        <a:p>
          <a:endParaRPr lang="en-US"/>
        </a:p>
      </dgm:t>
    </dgm:pt>
    <dgm:pt modelId="{CD799DDF-E63A-4AEF-8FAF-6307033A7336}">
      <dgm:prSet/>
      <dgm:spPr/>
      <dgm:t>
        <a:bodyPr/>
        <a:lstStyle/>
        <a:p>
          <a:r>
            <a:rPr lang="en-US" dirty="0"/>
            <a:t>Jeremiah and Lamentations:</a:t>
          </a:r>
        </a:p>
        <a:p>
          <a:r>
            <a:rPr lang="en-US" dirty="0"/>
            <a:t>c. 630-575 B.C.</a:t>
          </a:r>
          <a:endParaRPr lang="en-US" b="0" dirty="0"/>
        </a:p>
      </dgm:t>
    </dgm:pt>
    <dgm:pt modelId="{1BF036C4-3BA2-4ED5-A089-C0C68C1C4AB1}" type="parTrans" cxnId="{13D1696E-B47A-4D10-AE40-351977A3855D}">
      <dgm:prSet/>
      <dgm:spPr/>
      <dgm:t>
        <a:bodyPr/>
        <a:lstStyle/>
        <a:p>
          <a:endParaRPr lang="en-US"/>
        </a:p>
      </dgm:t>
    </dgm:pt>
    <dgm:pt modelId="{64087D24-CC2B-436C-AF6C-2DFF72AF3129}" type="sibTrans" cxnId="{13D1696E-B47A-4D10-AE40-351977A3855D}">
      <dgm:prSet/>
      <dgm:spPr/>
      <dgm:t>
        <a:bodyPr/>
        <a:lstStyle/>
        <a:p>
          <a:endParaRPr lang="en-US"/>
        </a:p>
      </dgm:t>
    </dgm:pt>
    <dgm:pt modelId="{D0C11DE3-06E6-4523-9C00-947D776400BC}">
      <dgm:prSet/>
      <dgm:spPr/>
      <dgm:t>
        <a:bodyPr/>
        <a:lstStyle/>
        <a:p>
          <a:r>
            <a:rPr lang="en-US" b="0" dirty="0"/>
            <a:t>Ezekiel and Daniel: </a:t>
          </a:r>
        </a:p>
        <a:p>
          <a:r>
            <a:rPr lang="en-US" b="0" dirty="0"/>
            <a:t>c. 593 – 530 B.C.</a:t>
          </a:r>
        </a:p>
      </dgm:t>
    </dgm:pt>
    <dgm:pt modelId="{691FAAFB-6E4E-4F7D-B354-451F3FBDD165}" type="parTrans" cxnId="{AC31D86F-CC49-4FD0-9348-5312C5C91764}">
      <dgm:prSet/>
      <dgm:spPr/>
      <dgm:t>
        <a:bodyPr/>
        <a:lstStyle/>
        <a:p>
          <a:endParaRPr lang="en-US"/>
        </a:p>
      </dgm:t>
    </dgm:pt>
    <dgm:pt modelId="{D6A65B44-16F9-4CFF-9998-354964FFA1F9}" type="sibTrans" cxnId="{AC31D86F-CC49-4FD0-9348-5312C5C91764}">
      <dgm:prSet/>
      <dgm:spPr/>
      <dgm:t>
        <a:bodyPr/>
        <a:lstStyle/>
        <a:p>
          <a:endParaRPr lang="en-US"/>
        </a:p>
      </dgm:t>
    </dgm:pt>
    <dgm:pt modelId="{4FBD72AF-4850-45BC-AA1B-1F0D42B7C0EB}">
      <dgm:prSet/>
      <dgm:spPr/>
      <dgm:t>
        <a:bodyPr/>
        <a:lstStyle/>
        <a:p>
          <a:r>
            <a:rPr lang="en-US" b="0" dirty="0"/>
            <a:t>Haggai and Zechariah:</a:t>
          </a:r>
        </a:p>
        <a:p>
          <a:r>
            <a:rPr lang="en-US" b="0" dirty="0"/>
            <a:t>c. 520-470 B.C.</a:t>
          </a:r>
        </a:p>
      </dgm:t>
    </dgm:pt>
    <dgm:pt modelId="{C4A174C8-84C0-44FA-B86E-EBF030A1F88A}" type="parTrans" cxnId="{734705D2-5012-4FE2-A113-04E8036CF419}">
      <dgm:prSet/>
      <dgm:spPr/>
      <dgm:t>
        <a:bodyPr/>
        <a:lstStyle/>
        <a:p>
          <a:endParaRPr lang="en-US"/>
        </a:p>
      </dgm:t>
    </dgm:pt>
    <dgm:pt modelId="{DE0AA3B9-105F-4E38-80DC-A20891C0C514}" type="sibTrans" cxnId="{734705D2-5012-4FE2-A113-04E8036CF419}">
      <dgm:prSet/>
      <dgm:spPr/>
      <dgm:t>
        <a:bodyPr/>
        <a:lstStyle/>
        <a:p>
          <a:endParaRPr lang="en-US"/>
        </a:p>
      </dgm:t>
    </dgm:pt>
    <dgm:pt modelId="{F929BDE3-DC3D-4155-B467-8906A845D60C}">
      <dgm:prSet/>
      <dgm:spPr/>
      <dgm:t>
        <a:bodyPr/>
        <a:lstStyle/>
        <a:p>
          <a:r>
            <a:rPr lang="en-US" b="0" dirty="0"/>
            <a:t>Malachi:</a:t>
          </a:r>
        </a:p>
        <a:p>
          <a:r>
            <a:rPr lang="en-US" b="0" dirty="0"/>
            <a:t>c. 440 – 400 B.C.</a:t>
          </a:r>
        </a:p>
      </dgm:t>
    </dgm:pt>
    <dgm:pt modelId="{D3F15A05-6644-4033-9917-A67ED9F4F1BF}" type="parTrans" cxnId="{8DA0EFC5-8281-4F82-AFE2-0384F9EB8B79}">
      <dgm:prSet/>
      <dgm:spPr/>
      <dgm:t>
        <a:bodyPr/>
        <a:lstStyle/>
        <a:p>
          <a:endParaRPr lang="en-US"/>
        </a:p>
      </dgm:t>
    </dgm:pt>
    <dgm:pt modelId="{41BEDE47-F01B-43DD-9A39-AA9EDAB449FA}" type="sibTrans" cxnId="{8DA0EFC5-8281-4F82-AFE2-0384F9EB8B79}">
      <dgm:prSet/>
      <dgm:spPr/>
      <dgm:t>
        <a:bodyPr/>
        <a:lstStyle/>
        <a:p>
          <a:endParaRPr lang="en-US"/>
        </a:p>
      </dgm:t>
    </dgm:pt>
    <dgm:pt modelId="{98AA84E2-B7A9-4867-845C-0A8567A0428A}">
      <dgm:prSet/>
      <dgm:spPr/>
      <dgm:t>
        <a:bodyPr/>
        <a:lstStyle/>
        <a:p>
          <a:r>
            <a:rPr lang="en-US" dirty="0"/>
            <a:t>Hosea and Amos: </a:t>
          </a:r>
        </a:p>
        <a:p>
          <a:r>
            <a:rPr lang="en-US" dirty="0"/>
            <a:t>c. 760 -725 B.C.</a:t>
          </a:r>
        </a:p>
      </dgm:t>
    </dgm:pt>
    <dgm:pt modelId="{7CF9385F-3085-4315-BB8B-D10E0896C583}" type="parTrans" cxnId="{7E8968A2-41A0-4A65-BC57-B7112E61706B}">
      <dgm:prSet/>
      <dgm:spPr/>
      <dgm:t>
        <a:bodyPr/>
        <a:lstStyle/>
        <a:p>
          <a:endParaRPr lang="en-US"/>
        </a:p>
      </dgm:t>
    </dgm:pt>
    <dgm:pt modelId="{58954F3E-E73E-47ED-9EFE-8C81BE7D5271}" type="sibTrans" cxnId="{7E8968A2-41A0-4A65-BC57-B7112E61706B}">
      <dgm:prSet/>
      <dgm:spPr/>
      <dgm:t>
        <a:bodyPr/>
        <a:lstStyle/>
        <a:p>
          <a:endParaRPr lang="en-US"/>
        </a:p>
      </dgm:t>
    </dgm:pt>
    <dgm:pt modelId="{2E40355C-AEF1-40AF-B5B3-2B36746A5EE7}" type="pres">
      <dgm:prSet presAssocID="{195831BF-864F-4D23-827D-2AE4E534CB36}" presName="diagram" presStyleCnt="0">
        <dgm:presLayoutVars>
          <dgm:dir/>
          <dgm:resizeHandles val="exact"/>
        </dgm:presLayoutVars>
      </dgm:prSet>
      <dgm:spPr/>
    </dgm:pt>
    <dgm:pt modelId="{41213336-741A-47EA-A7D1-AF112B4DC426}" type="pres">
      <dgm:prSet presAssocID="{BC05F2E4-47EF-4053-B619-CECDC284AB20}" presName="node" presStyleLbl="node1" presStyleIdx="0" presStyleCnt="15" custScaleX="117101" custLinFactNeighborX="-1602">
        <dgm:presLayoutVars>
          <dgm:bulletEnabled val="1"/>
        </dgm:presLayoutVars>
      </dgm:prSet>
      <dgm:spPr/>
    </dgm:pt>
    <dgm:pt modelId="{BB9576BC-C478-4CF7-A5CD-E7B64302CEB1}" type="pres">
      <dgm:prSet presAssocID="{D504D84C-7F9E-403E-9198-63E93BFD4F7E}" presName="sibTrans" presStyleCnt="0"/>
      <dgm:spPr/>
    </dgm:pt>
    <dgm:pt modelId="{E41E4CE5-3F9A-4DCB-A004-630D56FC6DC8}" type="pres">
      <dgm:prSet presAssocID="{264966AA-1594-4B18-958D-BBC1D04619BC}" presName="node" presStyleLbl="node1" presStyleIdx="1" presStyleCnt="15" custScaleX="117101" custLinFactNeighborX="-1602">
        <dgm:presLayoutVars>
          <dgm:bulletEnabled val="1"/>
        </dgm:presLayoutVars>
      </dgm:prSet>
      <dgm:spPr/>
    </dgm:pt>
    <dgm:pt modelId="{E218BD52-AB6E-4AF5-BD74-7C9816573285}" type="pres">
      <dgm:prSet presAssocID="{87853DBC-D8A7-4314-A71B-6D5345892B60}" presName="sibTrans" presStyleCnt="0"/>
      <dgm:spPr/>
    </dgm:pt>
    <dgm:pt modelId="{5CAB4C11-5B42-4FA9-AFF7-C4436988DC7F}" type="pres">
      <dgm:prSet presAssocID="{864F2096-B057-480D-9ED3-26067AF0DE5C}" presName="node" presStyleLbl="node1" presStyleIdx="2" presStyleCnt="15" custScaleX="117101" custLinFactNeighborX="-1602">
        <dgm:presLayoutVars>
          <dgm:bulletEnabled val="1"/>
        </dgm:presLayoutVars>
      </dgm:prSet>
      <dgm:spPr/>
    </dgm:pt>
    <dgm:pt modelId="{8B410A0C-B02C-427B-8ABE-267AFA12FBDC}" type="pres">
      <dgm:prSet presAssocID="{54102EED-D018-4FAB-A4AF-7D84D0B17ED2}" presName="sibTrans" presStyleCnt="0"/>
      <dgm:spPr/>
    </dgm:pt>
    <dgm:pt modelId="{93649043-6831-4094-A763-9504FB733BF0}" type="pres">
      <dgm:prSet presAssocID="{FD7ACDD6-1D95-4031-AB91-863C93F0BC07}" presName="node" presStyleLbl="node1" presStyleIdx="3" presStyleCnt="15" custScaleX="117101" custLinFactNeighborX="-1602">
        <dgm:presLayoutVars>
          <dgm:bulletEnabled val="1"/>
        </dgm:presLayoutVars>
      </dgm:prSet>
      <dgm:spPr/>
    </dgm:pt>
    <dgm:pt modelId="{4DA0972C-B84F-407A-966F-E8AD317ED6A3}" type="pres">
      <dgm:prSet presAssocID="{3C2966E4-2EF3-4AF6-8BF5-433C1E0CFE55}" presName="sibTrans" presStyleCnt="0"/>
      <dgm:spPr/>
    </dgm:pt>
    <dgm:pt modelId="{CEB3774B-8160-4D73-BD40-D6E82F6BC715}" type="pres">
      <dgm:prSet presAssocID="{201133CE-942C-456C-A7AC-87A45813E850}" presName="node" presStyleLbl="node1" presStyleIdx="4" presStyleCnt="15" custScaleX="117101" custLinFactNeighborX="-1602">
        <dgm:presLayoutVars>
          <dgm:bulletEnabled val="1"/>
        </dgm:presLayoutVars>
      </dgm:prSet>
      <dgm:spPr/>
    </dgm:pt>
    <dgm:pt modelId="{32482838-B929-4579-8209-99A85297DE38}" type="pres">
      <dgm:prSet presAssocID="{0C767085-BD22-41A1-8C4B-DB0A7B67681E}" presName="sibTrans" presStyleCnt="0"/>
      <dgm:spPr/>
    </dgm:pt>
    <dgm:pt modelId="{DB4087B0-C65A-4D58-9919-E944CAEA3E42}" type="pres">
      <dgm:prSet presAssocID="{07057D0B-4699-427F-A274-DB2B677E4B50}" presName="node" presStyleLbl="node1" presStyleIdx="5" presStyleCnt="15" custScaleX="117101" custLinFactNeighborX="-1602">
        <dgm:presLayoutVars>
          <dgm:bulletEnabled val="1"/>
        </dgm:presLayoutVars>
      </dgm:prSet>
      <dgm:spPr/>
    </dgm:pt>
    <dgm:pt modelId="{27DC40C2-C761-47A3-A0FA-D98A12A27025}" type="pres">
      <dgm:prSet presAssocID="{484508EA-D9CA-46A7-A591-89BAB202F36B}" presName="sibTrans" presStyleCnt="0"/>
      <dgm:spPr/>
    </dgm:pt>
    <dgm:pt modelId="{AE198FB6-B2D3-4077-ABC5-2B4ECF0A568D}" type="pres">
      <dgm:prSet presAssocID="{B53A9213-93DE-4699-8F18-0E1D78AF46FB}" presName="node" presStyleLbl="node1" presStyleIdx="6" presStyleCnt="15" custScaleX="117101" custLinFactNeighborX="-1602">
        <dgm:presLayoutVars>
          <dgm:bulletEnabled val="1"/>
        </dgm:presLayoutVars>
      </dgm:prSet>
      <dgm:spPr/>
    </dgm:pt>
    <dgm:pt modelId="{EA956A89-10C4-4855-ACD2-5B717DE1426D}" type="pres">
      <dgm:prSet presAssocID="{A27C8B2F-3551-436C-B98B-702161025394}" presName="sibTrans" presStyleCnt="0"/>
      <dgm:spPr/>
    </dgm:pt>
    <dgm:pt modelId="{4D3479A5-BC9C-4C2D-A9EE-5B011E2F9B18}" type="pres">
      <dgm:prSet presAssocID="{98AA84E2-B7A9-4867-845C-0A8567A0428A}" presName="node" presStyleLbl="node1" presStyleIdx="7" presStyleCnt="15" custScaleX="117101" custLinFactNeighborX="-1602">
        <dgm:presLayoutVars>
          <dgm:bulletEnabled val="1"/>
        </dgm:presLayoutVars>
      </dgm:prSet>
      <dgm:spPr/>
    </dgm:pt>
    <dgm:pt modelId="{C2314207-163C-4B6A-8AC4-31282B81C11B}" type="pres">
      <dgm:prSet presAssocID="{58954F3E-E73E-47ED-9EFE-8C81BE7D5271}" presName="sibTrans" presStyleCnt="0"/>
      <dgm:spPr/>
    </dgm:pt>
    <dgm:pt modelId="{6617B630-7FD9-446E-B52B-C4999BA5FCE3}" type="pres">
      <dgm:prSet presAssocID="{EA1AA72F-1755-4906-97CF-68E281C7A52F}" presName="node" presStyleLbl="node1" presStyleIdx="8" presStyleCnt="15" custScaleX="117101" custLinFactNeighborX="-1602">
        <dgm:presLayoutVars>
          <dgm:bulletEnabled val="1"/>
        </dgm:presLayoutVars>
      </dgm:prSet>
      <dgm:spPr/>
    </dgm:pt>
    <dgm:pt modelId="{BD640583-9D67-4CBA-8C27-9BB02BE6488E}" type="pres">
      <dgm:prSet presAssocID="{A6DC4722-62BD-41EA-AEE0-BF5610F64002}" presName="sibTrans" presStyleCnt="0"/>
      <dgm:spPr/>
    </dgm:pt>
    <dgm:pt modelId="{B671FEB6-D9ED-4F7E-B34F-008103AD25B1}" type="pres">
      <dgm:prSet presAssocID="{28314665-CD33-4728-A73B-461151AF20D6}" presName="node" presStyleLbl="node1" presStyleIdx="9" presStyleCnt="15" custScaleX="117101">
        <dgm:presLayoutVars>
          <dgm:bulletEnabled val="1"/>
        </dgm:presLayoutVars>
      </dgm:prSet>
      <dgm:spPr/>
    </dgm:pt>
    <dgm:pt modelId="{1245BAA3-A889-46E8-B14B-CD78EE4BEFBA}" type="pres">
      <dgm:prSet presAssocID="{1085DAFD-F7EF-40AA-A36B-8F19523CA089}" presName="sibTrans" presStyleCnt="0"/>
      <dgm:spPr/>
    </dgm:pt>
    <dgm:pt modelId="{ABBA86C1-B6D5-4F36-BD07-3602173D02D3}" type="pres">
      <dgm:prSet presAssocID="{D55B9ED3-6A8F-4AB8-BFD4-21F7DF55E9FC}" presName="node" presStyleLbl="node1" presStyleIdx="10" presStyleCnt="15" custScaleX="117101">
        <dgm:presLayoutVars>
          <dgm:bulletEnabled val="1"/>
        </dgm:presLayoutVars>
      </dgm:prSet>
      <dgm:spPr/>
    </dgm:pt>
    <dgm:pt modelId="{432F084D-3DEC-45F1-B8D6-89D011D5BE69}" type="pres">
      <dgm:prSet presAssocID="{D44F7AB7-60C0-4098-B283-9657F8C82416}" presName="sibTrans" presStyleCnt="0"/>
      <dgm:spPr/>
    </dgm:pt>
    <dgm:pt modelId="{D0F03F25-72AD-4A92-998A-CC71E4B25F7D}" type="pres">
      <dgm:prSet presAssocID="{CD799DDF-E63A-4AEF-8FAF-6307033A7336}" presName="node" presStyleLbl="node1" presStyleIdx="11" presStyleCnt="15" custScaleX="117101" custLinFactNeighborX="-1602">
        <dgm:presLayoutVars>
          <dgm:bulletEnabled val="1"/>
        </dgm:presLayoutVars>
      </dgm:prSet>
      <dgm:spPr/>
    </dgm:pt>
    <dgm:pt modelId="{6C0D4F9C-B519-4FCC-AB13-5A8BDE86EA96}" type="pres">
      <dgm:prSet presAssocID="{64087D24-CC2B-436C-AF6C-2DFF72AF3129}" presName="sibTrans" presStyleCnt="0"/>
      <dgm:spPr/>
    </dgm:pt>
    <dgm:pt modelId="{037DCEB3-5FCB-47C0-97BA-3F4B3D79D7FE}" type="pres">
      <dgm:prSet presAssocID="{D0C11DE3-06E6-4523-9C00-947D776400BC}" presName="node" presStyleLbl="node1" presStyleIdx="12" presStyleCnt="15" custScaleX="117101">
        <dgm:presLayoutVars>
          <dgm:bulletEnabled val="1"/>
        </dgm:presLayoutVars>
      </dgm:prSet>
      <dgm:spPr/>
    </dgm:pt>
    <dgm:pt modelId="{1CF1BFAB-4072-4EE9-8BF9-52E5474B057D}" type="pres">
      <dgm:prSet presAssocID="{D6A65B44-16F9-4CFF-9998-354964FFA1F9}" presName="sibTrans" presStyleCnt="0"/>
      <dgm:spPr/>
    </dgm:pt>
    <dgm:pt modelId="{66404390-DF1A-479A-827A-EED344DCB0E3}" type="pres">
      <dgm:prSet presAssocID="{4FBD72AF-4850-45BC-AA1B-1F0D42B7C0EB}" presName="node" presStyleLbl="node1" presStyleIdx="13" presStyleCnt="15" custScaleX="117101" custLinFactNeighborX="-1602">
        <dgm:presLayoutVars>
          <dgm:bulletEnabled val="1"/>
        </dgm:presLayoutVars>
      </dgm:prSet>
      <dgm:spPr/>
    </dgm:pt>
    <dgm:pt modelId="{62A1D053-3AE3-4514-B345-84132E090B22}" type="pres">
      <dgm:prSet presAssocID="{DE0AA3B9-105F-4E38-80DC-A20891C0C514}" presName="sibTrans" presStyleCnt="0"/>
      <dgm:spPr/>
    </dgm:pt>
    <dgm:pt modelId="{4BA910C2-6606-4A4B-8D4B-E0FE042A69A4}" type="pres">
      <dgm:prSet presAssocID="{F929BDE3-DC3D-4155-B467-8906A845D60C}" presName="node" presStyleLbl="node1" presStyleIdx="14" presStyleCnt="15" custScaleX="117101" custLinFactNeighborX="-1602">
        <dgm:presLayoutVars>
          <dgm:bulletEnabled val="1"/>
        </dgm:presLayoutVars>
      </dgm:prSet>
      <dgm:spPr/>
    </dgm:pt>
  </dgm:ptLst>
  <dgm:cxnLst>
    <dgm:cxn modelId="{B1950100-C646-44BD-AED1-0D381A31740D}" srcId="{195831BF-864F-4D23-827D-2AE4E534CB36}" destId="{B53A9213-93DE-4699-8F18-0E1D78AF46FB}" srcOrd="6" destOrd="0" parTransId="{772C920D-C399-4DF4-BBB0-8C0389A2D28C}" sibTransId="{A27C8B2F-3551-436C-B98B-702161025394}"/>
    <dgm:cxn modelId="{A443A113-DEAC-4C5B-AA8F-4F704D40D6B0}" type="presOf" srcId="{28314665-CD33-4728-A73B-461151AF20D6}" destId="{B671FEB6-D9ED-4F7E-B34F-008103AD25B1}" srcOrd="0" destOrd="0" presId="urn:microsoft.com/office/officeart/2005/8/layout/default"/>
    <dgm:cxn modelId="{FDF89F16-AAE1-4297-9BF9-0DCCE772C4AD}" type="presOf" srcId="{D0C11DE3-06E6-4523-9C00-947D776400BC}" destId="{037DCEB3-5FCB-47C0-97BA-3F4B3D79D7FE}" srcOrd="0" destOrd="0" presId="urn:microsoft.com/office/officeart/2005/8/layout/default"/>
    <dgm:cxn modelId="{6AF8C719-0129-4238-A8DD-13F948CBB9A9}" type="presOf" srcId="{264966AA-1594-4B18-958D-BBC1D04619BC}" destId="{E41E4CE5-3F9A-4DCB-A004-630D56FC6DC8}" srcOrd="0" destOrd="0" presId="urn:microsoft.com/office/officeart/2005/8/layout/default"/>
    <dgm:cxn modelId="{C57FA030-7DAE-42A3-B34A-A58E7CBAB9EE}" type="presOf" srcId="{201133CE-942C-456C-A7AC-87A45813E850}" destId="{CEB3774B-8160-4D73-BD40-D6E82F6BC715}" srcOrd="0" destOrd="0" presId="urn:microsoft.com/office/officeart/2005/8/layout/default"/>
    <dgm:cxn modelId="{C796FB3B-5083-4915-89F9-484AB960644F}" srcId="{195831BF-864F-4D23-827D-2AE4E534CB36}" destId="{FD7ACDD6-1D95-4031-AB91-863C93F0BC07}" srcOrd="3" destOrd="0" parTransId="{E1500B85-7659-4384-9C25-32197803BD8F}" sibTransId="{3C2966E4-2EF3-4AF6-8BF5-433C1E0CFE55}"/>
    <dgm:cxn modelId="{9698103E-0270-4049-8D1B-569E4DD8A15A}" type="presOf" srcId="{FD7ACDD6-1D95-4031-AB91-863C93F0BC07}" destId="{93649043-6831-4094-A763-9504FB733BF0}" srcOrd="0" destOrd="0" presId="urn:microsoft.com/office/officeart/2005/8/layout/default"/>
    <dgm:cxn modelId="{8FEB3F5D-2D11-43C1-8DBA-E907057585AA}" srcId="{195831BF-864F-4D23-827D-2AE4E534CB36}" destId="{201133CE-942C-456C-A7AC-87A45813E850}" srcOrd="4" destOrd="0" parTransId="{4F05A134-C032-484A-9107-76C3653BB4DB}" sibTransId="{0C767085-BD22-41A1-8C4B-DB0A7B67681E}"/>
    <dgm:cxn modelId="{75D6215F-9704-4229-B781-0535A3594118}" srcId="{195831BF-864F-4D23-827D-2AE4E534CB36}" destId="{EA1AA72F-1755-4906-97CF-68E281C7A52F}" srcOrd="8" destOrd="0" parTransId="{03834475-4DBA-48E3-AF95-5EF52BDA6761}" sibTransId="{A6DC4722-62BD-41EA-AEE0-BF5610F64002}"/>
    <dgm:cxn modelId="{84E1A744-31A9-4168-ABED-6BEE09439E1C}" srcId="{195831BF-864F-4D23-827D-2AE4E534CB36}" destId="{BC05F2E4-47EF-4053-B619-CECDC284AB20}" srcOrd="0" destOrd="0" parTransId="{1EF71AE2-6E10-443A-B6B0-79096C2C8C83}" sibTransId="{D504D84C-7F9E-403E-9198-63E93BFD4F7E}"/>
    <dgm:cxn modelId="{04DC154A-B981-42CF-B0AC-AD1A542F2312}" type="presOf" srcId="{CD799DDF-E63A-4AEF-8FAF-6307033A7336}" destId="{D0F03F25-72AD-4A92-998A-CC71E4B25F7D}" srcOrd="0" destOrd="0" presId="urn:microsoft.com/office/officeart/2005/8/layout/default"/>
    <dgm:cxn modelId="{3C2E044D-23A5-4B7A-93DC-F97D2905BDF2}" type="presOf" srcId="{BC05F2E4-47EF-4053-B619-CECDC284AB20}" destId="{41213336-741A-47EA-A7D1-AF112B4DC426}" srcOrd="0" destOrd="0" presId="urn:microsoft.com/office/officeart/2005/8/layout/default"/>
    <dgm:cxn modelId="{6BCFE04D-7C48-4CB7-87FA-8BCCBDE76ADF}" type="presOf" srcId="{4FBD72AF-4850-45BC-AA1B-1F0D42B7C0EB}" destId="{66404390-DF1A-479A-827A-EED344DCB0E3}" srcOrd="0" destOrd="0" presId="urn:microsoft.com/office/officeart/2005/8/layout/default"/>
    <dgm:cxn modelId="{13D1696E-B47A-4D10-AE40-351977A3855D}" srcId="{195831BF-864F-4D23-827D-2AE4E534CB36}" destId="{CD799DDF-E63A-4AEF-8FAF-6307033A7336}" srcOrd="11" destOrd="0" parTransId="{1BF036C4-3BA2-4ED5-A089-C0C68C1C4AB1}" sibTransId="{64087D24-CC2B-436C-AF6C-2DFF72AF3129}"/>
    <dgm:cxn modelId="{439B456F-5709-425C-B4EF-CC20319F96CC}" type="presOf" srcId="{EA1AA72F-1755-4906-97CF-68E281C7A52F}" destId="{6617B630-7FD9-446E-B52B-C4999BA5FCE3}" srcOrd="0" destOrd="0" presId="urn:microsoft.com/office/officeart/2005/8/layout/default"/>
    <dgm:cxn modelId="{AC31D86F-CC49-4FD0-9348-5312C5C91764}" srcId="{195831BF-864F-4D23-827D-2AE4E534CB36}" destId="{D0C11DE3-06E6-4523-9C00-947D776400BC}" srcOrd="12" destOrd="0" parTransId="{691FAAFB-6E4E-4F7D-B354-451F3FBDD165}" sibTransId="{D6A65B44-16F9-4CFF-9998-354964FFA1F9}"/>
    <dgm:cxn modelId="{1F852C7C-06EB-4AC0-9E90-BF4D600D48AB}" type="presOf" srcId="{D55B9ED3-6A8F-4AB8-BFD4-21F7DF55E9FC}" destId="{ABBA86C1-B6D5-4F36-BD07-3602173D02D3}" srcOrd="0" destOrd="0" presId="urn:microsoft.com/office/officeart/2005/8/layout/default"/>
    <dgm:cxn modelId="{8D51117E-2BDB-4462-A636-853DA673931E}" type="presOf" srcId="{98AA84E2-B7A9-4867-845C-0A8567A0428A}" destId="{4D3479A5-BC9C-4C2D-A9EE-5B011E2F9B18}" srcOrd="0" destOrd="0" presId="urn:microsoft.com/office/officeart/2005/8/layout/default"/>
    <dgm:cxn modelId="{98CE6C92-6C75-49F4-A57F-D051E44D2325}" srcId="{195831BF-864F-4D23-827D-2AE4E534CB36}" destId="{D55B9ED3-6A8F-4AB8-BFD4-21F7DF55E9FC}" srcOrd="10" destOrd="0" parTransId="{FCC2FC73-3B36-46C7-87D9-3C4D11539192}" sibTransId="{D44F7AB7-60C0-4098-B283-9657F8C82416}"/>
    <dgm:cxn modelId="{4BA01399-0862-406D-8684-BFDD1395D112}" type="presOf" srcId="{B53A9213-93DE-4699-8F18-0E1D78AF46FB}" destId="{AE198FB6-B2D3-4077-ABC5-2B4ECF0A568D}" srcOrd="0" destOrd="0" presId="urn:microsoft.com/office/officeart/2005/8/layout/default"/>
    <dgm:cxn modelId="{C8FDDF99-874B-42EC-A94D-1A8317189E25}" srcId="{195831BF-864F-4D23-827D-2AE4E534CB36}" destId="{07057D0B-4699-427F-A274-DB2B677E4B50}" srcOrd="5" destOrd="0" parTransId="{C8AC7840-3899-4874-ABDD-782065292232}" sibTransId="{484508EA-D9CA-46A7-A591-89BAB202F36B}"/>
    <dgm:cxn modelId="{7E8968A2-41A0-4A65-BC57-B7112E61706B}" srcId="{195831BF-864F-4D23-827D-2AE4E534CB36}" destId="{98AA84E2-B7A9-4867-845C-0A8567A0428A}" srcOrd="7" destOrd="0" parTransId="{7CF9385F-3085-4315-BB8B-D10E0896C583}" sibTransId="{58954F3E-E73E-47ED-9EFE-8C81BE7D5271}"/>
    <dgm:cxn modelId="{D2D0DFAB-A665-41C0-A232-11E105F93C95}" srcId="{195831BF-864F-4D23-827D-2AE4E534CB36}" destId="{264966AA-1594-4B18-958D-BBC1D04619BC}" srcOrd="1" destOrd="0" parTransId="{C8738D5F-CC6B-48D1-8923-852B794635E8}" sibTransId="{87853DBC-D8A7-4314-A71B-6D5345892B60}"/>
    <dgm:cxn modelId="{8DA0EFC5-8281-4F82-AFE2-0384F9EB8B79}" srcId="{195831BF-864F-4D23-827D-2AE4E534CB36}" destId="{F929BDE3-DC3D-4155-B467-8906A845D60C}" srcOrd="14" destOrd="0" parTransId="{D3F15A05-6644-4033-9917-A67ED9F4F1BF}" sibTransId="{41BEDE47-F01B-43DD-9A39-AA9EDAB449FA}"/>
    <dgm:cxn modelId="{734705D2-5012-4FE2-A113-04E8036CF419}" srcId="{195831BF-864F-4D23-827D-2AE4E534CB36}" destId="{4FBD72AF-4850-45BC-AA1B-1F0D42B7C0EB}" srcOrd="13" destOrd="0" parTransId="{C4A174C8-84C0-44FA-B86E-EBF030A1F88A}" sibTransId="{DE0AA3B9-105F-4E38-80DC-A20891C0C514}"/>
    <dgm:cxn modelId="{AE7E9DDC-0CC6-4F99-9545-0978AF84E4F0}" srcId="{195831BF-864F-4D23-827D-2AE4E534CB36}" destId="{864F2096-B057-480D-9ED3-26067AF0DE5C}" srcOrd="2" destOrd="0" parTransId="{7CF368EE-C173-4CA7-B9F4-7F0EA21DE09E}" sibTransId="{54102EED-D018-4FAB-A4AF-7D84D0B17ED2}"/>
    <dgm:cxn modelId="{8938B6DF-BBA4-4B7F-9FDB-F79E6DE8783F}" srcId="{195831BF-864F-4D23-827D-2AE4E534CB36}" destId="{28314665-CD33-4728-A73B-461151AF20D6}" srcOrd="9" destOrd="0" parTransId="{8CA04F74-942F-437B-A5D0-372E8F8B95AA}" sibTransId="{1085DAFD-F7EF-40AA-A36B-8F19523CA089}"/>
    <dgm:cxn modelId="{F1CD6FF4-3CD8-4B9F-809C-FBEA0F11F8A9}" type="presOf" srcId="{F929BDE3-DC3D-4155-B467-8906A845D60C}" destId="{4BA910C2-6606-4A4B-8D4B-E0FE042A69A4}" srcOrd="0" destOrd="0" presId="urn:microsoft.com/office/officeart/2005/8/layout/default"/>
    <dgm:cxn modelId="{38B6E3FD-6CBB-448E-993E-DF4B9BC5CE3C}" type="presOf" srcId="{864F2096-B057-480D-9ED3-26067AF0DE5C}" destId="{5CAB4C11-5B42-4FA9-AFF7-C4436988DC7F}" srcOrd="0" destOrd="0" presId="urn:microsoft.com/office/officeart/2005/8/layout/default"/>
    <dgm:cxn modelId="{2D4F17FF-15D7-4105-8AAF-7371BE008060}" type="presOf" srcId="{07057D0B-4699-427F-A274-DB2B677E4B50}" destId="{DB4087B0-C65A-4D58-9919-E944CAEA3E42}" srcOrd="0" destOrd="0" presId="urn:microsoft.com/office/officeart/2005/8/layout/default"/>
    <dgm:cxn modelId="{A145C5FF-AF98-4937-8E34-DBC339FEA578}" type="presOf" srcId="{195831BF-864F-4D23-827D-2AE4E534CB36}" destId="{2E40355C-AEF1-40AF-B5B3-2B36746A5EE7}" srcOrd="0" destOrd="0" presId="urn:microsoft.com/office/officeart/2005/8/layout/default"/>
    <dgm:cxn modelId="{01655EB9-25E9-4B53-9B93-97A3020E4584}" type="presParOf" srcId="{2E40355C-AEF1-40AF-B5B3-2B36746A5EE7}" destId="{41213336-741A-47EA-A7D1-AF112B4DC426}" srcOrd="0" destOrd="0" presId="urn:microsoft.com/office/officeart/2005/8/layout/default"/>
    <dgm:cxn modelId="{F8795460-B9E2-41FE-AE93-92C872CC4F44}" type="presParOf" srcId="{2E40355C-AEF1-40AF-B5B3-2B36746A5EE7}" destId="{BB9576BC-C478-4CF7-A5CD-E7B64302CEB1}" srcOrd="1" destOrd="0" presId="urn:microsoft.com/office/officeart/2005/8/layout/default"/>
    <dgm:cxn modelId="{51618C76-EC71-4768-B095-9E3AD33B03D9}" type="presParOf" srcId="{2E40355C-AEF1-40AF-B5B3-2B36746A5EE7}" destId="{E41E4CE5-3F9A-4DCB-A004-630D56FC6DC8}" srcOrd="2" destOrd="0" presId="urn:microsoft.com/office/officeart/2005/8/layout/default"/>
    <dgm:cxn modelId="{A53DCFD6-8856-45E0-B382-B558F97514E7}" type="presParOf" srcId="{2E40355C-AEF1-40AF-B5B3-2B36746A5EE7}" destId="{E218BD52-AB6E-4AF5-BD74-7C9816573285}" srcOrd="3" destOrd="0" presId="urn:microsoft.com/office/officeart/2005/8/layout/default"/>
    <dgm:cxn modelId="{91B8A9BD-4C6C-44DE-85FB-6CC44C947D33}" type="presParOf" srcId="{2E40355C-AEF1-40AF-B5B3-2B36746A5EE7}" destId="{5CAB4C11-5B42-4FA9-AFF7-C4436988DC7F}" srcOrd="4" destOrd="0" presId="urn:microsoft.com/office/officeart/2005/8/layout/default"/>
    <dgm:cxn modelId="{59E9B2F9-6499-43DB-9BE8-03E644DDFA5F}" type="presParOf" srcId="{2E40355C-AEF1-40AF-B5B3-2B36746A5EE7}" destId="{8B410A0C-B02C-427B-8ABE-267AFA12FBDC}" srcOrd="5" destOrd="0" presId="urn:microsoft.com/office/officeart/2005/8/layout/default"/>
    <dgm:cxn modelId="{AAD0CBD0-0A64-4C40-BA43-0837372C4864}" type="presParOf" srcId="{2E40355C-AEF1-40AF-B5B3-2B36746A5EE7}" destId="{93649043-6831-4094-A763-9504FB733BF0}" srcOrd="6" destOrd="0" presId="urn:microsoft.com/office/officeart/2005/8/layout/default"/>
    <dgm:cxn modelId="{868084B8-B12C-4BDD-9744-60755157A08C}" type="presParOf" srcId="{2E40355C-AEF1-40AF-B5B3-2B36746A5EE7}" destId="{4DA0972C-B84F-407A-966F-E8AD317ED6A3}" srcOrd="7" destOrd="0" presId="urn:microsoft.com/office/officeart/2005/8/layout/default"/>
    <dgm:cxn modelId="{0A59426D-2D47-4262-BA1F-366FF079E602}" type="presParOf" srcId="{2E40355C-AEF1-40AF-B5B3-2B36746A5EE7}" destId="{CEB3774B-8160-4D73-BD40-D6E82F6BC715}" srcOrd="8" destOrd="0" presId="urn:microsoft.com/office/officeart/2005/8/layout/default"/>
    <dgm:cxn modelId="{BE67698A-8DB2-4CCD-9438-B0D886B65160}" type="presParOf" srcId="{2E40355C-AEF1-40AF-B5B3-2B36746A5EE7}" destId="{32482838-B929-4579-8209-99A85297DE38}" srcOrd="9" destOrd="0" presId="urn:microsoft.com/office/officeart/2005/8/layout/default"/>
    <dgm:cxn modelId="{9013490D-ECD8-4D0A-8EB3-FD558476C2CE}" type="presParOf" srcId="{2E40355C-AEF1-40AF-B5B3-2B36746A5EE7}" destId="{DB4087B0-C65A-4D58-9919-E944CAEA3E42}" srcOrd="10" destOrd="0" presId="urn:microsoft.com/office/officeart/2005/8/layout/default"/>
    <dgm:cxn modelId="{B37B80FC-4C64-4D90-B7F4-AEC819F82B02}" type="presParOf" srcId="{2E40355C-AEF1-40AF-B5B3-2B36746A5EE7}" destId="{27DC40C2-C761-47A3-A0FA-D98A12A27025}" srcOrd="11" destOrd="0" presId="urn:microsoft.com/office/officeart/2005/8/layout/default"/>
    <dgm:cxn modelId="{59D975C2-F5C7-4D8F-B082-2285A3E2CD67}" type="presParOf" srcId="{2E40355C-AEF1-40AF-B5B3-2B36746A5EE7}" destId="{AE198FB6-B2D3-4077-ABC5-2B4ECF0A568D}" srcOrd="12" destOrd="0" presId="urn:microsoft.com/office/officeart/2005/8/layout/default"/>
    <dgm:cxn modelId="{A455A1C8-56E8-4B1E-A62E-2AD14A569EFB}" type="presParOf" srcId="{2E40355C-AEF1-40AF-B5B3-2B36746A5EE7}" destId="{EA956A89-10C4-4855-ACD2-5B717DE1426D}" srcOrd="13" destOrd="0" presId="urn:microsoft.com/office/officeart/2005/8/layout/default"/>
    <dgm:cxn modelId="{D59F4C80-50F1-4E5E-9085-9AF28580DFDE}" type="presParOf" srcId="{2E40355C-AEF1-40AF-B5B3-2B36746A5EE7}" destId="{4D3479A5-BC9C-4C2D-A9EE-5B011E2F9B18}" srcOrd="14" destOrd="0" presId="urn:microsoft.com/office/officeart/2005/8/layout/default"/>
    <dgm:cxn modelId="{94BA0CAE-432D-4F9E-B0D0-DBC0E6328952}" type="presParOf" srcId="{2E40355C-AEF1-40AF-B5B3-2B36746A5EE7}" destId="{C2314207-163C-4B6A-8AC4-31282B81C11B}" srcOrd="15" destOrd="0" presId="urn:microsoft.com/office/officeart/2005/8/layout/default"/>
    <dgm:cxn modelId="{8754D202-1475-4F40-860B-0B3390A97488}" type="presParOf" srcId="{2E40355C-AEF1-40AF-B5B3-2B36746A5EE7}" destId="{6617B630-7FD9-446E-B52B-C4999BA5FCE3}" srcOrd="16" destOrd="0" presId="urn:microsoft.com/office/officeart/2005/8/layout/default"/>
    <dgm:cxn modelId="{A54DA7C2-C808-4CE1-B9BB-65D3C3A209AE}" type="presParOf" srcId="{2E40355C-AEF1-40AF-B5B3-2B36746A5EE7}" destId="{BD640583-9D67-4CBA-8C27-9BB02BE6488E}" srcOrd="17" destOrd="0" presId="urn:microsoft.com/office/officeart/2005/8/layout/default"/>
    <dgm:cxn modelId="{9EC996A8-93C0-49E4-98A9-7FB1693460A7}" type="presParOf" srcId="{2E40355C-AEF1-40AF-B5B3-2B36746A5EE7}" destId="{B671FEB6-D9ED-4F7E-B34F-008103AD25B1}" srcOrd="18" destOrd="0" presId="urn:microsoft.com/office/officeart/2005/8/layout/default"/>
    <dgm:cxn modelId="{E0CF55B8-99BA-4EE5-BF71-4EC85573F83F}" type="presParOf" srcId="{2E40355C-AEF1-40AF-B5B3-2B36746A5EE7}" destId="{1245BAA3-A889-46E8-B14B-CD78EE4BEFBA}" srcOrd="19" destOrd="0" presId="urn:microsoft.com/office/officeart/2005/8/layout/default"/>
    <dgm:cxn modelId="{1D9A236E-2E61-4BC6-A0DC-2E4ACC9A0917}" type="presParOf" srcId="{2E40355C-AEF1-40AF-B5B3-2B36746A5EE7}" destId="{ABBA86C1-B6D5-4F36-BD07-3602173D02D3}" srcOrd="20" destOrd="0" presId="urn:microsoft.com/office/officeart/2005/8/layout/default"/>
    <dgm:cxn modelId="{9A6D9FC9-E1E7-4F50-AEA2-F32118565C41}" type="presParOf" srcId="{2E40355C-AEF1-40AF-B5B3-2B36746A5EE7}" destId="{432F084D-3DEC-45F1-B8D6-89D011D5BE69}" srcOrd="21" destOrd="0" presId="urn:microsoft.com/office/officeart/2005/8/layout/default"/>
    <dgm:cxn modelId="{FF66C574-740F-442A-8EE4-89AF87C1AF3A}" type="presParOf" srcId="{2E40355C-AEF1-40AF-B5B3-2B36746A5EE7}" destId="{D0F03F25-72AD-4A92-998A-CC71E4B25F7D}" srcOrd="22" destOrd="0" presId="urn:microsoft.com/office/officeart/2005/8/layout/default"/>
    <dgm:cxn modelId="{77C9868B-FAD4-4056-81B3-7ADD8C8AB549}" type="presParOf" srcId="{2E40355C-AEF1-40AF-B5B3-2B36746A5EE7}" destId="{6C0D4F9C-B519-4FCC-AB13-5A8BDE86EA96}" srcOrd="23" destOrd="0" presId="urn:microsoft.com/office/officeart/2005/8/layout/default"/>
    <dgm:cxn modelId="{A797CCDA-63E1-4184-9944-C7E860357423}" type="presParOf" srcId="{2E40355C-AEF1-40AF-B5B3-2B36746A5EE7}" destId="{037DCEB3-5FCB-47C0-97BA-3F4B3D79D7FE}" srcOrd="24" destOrd="0" presId="urn:microsoft.com/office/officeart/2005/8/layout/default"/>
    <dgm:cxn modelId="{589B7D5F-34CE-4EA5-A699-EEC89AB5EB5C}" type="presParOf" srcId="{2E40355C-AEF1-40AF-B5B3-2B36746A5EE7}" destId="{1CF1BFAB-4072-4EE9-8BF9-52E5474B057D}" srcOrd="25" destOrd="0" presId="urn:microsoft.com/office/officeart/2005/8/layout/default"/>
    <dgm:cxn modelId="{B16DE1EE-43D1-461A-A474-D8D1D198AABE}" type="presParOf" srcId="{2E40355C-AEF1-40AF-B5B3-2B36746A5EE7}" destId="{66404390-DF1A-479A-827A-EED344DCB0E3}" srcOrd="26" destOrd="0" presId="urn:microsoft.com/office/officeart/2005/8/layout/default"/>
    <dgm:cxn modelId="{60AEE2F2-37A6-4ED0-A264-CD91643AE739}" type="presParOf" srcId="{2E40355C-AEF1-40AF-B5B3-2B36746A5EE7}" destId="{62A1D053-3AE3-4514-B345-84132E090B22}" srcOrd="27" destOrd="0" presId="urn:microsoft.com/office/officeart/2005/8/layout/default"/>
    <dgm:cxn modelId="{6CAB015E-6F4E-4B28-979D-63EB87AF296C}" type="presParOf" srcId="{2E40355C-AEF1-40AF-B5B3-2B36746A5EE7}" destId="{4BA910C2-6606-4A4B-8D4B-E0FE042A69A4}" srcOrd="28"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C690BF-EC66-4C51-A8BD-8DF1574641A2}" type="doc">
      <dgm:prSet loTypeId="urn:microsoft.com/office/officeart/2008/layout/LinedList" loCatId="list" qsTypeId="urn:microsoft.com/office/officeart/2005/8/quickstyle/simple1" qsCatId="simple" csTypeId="urn:microsoft.com/office/officeart/2005/8/colors/accent5_2" csCatId="accent5" phldr="1"/>
      <dgm:spPr/>
      <dgm:t>
        <a:bodyPr/>
        <a:lstStyle/>
        <a:p>
          <a:endParaRPr lang="en-US"/>
        </a:p>
      </dgm:t>
    </dgm:pt>
    <dgm:pt modelId="{91FFE2DE-06A2-4036-BB19-43733CB2DE1E}">
      <dgm:prSet/>
      <dgm:spPr/>
      <dgm:t>
        <a:bodyPr/>
        <a:lstStyle/>
        <a:p>
          <a:pPr marL="0">
            <a:spcAft>
              <a:spcPct val="35000"/>
            </a:spcAft>
          </a:pPr>
          <a:r>
            <a:rPr lang="en-US" dirty="0"/>
            <a:t>Judges is a tragic sequel to Joshua. In Joshua, the people were obedient to God in conquering the land. In Judges, they were disobedient, idolatrous, and often defeated. </a:t>
          </a:r>
          <a:r>
            <a:rPr lang="en-US" dirty="0">
              <a:hlinkClick xmlns:r="http://schemas.openxmlformats.org/officeDocument/2006/relationships" r:id="rId1"/>
            </a:rPr>
            <a:t>Judges 1:1–3:6</a:t>
          </a:r>
          <a:r>
            <a:rPr lang="en-US" dirty="0"/>
            <a:t> focuses on the closing days of the book of Joshua. </a:t>
          </a:r>
          <a:r>
            <a:rPr lang="en-US" dirty="0">
              <a:hlinkClick xmlns:r="http://schemas.openxmlformats.org/officeDocument/2006/relationships" r:id="rId2"/>
            </a:rPr>
            <a:t>Judges 2:6-9</a:t>
          </a:r>
          <a:r>
            <a:rPr lang="en-US" dirty="0"/>
            <a:t> gives a review of Joshua’s death (cf. </a:t>
          </a:r>
          <a:r>
            <a:rPr lang="en-US" dirty="0">
              <a:hlinkClick xmlns:r="http://schemas.openxmlformats.org/officeDocument/2006/relationships" r:id="rId3"/>
            </a:rPr>
            <a:t>Joshua 24:28-31</a:t>
          </a:r>
          <a:r>
            <a:rPr lang="en-US" dirty="0"/>
            <a:t>). The account describes seven distinct cycles of Israel’s drifting away from the Lord starting even before Joshua’s death, with a full departure into apostasy afterward. Five basic reasons are evident for these cycles of Israel’s moral, spiritual, national, and military decline: </a:t>
          </a:r>
        </a:p>
        <a:p>
          <a:pPr marL="274320">
            <a:spcAft>
              <a:spcPts val="0"/>
            </a:spcAft>
          </a:pPr>
          <a:r>
            <a:rPr lang="en-US" dirty="0"/>
            <a:t>1) disobedience in failing to drive the Canaanites out of the land (</a:t>
          </a:r>
          <a:r>
            <a:rPr lang="en-US" dirty="0">
              <a:hlinkClick xmlns:r="http://schemas.openxmlformats.org/officeDocument/2006/relationships" r:id="rId4"/>
            </a:rPr>
            <a:t>Judges 1:19</a:t>
          </a:r>
          <a:r>
            <a:rPr lang="en-US" dirty="0"/>
            <a:t>, </a:t>
          </a:r>
          <a:r>
            <a:rPr lang="en-US" dirty="0">
              <a:hlinkClick xmlns:r="http://schemas.openxmlformats.org/officeDocument/2006/relationships" r:id="rId5"/>
            </a:rPr>
            <a:t>1:21</a:t>
          </a:r>
          <a:r>
            <a:rPr lang="en-US" dirty="0"/>
            <a:t>, </a:t>
          </a:r>
          <a:r>
            <a:rPr lang="en-US" dirty="0">
              <a:hlinkClick xmlns:r="http://schemas.openxmlformats.org/officeDocument/2006/relationships" r:id="rId6"/>
            </a:rPr>
            <a:t>1:35</a:t>
          </a:r>
          <a:r>
            <a:rPr lang="en-US" dirty="0"/>
            <a:t>); </a:t>
          </a:r>
        </a:p>
        <a:p>
          <a:pPr marL="274320">
            <a:spcAft>
              <a:spcPts val="0"/>
            </a:spcAft>
          </a:pPr>
          <a:r>
            <a:rPr lang="en-US" dirty="0"/>
            <a:t>2) idolatry (</a:t>
          </a:r>
          <a:r>
            <a:rPr lang="en-US" dirty="0">
              <a:hlinkClick xmlns:r="http://schemas.openxmlformats.org/officeDocument/2006/relationships" r:id="rId7"/>
            </a:rPr>
            <a:t>Judges 2:12</a:t>
          </a:r>
          <a:r>
            <a:rPr lang="en-US" dirty="0"/>
            <a:t>); </a:t>
          </a:r>
        </a:p>
        <a:p>
          <a:pPr marL="274320">
            <a:spcAft>
              <a:spcPts val="0"/>
            </a:spcAft>
          </a:pPr>
          <a:r>
            <a:rPr lang="en-US" dirty="0"/>
            <a:t>3) intermarriage with wicked Canaanites (</a:t>
          </a:r>
          <a:r>
            <a:rPr lang="en-US" dirty="0">
              <a:hlinkClick xmlns:r="http://schemas.openxmlformats.org/officeDocument/2006/relationships" r:id="rId8"/>
            </a:rPr>
            <a:t>Judges 3:5-6</a:t>
          </a:r>
          <a:r>
            <a:rPr lang="en-US" dirty="0"/>
            <a:t>); </a:t>
          </a:r>
        </a:p>
        <a:p>
          <a:pPr marL="274320">
            <a:spcAft>
              <a:spcPts val="0"/>
            </a:spcAft>
          </a:pPr>
          <a:r>
            <a:rPr lang="en-US" dirty="0"/>
            <a:t>4) not heeding judges (</a:t>
          </a:r>
          <a:r>
            <a:rPr lang="en-US" dirty="0">
              <a:hlinkClick xmlns:r="http://schemas.openxmlformats.org/officeDocument/2006/relationships" r:id="rId9"/>
            </a:rPr>
            <a:t>Judges 2:17</a:t>
          </a:r>
          <a:r>
            <a:rPr lang="en-US" dirty="0"/>
            <a:t>); and </a:t>
          </a:r>
        </a:p>
        <a:p>
          <a:pPr marL="274320">
            <a:spcAft>
              <a:spcPts val="0"/>
            </a:spcAft>
          </a:pPr>
          <a:r>
            <a:rPr lang="en-US" dirty="0"/>
            <a:t>5) turning away from God after the death of the judges (</a:t>
          </a:r>
          <a:r>
            <a:rPr lang="en-US" dirty="0">
              <a:hlinkClick xmlns:r="http://schemas.openxmlformats.org/officeDocument/2006/relationships" r:id="rId10"/>
            </a:rPr>
            <a:t>Judges 2:19</a:t>
          </a:r>
          <a:r>
            <a:rPr lang="en-US" dirty="0"/>
            <a:t>).</a:t>
          </a:r>
        </a:p>
      </dgm:t>
    </dgm:pt>
    <dgm:pt modelId="{60457E33-463A-4E53-BEA7-9E3838B169AA}" type="parTrans" cxnId="{7C9F209E-4823-457B-B1DB-FF5EF4CE13D1}">
      <dgm:prSet/>
      <dgm:spPr/>
      <dgm:t>
        <a:bodyPr/>
        <a:lstStyle/>
        <a:p>
          <a:endParaRPr lang="en-US"/>
        </a:p>
      </dgm:t>
    </dgm:pt>
    <dgm:pt modelId="{C7B5076A-6977-437F-A844-1C896FAC40B7}" type="sibTrans" cxnId="{7C9F209E-4823-457B-B1DB-FF5EF4CE13D1}">
      <dgm:prSet/>
      <dgm:spPr/>
      <dgm:t>
        <a:bodyPr/>
        <a:lstStyle/>
        <a:p>
          <a:endParaRPr lang="en-US"/>
        </a:p>
      </dgm:t>
    </dgm:pt>
    <dgm:pt modelId="{29D208CB-A98D-4F24-B826-CCA956F6D2BB}">
      <dgm:prSet custT="1"/>
      <dgm:spPr/>
      <dgm:t>
        <a:bodyPr/>
        <a:lstStyle/>
        <a:p>
          <a:pPr marL="0">
            <a:spcBef>
              <a:spcPts val="1200"/>
            </a:spcBef>
            <a:spcAft>
              <a:spcPct val="35000"/>
            </a:spcAft>
          </a:pPr>
          <a:endParaRPr lang="en-US" sz="1000" dirty="0"/>
        </a:p>
        <a:p>
          <a:pPr marL="0">
            <a:spcBef>
              <a:spcPts val="0"/>
            </a:spcBef>
            <a:spcAft>
              <a:spcPct val="35000"/>
            </a:spcAft>
          </a:pPr>
          <a:r>
            <a:rPr lang="en-US" sz="1400" dirty="0"/>
            <a:t>A four-part sequence repeatedly occurred in this phase of Israel’s history: </a:t>
          </a:r>
        </a:p>
        <a:p>
          <a:pPr marL="274320">
            <a:spcBef>
              <a:spcPts val="0"/>
            </a:spcBef>
            <a:spcAft>
              <a:spcPts val="0"/>
            </a:spcAft>
          </a:pPr>
          <a:r>
            <a:rPr lang="en-US" sz="1400" dirty="0"/>
            <a:t>1) Israel’s departure from God; </a:t>
          </a:r>
        </a:p>
        <a:p>
          <a:pPr marL="274320">
            <a:spcBef>
              <a:spcPts val="0"/>
            </a:spcBef>
            <a:spcAft>
              <a:spcPts val="0"/>
            </a:spcAft>
          </a:pPr>
          <a:r>
            <a:rPr lang="en-US" sz="1400" dirty="0"/>
            <a:t>2) God’s chastisement in permitting military defeat and subjugation; </a:t>
          </a:r>
        </a:p>
        <a:p>
          <a:pPr marL="274320">
            <a:spcBef>
              <a:spcPts val="0"/>
            </a:spcBef>
            <a:spcAft>
              <a:spcPts val="0"/>
            </a:spcAft>
          </a:pPr>
          <a:r>
            <a:rPr lang="en-US" sz="1400" dirty="0"/>
            <a:t>3) Israel’s prayer pleading for deliverance; and </a:t>
          </a:r>
        </a:p>
        <a:p>
          <a:pPr marL="274320">
            <a:spcBef>
              <a:spcPts val="0"/>
            </a:spcBef>
            <a:spcAft>
              <a:spcPts val="0"/>
            </a:spcAft>
          </a:pPr>
          <a:r>
            <a:rPr lang="en-US" sz="1400" dirty="0"/>
            <a:t>4) God raising up “judges,” either civil or sometimes local military champions who led in shaking off the oppressors. </a:t>
          </a:r>
        </a:p>
        <a:p>
          <a:pPr marL="0">
            <a:spcBef>
              <a:spcPts val="0"/>
            </a:spcBef>
            <a:spcAft>
              <a:spcPts val="0"/>
            </a:spcAft>
          </a:pPr>
          <a:endParaRPr lang="en-US" sz="1400" dirty="0"/>
        </a:p>
        <a:p>
          <a:pPr marL="0">
            <a:spcBef>
              <a:spcPts val="0"/>
            </a:spcBef>
            <a:spcAft>
              <a:spcPct val="35000"/>
            </a:spcAft>
          </a:pPr>
          <a:r>
            <a:rPr lang="en-US" sz="1400" dirty="0"/>
            <a:t>Fourteen</a:t>
          </a:r>
          <a:r>
            <a:rPr lang="en-US" sz="1400" baseline="30000" dirty="0"/>
            <a:t>1</a:t>
          </a:r>
          <a:r>
            <a:rPr lang="en-US" sz="1400" dirty="0"/>
            <a:t> judges arose, six of them military judges (Othniel, Ehud, Deborah, Gideon, Jephthah, and Samson). Two men were of special significance for contrast in spiritual leadership: 1) Eli, judge and high priest (not a good example); and 2) Samuel, judge, priest, and prophet (a good example).</a:t>
          </a:r>
        </a:p>
      </dgm:t>
    </dgm:pt>
    <dgm:pt modelId="{7F824934-917F-4CC3-B9C2-F9CD6D884C00}" type="parTrans" cxnId="{36C46FC3-C786-4FCF-B17C-FC688749245B}">
      <dgm:prSet/>
      <dgm:spPr/>
      <dgm:t>
        <a:bodyPr/>
        <a:lstStyle/>
        <a:p>
          <a:endParaRPr lang="en-US"/>
        </a:p>
      </dgm:t>
    </dgm:pt>
    <dgm:pt modelId="{70A1A18F-5731-4618-975D-A82AE9AA406A}" type="sibTrans" cxnId="{36C46FC3-C786-4FCF-B17C-FC688749245B}">
      <dgm:prSet/>
      <dgm:spPr/>
      <dgm:t>
        <a:bodyPr/>
        <a:lstStyle/>
        <a:p>
          <a:endParaRPr lang="en-US"/>
        </a:p>
      </dgm:t>
    </dgm:pt>
    <dgm:pt modelId="{2398B05F-9B8D-42C2-A72F-16ACCB3FD1E4}" type="pres">
      <dgm:prSet presAssocID="{28C690BF-EC66-4C51-A8BD-8DF1574641A2}" presName="vert0" presStyleCnt="0">
        <dgm:presLayoutVars>
          <dgm:dir/>
          <dgm:animOne val="branch"/>
          <dgm:animLvl val="lvl"/>
        </dgm:presLayoutVars>
      </dgm:prSet>
      <dgm:spPr/>
    </dgm:pt>
    <dgm:pt modelId="{9496C6C6-7E9C-4B80-993F-B5EC7C209624}" type="pres">
      <dgm:prSet presAssocID="{91FFE2DE-06A2-4036-BB19-43733CB2DE1E}" presName="thickLine" presStyleLbl="alignNode1" presStyleIdx="0" presStyleCnt="2"/>
      <dgm:spPr/>
    </dgm:pt>
    <dgm:pt modelId="{97109475-E8D2-41C4-B8AE-55F8BE6B5D71}" type="pres">
      <dgm:prSet presAssocID="{91FFE2DE-06A2-4036-BB19-43733CB2DE1E}" presName="horz1" presStyleCnt="0"/>
      <dgm:spPr/>
    </dgm:pt>
    <dgm:pt modelId="{37DB98CE-36E5-4158-88BD-DED893F6E70D}" type="pres">
      <dgm:prSet presAssocID="{91FFE2DE-06A2-4036-BB19-43733CB2DE1E}" presName="tx1" presStyleLbl="revTx" presStyleIdx="0" presStyleCnt="2"/>
      <dgm:spPr/>
    </dgm:pt>
    <dgm:pt modelId="{272ADFB0-1B1C-483A-84B4-53FF06C52BC0}" type="pres">
      <dgm:prSet presAssocID="{91FFE2DE-06A2-4036-BB19-43733CB2DE1E}" presName="vert1" presStyleCnt="0"/>
      <dgm:spPr/>
    </dgm:pt>
    <dgm:pt modelId="{C4AB6BA1-4A21-4247-B6B7-A6036784F0B0}" type="pres">
      <dgm:prSet presAssocID="{29D208CB-A98D-4F24-B826-CCA956F6D2BB}" presName="thickLine" presStyleLbl="alignNode1" presStyleIdx="1" presStyleCnt="2"/>
      <dgm:spPr/>
    </dgm:pt>
    <dgm:pt modelId="{FA08FC70-D3F4-4CFD-B5C4-5C742B2C5EF7}" type="pres">
      <dgm:prSet presAssocID="{29D208CB-A98D-4F24-B826-CCA956F6D2BB}" presName="horz1" presStyleCnt="0"/>
      <dgm:spPr/>
    </dgm:pt>
    <dgm:pt modelId="{8C4C4EF1-EE85-42D2-8ED9-8F1772CA11E3}" type="pres">
      <dgm:prSet presAssocID="{29D208CB-A98D-4F24-B826-CCA956F6D2BB}" presName="tx1" presStyleLbl="revTx" presStyleIdx="1" presStyleCnt="2" custLinFactNeighborY="7412"/>
      <dgm:spPr/>
    </dgm:pt>
    <dgm:pt modelId="{90872EA5-BBE7-4726-8E00-BA3DDB4D9810}" type="pres">
      <dgm:prSet presAssocID="{29D208CB-A98D-4F24-B826-CCA956F6D2BB}" presName="vert1" presStyleCnt="0"/>
      <dgm:spPr/>
    </dgm:pt>
  </dgm:ptLst>
  <dgm:cxnLst>
    <dgm:cxn modelId="{9BF56402-586E-4A71-BCE8-35ACE5288E6C}" type="presOf" srcId="{29D208CB-A98D-4F24-B826-CCA956F6D2BB}" destId="{8C4C4EF1-EE85-42D2-8ED9-8F1772CA11E3}" srcOrd="0" destOrd="0" presId="urn:microsoft.com/office/officeart/2008/layout/LinedList"/>
    <dgm:cxn modelId="{C78D3174-BD99-4AAD-BDD9-754987C869F6}" type="presOf" srcId="{91FFE2DE-06A2-4036-BB19-43733CB2DE1E}" destId="{37DB98CE-36E5-4158-88BD-DED893F6E70D}" srcOrd="0" destOrd="0" presId="urn:microsoft.com/office/officeart/2008/layout/LinedList"/>
    <dgm:cxn modelId="{7C9F209E-4823-457B-B1DB-FF5EF4CE13D1}" srcId="{28C690BF-EC66-4C51-A8BD-8DF1574641A2}" destId="{91FFE2DE-06A2-4036-BB19-43733CB2DE1E}" srcOrd="0" destOrd="0" parTransId="{60457E33-463A-4E53-BEA7-9E3838B169AA}" sibTransId="{C7B5076A-6977-437F-A844-1C896FAC40B7}"/>
    <dgm:cxn modelId="{36C46FC3-C786-4FCF-B17C-FC688749245B}" srcId="{28C690BF-EC66-4C51-A8BD-8DF1574641A2}" destId="{29D208CB-A98D-4F24-B826-CCA956F6D2BB}" srcOrd="1" destOrd="0" parTransId="{7F824934-917F-4CC3-B9C2-F9CD6D884C00}" sibTransId="{70A1A18F-5731-4618-975D-A82AE9AA406A}"/>
    <dgm:cxn modelId="{420E4AF3-BAB5-4F6A-9401-B127B71D8F84}" type="presOf" srcId="{28C690BF-EC66-4C51-A8BD-8DF1574641A2}" destId="{2398B05F-9B8D-42C2-A72F-16ACCB3FD1E4}" srcOrd="0" destOrd="0" presId="urn:microsoft.com/office/officeart/2008/layout/LinedList"/>
    <dgm:cxn modelId="{EE0A22AC-643E-4837-9B70-2AE76A39292A}" type="presParOf" srcId="{2398B05F-9B8D-42C2-A72F-16ACCB3FD1E4}" destId="{9496C6C6-7E9C-4B80-993F-B5EC7C209624}" srcOrd="0" destOrd="0" presId="urn:microsoft.com/office/officeart/2008/layout/LinedList"/>
    <dgm:cxn modelId="{24C8C752-8255-409E-AD70-C98FEEFCC069}" type="presParOf" srcId="{2398B05F-9B8D-42C2-A72F-16ACCB3FD1E4}" destId="{97109475-E8D2-41C4-B8AE-55F8BE6B5D71}" srcOrd="1" destOrd="0" presId="urn:microsoft.com/office/officeart/2008/layout/LinedList"/>
    <dgm:cxn modelId="{8C6AC966-FBCA-48BB-8C2A-381C5830BB30}" type="presParOf" srcId="{97109475-E8D2-41C4-B8AE-55F8BE6B5D71}" destId="{37DB98CE-36E5-4158-88BD-DED893F6E70D}" srcOrd="0" destOrd="0" presId="urn:microsoft.com/office/officeart/2008/layout/LinedList"/>
    <dgm:cxn modelId="{7E53CA23-E676-4E1F-A98F-FD5E5A08DB99}" type="presParOf" srcId="{97109475-E8D2-41C4-B8AE-55F8BE6B5D71}" destId="{272ADFB0-1B1C-483A-84B4-53FF06C52BC0}" srcOrd="1" destOrd="0" presId="urn:microsoft.com/office/officeart/2008/layout/LinedList"/>
    <dgm:cxn modelId="{CA1C6923-A781-4CC6-B235-EF57BC9CB91C}" type="presParOf" srcId="{2398B05F-9B8D-42C2-A72F-16ACCB3FD1E4}" destId="{C4AB6BA1-4A21-4247-B6B7-A6036784F0B0}" srcOrd="2" destOrd="0" presId="urn:microsoft.com/office/officeart/2008/layout/LinedList"/>
    <dgm:cxn modelId="{AF73680E-462F-47F1-BB8B-82EBECBC706B}" type="presParOf" srcId="{2398B05F-9B8D-42C2-A72F-16ACCB3FD1E4}" destId="{FA08FC70-D3F4-4CFD-B5C4-5C742B2C5EF7}" srcOrd="3" destOrd="0" presId="urn:microsoft.com/office/officeart/2008/layout/LinedList"/>
    <dgm:cxn modelId="{B95B182F-C870-48FE-A2C4-27B6B2CC7457}" type="presParOf" srcId="{FA08FC70-D3F4-4CFD-B5C4-5C742B2C5EF7}" destId="{8C4C4EF1-EE85-42D2-8ED9-8F1772CA11E3}" srcOrd="0" destOrd="0" presId="urn:microsoft.com/office/officeart/2008/layout/LinedList"/>
    <dgm:cxn modelId="{A858987C-9ABA-4735-A220-B4CF3DA7FFBE}" type="presParOf" srcId="{FA08FC70-D3F4-4CFD-B5C4-5C742B2C5EF7}" destId="{90872EA5-BBE7-4726-8E00-BA3DDB4D981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F8598D1-14F9-4D38-8158-EBADA517B815}" type="doc">
      <dgm:prSet loTypeId="urn:microsoft.com/office/officeart/2005/8/layout/cycle3" loCatId="cycle" qsTypeId="urn:microsoft.com/office/officeart/2005/8/quickstyle/simple1" qsCatId="simple" csTypeId="urn:microsoft.com/office/officeart/2005/8/colors/colorful2" csCatId="colorful" phldr="1"/>
      <dgm:spPr/>
      <dgm:t>
        <a:bodyPr/>
        <a:lstStyle/>
        <a:p>
          <a:endParaRPr lang="en-US"/>
        </a:p>
      </dgm:t>
    </dgm:pt>
    <dgm:pt modelId="{2555020E-DC10-40D5-9538-D3F03FEEE5EA}">
      <dgm:prSet/>
      <dgm:spPr/>
      <dgm:t>
        <a:bodyPr/>
        <a:lstStyle/>
        <a:p>
          <a:r>
            <a:rPr lang="en-US" dirty="0"/>
            <a:t>There arose another generation after them [Joshua and the elders, or a judge] who did not know the Lord, nor the work which He had done for Israel (Judges 2:10).</a:t>
          </a:r>
        </a:p>
      </dgm:t>
    </dgm:pt>
    <dgm:pt modelId="{4AF216F9-0707-4938-942E-954634B20107}" type="parTrans" cxnId="{0763E841-AE52-4B28-A5EF-5E9DE053B78E}">
      <dgm:prSet/>
      <dgm:spPr/>
      <dgm:t>
        <a:bodyPr/>
        <a:lstStyle/>
        <a:p>
          <a:endParaRPr lang="en-US"/>
        </a:p>
      </dgm:t>
    </dgm:pt>
    <dgm:pt modelId="{9D04B25E-ABC5-4F6C-AB90-CAFDA79587D0}" type="sibTrans" cxnId="{0763E841-AE52-4B28-A5EF-5E9DE053B78E}">
      <dgm:prSet/>
      <dgm:spPr/>
      <dgm:t>
        <a:bodyPr/>
        <a:lstStyle/>
        <a:p>
          <a:endParaRPr lang="en-US"/>
        </a:p>
      </dgm:t>
    </dgm:pt>
    <dgm:pt modelId="{6E27267B-79D0-4F1D-9D8B-3EC34E00DA6A}">
      <dgm:prSet/>
      <dgm:spPr/>
      <dgm:t>
        <a:bodyPr/>
        <a:lstStyle/>
        <a:p>
          <a:r>
            <a:rPr lang="en-US" dirty="0"/>
            <a:t>Then Israel did </a:t>
          </a:r>
          <a:r>
            <a:rPr lang="en-US" b="1" dirty="0"/>
            <a:t>evil</a:t>
          </a:r>
          <a:r>
            <a:rPr lang="en-US" dirty="0"/>
            <a:t> in the sight of the Lord and served the Baals and forsook the Lord, the God of their fathers (Joshua 2:11-13).</a:t>
          </a:r>
        </a:p>
      </dgm:t>
    </dgm:pt>
    <dgm:pt modelId="{A3FFC7FF-1FE8-4AB9-AEC7-0B36D2E254A4}" type="parTrans" cxnId="{BD8F15B2-DFD6-4C93-AF33-268A11B28E76}">
      <dgm:prSet/>
      <dgm:spPr/>
      <dgm:t>
        <a:bodyPr/>
        <a:lstStyle/>
        <a:p>
          <a:endParaRPr lang="en-US"/>
        </a:p>
      </dgm:t>
    </dgm:pt>
    <dgm:pt modelId="{C02AD532-51DB-4737-B67C-1F62D44382EC}" type="sibTrans" cxnId="{BD8F15B2-DFD6-4C93-AF33-268A11B28E76}">
      <dgm:prSet/>
      <dgm:spPr/>
      <dgm:t>
        <a:bodyPr/>
        <a:lstStyle/>
        <a:p>
          <a:endParaRPr lang="en-US"/>
        </a:p>
      </dgm:t>
    </dgm:pt>
    <dgm:pt modelId="{AE9B0E51-8766-4607-B68C-23B1C2940079}">
      <dgm:prSet/>
      <dgm:spPr/>
      <dgm:t>
        <a:bodyPr/>
        <a:lstStyle/>
        <a:p>
          <a:r>
            <a:rPr lang="en-US" dirty="0"/>
            <a:t>The anger of the Lord burned against Israel, and He gave them into the hands of plunderers. Wherever they went, the hand of the Lord was against them for </a:t>
          </a:r>
          <a:r>
            <a:rPr lang="en-US" b="1" dirty="0"/>
            <a:t>evil</a:t>
          </a:r>
          <a:r>
            <a:rPr lang="en-US" dirty="0"/>
            <a:t> (Judges 2:14-15).</a:t>
          </a:r>
        </a:p>
      </dgm:t>
    </dgm:pt>
    <dgm:pt modelId="{83876718-ADF8-44E2-BD41-90D8B3BE8C8E}" type="parTrans" cxnId="{4366C99D-78B8-483B-84BA-944E3A3CD03F}">
      <dgm:prSet/>
      <dgm:spPr/>
      <dgm:t>
        <a:bodyPr/>
        <a:lstStyle/>
        <a:p>
          <a:endParaRPr lang="en-US"/>
        </a:p>
      </dgm:t>
    </dgm:pt>
    <dgm:pt modelId="{08471977-3AC5-457F-98C2-196A911E9587}" type="sibTrans" cxnId="{4366C99D-78B8-483B-84BA-944E3A3CD03F}">
      <dgm:prSet/>
      <dgm:spPr/>
      <dgm:t>
        <a:bodyPr/>
        <a:lstStyle/>
        <a:p>
          <a:endParaRPr lang="en-US"/>
        </a:p>
      </dgm:t>
    </dgm:pt>
    <dgm:pt modelId="{06868D87-B6D8-43FD-BA70-9304DEA206A2}">
      <dgm:prSet/>
      <dgm:spPr/>
      <dgm:t>
        <a:bodyPr/>
        <a:lstStyle/>
        <a:p>
          <a:r>
            <a:rPr lang="en-US" dirty="0"/>
            <a:t>Then the Lord raised up judges who delivered them, and the Lord was with the judge all the days of the judge. But when the judge died… (Judges 2:18-19).</a:t>
          </a:r>
        </a:p>
      </dgm:t>
    </dgm:pt>
    <dgm:pt modelId="{B4EED905-D053-45A7-B0FB-D3EC121E5692}" type="parTrans" cxnId="{AE468AD8-AB63-4465-BAAB-26CA008451FB}">
      <dgm:prSet/>
      <dgm:spPr/>
      <dgm:t>
        <a:bodyPr/>
        <a:lstStyle/>
        <a:p>
          <a:endParaRPr lang="en-US"/>
        </a:p>
      </dgm:t>
    </dgm:pt>
    <dgm:pt modelId="{ABB4A629-CB91-4520-A398-5700DBDE6861}" type="sibTrans" cxnId="{AE468AD8-AB63-4465-BAAB-26CA008451FB}">
      <dgm:prSet/>
      <dgm:spPr/>
      <dgm:t>
        <a:bodyPr/>
        <a:lstStyle/>
        <a:p>
          <a:endParaRPr lang="en-US"/>
        </a:p>
      </dgm:t>
    </dgm:pt>
    <dgm:pt modelId="{B8BE80D1-5939-4869-B280-26882D191BD3}" type="pres">
      <dgm:prSet presAssocID="{3F8598D1-14F9-4D38-8158-EBADA517B815}" presName="Name0" presStyleCnt="0">
        <dgm:presLayoutVars>
          <dgm:dir/>
          <dgm:resizeHandles val="exact"/>
        </dgm:presLayoutVars>
      </dgm:prSet>
      <dgm:spPr/>
    </dgm:pt>
    <dgm:pt modelId="{930F074F-948A-4541-A608-BE8239C0364B}" type="pres">
      <dgm:prSet presAssocID="{3F8598D1-14F9-4D38-8158-EBADA517B815}" presName="cycle" presStyleCnt="0"/>
      <dgm:spPr/>
    </dgm:pt>
    <dgm:pt modelId="{FA970186-B543-4636-80FC-5372520FACA0}" type="pres">
      <dgm:prSet presAssocID="{2555020E-DC10-40D5-9538-D3F03FEEE5EA}" presName="nodeFirstNode" presStyleLbl="node1" presStyleIdx="0" presStyleCnt="4">
        <dgm:presLayoutVars>
          <dgm:bulletEnabled val="1"/>
        </dgm:presLayoutVars>
      </dgm:prSet>
      <dgm:spPr/>
    </dgm:pt>
    <dgm:pt modelId="{75A2F959-19DD-4A53-BE56-6141FE9BEEA5}" type="pres">
      <dgm:prSet presAssocID="{9D04B25E-ABC5-4F6C-AB90-CAFDA79587D0}" presName="sibTransFirstNode" presStyleLbl="bgShp" presStyleIdx="0" presStyleCnt="1"/>
      <dgm:spPr/>
    </dgm:pt>
    <dgm:pt modelId="{F5E1840E-21AC-407F-8224-C1A6CFCC29EA}" type="pres">
      <dgm:prSet presAssocID="{6E27267B-79D0-4F1D-9D8B-3EC34E00DA6A}" presName="nodeFollowingNodes" presStyleLbl="node1" presStyleIdx="1" presStyleCnt="4">
        <dgm:presLayoutVars>
          <dgm:bulletEnabled val="1"/>
        </dgm:presLayoutVars>
      </dgm:prSet>
      <dgm:spPr/>
    </dgm:pt>
    <dgm:pt modelId="{584448B3-F3E3-4B7E-A71C-4D240F205318}" type="pres">
      <dgm:prSet presAssocID="{AE9B0E51-8766-4607-B68C-23B1C2940079}" presName="nodeFollowingNodes" presStyleLbl="node1" presStyleIdx="2" presStyleCnt="4">
        <dgm:presLayoutVars>
          <dgm:bulletEnabled val="1"/>
        </dgm:presLayoutVars>
      </dgm:prSet>
      <dgm:spPr/>
    </dgm:pt>
    <dgm:pt modelId="{EDC799C3-453A-4AF7-9456-B777BCB8AA55}" type="pres">
      <dgm:prSet presAssocID="{06868D87-B6D8-43FD-BA70-9304DEA206A2}" presName="nodeFollowingNodes" presStyleLbl="node1" presStyleIdx="3" presStyleCnt="4">
        <dgm:presLayoutVars>
          <dgm:bulletEnabled val="1"/>
        </dgm:presLayoutVars>
      </dgm:prSet>
      <dgm:spPr/>
    </dgm:pt>
  </dgm:ptLst>
  <dgm:cxnLst>
    <dgm:cxn modelId="{3FFC0C18-8354-478A-A381-B5365B23A06F}" type="presOf" srcId="{AE9B0E51-8766-4607-B68C-23B1C2940079}" destId="{584448B3-F3E3-4B7E-A71C-4D240F205318}" srcOrd="0" destOrd="0" presId="urn:microsoft.com/office/officeart/2005/8/layout/cycle3"/>
    <dgm:cxn modelId="{0B55E61F-CEA3-4C6F-922F-27BF6DDF42D2}" type="presOf" srcId="{3F8598D1-14F9-4D38-8158-EBADA517B815}" destId="{B8BE80D1-5939-4869-B280-26882D191BD3}" srcOrd="0" destOrd="0" presId="urn:microsoft.com/office/officeart/2005/8/layout/cycle3"/>
    <dgm:cxn modelId="{0763E841-AE52-4B28-A5EF-5E9DE053B78E}" srcId="{3F8598D1-14F9-4D38-8158-EBADA517B815}" destId="{2555020E-DC10-40D5-9538-D3F03FEEE5EA}" srcOrd="0" destOrd="0" parTransId="{4AF216F9-0707-4938-942E-954634B20107}" sibTransId="{9D04B25E-ABC5-4F6C-AB90-CAFDA79587D0}"/>
    <dgm:cxn modelId="{D0070979-0B56-4188-A4C4-6D5E9F04E090}" type="presOf" srcId="{6E27267B-79D0-4F1D-9D8B-3EC34E00DA6A}" destId="{F5E1840E-21AC-407F-8224-C1A6CFCC29EA}" srcOrd="0" destOrd="0" presId="urn:microsoft.com/office/officeart/2005/8/layout/cycle3"/>
    <dgm:cxn modelId="{4366C99D-78B8-483B-84BA-944E3A3CD03F}" srcId="{3F8598D1-14F9-4D38-8158-EBADA517B815}" destId="{AE9B0E51-8766-4607-B68C-23B1C2940079}" srcOrd="2" destOrd="0" parTransId="{83876718-ADF8-44E2-BD41-90D8B3BE8C8E}" sibTransId="{08471977-3AC5-457F-98C2-196A911E9587}"/>
    <dgm:cxn modelId="{14E180AA-28DD-438C-B661-F0F184DACE59}" type="presOf" srcId="{06868D87-B6D8-43FD-BA70-9304DEA206A2}" destId="{EDC799C3-453A-4AF7-9456-B777BCB8AA55}" srcOrd="0" destOrd="0" presId="urn:microsoft.com/office/officeart/2005/8/layout/cycle3"/>
    <dgm:cxn modelId="{3B87CBAA-F881-48D4-8406-3D38D68261E0}" type="presOf" srcId="{2555020E-DC10-40D5-9538-D3F03FEEE5EA}" destId="{FA970186-B543-4636-80FC-5372520FACA0}" srcOrd="0" destOrd="0" presId="urn:microsoft.com/office/officeart/2005/8/layout/cycle3"/>
    <dgm:cxn modelId="{BD8F15B2-DFD6-4C93-AF33-268A11B28E76}" srcId="{3F8598D1-14F9-4D38-8158-EBADA517B815}" destId="{6E27267B-79D0-4F1D-9D8B-3EC34E00DA6A}" srcOrd="1" destOrd="0" parTransId="{A3FFC7FF-1FE8-4AB9-AEC7-0B36D2E254A4}" sibTransId="{C02AD532-51DB-4737-B67C-1F62D44382EC}"/>
    <dgm:cxn modelId="{C34D6EB2-2F53-4646-A0AD-ACEA1E818AE9}" type="presOf" srcId="{9D04B25E-ABC5-4F6C-AB90-CAFDA79587D0}" destId="{75A2F959-19DD-4A53-BE56-6141FE9BEEA5}" srcOrd="0" destOrd="0" presId="urn:microsoft.com/office/officeart/2005/8/layout/cycle3"/>
    <dgm:cxn modelId="{AE468AD8-AB63-4465-BAAB-26CA008451FB}" srcId="{3F8598D1-14F9-4D38-8158-EBADA517B815}" destId="{06868D87-B6D8-43FD-BA70-9304DEA206A2}" srcOrd="3" destOrd="0" parTransId="{B4EED905-D053-45A7-B0FB-D3EC121E5692}" sibTransId="{ABB4A629-CB91-4520-A398-5700DBDE6861}"/>
    <dgm:cxn modelId="{F2922124-2259-4F37-B4AC-34AE37A8441F}" type="presParOf" srcId="{B8BE80D1-5939-4869-B280-26882D191BD3}" destId="{930F074F-948A-4541-A608-BE8239C0364B}" srcOrd="0" destOrd="0" presId="urn:microsoft.com/office/officeart/2005/8/layout/cycle3"/>
    <dgm:cxn modelId="{543AB8A7-CCCE-401E-A04E-74825764E608}" type="presParOf" srcId="{930F074F-948A-4541-A608-BE8239C0364B}" destId="{FA970186-B543-4636-80FC-5372520FACA0}" srcOrd="0" destOrd="0" presId="urn:microsoft.com/office/officeart/2005/8/layout/cycle3"/>
    <dgm:cxn modelId="{8335E6FF-73C7-4F28-AC84-7325406DAE10}" type="presParOf" srcId="{930F074F-948A-4541-A608-BE8239C0364B}" destId="{75A2F959-19DD-4A53-BE56-6141FE9BEEA5}" srcOrd="1" destOrd="0" presId="urn:microsoft.com/office/officeart/2005/8/layout/cycle3"/>
    <dgm:cxn modelId="{7F6B8233-D990-476D-B133-9D524EC14925}" type="presParOf" srcId="{930F074F-948A-4541-A608-BE8239C0364B}" destId="{F5E1840E-21AC-407F-8224-C1A6CFCC29EA}" srcOrd="2" destOrd="0" presId="urn:microsoft.com/office/officeart/2005/8/layout/cycle3"/>
    <dgm:cxn modelId="{8A7EF827-FFE4-4C15-94D1-78ACDF6C033B}" type="presParOf" srcId="{930F074F-948A-4541-A608-BE8239C0364B}" destId="{584448B3-F3E3-4B7E-A71C-4D240F205318}" srcOrd="3" destOrd="0" presId="urn:microsoft.com/office/officeart/2005/8/layout/cycle3"/>
    <dgm:cxn modelId="{E60E8B1A-C3B0-417A-B797-13497247C33F}" type="presParOf" srcId="{930F074F-948A-4541-A608-BE8239C0364B}" destId="{EDC799C3-453A-4AF7-9456-B777BCB8AA55}" srcOrd="4"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D602F1-EA9D-417E-A02E-39D8434DEF8C}">
      <dsp:nvSpPr>
        <dsp:cNvPr id="0" name=""/>
        <dsp:cNvSpPr/>
      </dsp:nvSpPr>
      <dsp:spPr>
        <a:xfrm>
          <a:off x="6483" y="340057"/>
          <a:ext cx="1044769" cy="52238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Who?</a:t>
          </a:r>
        </a:p>
      </dsp:txBody>
      <dsp:txXfrm>
        <a:off x="21783" y="355357"/>
        <a:ext cx="1014169" cy="491784"/>
      </dsp:txXfrm>
    </dsp:sp>
    <dsp:sp modelId="{3E18D1A7-9ADA-4D11-B998-532B3E4CC7A3}">
      <dsp:nvSpPr>
        <dsp:cNvPr id="0" name=""/>
        <dsp:cNvSpPr/>
      </dsp:nvSpPr>
      <dsp:spPr>
        <a:xfrm>
          <a:off x="1312445" y="340057"/>
          <a:ext cx="1044769" cy="52238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What?</a:t>
          </a:r>
        </a:p>
      </dsp:txBody>
      <dsp:txXfrm>
        <a:off x="1327745" y="355357"/>
        <a:ext cx="1014169" cy="491784"/>
      </dsp:txXfrm>
    </dsp:sp>
    <dsp:sp modelId="{37DA47DF-8C41-4768-B495-0913065D3189}">
      <dsp:nvSpPr>
        <dsp:cNvPr id="0" name=""/>
        <dsp:cNvSpPr/>
      </dsp:nvSpPr>
      <dsp:spPr>
        <a:xfrm>
          <a:off x="2618406" y="340057"/>
          <a:ext cx="1044769" cy="52238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When?</a:t>
          </a:r>
        </a:p>
      </dsp:txBody>
      <dsp:txXfrm>
        <a:off x="2633706" y="355357"/>
        <a:ext cx="1014169" cy="491784"/>
      </dsp:txXfrm>
    </dsp:sp>
    <dsp:sp modelId="{AF785F96-E4E3-434E-93EF-BA11B60D53F3}">
      <dsp:nvSpPr>
        <dsp:cNvPr id="0" name=""/>
        <dsp:cNvSpPr/>
      </dsp:nvSpPr>
      <dsp:spPr>
        <a:xfrm>
          <a:off x="3924368" y="340057"/>
          <a:ext cx="1044769" cy="52238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Where?</a:t>
          </a:r>
        </a:p>
      </dsp:txBody>
      <dsp:txXfrm>
        <a:off x="3939668" y="355357"/>
        <a:ext cx="1014169" cy="491784"/>
      </dsp:txXfrm>
    </dsp:sp>
    <dsp:sp modelId="{F6A457A9-0AC5-4920-9772-32238B210B39}">
      <dsp:nvSpPr>
        <dsp:cNvPr id="0" name=""/>
        <dsp:cNvSpPr/>
      </dsp:nvSpPr>
      <dsp:spPr>
        <a:xfrm>
          <a:off x="5230330" y="340057"/>
          <a:ext cx="1044769" cy="52238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How?</a:t>
          </a:r>
        </a:p>
      </dsp:txBody>
      <dsp:txXfrm>
        <a:off x="5245630" y="355357"/>
        <a:ext cx="1014169" cy="491784"/>
      </dsp:txXfrm>
    </dsp:sp>
    <dsp:sp modelId="{E52377C5-FA43-4500-84B7-7F5864BB3D0C}">
      <dsp:nvSpPr>
        <dsp:cNvPr id="0" name=""/>
        <dsp:cNvSpPr/>
      </dsp:nvSpPr>
      <dsp:spPr>
        <a:xfrm>
          <a:off x="6536292" y="340057"/>
          <a:ext cx="1044769" cy="52238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Why?</a:t>
          </a:r>
        </a:p>
      </dsp:txBody>
      <dsp:txXfrm>
        <a:off x="6551592" y="355357"/>
        <a:ext cx="1014169" cy="4917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501CF8-9939-4F79-A5AA-7BED32714231}">
      <dsp:nvSpPr>
        <dsp:cNvPr id="0" name=""/>
        <dsp:cNvSpPr/>
      </dsp:nvSpPr>
      <dsp:spPr>
        <a:xfrm>
          <a:off x="118627" y="89"/>
          <a:ext cx="1437354" cy="753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Genesis: </a:t>
          </a:r>
        </a:p>
        <a:p>
          <a:pPr marL="0" lvl="0" indent="0" algn="ctr" defTabSz="622300">
            <a:lnSpc>
              <a:spcPct val="90000"/>
            </a:lnSpc>
            <a:spcBef>
              <a:spcPct val="0"/>
            </a:spcBef>
            <a:spcAft>
              <a:spcPct val="35000"/>
            </a:spcAft>
            <a:buNone/>
          </a:pPr>
          <a:r>
            <a:rPr lang="en-US" sz="1400" kern="1200" dirty="0"/>
            <a:t>c. 1445-1400 B.C. </a:t>
          </a:r>
        </a:p>
      </dsp:txBody>
      <dsp:txXfrm>
        <a:off x="118627" y="89"/>
        <a:ext cx="1437354" cy="753844"/>
      </dsp:txXfrm>
    </dsp:sp>
    <dsp:sp modelId="{1745C1DA-5E65-4722-8BB3-B58C75E1263D}">
      <dsp:nvSpPr>
        <dsp:cNvPr id="0" name=""/>
        <dsp:cNvSpPr/>
      </dsp:nvSpPr>
      <dsp:spPr>
        <a:xfrm>
          <a:off x="1681622" y="89"/>
          <a:ext cx="1437354" cy="7538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Exodus: </a:t>
          </a:r>
        </a:p>
        <a:p>
          <a:pPr marL="0" lvl="0" indent="0" algn="ctr" defTabSz="622300">
            <a:lnSpc>
              <a:spcPct val="90000"/>
            </a:lnSpc>
            <a:spcBef>
              <a:spcPct val="0"/>
            </a:spcBef>
            <a:spcAft>
              <a:spcPct val="35000"/>
            </a:spcAft>
            <a:buNone/>
          </a:pPr>
          <a:r>
            <a:rPr lang="en-US" sz="1400" kern="1200" dirty="0"/>
            <a:t>c. 1445-1400 B.C.</a:t>
          </a:r>
        </a:p>
      </dsp:txBody>
      <dsp:txXfrm>
        <a:off x="1681622" y="89"/>
        <a:ext cx="1437354" cy="753844"/>
      </dsp:txXfrm>
    </dsp:sp>
    <dsp:sp modelId="{54EE5962-6B50-4EFA-A8AC-62736875F1C3}">
      <dsp:nvSpPr>
        <dsp:cNvPr id="0" name=""/>
        <dsp:cNvSpPr/>
      </dsp:nvSpPr>
      <dsp:spPr>
        <a:xfrm>
          <a:off x="3244618" y="89"/>
          <a:ext cx="1437354" cy="7538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Leviticus: </a:t>
          </a:r>
        </a:p>
        <a:p>
          <a:pPr marL="0" lvl="0" indent="0" algn="ctr" defTabSz="622300">
            <a:lnSpc>
              <a:spcPct val="90000"/>
            </a:lnSpc>
            <a:spcBef>
              <a:spcPct val="0"/>
            </a:spcBef>
            <a:spcAft>
              <a:spcPct val="35000"/>
            </a:spcAft>
            <a:buNone/>
          </a:pPr>
          <a:r>
            <a:rPr lang="en-US" sz="1400" kern="1200" dirty="0"/>
            <a:t>c. 1445-1400 B.C.</a:t>
          </a:r>
        </a:p>
      </dsp:txBody>
      <dsp:txXfrm>
        <a:off x="3244618" y="89"/>
        <a:ext cx="1437354" cy="753844"/>
      </dsp:txXfrm>
    </dsp:sp>
    <dsp:sp modelId="{944E805A-6AF2-45E7-9B76-51E967974544}">
      <dsp:nvSpPr>
        <dsp:cNvPr id="0" name=""/>
        <dsp:cNvSpPr/>
      </dsp:nvSpPr>
      <dsp:spPr>
        <a:xfrm>
          <a:off x="118627" y="879574"/>
          <a:ext cx="1437354" cy="7538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Numbers: </a:t>
          </a:r>
        </a:p>
        <a:p>
          <a:pPr marL="0" lvl="0" indent="0" algn="ctr" defTabSz="622300">
            <a:lnSpc>
              <a:spcPct val="90000"/>
            </a:lnSpc>
            <a:spcBef>
              <a:spcPct val="0"/>
            </a:spcBef>
            <a:spcAft>
              <a:spcPct val="35000"/>
            </a:spcAft>
            <a:buNone/>
          </a:pPr>
          <a:r>
            <a:rPr lang="en-US" sz="1400" kern="1200" dirty="0"/>
            <a:t>c. 1405 B.C.</a:t>
          </a:r>
        </a:p>
      </dsp:txBody>
      <dsp:txXfrm>
        <a:off x="118627" y="879574"/>
        <a:ext cx="1437354" cy="753844"/>
      </dsp:txXfrm>
    </dsp:sp>
    <dsp:sp modelId="{C0891C01-AAA0-4D98-95B3-CDAB22496C91}">
      <dsp:nvSpPr>
        <dsp:cNvPr id="0" name=""/>
        <dsp:cNvSpPr/>
      </dsp:nvSpPr>
      <dsp:spPr>
        <a:xfrm>
          <a:off x="1681622" y="879574"/>
          <a:ext cx="1437354" cy="75384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Deut: </a:t>
          </a:r>
        </a:p>
        <a:p>
          <a:pPr marL="0" lvl="0" indent="0" algn="ctr" defTabSz="622300">
            <a:lnSpc>
              <a:spcPct val="90000"/>
            </a:lnSpc>
            <a:spcBef>
              <a:spcPct val="0"/>
            </a:spcBef>
            <a:spcAft>
              <a:spcPct val="35000"/>
            </a:spcAft>
            <a:buNone/>
          </a:pPr>
          <a:r>
            <a:rPr lang="en-US" sz="1400" kern="1200" dirty="0"/>
            <a:t>c. 1405 B.C.</a:t>
          </a:r>
        </a:p>
      </dsp:txBody>
      <dsp:txXfrm>
        <a:off x="1681622" y="879574"/>
        <a:ext cx="1437354" cy="753844"/>
      </dsp:txXfrm>
    </dsp:sp>
    <dsp:sp modelId="{79183A35-B0C3-444C-BC3B-8E54D982D011}">
      <dsp:nvSpPr>
        <dsp:cNvPr id="0" name=""/>
        <dsp:cNvSpPr/>
      </dsp:nvSpPr>
      <dsp:spPr>
        <a:xfrm>
          <a:off x="3244618" y="879574"/>
          <a:ext cx="1437354" cy="753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Joshua: </a:t>
          </a:r>
        </a:p>
        <a:p>
          <a:pPr marL="0" lvl="0" indent="0" algn="ctr" defTabSz="622300">
            <a:lnSpc>
              <a:spcPct val="90000"/>
            </a:lnSpc>
            <a:spcBef>
              <a:spcPct val="0"/>
            </a:spcBef>
            <a:spcAft>
              <a:spcPct val="35000"/>
            </a:spcAft>
            <a:buNone/>
          </a:pPr>
          <a:r>
            <a:rPr lang="en-US" sz="1400" kern="1200" dirty="0"/>
            <a:t>c. 1405-1385 B.C.</a:t>
          </a:r>
        </a:p>
      </dsp:txBody>
      <dsp:txXfrm>
        <a:off x="3244618" y="879574"/>
        <a:ext cx="1437354" cy="753844"/>
      </dsp:txXfrm>
    </dsp:sp>
    <dsp:sp modelId="{F30A0BFA-114D-44F0-9F03-61A3E0623A6E}">
      <dsp:nvSpPr>
        <dsp:cNvPr id="0" name=""/>
        <dsp:cNvSpPr/>
      </dsp:nvSpPr>
      <dsp:spPr>
        <a:xfrm>
          <a:off x="118627" y="1759059"/>
          <a:ext cx="1437354" cy="7538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Judges: </a:t>
          </a:r>
        </a:p>
        <a:p>
          <a:pPr marL="0" lvl="0" indent="0" algn="ctr" defTabSz="622300">
            <a:lnSpc>
              <a:spcPct val="90000"/>
            </a:lnSpc>
            <a:spcBef>
              <a:spcPct val="0"/>
            </a:spcBef>
            <a:spcAft>
              <a:spcPct val="35000"/>
            </a:spcAft>
            <a:buNone/>
          </a:pPr>
          <a:r>
            <a:rPr lang="en-US" sz="1400" kern="1200" dirty="0"/>
            <a:t>c. 1043 B.C.</a:t>
          </a:r>
        </a:p>
      </dsp:txBody>
      <dsp:txXfrm>
        <a:off x="118627" y="1759059"/>
        <a:ext cx="1437354" cy="753844"/>
      </dsp:txXfrm>
    </dsp:sp>
    <dsp:sp modelId="{0C96A9E7-FD33-4403-A11C-CD599C43CFF6}">
      <dsp:nvSpPr>
        <dsp:cNvPr id="0" name=""/>
        <dsp:cNvSpPr/>
      </dsp:nvSpPr>
      <dsp:spPr>
        <a:xfrm>
          <a:off x="1681622" y="1759059"/>
          <a:ext cx="1437354" cy="7538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Ruth: </a:t>
          </a:r>
        </a:p>
        <a:p>
          <a:pPr marL="0" lvl="0" indent="0" algn="ctr" defTabSz="622300">
            <a:lnSpc>
              <a:spcPct val="90000"/>
            </a:lnSpc>
            <a:spcBef>
              <a:spcPct val="0"/>
            </a:spcBef>
            <a:spcAft>
              <a:spcPct val="35000"/>
            </a:spcAft>
            <a:buNone/>
          </a:pPr>
          <a:r>
            <a:rPr lang="en-US" sz="1400" kern="1200" dirty="0"/>
            <a:t>c. 1011-971 B.C.</a:t>
          </a:r>
        </a:p>
      </dsp:txBody>
      <dsp:txXfrm>
        <a:off x="1681622" y="1759059"/>
        <a:ext cx="1437354" cy="753844"/>
      </dsp:txXfrm>
    </dsp:sp>
    <dsp:sp modelId="{B9CD0B70-E3B0-4F5F-B03A-EBFC05E88F81}">
      <dsp:nvSpPr>
        <dsp:cNvPr id="0" name=""/>
        <dsp:cNvSpPr/>
      </dsp:nvSpPr>
      <dsp:spPr>
        <a:xfrm>
          <a:off x="3244618" y="1759059"/>
          <a:ext cx="1437354" cy="7538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Samuel: </a:t>
          </a:r>
        </a:p>
        <a:p>
          <a:pPr marL="0" lvl="0" indent="0" algn="ctr" defTabSz="622300">
            <a:lnSpc>
              <a:spcPct val="90000"/>
            </a:lnSpc>
            <a:spcBef>
              <a:spcPct val="0"/>
            </a:spcBef>
            <a:spcAft>
              <a:spcPct val="35000"/>
            </a:spcAft>
            <a:buNone/>
          </a:pPr>
          <a:r>
            <a:rPr lang="en-US" sz="1400" kern="1200" dirty="0"/>
            <a:t>c. 960-722 B.C.</a:t>
          </a:r>
        </a:p>
      </dsp:txBody>
      <dsp:txXfrm>
        <a:off x="3244618" y="1759059"/>
        <a:ext cx="1437354" cy="753844"/>
      </dsp:txXfrm>
    </dsp:sp>
    <dsp:sp modelId="{6AE09694-0375-46FA-8161-FD17E0B18849}">
      <dsp:nvSpPr>
        <dsp:cNvPr id="0" name=""/>
        <dsp:cNvSpPr/>
      </dsp:nvSpPr>
      <dsp:spPr>
        <a:xfrm>
          <a:off x="118627" y="2638544"/>
          <a:ext cx="1437354" cy="75384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Kings: </a:t>
          </a:r>
        </a:p>
        <a:p>
          <a:pPr marL="0" lvl="0" indent="0" algn="ctr" defTabSz="622300">
            <a:lnSpc>
              <a:spcPct val="90000"/>
            </a:lnSpc>
            <a:spcBef>
              <a:spcPct val="0"/>
            </a:spcBef>
            <a:spcAft>
              <a:spcPct val="35000"/>
            </a:spcAft>
            <a:buNone/>
          </a:pPr>
          <a:r>
            <a:rPr lang="en-US" sz="1400" kern="1200" dirty="0"/>
            <a:t>c. 560-540 B.C.</a:t>
          </a:r>
        </a:p>
      </dsp:txBody>
      <dsp:txXfrm>
        <a:off x="118627" y="2638544"/>
        <a:ext cx="1437354" cy="753844"/>
      </dsp:txXfrm>
    </dsp:sp>
    <dsp:sp modelId="{175FA496-49DF-4C55-80BD-9D3CA7141129}">
      <dsp:nvSpPr>
        <dsp:cNvPr id="0" name=""/>
        <dsp:cNvSpPr/>
      </dsp:nvSpPr>
      <dsp:spPr>
        <a:xfrm>
          <a:off x="1681622" y="2638544"/>
          <a:ext cx="1437354" cy="753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Ezra: </a:t>
          </a:r>
        </a:p>
        <a:p>
          <a:pPr marL="0" lvl="0" indent="0" algn="ctr" defTabSz="622300">
            <a:lnSpc>
              <a:spcPct val="90000"/>
            </a:lnSpc>
            <a:spcBef>
              <a:spcPct val="0"/>
            </a:spcBef>
            <a:spcAft>
              <a:spcPct val="35000"/>
            </a:spcAft>
            <a:buNone/>
          </a:pPr>
          <a:r>
            <a:rPr lang="en-US" sz="1400" kern="1200" dirty="0"/>
            <a:t>c. 460-440 B.C</a:t>
          </a:r>
        </a:p>
      </dsp:txBody>
      <dsp:txXfrm>
        <a:off x="1681622" y="2638544"/>
        <a:ext cx="1437354" cy="753844"/>
      </dsp:txXfrm>
    </dsp:sp>
    <dsp:sp modelId="{7CB2E289-81FC-4686-988C-9B768BB06DC8}">
      <dsp:nvSpPr>
        <dsp:cNvPr id="0" name=""/>
        <dsp:cNvSpPr/>
      </dsp:nvSpPr>
      <dsp:spPr>
        <a:xfrm>
          <a:off x="3244618" y="2638544"/>
          <a:ext cx="1437354" cy="7538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Esther: </a:t>
          </a:r>
        </a:p>
        <a:p>
          <a:pPr marL="0" lvl="0" indent="0" algn="ctr" defTabSz="622300">
            <a:lnSpc>
              <a:spcPct val="90000"/>
            </a:lnSpc>
            <a:spcBef>
              <a:spcPct val="0"/>
            </a:spcBef>
            <a:spcAft>
              <a:spcPct val="35000"/>
            </a:spcAft>
            <a:buNone/>
          </a:pPr>
          <a:r>
            <a:rPr lang="en-US" sz="1400" kern="1200" dirty="0"/>
            <a:t>c. 460-350 B.C..</a:t>
          </a:r>
        </a:p>
      </dsp:txBody>
      <dsp:txXfrm>
        <a:off x="3244618" y="2638544"/>
        <a:ext cx="1437354" cy="753844"/>
      </dsp:txXfrm>
    </dsp:sp>
    <dsp:sp modelId="{9326DC7B-2076-4F86-9975-5212D24ED68E}">
      <dsp:nvSpPr>
        <dsp:cNvPr id="0" name=""/>
        <dsp:cNvSpPr/>
      </dsp:nvSpPr>
      <dsp:spPr>
        <a:xfrm>
          <a:off x="900124" y="3518029"/>
          <a:ext cx="1437354" cy="7538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Chron: </a:t>
          </a:r>
        </a:p>
        <a:p>
          <a:pPr marL="0" lvl="0" indent="0" algn="ctr" defTabSz="622300">
            <a:lnSpc>
              <a:spcPct val="90000"/>
            </a:lnSpc>
            <a:spcBef>
              <a:spcPct val="0"/>
            </a:spcBef>
            <a:spcAft>
              <a:spcPct val="35000"/>
            </a:spcAft>
            <a:buNone/>
          </a:pPr>
          <a:r>
            <a:rPr lang="en-US" sz="1400" kern="1200" dirty="0"/>
            <a:t>c. 450-425 B.C.</a:t>
          </a:r>
        </a:p>
      </dsp:txBody>
      <dsp:txXfrm>
        <a:off x="900124" y="3518029"/>
        <a:ext cx="1437354" cy="753844"/>
      </dsp:txXfrm>
    </dsp:sp>
    <dsp:sp modelId="{C077237D-AF36-4B42-A6C0-D913F8C80C65}">
      <dsp:nvSpPr>
        <dsp:cNvPr id="0" name=""/>
        <dsp:cNvSpPr/>
      </dsp:nvSpPr>
      <dsp:spPr>
        <a:xfrm>
          <a:off x="2463120" y="3518029"/>
          <a:ext cx="1437354" cy="7538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Nehemiah: </a:t>
          </a:r>
        </a:p>
        <a:p>
          <a:pPr marL="0" lvl="0" indent="0" algn="ctr" defTabSz="622300">
            <a:lnSpc>
              <a:spcPct val="90000"/>
            </a:lnSpc>
            <a:spcBef>
              <a:spcPct val="0"/>
            </a:spcBef>
            <a:spcAft>
              <a:spcPct val="35000"/>
            </a:spcAft>
            <a:buNone/>
          </a:pPr>
          <a:r>
            <a:rPr lang="en-US" sz="1400" kern="1200" dirty="0"/>
            <a:t>c. 445-420 B.C.</a:t>
          </a:r>
        </a:p>
      </dsp:txBody>
      <dsp:txXfrm>
        <a:off x="2463120" y="3518029"/>
        <a:ext cx="1437354" cy="7538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213336-741A-47EA-A7D1-AF112B4DC426}">
      <dsp:nvSpPr>
        <dsp:cNvPr id="0" name=""/>
        <dsp:cNvSpPr/>
      </dsp:nvSpPr>
      <dsp:spPr>
        <a:xfrm>
          <a:off x="126133" y="2176"/>
          <a:ext cx="1469827" cy="75310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Job: </a:t>
          </a:r>
        </a:p>
        <a:p>
          <a:pPr marL="0" lvl="0" indent="0" algn="ctr" defTabSz="577850">
            <a:lnSpc>
              <a:spcPct val="90000"/>
            </a:lnSpc>
            <a:spcBef>
              <a:spcPct val="0"/>
            </a:spcBef>
            <a:spcAft>
              <a:spcPct val="35000"/>
            </a:spcAft>
            <a:buNone/>
          </a:pPr>
          <a:r>
            <a:rPr lang="en-US" sz="1300" kern="1200" dirty="0"/>
            <a:t>c. 1440 – 950 B.C.</a:t>
          </a:r>
        </a:p>
      </dsp:txBody>
      <dsp:txXfrm>
        <a:off x="126133" y="2176"/>
        <a:ext cx="1469827" cy="753107"/>
      </dsp:txXfrm>
    </dsp:sp>
    <dsp:sp modelId="{E41E4CE5-3F9A-4DCB-A004-630D56FC6DC8}">
      <dsp:nvSpPr>
        <dsp:cNvPr id="0" name=""/>
        <dsp:cNvSpPr/>
      </dsp:nvSpPr>
      <dsp:spPr>
        <a:xfrm>
          <a:off x="1721478" y="2176"/>
          <a:ext cx="1469827" cy="753107"/>
        </a:xfrm>
        <a:prstGeom prst="rect">
          <a:avLst/>
        </a:prstGeom>
        <a:solidFill>
          <a:schemeClr val="accent5">
            <a:hueOff val="-482753"/>
            <a:satOff val="-1244"/>
            <a:lumOff val="-8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Psalms: </a:t>
          </a:r>
        </a:p>
        <a:p>
          <a:pPr marL="0" lvl="0" indent="0" algn="ctr" defTabSz="577850">
            <a:lnSpc>
              <a:spcPct val="90000"/>
            </a:lnSpc>
            <a:spcBef>
              <a:spcPct val="0"/>
            </a:spcBef>
            <a:spcAft>
              <a:spcPct val="35000"/>
            </a:spcAft>
            <a:buNone/>
          </a:pPr>
          <a:r>
            <a:rPr lang="en-US" sz="1300" kern="1200" dirty="0"/>
            <a:t>c. 1410-500 B.C.</a:t>
          </a:r>
        </a:p>
      </dsp:txBody>
      <dsp:txXfrm>
        <a:off x="1721478" y="2176"/>
        <a:ext cx="1469827" cy="753107"/>
      </dsp:txXfrm>
    </dsp:sp>
    <dsp:sp modelId="{5CAB4C11-5B42-4FA9-AFF7-C4436988DC7F}">
      <dsp:nvSpPr>
        <dsp:cNvPr id="0" name=""/>
        <dsp:cNvSpPr/>
      </dsp:nvSpPr>
      <dsp:spPr>
        <a:xfrm>
          <a:off x="3316823" y="2176"/>
          <a:ext cx="1469827" cy="753107"/>
        </a:xfrm>
        <a:prstGeom prst="rect">
          <a:avLst/>
        </a:prstGeom>
        <a:solidFill>
          <a:schemeClr val="accent5">
            <a:hueOff val="-965506"/>
            <a:satOff val="-2488"/>
            <a:lumOff val="-16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Proverbs and Song of Solomon: </a:t>
          </a:r>
        </a:p>
        <a:p>
          <a:pPr marL="0" lvl="0" indent="0" algn="ctr" defTabSz="577850">
            <a:lnSpc>
              <a:spcPct val="90000"/>
            </a:lnSpc>
            <a:spcBef>
              <a:spcPct val="0"/>
            </a:spcBef>
            <a:spcAft>
              <a:spcPct val="35000"/>
            </a:spcAft>
            <a:buNone/>
          </a:pPr>
          <a:r>
            <a:rPr lang="en-US" sz="1300" kern="1200" dirty="0"/>
            <a:t>c. 965 B.C.</a:t>
          </a:r>
        </a:p>
      </dsp:txBody>
      <dsp:txXfrm>
        <a:off x="3316823" y="2176"/>
        <a:ext cx="1469827" cy="753107"/>
      </dsp:txXfrm>
    </dsp:sp>
    <dsp:sp modelId="{93649043-6831-4094-A763-9504FB733BF0}">
      <dsp:nvSpPr>
        <dsp:cNvPr id="0" name=""/>
        <dsp:cNvSpPr/>
      </dsp:nvSpPr>
      <dsp:spPr>
        <a:xfrm>
          <a:off x="126133" y="880802"/>
          <a:ext cx="1469827" cy="753107"/>
        </a:xfrm>
        <a:prstGeom prst="rect">
          <a:avLst/>
        </a:prstGeom>
        <a:solidFill>
          <a:schemeClr val="accent5">
            <a:hueOff val="-1448259"/>
            <a:satOff val="-3733"/>
            <a:lumOff val="-25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Ecclesiastes: </a:t>
          </a:r>
        </a:p>
        <a:p>
          <a:pPr marL="0" lvl="0" indent="0" algn="ctr" defTabSz="577850">
            <a:lnSpc>
              <a:spcPct val="90000"/>
            </a:lnSpc>
            <a:spcBef>
              <a:spcPct val="0"/>
            </a:spcBef>
            <a:spcAft>
              <a:spcPct val="35000"/>
            </a:spcAft>
            <a:buNone/>
          </a:pPr>
          <a:r>
            <a:rPr lang="en-US" sz="1300" kern="1200" dirty="0"/>
            <a:t>c. 930 B.C.</a:t>
          </a:r>
        </a:p>
      </dsp:txBody>
      <dsp:txXfrm>
        <a:off x="126133" y="880802"/>
        <a:ext cx="1469827" cy="753107"/>
      </dsp:txXfrm>
    </dsp:sp>
    <dsp:sp modelId="{CEB3774B-8160-4D73-BD40-D6E82F6BC715}">
      <dsp:nvSpPr>
        <dsp:cNvPr id="0" name=""/>
        <dsp:cNvSpPr/>
      </dsp:nvSpPr>
      <dsp:spPr>
        <a:xfrm>
          <a:off x="1721478" y="880802"/>
          <a:ext cx="1469827" cy="753107"/>
        </a:xfrm>
        <a:prstGeom prst="rect">
          <a:avLst/>
        </a:prstGeom>
        <a:solidFill>
          <a:schemeClr val="accent5">
            <a:hueOff val="-1931012"/>
            <a:satOff val="-4977"/>
            <a:lumOff val="-33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Obadiah: </a:t>
          </a:r>
        </a:p>
        <a:p>
          <a:pPr marL="0" lvl="0" indent="0" algn="ctr" defTabSz="577850">
            <a:lnSpc>
              <a:spcPct val="90000"/>
            </a:lnSpc>
            <a:spcBef>
              <a:spcPct val="0"/>
            </a:spcBef>
            <a:spcAft>
              <a:spcPct val="35000"/>
            </a:spcAft>
            <a:buNone/>
          </a:pPr>
          <a:r>
            <a:rPr lang="en-US" sz="1300" kern="1200" dirty="0"/>
            <a:t>c. 848-840 B.C.</a:t>
          </a:r>
        </a:p>
      </dsp:txBody>
      <dsp:txXfrm>
        <a:off x="1721478" y="880802"/>
        <a:ext cx="1469827" cy="753107"/>
      </dsp:txXfrm>
    </dsp:sp>
    <dsp:sp modelId="{DB4087B0-C65A-4D58-9919-E944CAEA3E42}">
      <dsp:nvSpPr>
        <dsp:cNvPr id="0" name=""/>
        <dsp:cNvSpPr/>
      </dsp:nvSpPr>
      <dsp:spPr>
        <a:xfrm>
          <a:off x="3316823" y="880802"/>
          <a:ext cx="1469827" cy="753107"/>
        </a:xfrm>
        <a:prstGeom prst="rect">
          <a:avLst/>
        </a:prstGeom>
        <a:solidFill>
          <a:schemeClr val="accent5">
            <a:hueOff val="-2413765"/>
            <a:satOff val="-6221"/>
            <a:lumOff val="-4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Joel: </a:t>
          </a:r>
        </a:p>
        <a:p>
          <a:pPr marL="0" lvl="0" indent="0" algn="ctr" defTabSz="577850">
            <a:lnSpc>
              <a:spcPct val="90000"/>
            </a:lnSpc>
            <a:spcBef>
              <a:spcPct val="0"/>
            </a:spcBef>
            <a:spcAft>
              <a:spcPct val="35000"/>
            </a:spcAft>
            <a:buNone/>
          </a:pPr>
          <a:r>
            <a:rPr lang="en-US" sz="1300" kern="1200" dirty="0"/>
            <a:t>c. 835 – 796 B.C</a:t>
          </a:r>
        </a:p>
      </dsp:txBody>
      <dsp:txXfrm>
        <a:off x="3316823" y="880802"/>
        <a:ext cx="1469827" cy="753107"/>
      </dsp:txXfrm>
    </dsp:sp>
    <dsp:sp modelId="{AE198FB6-B2D3-4077-ABC5-2B4ECF0A568D}">
      <dsp:nvSpPr>
        <dsp:cNvPr id="0" name=""/>
        <dsp:cNvSpPr/>
      </dsp:nvSpPr>
      <dsp:spPr>
        <a:xfrm>
          <a:off x="126133" y="1759427"/>
          <a:ext cx="1469827" cy="753107"/>
        </a:xfrm>
        <a:prstGeom prst="rect">
          <a:avLst/>
        </a:prstGeom>
        <a:solidFill>
          <a:schemeClr val="accent5">
            <a:hueOff val="-2896518"/>
            <a:satOff val="-7465"/>
            <a:lumOff val="-50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Jonah:</a:t>
          </a:r>
        </a:p>
        <a:p>
          <a:pPr marL="0" lvl="0" indent="0" algn="ctr" defTabSz="577850">
            <a:lnSpc>
              <a:spcPct val="90000"/>
            </a:lnSpc>
            <a:spcBef>
              <a:spcPct val="0"/>
            </a:spcBef>
            <a:spcAft>
              <a:spcPct val="35000"/>
            </a:spcAft>
            <a:buNone/>
          </a:pPr>
          <a:r>
            <a:rPr lang="en-US" sz="1300" kern="1200" dirty="0"/>
            <a:t>c. 790 – 739 B.C.</a:t>
          </a:r>
        </a:p>
      </dsp:txBody>
      <dsp:txXfrm>
        <a:off x="126133" y="1759427"/>
        <a:ext cx="1469827" cy="753107"/>
      </dsp:txXfrm>
    </dsp:sp>
    <dsp:sp modelId="{4D3479A5-BC9C-4C2D-A9EE-5B011E2F9B18}">
      <dsp:nvSpPr>
        <dsp:cNvPr id="0" name=""/>
        <dsp:cNvSpPr/>
      </dsp:nvSpPr>
      <dsp:spPr>
        <a:xfrm>
          <a:off x="1721478" y="1759427"/>
          <a:ext cx="1469827" cy="753107"/>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Hosea and Amos: </a:t>
          </a:r>
        </a:p>
        <a:p>
          <a:pPr marL="0" lvl="0" indent="0" algn="ctr" defTabSz="577850">
            <a:lnSpc>
              <a:spcPct val="90000"/>
            </a:lnSpc>
            <a:spcBef>
              <a:spcPct val="0"/>
            </a:spcBef>
            <a:spcAft>
              <a:spcPct val="35000"/>
            </a:spcAft>
            <a:buNone/>
          </a:pPr>
          <a:r>
            <a:rPr lang="en-US" sz="1300" kern="1200" dirty="0"/>
            <a:t>c. 760 -725 B.C.</a:t>
          </a:r>
        </a:p>
      </dsp:txBody>
      <dsp:txXfrm>
        <a:off x="1721478" y="1759427"/>
        <a:ext cx="1469827" cy="753107"/>
      </dsp:txXfrm>
    </dsp:sp>
    <dsp:sp modelId="{6617B630-7FD9-446E-B52B-C4999BA5FCE3}">
      <dsp:nvSpPr>
        <dsp:cNvPr id="0" name=""/>
        <dsp:cNvSpPr/>
      </dsp:nvSpPr>
      <dsp:spPr>
        <a:xfrm>
          <a:off x="3316823" y="1759427"/>
          <a:ext cx="1469827" cy="753107"/>
        </a:xfrm>
        <a:prstGeom prst="rect">
          <a:avLst/>
        </a:prstGeom>
        <a:solidFill>
          <a:schemeClr val="accent5">
            <a:hueOff val="-3862025"/>
            <a:satOff val="-9954"/>
            <a:lumOff val="-6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Isaiah and Micah: </a:t>
          </a:r>
        </a:p>
        <a:p>
          <a:pPr marL="0" lvl="0" indent="0" algn="ctr" defTabSz="577850">
            <a:lnSpc>
              <a:spcPct val="90000"/>
            </a:lnSpc>
            <a:spcBef>
              <a:spcPct val="0"/>
            </a:spcBef>
            <a:spcAft>
              <a:spcPct val="35000"/>
            </a:spcAft>
            <a:buNone/>
          </a:pPr>
          <a:r>
            <a:rPr lang="en-US" sz="1300" kern="1200" dirty="0"/>
            <a:t>c. 739 – 681 B.C.</a:t>
          </a:r>
        </a:p>
      </dsp:txBody>
      <dsp:txXfrm>
        <a:off x="3316823" y="1759427"/>
        <a:ext cx="1469827" cy="753107"/>
      </dsp:txXfrm>
    </dsp:sp>
    <dsp:sp modelId="{B671FEB6-D9ED-4F7E-B34F-008103AD25B1}">
      <dsp:nvSpPr>
        <dsp:cNvPr id="0" name=""/>
        <dsp:cNvSpPr/>
      </dsp:nvSpPr>
      <dsp:spPr>
        <a:xfrm>
          <a:off x="146240" y="2638053"/>
          <a:ext cx="1469827" cy="753107"/>
        </a:xfrm>
        <a:prstGeom prst="rect">
          <a:avLst/>
        </a:prstGeom>
        <a:solidFill>
          <a:schemeClr val="accent5">
            <a:hueOff val="-4344777"/>
            <a:satOff val="-11198"/>
            <a:lumOff val="-75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Nahum: </a:t>
          </a:r>
        </a:p>
        <a:p>
          <a:pPr marL="0" lvl="0" indent="0" algn="ctr" defTabSz="577850">
            <a:lnSpc>
              <a:spcPct val="90000"/>
            </a:lnSpc>
            <a:spcBef>
              <a:spcPct val="0"/>
            </a:spcBef>
            <a:spcAft>
              <a:spcPct val="35000"/>
            </a:spcAft>
            <a:buNone/>
          </a:pPr>
          <a:r>
            <a:rPr lang="en-US" sz="1300" kern="1200" dirty="0"/>
            <a:t>c. 663–612 B.C.</a:t>
          </a:r>
        </a:p>
      </dsp:txBody>
      <dsp:txXfrm>
        <a:off x="146240" y="2638053"/>
        <a:ext cx="1469827" cy="753107"/>
      </dsp:txXfrm>
    </dsp:sp>
    <dsp:sp modelId="{ABBA86C1-B6D5-4F36-BD07-3602173D02D3}">
      <dsp:nvSpPr>
        <dsp:cNvPr id="0" name=""/>
        <dsp:cNvSpPr/>
      </dsp:nvSpPr>
      <dsp:spPr>
        <a:xfrm>
          <a:off x="1741586" y="2638053"/>
          <a:ext cx="1469827" cy="753107"/>
        </a:xfrm>
        <a:prstGeom prst="rect">
          <a:avLst/>
        </a:prstGeom>
        <a:solidFill>
          <a:schemeClr val="accent5">
            <a:hueOff val="-4827531"/>
            <a:satOff val="-12442"/>
            <a:lumOff val="-84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Habakkuk and Zephaniah: </a:t>
          </a:r>
        </a:p>
        <a:p>
          <a:pPr marL="0" lvl="0" indent="0" algn="ctr" defTabSz="577850">
            <a:lnSpc>
              <a:spcPct val="90000"/>
            </a:lnSpc>
            <a:spcBef>
              <a:spcPct val="0"/>
            </a:spcBef>
            <a:spcAft>
              <a:spcPct val="35000"/>
            </a:spcAft>
            <a:buNone/>
          </a:pPr>
          <a:r>
            <a:rPr lang="en-US" sz="1300" kern="1200" dirty="0"/>
            <a:t>c. 635-605 B.C</a:t>
          </a:r>
          <a:endParaRPr lang="en-US" sz="1300" b="0" kern="1200" dirty="0"/>
        </a:p>
      </dsp:txBody>
      <dsp:txXfrm>
        <a:off x="1741586" y="2638053"/>
        <a:ext cx="1469827" cy="753107"/>
      </dsp:txXfrm>
    </dsp:sp>
    <dsp:sp modelId="{D0F03F25-72AD-4A92-998A-CC71E4B25F7D}">
      <dsp:nvSpPr>
        <dsp:cNvPr id="0" name=""/>
        <dsp:cNvSpPr/>
      </dsp:nvSpPr>
      <dsp:spPr>
        <a:xfrm>
          <a:off x="3316823" y="2638053"/>
          <a:ext cx="1469827" cy="753107"/>
        </a:xfrm>
        <a:prstGeom prst="rect">
          <a:avLst/>
        </a:prstGeom>
        <a:solidFill>
          <a:schemeClr val="accent5">
            <a:hueOff val="-5310283"/>
            <a:satOff val="-13686"/>
            <a:lumOff val="-92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Jeremiah and Lamentations:</a:t>
          </a:r>
        </a:p>
        <a:p>
          <a:pPr marL="0" lvl="0" indent="0" algn="ctr" defTabSz="577850">
            <a:lnSpc>
              <a:spcPct val="90000"/>
            </a:lnSpc>
            <a:spcBef>
              <a:spcPct val="0"/>
            </a:spcBef>
            <a:spcAft>
              <a:spcPct val="35000"/>
            </a:spcAft>
            <a:buNone/>
          </a:pPr>
          <a:r>
            <a:rPr lang="en-US" sz="1300" kern="1200" dirty="0"/>
            <a:t>c. 630-575 B.C.</a:t>
          </a:r>
          <a:endParaRPr lang="en-US" sz="1300" b="0" kern="1200" dirty="0"/>
        </a:p>
      </dsp:txBody>
      <dsp:txXfrm>
        <a:off x="3316823" y="2638053"/>
        <a:ext cx="1469827" cy="753107"/>
      </dsp:txXfrm>
    </dsp:sp>
    <dsp:sp modelId="{037DCEB3-5FCB-47C0-97BA-3F4B3D79D7FE}">
      <dsp:nvSpPr>
        <dsp:cNvPr id="0" name=""/>
        <dsp:cNvSpPr/>
      </dsp:nvSpPr>
      <dsp:spPr>
        <a:xfrm>
          <a:off x="146240" y="3516678"/>
          <a:ext cx="1469827" cy="753107"/>
        </a:xfrm>
        <a:prstGeom prst="rect">
          <a:avLst/>
        </a:prstGeom>
        <a:solidFill>
          <a:schemeClr val="accent5">
            <a:hueOff val="-5793037"/>
            <a:satOff val="-14931"/>
            <a:lumOff val="-100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Ezekiel and Daniel: </a:t>
          </a:r>
        </a:p>
        <a:p>
          <a:pPr marL="0" lvl="0" indent="0" algn="ctr" defTabSz="577850">
            <a:lnSpc>
              <a:spcPct val="90000"/>
            </a:lnSpc>
            <a:spcBef>
              <a:spcPct val="0"/>
            </a:spcBef>
            <a:spcAft>
              <a:spcPct val="35000"/>
            </a:spcAft>
            <a:buNone/>
          </a:pPr>
          <a:r>
            <a:rPr lang="en-US" sz="1300" b="0" kern="1200" dirty="0"/>
            <a:t>c. 593 – 530 B.C.</a:t>
          </a:r>
        </a:p>
      </dsp:txBody>
      <dsp:txXfrm>
        <a:off x="146240" y="3516678"/>
        <a:ext cx="1469827" cy="753107"/>
      </dsp:txXfrm>
    </dsp:sp>
    <dsp:sp modelId="{66404390-DF1A-479A-827A-EED344DCB0E3}">
      <dsp:nvSpPr>
        <dsp:cNvPr id="0" name=""/>
        <dsp:cNvSpPr/>
      </dsp:nvSpPr>
      <dsp:spPr>
        <a:xfrm>
          <a:off x="1721478" y="3516678"/>
          <a:ext cx="1469827" cy="753107"/>
        </a:xfrm>
        <a:prstGeom prst="rect">
          <a:avLst/>
        </a:prstGeom>
        <a:solidFill>
          <a:schemeClr val="accent5">
            <a:hueOff val="-6275789"/>
            <a:satOff val="-16175"/>
            <a:lumOff val="-109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Haggai and Zechariah:</a:t>
          </a:r>
        </a:p>
        <a:p>
          <a:pPr marL="0" lvl="0" indent="0" algn="ctr" defTabSz="577850">
            <a:lnSpc>
              <a:spcPct val="90000"/>
            </a:lnSpc>
            <a:spcBef>
              <a:spcPct val="0"/>
            </a:spcBef>
            <a:spcAft>
              <a:spcPct val="35000"/>
            </a:spcAft>
            <a:buNone/>
          </a:pPr>
          <a:r>
            <a:rPr lang="en-US" sz="1300" b="0" kern="1200" dirty="0"/>
            <a:t>c. 520-470 B.C.</a:t>
          </a:r>
        </a:p>
      </dsp:txBody>
      <dsp:txXfrm>
        <a:off x="1721478" y="3516678"/>
        <a:ext cx="1469827" cy="753107"/>
      </dsp:txXfrm>
    </dsp:sp>
    <dsp:sp modelId="{4BA910C2-6606-4A4B-8D4B-E0FE042A69A4}">
      <dsp:nvSpPr>
        <dsp:cNvPr id="0" name=""/>
        <dsp:cNvSpPr/>
      </dsp:nvSpPr>
      <dsp:spPr>
        <a:xfrm>
          <a:off x="3316823" y="3516678"/>
          <a:ext cx="1469827" cy="75310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Malachi:</a:t>
          </a:r>
        </a:p>
        <a:p>
          <a:pPr marL="0" lvl="0" indent="0" algn="ctr" defTabSz="577850">
            <a:lnSpc>
              <a:spcPct val="90000"/>
            </a:lnSpc>
            <a:spcBef>
              <a:spcPct val="0"/>
            </a:spcBef>
            <a:spcAft>
              <a:spcPct val="35000"/>
            </a:spcAft>
            <a:buNone/>
          </a:pPr>
          <a:r>
            <a:rPr lang="en-US" sz="1300" b="0" kern="1200" dirty="0"/>
            <a:t>c. 440 – 400 B.C.</a:t>
          </a:r>
        </a:p>
      </dsp:txBody>
      <dsp:txXfrm>
        <a:off x="3316823" y="3516678"/>
        <a:ext cx="1469827" cy="7531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96C6C6-7E9C-4B80-993F-B5EC7C209624}">
      <dsp:nvSpPr>
        <dsp:cNvPr id="0" name=""/>
        <dsp:cNvSpPr/>
      </dsp:nvSpPr>
      <dsp:spPr>
        <a:xfrm>
          <a:off x="0" y="0"/>
          <a:ext cx="105156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DB98CE-36E5-4158-88BD-DED893F6E70D}">
      <dsp:nvSpPr>
        <dsp:cNvPr id="0" name=""/>
        <dsp:cNvSpPr/>
      </dsp:nvSpPr>
      <dsp:spPr>
        <a:xfrm>
          <a:off x="0" y="0"/>
          <a:ext cx="10515600" cy="22442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Judges is a tragic sequel to Joshua. In Joshua, the people were obedient to God in conquering the land. In Judges, they were disobedient, idolatrous, and often defeated. </a:t>
          </a:r>
          <a:r>
            <a:rPr lang="en-US" sz="1400" kern="1200" dirty="0">
              <a:hlinkClick xmlns:r="http://schemas.openxmlformats.org/officeDocument/2006/relationships" r:id="rId1"/>
            </a:rPr>
            <a:t>Judges 1:1–3:6</a:t>
          </a:r>
          <a:r>
            <a:rPr lang="en-US" sz="1400" kern="1200" dirty="0"/>
            <a:t> focuses on the closing days of the book of Joshua. </a:t>
          </a:r>
          <a:r>
            <a:rPr lang="en-US" sz="1400" kern="1200" dirty="0">
              <a:hlinkClick xmlns:r="http://schemas.openxmlformats.org/officeDocument/2006/relationships" r:id="rId2"/>
            </a:rPr>
            <a:t>Judges 2:6-9</a:t>
          </a:r>
          <a:r>
            <a:rPr lang="en-US" sz="1400" kern="1200" dirty="0"/>
            <a:t> gives a review of Joshua’s death (cf. </a:t>
          </a:r>
          <a:r>
            <a:rPr lang="en-US" sz="1400" kern="1200" dirty="0">
              <a:hlinkClick xmlns:r="http://schemas.openxmlformats.org/officeDocument/2006/relationships" r:id="rId3"/>
            </a:rPr>
            <a:t>Joshua 24:28-31</a:t>
          </a:r>
          <a:r>
            <a:rPr lang="en-US" sz="1400" kern="1200" dirty="0"/>
            <a:t>). The account describes seven distinct cycles of Israel’s drifting away from the Lord starting even before Joshua’s death, with a full departure into apostasy afterward. Five basic reasons are evident for these cycles of Israel’s moral, spiritual, national, and military decline: </a:t>
          </a:r>
        </a:p>
        <a:p>
          <a:pPr marL="274320" lvl="0" indent="0" algn="l" defTabSz="622300">
            <a:lnSpc>
              <a:spcPct val="90000"/>
            </a:lnSpc>
            <a:spcBef>
              <a:spcPct val="0"/>
            </a:spcBef>
            <a:spcAft>
              <a:spcPts val="0"/>
            </a:spcAft>
            <a:buNone/>
          </a:pPr>
          <a:r>
            <a:rPr lang="en-US" sz="1400" kern="1200" dirty="0"/>
            <a:t>1) disobedience in failing to drive the Canaanites out of the land (</a:t>
          </a:r>
          <a:r>
            <a:rPr lang="en-US" sz="1400" kern="1200" dirty="0">
              <a:hlinkClick xmlns:r="http://schemas.openxmlformats.org/officeDocument/2006/relationships" r:id="rId4"/>
            </a:rPr>
            <a:t>Judges 1:19</a:t>
          </a:r>
          <a:r>
            <a:rPr lang="en-US" sz="1400" kern="1200" dirty="0"/>
            <a:t>, </a:t>
          </a:r>
          <a:r>
            <a:rPr lang="en-US" sz="1400" kern="1200" dirty="0">
              <a:hlinkClick xmlns:r="http://schemas.openxmlformats.org/officeDocument/2006/relationships" r:id="rId5"/>
            </a:rPr>
            <a:t>1:21</a:t>
          </a:r>
          <a:r>
            <a:rPr lang="en-US" sz="1400" kern="1200" dirty="0"/>
            <a:t>, </a:t>
          </a:r>
          <a:r>
            <a:rPr lang="en-US" sz="1400" kern="1200" dirty="0">
              <a:hlinkClick xmlns:r="http://schemas.openxmlformats.org/officeDocument/2006/relationships" r:id="rId6"/>
            </a:rPr>
            <a:t>1:35</a:t>
          </a:r>
          <a:r>
            <a:rPr lang="en-US" sz="1400" kern="1200" dirty="0"/>
            <a:t>); </a:t>
          </a:r>
        </a:p>
        <a:p>
          <a:pPr marL="274320" lvl="0" indent="0" algn="l" defTabSz="622300">
            <a:lnSpc>
              <a:spcPct val="90000"/>
            </a:lnSpc>
            <a:spcBef>
              <a:spcPct val="0"/>
            </a:spcBef>
            <a:spcAft>
              <a:spcPts val="0"/>
            </a:spcAft>
            <a:buNone/>
          </a:pPr>
          <a:r>
            <a:rPr lang="en-US" sz="1400" kern="1200" dirty="0"/>
            <a:t>2) idolatry (</a:t>
          </a:r>
          <a:r>
            <a:rPr lang="en-US" sz="1400" kern="1200" dirty="0">
              <a:hlinkClick xmlns:r="http://schemas.openxmlformats.org/officeDocument/2006/relationships" r:id="rId7"/>
            </a:rPr>
            <a:t>Judges 2:12</a:t>
          </a:r>
          <a:r>
            <a:rPr lang="en-US" sz="1400" kern="1200" dirty="0"/>
            <a:t>); </a:t>
          </a:r>
        </a:p>
        <a:p>
          <a:pPr marL="274320" lvl="0" indent="0" algn="l" defTabSz="622300">
            <a:lnSpc>
              <a:spcPct val="90000"/>
            </a:lnSpc>
            <a:spcBef>
              <a:spcPct val="0"/>
            </a:spcBef>
            <a:spcAft>
              <a:spcPts val="0"/>
            </a:spcAft>
            <a:buNone/>
          </a:pPr>
          <a:r>
            <a:rPr lang="en-US" sz="1400" kern="1200" dirty="0"/>
            <a:t>3) intermarriage with wicked Canaanites (</a:t>
          </a:r>
          <a:r>
            <a:rPr lang="en-US" sz="1400" kern="1200" dirty="0">
              <a:hlinkClick xmlns:r="http://schemas.openxmlformats.org/officeDocument/2006/relationships" r:id="rId8"/>
            </a:rPr>
            <a:t>Judges 3:5-6</a:t>
          </a:r>
          <a:r>
            <a:rPr lang="en-US" sz="1400" kern="1200" dirty="0"/>
            <a:t>); </a:t>
          </a:r>
        </a:p>
        <a:p>
          <a:pPr marL="274320" lvl="0" indent="0" algn="l" defTabSz="622300">
            <a:lnSpc>
              <a:spcPct val="90000"/>
            </a:lnSpc>
            <a:spcBef>
              <a:spcPct val="0"/>
            </a:spcBef>
            <a:spcAft>
              <a:spcPts val="0"/>
            </a:spcAft>
            <a:buNone/>
          </a:pPr>
          <a:r>
            <a:rPr lang="en-US" sz="1400" kern="1200" dirty="0"/>
            <a:t>4) not heeding judges (</a:t>
          </a:r>
          <a:r>
            <a:rPr lang="en-US" sz="1400" kern="1200" dirty="0">
              <a:hlinkClick xmlns:r="http://schemas.openxmlformats.org/officeDocument/2006/relationships" r:id="rId9"/>
            </a:rPr>
            <a:t>Judges 2:17</a:t>
          </a:r>
          <a:r>
            <a:rPr lang="en-US" sz="1400" kern="1200" dirty="0"/>
            <a:t>); and </a:t>
          </a:r>
        </a:p>
        <a:p>
          <a:pPr marL="274320" lvl="0" indent="0" algn="l" defTabSz="622300">
            <a:lnSpc>
              <a:spcPct val="90000"/>
            </a:lnSpc>
            <a:spcBef>
              <a:spcPct val="0"/>
            </a:spcBef>
            <a:spcAft>
              <a:spcPts val="0"/>
            </a:spcAft>
            <a:buNone/>
          </a:pPr>
          <a:r>
            <a:rPr lang="en-US" sz="1400" kern="1200" dirty="0"/>
            <a:t>5) turning away from God after the death of the judges (</a:t>
          </a:r>
          <a:r>
            <a:rPr lang="en-US" sz="1400" kern="1200" dirty="0">
              <a:hlinkClick xmlns:r="http://schemas.openxmlformats.org/officeDocument/2006/relationships" r:id="rId10"/>
            </a:rPr>
            <a:t>Judges 2:19</a:t>
          </a:r>
          <a:r>
            <a:rPr lang="en-US" sz="1400" kern="1200" dirty="0"/>
            <a:t>).</a:t>
          </a:r>
        </a:p>
      </dsp:txBody>
      <dsp:txXfrm>
        <a:off x="0" y="0"/>
        <a:ext cx="10515600" cy="2244253"/>
      </dsp:txXfrm>
    </dsp:sp>
    <dsp:sp modelId="{C4AB6BA1-4A21-4247-B6B7-A6036784F0B0}">
      <dsp:nvSpPr>
        <dsp:cNvPr id="0" name=""/>
        <dsp:cNvSpPr/>
      </dsp:nvSpPr>
      <dsp:spPr>
        <a:xfrm>
          <a:off x="0" y="2244253"/>
          <a:ext cx="105156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4C4EF1-EE85-42D2-8ED9-8F1772CA11E3}">
      <dsp:nvSpPr>
        <dsp:cNvPr id="0" name=""/>
        <dsp:cNvSpPr/>
      </dsp:nvSpPr>
      <dsp:spPr>
        <a:xfrm>
          <a:off x="0" y="2244253"/>
          <a:ext cx="10515600" cy="22442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ts val="1200"/>
            </a:spcBef>
            <a:spcAft>
              <a:spcPct val="35000"/>
            </a:spcAft>
            <a:buNone/>
          </a:pPr>
          <a:endParaRPr lang="en-US" sz="1000" kern="1200" dirty="0"/>
        </a:p>
        <a:p>
          <a:pPr marL="0" lvl="0" indent="0" algn="l" defTabSz="444500">
            <a:lnSpc>
              <a:spcPct val="90000"/>
            </a:lnSpc>
            <a:spcBef>
              <a:spcPts val="0"/>
            </a:spcBef>
            <a:spcAft>
              <a:spcPct val="35000"/>
            </a:spcAft>
            <a:buNone/>
          </a:pPr>
          <a:r>
            <a:rPr lang="en-US" sz="1400" kern="1200" dirty="0"/>
            <a:t>A four-part sequence repeatedly occurred in this phase of Israel’s history: </a:t>
          </a:r>
        </a:p>
        <a:p>
          <a:pPr marL="274320" lvl="0" indent="0" algn="l" defTabSz="444500">
            <a:lnSpc>
              <a:spcPct val="90000"/>
            </a:lnSpc>
            <a:spcBef>
              <a:spcPts val="0"/>
            </a:spcBef>
            <a:spcAft>
              <a:spcPts val="0"/>
            </a:spcAft>
            <a:buNone/>
          </a:pPr>
          <a:r>
            <a:rPr lang="en-US" sz="1400" kern="1200" dirty="0"/>
            <a:t>1) Israel’s departure from God; </a:t>
          </a:r>
        </a:p>
        <a:p>
          <a:pPr marL="274320" lvl="0" indent="0" algn="l" defTabSz="444500">
            <a:lnSpc>
              <a:spcPct val="90000"/>
            </a:lnSpc>
            <a:spcBef>
              <a:spcPts val="0"/>
            </a:spcBef>
            <a:spcAft>
              <a:spcPts val="0"/>
            </a:spcAft>
            <a:buNone/>
          </a:pPr>
          <a:r>
            <a:rPr lang="en-US" sz="1400" kern="1200" dirty="0"/>
            <a:t>2) God’s chastisement in permitting military defeat and subjugation; </a:t>
          </a:r>
        </a:p>
        <a:p>
          <a:pPr marL="274320" lvl="0" indent="0" algn="l" defTabSz="444500">
            <a:lnSpc>
              <a:spcPct val="90000"/>
            </a:lnSpc>
            <a:spcBef>
              <a:spcPts val="0"/>
            </a:spcBef>
            <a:spcAft>
              <a:spcPts val="0"/>
            </a:spcAft>
            <a:buNone/>
          </a:pPr>
          <a:r>
            <a:rPr lang="en-US" sz="1400" kern="1200" dirty="0"/>
            <a:t>3) Israel’s prayer pleading for deliverance; and </a:t>
          </a:r>
        </a:p>
        <a:p>
          <a:pPr marL="274320" lvl="0" indent="0" algn="l" defTabSz="444500">
            <a:lnSpc>
              <a:spcPct val="90000"/>
            </a:lnSpc>
            <a:spcBef>
              <a:spcPts val="0"/>
            </a:spcBef>
            <a:spcAft>
              <a:spcPts val="0"/>
            </a:spcAft>
            <a:buNone/>
          </a:pPr>
          <a:r>
            <a:rPr lang="en-US" sz="1400" kern="1200" dirty="0"/>
            <a:t>4) God raising up “judges,” either civil or sometimes local military champions who led in shaking off the oppressors. </a:t>
          </a:r>
        </a:p>
        <a:p>
          <a:pPr marL="0" lvl="0" indent="0" algn="l" defTabSz="444500">
            <a:lnSpc>
              <a:spcPct val="90000"/>
            </a:lnSpc>
            <a:spcBef>
              <a:spcPts val="0"/>
            </a:spcBef>
            <a:spcAft>
              <a:spcPts val="0"/>
            </a:spcAft>
            <a:buNone/>
          </a:pPr>
          <a:endParaRPr lang="en-US" sz="1400" kern="1200" dirty="0"/>
        </a:p>
        <a:p>
          <a:pPr marL="0" lvl="0" indent="0" algn="l" defTabSz="444500">
            <a:lnSpc>
              <a:spcPct val="90000"/>
            </a:lnSpc>
            <a:spcBef>
              <a:spcPts val="0"/>
            </a:spcBef>
            <a:spcAft>
              <a:spcPct val="35000"/>
            </a:spcAft>
            <a:buNone/>
          </a:pPr>
          <a:r>
            <a:rPr lang="en-US" sz="1400" kern="1200" dirty="0"/>
            <a:t>Fourteen</a:t>
          </a:r>
          <a:r>
            <a:rPr lang="en-US" sz="1400" kern="1200" baseline="30000" dirty="0"/>
            <a:t>1</a:t>
          </a:r>
          <a:r>
            <a:rPr lang="en-US" sz="1400" kern="1200" dirty="0"/>
            <a:t> judges arose, six of them military judges (Othniel, Ehud, Deborah, Gideon, Jephthah, and Samson). Two men were of special significance for contrast in spiritual leadership: 1) Eli, judge and high priest (not a good example); and 2) Samuel, judge, priest, and prophet (a good example).</a:t>
          </a:r>
        </a:p>
      </dsp:txBody>
      <dsp:txXfrm>
        <a:off x="0" y="2244253"/>
        <a:ext cx="10515600" cy="22442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A2F959-19DD-4A53-BE56-6141FE9BEEA5}">
      <dsp:nvSpPr>
        <dsp:cNvPr id="0" name=""/>
        <dsp:cNvSpPr/>
      </dsp:nvSpPr>
      <dsp:spPr>
        <a:xfrm>
          <a:off x="3367921" y="-118050"/>
          <a:ext cx="4169222" cy="4169222"/>
        </a:xfrm>
        <a:prstGeom prst="circularArrow">
          <a:avLst>
            <a:gd name="adj1" fmla="val 4668"/>
            <a:gd name="adj2" fmla="val 272909"/>
            <a:gd name="adj3" fmla="val 12803270"/>
            <a:gd name="adj4" fmla="val 18050109"/>
            <a:gd name="adj5" fmla="val 484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970186-B543-4636-80FC-5372520FACA0}">
      <dsp:nvSpPr>
        <dsp:cNvPr id="0" name=""/>
        <dsp:cNvSpPr/>
      </dsp:nvSpPr>
      <dsp:spPr>
        <a:xfrm>
          <a:off x="4054788" y="1091"/>
          <a:ext cx="2795488" cy="139774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There arose another generation after them [Joshua and the elders, or a judge] who did not know the Lord, nor the work which He had done for Israel (Judges 2:10).</a:t>
          </a:r>
        </a:p>
      </dsp:txBody>
      <dsp:txXfrm>
        <a:off x="4123020" y="69323"/>
        <a:ext cx="2659024" cy="1261280"/>
      </dsp:txXfrm>
    </dsp:sp>
    <dsp:sp modelId="{F5E1840E-21AC-407F-8224-C1A6CFCC29EA}">
      <dsp:nvSpPr>
        <dsp:cNvPr id="0" name=""/>
        <dsp:cNvSpPr/>
      </dsp:nvSpPr>
      <dsp:spPr>
        <a:xfrm>
          <a:off x="5551816" y="1498118"/>
          <a:ext cx="2795488" cy="1397744"/>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Then Israel did </a:t>
          </a:r>
          <a:r>
            <a:rPr lang="en-US" sz="1300" b="1" kern="1200" dirty="0"/>
            <a:t>evil</a:t>
          </a:r>
          <a:r>
            <a:rPr lang="en-US" sz="1300" kern="1200" dirty="0"/>
            <a:t> in the sight of the Lord and served the Baals and forsook the Lord, the God of their fathers (Joshua 2:11-13).</a:t>
          </a:r>
        </a:p>
      </dsp:txBody>
      <dsp:txXfrm>
        <a:off x="5620048" y="1566350"/>
        <a:ext cx="2659024" cy="1261280"/>
      </dsp:txXfrm>
    </dsp:sp>
    <dsp:sp modelId="{584448B3-F3E3-4B7E-A71C-4D240F205318}">
      <dsp:nvSpPr>
        <dsp:cNvPr id="0" name=""/>
        <dsp:cNvSpPr/>
      </dsp:nvSpPr>
      <dsp:spPr>
        <a:xfrm>
          <a:off x="4054788" y="2995146"/>
          <a:ext cx="2795488" cy="1397744"/>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The anger of the Lord burned against Israel, and He gave them into the hands of plunderers. Wherever they went, the hand of the Lord was against them for </a:t>
          </a:r>
          <a:r>
            <a:rPr lang="en-US" sz="1300" b="1" kern="1200" dirty="0"/>
            <a:t>evil</a:t>
          </a:r>
          <a:r>
            <a:rPr lang="en-US" sz="1300" kern="1200" dirty="0"/>
            <a:t> (Judges 2:14-15).</a:t>
          </a:r>
        </a:p>
      </dsp:txBody>
      <dsp:txXfrm>
        <a:off x="4123020" y="3063378"/>
        <a:ext cx="2659024" cy="1261280"/>
      </dsp:txXfrm>
    </dsp:sp>
    <dsp:sp modelId="{EDC799C3-453A-4AF7-9456-B777BCB8AA55}">
      <dsp:nvSpPr>
        <dsp:cNvPr id="0" name=""/>
        <dsp:cNvSpPr/>
      </dsp:nvSpPr>
      <dsp:spPr>
        <a:xfrm>
          <a:off x="2557760" y="1498118"/>
          <a:ext cx="2795488" cy="1397744"/>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Then the Lord raised up judges who delivered them, and the Lord was with the judge all the days of the judge. But when the judge died… (Judges 2:18-19).</a:t>
          </a:r>
        </a:p>
      </dsp:txBody>
      <dsp:txXfrm>
        <a:off x="2625992" y="1566350"/>
        <a:ext cx="2659024" cy="126128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AB9F1C-0868-4701-B58B-930C57494D4D}" type="datetimeFigureOut">
              <a:rPr lang="en-US" smtClean="0"/>
              <a:t>8/18/2026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BFABCE-252B-4AB5-BD27-58A058240D30}" type="slidenum">
              <a:rPr lang="en-US" smtClean="0"/>
              <a:t>‹#›</a:t>
            </a:fld>
            <a:endParaRPr lang="en-US" dirty="0"/>
          </a:p>
        </p:txBody>
      </p:sp>
    </p:spTree>
    <p:extLst>
      <p:ext uri="{BB962C8B-B14F-4D97-AF65-F5344CB8AC3E}">
        <p14:creationId xmlns:p14="http://schemas.microsoft.com/office/powerpoint/2010/main" val="4435163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BF81A0-ADA6-4623-BE4F-40CFB8BBCB3D}" type="slidenum">
              <a:rPr lang="en-US" smtClean="0"/>
              <a:t>1</a:t>
            </a:fld>
            <a:endParaRPr lang="en-US" dirty="0"/>
          </a:p>
        </p:txBody>
      </p:sp>
    </p:spTree>
    <p:extLst>
      <p:ext uri="{BB962C8B-B14F-4D97-AF65-F5344CB8AC3E}">
        <p14:creationId xmlns:p14="http://schemas.microsoft.com/office/powerpoint/2010/main" val="285590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B98AFB-CB0D-4DFE-87B9-B4B0D0DE73CD}" type="slidenum">
              <a:rPr lang="en-US" smtClean="0"/>
              <a:t>7</a:t>
            </a:fld>
            <a:endParaRPr lang="en-US" dirty="0"/>
          </a:p>
        </p:txBody>
      </p:sp>
    </p:spTree>
    <p:extLst>
      <p:ext uri="{BB962C8B-B14F-4D97-AF65-F5344CB8AC3E}">
        <p14:creationId xmlns:p14="http://schemas.microsoft.com/office/powerpoint/2010/main" val="2533982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FAB62-6D52-F5C4-7704-F13D9041D8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7C6FC8-B9D9-3653-59A0-D8D89F81CB1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31ECBD7-6290-A5F2-7B32-E532F60874B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CC7134-C710-3CF2-69BB-389C366D4C42}"/>
              </a:ext>
            </a:extLst>
          </p:cNvPr>
          <p:cNvSpPr>
            <a:spLocks noGrp="1"/>
          </p:cNvSpPr>
          <p:nvPr>
            <p:ph type="sldNum" sz="quarter" idx="5"/>
          </p:nvPr>
        </p:nvSpPr>
        <p:spPr/>
        <p:txBody>
          <a:bodyPr/>
          <a:lstStyle/>
          <a:p>
            <a:fld id="{6BB98AFB-CB0D-4DFE-87B9-B4B0D0DE73CD}" type="slidenum">
              <a:rPr lang="en-US" smtClean="0"/>
              <a:t>23</a:t>
            </a:fld>
            <a:endParaRPr lang="en-US" dirty="0"/>
          </a:p>
        </p:txBody>
      </p:sp>
    </p:spTree>
    <p:extLst>
      <p:ext uri="{BB962C8B-B14F-4D97-AF65-F5344CB8AC3E}">
        <p14:creationId xmlns:p14="http://schemas.microsoft.com/office/powerpoint/2010/main" val="12813793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07BB4-86EA-4914-A13F-29DCBCFE91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B6F8006-8A6C-4F87-8AB0-FF541D3FBF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B297366-7977-4C8C-B3AE-8FD8F58FB93C}"/>
              </a:ext>
            </a:extLst>
          </p:cNvPr>
          <p:cNvSpPr>
            <a:spLocks noGrp="1"/>
          </p:cNvSpPr>
          <p:nvPr>
            <p:ph type="dt" sz="half" idx="10"/>
          </p:nvPr>
        </p:nvSpPr>
        <p:spPr/>
        <p:txBody>
          <a:bodyPr/>
          <a:lstStyle/>
          <a:p>
            <a:r>
              <a:rPr lang="en-US" dirty="0"/>
              <a:t>Dec-05-2022</a:t>
            </a:r>
          </a:p>
        </p:txBody>
      </p:sp>
      <p:sp>
        <p:nvSpPr>
          <p:cNvPr id="5" name="Footer Placeholder 4">
            <a:extLst>
              <a:ext uri="{FF2B5EF4-FFF2-40B4-BE49-F238E27FC236}">
                <a16:creationId xmlns:a16="http://schemas.microsoft.com/office/drawing/2014/main" id="{B90230D2-09B4-454D-955F-8DEFCAD05C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EEE2540-56F1-40EF-81F7-2F526985CA80}"/>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1869036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A0477-207E-4566-9B54-250C48DF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34A1CE-B085-4B4E-A635-F6A3F93E015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B02963-7685-4711-82E0-019ABF44A209}"/>
              </a:ext>
            </a:extLst>
          </p:cNvPr>
          <p:cNvSpPr>
            <a:spLocks noGrp="1"/>
          </p:cNvSpPr>
          <p:nvPr>
            <p:ph type="dt" sz="half" idx="10"/>
          </p:nvPr>
        </p:nvSpPr>
        <p:spPr/>
        <p:txBody>
          <a:bodyPr/>
          <a:lstStyle/>
          <a:p>
            <a:r>
              <a:rPr lang="en-US" dirty="0"/>
              <a:t>Dec-05-2022</a:t>
            </a:r>
          </a:p>
        </p:txBody>
      </p:sp>
      <p:sp>
        <p:nvSpPr>
          <p:cNvPr id="5" name="Footer Placeholder 4">
            <a:extLst>
              <a:ext uri="{FF2B5EF4-FFF2-40B4-BE49-F238E27FC236}">
                <a16:creationId xmlns:a16="http://schemas.microsoft.com/office/drawing/2014/main" id="{AE4507D1-A677-4474-A705-43F4A7FDA0F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8001741-2142-4B8D-9705-670B5FA27962}"/>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635964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A025B-EB6D-431E-B32F-DA0EBABA93C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51C1327-08E0-44BF-89FE-1430759925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690727-A4B2-4DAA-A0D3-06509821D9DE}"/>
              </a:ext>
            </a:extLst>
          </p:cNvPr>
          <p:cNvSpPr>
            <a:spLocks noGrp="1"/>
          </p:cNvSpPr>
          <p:nvPr>
            <p:ph type="dt" sz="half" idx="10"/>
          </p:nvPr>
        </p:nvSpPr>
        <p:spPr/>
        <p:txBody>
          <a:bodyPr/>
          <a:lstStyle/>
          <a:p>
            <a:r>
              <a:rPr lang="en-US" dirty="0"/>
              <a:t>Dec-05-2022</a:t>
            </a:r>
          </a:p>
        </p:txBody>
      </p:sp>
      <p:sp>
        <p:nvSpPr>
          <p:cNvPr id="5" name="Footer Placeholder 4">
            <a:extLst>
              <a:ext uri="{FF2B5EF4-FFF2-40B4-BE49-F238E27FC236}">
                <a16:creationId xmlns:a16="http://schemas.microsoft.com/office/drawing/2014/main" id="{4A87FB91-86FE-41CA-A6E1-26D2C1DF6EC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4985C1B-7B33-47B8-9EE7-260C5BC6248F}"/>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378474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B756A-2242-4240-8EFE-9A5ECC0180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29FEB5-2E14-4D7B-9550-920879C68C8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6FCCDDD-4337-4985-9218-33298F1F453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EC28734-EB3A-4D05-9AA9-CA49A09A90C6}"/>
              </a:ext>
            </a:extLst>
          </p:cNvPr>
          <p:cNvSpPr>
            <a:spLocks noGrp="1"/>
          </p:cNvSpPr>
          <p:nvPr>
            <p:ph type="dt" sz="half" idx="10"/>
          </p:nvPr>
        </p:nvSpPr>
        <p:spPr/>
        <p:txBody>
          <a:bodyPr/>
          <a:lstStyle/>
          <a:p>
            <a:r>
              <a:rPr lang="en-US" dirty="0"/>
              <a:t>Dec-05-2022</a:t>
            </a:r>
          </a:p>
        </p:txBody>
      </p:sp>
      <p:sp>
        <p:nvSpPr>
          <p:cNvPr id="6" name="Footer Placeholder 5">
            <a:extLst>
              <a:ext uri="{FF2B5EF4-FFF2-40B4-BE49-F238E27FC236}">
                <a16:creationId xmlns:a16="http://schemas.microsoft.com/office/drawing/2014/main" id="{BF4D9EB8-008E-4619-9176-54121F7230B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CF13847-DB90-49B5-A57D-B57C704A057B}"/>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2245103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078F0-A213-49FD-BCCA-887C56E081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88BB613-1710-4ABE-ACE9-54189560B4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3ABAA8A-35E8-4ABB-BBA4-C1542110B1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349F17-DD03-4B63-A7B3-F2A888F491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468AE5-8F41-4D6D-A9B6-47FF60125E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82AC4C-38DF-450D-9097-EDE12F39FF15}"/>
              </a:ext>
            </a:extLst>
          </p:cNvPr>
          <p:cNvSpPr>
            <a:spLocks noGrp="1"/>
          </p:cNvSpPr>
          <p:nvPr>
            <p:ph type="dt" sz="half" idx="10"/>
          </p:nvPr>
        </p:nvSpPr>
        <p:spPr/>
        <p:txBody>
          <a:bodyPr/>
          <a:lstStyle/>
          <a:p>
            <a:r>
              <a:rPr lang="en-US" dirty="0"/>
              <a:t>Dec-05-2022</a:t>
            </a:r>
          </a:p>
        </p:txBody>
      </p:sp>
      <p:sp>
        <p:nvSpPr>
          <p:cNvPr id="8" name="Footer Placeholder 7">
            <a:extLst>
              <a:ext uri="{FF2B5EF4-FFF2-40B4-BE49-F238E27FC236}">
                <a16:creationId xmlns:a16="http://schemas.microsoft.com/office/drawing/2014/main" id="{98BA1DFD-FD6D-42F2-9DBF-FF4C1B6705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FE5DCBB-F2CC-49D8-B825-6A2883969E00}"/>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2606530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0F202-0292-4686-AFBB-617F50306D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2D4996-D436-4469-A6FF-96A02A666BB9}"/>
              </a:ext>
            </a:extLst>
          </p:cNvPr>
          <p:cNvSpPr>
            <a:spLocks noGrp="1"/>
          </p:cNvSpPr>
          <p:nvPr>
            <p:ph type="dt" sz="half" idx="10"/>
          </p:nvPr>
        </p:nvSpPr>
        <p:spPr/>
        <p:txBody>
          <a:bodyPr/>
          <a:lstStyle/>
          <a:p>
            <a:r>
              <a:rPr lang="en-US" dirty="0"/>
              <a:t>Dec-05-2022</a:t>
            </a:r>
          </a:p>
        </p:txBody>
      </p:sp>
      <p:sp>
        <p:nvSpPr>
          <p:cNvPr id="4" name="Footer Placeholder 3">
            <a:extLst>
              <a:ext uri="{FF2B5EF4-FFF2-40B4-BE49-F238E27FC236}">
                <a16:creationId xmlns:a16="http://schemas.microsoft.com/office/drawing/2014/main" id="{0A61AD29-4CF7-4480-9567-5ADCB9F97B4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4C8BB2C-4CB7-443C-AFFB-E1571B8DCFEC}"/>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1517579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861D24-5419-4E33-8E51-B0A4480D48B7}"/>
              </a:ext>
            </a:extLst>
          </p:cNvPr>
          <p:cNvSpPr>
            <a:spLocks noGrp="1"/>
          </p:cNvSpPr>
          <p:nvPr>
            <p:ph type="dt" sz="half" idx="10"/>
          </p:nvPr>
        </p:nvSpPr>
        <p:spPr/>
        <p:txBody>
          <a:bodyPr/>
          <a:lstStyle/>
          <a:p>
            <a:r>
              <a:rPr lang="en-US" dirty="0"/>
              <a:t>Dec-05-2022</a:t>
            </a:r>
          </a:p>
        </p:txBody>
      </p:sp>
      <p:sp>
        <p:nvSpPr>
          <p:cNvPr id="3" name="Footer Placeholder 2">
            <a:extLst>
              <a:ext uri="{FF2B5EF4-FFF2-40B4-BE49-F238E27FC236}">
                <a16:creationId xmlns:a16="http://schemas.microsoft.com/office/drawing/2014/main" id="{41625072-72C1-47F9-AF39-569D33913FF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56AA66A-9D65-4D45-8891-07F42E0BA096}"/>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73610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34D62-A331-4194-B2B6-2D100506B9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6C1F34A-823C-4E29-AA99-79DFA4732A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D07336-6FDE-439E-8425-124233C9D9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0E2124-CFB0-4AA1-AA71-099CB1109870}"/>
              </a:ext>
            </a:extLst>
          </p:cNvPr>
          <p:cNvSpPr>
            <a:spLocks noGrp="1"/>
          </p:cNvSpPr>
          <p:nvPr>
            <p:ph type="dt" sz="half" idx="10"/>
          </p:nvPr>
        </p:nvSpPr>
        <p:spPr/>
        <p:txBody>
          <a:bodyPr/>
          <a:lstStyle/>
          <a:p>
            <a:r>
              <a:rPr lang="en-US" dirty="0"/>
              <a:t>Dec-05-2022</a:t>
            </a:r>
          </a:p>
        </p:txBody>
      </p:sp>
      <p:sp>
        <p:nvSpPr>
          <p:cNvPr id="6" name="Footer Placeholder 5">
            <a:extLst>
              <a:ext uri="{FF2B5EF4-FFF2-40B4-BE49-F238E27FC236}">
                <a16:creationId xmlns:a16="http://schemas.microsoft.com/office/drawing/2014/main" id="{D88A4291-FAD5-43C6-BE43-8A249A883A7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65AD6D9-764D-418B-926A-29905D5A4698}"/>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464112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5026D-77D2-490D-A58A-40883BFDCF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D461153-DA58-44AF-9E9E-D683DF94B3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C5E5B49-D966-4609-932E-99C049214F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01998B-EAD8-4F81-9460-8B11177059A9}"/>
              </a:ext>
            </a:extLst>
          </p:cNvPr>
          <p:cNvSpPr>
            <a:spLocks noGrp="1"/>
          </p:cNvSpPr>
          <p:nvPr>
            <p:ph type="dt" sz="half" idx="10"/>
          </p:nvPr>
        </p:nvSpPr>
        <p:spPr/>
        <p:txBody>
          <a:bodyPr/>
          <a:lstStyle/>
          <a:p>
            <a:r>
              <a:rPr lang="en-US" dirty="0"/>
              <a:t>Dec-05-2022</a:t>
            </a:r>
          </a:p>
        </p:txBody>
      </p:sp>
      <p:sp>
        <p:nvSpPr>
          <p:cNvPr id="6" name="Footer Placeholder 5">
            <a:extLst>
              <a:ext uri="{FF2B5EF4-FFF2-40B4-BE49-F238E27FC236}">
                <a16:creationId xmlns:a16="http://schemas.microsoft.com/office/drawing/2014/main" id="{32260FCF-28CE-40C4-8FAA-03B58363E2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AC737C9-EF37-43C3-88A1-A77313523D27}"/>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444307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E4E2E-5542-4B21-A068-B36E7A26B12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98884D-27FD-4001-85C7-CE0793D3ED6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266868-E0A1-4293-9A21-7A0791DCAC10}"/>
              </a:ext>
            </a:extLst>
          </p:cNvPr>
          <p:cNvSpPr>
            <a:spLocks noGrp="1"/>
          </p:cNvSpPr>
          <p:nvPr>
            <p:ph type="dt" sz="half" idx="10"/>
          </p:nvPr>
        </p:nvSpPr>
        <p:spPr/>
        <p:txBody>
          <a:bodyPr/>
          <a:lstStyle/>
          <a:p>
            <a:r>
              <a:rPr lang="en-US" dirty="0"/>
              <a:t>Dec-05-2022</a:t>
            </a:r>
          </a:p>
        </p:txBody>
      </p:sp>
      <p:sp>
        <p:nvSpPr>
          <p:cNvPr id="5" name="Footer Placeholder 4">
            <a:extLst>
              <a:ext uri="{FF2B5EF4-FFF2-40B4-BE49-F238E27FC236}">
                <a16:creationId xmlns:a16="http://schemas.microsoft.com/office/drawing/2014/main" id="{40FF0AC7-98BC-4512-9072-DB4F529F69A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D229554-2857-479E-859D-48F1422AF5C7}"/>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77066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46BCDD-C89D-4975-AAA3-360ECA2D8C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A4D6CD8-A60C-4E3C-8C50-F913306527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BD21ED-498A-4228-8FA9-AFF1FFDD9EE8}"/>
              </a:ext>
            </a:extLst>
          </p:cNvPr>
          <p:cNvSpPr>
            <a:spLocks noGrp="1"/>
          </p:cNvSpPr>
          <p:nvPr>
            <p:ph type="dt" sz="half" idx="10"/>
          </p:nvPr>
        </p:nvSpPr>
        <p:spPr/>
        <p:txBody>
          <a:bodyPr/>
          <a:lstStyle/>
          <a:p>
            <a:r>
              <a:rPr lang="en-US" dirty="0"/>
              <a:t>Dec-05-2022</a:t>
            </a:r>
          </a:p>
        </p:txBody>
      </p:sp>
      <p:sp>
        <p:nvSpPr>
          <p:cNvPr id="5" name="Footer Placeholder 4">
            <a:extLst>
              <a:ext uri="{FF2B5EF4-FFF2-40B4-BE49-F238E27FC236}">
                <a16:creationId xmlns:a16="http://schemas.microsoft.com/office/drawing/2014/main" id="{74A0281A-8BEF-47E5-8CF5-A8B93FE608B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C5EE23B-65CA-4243-864D-812B2E37C98F}"/>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15620956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able">
    <p:bg>
      <p:bgRef idx="1001">
        <a:schemeClr val="bg1"/>
      </p:bgRef>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E2E1990-ECE7-FA08-4966-BE3109399672}"/>
              </a:ext>
            </a:extLst>
          </p:cNvPr>
          <p:cNvSpPr/>
          <p:nvPr userDrawn="1"/>
        </p:nvSpPr>
        <p:spPr>
          <a:xfrm>
            <a:off x="7027874" y="0"/>
            <a:ext cx="4462496"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dirty="0"/>
          </a:p>
        </p:txBody>
      </p:sp>
      <p:sp>
        <p:nvSpPr>
          <p:cNvPr id="3" name="Rectangle 2">
            <a:extLst>
              <a:ext uri="{FF2B5EF4-FFF2-40B4-BE49-F238E27FC236}">
                <a16:creationId xmlns:a16="http://schemas.microsoft.com/office/drawing/2014/main" id="{BE1D9EB0-EE8E-A9E8-9583-2D924EFA65AF}"/>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7" name="Title 1">
            <a:extLst>
              <a:ext uri="{FF2B5EF4-FFF2-40B4-BE49-F238E27FC236}">
                <a16:creationId xmlns:a16="http://schemas.microsoft.com/office/drawing/2014/main" id="{FAC00260-F255-D312-3E7C-329EECDFDEE7}"/>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dirty="0"/>
          </a:p>
        </p:txBody>
      </p:sp>
      <p:sp>
        <p:nvSpPr>
          <p:cNvPr id="6" name="Slide Number Placeholder 5">
            <a:extLst>
              <a:ext uri="{FF2B5EF4-FFF2-40B4-BE49-F238E27FC236}">
                <a16:creationId xmlns:a16="http://schemas.microsoft.com/office/drawing/2014/main" id="{3C9C7904-6373-06D6-713A-79D78DD61545}"/>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dirty="0"/>
          </a:p>
        </p:txBody>
      </p:sp>
      <p:sp>
        <p:nvSpPr>
          <p:cNvPr id="16" name="Footer Placeholder 4">
            <a:extLst>
              <a:ext uri="{FF2B5EF4-FFF2-40B4-BE49-F238E27FC236}">
                <a16:creationId xmlns:a16="http://schemas.microsoft.com/office/drawing/2014/main" id="{0583D396-7FDF-332F-BEA4-791452AB13E8}"/>
              </a:ext>
            </a:extLst>
          </p:cNvPr>
          <p:cNvSpPr>
            <a:spLocks noGrp="1"/>
          </p:cNvSpPr>
          <p:nvPr>
            <p:ph type="ftr" sz="quarter" idx="3"/>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r>
              <a:rPr lang="en-US" dirty="0"/>
              <a:t>Presentation Title</a:t>
            </a:r>
          </a:p>
        </p:txBody>
      </p:sp>
      <p:sp>
        <p:nvSpPr>
          <p:cNvPr id="8" name="Date Placeholder 3">
            <a:extLst>
              <a:ext uri="{FF2B5EF4-FFF2-40B4-BE49-F238E27FC236}">
                <a16:creationId xmlns:a16="http://schemas.microsoft.com/office/drawing/2014/main" id="{157FA249-0BE5-21BF-D816-85FBE6C4BD10}"/>
              </a:ext>
            </a:extLst>
          </p:cNvPr>
          <p:cNvSpPr>
            <a:spLocks noGrp="1"/>
          </p:cNvSpPr>
          <p:nvPr>
            <p:ph type="dt" sz="half" idx="2"/>
          </p:nvPr>
        </p:nvSpPr>
        <p:spPr>
          <a:xfrm rot="16200000">
            <a:off x="-229294" y="5258494"/>
            <a:ext cx="1219200" cy="760612"/>
          </a:xfrm>
          <a:prstGeom prst="rect">
            <a:avLst/>
          </a:prstGeom>
        </p:spPr>
        <p:txBody>
          <a:bodyPr vert="horz" lIns="91440" tIns="45720" rIns="91440" bIns="45720" rtlCol="0" anchor="ctr"/>
          <a:lstStyle>
            <a:lvl1pPr algn="l">
              <a:defRPr sz="1400" b="0" spc="100" baseline="0">
                <a:solidFill>
                  <a:schemeClr val="tx1"/>
                </a:solidFill>
              </a:defRPr>
            </a:lvl1pPr>
          </a:lstStyle>
          <a:p>
            <a:r>
              <a:rPr lang="en-US" dirty="0"/>
              <a:t>11-Nov-2024</a:t>
            </a:r>
          </a:p>
        </p:txBody>
      </p:sp>
      <p:sp>
        <p:nvSpPr>
          <p:cNvPr id="4" name="Table Placeholder 3">
            <a:extLst>
              <a:ext uri="{FF2B5EF4-FFF2-40B4-BE49-F238E27FC236}">
                <a16:creationId xmlns:a16="http://schemas.microsoft.com/office/drawing/2014/main" id="{FD06F443-9595-7420-13F2-7AF883FDE5E1}"/>
              </a:ext>
            </a:extLst>
          </p:cNvPr>
          <p:cNvSpPr>
            <a:spLocks noGrp="1"/>
          </p:cNvSpPr>
          <p:nvPr>
            <p:ph type="tbl" sz="quarter" idx="14"/>
          </p:nvPr>
        </p:nvSpPr>
        <p:spPr>
          <a:xfrm>
            <a:off x="1294148" y="2743200"/>
            <a:ext cx="10137241" cy="3505200"/>
          </a:xfrm>
        </p:spPr>
        <p:txBody>
          <a:bodyPr/>
          <a:lstStyle>
            <a:lvl1pPr>
              <a:defRPr>
                <a:solidFill>
                  <a:schemeClr val="tx1">
                    <a:lumMod val="85000"/>
                    <a:lumOff val="15000"/>
                  </a:schemeClr>
                </a:solidFill>
              </a:defRPr>
            </a:lvl1pPr>
          </a:lstStyle>
          <a:p>
            <a:r>
              <a:rPr lang="en-US" dirty="0"/>
              <a:t>Click icon to add table</a:t>
            </a:r>
          </a:p>
        </p:txBody>
      </p:sp>
    </p:spTree>
    <p:extLst>
      <p:ext uri="{BB962C8B-B14F-4D97-AF65-F5344CB8AC3E}">
        <p14:creationId xmlns:p14="http://schemas.microsoft.com/office/powerpoint/2010/main" val="3883352779"/>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D85A6-A4E6-4160-BE43-8146A9894647}"/>
              </a:ext>
            </a:extLst>
          </p:cNvPr>
          <p:cNvSpPr>
            <a:spLocks noGrp="1"/>
          </p:cNvSpPr>
          <p:nvPr>
            <p:ph type="title"/>
          </p:nvPr>
        </p:nvSpPr>
        <p:spPr/>
        <p:txBody>
          <a:bodyPr/>
          <a:lstStyle/>
          <a:p>
            <a:r>
              <a:rPr lang="en-US"/>
              <a:t>Click to edit Master title style</a:t>
            </a:r>
          </a:p>
        </p:txBody>
      </p:sp>
      <p:sp>
        <p:nvSpPr>
          <p:cNvPr id="29" name="Picture Placeholder 28">
            <a:extLst>
              <a:ext uri="{FF2B5EF4-FFF2-40B4-BE49-F238E27FC236}">
                <a16:creationId xmlns:a16="http://schemas.microsoft.com/office/drawing/2014/main" id="{26E6BD11-82A7-4729-AD05-B0676F9B1F5F}"/>
              </a:ext>
            </a:extLst>
          </p:cNvPr>
          <p:cNvSpPr>
            <a:spLocks noGrp="1"/>
          </p:cNvSpPr>
          <p:nvPr>
            <p:ph type="pic" sz="quarter" idx="21"/>
          </p:nvPr>
        </p:nvSpPr>
        <p:spPr>
          <a:xfrm>
            <a:off x="684496" y="3487897"/>
            <a:ext cx="1751388" cy="1993392"/>
          </a:xfrm>
          <a:solidFill>
            <a:schemeClr val="accent6"/>
          </a:solidFill>
        </p:spPr>
        <p:txBody>
          <a:bodyPr/>
          <a:lstStyle/>
          <a:p>
            <a:r>
              <a:rPr lang="en-US" dirty="0"/>
              <a:t>Click icon to add picture</a:t>
            </a:r>
          </a:p>
        </p:txBody>
      </p:sp>
      <p:sp>
        <p:nvSpPr>
          <p:cNvPr id="19" name="Text Placeholder 18">
            <a:extLst>
              <a:ext uri="{FF2B5EF4-FFF2-40B4-BE49-F238E27FC236}">
                <a16:creationId xmlns:a16="http://schemas.microsoft.com/office/drawing/2014/main" id="{6E08135B-D6D5-401C-B151-CDCB20550F16}"/>
              </a:ext>
            </a:extLst>
          </p:cNvPr>
          <p:cNvSpPr>
            <a:spLocks noGrp="1"/>
          </p:cNvSpPr>
          <p:nvPr>
            <p:ph type="body" sz="quarter" idx="13" hasCustomPrompt="1"/>
          </p:nvPr>
        </p:nvSpPr>
        <p:spPr>
          <a:xfrm>
            <a:off x="695757" y="2250051"/>
            <a:ext cx="1751388" cy="594360"/>
          </a:xfrm>
        </p:spPr>
        <p:txBody>
          <a:bodyPr anchor="b" anchorCtr="0">
            <a:normAutofit/>
          </a:bodyPr>
          <a:lstStyle>
            <a:lvl1pPr marL="0" indent="0">
              <a:buNone/>
              <a:defRPr sz="1999" b="1">
                <a:latin typeface="+mj-lt"/>
              </a:defRPr>
            </a:lvl1pPr>
            <a:lvl2pPr marL="365650" indent="0">
              <a:buFont typeface="Arial" panose="020B0604020202020204" pitchFamily="34" charset="0"/>
              <a:buNone/>
              <a:defRPr/>
            </a:lvl2pPr>
            <a:lvl3pPr marL="365650" indent="0">
              <a:buNone/>
              <a:defRPr/>
            </a:lvl3pPr>
            <a:lvl4pPr marL="639888" indent="0">
              <a:buFont typeface="Arial" panose="020B0604020202020204" pitchFamily="34" charset="0"/>
              <a:buNone/>
              <a:defRPr/>
            </a:lvl4pPr>
            <a:lvl5pPr marL="612464" indent="0">
              <a:buNone/>
              <a:defRPr/>
            </a:lvl5pPr>
          </a:lstStyle>
          <a:p>
            <a:pPr lvl="0"/>
            <a:r>
              <a:rPr lang="en-US" dirty="0"/>
              <a:t>Name</a:t>
            </a:r>
          </a:p>
        </p:txBody>
      </p:sp>
      <p:sp>
        <p:nvSpPr>
          <p:cNvPr id="21" name="Text Placeholder 20">
            <a:extLst>
              <a:ext uri="{FF2B5EF4-FFF2-40B4-BE49-F238E27FC236}">
                <a16:creationId xmlns:a16="http://schemas.microsoft.com/office/drawing/2014/main" id="{FA587696-63FF-4232-8879-488DFE1C31EA}"/>
              </a:ext>
            </a:extLst>
          </p:cNvPr>
          <p:cNvSpPr>
            <a:spLocks noGrp="1"/>
          </p:cNvSpPr>
          <p:nvPr>
            <p:ph type="body" sz="quarter" idx="14" hasCustomPrompt="1"/>
          </p:nvPr>
        </p:nvSpPr>
        <p:spPr>
          <a:xfrm>
            <a:off x="691947" y="2862699"/>
            <a:ext cx="1751388" cy="594360"/>
          </a:xfrm>
        </p:spPr>
        <p:txBody>
          <a:bodyPr>
            <a:noAutofit/>
          </a:bodyPr>
          <a:lstStyle>
            <a:lvl1pPr marL="0" indent="0">
              <a:buNone/>
              <a:defRPr sz="1600"/>
            </a:lvl1pPr>
            <a:lvl2pPr marL="365650" indent="0">
              <a:buFont typeface="Arial" panose="020B0604020202020204" pitchFamily="34" charset="0"/>
              <a:buNone/>
              <a:defRPr sz="1600"/>
            </a:lvl2pPr>
            <a:lvl3pPr marL="365650" indent="0">
              <a:buNone/>
              <a:defRPr sz="1600"/>
            </a:lvl3pPr>
            <a:lvl4pPr marL="639888" indent="0">
              <a:buFont typeface="Arial" panose="020B0604020202020204" pitchFamily="34" charset="0"/>
              <a:buNone/>
              <a:defRPr sz="1600"/>
            </a:lvl4pPr>
            <a:lvl5pPr marL="612464" indent="0">
              <a:buNone/>
              <a:defRPr sz="1600"/>
            </a:lvl5pPr>
          </a:lstStyle>
          <a:p>
            <a:pPr lvl="0"/>
            <a:r>
              <a:rPr lang="en-US" dirty="0"/>
              <a:t>Title</a:t>
            </a:r>
          </a:p>
        </p:txBody>
      </p:sp>
      <p:sp>
        <p:nvSpPr>
          <p:cNvPr id="30" name="Picture Placeholder 28">
            <a:extLst>
              <a:ext uri="{FF2B5EF4-FFF2-40B4-BE49-F238E27FC236}">
                <a16:creationId xmlns:a16="http://schemas.microsoft.com/office/drawing/2014/main" id="{96507A97-E180-468F-B641-141DBA738642}"/>
              </a:ext>
            </a:extLst>
          </p:cNvPr>
          <p:cNvSpPr>
            <a:spLocks noGrp="1"/>
          </p:cNvSpPr>
          <p:nvPr>
            <p:ph type="pic" sz="quarter" idx="22"/>
          </p:nvPr>
        </p:nvSpPr>
        <p:spPr>
          <a:xfrm>
            <a:off x="2876273" y="3488472"/>
            <a:ext cx="1751388" cy="1993392"/>
          </a:xfrm>
          <a:solidFill>
            <a:schemeClr val="accent6"/>
          </a:solidFill>
        </p:spPr>
        <p:txBody>
          <a:bodyPr/>
          <a:lstStyle/>
          <a:p>
            <a:r>
              <a:rPr lang="en-US" dirty="0"/>
              <a:t>Click icon to add picture</a:t>
            </a:r>
          </a:p>
        </p:txBody>
      </p:sp>
      <p:sp>
        <p:nvSpPr>
          <p:cNvPr id="22" name="Text Placeholder 18">
            <a:extLst>
              <a:ext uri="{FF2B5EF4-FFF2-40B4-BE49-F238E27FC236}">
                <a16:creationId xmlns:a16="http://schemas.microsoft.com/office/drawing/2014/main" id="{49BB8F01-AE51-4455-BE0F-8972415A0C06}"/>
              </a:ext>
            </a:extLst>
          </p:cNvPr>
          <p:cNvSpPr>
            <a:spLocks noGrp="1"/>
          </p:cNvSpPr>
          <p:nvPr>
            <p:ph type="body" sz="quarter" idx="15" hasCustomPrompt="1"/>
          </p:nvPr>
        </p:nvSpPr>
        <p:spPr>
          <a:xfrm>
            <a:off x="2872970" y="2250051"/>
            <a:ext cx="1751388" cy="594360"/>
          </a:xfrm>
        </p:spPr>
        <p:txBody>
          <a:bodyPr anchor="b" anchorCtr="0">
            <a:normAutofit/>
          </a:bodyPr>
          <a:lstStyle>
            <a:lvl1pPr marL="0" indent="0">
              <a:buNone/>
              <a:defRPr sz="1999" b="1">
                <a:latin typeface="+mj-lt"/>
              </a:defRPr>
            </a:lvl1pPr>
            <a:lvl2pPr marL="365650" indent="0">
              <a:buFont typeface="Arial" panose="020B0604020202020204" pitchFamily="34" charset="0"/>
              <a:buNone/>
              <a:defRPr/>
            </a:lvl2pPr>
            <a:lvl3pPr marL="365650" indent="0">
              <a:buNone/>
              <a:defRPr/>
            </a:lvl3pPr>
            <a:lvl4pPr marL="639888" indent="0">
              <a:buFont typeface="Arial" panose="020B0604020202020204" pitchFamily="34" charset="0"/>
              <a:buNone/>
              <a:defRPr/>
            </a:lvl4pPr>
            <a:lvl5pPr marL="612464" indent="0">
              <a:buNone/>
              <a:defRPr/>
            </a:lvl5pPr>
          </a:lstStyle>
          <a:p>
            <a:pPr lvl="0"/>
            <a:r>
              <a:rPr lang="en-US" dirty="0"/>
              <a:t>Name</a:t>
            </a:r>
          </a:p>
        </p:txBody>
      </p:sp>
      <p:sp>
        <p:nvSpPr>
          <p:cNvPr id="23" name="Text Placeholder 20">
            <a:extLst>
              <a:ext uri="{FF2B5EF4-FFF2-40B4-BE49-F238E27FC236}">
                <a16:creationId xmlns:a16="http://schemas.microsoft.com/office/drawing/2014/main" id="{759D2442-D209-4F87-9F2C-19D73A2412D4}"/>
              </a:ext>
            </a:extLst>
          </p:cNvPr>
          <p:cNvSpPr>
            <a:spLocks noGrp="1"/>
          </p:cNvSpPr>
          <p:nvPr>
            <p:ph type="body" sz="quarter" idx="16" hasCustomPrompt="1"/>
          </p:nvPr>
        </p:nvSpPr>
        <p:spPr>
          <a:xfrm>
            <a:off x="2872970" y="2857653"/>
            <a:ext cx="1751388" cy="594360"/>
          </a:xfrm>
        </p:spPr>
        <p:txBody>
          <a:bodyPr>
            <a:noAutofit/>
          </a:bodyPr>
          <a:lstStyle>
            <a:lvl1pPr marL="0" indent="0">
              <a:buNone/>
              <a:defRPr sz="1600"/>
            </a:lvl1pPr>
            <a:lvl2pPr marL="365650" indent="0">
              <a:buFont typeface="Arial" panose="020B0604020202020204" pitchFamily="34" charset="0"/>
              <a:buNone/>
              <a:defRPr sz="1600"/>
            </a:lvl2pPr>
            <a:lvl3pPr marL="365650" indent="0">
              <a:buNone/>
              <a:defRPr sz="1600"/>
            </a:lvl3pPr>
            <a:lvl4pPr marL="639888" indent="0">
              <a:buFont typeface="Arial" panose="020B0604020202020204" pitchFamily="34" charset="0"/>
              <a:buNone/>
              <a:defRPr sz="1600"/>
            </a:lvl4pPr>
            <a:lvl5pPr marL="612464" indent="0">
              <a:buNone/>
              <a:defRPr sz="1600"/>
            </a:lvl5pPr>
          </a:lstStyle>
          <a:p>
            <a:pPr lvl="0"/>
            <a:r>
              <a:rPr lang="en-US" dirty="0"/>
              <a:t>Title</a:t>
            </a:r>
          </a:p>
        </p:txBody>
      </p:sp>
      <p:sp>
        <p:nvSpPr>
          <p:cNvPr id="31" name="Picture Placeholder 28">
            <a:extLst>
              <a:ext uri="{FF2B5EF4-FFF2-40B4-BE49-F238E27FC236}">
                <a16:creationId xmlns:a16="http://schemas.microsoft.com/office/drawing/2014/main" id="{A850442C-9915-406C-83D9-8EBE8AD3C243}"/>
              </a:ext>
            </a:extLst>
          </p:cNvPr>
          <p:cNvSpPr>
            <a:spLocks noGrp="1"/>
          </p:cNvSpPr>
          <p:nvPr>
            <p:ph type="pic" sz="quarter" idx="23"/>
          </p:nvPr>
        </p:nvSpPr>
        <p:spPr>
          <a:xfrm>
            <a:off x="5064747" y="3487710"/>
            <a:ext cx="1751388" cy="1993392"/>
          </a:xfrm>
          <a:solidFill>
            <a:schemeClr val="accent6"/>
          </a:solidFill>
        </p:spPr>
        <p:txBody>
          <a:bodyPr/>
          <a:lstStyle/>
          <a:p>
            <a:r>
              <a:rPr lang="en-US" dirty="0"/>
              <a:t>Click icon to add picture</a:t>
            </a:r>
          </a:p>
        </p:txBody>
      </p:sp>
      <p:sp>
        <p:nvSpPr>
          <p:cNvPr id="24" name="Text Placeholder 18">
            <a:extLst>
              <a:ext uri="{FF2B5EF4-FFF2-40B4-BE49-F238E27FC236}">
                <a16:creationId xmlns:a16="http://schemas.microsoft.com/office/drawing/2014/main" id="{A596F3D1-5D97-4111-B3D6-FE37290A6B3D}"/>
              </a:ext>
            </a:extLst>
          </p:cNvPr>
          <p:cNvSpPr>
            <a:spLocks noGrp="1"/>
          </p:cNvSpPr>
          <p:nvPr>
            <p:ph type="body" sz="quarter" idx="17" hasCustomPrompt="1"/>
          </p:nvPr>
        </p:nvSpPr>
        <p:spPr>
          <a:xfrm>
            <a:off x="5072198" y="2249864"/>
            <a:ext cx="1751388" cy="594360"/>
          </a:xfrm>
        </p:spPr>
        <p:txBody>
          <a:bodyPr anchor="b" anchorCtr="0">
            <a:normAutofit/>
          </a:bodyPr>
          <a:lstStyle>
            <a:lvl1pPr marL="0" indent="0">
              <a:buNone/>
              <a:defRPr sz="1999" b="1">
                <a:latin typeface="+mj-lt"/>
              </a:defRPr>
            </a:lvl1pPr>
            <a:lvl2pPr marL="365650" indent="0">
              <a:buFont typeface="Arial" panose="020B0604020202020204" pitchFamily="34" charset="0"/>
              <a:buNone/>
              <a:defRPr/>
            </a:lvl2pPr>
            <a:lvl3pPr marL="365650" indent="0">
              <a:buNone/>
              <a:defRPr/>
            </a:lvl3pPr>
            <a:lvl4pPr marL="639888" indent="0">
              <a:buFont typeface="Arial" panose="020B0604020202020204" pitchFamily="34" charset="0"/>
              <a:buNone/>
              <a:defRPr/>
            </a:lvl4pPr>
            <a:lvl5pPr marL="612464" indent="0">
              <a:buNone/>
              <a:defRPr/>
            </a:lvl5pPr>
          </a:lstStyle>
          <a:p>
            <a:pPr lvl="0"/>
            <a:r>
              <a:rPr lang="en-US" dirty="0"/>
              <a:t>Name</a:t>
            </a:r>
          </a:p>
        </p:txBody>
      </p:sp>
      <p:sp>
        <p:nvSpPr>
          <p:cNvPr id="25" name="Text Placeholder 20">
            <a:extLst>
              <a:ext uri="{FF2B5EF4-FFF2-40B4-BE49-F238E27FC236}">
                <a16:creationId xmlns:a16="http://schemas.microsoft.com/office/drawing/2014/main" id="{2D25C272-C21E-4078-818F-B12E10F1827C}"/>
              </a:ext>
            </a:extLst>
          </p:cNvPr>
          <p:cNvSpPr>
            <a:spLocks noGrp="1"/>
          </p:cNvSpPr>
          <p:nvPr>
            <p:ph type="body" sz="quarter" idx="18" hasCustomPrompt="1"/>
          </p:nvPr>
        </p:nvSpPr>
        <p:spPr>
          <a:xfrm>
            <a:off x="5072198" y="2862512"/>
            <a:ext cx="1751388" cy="594360"/>
          </a:xfrm>
        </p:spPr>
        <p:txBody>
          <a:bodyPr>
            <a:noAutofit/>
          </a:bodyPr>
          <a:lstStyle>
            <a:lvl1pPr marL="0" indent="0">
              <a:buNone/>
              <a:defRPr sz="1600"/>
            </a:lvl1pPr>
            <a:lvl2pPr marL="365650" indent="0">
              <a:buFont typeface="Arial" panose="020B0604020202020204" pitchFamily="34" charset="0"/>
              <a:buNone/>
              <a:defRPr sz="1600"/>
            </a:lvl2pPr>
            <a:lvl3pPr marL="365650" indent="0">
              <a:buNone/>
              <a:defRPr sz="1600"/>
            </a:lvl3pPr>
            <a:lvl4pPr marL="639888" indent="0">
              <a:buFont typeface="Arial" panose="020B0604020202020204" pitchFamily="34" charset="0"/>
              <a:buNone/>
              <a:defRPr sz="1600"/>
            </a:lvl4pPr>
            <a:lvl5pPr marL="612464" indent="0">
              <a:buNone/>
              <a:defRPr sz="1600"/>
            </a:lvl5pPr>
          </a:lstStyle>
          <a:p>
            <a:pPr lvl="0"/>
            <a:r>
              <a:rPr lang="en-US" dirty="0"/>
              <a:t>Title</a:t>
            </a:r>
          </a:p>
        </p:txBody>
      </p:sp>
      <p:sp>
        <p:nvSpPr>
          <p:cNvPr id="32" name="Picture Placeholder 28">
            <a:extLst>
              <a:ext uri="{FF2B5EF4-FFF2-40B4-BE49-F238E27FC236}">
                <a16:creationId xmlns:a16="http://schemas.microsoft.com/office/drawing/2014/main" id="{05393806-4E48-45A2-8BD7-0BA36566F3CC}"/>
              </a:ext>
            </a:extLst>
          </p:cNvPr>
          <p:cNvSpPr>
            <a:spLocks noGrp="1"/>
          </p:cNvSpPr>
          <p:nvPr>
            <p:ph type="pic" sz="quarter" idx="24"/>
          </p:nvPr>
        </p:nvSpPr>
        <p:spPr>
          <a:xfrm>
            <a:off x="7214199" y="3487710"/>
            <a:ext cx="1751388" cy="1993392"/>
          </a:xfrm>
          <a:solidFill>
            <a:schemeClr val="accent6"/>
          </a:solidFill>
        </p:spPr>
        <p:txBody>
          <a:bodyPr/>
          <a:lstStyle/>
          <a:p>
            <a:r>
              <a:rPr lang="en-US" dirty="0"/>
              <a:t>Click icon to add picture</a:t>
            </a:r>
          </a:p>
        </p:txBody>
      </p:sp>
      <p:sp>
        <p:nvSpPr>
          <p:cNvPr id="26" name="Text Placeholder 18">
            <a:extLst>
              <a:ext uri="{FF2B5EF4-FFF2-40B4-BE49-F238E27FC236}">
                <a16:creationId xmlns:a16="http://schemas.microsoft.com/office/drawing/2014/main" id="{DD19656C-C87E-4938-A66D-D6836DBC653A}"/>
              </a:ext>
            </a:extLst>
          </p:cNvPr>
          <p:cNvSpPr>
            <a:spLocks noGrp="1"/>
          </p:cNvSpPr>
          <p:nvPr>
            <p:ph type="body" sz="quarter" idx="19" hasCustomPrompt="1"/>
          </p:nvPr>
        </p:nvSpPr>
        <p:spPr>
          <a:xfrm>
            <a:off x="7214199" y="2249574"/>
            <a:ext cx="1751388" cy="594360"/>
          </a:xfrm>
        </p:spPr>
        <p:txBody>
          <a:bodyPr anchor="b" anchorCtr="0">
            <a:normAutofit/>
          </a:bodyPr>
          <a:lstStyle>
            <a:lvl1pPr marL="0" indent="0">
              <a:buNone/>
              <a:defRPr sz="1999" b="1">
                <a:latin typeface="+mj-lt"/>
              </a:defRPr>
            </a:lvl1pPr>
            <a:lvl2pPr marL="365650" indent="0">
              <a:buFont typeface="Arial" panose="020B0604020202020204" pitchFamily="34" charset="0"/>
              <a:buNone/>
              <a:defRPr/>
            </a:lvl2pPr>
            <a:lvl3pPr marL="365650" indent="0">
              <a:buNone/>
              <a:defRPr/>
            </a:lvl3pPr>
            <a:lvl4pPr marL="639888" indent="0">
              <a:buFont typeface="Arial" panose="020B0604020202020204" pitchFamily="34" charset="0"/>
              <a:buNone/>
              <a:defRPr/>
            </a:lvl4pPr>
            <a:lvl5pPr marL="612464" indent="0">
              <a:buNone/>
              <a:defRPr/>
            </a:lvl5pPr>
          </a:lstStyle>
          <a:p>
            <a:pPr lvl="0"/>
            <a:r>
              <a:rPr lang="en-US" dirty="0"/>
              <a:t>Name</a:t>
            </a:r>
          </a:p>
        </p:txBody>
      </p:sp>
      <p:sp>
        <p:nvSpPr>
          <p:cNvPr id="27" name="Text Placeholder 20">
            <a:extLst>
              <a:ext uri="{FF2B5EF4-FFF2-40B4-BE49-F238E27FC236}">
                <a16:creationId xmlns:a16="http://schemas.microsoft.com/office/drawing/2014/main" id="{DF55E1E1-7FB8-465C-B720-E39D43FFECC8}"/>
              </a:ext>
            </a:extLst>
          </p:cNvPr>
          <p:cNvSpPr>
            <a:spLocks noGrp="1"/>
          </p:cNvSpPr>
          <p:nvPr>
            <p:ph type="body" sz="quarter" idx="20" hasCustomPrompt="1"/>
          </p:nvPr>
        </p:nvSpPr>
        <p:spPr>
          <a:xfrm>
            <a:off x="7214199" y="2862222"/>
            <a:ext cx="1751388" cy="594360"/>
          </a:xfrm>
        </p:spPr>
        <p:txBody>
          <a:bodyPr>
            <a:noAutofit/>
          </a:bodyPr>
          <a:lstStyle>
            <a:lvl1pPr marL="0" indent="0">
              <a:buNone/>
              <a:defRPr sz="1600"/>
            </a:lvl1pPr>
            <a:lvl2pPr marL="365650" indent="0">
              <a:buFont typeface="Arial" panose="020B0604020202020204" pitchFamily="34" charset="0"/>
              <a:buNone/>
              <a:defRPr sz="1600"/>
            </a:lvl2pPr>
            <a:lvl3pPr marL="365650" indent="0">
              <a:buNone/>
              <a:defRPr sz="1600"/>
            </a:lvl3pPr>
            <a:lvl4pPr marL="639888" indent="0">
              <a:buFont typeface="Arial" panose="020B0604020202020204" pitchFamily="34" charset="0"/>
              <a:buNone/>
              <a:defRPr sz="1600"/>
            </a:lvl4pPr>
            <a:lvl5pPr marL="612464" indent="0">
              <a:buNone/>
              <a:defRPr sz="1600"/>
            </a:lvl5pPr>
          </a:lstStyle>
          <a:p>
            <a:pPr lvl="0"/>
            <a:r>
              <a:rPr lang="en-US" dirty="0"/>
              <a:t>Title</a:t>
            </a:r>
          </a:p>
        </p:txBody>
      </p:sp>
      <p:sp>
        <p:nvSpPr>
          <p:cNvPr id="4" name="Footer Placeholder 3">
            <a:extLst>
              <a:ext uri="{FF2B5EF4-FFF2-40B4-BE49-F238E27FC236}">
                <a16:creationId xmlns:a16="http://schemas.microsoft.com/office/drawing/2014/main" id="{4526116E-7A6D-485F-9FA2-25F94D4F40FB}"/>
              </a:ext>
            </a:extLst>
          </p:cNvPr>
          <p:cNvSpPr>
            <a:spLocks noGrp="1"/>
          </p:cNvSpPr>
          <p:nvPr>
            <p:ph type="ftr" sz="quarter" idx="11"/>
          </p:nvPr>
        </p:nvSpPr>
        <p:spPr/>
        <p:txBody>
          <a:bodyPr/>
          <a:lstStyle/>
          <a:p>
            <a:pPr defTabSz="457063">
              <a:defRPr/>
            </a:pPr>
            <a:r>
              <a:rPr lang="en-US" dirty="0">
                <a:solidFill>
                  <a:prstClr val="black">
                    <a:tint val="75000"/>
                  </a:prstClr>
                </a:solidFill>
              </a:rPr>
              <a:t>Presentation Title</a:t>
            </a:r>
          </a:p>
        </p:txBody>
      </p:sp>
      <p:sp>
        <p:nvSpPr>
          <p:cNvPr id="3" name="Date Placeholder 2">
            <a:extLst>
              <a:ext uri="{FF2B5EF4-FFF2-40B4-BE49-F238E27FC236}">
                <a16:creationId xmlns:a16="http://schemas.microsoft.com/office/drawing/2014/main" id="{EBA24A80-0792-4B3B-BB5A-8B2BD91095A7}"/>
              </a:ext>
            </a:extLst>
          </p:cNvPr>
          <p:cNvSpPr>
            <a:spLocks noGrp="1"/>
          </p:cNvSpPr>
          <p:nvPr>
            <p:ph type="dt" sz="half" idx="10"/>
          </p:nvPr>
        </p:nvSpPr>
        <p:spPr/>
        <p:txBody>
          <a:bodyPr/>
          <a:lstStyle/>
          <a:p>
            <a:pPr defTabSz="457063">
              <a:defRPr/>
            </a:pPr>
            <a:r>
              <a:rPr lang="en-US" dirty="0">
                <a:solidFill>
                  <a:prstClr val="black">
                    <a:tint val="75000"/>
                  </a:prstClr>
                </a:solidFill>
              </a:rPr>
              <a:t>11-Nov-2024</a:t>
            </a:r>
          </a:p>
        </p:txBody>
      </p:sp>
      <p:sp>
        <p:nvSpPr>
          <p:cNvPr id="5" name="Slide Number Placeholder 4">
            <a:extLst>
              <a:ext uri="{FF2B5EF4-FFF2-40B4-BE49-F238E27FC236}">
                <a16:creationId xmlns:a16="http://schemas.microsoft.com/office/drawing/2014/main" id="{B309ADCC-C5F2-4D90-B153-93DF55858291}"/>
              </a:ext>
            </a:extLst>
          </p:cNvPr>
          <p:cNvSpPr>
            <a:spLocks noGrp="1"/>
          </p:cNvSpPr>
          <p:nvPr>
            <p:ph type="sldNum" sz="quarter" idx="12"/>
          </p:nvPr>
        </p:nvSpPr>
        <p:spPr/>
        <p:txBody>
          <a:bodyPr/>
          <a:lstStyle/>
          <a:p>
            <a:pPr defTabSz="457063">
              <a:defRPr/>
            </a:pPr>
            <a:fld id="{CB1E4CB7-CB13-4810-BF18-BE31AFC64F93}" type="slidenum">
              <a:rPr lang="en-US" smtClean="0">
                <a:solidFill>
                  <a:prstClr val="black">
                    <a:tint val="75000"/>
                  </a:prstClr>
                </a:solidFill>
              </a:rPr>
              <a:pPr defTabSz="457063">
                <a:defRPr/>
              </a:pPr>
              <a:t>‹#›</a:t>
            </a:fld>
            <a:endParaRPr lang="en-US" dirty="0">
              <a:solidFill>
                <a:prstClr val="black">
                  <a:tint val="75000"/>
                </a:prstClr>
              </a:solidFill>
            </a:endParaRPr>
          </a:p>
        </p:txBody>
      </p:sp>
      <p:sp>
        <p:nvSpPr>
          <p:cNvPr id="6" name="Picture Placeholder 28">
            <a:extLst>
              <a:ext uri="{FF2B5EF4-FFF2-40B4-BE49-F238E27FC236}">
                <a16:creationId xmlns:a16="http://schemas.microsoft.com/office/drawing/2014/main" id="{F8FD5922-55AE-064E-3498-BDC676C9E5D0}"/>
              </a:ext>
            </a:extLst>
          </p:cNvPr>
          <p:cNvSpPr>
            <a:spLocks noGrp="1"/>
          </p:cNvSpPr>
          <p:nvPr>
            <p:ph type="pic" sz="quarter" idx="25"/>
          </p:nvPr>
        </p:nvSpPr>
        <p:spPr>
          <a:xfrm>
            <a:off x="9405976" y="3487710"/>
            <a:ext cx="1751388" cy="1993392"/>
          </a:xfrm>
          <a:solidFill>
            <a:schemeClr val="accent6"/>
          </a:solidFill>
        </p:spPr>
        <p:txBody>
          <a:bodyPr/>
          <a:lstStyle/>
          <a:p>
            <a:r>
              <a:rPr lang="en-US" dirty="0"/>
              <a:t>Click icon to add picture</a:t>
            </a:r>
          </a:p>
        </p:txBody>
      </p:sp>
      <p:sp>
        <p:nvSpPr>
          <p:cNvPr id="7" name="Text Placeholder 18">
            <a:extLst>
              <a:ext uri="{FF2B5EF4-FFF2-40B4-BE49-F238E27FC236}">
                <a16:creationId xmlns:a16="http://schemas.microsoft.com/office/drawing/2014/main" id="{0420CB61-72CC-9705-1A0D-15027685E7ED}"/>
              </a:ext>
            </a:extLst>
          </p:cNvPr>
          <p:cNvSpPr>
            <a:spLocks noGrp="1"/>
          </p:cNvSpPr>
          <p:nvPr>
            <p:ph type="body" sz="quarter" idx="26" hasCustomPrompt="1"/>
          </p:nvPr>
        </p:nvSpPr>
        <p:spPr>
          <a:xfrm>
            <a:off x="9405976" y="2249574"/>
            <a:ext cx="1751388" cy="594360"/>
          </a:xfrm>
        </p:spPr>
        <p:txBody>
          <a:bodyPr anchor="b" anchorCtr="0">
            <a:normAutofit/>
          </a:bodyPr>
          <a:lstStyle>
            <a:lvl1pPr marL="0" indent="0">
              <a:buNone/>
              <a:defRPr sz="1999" b="1">
                <a:latin typeface="+mj-lt"/>
              </a:defRPr>
            </a:lvl1pPr>
            <a:lvl2pPr marL="365650" indent="0">
              <a:buFont typeface="Arial" panose="020B0604020202020204" pitchFamily="34" charset="0"/>
              <a:buNone/>
              <a:defRPr/>
            </a:lvl2pPr>
            <a:lvl3pPr marL="365650" indent="0">
              <a:buNone/>
              <a:defRPr/>
            </a:lvl3pPr>
            <a:lvl4pPr marL="639888" indent="0">
              <a:buFont typeface="Arial" panose="020B0604020202020204" pitchFamily="34" charset="0"/>
              <a:buNone/>
              <a:defRPr/>
            </a:lvl4pPr>
            <a:lvl5pPr marL="612464" indent="0">
              <a:buNone/>
              <a:defRPr/>
            </a:lvl5pPr>
          </a:lstStyle>
          <a:p>
            <a:pPr lvl="0"/>
            <a:r>
              <a:rPr lang="en-US" dirty="0"/>
              <a:t>Name</a:t>
            </a:r>
          </a:p>
        </p:txBody>
      </p:sp>
      <p:sp>
        <p:nvSpPr>
          <p:cNvPr id="8" name="Text Placeholder 20">
            <a:extLst>
              <a:ext uri="{FF2B5EF4-FFF2-40B4-BE49-F238E27FC236}">
                <a16:creationId xmlns:a16="http://schemas.microsoft.com/office/drawing/2014/main" id="{9AA25BDC-69C1-FED8-A117-3C714D2EBEAA}"/>
              </a:ext>
            </a:extLst>
          </p:cNvPr>
          <p:cNvSpPr>
            <a:spLocks noGrp="1"/>
          </p:cNvSpPr>
          <p:nvPr>
            <p:ph type="body" sz="quarter" idx="27" hasCustomPrompt="1"/>
          </p:nvPr>
        </p:nvSpPr>
        <p:spPr>
          <a:xfrm>
            <a:off x="9405976" y="2862222"/>
            <a:ext cx="1751388" cy="594360"/>
          </a:xfrm>
        </p:spPr>
        <p:txBody>
          <a:bodyPr>
            <a:noAutofit/>
          </a:bodyPr>
          <a:lstStyle>
            <a:lvl1pPr marL="0" indent="0">
              <a:buNone/>
              <a:defRPr sz="1600"/>
            </a:lvl1pPr>
            <a:lvl2pPr marL="365650" indent="0">
              <a:buFont typeface="Arial" panose="020B0604020202020204" pitchFamily="34" charset="0"/>
              <a:buNone/>
              <a:defRPr sz="1600"/>
            </a:lvl2pPr>
            <a:lvl3pPr marL="365650" indent="0">
              <a:buNone/>
              <a:defRPr sz="1600"/>
            </a:lvl3pPr>
            <a:lvl4pPr marL="639888" indent="0">
              <a:buFont typeface="Arial" panose="020B0604020202020204" pitchFamily="34" charset="0"/>
              <a:buNone/>
              <a:defRPr sz="1600"/>
            </a:lvl4pPr>
            <a:lvl5pPr marL="612464" indent="0">
              <a:buNone/>
              <a:defRPr sz="1600"/>
            </a:lvl5pPr>
          </a:lstStyle>
          <a:p>
            <a:pPr lvl="0"/>
            <a:r>
              <a:rPr lang="en-US" dirty="0"/>
              <a:t>Title</a:t>
            </a:r>
          </a:p>
        </p:txBody>
      </p:sp>
    </p:spTree>
    <p:extLst>
      <p:ext uri="{BB962C8B-B14F-4D97-AF65-F5344CB8AC3E}">
        <p14:creationId xmlns:p14="http://schemas.microsoft.com/office/powerpoint/2010/main" val="4082661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Only ">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pic>
        <p:nvPicPr>
          <p:cNvPr id="8" name="Picture 7" descr="A white circles on a black background&#10;&#10;Description automatically generated">
            <a:extLst>
              <a:ext uri="{FF2B5EF4-FFF2-40B4-BE49-F238E27FC236}">
                <a16:creationId xmlns:a16="http://schemas.microsoft.com/office/drawing/2014/main" id="{05185B01-840C-72E0-FF30-8EE18CFC550E}"/>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1504" r="4105" b="14441"/>
          <a:stretch/>
        </p:blipFill>
        <p:spPr>
          <a:xfrm>
            <a:off x="3275865" y="1"/>
            <a:ext cx="8916134" cy="6867457"/>
          </a:xfrm>
          <a:prstGeom prst="rect">
            <a:avLst/>
          </a:prstGeom>
        </p:spPr>
      </p:pic>
      <p:sp>
        <p:nvSpPr>
          <p:cNvPr id="2" name="Title 1"/>
          <p:cNvSpPr>
            <a:spLocks noGrp="1"/>
          </p:cNvSpPr>
          <p:nvPr>
            <p:ph type="title"/>
          </p:nvPr>
        </p:nvSpPr>
        <p:spPr>
          <a:xfrm>
            <a:off x="684390" y="1295400"/>
            <a:ext cx="10289680" cy="3886200"/>
          </a:xfrm>
        </p:spPr>
        <p:txBody>
          <a:bodyPr anchor="b">
            <a:normAutofit/>
          </a:bodyPr>
          <a:lstStyle>
            <a:lvl1pPr marL="0" indent="0" algn="l">
              <a:lnSpc>
                <a:spcPct val="100000"/>
              </a:lnSpc>
              <a:defRPr sz="6600"/>
            </a:lvl1pPr>
          </a:lstStyle>
          <a:p>
            <a:r>
              <a:rPr lang="en-US"/>
              <a:t>Click to edit Master title style</a:t>
            </a:r>
            <a:endParaRPr dirty="0"/>
          </a:p>
        </p:txBody>
      </p:sp>
      <p:sp>
        <p:nvSpPr>
          <p:cNvPr id="10" name="Text Placeholder 9">
            <a:extLst>
              <a:ext uri="{FF2B5EF4-FFF2-40B4-BE49-F238E27FC236}">
                <a16:creationId xmlns:a16="http://schemas.microsoft.com/office/drawing/2014/main" id="{695FDDB8-B25B-0452-0EE6-99D1F02803F7}"/>
              </a:ext>
            </a:extLst>
          </p:cNvPr>
          <p:cNvSpPr>
            <a:spLocks noGrp="1"/>
          </p:cNvSpPr>
          <p:nvPr>
            <p:ph type="body" sz="quarter" idx="10"/>
          </p:nvPr>
        </p:nvSpPr>
        <p:spPr>
          <a:xfrm>
            <a:off x="684390" y="5600700"/>
            <a:ext cx="10289680" cy="533400"/>
          </a:xfrm>
        </p:spPr>
        <p:txBody>
          <a:bodyPr anchor="t">
            <a:normAutofit/>
          </a:bodyPr>
          <a:lstStyle>
            <a:lvl1pPr marL="45720" indent="0" algn="l">
              <a:buNone/>
              <a:defRPr sz="2400"/>
            </a:lvl1pPr>
          </a:lstStyle>
          <a:p>
            <a:pPr lvl="0"/>
            <a:r>
              <a:rPr lang="en-US"/>
              <a:t>Click to edit Master text styles</a:t>
            </a:r>
          </a:p>
        </p:txBody>
      </p:sp>
      <p:sp>
        <p:nvSpPr>
          <p:cNvPr id="3" name="Cross 2">
            <a:extLst>
              <a:ext uri="{FF2B5EF4-FFF2-40B4-BE49-F238E27FC236}">
                <a16:creationId xmlns:a16="http://schemas.microsoft.com/office/drawing/2014/main" id="{29F0C076-A364-A8D3-F322-AC2A18341617}"/>
              </a:ext>
            </a:extLst>
          </p:cNvPr>
          <p:cNvSpPr/>
          <p:nvPr userDrawn="1"/>
        </p:nvSpPr>
        <p:spPr>
          <a:xfrm>
            <a:off x="10978425" y="4987103"/>
            <a:ext cx="685979"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4" name="Cross 3">
            <a:extLst>
              <a:ext uri="{FF2B5EF4-FFF2-40B4-BE49-F238E27FC236}">
                <a16:creationId xmlns:a16="http://schemas.microsoft.com/office/drawing/2014/main" id="{921F5FF9-DFA3-CF00-B31A-21C261392B15}"/>
              </a:ext>
            </a:extLst>
          </p:cNvPr>
          <p:cNvSpPr/>
          <p:nvPr userDrawn="1"/>
        </p:nvSpPr>
        <p:spPr>
          <a:xfrm>
            <a:off x="10121360" y="3581400"/>
            <a:ext cx="685979"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Tree>
    <p:extLst>
      <p:ext uri="{BB962C8B-B14F-4D97-AF65-F5344CB8AC3E}">
        <p14:creationId xmlns:p14="http://schemas.microsoft.com/office/powerpoint/2010/main" val="5511697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Chart and Tab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EC0C88D-87E5-47C3-AA92-269E45C85DD1}"/>
              </a:ext>
              <a:ext uri="{C183D7F6-B498-43B3-948B-1728B52AA6E4}">
                <adec:decorative xmlns:adec="http://schemas.microsoft.com/office/drawing/2017/decorative" val="1"/>
              </a:ext>
            </a:extLst>
          </p:cNvPr>
          <p:cNvSpPr/>
          <p:nvPr userDrawn="1"/>
        </p:nvSpPr>
        <p:spPr>
          <a:xfrm rot="10800000" flipH="1">
            <a:off x="-2" y="10799"/>
            <a:ext cx="12192003" cy="2397392"/>
          </a:xfrm>
          <a:prstGeom prst="rect">
            <a:avLst/>
          </a:prstGeom>
          <a:gradFill>
            <a:gsLst>
              <a:gs pos="8000">
                <a:schemeClr val="accent2">
                  <a:lumMod val="40000"/>
                  <a:lumOff val="60000"/>
                </a:schemeClr>
              </a:gs>
              <a:gs pos="72000">
                <a:schemeClr val="accent3"/>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a:xfrm>
            <a:off x="1371601" y="795528"/>
            <a:ext cx="10241280" cy="1234440"/>
          </a:xfrm>
        </p:spPr>
        <p:txBody>
          <a:bodyPr/>
          <a:lstStyle>
            <a:lvl1pPr>
              <a:defRPr>
                <a:solidFill>
                  <a:schemeClr val="bg1"/>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lvl1pPr>
              <a:defRPr>
                <a:solidFill>
                  <a:schemeClr val="tx1"/>
                </a:solidFill>
              </a:defRPr>
            </a:lvl1pPr>
          </a:lstStyle>
          <a:p>
            <a:r>
              <a:rPr lang="en-US" dirty="0"/>
              <a:t>5-Jun-2024</a:t>
            </a:r>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a:xfrm>
            <a:off x="1320803" y="2865440"/>
            <a:ext cx="10240960" cy="27086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reeform: Shape 7">
            <a:extLst>
              <a:ext uri="{FF2B5EF4-FFF2-40B4-BE49-F238E27FC236}">
                <a16:creationId xmlns:a16="http://schemas.microsoft.com/office/drawing/2014/main" id="{4D12C7D5-A921-47A9-8619-DD3D6EC8142C}"/>
              </a:ext>
              <a:ext uri="{C183D7F6-B498-43B3-948B-1728B52AA6E4}">
                <adec:decorative xmlns:adec="http://schemas.microsoft.com/office/drawing/2017/decorative" val="1"/>
              </a:ext>
            </a:extLst>
          </p:cNvPr>
          <p:cNvSpPr/>
          <p:nvPr userDrawn="1"/>
        </p:nvSpPr>
        <p:spPr>
          <a:xfrm rot="14834054">
            <a:off x="4822384" y="-1739232"/>
            <a:ext cx="3118759" cy="4639931"/>
          </a:xfrm>
          <a:custGeom>
            <a:avLst/>
            <a:gdLst>
              <a:gd name="connsiteX0" fmla="*/ 3118759 w 3118759"/>
              <a:gd name="connsiteY0" fmla="*/ 79510 h 4639931"/>
              <a:gd name="connsiteX1" fmla="*/ 1204940 w 3118759"/>
              <a:gd name="connsiteY1" fmla="*/ 4639931 h 4639931"/>
              <a:gd name="connsiteX2" fmla="*/ 1103495 w 3118759"/>
              <a:gd name="connsiteY2" fmla="*/ 4578302 h 4639931"/>
              <a:gd name="connsiteX3" fmla="*/ 0 w 3118759"/>
              <a:gd name="connsiteY3" fmla="*/ 2502877 h 4639931"/>
              <a:gd name="connsiteX4" fmla="*/ 2502877 w 3118759"/>
              <a:gd name="connsiteY4" fmla="*/ 0 h 4639931"/>
              <a:gd name="connsiteX5" fmla="*/ 3007294 w 3118759"/>
              <a:gd name="connsiteY5" fmla="*/ 50850 h 463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18759" h="4639931">
                <a:moveTo>
                  <a:pt x="3118759" y="79510"/>
                </a:moveTo>
                <a:lnTo>
                  <a:pt x="1204940" y="4639931"/>
                </a:lnTo>
                <a:lnTo>
                  <a:pt x="1103495" y="4578302"/>
                </a:lnTo>
                <a:cubicBezTo>
                  <a:pt x="437725" y="4128517"/>
                  <a:pt x="0" y="3366815"/>
                  <a:pt x="0" y="2502877"/>
                </a:cubicBezTo>
                <a:cubicBezTo>
                  <a:pt x="0" y="1120576"/>
                  <a:pt x="1120576" y="0"/>
                  <a:pt x="2502877" y="0"/>
                </a:cubicBezTo>
                <a:cubicBezTo>
                  <a:pt x="2675665" y="0"/>
                  <a:pt x="2844363" y="17509"/>
                  <a:pt x="3007294" y="50850"/>
                </a:cubicBezTo>
                <a:close/>
              </a:path>
            </a:pathLst>
          </a:custGeom>
          <a:gradFill>
            <a:gsLst>
              <a:gs pos="0">
                <a:schemeClr val="accent6">
                  <a:alpha val="12000"/>
                </a:schemeClr>
              </a:gs>
              <a:gs pos="100000">
                <a:schemeClr val="accent6">
                  <a:lumMod val="60000"/>
                  <a:lumOff val="40000"/>
                  <a:alpha val="20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799" dirty="0"/>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endParaRPr lang="en-US" dirty="0"/>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lvl1pPr>
              <a:defRPr>
                <a:solidFill>
                  <a:schemeClr val="tx1"/>
                </a:solidFill>
              </a:defRPr>
            </a:lvl1pPr>
          </a:lstStyle>
          <a:p>
            <a:fld id="{C01389E6-C847-4AD0-B56D-D205B2EAB1EE}" type="slidenum">
              <a:rPr lang="en-US" smtClean="0"/>
              <a:pPr/>
              <a:t>‹#›</a:t>
            </a:fld>
            <a:endParaRPr lang="en-US" dirty="0"/>
          </a:p>
        </p:txBody>
      </p:sp>
      <p:sp>
        <p:nvSpPr>
          <p:cNvPr id="9" name="Rectangle 8">
            <a:extLst>
              <a:ext uri="{FF2B5EF4-FFF2-40B4-BE49-F238E27FC236}">
                <a16:creationId xmlns:a16="http://schemas.microsoft.com/office/drawing/2014/main" id="{34315B16-F859-4692-83E7-34DB868379B2}"/>
              </a:ext>
              <a:ext uri="{C183D7F6-B498-43B3-948B-1728B52AA6E4}">
                <adec:decorative xmlns:adec="http://schemas.microsoft.com/office/drawing/2017/decorative" val="1"/>
              </a:ext>
            </a:extLst>
          </p:cNvPr>
          <p:cNvSpPr/>
          <p:nvPr userDrawn="1"/>
        </p:nvSpPr>
        <p:spPr>
          <a:xfrm flipH="1">
            <a:off x="4060818" y="0"/>
            <a:ext cx="8115300" cy="1945408"/>
          </a:xfrm>
          <a:prstGeom prst="rect">
            <a:avLst/>
          </a:prstGeom>
          <a:gradFill>
            <a:gsLst>
              <a:gs pos="0">
                <a:schemeClr val="accent6">
                  <a:alpha val="16000"/>
                </a:schemeClr>
              </a:gs>
              <a:gs pos="62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spTree>
    <p:extLst>
      <p:ext uri="{BB962C8B-B14F-4D97-AF65-F5344CB8AC3E}">
        <p14:creationId xmlns:p14="http://schemas.microsoft.com/office/powerpoint/2010/main" val="39114987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Agenda">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67777CD-9A1F-DEEA-2595-9E892C952556}"/>
              </a:ext>
            </a:extLst>
          </p:cNvPr>
          <p:cNvSpPr/>
          <p:nvPr userDrawn="1"/>
        </p:nvSpPr>
        <p:spPr>
          <a:xfrm>
            <a:off x="-1" y="0"/>
            <a:ext cx="12192000" cy="6858000"/>
          </a:xfrm>
          <a:prstGeom prst="rect">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13" name="Freeform: Shape 12">
            <a:extLst>
              <a:ext uri="{FF2B5EF4-FFF2-40B4-BE49-F238E27FC236}">
                <a16:creationId xmlns:a16="http://schemas.microsoft.com/office/drawing/2014/main" id="{DF4D3028-A414-148B-F10C-466ED585BCD9}"/>
              </a:ext>
            </a:extLst>
          </p:cNvPr>
          <p:cNvSpPr/>
          <p:nvPr userDrawn="1"/>
        </p:nvSpPr>
        <p:spPr>
          <a:xfrm>
            <a:off x="-1" y="1586"/>
            <a:ext cx="3429101" cy="6856414"/>
          </a:xfrm>
          <a:custGeom>
            <a:avLst/>
            <a:gdLst>
              <a:gd name="connsiteX0" fmla="*/ 1 w 3428208"/>
              <a:gd name="connsiteY0" fmla="*/ 0 h 6856414"/>
              <a:gd name="connsiteX1" fmla="*/ 3428208 w 3428208"/>
              <a:gd name="connsiteY1" fmla="*/ 3428207 h 6856414"/>
              <a:gd name="connsiteX2" fmla="*/ 1 w 3428208"/>
              <a:gd name="connsiteY2" fmla="*/ 6856414 h 6856414"/>
              <a:gd name="connsiteX3" fmla="*/ 0 w 3428208"/>
              <a:gd name="connsiteY3" fmla="*/ 6856414 h 6856414"/>
              <a:gd name="connsiteX4" fmla="*/ 0 w 3428208"/>
              <a:gd name="connsiteY4" fmla="*/ 0 h 6856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8208" h="6856414">
                <a:moveTo>
                  <a:pt x="1" y="0"/>
                </a:moveTo>
                <a:cubicBezTo>
                  <a:pt x="1893347" y="0"/>
                  <a:pt x="3428208" y="1534861"/>
                  <a:pt x="3428208" y="3428207"/>
                </a:cubicBezTo>
                <a:cubicBezTo>
                  <a:pt x="3428208" y="5321553"/>
                  <a:pt x="1893347" y="6856414"/>
                  <a:pt x="1" y="6856414"/>
                </a:cubicBezTo>
                <a:lnTo>
                  <a:pt x="0" y="6856414"/>
                </a:lnTo>
                <a:lnTo>
                  <a:pt x="0" y="0"/>
                </a:lnTo>
                <a:close/>
              </a:path>
            </a:pathLst>
          </a:custGeom>
          <a:gradFill>
            <a:gsLst>
              <a:gs pos="0">
                <a:schemeClr val="bg1"/>
              </a:gs>
              <a:gs pos="100000">
                <a:schemeClr val="bg1">
                  <a:alpha val="0"/>
                </a:schemeClr>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sz="1800" dirty="0"/>
          </a:p>
        </p:txBody>
      </p:sp>
      <p:sp>
        <p:nvSpPr>
          <p:cNvPr id="9" name="Title 1">
            <a:extLst>
              <a:ext uri="{FF2B5EF4-FFF2-40B4-BE49-F238E27FC236}">
                <a16:creationId xmlns:a16="http://schemas.microsoft.com/office/drawing/2014/main" id="{0EB111F7-2027-1E41-1C02-BA5AA37EA221}"/>
              </a:ext>
            </a:extLst>
          </p:cNvPr>
          <p:cNvSpPr>
            <a:spLocks noGrp="1"/>
          </p:cNvSpPr>
          <p:nvPr>
            <p:ph type="title"/>
          </p:nvPr>
        </p:nvSpPr>
        <p:spPr>
          <a:xfrm>
            <a:off x="989270" y="723900"/>
            <a:ext cx="4115872" cy="5295900"/>
          </a:xfrm>
        </p:spPr>
        <p:txBody>
          <a:bodyPr anchor="ctr">
            <a:normAutofit/>
          </a:bodyPr>
          <a:lstStyle>
            <a:lvl1pPr algn="r">
              <a:lnSpc>
                <a:spcPct val="100000"/>
              </a:lnSpc>
              <a:defRPr sz="4800" b="1" kern="1200" dirty="0">
                <a:solidFill>
                  <a:schemeClr val="tx1">
                    <a:lumMod val="85000"/>
                    <a:lumOff val="15000"/>
                  </a:schemeClr>
                </a:solidFill>
                <a:latin typeface="+mj-lt"/>
                <a:ea typeface="+mj-ea"/>
                <a:cs typeface="+mj-cs"/>
              </a:defRPr>
            </a:lvl1pPr>
          </a:lstStyle>
          <a:p>
            <a:r>
              <a:rPr lang="en-US"/>
              <a:t>Click to edit Master title style</a:t>
            </a:r>
            <a:endParaRPr dirty="0"/>
          </a:p>
        </p:txBody>
      </p:sp>
      <p:sp>
        <p:nvSpPr>
          <p:cNvPr id="3" name="Content Placeholder 2"/>
          <p:cNvSpPr>
            <a:spLocks noGrp="1"/>
          </p:cNvSpPr>
          <p:nvPr>
            <p:ph idx="1"/>
          </p:nvPr>
        </p:nvSpPr>
        <p:spPr>
          <a:xfrm>
            <a:off x="6934418" y="1981201"/>
            <a:ext cx="4115872" cy="2854781"/>
          </a:xfrm>
        </p:spPr>
        <p:txBody>
          <a:bodyPr anchor="ctr"/>
          <a:lstStyle>
            <a:lvl1pPr marL="45720" indent="0">
              <a:buNone/>
              <a:defRPr>
                <a:solidFill>
                  <a:schemeClr val="tx1">
                    <a:lumMod val="85000"/>
                    <a:lumOff val="15000"/>
                  </a:schemeClr>
                </a:solidFill>
              </a:defRPr>
            </a:lvl1pPr>
            <a:lvl2pPr marL="365760" indent="0">
              <a:buNone/>
              <a:defRPr>
                <a:solidFill>
                  <a:schemeClr val="tx1">
                    <a:lumMod val="85000"/>
                    <a:lumOff val="15000"/>
                  </a:schemeClr>
                </a:solidFill>
              </a:defRPr>
            </a:lvl2pPr>
            <a:lvl3pPr marL="594360" indent="0">
              <a:buNone/>
              <a:defRPr>
                <a:solidFill>
                  <a:schemeClr val="tx1">
                    <a:lumMod val="85000"/>
                    <a:lumOff val="15000"/>
                  </a:schemeClr>
                </a:solidFill>
              </a:defRPr>
            </a:lvl3pPr>
            <a:lvl4pPr marL="777240" indent="0">
              <a:buNone/>
              <a:defRPr>
                <a:solidFill>
                  <a:schemeClr val="tx1">
                    <a:lumMod val="85000"/>
                    <a:lumOff val="15000"/>
                  </a:schemeClr>
                </a:solidFill>
              </a:defRPr>
            </a:lvl4pPr>
            <a:lvl5pPr marL="960120" indent="0">
              <a:buNone/>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4" name="Cross 13">
            <a:extLst>
              <a:ext uri="{FF2B5EF4-FFF2-40B4-BE49-F238E27FC236}">
                <a16:creationId xmlns:a16="http://schemas.microsoft.com/office/drawing/2014/main" id="{02A1E7CF-4DB4-D31C-D6AA-D368DA17CD5F}"/>
              </a:ext>
            </a:extLst>
          </p:cNvPr>
          <p:cNvSpPr/>
          <p:nvPr userDrawn="1"/>
        </p:nvSpPr>
        <p:spPr>
          <a:xfrm>
            <a:off x="4838769" y="914400"/>
            <a:ext cx="685979"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15" name="Cross 14">
            <a:extLst>
              <a:ext uri="{FF2B5EF4-FFF2-40B4-BE49-F238E27FC236}">
                <a16:creationId xmlns:a16="http://schemas.microsoft.com/office/drawing/2014/main" id="{E47E8503-C2AB-07F1-FD1F-A529E414E168}"/>
              </a:ext>
            </a:extLst>
          </p:cNvPr>
          <p:cNvSpPr/>
          <p:nvPr userDrawn="1"/>
        </p:nvSpPr>
        <p:spPr>
          <a:xfrm>
            <a:off x="3086110" y="5695950"/>
            <a:ext cx="685979"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2" name="Left Brace 1">
            <a:extLst>
              <a:ext uri="{FF2B5EF4-FFF2-40B4-BE49-F238E27FC236}">
                <a16:creationId xmlns:a16="http://schemas.microsoft.com/office/drawing/2014/main" id="{8020F553-E264-0059-F1EB-47039048DC67}"/>
              </a:ext>
            </a:extLst>
          </p:cNvPr>
          <p:cNvSpPr/>
          <p:nvPr userDrawn="1"/>
        </p:nvSpPr>
        <p:spPr>
          <a:xfrm>
            <a:off x="5562461" y="2022021"/>
            <a:ext cx="838418"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00" dirty="0"/>
          </a:p>
        </p:txBody>
      </p:sp>
    </p:spTree>
    <p:extLst>
      <p:ext uri="{BB962C8B-B14F-4D97-AF65-F5344CB8AC3E}">
        <p14:creationId xmlns:p14="http://schemas.microsoft.com/office/powerpoint/2010/main" val="450909295"/>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and Content with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5079672" y="457203"/>
            <a:ext cx="6272784" cy="616267"/>
          </a:xfrm>
        </p:spPr>
        <p:txBody>
          <a:bodyPr anchor="b">
            <a:normAutofit/>
          </a:bodyPr>
          <a:lstStyle>
            <a:lvl1pPr>
              <a:defRPr sz="3999"/>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5079672" y="1685038"/>
            <a:ext cx="6272784" cy="4496306"/>
          </a:xfrm>
        </p:spPr>
        <p:txBody>
          <a:bodyPr/>
          <a:lstStyle>
            <a:lvl1pPr>
              <a:buNone/>
              <a:defRPr sz="1798"/>
            </a:lvl1pPr>
          </a:lstStyle>
          <a:p>
            <a:pPr lvl="0"/>
            <a:r>
              <a:rPr lang="en-US"/>
              <a:t>Click to edit Master text styles</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905256" y="6356354"/>
            <a:ext cx="2743200" cy="365125"/>
          </a:xfrm>
        </p:spPr>
        <p:txBody>
          <a:bodyPr/>
          <a:lstStyle/>
          <a:p>
            <a:endParaRPr lang="en-US" dirty="0"/>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a:xfrm>
            <a:off x="4041648" y="6356354"/>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4"/>
            <a:ext cx="2743200" cy="365125"/>
          </a:xfrm>
        </p:spPr>
        <p:txBody>
          <a:bodyPr/>
          <a:lstStyle/>
          <a:p>
            <a:fld id="{A65A5C87-DF58-40C8-B092-1DE63DB4547E}" type="slidenum">
              <a:rPr lang="en-US" smtClean="0"/>
              <a:t>‹#›</a:t>
            </a:fld>
            <a:endParaRPr lang="en-US" dirty="0"/>
          </a:p>
        </p:txBody>
      </p:sp>
      <p:sp>
        <p:nvSpPr>
          <p:cNvPr id="7" name="Rectangle 6">
            <a:extLst>
              <a:ext uri="{FF2B5EF4-FFF2-40B4-BE49-F238E27FC236}">
                <a16:creationId xmlns:a16="http://schemas.microsoft.com/office/drawing/2014/main" id="{C3EEEC07-DA87-4415-8D6B-72E1B2686535}"/>
              </a:ext>
            </a:extLst>
          </p:cNvPr>
          <p:cNvSpPr/>
          <p:nvPr userDrawn="1"/>
        </p:nvSpPr>
        <p:spPr>
          <a:xfrm rot="5400000">
            <a:off x="5317960" y="83546"/>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CC47E32-D289-4A1B-A3C7-A355CD5572E8}"/>
              </a:ext>
            </a:extLst>
          </p:cNvPr>
          <p:cNvSpPr/>
          <p:nvPr userDrawn="1"/>
        </p:nvSpPr>
        <p:spPr>
          <a:xfrm>
            <a:off x="5079672" y="1230186"/>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Picture Placeholder 14">
            <a:extLst>
              <a:ext uri="{FF2B5EF4-FFF2-40B4-BE49-F238E27FC236}">
                <a16:creationId xmlns:a16="http://schemas.microsoft.com/office/drawing/2014/main" id="{D9F91D62-7A39-4697-A73D-908DBA590EFB}"/>
              </a:ext>
            </a:extLst>
          </p:cNvPr>
          <p:cNvSpPr>
            <a:spLocks noGrp="1"/>
          </p:cNvSpPr>
          <p:nvPr>
            <p:ph type="pic" sz="quarter" idx="13"/>
          </p:nvPr>
        </p:nvSpPr>
        <p:spPr>
          <a:xfrm>
            <a:off x="457202" y="321288"/>
            <a:ext cx="4050792" cy="5860056"/>
          </a:xfrm>
        </p:spPr>
        <p:txBody>
          <a:bodyPr anchor="ctr"/>
          <a:lstStyle>
            <a:lvl1pPr algn="ctr">
              <a:buNone/>
              <a:defRPr/>
            </a:lvl1pPr>
          </a:lstStyle>
          <a:p>
            <a:r>
              <a:rPr lang="en-US" dirty="0"/>
              <a:t>Click icon to add picture</a:t>
            </a:r>
          </a:p>
        </p:txBody>
      </p:sp>
    </p:spTree>
    <p:extLst>
      <p:ext uri="{BB962C8B-B14F-4D97-AF65-F5344CB8AC3E}">
        <p14:creationId xmlns:p14="http://schemas.microsoft.com/office/powerpoint/2010/main" val="5454066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losing">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55FB068A-9EE1-FCD9-54F9-D1322A68868B}"/>
              </a:ext>
            </a:extLst>
          </p:cNvPr>
          <p:cNvSpPr/>
          <p:nvPr userDrawn="1"/>
        </p:nvSpPr>
        <p:spPr>
          <a:xfrm>
            <a:off x="2132567" y="0"/>
            <a:ext cx="7926864" cy="6858000"/>
          </a:xfrm>
          <a:custGeom>
            <a:avLst/>
            <a:gdLst>
              <a:gd name="connsiteX0" fmla="*/ 1982890 w 7924800"/>
              <a:gd name="connsiteY0" fmla="*/ 0 h 6858000"/>
              <a:gd name="connsiteX1" fmla="*/ 5941911 w 7924800"/>
              <a:gd name="connsiteY1" fmla="*/ 0 h 6858000"/>
              <a:gd name="connsiteX2" fmla="*/ 6177816 w 7924800"/>
              <a:gd name="connsiteY2" fmla="*/ 143316 h 6858000"/>
              <a:gd name="connsiteX3" fmla="*/ 7924800 w 7924800"/>
              <a:gd name="connsiteY3" fmla="*/ 3429000 h 6858000"/>
              <a:gd name="connsiteX4" fmla="*/ 6017049 w 7924800"/>
              <a:gd name="connsiteY4" fmla="*/ 6817750 h 6858000"/>
              <a:gd name="connsiteX5" fmla="*/ 5947047 w 7924800"/>
              <a:gd name="connsiteY5" fmla="*/ 6858000 h 6858000"/>
              <a:gd name="connsiteX6" fmla="*/ 1977753 w 7924800"/>
              <a:gd name="connsiteY6" fmla="*/ 6858000 h 6858000"/>
              <a:gd name="connsiteX7" fmla="*/ 1907752 w 7924800"/>
              <a:gd name="connsiteY7" fmla="*/ 6817750 h 6858000"/>
              <a:gd name="connsiteX8" fmla="*/ 0 w 7924800"/>
              <a:gd name="connsiteY8" fmla="*/ 3429000 h 6858000"/>
              <a:gd name="connsiteX9" fmla="*/ 1746985 w 7924800"/>
              <a:gd name="connsiteY9" fmla="*/ 1433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24800" h="6858000">
                <a:moveTo>
                  <a:pt x="1982890" y="0"/>
                </a:moveTo>
                <a:lnTo>
                  <a:pt x="5941911" y="0"/>
                </a:lnTo>
                <a:lnTo>
                  <a:pt x="6177816" y="143316"/>
                </a:lnTo>
                <a:cubicBezTo>
                  <a:pt x="7231821" y="855388"/>
                  <a:pt x="7924800" y="2061267"/>
                  <a:pt x="7924800" y="3429000"/>
                </a:cubicBezTo>
                <a:cubicBezTo>
                  <a:pt x="7924800" y="4865120"/>
                  <a:pt x="7160790" y="6122796"/>
                  <a:pt x="6017049" y="6817750"/>
                </a:cubicBezTo>
                <a:lnTo>
                  <a:pt x="5947047" y="6858000"/>
                </a:lnTo>
                <a:lnTo>
                  <a:pt x="1977753" y="6858000"/>
                </a:lnTo>
                <a:lnTo>
                  <a:pt x="1907752" y="6817750"/>
                </a:lnTo>
                <a:cubicBezTo>
                  <a:pt x="764010" y="6122796"/>
                  <a:pt x="0" y="4865120"/>
                  <a:pt x="0" y="3429000"/>
                </a:cubicBezTo>
                <a:cubicBezTo>
                  <a:pt x="0" y="2061267"/>
                  <a:pt x="692980" y="855388"/>
                  <a:pt x="1746985" y="143316"/>
                </a:cubicBezTo>
                <a:close/>
              </a:path>
            </a:pathLst>
          </a:custGeom>
          <a:gradFill>
            <a:gsLst>
              <a:gs pos="0">
                <a:schemeClr val="bg1"/>
              </a:gs>
              <a:gs pos="100000">
                <a:schemeClr val="bg1">
                  <a:alpha val="0"/>
                </a:schemeClr>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sz="1800" dirty="0"/>
          </a:p>
        </p:txBody>
      </p:sp>
      <p:sp>
        <p:nvSpPr>
          <p:cNvPr id="8" name="Left Brace 7">
            <a:extLst>
              <a:ext uri="{FF2B5EF4-FFF2-40B4-BE49-F238E27FC236}">
                <a16:creationId xmlns:a16="http://schemas.microsoft.com/office/drawing/2014/main" id="{6A409372-199C-2F3B-65CD-ADC2E45B43B7}"/>
              </a:ext>
            </a:extLst>
          </p:cNvPr>
          <p:cNvSpPr/>
          <p:nvPr userDrawn="1"/>
        </p:nvSpPr>
        <p:spPr>
          <a:xfrm>
            <a:off x="5562461" y="2022021"/>
            <a:ext cx="838418"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00" dirty="0"/>
          </a:p>
        </p:txBody>
      </p:sp>
      <p:sp>
        <p:nvSpPr>
          <p:cNvPr id="3" name="Title 1">
            <a:extLst>
              <a:ext uri="{FF2B5EF4-FFF2-40B4-BE49-F238E27FC236}">
                <a16:creationId xmlns:a16="http://schemas.microsoft.com/office/drawing/2014/main" id="{C47599E9-7877-89FF-8C57-FEF4C3C864DD}"/>
              </a:ext>
            </a:extLst>
          </p:cNvPr>
          <p:cNvSpPr>
            <a:spLocks noGrp="1"/>
          </p:cNvSpPr>
          <p:nvPr>
            <p:ph type="title"/>
          </p:nvPr>
        </p:nvSpPr>
        <p:spPr>
          <a:xfrm>
            <a:off x="531950" y="495300"/>
            <a:ext cx="4573191" cy="5867400"/>
          </a:xfrm>
        </p:spPr>
        <p:txBody>
          <a:bodyPr anchor="ctr">
            <a:normAutofit/>
          </a:bodyPr>
          <a:lstStyle>
            <a:lvl1pPr marL="0" indent="0" algn="r">
              <a:lnSpc>
                <a:spcPct val="110000"/>
              </a:lnSpc>
              <a:defRPr sz="4800"/>
            </a:lvl1pPr>
          </a:lstStyle>
          <a:p>
            <a:r>
              <a:rPr lang="en-US"/>
              <a:t>Click to edit Master title style</a:t>
            </a:r>
            <a:endParaRPr dirty="0"/>
          </a:p>
        </p:txBody>
      </p:sp>
      <p:sp>
        <p:nvSpPr>
          <p:cNvPr id="4" name="Text Placeholder 10">
            <a:extLst>
              <a:ext uri="{FF2B5EF4-FFF2-40B4-BE49-F238E27FC236}">
                <a16:creationId xmlns:a16="http://schemas.microsoft.com/office/drawing/2014/main" id="{22A2F27B-8DDF-057C-B969-50B4B8C3D2AF}"/>
              </a:ext>
            </a:extLst>
          </p:cNvPr>
          <p:cNvSpPr>
            <a:spLocks noGrp="1"/>
          </p:cNvSpPr>
          <p:nvPr>
            <p:ph type="body" sz="quarter" idx="14"/>
          </p:nvPr>
        </p:nvSpPr>
        <p:spPr>
          <a:xfrm>
            <a:off x="6770069" y="2247900"/>
            <a:ext cx="4444570" cy="2400300"/>
          </a:xfrm>
        </p:spPr>
        <p:txBody>
          <a:bodyPr anchor="ctr">
            <a:normAutofit/>
          </a:bodyPr>
          <a:lstStyle>
            <a:lvl1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1pPr>
            <a:lvl2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2pPr>
            <a:lvl3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3pPr>
            <a:lvl4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4pPr>
            <a:lvl5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a:solidFill>
                  <a:schemeClr val="tx1">
                    <a:lumMod val="85000"/>
                    <a:lumOff val="15000"/>
                  </a:schemeClr>
                </a:solidFill>
                <a:latin typeface="+mn-lt"/>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42467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9644D0-307E-4EAE-B5DD-A4FEBEE7DE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34A19B5-3797-4429-8CEF-8F875BFCED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456583-18FE-490B-BAC8-4D41D5560B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Dec-05-2022</a:t>
            </a:r>
          </a:p>
        </p:txBody>
      </p:sp>
      <p:sp>
        <p:nvSpPr>
          <p:cNvPr id="5" name="Footer Placeholder 4">
            <a:extLst>
              <a:ext uri="{FF2B5EF4-FFF2-40B4-BE49-F238E27FC236}">
                <a16:creationId xmlns:a16="http://schemas.microsoft.com/office/drawing/2014/main" id="{B5CC72E4-D919-4E4C-A907-CCA3C267C3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5B6F07A-ACA0-4075-BF8F-91023973F5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04F46-0C47-424B-883B-DA147CF358A3}" type="slidenum">
              <a:rPr lang="en-US" smtClean="0"/>
              <a:t>‹#›</a:t>
            </a:fld>
            <a:endParaRPr lang="en-US" dirty="0"/>
          </a:p>
        </p:txBody>
      </p:sp>
    </p:spTree>
    <p:extLst>
      <p:ext uri="{BB962C8B-B14F-4D97-AF65-F5344CB8AC3E}">
        <p14:creationId xmlns:p14="http://schemas.microsoft.com/office/powerpoint/2010/main" val="1377574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 id="2147483668" r:id="rId16"/>
    <p:sldLayoutId id="2147483669" r:id="rId17"/>
    <p:sldLayoutId id="2147483670" r:id="rId18"/>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gotquestions.org/books-of-the-Bible.html" TargetMode="External"/><Relationship Id="rId3" Type="http://schemas.openxmlformats.org/officeDocument/2006/relationships/hyperlink" Target="https://www.bibleref.com/biblepassage/?search=2_Timothy_3:16-17" TargetMode="External"/><Relationship Id="rId7" Type="http://schemas.openxmlformats.org/officeDocument/2006/relationships/hyperlink" Target="https://www.bibleref.com/biblepassage/?search=Matthew_24:35" TargetMode="External"/><Relationship Id="rId2" Type="http://schemas.openxmlformats.org/officeDocument/2006/relationships/hyperlink" Target="https://www.bibleref.com/biblepassage/?search=Matthew_28:18-20" TargetMode="External"/><Relationship Id="rId1" Type="http://schemas.openxmlformats.org/officeDocument/2006/relationships/slideLayout" Target="../slideLayouts/slideLayout12.xml"/><Relationship Id="rId6" Type="http://schemas.openxmlformats.org/officeDocument/2006/relationships/hyperlink" Target="https://www.bibleref.com/biblepassage/?search=Matthew_23:8-10" TargetMode="External"/><Relationship Id="rId5" Type="http://schemas.openxmlformats.org/officeDocument/2006/relationships/hyperlink" Target="https://www.bibleref.com/biblepassage/?search=John_16:13" TargetMode="External"/><Relationship Id="rId4" Type="http://schemas.openxmlformats.org/officeDocument/2006/relationships/hyperlink" Target="https://www.bibleref.com/biblepassage/?search=2_Peter_1:20-21" TargetMode="External"/><Relationship Id="rId9" Type="http://schemas.openxmlformats.org/officeDocument/2006/relationships/hyperlink" Target="https://www.blueletterbible.org/"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bibleref.com/biblepassage/?search=Isaiah_46:8-10" TargetMode="External"/><Relationship Id="rId13" Type="http://schemas.openxmlformats.org/officeDocument/2006/relationships/hyperlink" Target="https://www.bibleref.com/biblepassage/?search=1_Thessalonians_4:1" TargetMode="External"/><Relationship Id="rId18" Type="http://schemas.openxmlformats.org/officeDocument/2006/relationships/hyperlink" Target="https://www.bibleref.com/biblepassage/?search=James_1:27" TargetMode="External"/><Relationship Id="rId3" Type="http://schemas.openxmlformats.org/officeDocument/2006/relationships/hyperlink" Target="https://www.bibleref.com/biblepassage/?search=2_Peter_1:20-21" TargetMode="External"/><Relationship Id="rId21" Type="http://schemas.openxmlformats.org/officeDocument/2006/relationships/hyperlink" Target="https://www.bibleref.com/biblepassage/?search=Matthew_24:24" TargetMode="External"/><Relationship Id="rId7" Type="http://schemas.openxmlformats.org/officeDocument/2006/relationships/hyperlink" Target="https://www.bibleref.com/biblepassage/?search=Isaiah_45:6-7" TargetMode="External"/><Relationship Id="rId12" Type="http://schemas.openxmlformats.org/officeDocument/2006/relationships/hyperlink" Target="https://www.bibleref.com/biblepassage/?search=Ephesians_5:7-10" TargetMode="External"/><Relationship Id="rId17" Type="http://schemas.openxmlformats.org/officeDocument/2006/relationships/hyperlink" Target="https://www.bibleref.com/biblepassage/?search=Romans_12:2" TargetMode="External"/><Relationship Id="rId2" Type="http://schemas.openxmlformats.org/officeDocument/2006/relationships/hyperlink" Target="https://www.bibleref.com/biblepassage/?search=2_Timothy_3:16-17" TargetMode="External"/><Relationship Id="rId16" Type="http://schemas.openxmlformats.org/officeDocument/2006/relationships/hyperlink" Target="https://www.bibleref.com/biblepassage/?search=1_Peter_1:14-19" TargetMode="External"/><Relationship Id="rId20" Type="http://schemas.openxmlformats.org/officeDocument/2006/relationships/hyperlink" Target="https://www.bibleref.com/biblepassage/?search=1_Corinthians_6:9-10"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Job_40:6-14" TargetMode="External"/><Relationship Id="rId11" Type="http://schemas.openxmlformats.org/officeDocument/2006/relationships/hyperlink" Target="https://www.bibleref.com/biblepassage/?search=2_Timothy_3:13" TargetMode="External"/><Relationship Id="rId5" Type="http://schemas.openxmlformats.org/officeDocument/2006/relationships/hyperlink" Target="https://www.bibleref.com/biblepassage/?search=Jeremiah_9:23-24" TargetMode="External"/><Relationship Id="rId15" Type="http://schemas.openxmlformats.org/officeDocument/2006/relationships/hyperlink" Target="https://www.bibleref.com/biblepassage/?search=Hebrews_11:6" TargetMode="External"/><Relationship Id="rId10" Type="http://schemas.openxmlformats.org/officeDocument/2006/relationships/hyperlink" Target="https://www.bibleref.com/biblepassage/?search=Jeremiah_17:9" TargetMode="External"/><Relationship Id="rId19" Type="http://schemas.openxmlformats.org/officeDocument/2006/relationships/hyperlink" Target="https://www.bibleref.com/biblepassage/?search=Matthew_3:8" TargetMode="External"/><Relationship Id="rId4" Type="http://schemas.openxmlformats.org/officeDocument/2006/relationships/hyperlink" Target="https://www.bibleref.com/biblepassage/?search=1_John_5:20" TargetMode="External"/><Relationship Id="rId9" Type="http://schemas.openxmlformats.org/officeDocument/2006/relationships/hyperlink" Target="https://www.bibleref.com/biblepassage/?search=Philippians_2:12-13" TargetMode="External"/><Relationship Id="rId14" Type="http://schemas.openxmlformats.org/officeDocument/2006/relationships/hyperlink" Target="https://www.bibleref.com/biblepassage/?search=Ephesians_4:26-31" TargetMode="External"/><Relationship Id="rId22" Type="http://schemas.openxmlformats.org/officeDocument/2006/relationships/hyperlink" Target="https://www.bibleref.com/biblepassage/?search=Ephesians_4:11-14"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hyperlink" Target="https://www.bibleref.com/biblepassage/?search=Judges_2:13-17"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www.bibleref.com/Joshua/10/Joshua-10-11.html" TargetMode="External"/><Relationship Id="rId13" Type="http://schemas.openxmlformats.org/officeDocument/2006/relationships/hyperlink" Target="https://www.bibleref.com/biblepassage/?search=Joshua_24:14-18" TargetMode="External"/><Relationship Id="rId18" Type="http://schemas.openxmlformats.org/officeDocument/2006/relationships/hyperlink" Target="https://www.bibleref.com/biblepassage/?search=Colossians_2:10-12" TargetMode="External"/><Relationship Id="rId3" Type="http://schemas.openxmlformats.org/officeDocument/2006/relationships/hyperlink" Target="https://www.bibleref.com/Joshua/3/Joshua-chapter-3.html" TargetMode="External"/><Relationship Id="rId7" Type="http://schemas.openxmlformats.org/officeDocument/2006/relationships/hyperlink" Target="https://www.bibleref.com/Joshua/3/Joshua-3-10.html" TargetMode="External"/><Relationship Id="rId12" Type="http://schemas.openxmlformats.org/officeDocument/2006/relationships/hyperlink" Target="https://www.bibleref.com/Joshua/23/Joshua-chapter-23.html" TargetMode="External"/><Relationship Id="rId17" Type="http://schemas.openxmlformats.org/officeDocument/2006/relationships/hyperlink" Target="https://www.bibleref.com/Joshua/5/Joshua-chapter-5.html" TargetMode="External"/><Relationship Id="rId2" Type="http://schemas.openxmlformats.org/officeDocument/2006/relationships/notesSlide" Target="../notesSlides/notesSlide2.xml"/><Relationship Id="rId16" Type="http://schemas.openxmlformats.org/officeDocument/2006/relationships/hyperlink" Target="https://www.bibleref.com/Matthew/1/Matthew-1-5.html" TargetMode="External"/><Relationship Id="rId20" Type="http://schemas.openxmlformats.org/officeDocument/2006/relationships/hyperlink" Target="https://www.bibleref.com/biblepassage/?search=Hebrews_3:7-12" TargetMode="External"/><Relationship Id="rId1" Type="http://schemas.openxmlformats.org/officeDocument/2006/relationships/slideLayout" Target="../slideLayouts/slideLayout12.xml"/><Relationship Id="rId6" Type="http://schemas.openxmlformats.org/officeDocument/2006/relationships/hyperlink" Target="https://www.bibleref.com/biblepassage/?search=Joshua_5:13-15" TargetMode="External"/><Relationship Id="rId11" Type="http://schemas.openxmlformats.org/officeDocument/2006/relationships/hyperlink" Target="https://www.bibleref.com/Joshua/21/Joshua-21-45.html" TargetMode="External"/><Relationship Id="rId5" Type="http://schemas.openxmlformats.org/officeDocument/2006/relationships/hyperlink" Target="https://www.bibleref.com/biblepassage/?search=Joshua_5:1-12" TargetMode="External"/><Relationship Id="rId15" Type="http://schemas.openxmlformats.org/officeDocument/2006/relationships/hyperlink" Target="https://www.bibleref.com/Hebrews/11/Hebrews-11-31.html" TargetMode="External"/><Relationship Id="rId10" Type="http://schemas.openxmlformats.org/officeDocument/2006/relationships/hyperlink" Target="https://www.bibleref.com/Joshua/11/Joshua-11-23.html" TargetMode="External"/><Relationship Id="rId19" Type="http://schemas.openxmlformats.org/officeDocument/2006/relationships/hyperlink" Target="https://www.bibleref.com/Hebrews/6/Hebrews-6-18.html" TargetMode="External"/><Relationship Id="rId4" Type="http://schemas.openxmlformats.org/officeDocument/2006/relationships/hyperlink" Target="https://www.bibleref.com/biblepassage/?search=Exodus_14:10-22" TargetMode="External"/><Relationship Id="rId9" Type="http://schemas.openxmlformats.org/officeDocument/2006/relationships/hyperlink" Target="https://www.bibleref.com/Joshua/24/Joshua-24-12.html" TargetMode="External"/><Relationship Id="rId14" Type="http://schemas.openxmlformats.org/officeDocument/2006/relationships/hyperlink" Target="https://www.bibleref.com/Joshua/24/Joshua-24-31.html"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12" Type="http://schemas.openxmlformats.org/officeDocument/2006/relationships/hyperlink" Target="https://www.bibleref.com/Amos/3/Amos-3-7.html" TargetMode="Externa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s://www.bibleref.com/Judges/1/Judges-1-21.html" TargetMode="External"/><Relationship Id="rId3" Type="http://schemas.openxmlformats.org/officeDocument/2006/relationships/hyperlink" Target="https://www.bibleref.com/Deuteronomy/16/Deuteronomy-16-18.html" TargetMode="External"/><Relationship Id="rId7" Type="http://schemas.openxmlformats.org/officeDocument/2006/relationships/hyperlink" Target="https://www.bibleref.com/biblepassage/?search=2_Samuel_5:6-7" TargetMode="External"/><Relationship Id="rId2" Type="http://schemas.openxmlformats.org/officeDocument/2006/relationships/hyperlink" Target="https://www.bibleref.com/biblepassage/?search=Judges_2:16-19" TargetMode="External"/><Relationship Id="rId1" Type="http://schemas.openxmlformats.org/officeDocument/2006/relationships/slideLayout" Target="../slideLayouts/slideLayout6.xml"/><Relationship Id="rId6" Type="http://schemas.openxmlformats.org/officeDocument/2006/relationships/hyperlink" Target="https://www.bibleref.com/1-Samuel/10/1-Samuel-10-25.html" TargetMode="External"/><Relationship Id="rId11" Type="http://schemas.openxmlformats.org/officeDocument/2006/relationships/hyperlink" Target="https://www.bibleref.com/Judges/21/Judges-21-25.html" TargetMode="External"/><Relationship Id="rId5" Type="http://schemas.openxmlformats.org/officeDocument/2006/relationships/hyperlink" Target="https://www.bibleref.com/Judges/11/Judges-11-27.html" TargetMode="External"/><Relationship Id="rId10" Type="http://schemas.openxmlformats.org/officeDocument/2006/relationships/hyperlink" Target="https://www.bibleref.com/Judges/18/Judges-18-1.html" TargetMode="External"/><Relationship Id="rId4" Type="http://schemas.openxmlformats.org/officeDocument/2006/relationships/hyperlink" Target="https://www.bibleref.com/biblepassage/?search=Deuteronomy_19:16-17" TargetMode="External"/><Relationship Id="rId9" Type="http://schemas.openxmlformats.org/officeDocument/2006/relationships/hyperlink" Target="https://www.bibleref.com/Judges/17/Judges-17-6.html" TargetMode="Externa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hyperlink" Target="https://www.thegospelcoalition.org/course/judges/#themes-background"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hyperlink" Target="https://www.bibleref.com/biblepassage/?search=Judges_4:23-24" TargetMode="External"/><Relationship Id="rId13" Type="http://schemas.openxmlformats.org/officeDocument/2006/relationships/hyperlink" Target="https://www.bibleref.com/biblepassage/?search=Judges_13:21-26" TargetMode="External"/><Relationship Id="rId3" Type="http://schemas.openxmlformats.org/officeDocument/2006/relationships/hyperlink" Target="https://www.bibleref.com/biblepassage/?search=Judges_2:10-15" TargetMode="External"/><Relationship Id="rId7" Type="http://schemas.openxmlformats.org/officeDocument/2006/relationships/hyperlink" Target="https://www.bibleref.com/biblepassage/?search=Judges_4:1-4" TargetMode="External"/><Relationship Id="rId12" Type="http://schemas.openxmlformats.org/officeDocument/2006/relationships/hyperlink" Target="https://www.bibleref.com/Judges/13/Judges-13-1.html" TargetMode="External"/><Relationship Id="rId2" Type="http://schemas.openxmlformats.org/officeDocument/2006/relationships/hyperlink" Target="https://www.bibleref.com/biblepassage/?search=Judges_2:6-8" TargetMode="External"/><Relationship Id="rId1" Type="http://schemas.openxmlformats.org/officeDocument/2006/relationships/slideLayout" Target="../slideLayouts/slideLayout14.xml"/><Relationship Id="rId6" Type="http://schemas.openxmlformats.org/officeDocument/2006/relationships/hyperlink" Target="https://www.bibleref.com/biblepassage/?search=Judges_3:7-11" TargetMode="External"/><Relationship Id="rId11" Type="http://schemas.openxmlformats.org/officeDocument/2006/relationships/hyperlink" Target="https://www.bibleref.com/Judges/10/Judges-10-15.html" TargetMode="External"/><Relationship Id="rId5" Type="http://schemas.openxmlformats.org/officeDocument/2006/relationships/hyperlink" Target="https://www.bibleref.com/biblepassage/?search=Judges_2:16-19" TargetMode="External"/><Relationship Id="rId10" Type="http://schemas.openxmlformats.org/officeDocument/2006/relationships/hyperlink" Target="https://www.bibleref.com/biblepassage/?search=Judges_6:11-12" TargetMode="External"/><Relationship Id="rId4" Type="http://schemas.openxmlformats.org/officeDocument/2006/relationships/hyperlink" Target="https://www.bibleref.com/Judges/2/Judges-2-16.html" TargetMode="External"/><Relationship Id="rId9" Type="http://schemas.openxmlformats.org/officeDocument/2006/relationships/hyperlink" Target="https://www.bibleref.com/Judges/6/Judges-6-1.html" TargetMode="External"/><Relationship Id="rId14" Type="http://schemas.openxmlformats.org/officeDocument/2006/relationships/hyperlink" Target="https://www.bibleref.com/Judges/21/Judges-21-25.html" TargetMode="Externa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www.bibleref.com/biblepassage/?search=Judges_6:17-23" TargetMode="External"/><Relationship Id="rId13" Type="http://schemas.openxmlformats.org/officeDocument/2006/relationships/hyperlink" Target="https://www.bibleref.com/biblepassage/?search=Romans_12:1-2" TargetMode="External"/><Relationship Id="rId18" Type="http://schemas.openxmlformats.org/officeDocument/2006/relationships/hyperlink" Target="https://www.bibleref.com/biblepassage/?search=Judges_16:4-17" TargetMode="External"/><Relationship Id="rId3" Type="http://schemas.openxmlformats.org/officeDocument/2006/relationships/hyperlink" Target="https://www.bibleref.com/biblepassage/?search=Joshua_13:1-7" TargetMode="External"/><Relationship Id="rId7" Type="http://schemas.openxmlformats.org/officeDocument/2006/relationships/hyperlink" Target="https://www.bibleref.com/biblepassage/?search=Judges_6:11-40" TargetMode="External"/><Relationship Id="rId12" Type="http://schemas.openxmlformats.org/officeDocument/2006/relationships/hyperlink" Target="https://www.bibleref.com/biblepassage/?search=Matthew_12:38-40" TargetMode="External"/><Relationship Id="rId17" Type="http://schemas.openxmlformats.org/officeDocument/2006/relationships/hyperlink" Target="https://www.bibleref.com/biblepassage/?search=Judges_15:14-20" TargetMode="External"/><Relationship Id="rId2" Type="http://schemas.openxmlformats.org/officeDocument/2006/relationships/hyperlink" Target="https://www.bibleref.com/biblepassage/?search=Joshua_21:43-45" TargetMode="External"/><Relationship Id="rId16" Type="http://schemas.openxmlformats.org/officeDocument/2006/relationships/hyperlink" Target="https://www.bibleref.com/biblepassage/?search=Judges_14:3-4"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Judges_3:1-3" TargetMode="External"/><Relationship Id="rId11" Type="http://schemas.openxmlformats.org/officeDocument/2006/relationships/hyperlink" Target="https://www.bibleref.com/biblepassage/?search=Exodus_4:1-9" TargetMode="External"/><Relationship Id="rId5" Type="http://schemas.openxmlformats.org/officeDocument/2006/relationships/hyperlink" Target="https://www.bibleref.com/biblepassage/?search=Judges_2:19-22" TargetMode="External"/><Relationship Id="rId15" Type="http://schemas.openxmlformats.org/officeDocument/2006/relationships/hyperlink" Target="https://www.bibleref.com/biblepassage/?search=James_1:5-8" TargetMode="External"/><Relationship Id="rId10" Type="http://schemas.openxmlformats.org/officeDocument/2006/relationships/hyperlink" Target="https://www.bibleref.com/biblepassage/?search=Judges_6:11-21" TargetMode="External"/><Relationship Id="rId19" Type="http://schemas.openxmlformats.org/officeDocument/2006/relationships/hyperlink" Target="https://www.bibleref.com/biblepassage/?search=Hebrews_11:32-34" TargetMode="External"/><Relationship Id="rId4" Type="http://schemas.openxmlformats.org/officeDocument/2006/relationships/hyperlink" Target="https://www.bibleref.com/biblepassage/?search=Judges_1:18-19" TargetMode="External"/><Relationship Id="rId9" Type="http://schemas.openxmlformats.org/officeDocument/2006/relationships/hyperlink" Target="https://www.bibleref.com/biblepassage/?search=Judges_6:36-40" TargetMode="External"/><Relationship Id="rId14" Type="http://schemas.openxmlformats.org/officeDocument/2006/relationships/hyperlink" Target="https://www.bibleref.com/biblepassage/?search=Philippians_4:6-7"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5.xml"/><Relationship Id="rId6" Type="http://schemas.openxmlformats.org/officeDocument/2006/relationships/hyperlink" Target="https://www.bibleref.com/Judges/21/Judges-21-25.html" TargetMode="External"/><Relationship Id="rId5" Type="http://schemas.openxmlformats.org/officeDocument/2006/relationships/hyperlink" Target="https://www.bibleref.com/biblepassage/?search=Judges_2:6-8" TargetMode="External"/><Relationship Id="rId4" Type="http://schemas.openxmlformats.org/officeDocument/2006/relationships/image" Target="../media/image17.jpg"/></Relationships>
</file>

<file path=ppt/slides/_rels/slide23.xml.rels><?xml version="1.0" encoding="UTF-8" standalone="yes"?>
<Relationships xmlns="http://schemas.openxmlformats.org/package/2006/relationships"><Relationship Id="rId8" Type="http://schemas.openxmlformats.org/officeDocument/2006/relationships/hyperlink" Target="https://www.bibleref.com/biblepassage/?search=Judges_2:17-23" TargetMode="External"/><Relationship Id="rId13" Type="http://schemas.openxmlformats.org/officeDocument/2006/relationships/hyperlink" Target="https://www.bibleref.com/biblepassage/?search=Luke_1:26-31" TargetMode="External"/><Relationship Id="rId3" Type="http://schemas.openxmlformats.org/officeDocument/2006/relationships/hyperlink" Target="https://www.bibleref.com/Joshua/11/Joshua-11-23.html" TargetMode="External"/><Relationship Id="rId7" Type="http://schemas.openxmlformats.org/officeDocument/2006/relationships/hyperlink" Target="https://www.bibleref.com/Judges/2/Judges-2-18.html" TargetMode="External"/><Relationship Id="rId12" Type="http://schemas.openxmlformats.org/officeDocument/2006/relationships/hyperlink" Target="https://www.bibleref.com/biblepassage/?search=Judges_13:6-7" TargetMode="External"/><Relationship Id="rId17" Type="http://schemas.openxmlformats.org/officeDocument/2006/relationships/hyperlink" Target="https://www.bibleref.com/biblepassage/?search=Colossians_1:13-18" TargetMode="External"/><Relationship Id="rId2" Type="http://schemas.openxmlformats.org/officeDocument/2006/relationships/notesSlide" Target="../notesSlides/notesSlide3.xml"/><Relationship Id="rId16" Type="http://schemas.openxmlformats.org/officeDocument/2006/relationships/hyperlink" Target="https://www.bibleref.com/biblepassage/?search=Philippians_2:5-11" TargetMode="External"/><Relationship Id="rId1" Type="http://schemas.openxmlformats.org/officeDocument/2006/relationships/slideLayout" Target="../slideLayouts/slideLayout12.xml"/><Relationship Id="rId6" Type="http://schemas.openxmlformats.org/officeDocument/2006/relationships/hyperlink" Target="https://www.bibleref.com/biblepassage/?search=Judges_3:1-2" TargetMode="External"/><Relationship Id="rId11" Type="http://schemas.openxmlformats.org/officeDocument/2006/relationships/hyperlink" Target="https://www.bibleref.com/biblepassage/?search=Genesis_12:2-7" TargetMode="External"/><Relationship Id="rId5" Type="http://schemas.openxmlformats.org/officeDocument/2006/relationships/hyperlink" Target="https://www.bibleref.com/biblepassage/?search=Judges_2:10-13" TargetMode="External"/><Relationship Id="rId15" Type="http://schemas.openxmlformats.org/officeDocument/2006/relationships/hyperlink" Target="https://www.bibleref.com/biblepassage/?search=Romans_5:6-11" TargetMode="External"/><Relationship Id="rId10" Type="http://schemas.openxmlformats.org/officeDocument/2006/relationships/hyperlink" Target="https://www.bibleref.com/Judges/19/Judges-chapter-19.html" TargetMode="External"/><Relationship Id="rId4" Type="http://schemas.openxmlformats.org/officeDocument/2006/relationships/hyperlink" Target="https://www.bibleref.com/Joshua/21/Joshua-21-45.html" TargetMode="External"/><Relationship Id="rId9" Type="http://schemas.openxmlformats.org/officeDocument/2006/relationships/hyperlink" Target="https://www.bibleref.com/Judges/9/Judges-chapter-9.html" TargetMode="External"/><Relationship Id="rId14" Type="http://schemas.openxmlformats.org/officeDocument/2006/relationships/hyperlink" Target="https://www.bibleref.com/biblepassage/?search=Jonah_3:4-10"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bibleref.com/2-Timothy/2/2-Timothy-2-13.html" TargetMode="External"/><Relationship Id="rId2" Type="http://schemas.openxmlformats.org/officeDocument/2006/relationships/hyperlink" Target="https://www.bibleref.com/Hebrews/12/Hebrews-12-6.html"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1_Corinthians_1:8-9" TargetMode="External"/><Relationship Id="rId5" Type="http://schemas.openxmlformats.org/officeDocument/2006/relationships/hyperlink" Target="https://www.bibleref.com/1-John/1/1-John-1-9.html" TargetMode="External"/><Relationship Id="rId4" Type="http://schemas.openxmlformats.org/officeDocument/2006/relationships/hyperlink" Target="https://www.bibleref.com/1-Thessalonians/5/1-Thessalonians-5-24.html"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bibleref.com/Judges/21/Judges-21-25.html" TargetMode="External"/><Relationship Id="rId1" Type="http://schemas.openxmlformats.org/officeDocument/2006/relationships/slideLayout" Target="../slideLayouts/slideLayout4.xml"/><Relationship Id="rId4" Type="http://schemas.microsoft.com/office/2007/relationships/hdphoto" Target="../media/hdphoto2.wdp"/></Relationships>
</file>

<file path=ppt/slides/_rels/slide26.xml.rels><?xml version="1.0" encoding="UTF-8" standalone="yes"?>
<Relationships xmlns="http://schemas.openxmlformats.org/package/2006/relationships"><Relationship Id="rId8" Type="http://schemas.openxmlformats.org/officeDocument/2006/relationships/hyperlink" Target="https://webstersdictionary1828.com/" TargetMode="External"/><Relationship Id="rId3" Type="http://schemas.microsoft.com/office/2007/relationships/hdphoto" Target="../media/hdphoto3.wdp"/><Relationship Id="rId7" Type="http://schemas.openxmlformats.org/officeDocument/2006/relationships/hyperlink" Target="https://answersingenesis.org/" TargetMode="External"/><Relationship Id="rId2" Type="http://schemas.openxmlformats.org/officeDocument/2006/relationships/image" Target="../media/image19.png"/><Relationship Id="rId1" Type="http://schemas.openxmlformats.org/officeDocument/2006/relationships/slideLayout" Target="../slideLayouts/slideLayout17.xml"/><Relationship Id="rId6" Type="http://schemas.openxmlformats.org/officeDocument/2006/relationships/hyperlink" Target="https://www.precept.org/" TargetMode="External"/><Relationship Id="rId5" Type="http://schemas.openxmlformats.org/officeDocument/2006/relationships/hyperlink" Target="https://www.gotquestions.org/" TargetMode="External"/><Relationship Id="rId4" Type="http://schemas.openxmlformats.org/officeDocument/2006/relationships/hyperlink" Target="https://www.gty.org/" TargetMode="External"/><Relationship Id="rId9" Type="http://schemas.openxmlformats.org/officeDocument/2006/relationships/hyperlink" Target="https://www.bibleref.com/"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hyperlink" Target="https://www.bibleref.com/biblepassage/?search=Judges_2:13-17"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www.bibleref.com/biblepassage/?search=Judges_6:17-23" TargetMode="External"/><Relationship Id="rId13" Type="http://schemas.openxmlformats.org/officeDocument/2006/relationships/hyperlink" Target="https://www.bibleref.com/biblepassage/?search=Romans_12:1-2" TargetMode="External"/><Relationship Id="rId18" Type="http://schemas.openxmlformats.org/officeDocument/2006/relationships/hyperlink" Target="https://www.bibleref.com/biblepassage/?search=Judges_16:4-17" TargetMode="External"/><Relationship Id="rId3" Type="http://schemas.openxmlformats.org/officeDocument/2006/relationships/hyperlink" Target="https://www.bibleref.com/biblepassage/?search=Joshua_13:1-7" TargetMode="External"/><Relationship Id="rId7" Type="http://schemas.openxmlformats.org/officeDocument/2006/relationships/hyperlink" Target="https://www.bibleref.com/biblepassage/?search=Judges_6:11-40" TargetMode="External"/><Relationship Id="rId12" Type="http://schemas.openxmlformats.org/officeDocument/2006/relationships/hyperlink" Target="https://www.bibleref.com/biblepassage/?search=Matthew_12:38-40" TargetMode="External"/><Relationship Id="rId17" Type="http://schemas.openxmlformats.org/officeDocument/2006/relationships/hyperlink" Target="https://www.bibleref.com/biblepassage/?search=Judges_15:14-20" TargetMode="External"/><Relationship Id="rId2" Type="http://schemas.openxmlformats.org/officeDocument/2006/relationships/hyperlink" Target="https://www.bibleref.com/biblepassage/?search=Joshua_21:43-45" TargetMode="External"/><Relationship Id="rId16" Type="http://schemas.openxmlformats.org/officeDocument/2006/relationships/hyperlink" Target="https://www.bibleref.com/biblepassage/?search=Judges_14:3-4"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Judges_3:1-3" TargetMode="External"/><Relationship Id="rId11" Type="http://schemas.openxmlformats.org/officeDocument/2006/relationships/hyperlink" Target="https://www.bibleref.com/biblepassage/?search=Exodus_4:1-9" TargetMode="External"/><Relationship Id="rId5" Type="http://schemas.openxmlformats.org/officeDocument/2006/relationships/hyperlink" Target="https://www.bibleref.com/biblepassage/?search=Judges_2:19-22" TargetMode="External"/><Relationship Id="rId15" Type="http://schemas.openxmlformats.org/officeDocument/2006/relationships/hyperlink" Target="https://www.bibleref.com/biblepassage/?search=James_1:5-8" TargetMode="External"/><Relationship Id="rId10" Type="http://schemas.openxmlformats.org/officeDocument/2006/relationships/hyperlink" Target="https://www.bibleref.com/biblepassage/?search=Judges_6:11-21" TargetMode="External"/><Relationship Id="rId19" Type="http://schemas.openxmlformats.org/officeDocument/2006/relationships/hyperlink" Target="https://www.bibleref.com/biblepassage/?search=Hebrews_11:32-34" TargetMode="External"/><Relationship Id="rId4" Type="http://schemas.openxmlformats.org/officeDocument/2006/relationships/hyperlink" Target="https://www.bibleref.com/biblepassage/?search=Judges_1:18-19" TargetMode="External"/><Relationship Id="rId9" Type="http://schemas.openxmlformats.org/officeDocument/2006/relationships/hyperlink" Target="https://www.bibleref.com/biblepassage/?search=Judges_6:36-40" TargetMode="External"/><Relationship Id="rId14" Type="http://schemas.openxmlformats.org/officeDocument/2006/relationships/hyperlink" Target="https://www.bibleref.com/biblepassage/?search=Philippians_4:6-7"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bibleref.com/Judges/21/Judges-21-25.html" TargetMode="External"/><Relationship Id="rId1" Type="http://schemas.openxmlformats.org/officeDocument/2006/relationships/slideLayout" Target="../slideLayouts/slideLayout4.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53" name="Rectangle 52">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371787" y="1741337"/>
            <a:ext cx="5448730" cy="1687663"/>
          </a:xfrm>
        </p:spPr>
        <p:txBody>
          <a:bodyPr anchor="b">
            <a:normAutofit/>
          </a:bodyPr>
          <a:lstStyle/>
          <a:p>
            <a:r>
              <a:rPr lang="en-US" sz="4400" b="1" dirty="0">
                <a:solidFill>
                  <a:schemeClr val="tx2"/>
                </a:solidFill>
              </a:rPr>
              <a:t>JUDGES</a:t>
            </a:r>
          </a:p>
        </p:txBody>
      </p:sp>
      <p:sp>
        <p:nvSpPr>
          <p:cNvPr id="3" name="Subtitle 2"/>
          <p:cNvSpPr>
            <a:spLocks noGrp="1"/>
          </p:cNvSpPr>
          <p:nvPr>
            <p:ph type="subTitle" idx="1"/>
          </p:nvPr>
        </p:nvSpPr>
        <p:spPr>
          <a:xfrm>
            <a:off x="3384456" y="3515188"/>
            <a:ext cx="5449982" cy="682079"/>
          </a:xfrm>
        </p:spPr>
        <p:txBody>
          <a:bodyPr>
            <a:normAutofit/>
          </a:bodyPr>
          <a:lstStyle/>
          <a:p>
            <a:pPr>
              <a:spcAft>
                <a:spcPts val="600"/>
              </a:spcAft>
            </a:pPr>
            <a:r>
              <a:rPr lang="en-US" sz="3200" dirty="0">
                <a:solidFill>
                  <a:schemeClr val="tx2"/>
                </a:solidFill>
              </a:rPr>
              <a:t>Book 7</a:t>
            </a:r>
          </a:p>
        </p:txBody>
      </p:sp>
      <p:grpSp>
        <p:nvGrpSpPr>
          <p:cNvPr id="55" name="Group 54">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56" name="Freeform: Shape 55">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Freeform: Shape 56">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Shape 57">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Shape 58">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1" name="Group 60">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62" name="Freeform: Shape 61">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Shape 62">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Freeform: Shape 63">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dirty="0"/>
            </a:p>
          </p:txBody>
        </p:sp>
        <p:sp>
          <p:nvSpPr>
            <p:cNvPr id="65" name="Freeform: Shape 64">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Slide Number Placeholder 9">
            <a:extLst>
              <a:ext uri="{FF2B5EF4-FFF2-40B4-BE49-F238E27FC236}">
                <a16:creationId xmlns:a16="http://schemas.microsoft.com/office/drawing/2014/main" id="{471F100A-E1BF-43A5-998B-216D87C87B69}"/>
              </a:ext>
            </a:extLst>
          </p:cNvPr>
          <p:cNvSpPr>
            <a:spLocks noGrp="1"/>
          </p:cNvSpPr>
          <p:nvPr>
            <p:ph type="sldNum" sz="quarter" idx="12"/>
          </p:nvPr>
        </p:nvSpPr>
        <p:spPr>
          <a:xfrm>
            <a:off x="10405240" y="6356350"/>
            <a:ext cx="948559" cy="365125"/>
          </a:xfrm>
        </p:spPr>
        <p:txBody>
          <a:bodyPr>
            <a:normAutofit/>
          </a:bodyPr>
          <a:lstStyle/>
          <a:p>
            <a:pPr>
              <a:spcAft>
                <a:spcPts val="600"/>
              </a:spcAft>
            </a:pPr>
            <a:fld id="{EB37DED6-D4C7-42EE-AB49-D2E39E64FDE4}" type="slidenum">
              <a:rPr lang="en-US"/>
              <a:pPr>
                <a:spcAft>
                  <a:spcPts val="600"/>
                </a:spcAft>
              </a:pPr>
              <a:t>1</a:t>
            </a:fld>
            <a:endParaRPr lang="en-US" dirty="0"/>
          </a:p>
        </p:txBody>
      </p:sp>
      <p:sp>
        <p:nvSpPr>
          <p:cNvPr id="4" name="TextBox 3">
            <a:extLst>
              <a:ext uri="{FF2B5EF4-FFF2-40B4-BE49-F238E27FC236}">
                <a16:creationId xmlns:a16="http://schemas.microsoft.com/office/drawing/2014/main" id="{0862AB2A-0018-FF8A-14E7-7F0163E69FA0}"/>
              </a:ext>
            </a:extLst>
          </p:cNvPr>
          <p:cNvSpPr txBox="1"/>
          <p:nvPr/>
        </p:nvSpPr>
        <p:spPr>
          <a:xfrm>
            <a:off x="5381275" y="6352454"/>
            <a:ext cx="2215214" cy="365760"/>
          </a:xfrm>
          <a:prstGeom prst="rect">
            <a:avLst/>
          </a:prstGeom>
          <a:noFill/>
        </p:spPr>
        <p:txBody>
          <a:bodyPr wrap="square" rtlCol="0">
            <a:spAutoFit/>
          </a:bodyPr>
          <a:lstStyle/>
          <a:p>
            <a:r>
              <a:rPr lang="en-US" sz="1200" dirty="0">
                <a:solidFill>
                  <a:schemeClr val="tx1">
                    <a:tint val="75000"/>
                  </a:schemeClr>
                </a:solidFill>
              </a:rPr>
              <a:t>To God Alone Be the Glory</a:t>
            </a:r>
          </a:p>
        </p:txBody>
      </p:sp>
      <p:sp>
        <p:nvSpPr>
          <p:cNvPr id="5" name="TextBox 4">
            <a:extLst>
              <a:ext uri="{FF2B5EF4-FFF2-40B4-BE49-F238E27FC236}">
                <a16:creationId xmlns:a16="http://schemas.microsoft.com/office/drawing/2014/main" id="{CF438C84-B3D0-A0E4-1AA7-1FFBCE631469}"/>
              </a:ext>
            </a:extLst>
          </p:cNvPr>
          <p:cNvSpPr txBox="1"/>
          <p:nvPr/>
        </p:nvSpPr>
        <p:spPr>
          <a:xfrm>
            <a:off x="773824" y="6375349"/>
            <a:ext cx="2240542" cy="365760"/>
          </a:xfrm>
          <a:prstGeom prst="rect">
            <a:avLst/>
          </a:prstGeom>
          <a:noFill/>
        </p:spPr>
        <p:txBody>
          <a:bodyPr wrap="square" rtlCol="0">
            <a:spAutoFit/>
          </a:bodyPr>
          <a:lstStyle/>
          <a:p>
            <a:pPr algn="ctr"/>
            <a:r>
              <a:rPr lang="en-US" sz="1100" dirty="0">
                <a:solidFill>
                  <a:schemeClr val="tx1">
                    <a:tint val="75000"/>
                  </a:schemeClr>
                </a:solidFill>
              </a:rPr>
              <a:t>© 2026 RCI. All rights reserved.</a:t>
            </a:r>
          </a:p>
        </p:txBody>
      </p:sp>
    </p:spTree>
    <p:extLst>
      <p:ext uri="{BB962C8B-B14F-4D97-AF65-F5344CB8AC3E}">
        <p14:creationId xmlns:p14="http://schemas.microsoft.com/office/powerpoint/2010/main" val="17366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FF272-7E9C-9D0C-8182-F53EA153FE39}"/>
              </a:ext>
            </a:extLst>
          </p:cNvPr>
          <p:cNvSpPr>
            <a:spLocks noGrp="1"/>
          </p:cNvSpPr>
          <p:nvPr>
            <p:ph type="title"/>
          </p:nvPr>
        </p:nvSpPr>
        <p:spPr>
          <a:xfrm>
            <a:off x="1295399" y="639756"/>
            <a:ext cx="5334001" cy="764954"/>
          </a:xfrm>
        </p:spPr>
        <p:txBody>
          <a:bodyPr>
            <a:normAutofit/>
          </a:bodyPr>
          <a:lstStyle/>
          <a:p>
            <a:r>
              <a:rPr lang="en-US" dirty="0"/>
              <a:t>What is the Holy Bible?</a:t>
            </a:r>
          </a:p>
        </p:txBody>
      </p:sp>
      <p:sp>
        <p:nvSpPr>
          <p:cNvPr id="3" name="Slide Number Placeholder 2">
            <a:extLst>
              <a:ext uri="{FF2B5EF4-FFF2-40B4-BE49-F238E27FC236}">
                <a16:creationId xmlns:a16="http://schemas.microsoft.com/office/drawing/2014/main" id="{0A7887E0-D8C3-A41D-8B1A-F0932683125C}"/>
              </a:ext>
            </a:extLst>
          </p:cNvPr>
          <p:cNvSpPr>
            <a:spLocks noGrp="1"/>
          </p:cNvSpPr>
          <p:nvPr>
            <p:ph type="sldNum" sz="quarter" idx="12"/>
          </p:nvPr>
        </p:nvSpPr>
        <p:spPr/>
        <p:txBody>
          <a:bodyPr/>
          <a:lstStyle/>
          <a:p>
            <a:pPr defTabSz="914126">
              <a:defRPr/>
            </a:pPr>
            <a:fld id="{AAEAE4A8-A6E5-453E-B946-FB774B73F48C}" type="slidenum">
              <a:rPr lang="en-US" sz="2399">
                <a:solidFill>
                  <a:prstClr val="black">
                    <a:tint val="75000"/>
                  </a:prstClr>
                </a:solidFill>
                <a:latin typeface="Calibri" panose="020F0502020204030204"/>
              </a:rPr>
              <a:pPr defTabSz="914126">
                <a:defRPr/>
              </a:pPr>
              <a:t>2</a:t>
            </a:fld>
            <a:endParaRPr lang="en-US" sz="2399" dirty="0">
              <a:solidFill>
                <a:prstClr val="black">
                  <a:tint val="75000"/>
                </a:prstClr>
              </a:solidFill>
              <a:latin typeface="Calibri" panose="020F0502020204030204"/>
            </a:endParaRPr>
          </a:p>
        </p:txBody>
      </p:sp>
      <p:sp>
        <p:nvSpPr>
          <p:cNvPr id="6" name="TextBox 5">
            <a:extLst>
              <a:ext uri="{FF2B5EF4-FFF2-40B4-BE49-F238E27FC236}">
                <a16:creationId xmlns:a16="http://schemas.microsoft.com/office/drawing/2014/main" id="{68125F94-882A-846A-61B0-976F650676D3}"/>
              </a:ext>
            </a:extLst>
          </p:cNvPr>
          <p:cNvSpPr txBox="1"/>
          <p:nvPr/>
        </p:nvSpPr>
        <p:spPr>
          <a:xfrm>
            <a:off x="1295401" y="2001267"/>
            <a:ext cx="10218323" cy="3612805"/>
          </a:xfrm>
          <a:prstGeom prst="rect">
            <a:avLst/>
          </a:prstGeom>
          <a:noFill/>
        </p:spPr>
        <p:txBody>
          <a:bodyPr wrap="square" rtlCol="0">
            <a:spAutoFit/>
          </a:bodyPr>
          <a:lstStyle/>
          <a:p>
            <a:pPr defTabSz="914126">
              <a:defRPr/>
            </a:pPr>
            <a:r>
              <a:rPr lang="en-US" sz="1400" dirty="0">
                <a:solidFill>
                  <a:prstClr val="black"/>
                </a:solidFill>
                <a:latin typeface="Calibri" panose="020F0502020204030204"/>
              </a:rPr>
              <a:t>The Holy Bible is a collection of writings that includes 66 books in English editions. The Bible consists of two parts, the Old Testament and New Testament. The word testament means covenant. The Old Testament includes 39 books, and the New Testament includes 27 books.</a:t>
            </a:r>
          </a:p>
          <a:p>
            <a:pPr defTabSz="914126">
              <a:defRPr/>
            </a:pPr>
            <a:endParaRPr lang="en-US" sz="1400" dirty="0">
              <a:solidFill>
                <a:prstClr val="black"/>
              </a:solidFill>
              <a:latin typeface="Calibri" panose="020F0502020204030204"/>
            </a:endParaRPr>
          </a:p>
          <a:p>
            <a:pPr defTabSz="914126">
              <a:defRPr/>
            </a:pPr>
            <a:r>
              <a:rPr lang="en-US" sz="1400" dirty="0">
                <a:solidFill>
                  <a:prstClr val="black"/>
                </a:solidFill>
                <a:latin typeface="Calibri" panose="020F0502020204030204"/>
              </a:rPr>
              <a:t>These 66 books were written over approximately 1,400 years by 40 different authors in Hebrew, Aramaic, and Greek. The Old Testament writings were affirmed by Jewish leaders, and moreover, by Jesus Christ.</a:t>
            </a:r>
            <a:r>
              <a:rPr lang="en-US" sz="1400" baseline="30000" dirty="0">
                <a:solidFill>
                  <a:prstClr val="black"/>
                </a:solidFill>
                <a:latin typeface="Calibri" panose="020F0502020204030204"/>
              </a:rPr>
              <a:t>1</a:t>
            </a:r>
            <a:r>
              <a:rPr lang="en-US" sz="1400" dirty="0">
                <a:solidFill>
                  <a:prstClr val="black"/>
                </a:solidFill>
                <a:latin typeface="Calibri" panose="020F0502020204030204"/>
              </a:rPr>
              <a:t> The New Testament writings were confirmed by early church leaders. The 66 books of the Bible are the inspired words of God that are used to make and mature disciples of the One true God through Jesus Christ, his Son (</a:t>
            </a:r>
            <a:r>
              <a:rPr lang="en-US" sz="1400" dirty="0">
                <a:solidFill>
                  <a:prstClr val="black"/>
                </a:solidFill>
                <a:latin typeface="Calibri" panose="020F0502020204030204"/>
                <a:hlinkClick r:id="rId2"/>
              </a:rPr>
              <a:t>Matthew 28:18-20</a:t>
            </a:r>
            <a:r>
              <a:rPr lang="en-US" sz="1400" dirty="0">
                <a:solidFill>
                  <a:prstClr val="black"/>
                </a:solidFill>
                <a:latin typeface="Calibri" panose="020F0502020204030204"/>
              </a:rPr>
              <a:t>, </a:t>
            </a:r>
            <a:r>
              <a:rPr lang="en-US" sz="1400" dirty="0">
                <a:solidFill>
                  <a:prstClr val="black"/>
                </a:solidFill>
                <a:latin typeface="Calibri" panose="020F0502020204030204"/>
                <a:hlinkClick r:id="rId3"/>
              </a:rPr>
              <a:t>2 Timothy 3:16-17</a:t>
            </a:r>
            <a:r>
              <a:rPr lang="en-US" sz="1400" dirty="0">
                <a:solidFill>
                  <a:prstClr val="black"/>
                </a:solidFill>
                <a:latin typeface="Calibri" panose="020F0502020204030204"/>
              </a:rPr>
              <a:t>). The Bible was not created by mere human wisdom but was inspired by God (</a:t>
            </a:r>
            <a:r>
              <a:rPr lang="en-US" sz="1400" dirty="0">
                <a:solidFill>
                  <a:prstClr val="black"/>
                </a:solidFill>
                <a:latin typeface="Calibri" panose="020F0502020204030204"/>
                <a:hlinkClick r:id="rId4"/>
              </a:rPr>
              <a:t>2 Peter 1:20-21</a:t>
            </a:r>
            <a:r>
              <a:rPr lang="en-US" sz="1400" dirty="0">
                <a:solidFill>
                  <a:prstClr val="black"/>
                </a:solidFill>
                <a:latin typeface="Calibri" panose="020F0502020204030204"/>
              </a:rPr>
              <a:t>), is interpreted by His Holy Spirit (</a:t>
            </a:r>
            <a:r>
              <a:rPr lang="en-US" sz="1400" dirty="0">
                <a:solidFill>
                  <a:prstClr val="black"/>
                </a:solidFill>
                <a:latin typeface="Calibri" panose="020F0502020204030204"/>
                <a:hlinkClick r:id="rId5"/>
              </a:rPr>
              <a:t>John 16:13</a:t>
            </a:r>
            <a:r>
              <a:rPr lang="en-US" sz="1400" dirty="0">
                <a:solidFill>
                  <a:prstClr val="black"/>
                </a:solidFill>
                <a:latin typeface="Calibri" panose="020F0502020204030204"/>
              </a:rPr>
              <a:t>, </a:t>
            </a:r>
            <a:r>
              <a:rPr lang="en-US" sz="1400" dirty="0">
                <a:solidFill>
                  <a:prstClr val="black"/>
                </a:solidFill>
                <a:latin typeface="Calibri" panose="020F0502020204030204"/>
                <a:hlinkClick r:id="rId6"/>
              </a:rPr>
              <a:t>Matthew 23:8-10</a:t>
            </a:r>
            <a:r>
              <a:rPr lang="en-US" sz="1400" dirty="0">
                <a:solidFill>
                  <a:prstClr val="black"/>
                </a:solidFill>
                <a:latin typeface="Calibri" panose="020F0502020204030204"/>
              </a:rPr>
              <a:t>), and will last forever (</a:t>
            </a:r>
            <a:r>
              <a:rPr lang="en-US" sz="1400" dirty="0">
                <a:solidFill>
                  <a:prstClr val="black"/>
                </a:solidFill>
                <a:latin typeface="Calibri" panose="020F0502020204030204"/>
                <a:hlinkClick r:id="rId7"/>
              </a:rPr>
              <a:t>Matthew 24:35</a:t>
            </a:r>
            <a:r>
              <a:rPr lang="en-US" sz="1400" dirty="0">
                <a:solidFill>
                  <a:prstClr val="black"/>
                </a:solidFill>
                <a:latin typeface="Calibri" panose="020F0502020204030204"/>
              </a:rPr>
              <a:t>).</a:t>
            </a:r>
            <a:r>
              <a:rPr lang="en-US" sz="1400" baseline="30000" dirty="0">
                <a:solidFill>
                  <a:prstClr val="black"/>
                </a:solidFill>
                <a:latin typeface="Calibri" panose="020F0502020204030204"/>
              </a:rPr>
              <a:t>2</a:t>
            </a:r>
          </a:p>
          <a:p>
            <a:pPr defTabSz="914126">
              <a:defRPr/>
            </a:pPr>
            <a:endParaRPr lang="en-US" sz="1400" dirty="0">
              <a:solidFill>
                <a:prstClr val="black"/>
              </a:solidFill>
              <a:latin typeface="Calibri" panose="020F0502020204030204"/>
            </a:endParaRPr>
          </a:p>
          <a:p>
            <a:pPr defTabSz="914126">
              <a:defRPr/>
            </a:pPr>
            <a:r>
              <a:rPr lang="en-US" sz="1400" dirty="0">
                <a:solidFill>
                  <a:prstClr val="black"/>
                </a:solidFill>
                <a:latin typeface="Calibri" panose="020F0502020204030204"/>
              </a:rPr>
              <a:t>If you do a phrase search on the Bible you will find the phrase "the word of the Lord" and "Thus says the Lord" more than 700 times.</a:t>
            </a:r>
            <a:r>
              <a:rPr lang="en-US" sz="1400" baseline="30000" dirty="0">
                <a:solidFill>
                  <a:prstClr val="black"/>
                </a:solidFill>
                <a:latin typeface="Calibri" panose="020F0502020204030204"/>
              </a:rPr>
              <a:t>3</a:t>
            </a:r>
            <a:r>
              <a:rPr lang="en-US" sz="1400" dirty="0">
                <a:solidFill>
                  <a:prstClr val="black"/>
                </a:solidFill>
                <a:latin typeface="Calibri" panose="020F0502020204030204"/>
              </a:rPr>
              <a:t> In addition, this book has given reasonable evidence to the claim of being God’s word by:​</a:t>
            </a:r>
          </a:p>
          <a:p>
            <a:pPr defTabSz="914126">
              <a:defRPr/>
            </a:pPr>
            <a:endParaRPr lang="en-US" sz="1400" dirty="0">
              <a:solidFill>
                <a:prstClr val="black"/>
              </a:solidFill>
              <a:latin typeface="Calibri" panose="020F0502020204030204"/>
            </a:endParaRPr>
          </a:p>
          <a:p>
            <a:pPr marL="742727" lvl="1" indent="-285664" defTabSz="914126">
              <a:lnSpc>
                <a:spcPct val="110000"/>
              </a:lnSpc>
              <a:buFont typeface="Wingdings" panose="05000000000000000000" pitchFamily="2" charset="2"/>
              <a:buChar char="§"/>
              <a:defRPr/>
            </a:pPr>
            <a:r>
              <a:rPr lang="en-US" sz="1400" dirty="0">
                <a:solidFill>
                  <a:prstClr val="black"/>
                </a:solidFill>
                <a:latin typeface="Calibri" panose="020F0502020204030204"/>
              </a:rPr>
              <a:t>providing answers that conform with the reality we see around us.</a:t>
            </a:r>
          </a:p>
          <a:p>
            <a:pPr marL="742727" lvl="1" indent="-285664" defTabSz="914126">
              <a:lnSpc>
                <a:spcPct val="110000"/>
              </a:lnSpc>
              <a:buFont typeface="Wingdings" panose="05000000000000000000" pitchFamily="2" charset="2"/>
              <a:buChar char="§"/>
              <a:defRPr/>
            </a:pPr>
            <a:r>
              <a:rPr lang="en-US" sz="1400" dirty="0">
                <a:solidFill>
                  <a:prstClr val="black"/>
                </a:solidFill>
                <a:latin typeface="Calibri" panose="020F0502020204030204"/>
              </a:rPr>
              <a:t>being a reliable collection of historical documents.</a:t>
            </a:r>
          </a:p>
          <a:p>
            <a:pPr marL="742727" lvl="1" indent="-285664" defTabSz="914126">
              <a:lnSpc>
                <a:spcPct val="110000"/>
              </a:lnSpc>
              <a:buFont typeface="Wingdings" panose="05000000000000000000" pitchFamily="2" charset="2"/>
              <a:buChar char="§"/>
              <a:defRPr/>
            </a:pPr>
            <a:r>
              <a:rPr lang="en-US" sz="1400" dirty="0">
                <a:solidFill>
                  <a:prstClr val="black"/>
                </a:solidFill>
                <a:latin typeface="Calibri" panose="020F0502020204030204"/>
              </a:rPr>
              <a:t>containing eyewitness accounts that were written during the lifetimes of other eyewitnesses. </a:t>
            </a:r>
          </a:p>
          <a:p>
            <a:pPr marL="742727" lvl="1" indent="-285664" defTabSz="914126">
              <a:lnSpc>
                <a:spcPct val="110000"/>
              </a:lnSpc>
              <a:buFont typeface="Wingdings" panose="05000000000000000000" pitchFamily="2" charset="2"/>
              <a:buChar char="§"/>
              <a:defRPr/>
            </a:pPr>
            <a:r>
              <a:rPr lang="en-US" sz="1400" dirty="0">
                <a:solidFill>
                  <a:prstClr val="black"/>
                </a:solidFill>
                <a:latin typeface="Calibri" panose="020F0502020204030204"/>
              </a:rPr>
              <a:t>recording supernatural events that took place in fulfillment of specific prophecies.</a:t>
            </a:r>
            <a:r>
              <a:rPr lang="en-US" sz="1400" baseline="30000" dirty="0">
                <a:solidFill>
                  <a:prstClr val="black"/>
                </a:solidFill>
                <a:latin typeface="Calibri" panose="020F0502020204030204"/>
              </a:rPr>
              <a:t>4</a:t>
            </a:r>
          </a:p>
        </p:txBody>
      </p:sp>
      <p:sp>
        <p:nvSpPr>
          <p:cNvPr id="7" name="TextBox 6">
            <a:extLst>
              <a:ext uri="{FF2B5EF4-FFF2-40B4-BE49-F238E27FC236}">
                <a16:creationId xmlns:a16="http://schemas.microsoft.com/office/drawing/2014/main" id="{9ECFA957-269B-2254-7E93-E5FF27AD4A70}"/>
              </a:ext>
            </a:extLst>
          </p:cNvPr>
          <p:cNvSpPr txBox="1"/>
          <p:nvPr/>
        </p:nvSpPr>
        <p:spPr>
          <a:xfrm>
            <a:off x="1231491" y="5839968"/>
            <a:ext cx="6184265" cy="923090"/>
          </a:xfrm>
          <a:prstGeom prst="rect">
            <a:avLst/>
          </a:prstGeom>
          <a:noFill/>
        </p:spPr>
        <p:txBody>
          <a:bodyPr wrap="square" rtlCol="0">
            <a:spAutoFit/>
          </a:bodyPr>
          <a:lstStyle/>
          <a:p>
            <a:pPr defTabSz="914126">
              <a:defRPr/>
            </a:pPr>
            <a:r>
              <a:rPr lang="en-US" sz="900" b="1" dirty="0">
                <a:solidFill>
                  <a:prstClr val="black"/>
                </a:solidFill>
                <a:latin typeface="Calibri" panose="020F0502020204030204"/>
              </a:rPr>
              <a:t>Notes:</a:t>
            </a:r>
          </a:p>
          <a:p>
            <a:pPr defTabSz="914126">
              <a:defRPr/>
            </a:pPr>
            <a:r>
              <a:rPr lang="en-US" sz="1050" baseline="30000" dirty="0">
                <a:solidFill>
                  <a:prstClr val="black"/>
                </a:solidFill>
                <a:latin typeface="Calibri" panose="020F0502020204030204"/>
              </a:rPr>
              <a:t>1 </a:t>
            </a:r>
            <a:r>
              <a:rPr lang="en-US" sz="900" dirty="0">
                <a:solidFill>
                  <a:prstClr val="black"/>
                </a:solidFill>
                <a:latin typeface="Calibri" panose="020F0502020204030204"/>
              </a:rPr>
              <a:t>See Matthew 4:4-7, 12:3-5, Mark 7:6-7, 12:26-27, and Luke 19:46 for examples.</a:t>
            </a:r>
          </a:p>
          <a:p>
            <a:pPr defTabSz="914126">
              <a:defRPr/>
            </a:pPr>
            <a:r>
              <a:rPr lang="en-US" sz="1050" baseline="30000" dirty="0">
                <a:solidFill>
                  <a:prstClr val="black"/>
                </a:solidFill>
                <a:latin typeface="Calibri" panose="020F0502020204030204"/>
              </a:rPr>
              <a:t>2 </a:t>
            </a:r>
            <a:r>
              <a:rPr lang="en-US" sz="1050" baseline="30000" dirty="0">
                <a:solidFill>
                  <a:prstClr val="black"/>
                </a:solidFill>
                <a:latin typeface="Calibri" panose="020F0502020204030204"/>
                <a:hlinkClick r:id="rId8"/>
              </a:rPr>
              <a:t>“</a:t>
            </a:r>
            <a:r>
              <a:rPr lang="fr-FR" sz="900" dirty="0">
                <a:solidFill>
                  <a:prstClr val="black"/>
                </a:solidFill>
                <a:latin typeface="Calibri" panose="020F0502020204030204"/>
                <a:hlinkClick r:id="rId8"/>
              </a:rPr>
              <a:t>What are the Books of the Bible</a:t>
            </a:r>
            <a:r>
              <a:rPr lang="en-US" sz="900" dirty="0">
                <a:solidFill>
                  <a:prstClr val="black"/>
                </a:solidFill>
                <a:latin typeface="Calibri" panose="020F0502020204030204"/>
                <a:hlinkClick r:id="rId8"/>
              </a:rPr>
              <a:t>”, GotQuestions.org</a:t>
            </a:r>
            <a:endParaRPr lang="en-US" sz="900" dirty="0">
              <a:solidFill>
                <a:prstClr val="black"/>
              </a:solidFill>
              <a:latin typeface="Calibri" panose="020F0502020204030204"/>
            </a:endParaRPr>
          </a:p>
          <a:p>
            <a:pPr defTabSz="914126">
              <a:defRPr/>
            </a:pPr>
            <a:r>
              <a:rPr lang="en-US" sz="1050" baseline="30000" dirty="0">
                <a:solidFill>
                  <a:prstClr val="black"/>
                </a:solidFill>
                <a:latin typeface="Calibri" panose="020F0502020204030204"/>
              </a:rPr>
              <a:t>3 </a:t>
            </a:r>
            <a:r>
              <a:rPr lang="en-US" sz="900" b="1" dirty="0">
                <a:solidFill>
                  <a:prstClr val="black"/>
                </a:solidFill>
                <a:latin typeface="Calibri" panose="020F0502020204030204"/>
                <a:hlinkClick r:id="rId9"/>
              </a:rPr>
              <a:t>Blue Letter Bible</a:t>
            </a:r>
            <a:endParaRPr lang="en-US" sz="900" dirty="0">
              <a:solidFill>
                <a:prstClr val="black"/>
              </a:solidFill>
              <a:latin typeface="Calibri" panose="020F0502020204030204"/>
            </a:endParaRPr>
          </a:p>
          <a:p>
            <a:pPr defTabSz="914126">
              <a:defRPr/>
            </a:pPr>
            <a:r>
              <a:rPr lang="en-US" sz="1050" baseline="30000" dirty="0">
                <a:solidFill>
                  <a:prstClr val="black"/>
                </a:solidFill>
                <a:latin typeface="Calibri" panose="020F0502020204030204"/>
              </a:rPr>
              <a:t>4 </a:t>
            </a:r>
            <a:r>
              <a:rPr lang="en-US" sz="900" dirty="0">
                <a:solidFill>
                  <a:prstClr val="black"/>
                </a:solidFill>
                <a:latin typeface="Calibri" panose="020F0502020204030204"/>
              </a:rPr>
              <a:t>Paraphrased from Voddie Baucham</a:t>
            </a:r>
          </a:p>
          <a:p>
            <a:pPr defTabSz="914126">
              <a:defRPr/>
            </a:pPr>
            <a:endParaRPr lang="en-US" sz="900" dirty="0">
              <a:solidFill>
                <a:srgbClr val="4472C4">
                  <a:lumMod val="75000"/>
                </a:srgbClr>
              </a:solidFill>
              <a:latin typeface="Calibri" panose="020F0502020204030204"/>
            </a:endParaRPr>
          </a:p>
        </p:txBody>
      </p:sp>
    </p:spTree>
    <p:extLst>
      <p:ext uri="{BB962C8B-B14F-4D97-AF65-F5344CB8AC3E}">
        <p14:creationId xmlns:p14="http://schemas.microsoft.com/office/powerpoint/2010/main" val="3764450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6AB28-5FD8-42C2-816E-93DAA102B50F}"/>
              </a:ext>
            </a:extLst>
          </p:cNvPr>
          <p:cNvSpPr>
            <a:spLocks noGrp="1"/>
          </p:cNvSpPr>
          <p:nvPr>
            <p:ph type="title"/>
          </p:nvPr>
        </p:nvSpPr>
        <p:spPr>
          <a:xfrm>
            <a:off x="1146873" y="459522"/>
            <a:ext cx="10149421" cy="1065966"/>
          </a:xfrm>
        </p:spPr>
        <p:txBody>
          <a:bodyPr>
            <a:normAutofit/>
          </a:bodyPr>
          <a:lstStyle/>
          <a:p>
            <a:pPr algn="ctr"/>
            <a:r>
              <a:rPr lang="en-US" dirty="0"/>
              <a:t>Our Goals in Studying the Bible</a:t>
            </a:r>
            <a:endParaRPr lang="en-US" sz="3197" dirty="0"/>
          </a:p>
        </p:txBody>
      </p:sp>
      <p:sp>
        <p:nvSpPr>
          <p:cNvPr id="3" name="Content Placeholder 2">
            <a:extLst>
              <a:ext uri="{FF2B5EF4-FFF2-40B4-BE49-F238E27FC236}">
                <a16:creationId xmlns:a16="http://schemas.microsoft.com/office/drawing/2014/main" id="{54CE2815-58F7-425A-8FA7-0D308D6F1399}"/>
              </a:ext>
            </a:extLst>
          </p:cNvPr>
          <p:cNvSpPr>
            <a:spLocks noGrp="1"/>
          </p:cNvSpPr>
          <p:nvPr>
            <p:ph idx="1"/>
          </p:nvPr>
        </p:nvSpPr>
        <p:spPr>
          <a:xfrm>
            <a:off x="840939" y="1525488"/>
            <a:ext cx="10661155" cy="3655200"/>
          </a:xfrm>
        </p:spPr>
        <p:txBody>
          <a:bodyPr>
            <a:noAutofit/>
          </a:bodyPr>
          <a:lstStyle/>
          <a:p>
            <a:pPr marL="0" indent="0">
              <a:buNone/>
            </a:pPr>
            <a:r>
              <a:rPr lang="en-US" sz="1600" dirty="0"/>
              <a:t>To better …..</a:t>
            </a:r>
          </a:p>
          <a:p>
            <a:pPr indent="-182770">
              <a:spcBef>
                <a:spcPts val="1600"/>
              </a:spcBef>
            </a:pPr>
            <a:r>
              <a:rPr lang="en-US" sz="1500" dirty="0"/>
              <a:t>Understand the Only true God; the Author of the Bible. </a:t>
            </a:r>
            <a:r>
              <a:rPr lang="en-US" sz="1300" dirty="0"/>
              <a:t>(</a:t>
            </a:r>
            <a:r>
              <a:rPr lang="en-US" sz="1300" dirty="0">
                <a:hlinkClick r:id="rId2"/>
              </a:rPr>
              <a:t>2 Timothy 3:16-17</a:t>
            </a:r>
            <a:r>
              <a:rPr lang="en-US" sz="1300" dirty="0"/>
              <a:t>, </a:t>
            </a:r>
            <a:r>
              <a:rPr lang="en-US" sz="1300" dirty="0">
                <a:hlinkClick r:id="rId3"/>
              </a:rPr>
              <a:t>2 Peter 1:20-21</a:t>
            </a:r>
            <a:r>
              <a:rPr lang="en-US" sz="1300" dirty="0"/>
              <a:t>, </a:t>
            </a:r>
            <a:r>
              <a:rPr lang="en-US" sz="1300" dirty="0">
                <a:hlinkClick r:id="rId4"/>
              </a:rPr>
              <a:t>1 John 5:20 </a:t>
            </a:r>
            <a:r>
              <a:rPr lang="en-US" sz="1300" dirty="0"/>
              <a:t>, </a:t>
            </a:r>
            <a:r>
              <a:rPr lang="en-US" sz="1300" dirty="0">
                <a:hlinkClick r:id="rId5"/>
              </a:rPr>
              <a:t>Jeremiah 9:23-24</a:t>
            </a:r>
            <a:r>
              <a:rPr lang="en-US" sz="1300" dirty="0"/>
              <a:t>)</a:t>
            </a:r>
          </a:p>
          <a:p>
            <a:pPr indent="-182770">
              <a:spcBef>
                <a:spcPts val="1600"/>
              </a:spcBef>
            </a:pPr>
            <a:r>
              <a:rPr lang="en-US" sz="1500" dirty="0"/>
              <a:t>Learn How He works in the World and in our Lives. </a:t>
            </a:r>
            <a:r>
              <a:rPr lang="en-US" sz="1300" dirty="0"/>
              <a:t>(</a:t>
            </a:r>
            <a:r>
              <a:rPr lang="en-US" sz="1300" dirty="0">
                <a:hlinkClick r:id="rId6"/>
              </a:rPr>
              <a:t>Job 40:6-14</a:t>
            </a:r>
            <a:r>
              <a:rPr lang="en-US" sz="1300" dirty="0"/>
              <a:t>, </a:t>
            </a:r>
            <a:r>
              <a:rPr lang="en-US" sz="1300" dirty="0">
                <a:hlinkClick r:id="rId7"/>
              </a:rPr>
              <a:t>Isaiah 45:6-7</a:t>
            </a:r>
            <a:r>
              <a:rPr lang="en-US" sz="1300" dirty="0"/>
              <a:t>, </a:t>
            </a:r>
            <a:r>
              <a:rPr lang="en-US" sz="1300" dirty="0">
                <a:hlinkClick r:id="rId8"/>
              </a:rPr>
              <a:t>Isaiah 46:8-10</a:t>
            </a:r>
            <a:r>
              <a:rPr lang="en-US" sz="1300" dirty="0"/>
              <a:t>, </a:t>
            </a:r>
            <a:r>
              <a:rPr lang="en-US" sz="1300" dirty="0">
                <a:hlinkClick r:id="rId9"/>
              </a:rPr>
              <a:t>Philippians 2:12-13</a:t>
            </a:r>
            <a:r>
              <a:rPr lang="en-US" sz="1300" dirty="0"/>
              <a:t>)</a:t>
            </a:r>
          </a:p>
          <a:p>
            <a:pPr indent="-182770">
              <a:spcBef>
                <a:spcPts val="1600"/>
              </a:spcBef>
            </a:pPr>
            <a:r>
              <a:rPr lang="en-US" sz="1500" dirty="0"/>
              <a:t>Understand Ourselves and the Hearts of Mankind. </a:t>
            </a:r>
            <a:r>
              <a:rPr lang="en-US" sz="1300" dirty="0"/>
              <a:t>(</a:t>
            </a:r>
            <a:r>
              <a:rPr lang="en-US" sz="1300" dirty="0">
                <a:hlinkClick r:id="rId10"/>
              </a:rPr>
              <a:t>Jeremiah 17:9</a:t>
            </a:r>
            <a:r>
              <a:rPr lang="en-US" sz="1300" dirty="0"/>
              <a:t>, </a:t>
            </a:r>
            <a:r>
              <a:rPr lang="en-US" sz="1300" dirty="0">
                <a:hlinkClick r:id="rId11"/>
              </a:rPr>
              <a:t>2 Timothy 3:13</a:t>
            </a:r>
            <a:r>
              <a:rPr lang="en-US" sz="1300" dirty="0"/>
              <a:t>, </a:t>
            </a:r>
            <a:r>
              <a:rPr lang="en-US" sz="1300" dirty="0">
                <a:hlinkClick r:id="rId12"/>
              </a:rPr>
              <a:t>Ephesians 5:7-10</a:t>
            </a:r>
            <a:r>
              <a:rPr lang="en-US" sz="1300" dirty="0"/>
              <a:t>)</a:t>
            </a:r>
          </a:p>
          <a:p>
            <a:pPr indent="-182770">
              <a:spcBef>
                <a:spcPts val="1600"/>
              </a:spcBef>
            </a:pPr>
            <a:r>
              <a:rPr lang="en-US" sz="1500" dirty="0"/>
              <a:t>Come to Know What Pleases and Grieves God. </a:t>
            </a:r>
            <a:r>
              <a:rPr lang="en-US" sz="1300" dirty="0"/>
              <a:t>(</a:t>
            </a:r>
            <a:r>
              <a:rPr lang="en-US" sz="1300" dirty="0">
                <a:hlinkClick r:id="rId13"/>
              </a:rPr>
              <a:t>1 Thessalonians 4:1</a:t>
            </a:r>
            <a:r>
              <a:rPr lang="en-US" sz="1300" dirty="0"/>
              <a:t>, </a:t>
            </a:r>
            <a:r>
              <a:rPr lang="en-US" sz="1300" dirty="0">
                <a:hlinkClick r:id="rId14"/>
              </a:rPr>
              <a:t>Ephesians 4:26-31</a:t>
            </a:r>
            <a:r>
              <a:rPr lang="en-US" sz="1300" dirty="0"/>
              <a:t>, </a:t>
            </a:r>
            <a:r>
              <a:rPr lang="en-US" sz="1300" dirty="0">
                <a:hlinkClick r:id="rId15"/>
              </a:rPr>
              <a:t>Hebrews 11:6</a:t>
            </a:r>
            <a:r>
              <a:rPr lang="en-US" sz="1300" dirty="0"/>
              <a:t>, </a:t>
            </a:r>
            <a:r>
              <a:rPr lang="en-US" sz="1300" dirty="0">
                <a:hlinkClick r:id="rId16"/>
              </a:rPr>
              <a:t>1 Peter 1:14-19</a:t>
            </a:r>
            <a:r>
              <a:rPr lang="en-US" sz="1300" dirty="0"/>
              <a:t>)</a:t>
            </a:r>
          </a:p>
          <a:p>
            <a:pPr indent="-182770">
              <a:spcBef>
                <a:spcPts val="1600"/>
              </a:spcBef>
            </a:pPr>
            <a:r>
              <a:rPr lang="en-US" sz="1500" dirty="0"/>
              <a:t>To be Transformed into Fruitful Doers of God’s Word and not just Hearers.</a:t>
            </a:r>
            <a:r>
              <a:rPr lang="en-US" sz="1600" dirty="0"/>
              <a:t> </a:t>
            </a:r>
            <a:r>
              <a:rPr lang="en-US" sz="1300" dirty="0"/>
              <a:t>(</a:t>
            </a:r>
            <a:r>
              <a:rPr lang="en-US" sz="1300" dirty="0">
                <a:hlinkClick r:id="rId17"/>
              </a:rPr>
              <a:t>Romans 12:2</a:t>
            </a:r>
            <a:r>
              <a:rPr lang="en-US" sz="1300" dirty="0"/>
              <a:t>, </a:t>
            </a:r>
            <a:r>
              <a:rPr lang="en-US" sz="1300" dirty="0">
                <a:hlinkClick r:id="rId18"/>
              </a:rPr>
              <a:t>James 1:27</a:t>
            </a:r>
            <a:r>
              <a:rPr lang="en-US" sz="1300" dirty="0"/>
              <a:t>, </a:t>
            </a:r>
            <a:r>
              <a:rPr lang="en-US" sz="1300" dirty="0">
                <a:hlinkClick r:id="rId19"/>
              </a:rPr>
              <a:t>Matthew 3:8</a:t>
            </a:r>
            <a:r>
              <a:rPr lang="en-US" sz="1300" dirty="0"/>
              <a:t>)</a:t>
            </a:r>
          </a:p>
          <a:p>
            <a:pPr indent="-182770">
              <a:spcBef>
                <a:spcPts val="1600"/>
              </a:spcBef>
            </a:pPr>
            <a:r>
              <a:rPr lang="en-US" sz="1500" dirty="0"/>
              <a:t>Tether Ourselves to God’s Word for Our Wisdom, Discernment, and Safety. </a:t>
            </a:r>
            <a:r>
              <a:rPr lang="en-US" sz="1300" dirty="0"/>
              <a:t>(</a:t>
            </a:r>
            <a:r>
              <a:rPr lang="en-US" sz="1300" dirty="0">
                <a:hlinkClick r:id="rId20"/>
              </a:rPr>
              <a:t>1 Corinthians 6:9-10</a:t>
            </a:r>
            <a:r>
              <a:rPr lang="en-US" sz="1300" dirty="0"/>
              <a:t>, </a:t>
            </a:r>
            <a:r>
              <a:rPr lang="en-US" sz="1300" dirty="0">
                <a:hlinkClick r:id="rId21"/>
              </a:rPr>
              <a:t>Matthew 24:24</a:t>
            </a:r>
            <a:r>
              <a:rPr lang="en-US" sz="1300" dirty="0"/>
              <a:t>, </a:t>
            </a:r>
            <a:r>
              <a:rPr lang="en-US" sz="1300" dirty="0">
                <a:hlinkClick r:id="rId22"/>
              </a:rPr>
              <a:t>Ephesians 4:11-14</a:t>
            </a:r>
            <a:r>
              <a:rPr lang="en-US" sz="1300" dirty="0"/>
              <a:t>)</a:t>
            </a:r>
          </a:p>
        </p:txBody>
      </p:sp>
      <p:sp>
        <p:nvSpPr>
          <p:cNvPr id="5" name="Slide Number Placeholder 4">
            <a:extLst>
              <a:ext uri="{FF2B5EF4-FFF2-40B4-BE49-F238E27FC236}">
                <a16:creationId xmlns:a16="http://schemas.microsoft.com/office/drawing/2014/main" id="{276447C7-C79F-4E2E-B683-0B3C03405472}"/>
              </a:ext>
            </a:extLst>
          </p:cNvPr>
          <p:cNvSpPr>
            <a:spLocks noGrp="1"/>
          </p:cNvSpPr>
          <p:nvPr>
            <p:ph type="sldNum" sz="quarter" idx="12"/>
          </p:nvPr>
        </p:nvSpPr>
        <p:spPr/>
        <p:txBody>
          <a:bodyPr/>
          <a:lstStyle/>
          <a:p>
            <a:pPr defTabSz="1217890">
              <a:defRPr/>
            </a:pPr>
            <a:fld id="{DA60BA0E-20D0-4E7C-B286-26C960A6788F}" type="slidenum">
              <a:rPr lang="en-US">
                <a:solidFill>
                  <a:srgbClr val="455F51">
                    <a:lumMod val="50000"/>
                  </a:srgbClr>
                </a:solidFill>
                <a:latin typeface="Century Gothic" panose="020B0502020202020204"/>
              </a:rPr>
              <a:pPr defTabSz="1217890">
                <a:defRPr/>
              </a:pPr>
              <a:t>3</a:t>
            </a:fld>
            <a:endParaRPr lang="en-US" dirty="0">
              <a:solidFill>
                <a:srgbClr val="455F51">
                  <a:lumMod val="50000"/>
                </a:srgbClr>
              </a:solidFill>
              <a:latin typeface="Century Gothic" panose="020B0502020202020204"/>
            </a:endParaRPr>
          </a:p>
        </p:txBody>
      </p:sp>
      <p:sp>
        <p:nvSpPr>
          <p:cNvPr id="4" name="TextBox 3">
            <a:extLst>
              <a:ext uri="{FF2B5EF4-FFF2-40B4-BE49-F238E27FC236}">
                <a16:creationId xmlns:a16="http://schemas.microsoft.com/office/drawing/2014/main" id="{FDCEF9E6-8C52-6451-0A30-D4F35D249436}"/>
              </a:ext>
            </a:extLst>
          </p:cNvPr>
          <p:cNvSpPr txBox="1"/>
          <p:nvPr/>
        </p:nvSpPr>
        <p:spPr>
          <a:xfrm>
            <a:off x="840938" y="5176026"/>
            <a:ext cx="10281902" cy="847280"/>
          </a:xfrm>
          <a:prstGeom prst="rect">
            <a:avLst/>
          </a:prstGeom>
          <a:noFill/>
        </p:spPr>
        <p:txBody>
          <a:bodyPr wrap="square" rtlCol="0">
            <a:noAutofit/>
          </a:bodyPr>
          <a:lstStyle/>
          <a:p>
            <a:pPr defTabSz="914126">
              <a:lnSpc>
                <a:spcPct val="95000"/>
              </a:lnSpc>
              <a:defRPr/>
            </a:pPr>
            <a:r>
              <a:rPr lang="en-US" sz="1400" dirty="0">
                <a:solidFill>
                  <a:prstClr val="black"/>
                </a:solidFill>
                <a:latin typeface="Calibri" panose="020F0502020204030204"/>
                <a:hlinkClick r:id="rId5"/>
              </a:rPr>
              <a:t>Jeremiah 9:23-24</a:t>
            </a:r>
            <a:r>
              <a:rPr lang="en-US" sz="1400" dirty="0">
                <a:solidFill>
                  <a:prstClr val="black"/>
                </a:solidFill>
                <a:latin typeface="Calibri" panose="020F0502020204030204"/>
              </a:rPr>
              <a:t> “Thus says the Lord: "Let not the wise man boast in his wisdom, let not the mighty man boast in his might, let not the rich man boast in his riches, but let him who boasts boast in this, that he understands and knows me, that I am the Lord who practices steadfast love, justice, and righteousness in the earth. For in these things I delight, declares the Lord."</a:t>
            </a:r>
          </a:p>
        </p:txBody>
      </p:sp>
    </p:spTree>
    <p:extLst>
      <p:ext uri="{BB962C8B-B14F-4D97-AF65-F5344CB8AC3E}">
        <p14:creationId xmlns:p14="http://schemas.microsoft.com/office/powerpoint/2010/main" val="1683333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7713C-E4F5-F82F-F501-DD818E9BAD22}"/>
              </a:ext>
            </a:extLst>
          </p:cNvPr>
          <p:cNvSpPr>
            <a:spLocks noGrp="1"/>
          </p:cNvSpPr>
          <p:nvPr>
            <p:ph type="title"/>
          </p:nvPr>
        </p:nvSpPr>
        <p:spPr>
          <a:xfrm>
            <a:off x="806051" y="457976"/>
            <a:ext cx="10576853" cy="773195"/>
          </a:xfrm>
        </p:spPr>
        <p:txBody>
          <a:bodyPr>
            <a:normAutofit/>
          </a:bodyPr>
          <a:lstStyle/>
          <a:p>
            <a:pPr algn="ctr"/>
            <a:r>
              <a:rPr lang="en-US" sz="3999" dirty="0">
                <a:solidFill>
                  <a:schemeClr val="tx2"/>
                </a:solidFill>
              </a:rPr>
              <a:t>How to Study the Bible</a:t>
            </a:r>
          </a:p>
        </p:txBody>
      </p:sp>
      <p:sp>
        <p:nvSpPr>
          <p:cNvPr id="5" name="Slide Number Placeholder 4">
            <a:extLst>
              <a:ext uri="{FF2B5EF4-FFF2-40B4-BE49-F238E27FC236}">
                <a16:creationId xmlns:a16="http://schemas.microsoft.com/office/drawing/2014/main" id="{8F2CEA3B-BE00-5986-E681-B2563313679B}"/>
              </a:ext>
            </a:extLst>
          </p:cNvPr>
          <p:cNvSpPr>
            <a:spLocks noGrp="1"/>
          </p:cNvSpPr>
          <p:nvPr>
            <p:ph type="sldNum" sz="quarter" idx="12"/>
          </p:nvPr>
        </p:nvSpPr>
        <p:spPr>
          <a:xfrm>
            <a:off x="8609945" y="6355588"/>
            <a:ext cx="2742486" cy="365030"/>
          </a:xfrm>
        </p:spPr>
        <p:txBody>
          <a:bodyPr>
            <a:normAutofit/>
          </a:bodyPr>
          <a:lstStyle/>
          <a:p>
            <a:pPr defTabSz="914126">
              <a:spcAft>
                <a:spcPts val="600"/>
              </a:spcAft>
            </a:pPr>
            <a:fld id="{AA404F46-0C47-424B-883B-DA147CF358A3}" type="slidenum">
              <a:rPr lang="en-US">
                <a:solidFill>
                  <a:prstClr val="black">
                    <a:tint val="75000"/>
                  </a:prstClr>
                </a:solidFill>
                <a:latin typeface="Calibri" panose="020F0502020204030204"/>
              </a:rPr>
              <a:pPr defTabSz="914126">
                <a:spcAft>
                  <a:spcPts val="600"/>
                </a:spcAft>
              </a:pPr>
              <a:t>4</a:t>
            </a:fld>
            <a:endParaRPr lang="en-US" dirty="0">
              <a:solidFill>
                <a:prstClr val="black">
                  <a:tint val="75000"/>
                </a:prstClr>
              </a:solidFill>
              <a:latin typeface="Calibri" panose="020F0502020204030204"/>
            </a:endParaRPr>
          </a:p>
        </p:txBody>
      </p:sp>
      <p:graphicFrame>
        <p:nvGraphicFramePr>
          <p:cNvPr id="9" name="Content Placeholder 2">
            <a:extLst>
              <a:ext uri="{FF2B5EF4-FFF2-40B4-BE49-F238E27FC236}">
                <a16:creationId xmlns:a16="http://schemas.microsoft.com/office/drawing/2014/main" id="{20195AB9-4E14-67FB-036F-EAA89E7F7CE2}"/>
              </a:ext>
            </a:extLst>
          </p:cNvPr>
          <p:cNvGraphicFramePr>
            <a:graphicFrameLocks noGrp="1" noChangeAspect="1"/>
          </p:cNvGraphicFramePr>
          <p:nvPr>
            <p:ph idx="1"/>
          </p:nvPr>
        </p:nvGraphicFramePr>
        <p:xfrm>
          <a:off x="2194545" y="1728081"/>
          <a:ext cx="7587545" cy="1202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70504050-485B-46C6-89CC-97BC24F14156}"/>
              </a:ext>
            </a:extLst>
          </p:cNvPr>
          <p:cNvSpPr txBox="1"/>
          <p:nvPr/>
        </p:nvSpPr>
        <p:spPr>
          <a:xfrm>
            <a:off x="2056430" y="1375683"/>
            <a:ext cx="7849577" cy="369236"/>
          </a:xfrm>
          <a:prstGeom prst="rect">
            <a:avLst/>
          </a:prstGeom>
          <a:noFill/>
        </p:spPr>
        <p:txBody>
          <a:bodyPr wrap="square" rtlCol="0">
            <a:spAutoFit/>
          </a:bodyPr>
          <a:lstStyle/>
          <a:p>
            <a:pPr defTabSz="914126"/>
            <a:r>
              <a:rPr lang="en-US" sz="1799" dirty="0">
                <a:solidFill>
                  <a:prstClr val="black"/>
                </a:solidFill>
                <a:latin typeface="Calibri" panose="020F0502020204030204"/>
              </a:rPr>
              <a:t>#1. Observation: What does the text say? </a:t>
            </a:r>
          </a:p>
        </p:txBody>
      </p:sp>
      <p:sp>
        <p:nvSpPr>
          <p:cNvPr id="7" name="TextBox 6">
            <a:extLst>
              <a:ext uri="{FF2B5EF4-FFF2-40B4-BE49-F238E27FC236}">
                <a16:creationId xmlns:a16="http://schemas.microsoft.com/office/drawing/2014/main" id="{A7455312-7F24-A345-904F-B7950B7ADB73}"/>
              </a:ext>
            </a:extLst>
          </p:cNvPr>
          <p:cNvSpPr txBox="1"/>
          <p:nvPr/>
        </p:nvSpPr>
        <p:spPr>
          <a:xfrm>
            <a:off x="2056429" y="3014783"/>
            <a:ext cx="7863772" cy="646163"/>
          </a:xfrm>
          <a:prstGeom prst="rect">
            <a:avLst/>
          </a:prstGeom>
          <a:noFill/>
        </p:spPr>
        <p:txBody>
          <a:bodyPr wrap="square" rtlCol="0">
            <a:spAutoFit/>
          </a:bodyPr>
          <a:lstStyle/>
          <a:p>
            <a:pPr marL="365650" indent="-457063" defTabSz="914126"/>
            <a:r>
              <a:rPr lang="en-US" sz="1799" dirty="0">
                <a:solidFill>
                  <a:prstClr val="black"/>
                </a:solidFill>
                <a:latin typeface="Calibri" panose="020F0502020204030204"/>
              </a:rPr>
              <a:t>#2. 	</a:t>
            </a:r>
            <a:r>
              <a:rPr lang="en-US" sz="1799" dirty="0">
                <a:solidFill>
                  <a:srgbClr val="E7E6E6">
                    <a:lumMod val="50000"/>
                  </a:srgbClr>
                </a:solidFill>
                <a:latin typeface="Calibri" panose="020F0502020204030204"/>
              </a:rPr>
              <a:t>Interpretation: What does the text mean in context with the passage, book,  and whole counsel of God?</a:t>
            </a:r>
          </a:p>
        </p:txBody>
      </p:sp>
      <p:sp>
        <p:nvSpPr>
          <p:cNvPr id="8" name="TextBox 7">
            <a:extLst>
              <a:ext uri="{FF2B5EF4-FFF2-40B4-BE49-F238E27FC236}">
                <a16:creationId xmlns:a16="http://schemas.microsoft.com/office/drawing/2014/main" id="{26890567-C40D-2DBE-9328-3E5A763CC4D3}"/>
              </a:ext>
            </a:extLst>
          </p:cNvPr>
          <p:cNvSpPr txBox="1"/>
          <p:nvPr/>
        </p:nvSpPr>
        <p:spPr>
          <a:xfrm>
            <a:off x="2042235" y="4023286"/>
            <a:ext cx="7863772" cy="646163"/>
          </a:xfrm>
          <a:prstGeom prst="rect">
            <a:avLst/>
          </a:prstGeom>
          <a:noFill/>
        </p:spPr>
        <p:txBody>
          <a:bodyPr wrap="square" rtlCol="0">
            <a:spAutoFit/>
          </a:bodyPr>
          <a:lstStyle/>
          <a:p>
            <a:pPr marL="365650" indent="-457063" defTabSz="914126"/>
            <a:r>
              <a:rPr lang="en-US" sz="1799" dirty="0">
                <a:solidFill>
                  <a:prstClr val="black"/>
                </a:solidFill>
                <a:latin typeface="Calibri" panose="020F0502020204030204"/>
              </a:rPr>
              <a:t>#3. 	</a:t>
            </a:r>
            <a:r>
              <a:rPr lang="en-US" sz="1799" dirty="0">
                <a:solidFill>
                  <a:srgbClr val="00B050"/>
                </a:solidFill>
                <a:latin typeface="Calibri" panose="020F0502020204030204"/>
              </a:rPr>
              <a:t>Application: How is the Holy Spirit instructing me to apply this understanding at this time in my life?</a:t>
            </a:r>
          </a:p>
        </p:txBody>
      </p:sp>
    </p:spTree>
    <p:extLst>
      <p:ext uri="{BB962C8B-B14F-4D97-AF65-F5344CB8AC3E}">
        <p14:creationId xmlns:p14="http://schemas.microsoft.com/office/powerpoint/2010/main" val="1963665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8B68A17-565E-5F07-D76E-981C2E327304}"/>
              </a:ext>
            </a:extLst>
          </p:cNvPr>
          <p:cNvSpPr>
            <a:spLocks noGrp="1"/>
          </p:cNvSpPr>
          <p:nvPr>
            <p:ph type="title"/>
          </p:nvPr>
        </p:nvSpPr>
        <p:spPr>
          <a:xfrm>
            <a:off x="1524000" y="723900"/>
            <a:ext cx="3581400" cy="5295900"/>
          </a:xfrm>
        </p:spPr>
        <p:txBody>
          <a:bodyPr>
            <a:normAutofit/>
          </a:bodyPr>
          <a:lstStyle/>
          <a:p>
            <a:pPr algn="ctr"/>
            <a:r>
              <a:rPr lang="en-US" sz="4200" dirty="0"/>
              <a:t>Study Resources</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6934200" y="1752600"/>
            <a:ext cx="4114800" cy="3276600"/>
          </a:xfrm>
        </p:spPr>
        <p:txBody>
          <a:bodyPr vert="horz" lIns="91416" tIns="45708" rIns="91416" bIns="45708" rtlCol="0" anchor="ctr">
            <a:normAutofit fontScale="62500" lnSpcReduction="20000"/>
          </a:bodyPr>
          <a:lstStyle/>
          <a:p>
            <a:r>
              <a:rPr lang="en-US" dirty="0"/>
              <a:t>Opening Prayer</a:t>
            </a:r>
          </a:p>
          <a:p>
            <a:r>
              <a:rPr lang="en-US" dirty="0"/>
              <a:t>Background and Setting</a:t>
            </a:r>
          </a:p>
          <a:p>
            <a:r>
              <a:rPr lang="en-US" dirty="0"/>
              <a:t>Book Outline</a:t>
            </a:r>
          </a:p>
          <a:p>
            <a:r>
              <a:rPr lang="en-US" dirty="0"/>
              <a:t>Geography Maps</a:t>
            </a:r>
          </a:p>
          <a:p>
            <a:r>
              <a:rPr lang="en-US" dirty="0"/>
              <a:t>Key Verses</a:t>
            </a:r>
          </a:p>
          <a:p>
            <a:r>
              <a:rPr lang="en-US" dirty="0"/>
              <a:t>Study Questions</a:t>
            </a:r>
          </a:p>
          <a:p>
            <a:r>
              <a:rPr lang="en-US" dirty="0"/>
              <a:t>Major Event Timeline</a:t>
            </a:r>
          </a:p>
          <a:p>
            <a:r>
              <a:rPr lang="en-US" dirty="0"/>
              <a:t>Book Summary</a:t>
            </a:r>
          </a:p>
          <a:p>
            <a:r>
              <a:rPr lang="en-US" dirty="0"/>
              <a:t>Application and Closing Prayer</a:t>
            </a:r>
          </a:p>
          <a:p>
            <a:r>
              <a:rPr lang="en-US" dirty="0"/>
              <a:t>Study Leader Support Slides</a:t>
            </a:r>
          </a:p>
        </p:txBody>
      </p:sp>
    </p:spTree>
    <p:extLst>
      <p:ext uri="{BB962C8B-B14F-4D97-AF65-F5344CB8AC3E}">
        <p14:creationId xmlns:p14="http://schemas.microsoft.com/office/powerpoint/2010/main" val="1325608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333" y="536737"/>
            <a:ext cx="11010406" cy="495947"/>
          </a:xfrm>
        </p:spPr>
        <p:txBody>
          <a:bodyPr vert="horz" lIns="91440" tIns="45720" rIns="91440" bIns="45720" rtlCol="0" anchor="t">
            <a:normAutofit/>
          </a:bodyPr>
          <a:lstStyle/>
          <a:p>
            <a:pPr algn="ctr" defTabSz="457200"/>
            <a:r>
              <a:rPr lang="en-US" sz="2800" dirty="0">
                <a:solidFill>
                  <a:schemeClr val="accent1"/>
                </a:solidFill>
              </a:rPr>
              <a:t>Opening Prayer: Judges</a:t>
            </a:r>
          </a:p>
        </p:txBody>
      </p:sp>
      <p:pic>
        <p:nvPicPr>
          <p:cNvPr id="45" name="Picture Placeholder 44" descr="Deer fighting on field in the forest">
            <a:extLst>
              <a:ext uri="{FF2B5EF4-FFF2-40B4-BE49-F238E27FC236}">
                <a16:creationId xmlns:a16="http://schemas.microsoft.com/office/drawing/2014/main" id="{9731B764-336F-5EF9-5FCF-4EA90ACB8D9C}"/>
              </a:ext>
            </a:extLst>
          </p:cNvPr>
          <p:cNvPicPr>
            <a:picLocks noGrp="1" noChangeAspect="1"/>
          </p:cNvPicPr>
          <p:nvPr>
            <p:ph sz="half" idx="2"/>
          </p:nvPr>
        </p:nvPicPr>
        <p:blipFill>
          <a:blip r:embed="rId2">
            <a:extLst>
              <a:ext uri="{BEBA8EAE-BF5A-486C-A8C5-ECC9F3942E4B}">
                <a14:imgProps xmlns:a14="http://schemas.microsoft.com/office/drawing/2010/main">
                  <a14:imgLayer r:embed="rId3">
                    <a14:imgEffect>
                      <a14:artisticGlowDiffused/>
                    </a14:imgEffect>
                  </a14:imgLayer>
                </a14:imgProps>
              </a:ext>
              <a:ext uri="{28A0092B-C50C-407E-A947-70E740481C1C}">
                <a14:useLocalDpi xmlns:a14="http://schemas.microsoft.com/office/drawing/2010/main" val="0"/>
              </a:ext>
            </a:extLst>
          </a:blip>
          <a:srcRect l="12202" r="4658"/>
          <a:stretch>
            <a:fillRect/>
          </a:stretch>
        </p:blipFill>
        <p:spPr>
          <a:xfrm>
            <a:off x="5804224" y="1430176"/>
            <a:ext cx="5676400" cy="3887152"/>
          </a:xfrm>
          <a:prstGeom prst="rect">
            <a:avLst/>
          </a:prstGeom>
          <a:noFill/>
        </p:spPr>
      </p:pic>
      <p:sp>
        <p:nvSpPr>
          <p:cNvPr id="19" name="Text Placeholder 18">
            <a:extLst>
              <a:ext uri="{FF2B5EF4-FFF2-40B4-BE49-F238E27FC236}">
                <a16:creationId xmlns:a16="http://schemas.microsoft.com/office/drawing/2014/main" id="{9B989A75-8BF6-6DE9-1AB9-424401DB3926}"/>
              </a:ext>
            </a:extLst>
          </p:cNvPr>
          <p:cNvSpPr>
            <a:spLocks noGrp="1"/>
          </p:cNvSpPr>
          <p:nvPr>
            <p:ph sz="half" idx="1"/>
          </p:nvPr>
        </p:nvSpPr>
        <p:spPr>
          <a:xfrm>
            <a:off x="520333" y="1430176"/>
            <a:ext cx="4900117" cy="3962266"/>
          </a:xfrm>
        </p:spPr>
        <p:txBody>
          <a:bodyPr vert="horz" lIns="91440" tIns="45720" rIns="91440" bIns="45720" rtlCol="0" anchor="t">
            <a:normAutofit/>
          </a:bodyPr>
          <a:lstStyle/>
          <a:p>
            <a:pPr marL="45720" indent="0" defTabSz="457200">
              <a:buNone/>
            </a:pPr>
            <a:r>
              <a:rPr lang="en-US" sz="1200" dirty="0">
                <a:hlinkClick r:id="rId4"/>
              </a:rPr>
              <a:t>Judges 2:13-17</a:t>
            </a:r>
            <a:r>
              <a:rPr lang="en-US" sz="1200" b="1" dirty="0"/>
              <a:t>, </a:t>
            </a:r>
            <a:r>
              <a:rPr lang="en-US" sz="1200" dirty="0"/>
              <a:t>"They abandoned the Lord and served the Baals and the Ashtaroth. So the anger of the Lord was kindled against Israel, and he gave them over to plunderers, who plundered them. And he sold them into the hand of their surrounding enemies, so that they could no longer withstand their enemies. Whenever they marched out, the hand of the Lord was against them for harm, as the Lord had warned, and as the Lord had sworn to them. And they were in terrible distress.</a:t>
            </a:r>
          </a:p>
          <a:p>
            <a:pPr marL="45720" indent="0" defTabSz="457200">
              <a:buNone/>
            </a:pPr>
            <a:r>
              <a:rPr lang="en-US" sz="1200" dirty="0"/>
              <a:t>Then the Lord raised up judges, who saved them out of the hand of those who plundered them. Yet they did not listen to their judges, for they whored after other gods and bowed down to them. They soon turned aside from the way in which their fathers had walked, who had obeyed the commandments of the Lord, and they did not do so."</a:t>
            </a:r>
          </a:p>
        </p:txBody>
      </p:sp>
      <p:sp>
        <p:nvSpPr>
          <p:cNvPr id="50" name="Slide Number Placeholder 4">
            <a:extLst>
              <a:ext uri="{FF2B5EF4-FFF2-40B4-BE49-F238E27FC236}">
                <a16:creationId xmlns:a16="http://schemas.microsoft.com/office/drawing/2014/main" id="{4AA76C35-03B3-C85E-3FCB-7D6529A25AF2}"/>
              </a:ext>
            </a:extLst>
          </p:cNvPr>
          <p:cNvSpPr>
            <a:spLocks noGrp="1"/>
          </p:cNvSpPr>
          <p:nvPr>
            <p:ph type="sldNum" sz="quarter" idx="12"/>
          </p:nvPr>
        </p:nvSpPr>
        <p:spPr>
          <a:xfrm>
            <a:off x="11064638" y="5956138"/>
            <a:ext cx="544732" cy="365125"/>
          </a:xfrm>
        </p:spPr>
        <p:txBody>
          <a:bodyPr vert="horz" lIns="91440" tIns="45720" rIns="91440" bIns="45720" rtlCol="0" anchor="ctr">
            <a:normAutofit/>
          </a:bodyPr>
          <a:lstStyle/>
          <a:p>
            <a:pPr>
              <a:spcAft>
                <a:spcPts val="600"/>
              </a:spcAft>
            </a:pPr>
            <a:fld id="{B9713C8C-8E70-45D5-AE59-23E60168254E}" type="slidenum">
              <a:rPr lang="en-US" smtClean="0"/>
              <a:pPr>
                <a:spcAft>
                  <a:spcPts val="600"/>
                </a:spcAft>
              </a:pPr>
              <a:t>6</a:t>
            </a:fld>
            <a:endParaRPr lang="en-US" dirty="0"/>
          </a:p>
        </p:txBody>
      </p:sp>
    </p:spTree>
    <p:extLst>
      <p:ext uri="{BB962C8B-B14F-4D97-AF65-F5344CB8AC3E}">
        <p14:creationId xmlns:p14="http://schemas.microsoft.com/office/powerpoint/2010/main" val="18089019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44C12-476E-C14E-D63F-CF69CA1BDBE0}"/>
              </a:ext>
            </a:extLst>
          </p:cNvPr>
          <p:cNvSpPr>
            <a:spLocks noGrp="1"/>
          </p:cNvSpPr>
          <p:nvPr>
            <p:ph type="title"/>
          </p:nvPr>
        </p:nvSpPr>
        <p:spPr>
          <a:xfrm>
            <a:off x="1243520" y="279540"/>
            <a:ext cx="9525000" cy="449223"/>
          </a:xfrm>
        </p:spPr>
        <p:txBody>
          <a:bodyPr>
            <a:normAutofit fontScale="90000"/>
          </a:bodyPr>
          <a:lstStyle/>
          <a:p>
            <a:pPr algn="ctr"/>
            <a:r>
              <a:rPr lang="en-US" dirty="0"/>
              <a:t>Review of Joshua</a:t>
            </a:r>
          </a:p>
        </p:txBody>
      </p:sp>
      <p:sp>
        <p:nvSpPr>
          <p:cNvPr id="3" name="Slide Number Placeholder 2">
            <a:extLst>
              <a:ext uri="{FF2B5EF4-FFF2-40B4-BE49-F238E27FC236}">
                <a16:creationId xmlns:a16="http://schemas.microsoft.com/office/drawing/2014/main" id="{7FFCC9F4-E0E1-D411-EE1E-03061324F14F}"/>
              </a:ext>
            </a:extLst>
          </p:cNvPr>
          <p:cNvSpPr>
            <a:spLocks noGrp="1"/>
          </p:cNvSpPr>
          <p:nvPr>
            <p:ph type="sldNum" sz="quarter" idx="12"/>
          </p:nvPr>
        </p:nvSpPr>
        <p:spPr/>
        <p:txBody>
          <a:bodyPr/>
          <a:lstStyle/>
          <a:p>
            <a:fld id="{AAEAE4A8-A6E5-453E-B946-FB774B73F48C}" type="slidenum">
              <a:rPr lang="en-US" smtClean="0"/>
              <a:pPr/>
              <a:t>7</a:t>
            </a:fld>
            <a:endParaRPr lang="en-US" dirty="0"/>
          </a:p>
        </p:txBody>
      </p:sp>
      <p:sp>
        <p:nvSpPr>
          <p:cNvPr id="6" name="TextBox 5">
            <a:extLst>
              <a:ext uri="{FF2B5EF4-FFF2-40B4-BE49-F238E27FC236}">
                <a16:creationId xmlns:a16="http://schemas.microsoft.com/office/drawing/2014/main" id="{3C06CEED-F921-52D8-E50B-DE831CFAE6C5}"/>
              </a:ext>
            </a:extLst>
          </p:cNvPr>
          <p:cNvSpPr txBox="1"/>
          <p:nvPr/>
        </p:nvSpPr>
        <p:spPr>
          <a:xfrm>
            <a:off x="922740" y="1114137"/>
            <a:ext cx="10607779" cy="5378395"/>
          </a:xfrm>
          <a:prstGeom prst="rect">
            <a:avLst/>
          </a:prstGeom>
          <a:noFill/>
        </p:spPr>
        <p:txBody>
          <a:bodyPr wrap="square" rtlCol="0">
            <a:spAutoFit/>
          </a:bodyPr>
          <a:lstStyle/>
          <a:p>
            <a:r>
              <a:rPr lang="en-US" sz="1050" b="1" dirty="0">
                <a:solidFill>
                  <a:srgbClr val="081C2A"/>
                </a:solidFill>
              </a:rPr>
              <a:t>Brief Summary</a:t>
            </a:r>
            <a:r>
              <a:rPr lang="en-US" sz="1050" dirty="0">
                <a:solidFill>
                  <a:srgbClr val="081C2A"/>
                </a:solidFill>
              </a:rPr>
              <a:t>: </a:t>
            </a:r>
            <a:r>
              <a:rPr lang="en-US" sz="1050" dirty="0">
                <a:latin typeface="Calibri" panose="020F0502020204030204" pitchFamily="34" charset="0"/>
                <a:ea typeface="Calibri" panose="020F0502020204030204" pitchFamily="34" charset="0"/>
                <a:cs typeface="Times New Roman" panose="02020603050405020304" pitchFamily="18" charset="0"/>
              </a:rPr>
              <a:t> The book of Joshua begins with the death of Moses and the Lord calling upon Joshua to be strong and courageous, to not let the Book of the Law depart from him, and to take command of the people of Israel. The historical timing was ~1400 B.C. at the end of Israel’s 40 years of wandering in the wilderness until only a new generation of fighting men were alive along with Joshua and Caleb. God promised to never leave nor forsake Joshua, and when they set out to cross the Jordan River into the Promised Land, God demonstrated he was with Joshua by parting the Jordan as he had done for Moses with the Red Sea (</a:t>
            </a:r>
            <a:r>
              <a:rPr lang="en-US" sz="1050" dirty="0">
                <a:latin typeface="Calibri" panose="020F0502020204030204" pitchFamily="34" charset="0"/>
                <a:ea typeface="Calibri" panose="020F0502020204030204" pitchFamily="34" charset="0"/>
                <a:cs typeface="Times New Roman" panose="02020603050405020304" pitchFamily="18" charset="0"/>
                <a:hlinkClick r:id="rId3"/>
              </a:rPr>
              <a:t>Joshua 3</a:t>
            </a:r>
            <a:r>
              <a:rPr lang="en-US" sz="1050" dirty="0">
                <a:latin typeface="Calibri" panose="020F0502020204030204" pitchFamily="34" charset="0"/>
                <a:ea typeface="Calibri" panose="020F0502020204030204" pitchFamily="34" charset="0"/>
                <a:cs typeface="Times New Roman" panose="02020603050405020304" pitchFamily="18" charset="0"/>
              </a:rPr>
              <a:t>, </a:t>
            </a:r>
            <a:r>
              <a:rPr lang="en-US" sz="1050" dirty="0">
                <a:latin typeface="Calibri" panose="020F0502020204030204" pitchFamily="34" charset="0"/>
                <a:ea typeface="Calibri" panose="020F0502020204030204" pitchFamily="34" charset="0"/>
                <a:cs typeface="Times New Roman" panose="02020603050405020304" pitchFamily="18" charset="0"/>
                <a:hlinkClick r:id="rId4"/>
              </a:rPr>
              <a:t>Exodus 14:10-22</a:t>
            </a:r>
            <a:r>
              <a:rPr lang="en-US" sz="1050" dirty="0">
                <a:latin typeface="Calibri" panose="020F0502020204030204" pitchFamily="34" charset="0"/>
                <a:ea typeface="Calibri" panose="020F0502020204030204" pitchFamily="34" charset="0"/>
                <a:cs typeface="Times New Roman" panose="02020603050405020304" pitchFamily="18" charset="0"/>
              </a:rPr>
              <a:t>). After Israel crossed the Jordan, the Lord commanded that the new generation of males be circumcised, and Israel celebrated their first Passover in the Promised Land. God miraculously protected Israel from the surrounding enemies while all the men recovered from their circumcision (</a:t>
            </a:r>
            <a:r>
              <a:rPr lang="en-US" sz="1050" dirty="0">
                <a:latin typeface="Calibri" panose="020F0502020204030204" pitchFamily="34" charset="0"/>
                <a:ea typeface="Calibri" panose="020F0502020204030204" pitchFamily="34" charset="0"/>
                <a:cs typeface="Times New Roman" panose="02020603050405020304" pitchFamily="18" charset="0"/>
                <a:hlinkClick r:id="rId5"/>
              </a:rPr>
              <a:t>Joshua 5:1-12</a:t>
            </a:r>
            <a:r>
              <a:rPr lang="en-US" sz="1050" dirty="0">
                <a:latin typeface="Calibri" panose="020F0502020204030204" pitchFamily="34" charset="0"/>
                <a:ea typeface="Calibri" panose="020F0502020204030204" pitchFamily="34" charset="0"/>
                <a:cs typeface="Times New Roman" panose="02020603050405020304" pitchFamily="18" charset="0"/>
              </a:rPr>
              <a:t>). </a:t>
            </a:r>
          </a:p>
          <a:p>
            <a:endParaRPr lang="en-US" sz="600" dirty="0">
              <a:latin typeface="Calibri" panose="020F0502020204030204" pitchFamily="34" charset="0"/>
              <a:ea typeface="Calibri" panose="020F0502020204030204" pitchFamily="34" charset="0"/>
              <a:cs typeface="Times New Roman" panose="02020603050405020304" pitchFamily="18" charset="0"/>
            </a:endParaRPr>
          </a:p>
          <a:p>
            <a:r>
              <a:rPr lang="en-US" sz="1050" dirty="0">
                <a:latin typeface="Calibri" panose="020F0502020204030204" pitchFamily="34" charset="0"/>
                <a:ea typeface="Calibri" panose="020F0502020204030204" pitchFamily="34" charset="0"/>
                <a:cs typeface="Times New Roman" panose="02020603050405020304" pitchFamily="18" charset="0"/>
              </a:rPr>
              <a:t>Just prior to taking Jericho, Joshua meets the Commander of the Lord’s army. We know this is the preincarnate Christ Jesus and not an angel because he receives worship from Joshua (</a:t>
            </a:r>
            <a:r>
              <a:rPr lang="en-US" sz="1050" dirty="0">
                <a:latin typeface="Calibri" panose="020F0502020204030204" pitchFamily="34" charset="0"/>
                <a:ea typeface="Calibri" panose="020F0502020204030204" pitchFamily="34" charset="0"/>
                <a:cs typeface="Times New Roman" panose="02020603050405020304" pitchFamily="18" charset="0"/>
                <a:hlinkClick r:id="rId6"/>
              </a:rPr>
              <a:t>Joshua 5:13-15</a:t>
            </a:r>
            <a:r>
              <a:rPr lang="en-US" sz="1050" dirty="0">
                <a:latin typeface="Calibri" panose="020F0502020204030204" pitchFamily="34" charset="0"/>
                <a:ea typeface="Calibri" panose="020F0502020204030204" pitchFamily="34" charset="0"/>
                <a:cs typeface="Times New Roman" panose="02020603050405020304" pitchFamily="18" charset="0"/>
              </a:rPr>
              <a:t>). Afterwards God miraculously gives Israel the land of seven nations (see </a:t>
            </a:r>
            <a:r>
              <a:rPr lang="en-US" sz="1050" dirty="0">
                <a:latin typeface="Calibri" panose="020F0502020204030204" pitchFamily="34" charset="0"/>
                <a:ea typeface="Calibri" panose="020F0502020204030204" pitchFamily="34" charset="0"/>
                <a:cs typeface="Times New Roman" panose="02020603050405020304" pitchFamily="18" charset="0"/>
                <a:hlinkClick r:id="rId7"/>
              </a:rPr>
              <a:t>Joshua 3:10</a:t>
            </a:r>
            <a:r>
              <a:rPr lang="en-US" sz="1050" dirty="0">
                <a:latin typeface="Calibri" panose="020F0502020204030204" pitchFamily="34" charset="0"/>
                <a:ea typeface="Calibri" panose="020F0502020204030204" pitchFamily="34" charset="0"/>
                <a:cs typeface="Times New Roman" panose="02020603050405020304" pitchFamily="18" charset="0"/>
              </a:rPr>
              <a:t>) through various battles beginning with Jericho. Israel conquered the Promised Land via three major campaigns beginning with the central locations, then in battles with the southern kings, and finally defeating the northern kings. The Lord their God fought against their enemies and struck down more soldiers with panic, confusion, hailstones, and hornets than Israel did with the sword (cf. </a:t>
            </a:r>
            <a:r>
              <a:rPr lang="en-US" sz="1050" dirty="0">
                <a:latin typeface="Calibri" panose="020F0502020204030204" pitchFamily="34" charset="0"/>
                <a:ea typeface="Calibri" panose="020F0502020204030204" pitchFamily="34" charset="0"/>
                <a:cs typeface="Times New Roman" panose="02020603050405020304" pitchFamily="18" charset="0"/>
                <a:hlinkClick r:id="rId8"/>
              </a:rPr>
              <a:t>Joshua 10:11</a:t>
            </a:r>
            <a:r>
              <a:rPr lang="en-US" sz="1050" dirty="0">
                <a:latin typeface="Calibri" panose="020F0502020204030204" pitchFamily="34" charset="0"/>
                <a:ea typeface="Calibri" panose="020F0502020204030204" pitchFamily="34" charset="0"/>
                <a:cs typeface="Times New Roman" panose="02020603050405020304" pitchFamily="18" charset="0"/>
              </a:rPr>
              <a:t>, </a:t>
            </a:r>
            <a:r>
              <a:rPr lang="en-US" sz="1050" dirty="0">
                <a:latin typeface="Calibri" panose="020F0502020204030204" pitchFamily="34" charset="0"/>
                <a:ea typeface="Calibri" panose="020F0502020204030204" pitchFamily="34" charset="0"/>
                <a:cs typeface="Times New Roman" panose="02020603050405020304" pitchFamily="18" charset="0"/>
                <a:hlinkClick r:id="rId9"/>
              </a:rPr>
              <a:t>24:12</a:t>
            </a:r>
            <a:r>
              <a:rPr lang="en-US" sz="1050" dirty="0">
                <a:latin typeface="Calibri" panose="020F0502020204030204" pitchFamily="34" charset="0"/>
                <a:ea typeface="Calibri" panose="020F0502020204030204" pitchFamily="34" charset="0"/>
                <a:cs typeface="Times New Roman" panose="02020603050405020304" pitchFamily="18" charset="0"/>
              </a:rPr>
              <a:t>). God kept the covenant he made with their fathers, Abraham, Isaac, and Jacob and not one of his promises failed as Joshua took the entire land (</a:t>
            </a:r>
            <a:r>
              <a:rPr lang="en-US" sz="1050" dirty="0">
                <a:latin typeface="Calibri" panose="020F0502020204030204" pitchFamily="34" charset="0"/>
                <a:ea typeface="Calibri" panose="020F0502020204030204" pitchFamily="34" charset="0"/>
                <a:cs typeface="Times New Roman" panose="02020603050405020304" pitchFamily="18" charset="0"/>
                <a:hlinkClick r:id="rId10"/>
              </a:rPr>
              <a:t>Joshua 11:23</a:t>
            </a:r>
            <a:r>
              <a:rPr lang="en-US" sz="1050" dirty="0">
                <a:latin typeface="Calibri" panose="020F0502020204030204" pitchFamily="34" charset="0"/>
                <a:ea typeface="Calibri" panose="020F0502020204030204" pitchFamily="34" charset="0"/>
                <a:cs typeface="Times New Roman" panose="02020603050405020304" pitchFamily="18" charset="0"/>
              </a:rPr>
              <a:t>, </a:t>
            </a:r>
            <a:r>
              <a:rPr lang="en-US" sz="1050" dirty="0">
                <a:latin typeface="Calibri" panose="020F0502020204030204" pitchFamily="34" charset="0"/>
                <a:ea typeface="Calibri" panose="020F0502020204030204" pitchFamily="34" charset="0"/>
                <a:cs typeface="Times New Roman" panose="02020603050405020304" pitchFamily="18" charset="0"/>
                <a:hlinkClick r:id="rId11"/>
              </a:rPr>
              <a:t>21:45</a:t>
            </a:r>
            <a:r>
              <a:rPr lang="en-US" sz="1050" dirty="0">
                <a:latin typeface="Calibri" panose="020F0502020204030204" pitchFamily="34" charset="0"/>
                <a:ea typeface="Calibri" panose="020F0502020204030204" pitchFamily="34" charset="0"/>
                <a:cs typeface="Times New Roman" panose="02020603050405020304" pitchFamily="18" charset="0"/>
              </a:rPr>
              <a:t>). Joshua obeyed the Lord when they came into the land having all the words of the Law read before the leaders and the people (</a:t>
            </a:r>
            <a:r>
              <a:rPr lang="en-US" sz="1050" dirty="0">
                <a:latin typeface="Calibri" panose="020F0502020204030204" pitchFamily="34" charset="0"/>
                <a:ea typeface="Calibri" panose="020F0502020204030204" pitchFamily="34" charset="0"/>
                <a:cs typeface="Times New Roman" panose="02020603050405020304" pitchFamily="18" charset="0"/>
                <a:hlinkClick r:id="rId12"/>
              </a:rPr>
              <a:t>Joshua 23-24</a:t>
            </a:r>
            <a:r>
              <a:rPr lang="en-US" sz="1050" dirty="0">
                <a:latin typeface="Calibri" panose="020F0502020204030204" pitchFamily="34" charset="0"/>
                <a:ea typeface="Calibri" panose="020F0502020204030204" pitchFamily="34" charset="0"/>
                <a:cs typeface="Times New Roman" panose="02020603050405020304" pitchFamily="18" charset="0"/>
              </a:rPr>
              <a:t>). And with Joshua’s challenge to choose whom they would serve; the people renewed their covenant with the Lord God</a:t>
            </a:r>
            <a:r>
              <a:rPr lang="en-US" sz="1050" dirty="0">
                <a:solidFill>
                  <a:srgbClr val="081C2A"/>
                </a:solidFill>
              </a:rPr>
              <a:t> (</a:t>
            </a:r>
            <a:r>
              <a:rPr lang="en-US" sz="1050" dirty="0">
                <a:solidFill>
                  <a:srgbClr val="081C2A"/>
                </a:solidFill>
                <a:hlinkClick r:id="rId13"/>
              </a:rPr>
              <a:t>Joshua 24:14-18</a:t>
            </a:r>
            <a:r>
              <a:rPr lang="en-US" sz="1050" dirty="0">
                <a:solidFill>
                  <a:srgbClr val="081C2A"/>
                </a:solidFill>
              </a:rPr>
              <a:t>). </a:t>
            </a:r>
          </a:p>
          <a:p>
            <a:endParaRPr lang="en-US" sz="600" dirty="0">
              <a:solidFill>
                <a:srgbClr val="081C2A"/>
              </a:solidFill>
            </a:endParaRPr>
          </a:p>
          <a:p>
            <a:r>
              <a:rPr lang="en-US" sz="1050" dirty="0">
                <a:solidFill>
                  <a:srgbClr val="081C2A"/>
                </a:solidFill>
              </a:rPr>
              <a:t>The Book of Joshua can be summarized as follows:</a:t>
            </a:r>
            <a:br>
              <a:rPr lang="en-US" sz="1050" dirty="0">
                <a:solidFill>
                  <a:srgbClr val="081C2A"/>
                </a:solidFill>
              </a:rPr>
            </a:br>
            <a:br>
              <a:rPr lang="en-US" sz="1050" dirty="0">
                <a:solidFill>
                  <a:srgbClr val="081C2A"/>
                </a:solidFill>
              </a:rPr>
            </a:br>
            <a:r>
              <a:rPr lang="en-US" sz="1050" dirty="0">
                <a:solidFill>
                  <a:srgbClr val="081C2A"/>
                </a:solidFill>
              </a:rPr>
              <a:t>Chapters 1-12: Entering and conquering the Promised Land.</a:t>
            </a:r>
            <a:br>
              <a:rPr lang="en-US" sz="1050" dirty="0">
                <a:solidFill>
                  <a:srgbClr val="081C2A"/>
                </a:solidFill>
              </a:rPr>
            </a:br>
            <a:r>
              <a:rPr lang="en-US" sz="1050" dirty="0">
                <a:solidFill>
                  <a:srgbClr val="081C2A"/>
                </a:solidFill>
              </a:rPr>
              <a:t>Chapters 13-22: Distributing Portions in the Promised Land.</a:t>
            </a:r>
            <a:br>
              <a:rPr lang="en-US" sz="1050" dirty="0">
                <a:solidFill>
                  <a:srgbClr val="081C2A"/>
                </a:solidFill>
              </a:rPr>
            </a:br>
            <a:r>
              <a:rPr lang="en-US" sz="1050" dirty="0">
                <a:solidFill>
                  <a:srgbClr val="081C2A"/>
                </a:solidFill>
              </a:rPr>
              <a:t>Chapters 23-24: Retaining the Promised Land (Joshua’s farewell addresses).</a:t>
            </a:r>
          </a:p>
          <a:p>
            <a:endParaRPr lang="en-US" sz="600" dirty="0">
              <a:solidFill>
                <a:srgbClr val="081C2A"/>
              </a:solidFill>
            </a:endParaRPr>
          </a:p>
          <a:p>
            <a:r>
              <a:rPr lang="en-US" sz="1050" dirty="0">
                <a:solidFill>
                  <a:srgbClr val="081C2A"/>
                </a:solidFill>
              </a:rPr>
              <a:t>The book closes with a postscript recording the death of our beloved Joshua, the burying of Joseph’s bones, and the death of Eleazar. And we are told that Israel served the Lord all the days of Joshua and the elders who outlived Joshua who had known all the work of the Lord (</a:t>
            </a:r>
            <a:r>
              <a:rPr lang="en-US" sz="1050" dirty="0">
                <a:latin typeface="Calibri" panose="020F0502020204030204" pitchFamily="34" charset="0"/>
                <a:ea typeface="Calibri" panose="020F0502020204030204" pitchFamily="34" charset="0"/>
                <a:cs typeface="Times New Roman" panose="02020603050405020304" pitchFamily="18" charset="0"/>
                <a:hlinkClick r:id="rId14"/>
              </a:rPr>
              <a:t>Joshua 24:31</a:t>
            </a:r>
            <a:r>
              <a:rPr lang="en-US" sz="1050" dirty="0">
                <a:solidFill>
                  <a:srgbClr val="081C2A"/>
                </a:solidFill>
              </a:rPr>
              <a:t>). </a:t>
            </a:r>
          </a:p>
          <a:p>
            <a:br>
              <a:rPr lang="en-US" sz="1050" dirty="0">
                <a:solidFill>
                  <a:srgbClr val="081C2A"/>
                </a:solidFill>
              </a:rPr>
            </a:br>
            <a:r>
              <a:rPr lang="en-US" sz="1050" b="1" dirty="0">
                <a:solidFill>
                  <a:srgbClr val="081C2A"/>
                </a:solidFill>
              </a:rPr>
              <a:t>Foreshadowings:</a:t>
            </a:r>
            <a:r>
              <a:rPr lang="en-US" sz="1050" dirty="0">
                <a:solidFill>
                  <a:srgbClr val="081C2A"/>
                </a:solidFill>
              </a:rPr>
              <a:t> The story of Rahab the harlot and her great faith in the God of the Israelites gives her a place with those honored for their faith in </a:t>
            </a:r>
            <a:r>
              <a:rPr lang="en-US" sz="1050" dirty="0">
                <a:solidFill>
                  <a:srgbClr val="081C2A"/>
                </a:solidFill>
                <a:hlinkClick r:id="rId15">
                  <a:extLst>
                    <a:ext uri="{A12FA001-AC4F-418D-AE19-62706E023703}">
                      <ahyp:hlinkClr xmlns:ahyp="http://schemas.microsoft.com/office/drawing/2018/hyperlinkcolor" val="tx"/>
                    </a:ext>
                  </a:extLst>
                </a:hlinkClick>
              </a:rPr>
              <a:t>Hebrews 11:31</a:t>
            </a:r>
            <a:r>
              <a:rPr lang="en-US" sz="1050" dirty="0">
                <a:solidFill>
                  <a:srgbClr val="081C2A"/>
                </a:solidFill>
              </a:rPr>
              <a:t>. Hers is a story of God’s grace to sinners and salvation by faith alone. Most importantly, by God’s grace she was in the Messianic line (</a:t>
            </a:r>
            <a:r>
              <a:rPr lang="en-US" sz="1050" dirty="0">
                <a:solidFill>
                  <a:srgbClr val="081C2A"/>
                </a:solidFill>
                <a:hlinkClick r:id="rId16">
                  <a:extLst>
                    <a:ext uri="{A12FA001-AC4F-418D-AE19-62706E023703}">
                      <ahyp:hlinkClr xmlns:ahyp="http://schemas.microsoft.com/office/drawing/2018/hyperlinkcolor" val="tx"/>
                    </a:ext>
                  </a:extLst>
                </a:hlinkClick>
              </a:rPr>
              <a:t>Matthew 1:5</a:t>
            </a:r>
            <a:r>
              <a:rPr lang="en-US" sz="1050" dirty="0">
                <a:solidFill>
                  <a:srgbClr val="081C2A"/>
                </a:solidFill>
              </a:rPr>
              <a:t>) of Jesus Christ.</a:t>
            </a:r>
            <a:br>
              <a:rPr lang="en-US" sz="1050" dirty="0">
                <a:solidFill>
                  <a:srgbClr val="081C2A"/>
                </a:solidFill>
              </a:rPr>
            </a:br>
            <a:br>
              <a:rPr lang="en-US" sz="1050" dirty="0">
                <a:solidFill>
                  <a:srgbClr val="081C2A"/>
                </a:solidFill>
              </a:rPr>
            </a:br>
            <a:r>
              <a:rPr lang="en-US" sz="1050" dirty="0">
                <a:solidFill>
                  <a:srgbClr val="081C2A"/>
                </a:solidFill>
              </a:rPr>
              <a:t>One of the ceremonial rituals of </a:t>
            </a:r>
            <a:r>
              <a:rPr lang="en-US" sz="1050" dirty="0">
                <a:solidFill>
                  <a:srgbClr val="081C2A"/>
                </a:solidFill>
                <a:hlinkClick r:id="rId17">
                  <a:extLst>
                    <a:ext uri="{A12FA001-AC4F-418D-AE19-62706E023703}">
                      <ahyp:hlinkClr xmlns:ahyp="http://schemas.microsoft.com/office/drawing/2018/hyperlinkcolor" val="tx"/>
                    </a:ext>
                  </a:extLst>
                </a:hlinkClick>
              </a:rPr>
              <a:t>Joshua 5</a:t>
            </a:r>
            <a:r>
              <a:rPr lang="en-US" sz="1050" dirty="0">
                <a:solidFill>
                  <a:srgbClr val="081C2A"/>
                </a:solidFill>
              </a:rPr>
              <a:t> finds its perfect fulfillment in the New Testament. Verses 1-9 describe God’s commandment that the men who were born in the wilderness were to be circumcised when they came into the Promised Land. By so doing, God “rolled away the reproach of Egypt” from them, meaning that He cleansed them from the sins of their former lives. </a:t>
            </a:r>
            <a:r>
              <a:rPr lang="en-US" sz="1050" dirty="0">
                <a:solidFill>
                  <a:srgbClr val="081C2A"/>
                </a:solidFill>
                <a:hlinkClick r:id="rId18">
                  <a:extLst>
                    <a:ext uri="{A12FA001-AC4F-418D-AE19-62706E023703}">
                      <ahyp:hlinkClr xmlns:ahyp="http://schemas.microsoft.com/office/drawing/2018/hyperlinkcolor" val="tx"/>
                    </a:ext>
                  </a:extLst>
                </a:hlinkClick>
              </a:rPr>
              <a:t>Colossians 2:10-12</a:t>
            </a:r>
            <a:r>
              <a:rPr lang="en-US" sz="1050" dirty="0">
                <a:solidFill>
                  <a:srgbClr val="081C2A"/>
                </a:solidFill>
              </a:rPr>
              <a:t> describes believers as having been circumcised in their hearts by Christ Himself, by whom we have put off the sinful nature of our former lives without Christ. </a:t>
            </a:r>
            <a:br>
              <a:rPr lang="en-US" sz="1050" dirty="0">
                <a:solidFill>
                  <a:srgbClr val="081C2A"/>
                </a:solidFill>
              </a:rPr>
            </a:br>
            <a:br>
              <a:rPr lang="en-US" sz="1050" dirty="0">
                <a:solidFill>
                  <a:srgbClr val="081C2A"/>
                </a:solidFill>
              </a:rPr>
            </a:br>
            <a:r>
              <a:rPr lang="en-US" sz="1050" dirty="0">
                <a:solidFill>
                  <a:srgbClr val="081C2A"/>
                </a:solidFill>
              </a:rPr>
              <a:t>God established cities of refuge so that those who accidentally killed someone could live there without fear of retribution. Christ is our refuge to whom we “have fled to take hold of the hope offered to us” (</a:t>
            </a:r>
            <a:r>
              <a:rPr lang="en-US" sz="1050" dirty="0">
                <a:solidFill>
                  <a:srgbClr val="081C2A"/>
                </a:solidFill>
                <a:hlinkClick r:id="rId19">
                  <a:extLst>
                    <a:ext uri="{A12FA001-AC4F-418D-AE19-62706E023703}">
                      <ahyp:hlinkClr xmlns:ahyp="http://schemas.microsoft.com/office/drawing/2018/hyperlinkcolor" val="tx"/>
                    </a:ext>
                  </a:extLst>
                </a:hlinkClick>
              </a:rPr>
              <a:t>Hebrews 6:18</a:t>
            </a:r>
            <a:r>
              <a:rPr lang="en-US" sz="1050" dirty="0">
                <a:solidFill>
                  <a:srgbClr val="081C2A"/>
                </a:solidFill>
              </a:rPr>
              <a:t>). Lastly, t</a:t>
            </a:r>
            <a:r>
              <a:rPr lang="en-US" sz="1050" dirty="0">
                <a:solidFill>
                  <a:srgbClr val="081C2A"/>
                </a:solidFill>
                <a:latin typeface="system-ui"/>
              </a:rPr>
              <a:t>he Book of Joshua has an overriding theological theme of rest. The Israelites, after wandering in the wilderness for 40 years, finally entered the rest God had prepared for them in the land of Canaan. The writer of Hebrews uses this incident as a warning to us not to let unbelief keep us from entering into God’s rest in Christ (</a:t>
            </a:r>
            <a:r>
              <a:rPr lang="en-US" sz="1050" dirty="0">
                <a:solidFill>
                  <a:srgbClr val="081C2A"/>
                </a:solidFill>
                <a:latin typeface="system-ui"/>
                <a:hlinkClick r:id="rId20">
                  <a:extLst>
                    <a:ext uri="{A12FA001-AC4F-418D-AE19-62706E023703}">
                      <ahyp:hlinkClr xmlns:ahyp="http://schemas.microsoft.com/office/drawing/2018/hyperlinkcolor" val="tx"/>
                    </a:ext>
                  </a:extLst>
                </a:hlinkClick>
              </a:rPr>
              <a:t>Hebrews 3:7-12</a:t>
            </a:r>
            <a:r>
              <a:rPr lang="en-US" sz="1050" dirty="0">
                <a:solidFill>
                  <a:srgbClr val="081C2A"/>
                </a:solidFill>
                <a:latin typeface="system-ui"/>
              </a:rPr>
              <a:t>).</a:t>
            </a:r>
          </a:p>
        </p:txBody>
      </p:sp>
      <p:sp>
        <p:nvSpPr>
          <p:cNvPr id="5" name="TextBox 4">
            <a:extLst>
              <a:ext uri="{FF2B5EF4-FFF2-40B4-BE49-F238E27FC236}">
                <a16:creationId xmlns:a16="http://schemas.microsoft.com/office/drawing/2014/main" id="{7FA6CEFE-0988-397A-5576-4B23A93A1E13}"/>
              </a:ext>
            </a:extLst>
          </p:cNvPr>
          <p:cNvSpPr txBox="1"/>
          <p:nvPr/>
        </p:nvSpPr>
        <p:spPr>
          <a:xfrm>
            <a:off x="922740" y="744164"/>
            <a:ext cx="10432682" cy="400110"/>
          </a:xfrm>
          <a:prstGeom prst="rect">
            <a:avLst/>
          </a:prstGeom>
          <a:noFill/>
        </p:spPr>
        <p:txBody>
          <a:bodyPr wrap="square" rtlCol="0">
            <a:spAutoFit/>
          </a:bodyPr>
          <a:lstStyle/>
          <a:p>
            <a:r>
              <a:rPr lang="en-US" sz="1000" b="1" dirty="0">
                <a:solidFill>
                  <a:schemeClr val="accent6">
                    <a:lumMod val="75000"/>
                  </a:schemeClr>
                </a:solidFill>
              </a:rPr>
              <a:t>Learning Tip</a:t>
            </a:r>
            <a:r>
              <a:rPr lang="en-US" sz="1000" dirty="0">
                <a:solidFill>
                  <a:schemeClr val="accent6">
                    <a:lumMod val="75000"/>
                  </a:schemeClr>
                </a:solidFill>
              </a:rPr>
              <a:t>: For those studying the Bible in its table‑of‑contents order, this slide gives you a brief recap of the book you just completed. Studying in a different sequence? You can simply skip this slide or treat it as a gentle nudge to circle back when the time is right.</a:t>
            </a:r>
          </a:p>
        </p:txBody>
      </p:sp>
    </p:spTree>
    <p:extLst>
      <p:ext uri="{BB962C8B-B14F-4D97-AF65-F5344CB8AC3E}">
        <p14:creationId xmlns:p14="http://schemas.microsoft.com/office/powerpoint/2010/main" val="1987207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2E2E-D641-BC0D-3B3A-5315B7E73354}"/>
              </a:ext>
            </a:extLst>
          </p:cNvPr>
          <p:cNvSpPr>
            <a:spLocks noGrp="1"/>
          </p:cNvSpPr>
          <p:nvPr>
            <p:ph type="title"/>
          </p:nvPr>
        </p:nvSpPr>
        <p:spPr>
          <a:xfrm>
            <a:off x="2348540" y="365125"/>
            <a:ext cx="7804864" cy="426190"/>
          </a:xfrm>
        </p:spPr>
        <p:txBody>
          <a:bodyPr>
            <a:normAutofit fontScale="90000"/>
          </a:bodyPr>
          <a:lstStyle/>
          <a:p>
            <a:pPr algn="ctr" defTabSz="914126">
              <a:lnSpc>
                <a:spcPct val="85000"/>
              </a:lnSpc>
            </a:pPr>
            <a:r>
              <a:rPr lang="en-US" sz="3199" spc="-50" dirty="0">
                <a:solidFill>
                  <a:schemeClr val="tx1">
                    <a:lumMod val="75000"/>
                    <a:lumOff val="25000"/>
                  </a:schemeClr>
                </a:solidFill>
              </a:rPr>
              <a:t>Old Testament Table of Contents (39 Books)</a:t>
            </a:r>
          </a:p>
        </p:txBody>
      </p:sp>
      <p:sp>
        <p:nvSpPr>
          <p:cNvPr id="3" name="Slide Number Placeholder 2">
            <a:extLst>
              <a:ext uri="{FF2B5EF4-FFF2-40B4-BE49-F238E27FC236}">
                <a16:creationId xmlns:a16="http://schemas.microsoft.com/office/drawing/2014/main" id="{E08BADE2-AB5C-3A80-18B0-26A5695B1997}"/>
              </a:ext>
            </a:extLst>
          </p:cNvPr>
          <p:cNvSpPr>
            <a:spLocks noGrp="1"/>
          </p:cNvSpPr>
          <p:nvPr>
            <p:ph type="sldNum" sz="quarter" idx="12"/>
          </p:nvPr>
        </p:nvSpPr>
        <p:spPr/>
        <p:txBody>
          <a:bodyPr/>
          <a:lstStyle/>
          <a:p>
            <a:fld id="{EB37DED6-D4C7-42EE-AB49-D2E39E64FDE4}" type="slidenum">
              <a:rPr lang="en-US" smtClean="0"/>
              <a:t>8</a:t>
            </a:fld>
            <a:endParaRPr lang="en-US" dirty="0"/>
          </a:p>
        </p:txBody>
      </p:sp>
      <p:graphicFrame>
        <p:nvGraphicFramePr>
          <p:cNvPr id="5" name="Table 4">
            <a:extLst>
              <a:ext uri="{FF2B5EF4-FFF2-40B4-BE49-F238E27FC236}">
                <a16:creationId xmlns:a16="http://schemas.microsoft.com/office/drawing/2014/main" id="{05AD176C-EAC5-5E5C-E775-C9768796456F}"/>
              </a:ext>
            </a:extLst>
          </p:cNvPr>
          <p:cNvGraphicFramePr>
            <a:graphicFrameLocks noGrp="1"/>
          </p:cNvGraphicFramePr>
          <p:nvPr/>
        </p:nvGraphicFramePr>
        <p:xfrm>
          <a:off x="2348540" y="875455"/>
          <a:ext cx="1987287" cy="1697009"/>
        </p:xfrm>
        <a:graphic>
          <a:graphicData uri="http://schemas.openxmlformats.org/drawingml/2006/table">
            <a:tbl>
              <a:tblPr firstRow="1" bandRow="1">
                <a:tableStyleId>{775DCB02-9BB8-47FD-8907-85C794F793BA}</a:tableStyleId>
              </a:tblPr>
              <a:tblGrid>
                <a:gridCol w="1987287">
                  <a:extLst>
                    <a:ext uri="{9D8B030D-6E8A-4147-A177-3AD203B41FA5}">
                      <a16:colId xmlns:a16="http://schemas.microsoft.com/office/drawing/2014/main" val="357708575"/>
                    </a:ext>
                  </a:extLst>
                </a:gridCol>
              </a:tblGrid>
              <a:tr h="299897">
                <a:tc>
                  <a:txBody>
                    <a:bodyPr/>
                    <a:lstStyle/>
                    <a:p>
                      <a:pPr algn="ctr"/>
                      <a:r>
                        <a:rPr lang="en-US" sz="1200" dirty="0">
                          <a:solidFill>
                            <a:schemeClr val="tx1"/>
                          </a:solidFill>
                        </a:rPr>
                        <a:t>THE LAW - 5</a:t>
                      </a:r>
                    </a:p>
                  </a:txBody>
                  <a:tcPr marL="91392" marR="91392" marT="45696" marB="45696">
                    <a:lnB w="28575" cap="flat" cmpd="sng" algn="ctr">
                      <a:solidFill>
                        <a:schemeClr val="bg1"/>
                      </a:solidFill>
                      <a:prstDash val="solid"/>
                      <a:round/>
                      <a:headEnd type="none" w="med" len="med"/>
                      <a:tailEnd type="none" w="med" len="med"/>
                    </a:lnB>
                    <a:solidFill>
                      <a:srgbClr val="F4B183"/>
                    </a:solidFill>
                  </a:tcPr>
                </a:tc>
                <a:extLst>
                  <a:ext uri="{0D108BD9-81ED-4DB2-BD59-A6C34878D82A}">
                    <a16:rowId xmlns:a16="http://schemas.microsoft.com/office/drawing/2014/main" val="3609421304"/>
                  </a:ext>
                </a:extLst>
              </a:tr>
              <a:tr h="282856">
                <a:tc>
                  <a:txBody>
                    <a:bodyPr/>
                    <a:lstStyle/>
                    <a:p>
                      <a:pPr algn="ctr"/>
                      <a:r>
                        <a:rPr lang="en-US" sz="1200" dirty="0"/>
                        <a:t>GENESIS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3974974907"/>
                  </a:ext>
                </a:extLst>
              </a:tr>
              <a:tr h="282856">
                <a:tc>
                  <a:txBody>
                    <a:bodyPr/>
                    <a:lstStyle/>
                    <a:p>
                      <a:pPr algn="ctr"/>
                      <a:r>
                        <a:rPr lang="en-US" sz="1200" dirty="0"/>
                        <a:t>EXODUS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1876094520"/>
                  </a:ext>
                </a:extLst>
              </a:tr>
              <a:tr h="282856">
                <a:tc>
                  <a:txBody>
                    <a:bodyPr/>
                    <a:lstStyle/>
                    <a:p>
                      <a:pPr algn="ctr"/>
                      <a:r>
                        <a:rPr lang="en-US" sz="1200" dirty="0"/>
                        <a:t>LEVITICUS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3357651910"/>
                  </a:ext>
                </a:extLst>
              </a:tr>
              <a:tr h="274225">
                <a:tc>
                  <a:txBody>
                    <a:bodyPr/>
                    <a:lstStyle/>
                    <a:p>
                      <a:pPr algn="ctr"/>
                      <a:r>
                        <a:rPr lang="en-US" sz="1200" dirty="0"/>
                        <a:t>NUMBERS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973139883"/>
                  </a:ext>
                </a:extLst>
              </a:tr>
              <a:tr h="274225">
                <a:tc>
                  <a:txBody>
                    <a:bodyPr/>
                    <a:lstStyle/>
                    <a:p>
                      <a:pPr algn="ctr"/>
                      <a:r>
                        <a:rPr lang="en-US" sz="1200" dirty="0"/>
                        <a:t>DEUTERONOMY</a:t>
                      </a:r>
                    </a:p>
                  </a:txBody>
                  <a:tcPr marL="91392" marR="91392" marT="45696" marB="45696">
                    <a:lnT w="28575" cap="flat" cmpd="sng" algn="ctr">
                      <a:solidFill>
                        <a:schemeClr val="bg1"/>
                      </a:solidFill>
                      <a:prstDash val="solid"/>
                      <a:round/>
                      <a:headEnd type="none" w="med" len="med"/>
                      <a:tailEnd type="none" w="med" len="med"/>
                    </a:lnT>
                    <a:solidFill>
                      <a:srgbClr val="FFCC99"/>
                    </a:solidFill>
                  </a:tcPr>
                </a:tc>
                <a:extLst>
                  <a:ext uri="{0D108BD9-81ED-4DB2-BD59-A6C34878D82A}">
                    <a16:rowId xmlns:a16="http://schemas.microsoft.com/office/drawing/2014/main" val="2046406141"/>
                  </a:ext>
                </a:extLst>
              </a:tr>
            </a:tbl>
          </a:graphicData>
        </a:graphic>
      </p:graphicFrame>
      <p:graphicFrame>
        <p:nvGraphicFramePr>
          <p:cNvPr id="6" name="Table 5">
            <a:extLst>
              <a:ext uri="{FF2B5EF4-FFF2-40B4-BE49-F238E27FC236}">
                <a16:creationId xmlns:a16="http://schemas.microsoft.com/office/drawing/2014/main" id="{DDA7AE2D-97A1-78F6-2D18-D4B93CFA1C46}"/>
              </a:ext>
            </a:extLst>
          </p:cNvPr>
          <p:cNvGraphicFramePr>
            <a:graphicFrameLocks noGrp="1"/>
          </p:cNvGraphicFramePr>
          <p:nvPr/>
        </p:nvGraphicFramePr>
        <p:xfrm>
          <a:off x="5259961" y="870973"/>
          <a:ext cx="1987287" cy="1705966"/>
        </p:xfrm>
        <a:graphic>
          <a:graphicData uri="http://schemas.openxmlformats.org/drawingml/2006/table">
            <a:tbl>
              <a:tblPr firstRow="1" bandRow="1">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effectLst/>
              </a:tblPr>
              <a:tblGrid>
                <a:gridCol w="1987287">
                  <a:extLst>
                    <a:ext uri="{9D8B030D-6E8A-4147-A177-3AD203B41FA5}">
                      <a16:colId xmlns:a16="http://schemas.microsoft.com/office/drawing/2014/main" val="357708575"/>
                    </a:ext>
                  </a:extLst>
                </a:gridCol>
              </a:tblGrid>
              <a:tr h="308854">
                <a:tc>
                  <a:txBody>
                    <a:bodyPr/>
                    <a:lstStyle>
                      <a:lvl1pPr marL="0" algn="l" defTabSz="1218987" rtl="0" eaLnBrk="1" latinLnBrk="0" hangingPunct="1">
                        <a:defRPr sz="2400" b="1" kern="1200">
                          <a:solidFill>
                            <a:schemeClr val="lt1"/>
                          </a:solidFill>
                          <a:latin typeface="Calibri" panose="020F0502020204030204"/>
                        </a:defRPr>
                      </a:lvl1pPr>
                      <a:lvl2pPr marL="609493" algn="l" defTabSz="1218987" rtl="0" eaLnBrk="1" latinLnBrk="0" hangingPunct="1">
                        <a:defRPr sz="2400" b="1" kern="1200">
                          <a:solidFill>
                            <a:schemeClr val="lt1"/>
                          </a:solidFill>
                          <a:latin typeface="Calibri" panose="020F0502020204030204"/>
                        </a:defRPr>
                      </a:lvl2pPr>
                      <a:lvl3pPr marL="1218987" algn="l" defTabSz="1218987" rtl="0" eaLnBrk="1" latinLnBrk="0" hangingPunct="1">
                        <a:defRPr sz="2400" b="1" kern="1200">
                          <a:solidFill>
                            <a:schemeClr val="lt1"/>
                          </a:solidFill>
                          <a:latin typeface="Calibri" panose="020F0502020204030204"/>
                        </a:defRPr>
                      </a:lvl3pPr>
                      <a:lvl4pPr marL="1828480" algn="l" defTabSz="1218987" rtl="0" eaLnBrk="1" latinLnBrk="0" hangingPunct="1">
                        <a:defRPr sz="2400" b="1" kern="1200">
                          <a:solidFill>
                            <a:schemeClr val="lt1"/>
                          </a:solidFill>
                          <a:latin typeface="Calibri" panose="020F0502020204030204"/>
                        </a:defRPr>
                      </a:lvl4pPr>
                      <a:lvl5pPr marL="2437973" algn="l" defTabSz="1218987" rtl="0" eaLnBrk="1" latinLnBrk="0" hangingPunct="1">
                        <a:defRPr sz="2400" b="1" kern="1200">
                          <a:solidFill>
                            <a:schemeClr val="lt1"/>
                          </a:solidFill>
                          <a:latin typeface="Calibri" panose="020F0502020204030204"/>
                        </a:defRPr>
                      </a:lvl5pPr>
                      <a:lvl6pPr marL="3047467" algn="l" defTabSz="1218987" rtl="0" eaLnBrk="1" latinLnBrk="0" hangingPunct="1">
                        <a:defRPr sz="2400" b="1" kern="1200">
                          <a:solidFill>
                            <a:schemeClr val="lt1"/>
                          </a:solidFill>
                          <a:latin typeface="Calibri" panose="020F0502020204030204"/>
                        </a:defRPr>
                      </a:lvl6pPr>
                      <a:lvl7pPr marL="3656960" algn="l" defTabSz="1218987" rtl="0" eaLnBrk="1" latinLnBrk="0" hangingPunct="1">
                        <a:defRPr sz="2400" b="1" kern="1200">
                          <a:solidFill>
                            <a:schemeClr val="lt1"/>
                          </a:solidFill>
                          <a:latin typeface="Calibri" panose="020F0502020204030204"/>
                        </a:defRPr>
                      </a:lvl7pPr>
                      <a:lvl8pPr marL="4266453" algn="l" defTabSz="1218987" rtl="0" eaLnBrk="1" latinLnBrk="0" hangingPunct="1">
                        <a:defRPr sz="2400" b="1" kern="1200">
                          <a:solidFill>
                            <a:schemeClr val="lt1"/>
                          </a:solidFill>
                          <a:latin typeface="Calibri" panose="020F0502020204030204"/>
                        </a:defRPr>
                      </a:lvl8pPr>
                      <a:lvl9pPr marL="4875947" algn="l" defTabSz="1218987" rtl="0" eaLnBrk="1" latinLnBrk="0" hangingPunct="1">
                        <a:defRPr sz="2400" b="1" kern="1200">
                          <a:solidFill>
                            <a:schemeClr val="lt1"/>
                          </a:solidFill>
                          <a:latin typeface="Calibri" panose="020F0502020204030204"/>
                        </a:defRPr>
                      </a:lvl9pPr>
                    </a:lstStyle>
                    <a:p>
                      <a:pPr algn="ctr"/>
                      <a:r>
                        <a:rPr lang="en-US" sz="1200" dirty="0">
                          <a:solidFill>
                            <a:schemeClr val="tx1"/>
                          </a:solidFill>
                        </a:rPr>
                        <a:t>POETRY - 5</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6350" cap="flat" cmpd="sng" algn="ctr">
                      <a:solidFill>
                        <a:srgbClr val="FFC000"/>
                      </a:solidFill>
                      <a:prstDash val="solid"/>
                      <a:miter lim="800000"/>
                    </a:lnT>
                    <a:lnB w="12700" cap="flat" cmpd="sng" algn="ctr">
                      <a:solidFill>
                        <a:sysClr val="window" lastClr="FFFFFF"/>
                      </a:solidFill>
                      <a:prstDash val="solid"/>
                      <a:miter lim="800000"/>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3609421304"/>
                  </a:ext>
                </a:extLst>
              </a:tr>
              <a:tr h="282856">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JOB</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ysClr val="window" lastClr="FFFFFF"/>
                      </a:solidFill>
                      <a:prstDash val="solid"/>
                      <a:miter lim="800000"/>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3974974907"/>
                  </a:ext>
                </a:extLst>
              </a:tr>
              <a:tr h="282856">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PSALMS</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6094520"/>
                  </a:ext>
                </a:extLst>
              </a:tr>
              <a:tr h="282856">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PROVERBS</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3357651910"/>
                  </a:ext>
                </a:extLst>
              </a:tr>
              <a:tr h="274225">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ECCLESIASTES</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3139883"/>
                  </a:ext>
                </a:extLst>
              </a:tr>
              <a:tr h="274225">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SONG OF SOLOMON</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6350" cap="flat" cmpd="sng" algn="ctr">
                      <a:solidFill>
                        <a:srgbClr val="FFC000"/>
                      </a:solidFill>
                      <a:prstDash val="solid"/>
                      <a:miter lim="800000"/>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2046406141"/>
                  </a:ext>
                </a:extLst>
              </a:tr>
            </a:tbl>
          </a:graphicData>
        </a:graphic>
      </p:graphicFrame>
      <p:graphicFrame>
        <p:nvGraphicFramePr>
          <p:cNvPr id="7" name="Table 6">
            <a:extLst>
              <a:ext uri="{FF2B5EF4-FFF2-40B4-BE49-F238E27FC236}">
                <a16:creationId xmlns:a16="http://schemas.microsoft.com/office/drawing/2014/main" id="{1045682A-2605-1CF3-446D-64CA17C88927}"/>
              </a:ext>
            </a:extLst>
          </p:cNvPr>
          <p:cNvGraphicFramePr>
            <a:graphicFrameLocks noGrp="1"/>
          </p:cNvGraphicFramePr>
          <p:nvPr/>
        </p:nvGraphicFramePr>
        <p:xfrm>
          <a:off x="5259961" y="2862378"/>
          <a:ext cx="1987287" cy="1697009"/>
        </p:xfrm>
        <a:graphic>
          <a:graphicData uri="http://schemas.openxmlformats.org/drawingml/2006/table">
            <a:tbl>
              <a:tblPr firstRow="1" bandRow="1">
                <a:tableStyleId>{35758FB7-9AC5-4552-8A53-C91805E547FA}</a:tableStyleId>
              </a:tblPr>
              <a:tblGrid>
                <a:gridCol w="1987287">
                  <a:extLst>
                    <a:ext uri="{9D8B030D-6E8A-4147-A177-3AD203B41FA5}">
                      <a16:colId xmlns:a16="http://schemas.microsoft.com/office/drawing/2014/main" val="357708575"/>
                    </a:ext>
                  </a:extLst>
                </a:gridCol>
              </a:tblGrid>
              <a:tr h="299897">
                <a:tc>
                  <a:txBody>
                    <a:bodyPr/>
                    <a:lstStyle/>
                    <a:p>
                      <a:pPr algn="ctr"/>
                      <a:r>
                        <a:rPr lang="en-US" sz="1200" dirty="0">
                          <a:solidFill>
                            <a:schemeClr val="tx1"/>
                          </a:solidFill>
                        </a:rPr>
                        <a:t>MAJOR PROPHETS  - 5</a:t>
                      </a:r>
                    </a:p>
                  </a:txBody>
                  <a:tcPr marL="91392" marR="91392" marT="45696" marB="45696"/>
                </a:tc>
                <a:extLst>
                  <a:ext uri="{0D108BD9-81ED-4DB2-BD59-A6C34878D82A}">
                    <a16:rowId xmlns:a16="http://schemas.microsoft.com/office/drawing/2014/main" val="3609421304"/>
                  </a:ext>
                </a:extLst>
              </a:tr>
              <a:tr h="282856">
                <a:tc>
                  <a:txBody>
                    <a:bodyPr/>
                    <a:lstStyle/>
                    <a:p>
                      <a:pPr algn="ctr"/>
                      <a:r>
                        <a:rPr lang="en-US" sz="1200" dirty="0"/>
                        <a:t>ISAIAH</a:t>
                      </a:r>
                    </a:p>
                  </a:txBody>
                  <a:tcPr marL="91392" marR="91392" marT="45696" marB="45696">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74974907"/>
                  </a:ext>
                </a:extLst>
              </a:tr>
              <a:tr h="282856">
                <a:tc>
                  <a:txBody>
                    <a:bodyPr/>
                    <a:lstStyle/>
                    <a:p>
                      <a:pPr algn="ctr"/>
                      <a:r>
                        <a:rPr lang="en-US" sz="1200" dirty="0"/>
                        <a:t>JEREMIAH</a:t>
                      </a:r>
                    </a:p>
                  </a:txBody>
                  <a:tcPr marL="91392" marR="91392" marT="45696" marB="45696">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876094520"/>
                  </a:ext>
                </a:extLst>
              </a:tr>
              <a:tr h="282856">
                <a:tc>
                  <a:txBody>
                    <a:bodyPr/>
                    <a:lstStyle/>
                    <a:p>
                      <a:pPr algn="ctr"/>
                      <a:r>
                        <a:rPr lang="en-US" sz="1200" dirty="0"/>
                        <a:t>LAMENTATIONS</a:t>
                      </a:r>
                    </a:p>
                  </a:txBody>
                  <a:tcPr marL="91392" marR="91392" marT="45696" marB="45696">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57651910"/>
                  </a:ext>
                </a:extLst>
              </a:tr>
              <a:tr h="274225">
                <a:tc>
                  <a:txBody>
                    <a:bodyPr/>
                    <a:lstStyle/>
                    <a:p>
                      <a:pPr algn="ctr"/>
                      <a:r>
                        <a:rPr lang="en-US" sz="1200" dirty="0"/>
                        <a:t>EZEKIEL</a:t>
                      </a:r>
                    </a:p>
                  </a:txBody>
                  <a:tcPr marL="91392" marR="91392" marT="45696" marB="45696">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973139883"/>
                  </a:ext>
                </a:extLst>
              </a:tr>
              <a:tr h="274225">
                <a:tc>
                  <a:txBody>
                    <a:bodyPr/>
                    <a:lstStyle/>
                    <a:p>
                      <a:pPr algn="ctr"/>
                      <a:r>
                        <a:rPr lang="en-US" sz="1200" dirty="0"/>
                        <a:t>DANIEL</a:t>
                      </a:r>
                    </a:p>
                  </a:txBody>
                  <a:tcPr marL="91392" marR="91392" marT="45696" marB="45696">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2046406141"/>
                  </a:ext>
                </a:extLst>
              </a:tr>
            </a:tbl>
          </a:graphicData>
        </a:graphic>
      </p:graphicFrame>
      <p:graphicFrame>
        <p:nvGraphicFramePr>
          <p:cNvPr id="8" name="Table 7">
            <a:extLst>
              <a:ext uri="{FF2B5EF4-FFF2-40B4-BE49-F238E27FC236}">
                <a16:creationId xmlns:a16="http://schemas.microsoft.com/office/drawing/2014/main" id="{98B32C79-7EFF-8EDB-9BF8-CAB956B91C7E}"/>
              </a:ext>
            </a:extLst>
          </p:cNvPr>
          <p:cNvGraphicFramePr>
            <a:graphicFrameLocks noGrp="1"/>
          </p:cNvGraphicFramePr>
          <p:nvPr/>
        </p:nvGraphicFramePr>
        <p:xfrm>
          <a:off x="8166117" y="870974"/>
          <a:ext cx="1987287" cy="3702353"/>
        </p:xfrm>
        <a:graphic>
          <a:graphicData uri="http://schemas.openxmlformats.org/drawingml/2006/table">
            <a:tbl>
              <a:tblPr firstRow="1" bandRow="1">
                <a:tableStyleId>{327F97BB-C833-4FB7-BDE5-3F7075034690}</a:tableStyleId>
              </a:tblPr>
              <a:tblGrid>
                <a:gridCol w="1987287">
                  <a:extLst>
                    <a:ext uri="{9D8B030D-6E8A-4147-A177-3AD203B41FA5}">
                      <a16:colId xmlns:a16="http://schemas.microsoft.com/office/drawing/2014/main" val="357708575"/>
                    </a:ext>
                  </a:extLst>
                </a:gridCol>
              </a:tblGrid>
              <a:tr h="301673">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MINOR PROPHETS – 12</a:t>
                      </a:r>
                    </a:p>
                  </a:txBody>
                  <a:tcPr marL="91392" marR="91392" marT="45696" marB="45696">
                    <a:solidFill>
                      <a:srgbClr val="9999FF"/>
                    </a:solidFill>
                  </a:tcPr>
                </a:tc>
                <a:extLst>
                  <a:ext uri="{0D108BD9-81ED-4DB2-BD59-A6C34878D82A}">
                    <a16:rowId xmlns:a16="http://schemas.microsoft.com/office/drawing/2014/main" val="3609421304"/>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HOSEA</a:t>
                      </a:r>
                    </a:p>
                  </a:txBody>
                  <a:tcPr marL="91392" marR="91392" marT="45696" marB="45696">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974974907"/>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JOEL</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876094520"/>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AMOS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357651910"/>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OBADIAH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973139883"/>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JONAH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046406141"/>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MICAH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187683060"/>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NAHUM</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611042910"/>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HABAKKUK</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947653663"/>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ZEPHANIAH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292453857"/>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HAGGAI</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032635705"/>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ZECHARIAH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36494341"/>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MALACHI</a:t>
                      </a:r>
                    </a:p>
                  </a:txBody>
                  <a:tcPr marL="91392" marR="91392" marT="45696" marB="45696">
                    <a:lnT w="28575" cap="flat" cmpd="sng" algn="ctr">
                      <a:solidFill>
                        <a:schemeClr val="bg1"/>
                      </a:solidFill>
                      <a:prstDash val="solid"/>
                      <a:round/>
                      <a:headEnd type="none" w="med" len="med"/>
                      <a:tailEnd type="none" w="med" len="med"/>
                    </a:lnT>
                    <a:solidFill>
                      <a:srgbClr val="CCCCFF"/>
                    </a:solidFill>
                  </a:tcPr>
                </a:tc>
                <a:extLst>
                  <a:ext uri="{0D108BD9-81ED-4DB2-BD59-A6C34878D82A}">
                    <a16:rowId xmlns:a16="http://schemas.microsoft.com/office/drawing/2014/main" val="1641341417"/>
                  </a:ext>
                </a:extLst>
              </a:tr>
            </a:tbl>
          </a:graphicData>
        </a:graphic>
      </p:graphicFrame>
      <p:graphicFrame>
        <p:nvGraphicFramePr>
          <p:cNvPr id="9" name="Table 8">
            <a:extLst>
              <a:ext uri="{FF2B5EF4-FFF2-40B4-BE49-F238E27FC236}">
                <a16:creationId xmlns:a16="http://schemas.microsoft.com/office/drawing/2014/main" id="{A69CE3DB-D31E-FF69-7486-310B32C4FBAD}"/>
              </a:ext>
            </a:extLst>
          </p:cNvPr>
          <p:cNvGraphicFramePr>
            <a:graphicFrameLocks noGrp="1"/>
          </p:cNvGraphicFramePr>
          <p:nvPr/>
        </p:nvGraphicFramePr>
        <p:xfrm>
          <a:off x="2348540" y="2652122"/>
          <a:ext cx="1987287" cy="3705432"/>
        </p:xfrm>
        <a:graphic>
          <a:graphicData uri="http://schemas.openxmlformats.org/drawingml/2006/table">
            <a:tbl>
              <a:tblPr firstRow="1" bandRow="1">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effectLst>
                  <a:outerShdw blurRad="57150" dist="19050" dir="5400000" algn="ctr" rotWithShape="0">
                    <a:srgbClr val="000000">
                      <a:alpha val="63000"/>
                    </a:srgbClr>
                  </a:outerShdw>
                </a:effectLst>
              </a:tblPr>
              <a:tblGrid>
                <a:gridCol w="1987287">
                  <a:extLst>
                    <a:ext uri="{9D8B030D-6E8A-4147-A177-3AD203B41FA5}">
                      <a16:colId xmlns:a16="http://schemas.microsoft.com/office/drawing/2014/main" val="357708575"/>
                    </a:ext>
                  </a:extLst>
                </a:gridCol>
              </a:tblGrid>
              <a:tr h="304697">
                <a:tc>
                  <a:txBody>
                    <a:bodyPr/>
                    <a:lstStyle>
                      <a:lvl1pPr marL="0" algn="l" defTabSz="1218987" rtl="0" eaLnBrk="1" latinLnBrk="0" hangingPunct="1">
                        <a:defRPr sz="2400" b="1" kern="1200">
                          <a:solidFill>
                            <a:schemeClr val="lt1"/>
                          </a:solidFill>
                          <a:latin typeface="Calibri" panose="020F0502020204030204"/>
                        </a:defRPr>
                      </a:lvl1pPr>
                      <a:lvl2pPr marL="609493" algn="l" defTabSz="1218987" rtl="0" eaLnBrk="1" latinLnBrk="0" hangingPunct="1">
                        <a:defRPr sz="2400" b="1" kern="1200">
                          <a:solidFill>
                            <a:schemeClr val="lt1"/>
                          </a:solidFill>
                          <a:latin typeface="Calibri" panose="020F0502020204030204"/>
                        </a:defRPr>
                      </a:lvl2pPr>
                      <a:lvl3pPr marL="1218987" algn="l" defTabSz="1218987" rtl="0" eaLnBrk="1" latinLnBrk="0" hangingPunct="1">
                        <a:defRPr sz="2400" b="1" kern="1200">
                          <a:solidFill>
                            <a:schemeClr val="lt1"/>
                          </a:solidFill>
                          <a:latin typeface="Calibri" panose="020F0502020204030204"/>
                        </a:defRPr>
                      </a:lvl3pPr>
                      <a:lvl4pPr marL="1828480" algn="l" defTabSz="1218987" rtl="0" eaLnBrk="1" latinLnBrk="0" hangingPunct="1">
                        <a:defRPr sz="2400" b="1" kern="1200">
                          <a:solidFill>
                            <a:schemeClr val="lt1"/>
                          </a:solidFill>
                          <a:latin typeface="Calibri" panose="020F0502020204030204"/>
                        </a:defRPr>
                      </a:lvl4pPr>
                      <a:lvl5pPr marL="2437973" algn="l" defTabSz="1218987" rtl="0" eaLnBrk="1" latinLnBrk="0" hangingPunct="1">
                        <a:defRPr sz="2400" b="1" kern="1200">
                          <a:solidFill>
                            <a:schemeClr val="lt1"/>
                          </a:solidFill>
                          <a:latin typeface="Calibri" panose="020F0502020204030204"/>
                        </a:defRPr>
                      </a:lvl5pPr>
                      <a:lvl6pPr marL="3047467" algn="l" defTabSz="1218987" rtl="0" eaLnBrk="1" latinLnBrk="0" hangingPunct="1">
                        <a:defRPr sz="2400" b="1" kern="1200">
                          <a:solidFill>
                            <a:schemeClr val="lt1"/>
                          </a:solidFill>
                          <a:latin typeface="Calibri" panose="020F0502020204030204"/>
                        </a:defRPr>
                      </a:lvl6pPr>
                      <a:lvl7pPr marL="3656960" algn="l" defTabSz="1218987" rtl="0" eaLnBrk="1" latinLnBrk="0" hangingPunct="1">
                        <a:defRPr sz="2400" b="1" kern="1200">
                          <a:solidFill>
                            <a:schemeClr val="lt1"/>
                          </a:solidFill>
                          <a:latin typeface="Calibri" panose="020F0502020204030204"/>
                        </a:defRPr>
                      </a:lvl7pPr>
                      <a:lvl8pPr marL="4266453" algn="l" defTabSz="1218987" rtl="0" eaLnBrk="1" latinLnBrk="0" hangingPunct="1">
                        <a:defRPr sz="2400" b="1" kern="1200">
                          <a:solidFill>
                            <a:schemeClr val="lt1"/>
                          </a:solidFill>
                          <a:latin typeface="Calibri" panose="020F0502020204030204"/>
                        </a:defRPr>
                      </a:lvl8pPr>
                      <a:lvl9pPr marL="4875947" algn="l" defTabSz="1218987" rtl="0" eaLnBrk="1" latinLnBrk="0" hangingPunct="1">
                        <a:defRPr sz="2400" b="1" kern="1200">
                          <a:solidFill>
                            <a:schemeClr val="lt1"/>
                          </a:solidFill>
                          <a:latin typeface="Calibri" panose="020F0502020204030204"/>
                        </a:defRPr>
                      </a:lvl9pPr>
                    </a:lstStyle>
                    <a:p>
                      <a:pPr algn="ctr"/>
                      <a:r>
                        <a:rPr lang="en-US" sz="1400" dirty="0">
                          <a:solidFill>
                            <a:schemeClr val="tx1"/>
                          </a:solidFill>
                        </a:rPr>
                        <a:t>HISTORY – 12</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6350" cap="flat" cmpd="sng" algn="ctr">
                      <a:solidFill>
                        <a:srgbClr val="4472C4">
                          <a:tint val="50000"/>
                        </a:srgbClr>
                      </a:solidFill>
                      <a:prstDash val="solid"/>
                      <a:miter lim="800000"/>
                    </a:lnT>
                    <a:lnB w="19050" cap="flat" cmpd="sng" algn="ctr">
                      <a:solidFill>
                        <a:sysClr val="window" lastClr="FFFFFF"/>
                      </a:solidFill>
                      <a:prstDash val="solid"/>
                      <a:miter lim="800000"/>
                    </a:lnB>
                    <a:lnTlToBr w="12700" cmpd="sng">
                      <a:noFill/>
                      <a:prstDash val="solid"/>
                    </a:lnTlToBr>
                    <a:lnBlToTr w="12700" cmpd="sng">
                      <a:noFill/>
                      <a:prstDash val="solid"/>
                    </a:lnBlToTr>
                    <a:noFill/>
                  </a:tcPr>
                </a:tc>
                <a:extLst>
                  <a:ext uri="{0D108BD9-81ED-4DB2-BD59-A6C34878D82A}">
                    <a16:rowId xmlns:a16="http://schemas.microsoft.com/office/drawing/2014/main" val="3609421304"/>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JOSHUA</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9050" cap="flat" cmpd="sng" algn="ctr">
                      <a:solidFill>
                        <a:sysClr val="window" lastClr="FFFFFF"/>
                      </a:solidFill>
                      <a:prstDash val="solid"/>
                      <a:miter lim="800000"/>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3974974907"/>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JUDGES</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609452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RUTH</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335765191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1 SAMUEL</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3139883"/>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SAMUEL</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046406141"/>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1 KINGS</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768306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KINGS</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161104291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1 CHRONICLES</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47653663"/>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CHRONICLES</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292453857"/>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EZRA</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32635705"/>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NEHEMIAH</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36494341"/>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ESTHER</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6350" cap="flat" cmpd="sng" algn="ctr">
                      <a:solidFill>
                        <a:srgbClr val="4472C4">
                          <a:tint val="50000"/>
                        </a:srgbClr>
                      </a:solidFill>
                      <a:prstDash val="solid"/>
                      <a:miter lim="800000"/>
                    </a:lnB>
                    <a:lnTlToBr w="12700" cmpd="sng">
                      <a:noFill/>
                      <a:prstDash val="solid"/>
                    </a:lnTlToBr>
                    <a:lnBlToTr w="12700" cmpd="sng">
                      <a:noFill/>
                      <a:prstDash val="solid"/>
                    </a:lnBlToTr>
                    <a:noFill/>
                  </a:tcPr>
                </a:tc>
                <a:extLst>
                  <a:ext uri="{0D108BD9-81ED-4DB2-BD59-A6C34878D82A}">
                    <a16:rowId xmlns:a16="http://schemas.microsoft.com/office/drawing/2014/main" val="1641341417"/>
                  </a:ext>
                </a:extLst>
              </a:tr>
            </a:tbl>
          </a:graphicData>
        </a:graphic>
      </p:graphicFrame>
    </p:spTree>
    <p:extLst>
      <p:ext uri="{BB962C8B-B14F-4D97-AF65-F5344CB8AC3E}">
        <p14:creationId xmlns:p14="http://schemas.microsoft.com/office/powerpoint/2010/main" val="3942141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A8763-EFA8-4C55-3B73-2B0CF5E653D0}"/>
              </a:ext>
            </a:extLst>
          </p:cNvPr>
          <p:cNvSpPr>
            <a:spLocks noGrp="1"/>
          </p:cNvSpPr>
          <p:nvPr>
            <p:ph type="title"/>
          </p:nvPr>
        </p:nvSpPr>
        <p:spPr>
          <a:xfrm>
            <a:off x="1118897" y="266700"/>
            <a:ext cx="10157354" cy="717506"/>
          </a:xfrm>
        </p:spPr>
        <p:txBody>
          <a:bodyPr>
            <a:normAutofit/>
          </a:bodyPr>
          <a:lstStyle/>
          <a:p>
            <a:pPr algn="ctr"/>
            <a:r>
              <a:rPr lang="en-US" sz="3500" cap="all" dirty="0">
                <a:solidFill>
                  <a:srgbClr val="4EB3CF">
                    <a:lumMod val="50000"/>
                  </a:srgbClr>
                </a:solidFill>
                <a:latin typeface="Century Gothic" panose="020B0502020202020204"/>
                <a:ea typeface="+mn-ea"/>
                <a:cs typeface="+mn-cs"/>
              </a:rPr>
              <a:t>Old Testament Books by Date Written</a:t>
            </a:r>
            <a:endParaRPr lang="en-US" sz="3500" cap="all" dirty="0"/>
          </a:p>
        </p:txBody>
      </p:sp>
      <p:sp>
        <p:nvSpPr>
          <p:cNvPr id="3" name="Text Placeholder 2">
            <a:extLst>
              <a:ext uri="{FF2B5EF4-FFF2-40B4-BE49-F238E27FC236}">
                <a16:creationId xmlns:a16="http://schemas.microsoft.com/office/drawing/2014/main" id="{A18415B5-1617-CD8B-9AE4-2EA5584C6EC5}"/>
              </a:ext>
            </a:extLst>
          </p:cNvPr>
          <p:cNvSpPr>
            <a:spLocks noGrp="1"/>
          </p:cNvSpPr>
          <p:nvPr>
            <p:ph type="body" idx="1"/>
          </p:nvPr>
        </p:nvSpPr>
        <p:spPr>
          <a:xfrm>
            <a:off x="1219200" y="971682"/>
            <a:ext cx="4495800" cy="512064"/>
          </a:xfrm>
        </p:spPr>
        <p:txBody>
          <a:bodyPr/>
          <a:lstStyle/>
          <a:p>
            <a:pPr algn="ctr">
              <a:lnSpc>
                <a:spcPct val="100000"/>
              </a:lnSpc>
              <a:spcBef>
                <a:spcPts val="0"/>
              </a:spcBef>
              <a:defRPr/>
            </a:pPr>
            <a:r>
              <a:rPr lang="en-US" sz="1800" b="0" dirty="0">
                <a:solidFill>
                  <a:srgbClr val="809EC2">
                    <a:lumMod val="50000"/>
                  </a:srgbClr>
                </a:solidFill>
                <a:latin typeface="Calibri" panose="020F0502020204030204"/>
              </a:rPr>
              <a:t>Historical Books</a:t>
            </a:r>
          </a:p>
        </p:txBody>
      </p:sp>
      <p:sp>
        <p:nvSpPr>
          <p:cNvPr id="5" name="Text Placeholder 4">
            <a:extLst>
              <a:ext uri="{FF2B5EF4-FFF2-40B4-BE49-F238E27FC236}">
                <a16:creationId xmlns:a16="http://schemas.microsoft.com/office/drawing/2014/main" id="{B15B65BB-110C-1624-A782-19EA2E3CC47D}"/>
              </a:ext>
            </a:extLst>
          </p:cNvPr>
          <p:cNvSpPr>
            <a:spLocks noGrp="1"/>
          </p:cNvSpPr>
          <p:nvPr>
            <p:ph type="body" sz="quarter" idx="3"/>
          </p:nvPr>
        </p:nvSpPr>
        <p:spPr>
          <a:xfrm>
            <a:off x="6400800" y="971682"/>
            <a:ext cx="4724400" cy="512064"/>
          </a:xfrm>
        </p:spPr>
        <p:txBody>
          <a:bodyPr/>
          <a:lstStyle/>
          <a:p>
            <a:pPr algn="ctr"/>
            <a:r>
              <a:rPr lang="en-US" sz="1800" b="0" dirty="0">
                <a:solidFill>
                  <a:srgbClr val="D092A7">
                    <a:lumMod val="50000"/>
                  </a:srgbClr>
                </a:solidFill>
                <a:latin typeface="Calibri" panose="020F0502020204030204"/>
              </a:rPr>
              <a:t>Wisdom Book and Prophetic Books</a:t>
            </a:r>
            <a:endParaRPr lang="en-US" dirty="0"/>
          </a:p>
        </p:txBody>
      </p:sp>
      <p:sp>
        <p:nvSpPr>
          <p:cNvPr id="7" name="Slide Number Placeholder 6">
            <a:extLst>
              <a:ext uri="{FF2B5EF4-FFF2-40B4-BE49-F238E27FC236}">
                <a16:creationId xmlns:a16="http://schemas.microsoft.com/office/drawing/2014/main" id="{82D07211-051E-5D8F-A3BF-3C94F0B69462}"/>
              </a:ext>
            </a:extLst>
          </p:cNvPr>
          <p:cNvSpPr>
            <a:spLocks noGrp="1"/>
          </p:cNvSpPr>
          <p:nvPr>
            <p:ph type="sldNum" sz="quarter" idx="12"/>
          </p:nvPr>
        </p:nvSpPr>
        <p:spPr/>
        <p:txBody>
          <a:bodyPr/>
          <a:lstStyle/>
          <a:p>
            <a:fld id="{EB37DED6-D4C7-42EE-AB49-D2E39E64FDE4}" type="slidenum">
              <a:rPr lang="en-US" smtClean="0"/>
              <a:t>9</a:t>
            </a:fld>
            <a:endParaRPr lang="en-US" dirty="0"/>
          </a:p>
        </p:txBody>
      </p:sp>
      <p:graphicFrame>
        <p:nvGraphicFramePr>
          <p:cNvPr id="8" name="Content Placeholder 6">
            <a:extLst>
              <a:ext uri="{FF2B5EF4-FFF2-40B4-BE49-F238E27FC236}">
                <a16:creationId xmlns:a16="http://schemas.microsoft.com/office/drawing/2014/main" id="{4E345398-DB8B-D3FF-E6D8-05F7BEFCF53F}"/>
              </a:ext>
            </a:extLst>
          </p:cNvPr>
          <p:cNvGraphicFramePr>
            <a:graphicFrameLocks/>
          </p:cNvGraphicFramePr>
          <p:nvPr/>
        </p:nvGraphicFramePr>
        <p:xfrm>
          <a:off x="1077003" y="1566341"/>
          <a:ext cx="4800600" cy="4271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14">
            <a:extLst>
              <a:ext uri="{FF2B5EF4-FFF2-40B4-BE49-F238E27FC236}">
                <a16:creationId xmlns:a16="http://schemas.microsoft.com/office/drawing/2014/main" id="{9211CC70-A198-0FF7-8BE5-E4E5C31F3005}"/>
              </a:ext>
            </a:extLst>
          </p:cNvPr>
          <p:cNvGraphicFramePr>
            <a:graphicFrameLocks/>
          </p:cNvGraphicFramePr>
          <p:nvPr/>
        </p:nvGraphicFramePr>
        <p:xfrm>
          <a:off x="6308000" y="1483747"/>
          <a:ext cx="4953000" cy="4271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 name="TextBox 9">
            <a:extLst>
              <a:ext uri="{FF2B5EF4-FFF2-40B4-BE49-F238E27FC236}">
                <a16:creationId xmlns:a16="http://schemas.microsoft.com/office/drawing/2014/main" id="{84FFAAE3-599F-5AF5-6126-179421EF1CCC}"/>
              </a:ext>
            </a:extLst>
          </p:cNvPr>
          <p:cNvSpPr txBox="1"/>
          <p:nvPr/>
        </p:nvSpPr>
        <p:spPr>
          <a:xfrm>
            <a:off x="1257300" y="6090520"/>
            <a:ext cx="9944100" cy="276999"/>
          </a:xfrm>
          <a:prstGeom prst="rect">
            <a:avLst/>
          </a:prstGeom>
          <a:noFill/>
        </p:spPr>
        <p:txBody>
          <a:bodyPr wrap="square" rtlCol="0">
            <a:spAutoFit/>
          </a:bodyPr>
          <a:lstStyle/>
          <a:p>
            <a:pPr algn="ctr">
              <a:defRPr/>
            </a:pPr>
            <a:r>
              <a:rPr lang="en-US" sz="1200" dirty="0">
                <a:solidFill>
                  <a:srgbClr val="9C85C0">
                    <a:lumMod val="50000"/>
                  </a:srgbClr>
                </a:solidFill>
                <a:latin typeface="Calibri" panose="020F0502020204030204"/>
                <a:hlinkClick r:id="rId12"/>
              </a:rPr>
              <a:t>Amos 3:7</a:t>
            </a:r>
            <a:r>
              <a:rPr lang="en-US" sz="1200" dirty="0">
                <a:solidFill>
                  <a:srgbClr val="9C85C0">
                    <a:lumMod val="50000"/>
                  </a:srgbClr>
                </a:solidFill>
                <a:latin typeface="Calibri" panose="020F0502020204030204"/>
              </a:rPr>
              <a:t> : “For the Lord GOD does nothing without revealing his secret to his servants the prophets.”</a:t>
            </a:r>
          </a:p>
        </p:txBody>
      </p:sp>
    </p:spTree>
    <p:extLst>
      <p:ext uri="{BB962C8B-B14F-4D97-AF65-F5344CB8AC3E}">
        <p14:creationId xmlns:p14="http://schemas.microsoft.com/office/powerpoint/2010/main" val="2136930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Graphic spid="9" grpId="0">
        <p:bldAsOne/>
      </p:bldGraphic>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92E0F-B649-79C1-300F-F593E3F88C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11661D-A26D-3F56-2631-FF871BB59F21}"/>
              </a:ext>
            </a:extLst>
          </p:cNvPr>
          <p:cNvSpPr>
            <a:spLocks noGrp="1"/>
          </p:cNvSpPr>
          <p:nvPr>
            <p:ph type="title"/>
          </p:nvPr>
        </p:nvSpPr>
        <p:spPr>
          <a:xfrm>
            <a:off x="1127332" y="214062"/>
            <a:ext cx="10055781" cy="336100"/>
          </a:xfrm>
        </p:spPr>
        <p:txBody>
          <a:bodyPr>
            <a:noAutofit/>
          </a:bodyPr>
          <a:lstStyle/>
          <a:p>
            <a:pPr algn="ctr"/>
            <a:r>
              <a:rPr lang="en-US" sz="2400" b="1" dirty="0">
                <a:solidFill>
                  <a:srgbClr val="7030A0"/>
                </a:solidFill>
              </a:rPr>
              <a:t>BIBLICAL CHRONOLOGICAL BACKGROUND</a:t>
            </a:r>
          </a:p>
        </p:txBody>
      </p:sp>
      <p:sp>
        <p:nvSpPr>
          <p:cNvPr id="3" name="Slide Number Placeholder 2">
            <a:extLst>
              <a:ext uri="{FF2B5EF4-FFF2-40B4-BE49-F238E27FC236}">
                <a16:creationId xmlns:a16="http://schemas.microsoft.com/office/drawing/2014/main" id="{2D99E217-CDF0-9510-BA4B-D6F10AA6A771}"/>
              </a:ext>
            </a:extLst>
          </p:cNvPr>
          <p:cNvSpPr>
            <a:spLocks noGrp="1"/>
          </p:cNvSpPr>
          <p:nvPr>
            <p:ph type="sldNum" sz="quarter" idx="12"/>
          </p:nvPr>
        </p:nvSpPr>
        <p:spPr/>
        <p:txBody>
          <a:bodyPr/>
          <a:lstStyle/>
          <a:p>
            <a:fld id="{EB37DED6-D4C7-42EE-AB49-D2E39E64FDE4}" type="slidenum">
              <a:rPr lang="en-US" smtClean="0"/>
              <a:t>10</a:t>
            </a:fld>
            <a:endParaRPr lang="en-US" dirty="0"/>
          </a:p>
        </p:txBody>
      </p:sp>
      <p:pic>
        <p:nvPicPr>
          <p:cNvPr id="16" name="Content Placeholder 6">
            <a:extLst>
              <a:ext uri="{FF2B5EF4-FFF2-40B4-BE49-F238E27FC236}">
                <a16:creationId xmlns:a16="http://schemas.microsoft.com/office/drawing/2014/main" id="{A72523A2-CD4E-198E-7683-E69D8330C73D}"/>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56859" y="561047"/>
            <a:ext cx="10040112" cy="5835400"/>
          </a:xfrm>
          <a:prstGeom prst="rect">
            <a:avLst/>
          </a:prstGeom>
        </p:spPr>
      </p:pic>
      <p:grpSp>
        <p:nvGrpSpPr>
          <p:cNvPr id="17" name="Group 16">
            <a:extLst>
              <a:ext uri="{FF2B5EF4-FFF2-40B4-BE49-F238E27FC236}">
                <a16:creationId xmlns:a16="http://schemas.microsoft.com/office/drawing/2014/main" id="{DB4B2722-7FAA-D73D-1D50-057C8D31926F}"/>
              </a:ext>
            </a:extLst>
          </p:cNvPr>
          <p:cNvGrpSpPr/>
          <p:nvPr/>
        </p:nvGrpSpPr>
        <p:grpSpPr>
          <a:xfrm>
            <a:off x="1337909" y="600237"/>
            <a:ext cx="9715714" cy="4294057"/>
            <a:chOff x="1161711" y="690758"/>
            <a:chExt cx="9718245" cy="4295175"/>
          </a:xfrm>
        </p:grpSpPr>
        <p:pic>
          <p:nvPicPr>
            <p:cNvPr id="18" name="Picture 17" descr="Logo&#10;&#10;Description automatically generated">
              <a:extLst>
                <a:ext uri="{FF2B5EF4-FFF2-40B4-BE49-F238E27FC236}">
                  <a16:creationId xmlns:a16="http://schemas.microsoft.com/office/drawing/2014/main" id="{ACC2F602-B04F-BA7B-18D9-89148CE483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57958" y="702687"/>
              <a:ext cx="528638" cy="642938"/>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49FA588B-050C-E8E6-817C-4AFF18F1924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61711" y="721623"/>
              <a:ext cx="533400" cy="600075"/>
            </a:xfrm>
            <a:prstGeom prst="rect">
              <a:avLst/>
            </a:prstGeom>
          </p:spPr>
        </p:pic>
        <p:sp>
          <p:nvSpPr>
            <p:cNvPr id="20" name="Arrow: Right 19">
              <a:extLst>
                <a:ext uri="{FF2B5EF4-FFF2-40B4-BE49-F238E27FC236}">
                  <a16:creationId xmlns:a16="http://schemas.microsoft.com/office/drawing/2014/main" id="{319C0606-46EC-86FE-D237-509C048EDB66}"/>
                </a:ext>
              </a:extLst>
            </p:cNvPr>
            <p:cNvSpPr/>
            <p:nvPr/>
          </p:nvSpPr>
          <p:spPr>
            <a:xfrm>
              <a:off x="2950849" y="855023"/>
              <a:ext cx="5755289" cy="301658"/>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r>
                <a:rPr lang="en-US" sz="1400" dirty="0">
                  <a:solidFill>
                    <a:prstClr val="white"/>
                  </a:solidFill>
                  <a:latin typeface="Calibri" panose="020F0502020204030204"/>
                </a:rPr>
                <a:t>OT</a:t>
              </a:r>
            </a:p>
          </p:txBody>
        </p:sp>
        <p:pic>
          <p:nvPicPr>
            <p:cNvPr id="21" name="Picture 20" descr="A picture containing logo&#10;&#10;Description automatically generated">
              <a:extLst>
                <a:ext uri="{FF2B5EF4-FFF2-40B4-BE49-F238E27FC236}">
                  <a16:creationId xmlns:a16="http://schemas.microsoft.com/office/drawing/2014/main" id="{55C9CAB9-280D-0967-183B-B3B56AA7FB7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341793" y="690758"/>
              <a:ext cx="538163" cy="619125"/>
            </a:xfrm>
            <a:prstGeom prst="rect">
              <a:avLst/>
            </a:prstGeom>
          </p:spPr>
        </p:pic>
        <p:pic>
          <p:nvPicPr>
            <p:cNvPr id="22" name="Picture 21" descr="A picture containing text&#10;&#10;Description automatically generated">
              <a:extLst>
                <a:ext uri="{FF2B5EF4-FFF2-40B4-BE49-F238E27FC236}">
                  <a16:creationId xmlns:a16="http://schemas.microsoft.com/office/drawing/2014/main" id="{2B89A97B-DEB0-8400-FCDA-282B4BD8160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44297" y="719906"/>
              <a:ext cx="509588" cy="600075"/>
            </a:xfrm>
            <a:prstGeom prst="rect">
              <a:avLst/>
            </a:prstGeom>
          </p:spPr>
        </p:pic>
        <p:pic>
          <p:nvPicPr>
            <p:cNvPr id="23" name="Picture 22" descr="A picture containing text&#10;&#10;Description automatically generated">
              <a:extLst>
                <a:ext uri="{FF2B5EF4-FFF2-40B4-BE49-F238E27FC236}">
                  <a16:creationId xmlns:a16="http://schemas.microsoft.com/office/drawing/2014/main" id="{CD841A10-8F99-B6D8-2E25-2E1915581EF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702288" y="720004"/>
              <a:ext cx="519113" cy="590550"/>
            </a:xfrm>
            <a:prstGeom prst="rect">
              <a:avLst/>
            </a:prstGeom>
          </p:spPr>
        </p:pic>
        <p:pic>
          <p:nvPicPr>
            <p:cNvPr id="24" name="Picture 23" descr="A picture containing text, clipart&#10;&#10;Description automatically generated">
              <a:extLst>
                <a:ext uri="{FF2B5EF4-FFF2-40B4-BE49-F238E27FC236}">
                  <a16:creationId xmlns:a16="http://schemas.microsoft.com/office/drawing/2014/main" id="{BDFAF64B-C386-DE13-84EC-0C5AF5E65CAB}"/>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252423" y="720004"/>
              <a:ext cx="514350" cy="614363"/>
            </a:xfrm>
            <a:prstGeom prst="rect">
              <a:avLst/>
            </a:prstGeom>
          </p:spPr>
        </p:pic>
        <p:pic>
          <p:nvPicPr>
            <p:cNvPr id="25" name="Picture 24" descr="A picture containing text&#10;&#10;Description automatically generated">
              <a:extLst>
                <a:ext uri="{FF2B5EF4-FFF2-40B4-BE49-F238E27FC236}">
                  <a16:creationId xmlns:a16="http://schemas.microsoft.com/office/drawing/2014/main" id="{061C004E-ADE4-4C32-E8EE-37F99E58264D}"/>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269788" y="1580486"/>
              <a:ext cx="528638" cy="595313"/>
            </a:xfrm>
            <a:prstGeom prst="rect">
              <a:avLst/>
            </a:prstGeom>
          </p:spPr>
        </p:pic>
        <p:sp>
          <p:nvSpPr>
            <p:cNvPr id="26" name="Arrow: Right 25">
              <a:extLst>
                <a:ext uri="{FF2B5EF4-FFF2-40B4-BE49-F238E27FC236}">
                  <a16:creationId xmlns:a16="http://schemas.microsoft.com/office/drawing/2014/main" id="{913F8D7F-1514-271E-E2B4-5C697E836940}"/>
                </a:ext>
              </a:extLst>
            </p:cNvPr>
            <p:cNvSpPr/>
            <p:nvPr/>
          </p:nvSpPr>
          <p:spPr>
            <a:xfrm>
              <a:off x="8782733" y="1285845"/>
              <a:ext cx="2064027" cy="259248"/>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r>
                <a:rPr lang="en-US" sz="1200" dirty="0">
                  <a:solidFill>
                    <a:prstClr val="white"/>
                  </a:solidFill>
                  <a:latin typeface="Calibri" panose="020F0502020204030204"/>
                </a:rPr>
                <a:t>NT</a:t>
              </a:r>
            </a:p>
          </p:txBody>
        </p:sp>
        <p:sp>
          <p:nvSpPr>
            <p:cNvPr id="27" name="Arrow: Bent-Up 26">
              <a:extLst>
                <a:ext uri="{FF2B5EF4-FFF2-40B4-BE49-F238E27FC236}">
                  <a16:creationId xmlns:a16="http://schemas.microsoft.com/office/drawing/2014/main" id="{39C0F5C2-8202-A3C7-3D92-5255CFB4D3D0}"/>
                </a:ext>
              </a:extLst>
            </p:cNvPr>
            <p:cNvSpPr/>
            <p:nvPr/>
          </p:nvSpPr>
          <p:spPr>
            <a:xfrm>
              <a:off x="1269788" y="1113811"/>
              <a:ext cx="1762813" cy="301658"/>
            </a:xfrm>
            <a:prstGeom prst="bentUp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en-US" sz="1799" dirty="0">
                <a:solidFill>
                  <a:prstClr val="white"/>
                </a:solidFill>
                <a:latin typeface="Calibri" panose="020F0502020204030204"/>
              </a:endParaRPr>
            </a:p>
          </p:txBody>
        </p:sp>
        <p:sp>
          <p:nvSpPr>
            <p:cNvPr id="28" name="TextBox 27">
              <a:extLst>
                <a:ext uri="{FF2B5EF4-FFF2-40B4-BE49-F238E27FC236}">
                  <a16:creationId xmlns:a16="http://schemas.microsoft.com/office/drawing/2014/main" id="{F85019FD-2C1D-C215-5A35-1087A47592EB}"/>
                </a:ext>
              </a:extLst>
            </p:cNvPr>
            <p:cNvSpPr txBox="1"/>
            <p:nvPr/>
          </p:nvSpPr>
          <p:spPr>
            <a:xfrm>
              <a:off x="1833858" y="3877937"/>
              <a:ext cx="2380891" cy="1077218"/>
            </a:xfrm>
            <a:prstGeom prst="rect">
              <a:avLst/>
            </a:prstGeom>
            <a:noFill/>
          </p:spPr>
          <p:txBody>
            <a:bodyPr wrap="square" rtlCol="0">
              <a:spAutoFit/>
            </a:bodyPr>
            <a:lstStyle/>
            <a:p>
              <a:pPr defTabSz="914126">
                <a:defRPr/>
              </a:pPr>
              <a:r>
                <a:rPr lang="en-US" sz="800" b="1" dirty="0">
                  <a:solidFill>
                    <a:srgbClr val="002060"/>
                  </a:solidFill>
                  <a:latin typeface="Calibri" panose="020F0502020204030204"/>
                </a:rPr>
                <a:t>Prophets after Noah into the United Kingdom:</a:t>
              </a:r>
              <a:r>
                <a:rPr lang="en-US" sz="800" dirty="0">
                  <a:solidFill>
                    <a:srgbClr val="002060"/>
                  </a:solidFill>
                  <a:latin typeface="Calibri" panose="020F0502020204030204"/>
                </a:rPr>
                <a:t> </a:t>
              </a:r>
            </a:p>
            <a:p>
              <a:pPr defTabSz="914126">
                <a:defRPr/>
              </a:pPr>
              <a:r>
                <a:rPr lang="en-US" sz="800" b="1" dirty="0">
                  <a:solidFill>
                    <a:srgbClr val="F3A447"/>
                  </a:solidFill>
                  <a:latin typeface="Calibri" panose="020F0502020204030204"/>
                </a:rPr>
                <a:t>Abraham: </a:t>
              </a:r>
            </a:p>
            <a:p>
              <a:pPr defTabSz="914126">
                <a:defRPr/>
              </a:pPr>
              <a:r>
                <a:rPr lang="en-US" sz="800" b="1" dirty="0">
                  <a:solidFill>
                    <a:srgbClr val="F3A447"/>
                  </a:solidFill>
                  <a:latin typeface="Calibri" panose="020F0502020204030204"/>
                </a:rPr>
                <a:t>Moses: </a:t>
              </a:r>
            </a:p>
            <a:p>
              <a:pPr defTabSz="914126">
                <a:defRPr/>
              </a:pPr>
              <a:r>
                <a:rPr lang="en-US" sz="800" b="1" dirty="0">
                  <a:solidFill>
                    <a:srgbClr val="F3A447"/>
                  </a:solidFill>
                  <a:latin typeface="Calibri" panose="020F0502020204030204"/>
                </a:rPr>
                <a:t>Samuel: </a:t>
              </a:r>
            </a:p>
            <a:p>
              <a:pPr defTabSz="914126">
                <a:defRPr/>
              </a:pPr>
              <a:r>
                <a:rPr lang="en-US" sz="800" b="1" dirty="0">
                  <a:solidFill>
                    <a:srgbClr val="F3A447"/>
                  </a:solidFill>
                  <a:latin typeface="Calibri" panose="020F0502020204030204"/>
                </a:rPr>
                <a:t>Gad:</a:t>
              </a:r>
            </a:p>
            <a:p>
              <a:pPr defTabSz="914126">
                <a:defRPr/>
              </a:pPr>
              <a:r>
                <a:rPr lang="en-US" sz="800" b="1" dirty="0">
                  <a:solidFill>
                    <a:srgbClr val="F3A447"/>
                  </a:solidFill>
                  <a:latin typeface="Calibri" panose="020F0502020204030204"/>
                </a:rPr>
                <a:t>Nathan:</a:t>
              </a:r>
            </a:p>
            <a:p>
              <a:pPr defTabSz="914126">
                <a:defRPr/>
              </a:pPr>
              <a:r>
                <a:rPr lang="en-US" sz="800" b="1" dirty="0">
                  <a:solidFill>
                    <a:srgbClr val="F3A447"/>
                  </a:solidFill>
                  <a:latin typeface="Calibri" panose="020F0502020204030204"/>
                </a:rPr>
                <a:t>Ahijah</a:t>
              </a:r>
            </a:p>
            <a:p>
              <a:pPr defTabSz="914126">
                <a:defRPr/>
              </a:pPr>
              <a:r>
                <a:rPr lang="en-US" sz="800" b="1" dirty="0">
                  <a:solidFill>
                    <a:srgbClr val="F3A447"/>
                  </a:solidFill>
                  <a:latin typeface="Calibri" panose="020F0502020204030204"/>
                </a:rPr>
                <a:t>Asaph</a:t>
              </a:r>
            </a:p>
          </p:txBody>
        </p:sp>
        <p:sp>
          <p:nvSpPr>
            <p:cNvPr id="29" name="TextBox 28">
              <a:extLst>
                <a:ext uri="{FF2B5EF4-FFF2-40B4-BE49-F238E27FC236}">
                  <a16:creationId xmlns:a16="http://schemas.microsoft.com/office/drawing/2014/main" id="{5D96F236-3334-A462-66EF-C9111C449799}"/>
                </a:ext>
              </a:extLst>
            </p:cNvPr>
            <p:cNvSpPr txBox="1"/>
            <p:nvPr/>
          </p:nvSpPr>
          <p:spPr>
            <a:xfrm>
              <a:off x="2737839" y="3877937"/>
              <a:ext cx="1069948" cy="1107996"/>
            </a:xfrm>
            <a:prstGeom prst="rect">
              <a:avLst/>
            </a:prstGeom>
            <a:noFill/>
          </p:spPr>
          <p:txBody>
            <a:bodyPr wrap="square" rtlCol="0">
              <a:spAutoFit/>
            </a:bodyPr>
            <a:lstStyle/>
            <a:p>
              <a:pPr defTabSz="914126">
                <a:defRPr/>
              </a:pPr>
              <a:endParaRPr lang="en-US" sz="1000" dirty="0">
                <a:solidFill>
                  <a:prstClr val="black"/>
                </a:solidFill>
                <a:latin typeface="Calibri" panose="020F0502020204030204"/>
              </a:endParaRPr>
            </a:p>
            <a:p>
              <a:pPr defTabSz="914126">
                <a:defRPr/>
              </a:pPr>
              <a:r>
                <a:rPr lang="en-US" sz="800" b="1" dirty="0">
                  <a:solidFill>
                    <a:srgbClr val="F3A447"/>
                  </a:solidFill>
                  <a:latin typeface="Calibri" panose="020F0502020204030204"/>
                </a:rPr>
                <a:t>(Gen. 20:7) </a:t>
              </a:r>
            </a:p>
            <a:p>
              <a:pPr defTabSz="914126">
                <a:defRPr/>
              </a:pPr>
              <a:r>
                <a:rPr lang="en-US" sz="800" b="1" dirty="0">
                  <a:solidFill>
                    <a:srgbClr val="F3A447"/>
                  </a:solidFill>
                  <a:latin typeface="Calibri" panose="020F0502020204030204"/>
                </a:rPr>
                <a:t>(Exo. 3:10) </a:t>
              </a:r>
            </a:p>
            <a:p>
              <a:pPr defTabSz="914126">
                <a:defRPr/>
              </a:pPr>
              <a:r>
                <a:rPr lang="en-US" sz="800" b="1" dirty="0">
                  <a:solidFill>
                    <a:srgbClr val="F3A447"/>
                  </a:solidFill>
                  <a:latin typeface="Calibri" panose="020F0502020204030204"/>
                </a:rPr>
                <a:t>(1 Sam. 3:20) </a:t>
              </a:r>
            </a:p>
            <a:p>
              <a:pPr defTabSz="914126">
                <a:defRPr/>
              </a:pPr>
              <a:r>
                <a:rPr lang="en-US" sz="800" b="1" dirty="0">
                  <a:solidFill>
                    <a:srgbClr val="F3A447"/>
                  </a:solidFill>
                  <a:latin typeface="Calibri" panose="020F0502020204030204"/>
                </a:rPr>
                <a:t>(1 Sam. 22:5)</a:t>
              </a:r>
            </a:p>
            <a:p>
              <a:pPr defTabSz="914126">
                <a:defRPr/>
              </a:pPr>
              <a:r>
                <a:rPr lang="en-US" sz="800" b="1" dirty="0">
                  <a:solidFill>
                    <a:srgbClr val="F3A447"/>
                  </a:solidFill>
                  <a:latin typeface="Calibri" panose="020F0502020204030204"/>
                </a:rPr>
                <a:t>(2 Sam. 7:2) </a:t>
              </a:r>
            </a:p>
            <a:p>
              <a:pPr defTabSz="914126">
                <a:defRPr/>
              </a:pPr>
              <a:r>
                <a:rPr lang="en-US" sz="800" b="1" dirty="0">
                  <a:solidFill>
                    <a:srgbClr val="F3A447"/>
                  </a:solidFill>
                  <a:latin typeface="Calibri" panose="020F0502020204030204"/>
                </a:rPr>
                <a:t>(1 Kings 11:29)</a:t>
              </a:r>
            </a:p>
            <a:p>
              <a:pPr defTabSz="914126">
                <a:defRPr/>
              </a:pPr>
              <a:r>
                <a:rPr lang="en-US" sz="800" b="1" dirty="0">
                  <a:solidFill>
                    <a:srgbClr val="F3A447"/>
                  </a:solidFill>
                  <a:latin typeface="Calibri" panose="020F0502020204030204"/>
                </a:rPr>
                <a:t>(2 Chr. 35:15)</a:t>
              </a:r>
            </a:p>
          </p:txBody>
        </p:sp>
      </p:grpSp>
    </p:spTree>
    <p:extLst>
      <p:ext uri="{BB962C8B-B14F-4D97-AF65-F5344CB8AC3E}">
        <p14:creationId xmlns:p14="http://schemas.microsoft.com/office/powerpoint/2010/main" val="302409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8762" y="1247775"/>
            <a:ext cx="9144000" cy="3007447"/>
          </a:xfrm>
          <a:prstGeom prst="rect">
            <a:avLst/>
          </a:prstGeom>
          <a:solidFill>
            <a:schemeClr val="bg1"/>
          </a:solidFill>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 name="Title 1">
            <a:extLst>
              <a:ext uri="{FF2B5EF4-FFF2-40B4-BE49-F238E27FC236}">
                <a16:creationId xmlns:a16="http://schemas.microsoft.com/office/drawing/2014/main" id="{ABB9F13C-9A31-67E9-F856-A89BBC0E6451}"/>
              </a:ext>
            </a:extLst>
          </p:cNvPr>
          <p:cNvSpPr>
            <a:spLocks noGrp="1"/>
          </p:cNvSpPr>
          <p:nvPr>
            <p:ph type="ctrTitle"/>
          </p:nvPr>
        </p:nvSpPr>
        <p:spPr>
          <a:xfrm>
            <a:off x="1804988" y="1442172"/>
            <a:ext cx="8582025" cy="2177328"/>
          </a:xfrm>
        </p:spPr>
        <p:txBody>
          <a:bodyPr anchor="ctr">
            <a:normAutofit/>
          </a:bodyPr>
          <a:lstStyle/>
          <a:p>
            <a:br>
              <a:rPr lang="en-US" sz="3600" dirty="0"/>
            </a:br>
            <a:r>
              <a:rPr lang="en-US" sz="3600" dirty="0"/>
              <a:t>Judges</a:t>
            </a:r>
            <a:br>
              <a:rPr lang="en-US" sz="3600" dirty="0"/>
            </a:br>
            <a:r>
              <a:rPr lang="en-US" sz="3600" dirty="0">
                <a:latin typeface="+mn-lt"/>
                <a:ea typeface="+mn-ea"/>
                <a:cs typeface="+mn-cs"/>
              </a:rPr>
              <a:t>Date: c. 1043 B.C.</a:t>
            </a:r>
            <a:br>
              <a:rPr lang="en-US" sz="3600" dirty="0">
                <a:latin typeface="+mn-lt"/>
                <a:ea typeface="+mn-ea"/>
                <a:cs typeface="+mn-cs"/>
              </a:rPr>
            </a:br>
            <a:endParaRPr lang="en-US" sz="3600" dirty="0">
              <a:latin typeface="+mn-lt"/>
              <a:ea typeface="+mn-ea"/>
              <a:cs typeface="+mn-cs"/>
            </a:endParaRPr>
          </a:p>
        </p:txBody>
      </p:sp>
      <p:sp>
        <p:nvSpPr>
          <p:cNvPr id="13" name="Rectangle: Rounded Corners 12">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7872" y="3912322"/>
            <a:ext cx="72257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2BCD1913-1FC9-AC91-50EA-9E29EA7197BE}"/>
              </a:ext>
            </a:extLst>
          </p:cNvPr>
          <p:cNvSpPr>
            <a:spLocks noGrp="1"/>
          </p:cNvSpPr>
          <p:nvPr>
            <p:ph type="subTitle" idx="1"/>
          </p:nvPr>
        </p:nvSpPr>
        <p:spPr>
          <a:xfrm>
            <a:off x="2478348" y="3912322"/>
            <a:ext cx="7235304" cy="685800"/>
          </a:xfrm>
          <a:solidFill>
            <a:schemeClr val="accent1">
              <a:lumMod val="60000"/>
              <a:lumOff val="40000"/>
            </a:schemeClr>
          </a:solidFill>
        </p:spPr>
        <p:txBody>
          <a:bodyPr anchor="ctr">
            <a:normAutofit/>
          </a:bodyPr>
          <a:lstStyle/>
          <a:p>
            <a:endParaRPr lang="en-US" sz="700" b="1" dirty="0">
              <a:solidFill>
                <a:srgbClr val="FFFFFF"/>
              </a:solidFill>
            </a:endParaRPr>
          </a:p>
          <a:p>
            <a:r>
              <a:rPr lang="en-US" sz="2200" b="1" dirty="0">
                <a:solidFill>
                  <a:srgbClr val="FFFFFF"/>
                </a:solidFill>
              </a:rPr>
              <a:t>Author:  Possibly the Prophet Samuel</a:t>
            </a:r>
            <a:endParaRPr lang="en-US" sz="2200" dirty="0">
              <a:solidFill>
                <a:srgbClr val="FFFFFF"/>
              </a:solidFill>
            </a:endParaRPr>
          </a:p>
        </p:txBody>
      </p:sp>
      <p:sp>
        <p:nvSpPr>
          <p:cNvPr id="4" name="Slide Number Placeholder 3">
            <a:extLst>
              <a:ext uri="{FF2B5EF4-FFF2-40B4-BE49-F238E27FC236}">
                <a16:creationId xmlns:a16="http://schemas.microsoft.com/office/drawing/2014/main" id="{311E49B2-10C8-1F06-7450-66C21FFFFE27}"/>
              </a:ext>
            </a:extLst>
          </p:cNvPr>
          <p:cNvSpPr>
            <a:spLocks noGrp="1"/>
          </p:cNvSpPr>
          <p:nvPr>
            <p:ph type="sldNum" sz="quarter" idx="12"/>
          </p:nvPr>
        </p:nvSpPr>
        <p:spPr>
          <a:xfrm>
            <a:off x="8610600" y="6356350"/>
            <a:ext cx="2743200" cy="365125"/>
          </a:xfrm>
        </p:spPr>
        <p:txBody>
          <a:bodyPr>
            <a:normAutofit/>
          </a:bodyPr>
          <a:lstStyle/>
          <a:p>
            <a:pPr>
              <a:spcAft>
                <a:spcPts val="600"/>
              </a:spcAft>
            </a:pPr>
            <a:fld id="{D57F1E4F-1CFF-5643-939E-217C01CDF565}" type="slidenum">
              <a:rPr lang="en-US">
                <a:solidFill>
                  <a:schemeClr val="tx1">
                    <a:lumMod val="50000"/>
                    <a:lumOff val="50000"/>
                  </a:schemeClr>
                </a:solidFill>
              </a:rPr>
              <a:pPr>
                <a:spcAft>
                  <a:spcPts val="600"/>
                </a:spcAft>
              </a:pPr>
              <a:t>11</a:t>
            </a:fld>
            <a:endParaRPr lang="en-US" dirty="0">
              <a:solidFill>
                <a:schemeClr val="tx1">
                  <a:lumMod val="50000"/>
                  <a:lumOff val="50000"/>
                </a:schemeClr>
              </a:solidFill>
            </a:endParaRPr>
          </a:p>
        </p:txBody>
      </p:sp>
    </p:spTree>
    <p:extLst>
      <p:ext uri="{BB962C8B-B14F-4D97-AF65-F5344CB8AC3E}">
        <p14:creationId xmlns:p14="http://schemas.microsoft.com/office/powerpoint/2010/main" val="2638875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2" name="Title 1">
            <a:extLst>
              <a:ext uri="{FF2B5EF4-FFF2-40B4-BE49-F238E27FC236}">
                <a16:creationId xmlns:a16="http://schemas.microsoft.com/office/drawing/2014/main" id="{0F6B4BF1-716D-BAAE-5B25-3939F7CF042B}"/>
              </a:ext>
            </a:extLst>
          </p:cNvPr>
          <p:cNvSpPr>
            <a:spLocks noGrp="1"/>
          </p:cNvSpPr>
          <p:nvPr>
            <p:ph type="title"/>
          </p:nvPr>
        </p:nvSpPr>
        <p:spPr>
          <a:xfrm>
            <a:off x="1001426" y="583714"/>
            <a:ext cx="9833548" cy="1325563"/>
          </a:xfrm>
        </p:spPr>
        <p:txBody>
          <a:bodyPr vert="horz" lIns="91440" tIns="45720" rIns="91440" bIns="45720" rtlCol="0" anchor="b">
            <a:normAutofit/>
          </a:bodyPr>
          <a:lstStyle/>
          <a:p>
            <a:pPr algn="ctr"/>
            <a:r>
              <a:rPr lang="en-US" sz="3600" b="1" kern="1200" dirty="0">
                <a:solidFill>
                  <a:schemeClr val="tx2"/>
                </a:solidFill>
                <a:latin typeface="+mj-lt"/>
                <a:ea typeface="+mj-ea"/>
                <a:cs typeface="+mj-cs"/>
              </a:rPr>
              <a:t>JUDGES</a:t>
            </a:r>
            <a:r>
              <a:rPr lang="en-US" sz="3600" kern="1200" dirty="0">
                <a:solidFill>
                  <a:schemeClr val="tx2"/>
                </a:solidFill>
                <a:latin typeface="+mj-lt"/>
                <a:ea typeface="+mj-ea"/>
                <a:cs typeface="+mj-cs"/>
              </a:rPr>
              <a:t>:  ABOUT THE Author and Book</a:t>
            </a:r>
            <a:br>
              <a:rPr lang="en-US" sz="3600" kern="1200" dirty="0">
                <a:solidFill>
                  <a:schemeClr val="tx2"/>
                </a:solidFill>
                <a:latin typeface="+mj-lt"/>
                <a:ea typeface="+mj-ea"/>
                <a:cs typeface="+mj-cs"/>
              </a:rPr>
            </a:br>
            <a:r>
              <a:rPr lang="en-US" sz="3600" kern="1200" dirty="0">
                <a:solidFill>
                  <a:schemeClr val="tx2"/>
                </a:solidFill>
                <a:latin typeface="+mj-lt"/>
                <a:ea typeface="+mj-ea"/>
                <a:cs typeface="+mj-cs"/>
              </a:rPr>
              <a:t>DATE: c. 1043 B.C</a:t>
            </a:r>
          </a:p>
        </p:txBody>
      </p:sp>
      <p:grpSp>
        <p:nvGrpSpPr>
          <p:cNvPr id="25" name="Group 24">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26" name="Freeform: Shape 25">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Shape 26">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reeform: Shape 27">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28">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Table Placeholder 3">
            <a:extLst>
              <a:ext uri="{FF2B5EF4-FFF2-40B4-BE49-F238E27FC236}">
                <a16:creationId xmlns:a16="http://schemas.microsoft.com/office/drawing/2014/main" id="{25DDC51E-8B39-40A8-2734-2360BD593468}"/>
              </a:ext>
            </a:extLst>
          </p:cNvPr>
          <p:cNvSpPr txBox="1">
            <a:spLocks/>
          </p:cNvSpPr>
          <p:nvPr/>
        </p:nvSpPr>
        <p:spPr>
          <a:xfrm>
            <a:off x="1179073" y="2156958"/>
            <a:ext cx="9833548" cy="26939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spcAft>
                <a:spcPts val="600"/>
              </a:spcAft>
              <a:buNone/>
              <a:defRPr/>
            </a:pPr>
            <a:r>
              <a:rPr lang="en-US" sz="1500" dirty="0">
                <a:solidFill>
                  <a:schemeClr val="tx2"/>
                </a:solidFill>
                <a:highlight>
                  <a:srgbClr val="FFFFFF"/>
                </a:highlight>
              </a:rPr>
              <a:t>The book bears the fitting name “Judges,” which refers to unique leaders God gave to his people for preservation against their enemies (</a:t>
            </a:r>
            <a:r>
              <a:rPr lang="en-US" sz="1500" dirty="0">
                <a:solidFill>
                  <a:schemeClr val="tx2"/>
                </a:solidFill>
                <a:highlight>
                  <a:srgbClr val="FFFFFF"/>
                </a:highlight>
                <a:hlinkClick r:id="rId2"/>
              </a:rPr>
              <a:t>Judges 2:16-19</a:t>
            </a:r>
            <a:r>
              <a:rPr lang="en-US" sz="1500" dirty="0">
                <a:solidFill>
                  <a:schemeClr val="tx2"/>
                </a:solidFill>
                <a:highlight>
                  <a:srgbClr val="FFFFFF"/>
                </a:highlight>
              </a:rPr>
              <a:t>). The Hebrew title means “deliverers” or “saviors,” as well as judges (cf. </a:t>
            </a:r>
            <a:r>
              <a:rPr lang="en-US" sz="1500" dirty="0">
                <a:solidFill>
                  <a:schemeClr val="tx2"/>
                </a:solidFill>
                <a:highlight>
                  <a:srgbClr val="FFFFFF"/>
                </a:highlight>
                <a:hlinkClick r:id="rId3"/>
              </a:rPr>
              <a:t>Deuteronomy 16:18</a:t>
            </a:r>
            <a:r>
              <a:rPr lang="en-US" sz="1500" dirty="0">
                <a:solidFill>
                  <a:schemeClr val="tx2"/>
                </a:solidFill>
                <a:highlight>
                  <a:srgbClr val="FFFFFF"/>
                </a:highlight>
              </a:rPr>
              <a:t>; </a:t>
            </a:r>
            <a:r>
              <a:rPr lang="en-US" sz="1500" dirty="0">
                <a:solidFill>
                  <a:schemeClr val="tx2"/>
                </a:solidFill>
                <a:highlight>
                  <a:srgbClr val="FFFFFF"/>
                </a:highlight>
                <a:hlinkClick r:id="rId4"/>
              </a:rPr>
              <a:t>19:16-17</a:t>
            </a:r>
            <a:r>
              <a:rPr lang="en-US" sz="1500" dirty="0">
                <a:solidFill>
                  <a:schemeClr val="tx2"/>
                </a:solidFill>
                <a:highlight>
                  <a:srgbClr val="FFFFFF"/>
                </a:highlight>
              </a:rPr>
              <a:t>). Twelve such judges arose before Samuel; then Eli and Samuel raised the count to 14.</a:t>
            </a:r>
            <a:r>
              <a:rPr lang="en-US" sz="1500" baseline="30000" dirty="0">
                <a:solidFill>
                  <a:schemeClr val="tx2"/>
                </a:solidFill>
                <a:highlight>
                  <a:srgbClr val="FFFFFF"/>
                </a:highlight>
              </a:rPr>
              <a:t>1</a:t>
            </a:r>
            <a:r>
              <a:rPr lang="en-US" sz="1500" dirty="0">
                <a:solidFill>
                  <a:schemeClr val="tx2"/>
                </a:solidFill>
                <a:highlight>
                  <a:srgbClr val="FFFFFF"/>
                </a:highlight>
              </a:rPr>
              <a:t> God himself is the highest Judge (</a:t>
            </a:r>
            <a:r>
              <a:rPr lang="en-US" sz="1500" dirty="0">
                <a:solidFill>
                  <a:schemeClr val="tx2"/>
                </a:solidFill>
                <a:highlight>
                  <a:srgbClr val="FFFFFF"/>
                </a:highlight>
                <a:hlinkClick r:id="rId5"/>
              </a:rPr>
              <a:t>Judges 11:27</a:t>
            </a:r>
            <a:r>
              <a:rPr lang="en-US" sz="1500" dirty="0">
                <a:solidFill>
                  <a:schemeClr val="tx2"/>
                </a:solidFill>
                <a:highlight>
                  <a:srgbClr val="FFFFFF"/>
                </a:highlight>
              </a:rPr>
              <a:t>). The book of Judges spans about 350 years from Joshua’s conquest (c. 1398 B.C.) until Eli and Samuel judged prior to the establishment of the monarchy (c. 1043 B.C.). </a:t>
            </a:r>
          </a:p>
          <a:p>
            <a:pPr marL="0" indent="0">
              <a:spcBef>
                <a:spcPts val="0"/>
              </a:spcBef>
              <a:spcAft>
                <a:spcPts val="600"/>
              </a:spcAft>
              <a:buNone/>
              <a:defRPr/>
            </a:pPr>
            <a:endParaRPr lang="en-US" sz="1500" dirty="0">
              <a:solidFill>
                <a:schemeClr val="tx2"/>
              </a:solidFill>
              <a:highlight>
                <a:srgbClr val="FFFFFF"/>
              </a:highlight>
            </a:endParaRPr>
          </a:p>
          <a:p>
            <a:pPr marL="0" indent="0">
              <a:spcBef>
                <a:spcPts val="0"/>
              </a:spcBef>
              <a:spcAft>
                <a:spcPts val="600"/>
              </a:spcAft>
              <a:buNone/>
              <a:defRPr/>
            </a:pPr>
            <a:r>
              <a:rPr lang="en-US" sz="1500" dirty="0">
                <a:solidFill>
                  <a:schemeClr val="tx2"/>
                </a:solidFill>
                <a:highlight>
                  <a:srgbClr val="FFFFFF"/>
                </a:highlight>
              </a:rPr>
              <a:t>No author is named in the book, but the Jewish Talmud identifies Samuel, a key prophet who lived at the time these events took place and could have personally summed up the era (cf. </a:t>
            </a:r>
            <a:r>
              <a:rPr lang="en-US" sz="1500" dirty="0">
                <a:solidFill>
                  <a:schemeClr val="tx2"/>
                </a:solidFill>
                <a:highlight>
                  <a:srgbClr val="FFFFFF"/>
                </a:highlight>
                <a:hlinkClick r:id="rId6"/>
              </a:rPr>
              <a:t>1 Samuel 10:25</a:t>
            </a:r>
            <a:r>
              <a:rPr lang="en-US" sz="1500" dirty="0">
                <a:solidFill>
                  <a:schemeClr val="tx2"/>
                </a:solidFill>
                <a:highlight>
                  <a:srgbClr val="FFFFFF"/>
                </a:highlight>
              </a:rPr>
              <a:t>). The time was earlier than David’s capture of Jerusalem c. 1004 B.C. (</a:t>
            </a:r>
            <a:r>
              <a:rPr lang="en-US" sz="1500" dirty="0">
                <a:solidFill>
                  <a:schemeClr val="tx2"/>
                </a:solidFill>
                <a:highlight>
                  <a:srgbClr val="FFFFFF"/>
                </a:highlight>
                <a:hlinkClick r:id="rId7"/>
              </a:rPr>
              <a:t>2 Samuel 5:6-7</a:t>
            </a:r>
            <a:r>
              <a:rPr lang="en-US" sz="1500" dirty="0">
                <a:solidFill>
                  <a:schemeClr val="tx2"/>
                </a:solidFill>
                <a:highlight>
                  <a:srgbClr val="FFFFFF"/>
                </a:highlight>
              </a:rPr>
              <a:t>) since Jebusites still controlled the site (</a:t>
            </a:r>
            <a:r>
              <a:rPr lang="en-US" sz="1500" dirty="0">
                <a:solidFill>
                  <a:schemeClr val="tx2"/>
                </a:solidFill>
                <a:highlight>
                  <a:srgbClr val="FFFFFF"/>
                </a:highlight>
                <a:hlinkClick r:id="rId8"/>
              </a:rPr>
              <a:t>Judges 1:21</a:t>
            </a:r>
            <a:r>
              <a:rPr lang="en-US" sz="1500" dirty="0">
                <a:solidFill>
                  <a:schemeClr val="tx2"/>
                </a:solidFill>
                <a:highlight>
                  <a:srgbClr val="FFFFFF"/>
                </a:highlight>
              </a:rPr>
              <a:t>). Also, the writer deals with a time before a king ruled in Israel (</a:t>
            </a:r>
            <a:r>
              <a:rPr lang="en-US" sz="1500" dirty="0">
                <a:solidFill>
                  <a:schemeClr val="tx2"/>
                </a:solidFill>
                <a:highlight>
                  <a:srgbClr val="FFFFFF"/>
                </a:highlight>
                <a:hlinkClick r:id="rId9"/>
              </a:rPr>
              <a:t>Judges 17:6</a:t>
            </a:r>
            <a:r>
              <a:rPr lang="en-US" sz="1500" dirty="0">
                <a:solidFill>
                  <a:schemeClr val="tx2"/>
                </a:solidFill>
                <a:highlight>
                  <a:srgbClr val="FFFFFF"/>
                </a:highlight>
              </a:rPr>
              <a:t>; </a:t>
            </a:r>
            <a:r>
              <a:rPr lang="en-US" sz="1500" dirty="0">
                <a:solidFill>
                  <a:schemeClr val="tx2"/>
                </a:solidFill>
                <a:highlight>
                  <a:srgbClr val="FFFFFF"/>
                </a:highlight>
                <a:hlinkClick r:id="rId10"/>
              </a:rPr>
              <a:t>18:1</a:t>
            </a:r>
            <a:r>
              <a:rPr lang="en-US" sz="1500" dirty="0">
                <a:solidFill>
                  <a:schemeClr val="tx2"/>
                </a:solidFill>
                <a:highlight>
                  <a:srgbClr val="FFFFFF"/>
                </a:highlight>
              </a:rPr>
              <a:t>; </a:t>
            </a:r>
            <a:r>
              <a:rPr lang="en-US" sz="1500" dirty="0">
                <a:solidFill>
                  <a:schemeClr val="tx2"/>
                </a:solidFill>
                <a:highlight>
                  <a:srgbClr val="FFFFFF"/>
                </a:highlight>
                <a:hlinkClick r:id="rId11"/>
              </a:rPr>
              <a:t>21:25</a:t>
            </a:r>
            <a:r>
              <a:rPr lang="en-US" sz="1500" dirty="0">
                <a:solidFill>
                  <a:schemeClr val="tx2"/>
                </a:solidFill>
                <a:highlight>
                  <a:srgbClr val="FFFFFF"/>
                </a:highlight>
              </a:rPr>
              <a:t>). Since Saul began his reign c. 1043 B.C., a time shortly after his rule began is probably when Judges was written.</a:t>
            </a:r>
            <a:endParaRPr lang="en-US" sz="1500" dirty="0">
              <a:solidFill>
                <a:schemeClr val="tx2"/>
              </a:solidFill>
            </a:endParaRPr>
          </a:p>
        </p:txBody>
      </p:sp>
      <p:grpSp>
        <p:nvGrpSpPr>
          <p:cNvPr id="30" name="Group 29">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21" name="Freeform: Shape 20">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Slide Number Placeholder 3">
            <a:extLst>
              <a:ext uri="{FF2B5EF4-FFF2-40B4-BE49-F238E27FC236}">
                <a16:creationId xmlns:a16="http://schemas.microsoft.com/office/drawing/2014/main" id="{65291ADA-7373-F469-2499-449295D6C8A0}"/>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AA404F46-0C47-424B-883B-DA147CF358A3}" type="slidenum">
              <a:rPr lang="en-US" smtClean="0"/>
              <a:pPr>
                <a:spcAft>
                  <a:spcPts val="600"/>
                </a:spcAft>
              </a:pPr>
              <a:t>12</a:t>
            </a:fld>
            <a:endParaRPr lang="en-US" dirty="0"/>
          </a:p>
        </p:txBody>
      </p:sp>
      <p:sp>
        <p:nvSpPr>
          <p:cNvPr id="6" name="TextBox 5">
            <a:extLst>
              <a:ext uri="{FF2B5EF4-FFF2-40B4-BE49-F238E27FC236}">
                <a16:creationId xmlns:a16="http://schemas.microsoft.com/office/drawing/2014/main" id="{FED39A49-185B-5B44-3E32-ED10A70DD26E}"/>
              </a:ext>
            </a:extLst>
          </p:cNvPr>
          <p:cNvSpPr txBox="1"/>
          <p:nvPr/>
        </p:nvSpPr>
        <p:spPr>
          <a:xfrm>
            <a:off x="1179073" y="5854467"/>
            <a:ext cx="6153900" cy="369332"/>
          </a:xfrm>
          <a:prstGeom prst="rect">
            <a:avLst/>
          </a:prstGeom>
          <a:noFill/>
        </p:spPr>
        <p:txBody>
          <a:bodyPr wrap="square" rtlCol="0">
            <a:spAutoFit/>
          </a:bodyPr>
          <a:lstStyle/>
          <a:p>
            <a:r>
              <a:rPr lang="en-US" sz="900" b="1" dirty="0"/>
              <a:t>Notes:</a:t>
            </a:r>
          </a:p>
          <a:p>
            <a:r>
              <a:rPr lang="en-US" sz="1000" baseline="30000" dirty="0"/>
              <a:t>1</a:t>
            </a:r>
            <a:r>
              <a:rPr lang="en-US" sz="900" dirty="0">
                <a:solidFill>
                  <a:schemeClr val="tx2"/>
                </a:solidFill>
                <a:highlight>
                  <a:srgbClr val="FFFFFF"/>
                </a:highlight>
              </a:rPr>
              <a:t>Some count Barak who served with Deborah against the remaining Canaanites. This generates a judge count of 15.</a:t>
            </a:r>
            <a:endParaRPr lang="en-US" sz="900" dirty="0"/>
          </a:p>
        </p:txBody>
      </p:sp>
    </p:spTree>
    <p:extLst>
      <p:ext uri="{BB962C8B-B14F-4D97-AF65-F5344CB8AC3E}">
        <p14:creationId xmlns:p14="http://schemas.microsoft.com/office/powerpoint/2010/main" val="3763310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38200" y="557189"/>
            <a:ext cx="10515600" cy="746318"/>
          </a:xfrm>
        </p:spPr>
        <p:txBody>
          <a:bodyPr>
            <a:normAutofit fontScale="90000"/>
          </a:bodyPr>
          <a:lstStyle/>
          <a:p>
            <a:pPr algn="ctr"/>
            <a:r>
              <a:rPr lang="en-US" sz="5200" dirty="0"/>
              <a:t>Judges Background and Setting</a:t>
            </a:r>
          </a:p>
        </p:txBody>
      </p:sp>
      <p:sp>
        <p:nvSpPr>
          <p:cNvPr id="6" name="Slide Number Placeholder 5">
            <a:extLst>
              <a:ext uri="{FF2B5EF4-FFF2-40B4-BE49-F238E27FC236}">
                <a16:creationId xmlns:a16="http://schemas.microsoft.com/office/drawing/2014/main" id="{E6F4D93B-B444-44EA-A93F-B459182E24B2}"/>
              </a:ext>
            </a:extLst>
          </p:cNvPr>
          <p:cNvSpPr>
            <a:spLocks noGrp="1"/>
          </p:cNvSpPr>
          <p:nvPr>
            <p:ph type="sldNum" sz="quarter" idx="12"/>
          </p:nvPr>
        </p:nvSpPr>
        <p:spPr>
          <a:xfrm>
            <a:off x="8610600" y="6356350"/>
            <a:ext cx="2743200" cy="365125"/>
          </a:xfrm>
        </p:spPr>
        <p:txBody>
          <a:bodyPr>
            <a:normAutofit/>
          </a:bodyPr>
          <a:lstStyle/>
          <a:p>
            <a:pPr>
              <a:spcAft>
                <a:spcPts val="600"/>
              </a:spcAft>
            </a:pPr>
            <a:fld id="{DA60BA0E-20D0-4E7C-B286-26C960A6788F}" type="slidenum">
              <a:rPr lang="en-US" smtClean="0"/>
              <a:pPr>
                <a:spcAft>
                  <a:spcPts val="600"/>
                </a:spcAft>
              </a:pPr>
              <a:t>13</a:t>
            </a:fld>
            <a:endParaRPr lang="en-US" dirty="0"/>
          </a:p>
        </p:txBody>
      </p:sp>
      <p:graphicFrame>
        <p:nvGraphicFramePr>
          <p:cNvPr id="22" name="Content Placeholder 2">
            <a:extLst>
              <a:ext uri="{FF2B5EF4-FFF2-40B4-BE49-F238E27FC236}">
                <a16:creationId xmlns:a16="http://schemas.microsoft.com/office/drawing/2014/main" id="{4CF45FA1-55BD-5420-39F9-E140BD9827E4}"/>
              </a:ext>
            </a:extLst>
          </p:cNvPr>
          <p:cNvGraphicFramePr>
            <a:graphicFrameLocks noGrp="1"/>
          </p:cNvGraphicFramePr>
          <p:nvPr>
            <p:ph idx="1"/>
            <p:extLst>
              <p:ext uri="{D42A27DB-BD31-4B8C-83A1-F6EECF244321}">
                <p14:modId xmlns:p14="http://schemas.microsoft.com/office/powerpoint/2010/main" val="1250977792"/>
              </p:ext>
            </p:extLst>
          </p:nvPr>
        </p:nvGraphicFramePr>
        <p:xfrm>
          <a:off x="838200" y="1502349"/>
          <a:ext cx="10515600" cy="44885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E6735079-0C26-D474-02CA-527D35E11007}"/>
              </a:ext>
            </a:extLst>
          </p:cNvPr>
          <p:cNvSpPr txBox="1"/>
          <p:nvPr/>
        </p:nvSpPr>
        <p:spPr>
          <a:xfrm>
            <a:off x="838200" y="6084181"/>
            <a:ext cx="6153900" cy="369332"/>
          </a:xfrm>
          <a:prstGeom prst="rect">
            <a:avLst/>
          </a:prstGeom>
          <a:noFill/>
        </p:spPr>
        <p:txBody>
          <a:bodyPr wrap="square" rtlCol="0">
            <a:spAutoFit/>
          </a:bodyPr>
          <a:lstStyle/>
          <a:p>
            <a:r>
              <a:rPr lang="en-US" sz="900" b="1" dirty="0"/>
              <a:t>Notes:</a:t>
            </a:r>
          </a:p>
          <a:p>
            <a:r>
              <a:rPr lang="en-US" sz="1000" baseline="30000" dirty="0"/>
              <a:t>1</a:t>
            </a:r>
            <a:r>
              <a:rPr lang="en-US" sz="900" dirty="0">
                <a:solidFill>
                  <a:schemeClr val="tx2"/>
                </a:solidFill>
                <a:highlight>
                  <a:srgbClr val="FFFFFF"/>
                </a:highlight>
              </a:rPr>
              <a:t>Some count Barak who served with Deborah against the remaining Canaanites. This generates a judge count of 15.</a:t>
            </a:r>
            <a:endParaRPr lang="en-US" sz="900" dirty="0"/>
          </a:p>
        </p:txBody>
      </p:sp>
    </p:spTree>
    <p:extLst>
      <p:ext uri="{BB962C8B-B14F-4D97-AF65-F5344CB8AC3E}">
        <p14:creationId xmlns:p14="http://schemas.microsoft.com/office/powerpoint/2010/main" val="310570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4C946-A427-0D80-123E-00D7F20462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116880-1F37-E436-FA08-7B336D5DB985}"/>
              </a:ext>
            </a:extLst>
          </p:cNvPr>
          <p:cNvSpPr>
            <a:spLocks noGrp="1"/>
          </p:cNvSpPr>
          <p:nvPr>
            <p:ph type="title"/>
          </p:nvPr>
        </p:nvSpPr>
        <p:spPr>
          <a:xfrm>
            <a:off x="1066800" y="429685"/>
            <a:ext cx="10210800" cy="594205"/>
          </a:xfrm>
        </p:spPr>
        <p:txBody>
          <a:bodyPr>
            <a:normAutofit/>
          </a:bodyPr>
          <a:lstStyle/>
          <a:p>
            <a:pPr algn="ctr"/>
            <a:r>
              <a:rPr lang="en-US" sz="2800" b="1" dirty="0">
                <a:solidFill>
                  <a:schemeClr val="accent5">
                    <a:lumMod val="75000"/>
                  </a:schemeClr>
                </a:solidFill>
              </a:rPr>
              <a:t>Judges Outline</a:t>
            </a:r>
          </a:p>
        </p:txBody>
      </p:sp>
      <p:sp>
        <p:nvSpPr>
          <p:cNvPr id="4" name="Text Placeholder 3">
            <a:extLst>
              <a:ext uri="{FF2B5EF4-FFF2-40B4-BE49-F238E27FC236}">
                <a16:creationId xmlns:a16="http://schemas.microsoft.com/office/drawing/2014/main" id="{22780AAC-5407-35F0-9605-768B82B5A5E5}"/>
              </a:ext>
            </a:extLst>
          </p:cNvPr>
          <p:cNvSpPr>
            <a:spLocks noGrp="1"/>
          </p:cNvSpPr>
          <p:nvPr>
            <p:ph type="body" sz="quarter" idx="13"/>
          </p:nvPr>
        </p:nvSpPr>
        <p:spPr>
          <a:xfrm>
            <a:off x="1405910" y="1168780"/>
            <a:ext cx="3044952" cy="713232"/>
          </a:xfrm>
        </p:spPr>
        <p:txBody>
          <a:bodyPr>
            <a:normAutofit/>
          </a:bodyPr>
          <a:lstStyle/>
          <a:p>
            <a:pPr algn="ctr"/>
            <a:r>
              <a:rPr lang="en-US" sz="1400" dirty="0">
                <a:solidFill>
                  <a:srgbClr val="3C3C3C"/>
                </a:solidFill>
                <a:latin typeface="Georgia" panose="02040502050405020303" pitchFamily="18" charset="0"/>
                <a:ea typeface="Times New Roman" panose="02020603050405020304" pitchFamily="18" charset="0"/>
                <a:cs typeface="Aptos" panose="020B0004020202020204" pitchFamily="34" charset="0"/>
              </a:rPr>
              <a:t>The Disobedience of Israel – </a:t>
            </a:r>
          </a:p>
          <a:p>
            <a:pPr algn="ctr"/>
            <a:r>
              <a:rPr lang="en-US" sz="1400" dirty="0">
                <a:solidFill>
                  <a:srgbClr val="3C3C3C"/>
                </a:solidFill>
                <a:latin typeface="Georgia" panose="02040502050405020303" pitchFamily="18" charset="0"/>
                <a:ea typeface="Times New Roman" panose="02020603050405020304" pitchFamily="18" charset="0"/>
                <a:cs typeface="Aptos" panose="020B0004020202020204" pitchFamily="34" charset="0"/>
              </a:rPr>
              <a:t>Introduction and Summary</a:t>
            </a:r>
            <a:endParaRPr lang="en-US" sz="1400" dirty="0"/>
          </a:p>
        </p:txBody>
      </p:sp>
      <p:sp>
        <p:nvSpPr>
          <p:cNvPr id="5" name="Text Placeholder 4">
            <a:extLst>
              <a:ext uri="{FF2B5EF4-FFF2-40B4-BE49-F238E27FC236}">
                <a16:creationId xmlns:a16="http://schemas.microsoft.com/office/drawing/2014/main" id="{1B652E01-B246-84E7-5EC8-9E4B34CB8B12}"/>
              </a:ext>
            </a:extLst>
          </p:cNvPr>
          <p:cNvSpPr>
            <a:spLocks noGrp="1"/>
          </p:cNvSpPr>
          <p:nvPr>
            <p:ph type="body" sz="quarter" idx="14"/>
          </p:nvPr>
        </p:nvSpPr>
        <p:spPr>
          <a:xfrm>
            <a:off x="1848938" y="1903357"/>
            <a:ext cx="1935979" cy="340703"/>
          </a:xfrm>
        </p:spPr>
        <p:txBody>
          <a:bodyPr/>
          <a:lstStyle/>
          <a:p>
            <a:pPr algn="ctr"/>
            <a:r>
              <a:rPr lang="en-US" sz="1400" b="1" dirty="0">
                <a:solidFill>
                  <a:srgbClr val="7030A0"/>
                </a:solidFill>
                <a:latin typeface="Georgia" panose="02040502050405020303" pitchFamily="18" charset="0"/>
              </a:rPr>
              <a:t>Judges 1:1–3:6</a:t>
            </a:r>
            <a:endParaRPr lang="en-US" sz="1200" dirty="0">
              <a:latin typeface="Georgia" panose="02040502050405020303" pitchFamily="18" charset="0"/>
            </a:endParaRPr>
          </a:p>
        </p:txBody>
      </p:sp>
      <p:sp>
        <p:nvSpPr>
          <p:cNvPr id="7" name="Text Placeholder 6">
            <a:extLst>
              <a:ext uri="{FF2B5EF4-FFF2-40B4-BE49-F238E27FC236}">
                <a16:creationId xmlns:a16="http://schemas.microsoft.com/office/drawing/2014/main" id="{7908D754-AC94-C01C-AD43-F2FEB73D9226}"/>
              </a:ext>
            </a:extLst>
          </p:cNvPr>
          <p:cNvSpPr>
            <a:spLocks noGrp="1"/>
          </p:cNvSpPr>
          <p:nvPr>
            <p:ph type="body" sz="quarter" idx="15"/>
          </p:nvPr>
        </p:nvSpPr>
        <p:spPr>
          <a:xfrm>
            <a:off x="5002456" y="1173368"/>
            <a:ext cx="3044952" cy="713232"/>
          </a:xfrm>
        </p:spPr>
        <p:txBody>
          <a:bodyPr>
            <a:noAutofit/>
          </a:bodyPr>
          <a:lstStyle/>
          <a:p>
            <a:pPr algn="ctr"/>
            <a:r>
              <a:rPr lang="en-US" sz="1400" dirty="0">
                <a:solidFill>
                  <a:srgbClr val="3C3C3C"/>
                </a:solidFill>
                <a:latin typeface="Georgia" panose="02040502050405020303" pitchFamily="18" charset="0"/>
              </a:rPr>
              <a:t>The Deliverance of Israel -</a:t>
            </a:r>
          </a:p>
          <a:p>
            <a:pPr algn="ctr"/>
            <a:r>
              <a:rPr lang="en-US" sz="1400" dirty="0">
                <a:solidFill>
                  <a:srgbClr val="3C3C3C"/>
                </a:solidFill>
                <a:latin typeface="Georgia" panose="02040502050405020303" pitchFamily="18" charset="0"/>
              </a:rPr>
              <a:t>Selected History of the Judges</a:t>
            </a:r>
          </a:p>
        </p:txBody>
      </p:sp>
      <p:sp>
        <p:nvSpPr>
          <p:cNvPr id="8" name="Text Placeholder 7">
            <a:extLst>
              <a:ext uri="{FF2B5EF4-FFF2-40B4-BE49-F238E27FC236}">
                <a16:creationId xmlns:a16="http://schemas.microsoft.com/office/drawing/2014/main" id="{A3FCCF6E-9BEF-4904-6565-A8E19A7CA248}"/>
              </a:ext>
            </a:extLst>
          </p:cNvPr>
          <p:cNvSpPr>
            <a:spLocks noGrp="1"/>
          </p:cNvSpPr>
          <p:nvPr>
            <p:ph type="body" sz="quarter" idx="16"/>
          </p:nvPr>
        </p:nvSpPr>
        <p:spPr>
          <a:xfrm>
            <a:off x="5562601" y="1892644"/>
            <a:ext cx="1935979" cy="340703"/>
          </a:xfrm>
        </p:spPr>
        <p:txBody>
          <a:bodyPr/>
          <a:lstStyle/>
          <a:p>
            <a:pPr algn="ctr"/>
            <a:r>
              <a:rPr lang="en-US" sz="1400" b="1" dirty="0">
                <a:solidFill>
                  <a:schemeClr val="accent2"/>
                </a:solidFill>
                <a:latin typeface="Georgia" panose="02040502050405020303" pitchFamily="18" charset="0"/>
              </a:rPr>
              <a:t>Judges 3:7–16:31</a:t>
            </a:r>
          </a:p>
        </p:txBody>
      </p:sp>
      <p:sp>
        <p:nvSpPr>
          <p:cNvPr id="13" name="Text Placeholder 12">
            <a:extLst>
              <a:ext uri="{FF2B5EF4-FFF2-40B4-BE49-F238E27FC236}">
                <a16:creationId xmlns:a16="http://schemas.microsoft.com/office/drawing/2014/main" id="{F4E15355-CFC9-0706-85F0-B400CBA7FA9D}"/>
              </a:ext>
            </a:extLst>
          </p:cNvPr>
          <p:cNvSpPr>
            <a:spLocks noGrp="1"/>
          </p:cNvSpPr>
          <p:nvPr>
            <p:ph type="body" sz="quarter" idx="17"/>
          </p:nvPr>
        </p:nvSpPr>
        <p:spPr>
          <a:xfrm>
            <a:off x="8369490" y="1193961"/>
            <a:ext cx="3048000" cy="713232"/>
          </a:xfrm>
        </p:spPr>
        <p:txBody>
          <a:bodyPr>
            <a:normAutofit/>
          </a:bodyPr>
          <a:lstStyle/>
          <a:p>
            <a:pPr algn="ctr"/>
            <a:r>
              <a:rPr lang="en-US" sz="1400" dirty="0">
                <a:solidFill>
                  <a:srgbClr val="3C3C3C"/>
                </a:solidFill>
                <a:latin typeface="Georgia" panose="02040502050405020303" pitchFamily="18" charset="0"/>
              </a:rPr>
              <a:t>The Dereliction of Israel – </a:t>
            </a:r>
          </a:p>
          <a:p>
            <a:pPr algn="ctr"/>
            <a:r>
              <a:rPr lang="en-US" sz="1400" dirty="0">
                <a:solidFill>
                  <a:srgbClr val="3C3C3C"/>
                </a:solidFill>
                <a:latin typeface="Georgia" panose="02040502050405020303" pitchFamily="18" charset="0"/>
              </a:rPr>
              <a:t>Epilogue</a:t>
            </a:r>
          </a:p>
        </p:txBody>
      </p:sp>
      <p:sp>
        <p:nvSpPr>
          <p:cNvPr id="14" name="Text Placeholder 13">
            <a:extLst>
              <a:ext uri="{FF2B5EF4-FFF2-40B4-BE49-F238E27FC236}">
                <a16:creationId xmlns:a16="http://schemas.microsoft.com/office/drawing/2014/main" id="{3E6D6620-3219-A8C5-6C11-1746600A7C56}"/>
              </a:ext>
            </a:extLst>
          </p:cNvPr>
          <p:cNvSpPr>
            <a:spLocks noGrp="1"/>
          </p:cNvSpPr>
          <p:nvPr>
            <p:ph type="body" sz="quarter" idx="18"/>
          </p:nvPr>
        </p:nvSpPr>
        <p:spPr>
          <a:xfrm>
            <a:off x="8850110" y="1897688"/>
            <a:ext cx="1935979" cy="340703"/>
          </a:xfrm>
        </p:spPr>
        <p:txBody>
          <a:bodyPr/>
          <a:lstStyle/>
          <a:p>
            <a:pPr algn="ctr"/>
            <a:r>
              <a:rPr lang="en-US" sz="1400" b="1" dirty="0">
                <a:solidFill>
                  <a:schemeClr val="accent6">
                    <a:lumMod val="75000"/>
                  </a:schemeClr>
                </a:solidFill>
                <a:latin typeface="Georgia" panose="02040502050405020303" pitchFamily="18" charset="0"/>
              </a:rPr>
              <a:t>Judges 17:1–21:25</a:t>
            </a:r>
          </a:p>
        </p:txBody>
      </p:sp>
      <p:sp>
        <p:nvSpPr>
          <p:cNvPr id="17" name="Slide Number Placeholder 16">
            <a:extLst>
              <a:ext uri="{FF2B5EF4-FFF2-40B4-BE49-F238E27FC236}">
                <a16:creationId xmlns:a16="http://schemas.microsoft.com/office/drawing/2014/main" id="{7A097135-3F58-7EF6-DC86-31F60461262B}"/>
              </a:ext>
            </a:extLst>
          </p:cNvPr>
          <p:cNvSpPr>
            <a:spLocks noGrp="1"/>
          </p:cNvSpPr>
          <p:nvPr>
            <p:ph type="sldNum" sz="quarter" idx="12"/>
          </p:nvPr>
        </p:nvSpPr>
        <p:spPr>
          <a:xfrm>
            <a:off x="10502406" y="6291792"/>
            <a:ext cx="1219201" cy="273049"/>
          </a:xfrm>
        </p:spPr>
        <p:txBody>
          <a:bodyPr/>
          <a:lstStyle/>
          <a:p>
            <a:pPr defTabSz="457063">
              <a:defRPr/>
            </a:pPr>
            <a:fld id="{CB1E4CB7-CB13-4810-BF18-BE31AFC64F93}" type="slidenum">
              <a:rPr lang="en-US">
                <a:solidFill>
                  <a:prstClr val="black">
                    <a:tint val="75000"/>
                  </a:prstClr>
                </a:solidFill>
                <a:latin typeface="Calibri" panose="020F0502020204030204"/>
              </a:rPr>
              <a:pPr defTabSz="457063">
                <a:defRPr/>
              </a:pPr>
              <a:t>14</a:t>
            </a:fld>
            <a:endParaRPr lang="en-US" dirty="0">
              <a:solidFill>
                <a:prstClr val="black">
                  <a:tint val="75000"/>
                </a:prstClr>
              </a:solidFill>
              <a:latin typeface="Calibri" panose="020F0502020204030204"/>
            </a:endParaRPr>
          </a:p>
        </p:txBody>
      </p:sp>
      <p:sp>
        <p:nvSpPr>
          <p:cNvPr id="20" name="TextBox 19">
            <a:extLst>
              <a:ext uri="{FF2B5EF4-FFF2-40B4-BE49-F238E27FC236}">
                <a16:creationId xmlns:a16="http://schemas.microsoft.com/office/drawing/2014/main" id="{194BC3E9-8AE8-F82A-B887-EB4E7DD5DB82}"/>
              </a:ext>
            </a:extLst>
          </p:cNvPr>
          <p:cNvSpPr txBox="1"/>
          <p:nvPr/>
        </p:nvSpPr>
        <p:spPr>
          <a:xfrm>
            <a:off x="1371600" y="2362200"/>
            <a:ext cx="3048000" cy="3810002"/>
          </a:xfrm>
          <a:prstGeom prst="rect">
            <a:avLst/>
          </a:prstGeom>
          <a:solidFill>
            <a:schemeClr val="accent5">
              <a:lumMod val="40000"/>
              <a:lumOff val="60000"/>
            </a:schemeClr>
          </a:solidFill>
        </p:spPr>
        <p:txBody>
          <a:bodyPr wrap="square" rtlCol="0">
            <a:noAutofit/>
          </a:bodyPr>
          <a:lstStyle/>
          <a:p>
            <a:pPr marL="285750" indent="-285750">
              <a:lnSpc>
                <a:spcPct val="90000"/>
              </a:lnSpc>
              <a:spcBef>
                <a:spcPts val="400"/>
              </a:spcBef>
              <a:spcAft>
                <a:spcPts val="600"/>
              </a:spcAft>
              <a:buClr>
                <a:srgbClr val="7030A0"/>
              </a:buClr>
              <a:buFont typeface="Wingdings" panose="05000000000000000000" pitchFamily="2" charset="2"/>
              <a:buChar char="§"/>
            </a:pPr>
            <a:r>
              <a:rPr lang="en-US" sz="1200" dirty="0"/>
              <a:t>Incomplete Conquest over the Canaanites (Judges 1:1-2:5).</a:t>
            </a:r>
          </a:p>
          <a:p>
            <a:pPr marL="285750" indent="-285750">
              <a:lnSpc>
                <a:spcPct val="90000"/>
              </a:lnSpc>
              <a:spcBef>
                <a:spcPts val="400"/>
              </a:spcBef>
              <a:spcAft>
                <a:spcPts val="600"/>
              </a:spcAft>
              <a:buClr>
                <a:srgbClr val="7030A0"/>
              </a:buClr>
              <a:buFont typeface="Wingdings" panose="05000000000000000000" pitchFamily="2" charset="2"/>
              <a:buChar char="§"/>
            </a:pPr>
            <a:r>
              <a:rPr lang="en-US" sz="1200" dirty="0"/>
              <a:t>Recap of Joshua’s last address and death (Judges 2:6-2:10).</a:t>
            </a:r>
          </a:p>
          <a:p>
            <a:pPr marL="285750" indent="-285750">
              <a:lnSpc>
                <a:spcPct val="90000"/>
              </a:lnSpc>
              <a:spcBef>
                <a:spcPts val="400"/>
              </a:spcBef>
              <a:spcAft>
                <a:spcPts val="600"/>
              </a:spcAft>
              <a:buClr>
                <a:srgbClr val="7030A0"/>
              </a:buClr>
              <a:buFont typeface="Wingdings" panose="05000000000000000000" pitchFamily="2" charset="2"/>
              <a:buChar char="§"/>
            </a:pPr>
            <a:r>
              <a:rPr lang="en-US" sz="1200" dirty="0"/>
              <a:t>The Decline and Judgment of Israel (Judges 2:11-3:6).</a:t>
            </a:r>
          </a:p>
          <a:p>
            <a:pPr marL="285750" indent="-285750">
              <a:lnSpc>
                <a:spcPct val="90000"/>
              </a:lnSpc>
              <a:spcBef>
                <a:spcPts val="400"/>
              </a:spcBef>
              <a:spcAft>
                <a:spcPts val="600"/>
              </a:spcAft>
              <a:buClr>
                <a:schemeClr val="accent2"/>
              </a:buClr>
              <a:buFont typeface="Wingdings" panose="05000000000000000000" pitchFamily="2" charset="2"/>
              <a:buChar char="§"/>
            </a:pPr>
            <a:endParaRPr lang="en-US" sz="1600" dirty="0"/>
          </a:p>
          <a:p>
            <a:endParaRPr lang="en-US" dirty="0"/>
          </a:p>
        </p:txBody>
      </p:sp>
      <p:sp>
        <p:nvSpPr>
          <p:cNvPr id="21" name="TextBox 20">
            <a:extLst>
              <a:ext uri="{FF2B5EF4-FFF2-40B4-BE49-F238E27FC236}">
                <a16:creationId xmlns:a16="http://schemas.microsoft.com/office/drawing/2014/main" id="{4E48F335-FF36-8166-6159-9C7562186B91}"/>
              </a:ext>
            </a:extLst>
          </p:cNvPr>
          <p:cNvSpPr txBox="1"/>
          <p:nvPr/>
        </p:nvSpPr>
        <p:spPr>
          <a:xfrm>
            <a:off x="5029200" y="2362200"/>
            <a:ext cx="3048000" cy="3810002"/>
          </a:xfrm>
          <a:prstGeom prst="rect">
            <a:avLst/>
          </a:prstGeom>
          <a:solidFill>
            <a:schemeClr val="accent5">
              <a:lumMod val="40000"/>
              <a:lumOff val="60000"/>
            </a:schemeClr>
          </a:solidFill>
        </p:spPr>
        <p:txBody>
          <a:bodyPr wrap="square" rtlCol="0">
            <a:noAutofit/>
          </a:bodyPr>
          <a:lstStyle/>
          <a:p>
            <a:pPr marL="285750" indent="-285750">
              <a:lnSpc>
                <a:spcPct val="90000"/>
              </a:lnSpc>
              <a:spcBef>
                <a:spcPts val="400"/>
              </a:spcBef>
              <a:spcAft>
                <a:spcPts val="600"/>
              </a:spcAft>
              <a:buClr>
                <a:schemeClr val="accent2"/>
              </a:buClr>
              <a:buFont typeface="Wingdings" panose="05000000000000000000" pitchFamily="2" charset="2"/>
              <a:buChar char="§"/>
            </a:pPr>
            <a:r>
              <a:rPr lang="en-US" sz="1200" b="1" dirty="0"/>
              <a:t>First Period</a:t>
            </a:r>
            <a:r>
              <a:rPr lang="en-US" sz="1200" dirty="0"/>
              <a:t>: Othniel vs. Mesopotamians (Judges 3:7–11).</a:t>
            </a:r>
          </a:p>
          <a:p>
            <a:pPr marL="285750" indent="-285750">
              <a:lnSpc>
                <a:spcPct val="90000"/>
              </a:lnSpc>
              <a:spcBef>
                <a:spcPts val="400"/>
              </a:spcBef>
              <a:spcAft>
                <a:spcPts val="600"/>
              </a:spcAft>
              <a:buClr>
                <a:schemeClr val="accent2"/>
              </a:buClr>
              <a:buFont typeface="Wingdings" panose="05000000000000000000" pitchFamily="2" charset="2"/>
              <a:buChar char="§"/>
            </a:pPr>
            <a:r>
              <a:rPr lang="en-US" sz="1200" b="1" dirty="0"/>
              <a:t>Second Period</a:t>
            </a:r>
            <a:r>
              <a:rPr lang="en-US" sz="1200" dirty="0"/>
              <a:t>: Ehud and Shamgar vs. Moabites (Judges3:12–31).</a:t>
            </a:r>
          </a:p>
          <a:p>
            <a:pPr marL="285750" indent="-285750">
              <a:lnSpc>
                <a:spcPct val="90000"/>
              </a:lnSpc>
              <a:spcBef>
                <a:spcPts val="400"/>
              </a:spcBef>
              <a:spcAft>
                <a:spcPts val="600"/>
              </a:spcAft>
              <a:buClr>
                <a:schemeClr val="accent2"/>
              </a:buClr>
              <a:buFont typeface="Wingdings" panose="05000000000000000000" pitchFamily="2" charset="2"/>
              <a:buChar char="§"/>
            </a:pPr>
            <a:r>
              <a:rPr lang="en-US" sz="1200" b="1" dirty="0"/>
              <a:t>Third Period</a:t>
            </a:r>
            <a:r>
              <a:rPr lang="en-US" sz="1200" dirty="0"/>
              <a:t>: Deborah and Barak vs. Canaanites (Judges4:1–5:31).</a:t>
            </a:r>
          </a:p>
          <a:p>
            <a:pPr marL="285750" indent="-285750">
              <a:lnSpc>
                <a:spcPct val="90000"/>
              </a:lnSpc>
              <a:spcBef>
                <a:spcPts val="400"/>
              </a:spcBef>
              <a:spcAft>
                <a:spcPts val="600"/>
              </a:spcAft>
              <a:buClr>
                <a:schemeClr val="accent2"/>
              </a:buClr>
              <a:buFont typeface="Wingdings" panose="05000000000000000000" pitchFamily="2" charset="2"/>
              <a:buChar char="§"/>
            </a:pPr>
            <a:r>
              <a:rPr lang="en-US" sz="1200" b="1" dirty="0"/>
              <a:t>Fourth Period</a:t>
            </a:r>
            <a:r>
              <a:rPr lang="en-US" sz="1200" dirty="0"/>
              <a:t>: Gideon vs. Midianites (Judges6:1–8:32).</a:t>
            </a:r>
          </a:p>
          <a:p>
            <a:pPr marL="285750" indent="-285750">
              <a:lnSpc>
                <a:spcPct val="90000"/>
              </a:lnSpc>
              <a:spcBef>
                <a:spcPts val="400"/>
              </a:spcBef>
              <a:spcAft>
                <a:spcPts val="600"/>
              </a:spcAft>
              <a:buClr>
                <a:schemeClr val="accent2"/>
              </a:buClr>
              <a:buFont typeface="Wingdings" panose="05000000000000000000" pitchFamily="2" charset="2"/>
              <a:buChar char="§"/>
            </a:pPr>
            <a:r>
              <a:rPr lang="en-US" sz="1200" b="1" dirty="0"/>
              <a:t>Fifth Period</a:t>
            </a:r>
            <a:r>
              <a:rPr lang="en-US" sz="1200" dirty="0"/>
              <a:t>: Tola and Jair vs. Abimelech’s (Gideon’s son’s) in Civil War (Judges 8:33–10:5).</a:t>
            </a:r>
          </a:p>
          <a:p>
            <a:pPr marL="285750" indent="-285750">
              <a:lnSpc>
                <a:spcPct val="90000"/>
              </a:lnSpc>
              <a:spcBef>
                <a:spcPts val="400"/>
              </a:spcBef>
              <a:spcAft>
                <a:spcPts val="600"/>
              </a:spcAft>
              <a:buClr>
                <a:schemeClr val="accent2"/>
              </a:buClr>
              <a:buFont typeface="Wingdings" panose="05000000000000000000" pitchFamily="2" charset="2"/>
              <a:buChar char="§"/>
            </a:pPr>
            <a:r>
              <a:rPr lang="en-US" sz="1200" b="1" dirty="0"/>
              <a:t>Sixth Period</a:t>
            </a:r>
            <a:r>
              <a:rPr lang="en-US" sz="1200" dirty="0"/>
              <a:t>: Jephthah, Ibzan, Elon, and Abdon vs. Philistines and Ammonites (Judges10:6–12:15).</a:t>
            </a:r>
          </a:p>
          <a:p>
            <a:pPr marL="285750" indent="-285750">
              <a:lnSpc>
                <a:spcPct val="90000"/>
              </a:lnSpc>
              <a:spcBef>
                <a:spcPts val="400"/>
              </a:spcBef>
              <a:spcAft>
                <a:spcPts val="600"/>
              </a:spcAft>
              <a:buClr>
                <a:schemeClr val="accent2"/>
              </a:buClr>
              <a:buFont typeface="Wingdings" panose="05000000000000000000" pitchFamily="2" charset="2"/>
              <a:buChar char="§"/>
            </a:pPr>
            <a:r>
              <a:rPr lang="en-US" sz="1200" b="1" dirty="0"/>
              <a:t>Seventh Period</a:t>
            </a:r>
            <a:r>
              <a:rPr lang="en-US" sz="1200" dirty="0"/>
              <a:t>: Samson vs. Philistines (Judges13:1–16:31).</a:t>
            </a:r>
          </a:p>
          <a:p>
            <a:pPr marL="285750" indent="-285750">
              <a:lnSpc>
                <a:spcPct val="90000"/>
              </a:lnSpc>
              <a:spcBef>
                <a:spcPts val="400"/>
              </a:spcBef>
              <a:spcAft>
                <a:spcPts val="600"/>
              </a:spcAft>
              <a:buClr>
                <a:schemeClr val="accent2"/>
              </a:buClr>
              <a:buFont typeface="Wingdings" panose="05000000000000000000" pitchFamily="2" charset="2"/>
              <a:buChar char="§"/>
            </a:pPr>
            <a:endParaRPr lang="en-US" sz="1600" dirty="0"/>
          </a:p>
          <a:p>
            <a:pPr marL="285750" indent="-285750">
              <a:lnSpc>
                <a:spcPct val="90000"/>
              </a:lnSpc>
              <a:spcBef>
                <a:spcPts val="400"/>
              </a:spcBef>
              <a:spcAft>
                <a:spcPts val="600"/>
              </a:spcAft>
              <a:buClr>
                <a:schemeClr val="accent2"/>
              </a:buClr>
              <a:buFont typeface="Wingdings" panose="05000000000000000000" pitchFamily="2" charset="2"/>
              <a:buChar char="§"/>
            </a:pPr>
            <a:endParaRPr lang="en-US" sz="1600" dirty="0"/>
          </a:p>
          <a:p>
            <a:pPr marL="285750" indent="-285750">
              <a:lnSpc>
                <a:spcPct val="90000"/>
              </a:lnSpc>
              <a:spcBef>
                <a:spcPts val="400"/>
              </a:spcBef>
              <a:spcAft>
                <a:spcPts val="600"/>
              </a:spcAft>
              <a:buClr>
                <a:schemeClr val="accent2"/>
              </a:buClr>
              <a:buFont typeface="Wingdings" panose="05000000000000000000" pitchFamily="2" charset="2"/>
              <a:buChar char="§"/>
            </a:pPr>
            <a:endParaRPr lang="en-US" sz="1600" dirty="0"/>
          </a:p>
          <a:p>
            <a:pPr>
              <a:lnSpc>
                <a:spcPct val="90000"/>
              </a:lnSpc>
              <a:spcBef>
                <a:spcPts val="400"/>
              </a:spcBef>
              <a:spcAft>
                <a:spcPts val="600"/>
              </a:spcAft>
              <a:buClr>
                <a:schemeClr val="accent2"/>
              </a:buClr>
            </a:pPr>
            <a:endParaRPr lang="en-US" dirty="0"/>
          </a:p>
        </p:txBody>
      </p:sp>
      <p:sp>
        <p:nvSpPr>
          <p:cNvPr id="22" name="TextBox 21">
            <a:extLst>
              <a:ext uri="{FF2B5EF4-FFF2-40B4-BE49-F238E27FC236}">
                <a16:creationId xmlns:a16="http://schemas.microsoft.com/office/drawing/2014/main" id="{607826FD-FFB8-FD33-D1B1-4BEAC0A5885D}"/>
              </a:ext>
            </a:extLst>
          </p:cNvPr>
          <p:cNvSpPr txBox="1"/>
          <p:nvPr/>
        </p:nvSpPr>
        <p:spPr>
          <a:xfrm>
            <a:off x="8369490" y="2362200"/>
            <a:ext cx="3048000" cy="3810001"/>
          </a:xfrm>
          <a:prstGeom prst="rect">
            <a:avLst/>
          </a:prstGeom>
          <a:solidFill>
            <a:schemeClr val="accent5">
              <a:lumMod val="40000"/>
              <a:lumOff val="60000"/>
            </a:schemeClr>
          </a:solidFill>
        </p:spPr>
        <p:txBody>
          <a:bodyPr wrap="square" rtlCol="0">
            <a:noAutofit/>
          </a:bodyPr>
          <a:lstStyle/>
          <a:p>
            <a:pPr marL="285750" indent="-285750">
              <a:lnSpc>
                <a:spcPct val="90000"/>
              </a:lnSpc>
              <a:spcBef>
                <a:spcPts val="400"/>
              </a:spcBef>
              <a:spcAft>
                <a:spcPts val="600"/>
              </a:spcAft>
              <a:buClr>
                <a:schemeClr val="accent6">
                  <a:lumMod val="75000"/>
                </a:schemeClr>
              </a:buClr>
              <a:buFont typeface="Wingdings" panose="05000000000000000000" pitchFamily="2" charset="2"/>
              <a:buChar char="§"/>
            </a:pPr>
            <a:r>
              <a:rPr lang="en-US" sz="1200" dirty="0"/>
              <a:t>The Idolatry of Micah and the Danites (Judges 17:1–18:31).</a:t>
            </a:r>
          </a:p>
          <a:p>
            <a:pPr marL="285750" indent="-285750">
              <a:lnSpc>
                <a:spcPct val="90000"/>
              </a:lnSpc>
              <a:spcBef>
                <a:spcPts val="400"/>
              </a:spcBef>
              <a:spcAft>
                <a:spcPts val="600"/>
              </a:spcAft>
              <a:buClr>
                <a:schemeClr val="accent6">
                  <a:lumMod val="75000"/>
                </a:schemeClr>
              </a:buClr>
              <a:buFont typeface="Wingdings" panose="05000000000000000000" pitchFamily="2" charset="2"/>
              <a:buChar char="§"/>
            </a:pPr>
            <a:r>
              <a:rPr lang="en-US" sz="1200" dirty="0"/>
              <a:t>The Crime at Gibeah and Civil War Against Benjamin (Judges 19:1–21:25).</a:t>
            </a:r>
          </a:p>
          <a:p>
            <a:pPr marL="285750" indent="-285750">
              <a:lnSpc>
                <a:spcPct val="90000"/>
              </a:lnSpc>
              <a:spcBef>
                <a:spcPts val="400"/>
              </a:spcBef>
              <a:spcAft>
                <a:spcPts val="600"/>
              </a:spcAft>
              <a:buClr>
                <a:schemeClr val="accent2"/>
              </a:buClr>
              <a:buFont typeface="Wingdings" panose="05000000000000000000" pitchFamily="2" charset="2"/>
              <a:buChar char="§"/>
            </a:pPr>
            <a:endParaRPr lang="en-US" sz="1600" dirty="0"/>
          </a:p>
          <a:p>
            <a:pPr marL="285750" indent="-285750">
              <a:lnSpc>
                <a:spcPct val="90000"/>
              </a:lnSpc>
              <a:spcBef>
                <a:spcPts val="400"/>
              </a:spcBef>
              <a:spcAft>
                <a:spcPts val="600"/>
              </a:spcAft>
              <a:buClr>
                <a:schemeClr val="accent2"/>
              </a:buClr>
              <a:buFont typeface="Wingdings" panose="05000000000000000000" pitchFamily="2" charset="2"/>
              <a:buChar char="§"/>
            </a:pPr>
            <a:endParaRPr lang="en-US" sz="1600" dirty="0"/>
          </a:p>
          <a:p>
            <a:pPr marL="285750" indent="-285750">
              <a:lnSpc>
                <a:spcPct val="90000"/>
              </a:lnSpc>
              <a:spcBef>
                <a:spcPts val="400"/>
              </a:spcBef>
              <a:spcAft>
                <a:spcPts val="600"/>
              </a:spcAft>
              <a:buClr>
                <a:schemeClr val="accent2"/>
              </a:buClr>
              <a:buFont typeface="Wingdings" panose="05000000000000000000" pitchFamily="2" charset="2"/>
              <a:buChar char="§"/>
            </a:pPr>
            <a:endParaRPr lang="en-US" sz="1700" dirty="0"/>
          </a:p>
        </p:txBody>
      </p:sp>
    </p:spTree>
    <p:extLst>
      <p:ext uri="{BB962C8B-B14F-4D97-AF65-F5344CB8AC3E}">
        <p14:creationId xmlns:p14="http://schemas.microsoft.com/office/powerpoint/2010/main" val="3151253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13">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855C38A-8D62-4506-AF48-8EF6207F79D3}"/>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dirty="0">
                <a:solidFill>
                  <a:srgbClr val="FFFFFF"/>
                </a:solidFill>
                <a:latin typeface="+mj-lt"/>
                <a:ea typeface="+mj-ea"/>
                <a:cs typeface="+mj-cs"/>
              </a:rPr>
              <a:t>Geography for Judges</a:t>
            </a:r>
          </a:p>
        </p:txBody>
      </p:sp>
      <p:pic>
        <p:nvPicPr>
          <p:cNvPr id="9" name="Picture 8">
            <a:extLst>
              <a:ext uri="{FF2B5EF4-FFF2-40B4-BE49-F238E27FC236}">
                <a16:creationId xmlns:a16="http://schemas.microsoft.com/office/drawing/2014/main" id="{B6A27043-3186-483E-8A09-AC38DE1C533D}"/>
              </a:ext>
            </a:extLst>
          </p:cNvPr>
          <p:cNvPicPr>
            <a:picLocks noChangeAspect="1"/>
          </p:cNvPicPr>
          <p:nvPr/>
        </p:nvPicPr>
        <p:blipFill rotWithShape="1">
          <a:blip r:embed="rId2">
            <a:extLst>
              <a:ext uri="{28A0092B-C50C-407E-A947-70E740481C1C}">
                <a14:useLocalDpi xmlns:a14="http://schemas.microsoft.com/office/drawing/2010/main" val="0"/>
              </a:ext>
            </a:extLst>
          </a:blip>
          <a:srcRect r="35302" b="464"/>
          <a:stretch/>
        </p:blipFill>
        <p:spPr>
          <a:xfrm>
            <a:off x="6790565" y="83344"/>
            <a:ext cx="4732788" cy="6584419"/>
          </a:xfrm>
          <a:prstGeom prst="rect">
            <a:avLst/>
          </a:prstGeom>
        </p:spPr>
      </p:pic>
      <p:sp>
        <p:nvSpPr>
          <p:cNvPr id="5" name="Slide Number Placeholder 4">
            <a:extLst>
              <a:ext uri="{FF2B5EF4-FFF2-40B4-BE49-F238E27FC236}">
                <a16:creationId xmlns:a16="http://schemas.microsoft.com/office/drawing/2014/main" id="{3AB83F50-3A76-4D9B-9DB3-D52D746AD658}"/>
              </a:ext>
            </a:extLst>
          </p:cNvPr>
          <p:cNvSpPr>
            <a:spLocks noGrp="1"/>
          </p:cNvSpPr>
          <p:nvPr>
            <p:ph type="sldNum" sz="quarter" idx="12"/>
          </p:nvPr>
        </p:nvSpPr>
        <p:spPr>
          <a:xfrm>
            <a:off x="11310257" y="6356350"/>
            <a:ext cx="560009" cy="365125"/>
          </a:xfrm>
        </p:spPr>
        <p:txBody>
          <a:bodyPr vert="horz" lIns="91440" tIns="45720" rIns="91440" bIns="45720" rtlCol="0" anchor="ctr">
            <a:normAutofit/>
          </a:bodyPr>
          <a:lstStyle/>
          <a:p>
            <a:pPr>
              <a:spcAft>
                <a:spcPts val="600"/>
              </a:spcAft>
              <a:defRPr/>
            </a:pPr>
            <a:fld id="{AA404F46-0C47-424B-883B-DA147CF358A3}" type="slidenum">
              <a:rPr lang="en-US" smtClean="0">
                <a:solidFill>
                  <a:srgbClr val="898989"/>
                </a:solidFill>
              </a:rPr>
              <a:pPr>
                <a:spcAft>
                  <a:spcPts val="600"/>
                </a:spcAft>
                <a:defRPr/>
              </a:pPr>
              <a:t>15</a:t>
            </a:fld>
            <a:endParaRPr lang="en-US" dirty="0">
              <a:solidFill>
                <a:srgbClr val="898989"/>
              </a:solidFill>
            </a:endParaRPr>
          </a:p>
        </p:txBody>
      </p:sp>
      <p:sp>
        <p:nvSpPr>
          <p:cNvPr id="10" name="TextBox 9">
            <a:extLst>
              <a:ext uri="{FF2B5EF4-FFF2-40B4-BE49-F238E27FC236}">
                <a16:creationId xmlns:a16="http://schemas.microsoft.com/office/drawing/2014/main" id="{39CB7505-EDA7-E885-01A3-FABE7C4AED82}"/>
              </a:ext>
            </a:extLst>
          </p:cNvPr>
          <p:cNvSpPr txBox="1"/>
          <p:nvPr/>
        </p:nvSpPr>
        <p:spPr>
          <a:xfrm>
            <a:off x="1957387" y="6444944"/>
            <a:ext cx="4862513" cy="461665"/>
          </a:xfrm>
          <a:prstGeom prst="rect">
            <a:avLst/>
          </a:prstGeom>
          <a:noFill/>
        </p:spPr>
        <p:txBody>
          <a:bodyPr wrap="square" rtlCol="0">
            <a:spAutoFit/>
          </a:bodyPr>
          <a:lstStyle/>
          <a:p>
            <a:r>
              <a:rPr lang="en-US" sz="1200" dirty="0">
                <a:hlinkClick r:id="rId3"/>
              </a:rPr>
              <a:t>https://www.thegospelcoalition.org/course/judges/#themes-background</a:t>
            </a:r>
            <a:endParaRPr lang="en-US" sz="1200" dirty="0"/>
          </a:p>
          <a:p>
            <a:endParaRPr lang="en-US" sz="1200" dirty="0"/>
          </a:p>
        </p:txBody>
      </p:sp>
    </p:spTree>
    <p:extLst>
      <p:ext uri="{BB962C8B-B14F-4D97-AF65-F5344CB8AC3E}">
        <p14:creationId xmlns:p14="http://schemas.microsoft.com/office/powerpoint/2010/main" val="1886766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267C2-EE99-4714-ACE6-2F6AA7A54EC3}"/>
              </a:ext>
            </a:extLst>
          </p:cNvPr>
          <p:cNvSpPr>
            <a:spLocks noGrp="1"/>
          </p:cNvSpPr>
          <p:nvPr>
            <p:ph type="title"/>
          </p:nvPr>
        </p:nvSpPr>
        <p:spPr>
          <a:xfrm>
            <a:off x="8722690" y="814545"/>
            <a:ext cx="3084758" cy="2902882"/>
          </a:xfrm>
        </p:spPr>
        <p:txBody>
          <a:bodyPr vert="horz" lIns="91440" tIns="45720" rIns="91440" bIns="45720" rtlCol="0" anchor="b">
            <a:normAutofit/>
          </a:bodyPr>
          <a:lstStyle/>
          <a:p>
            <a:pPr algn="ctr"/>
            <a:r>
              <a:rPr lang="en-US" sz="3600" kern="1200" dirty="0">
                <a:solidFill>
                  <a:schemeClr val="tx1"/>
                </a:solidFill>
                <a:latin typeface="+mj-lt"/>
                <a:ea typeface="+mj-ea"/>
                <a:cs typeface="+mj-cs"/>
              </a:rPr>
              <a:t>Maps of Israel and Judges</a:t>
            </a:r>
          </a:p>
        </p:txBody>
      </p:sp>
      <p:pic>
        <p:nvPicPr>
          <p:cNvPr id="8" name="Content Placeholder 7">
            <a:extLst>
              <a:ext uri="{FF2B5EF4-FFF2-40B4-BE49-F238E27FC236}">
                <a16:creationId xmlns:a16="http://schemas.microsoft.com/office/drawing/2014/main" id="{7D62BB3C-245B-941A-D995-6443DB73A5D7}"/>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4603" r="34865"/>
          <a:stretch/>
        </p:blipFill>
        <p:spPr>
          <a:xfrm>
            <a:off x="4689260" y="598826"/>
            <a:ext cx="4132882" cy="6174105"/>
          </a:xfrm>
          <a:prstGeom prst="rect">
            <a:avLst/>
          </a:prstGeom>
        </p:spPr>
      </p:pic>
      <p:pic>
        <p:nvPicPr>
          <p:cNvPr id="10" name="Content Placeholder 9" descr="Map&#10;&#10;Description automatically generated">
            <a:extLst>
              <a:ext uri="{FF2B5EF4-FFF2-40B4-BE49-F238E27FC236}">
                <a16:creationId xmlns:a16="http://schemas.microsoft.com/office/drawing/2014/main" id="{C89BFAEA-C8F4-3B1F-8B36-5CBF1E50E832}"/>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b="7077"/>
          <a:stretch/>
        </p:blipFill>
        <p:spPr>
          <a:xfrm>
            <a:off x="274301" y="650852"/>
            <a:ext cx="4209479" cy="5926219"/>
          </a:xfrm>
          <a:prstGeom prst="rect">
            <a:avLst/>
          </a:prstGeom>
        </p:spPr>
      </p:pic>
      <p:sp>
        <p:nvSpPr>
          <p:cNvPr id="5" name="Date Placeholder 4">
            <a:extLst>
              <a:ext uri="{FF2B5EF4-FFF2-40B4-BE49-F238E27FC236}">
                <a16:creationId xmlns:a16="http://schemas.microsoft.com/office/drawing/2014/main" id="{40181647-2606-8250-2906-50252B4F0663}"/>
              </a:ext>
            </a:extLst>
          </p:cNvPr>
          <p:cNvSpPr>
            <a:spLocks noGrp="1"/>
          </p:cNvSpPr>
          <p:nvPr>
            <p:ph type="dt" sz="half" idx="10"/>
          </p:nvPr>
        </p:nvSpPr>
        <p:spPr>
          <a:xfrm>
            <a:off x="838200" y="6492240"/>
            <a:ext cx="2743200" cy="365125"/>
          </a:xfrm>
        </p:spPr>
        <p:txBody>
          <a:bodyPr vert="horz" lIns="91440" tIns="45720" rIns="91440" bIns="45720" rtlCol="0" anchor="ctr">
            <a:normAutofit/>
          </a:bodyPr>
          <a:lstStyle/>
          <a:p>
            <a:pPr>
              <a:spcAft>
                <a:spcPts val="600"/>
              </a:spcAft>
            </a:pPr>
            <a:r>
              <a:rPr lang="en-US" dirty="0">
                <a:solidFill>
                  <a:schemeClr val="bg1"/>
                </a:solidFill>
              </a:rPr>
              <a:t>Dec-05-2022</a:t>
            </a:r>
          </a:p>
        </p:txBody>
      </p:sp>
      <p:sp>
        <p:nvSpPr>
          <p:cNvPr id="6" name="Slide Number Placeholder 5">
            <a:extLst>
              <a:ext uri="{FF2B5EF4-FFF2-40B4-BE49-F238E27FC236}">
                <a16:creationId xmlns:a16="http://schemas.microsoft.com/office/drawing/2014/main" id="{AAA22BDB-0DC3-B5AD-7C53-1984CF7A8CBC}"/>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AA404F46-0C47-424B-883B-DA147CF358A3}" type="slidenum">
              <a:rPr lang="en-US">
                <a:solidFill>
                  <a:schemeClr val="bg1"/>
                </a:solidFill>
              </a:rPr>
              <a:pPr>
                <a:spcAft>
                  <a:spcPts val="600"/>
                </a:spcAft>
              </a:pPr>
              <a:t>16</a:t>
            </a:fld>
            <a:endParaRPr lang="en-US" dirty="0">
              <a:solidFill>
                <a:schemeClr val="bg1"/>
              </a:solidFill>
            </a:endParaRPr>
          </a:p>
        </p:txBody>
      </p:sp>
      <p:sp>
        <p:nvSpPr>
          <p:cNvPr id="11" name="TextBox 10">
            <a:extLst>
              <a:ext uri="{FF2B5EF4-FFF2-40B4-BE49-F238E27FC236}">
                <a16:creationId xmlns:a16="http://schemas.microsoft.com/office/drawing/2014/main" id="{4164ABD7-3D5F-F24F-1711-D2D5F3D821E5}"/>
              </a:ext>
            </a:extLst>
          </p:cNvPr>
          <p:cNvSpPr txBox="1"/>
          <p:nvPr/>
        </p:nvSpPr>
        <p:spPr>
          <a:xfrm>
            <a:off x="4831763" y="281520"/>
            <a:ext cx="3675707" cy="369332"/>
          </a:xfrm>
          <a:prstGeom prst="rect">
            <a:avLst/>
          </a:prstGeom>
          <a:noFill/>
        </p:spPr>
        <p:txBody>
          <a:bodyPr wrap="square" rtlCol="0">
            <a:spAutoFit/>
          </a:bodyPr>
          <a:lstStyle/>
          <a:p>
            <a:pPr algn="ctr"/>
            <a:r>
              <a:rPr lang="en-US" dirty="0"/>
              <a:t>Map of Judges in Israel</a:t>
            </a:r>
          </a:p>
        </p:txBody>
      </p:sp>
      <p:sp>
        <p:nvSpPr>
          <p:cNvPr id="12" name="TextBox 11">
            <a:extLst>
              <a:ext uri="{FF2B5EF4-FFF2-40B4-BE49-F238E27FC236}">
                <a16:creationId xmlns:a16="http://schemas.microsoft.com/office/drawing/2014/main" id="{02CA8E65-E15D-537F-C286-7D8D890A75FA}"/>
              </a:ext>
            </a:extLst>
          </p:cNvPr>
          <p:cNvSpPr txBox="1"/>
          <p:nvPr/>
        </p:nvSpPr>
        <p:spPr>
          <a:xfrm>
            <a:off x="323259" y="281520"/>
            <a:ext cx="3675707" cy="369332"/>
          </a:xfrm>
          <a:prstGeom prst="rect">
            <a:avLst/>
          </a:prstGeom>
          <a:noFill/>
        </p:spPr>
        <p:txBody>
          <a:bodyPr wrap="square" rtlCol="0">
            <a:spAutoFit/>
          </a:bodyPr>
          <a:lstStyle/>
          <a:p>
            <a:pPr algn="ctr"/>
            <a:r>
              <a:rPr lang="en-US" dirty="0"/>
              <a:t>Israel During Joshua’s Life</a:t>
            </a:r>
          </a:p>
        </p:txBody>
      </p:sp>
    </p:spTree>
    <p:extLst>
      <p:ext uri="{BB962C8B-B14F-4D97-AF65-F5344CB8AC3E}">
        <p14:creationId xmlns:p14="http://schemas.microsoft.com/office/powerpoint/2010/main" val="341355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855C38A-8D62-4506-AF48-8EF6207F79D3}"/>
              </a:ext>
            </a:extLst>
          </p:cNvPr>
          <p:cNvSpPr>
            <a:spLocks noGrp="1"/>
          </p:cNvSpPr>
          <p:nvPr>
            <p:ph type="title"/>
          </p:nvPr>
        </p:nvSpPr>
        <p:spPr>
          <a:xfrm>
            <a:off x="643467" y="321735"/>
            <a:ext cx="10905066" cy="297102"/>
          </a:xfrm>
        </p:spPr>
        <p:txBody>
          <a:bodyPr vert="horz" lIns="91440" tIns="45720" rIns="91440" bIns="45720" rtlCol="0" anchor="ctr">
            <a:normAutofit fontScale="90000"/>
          </a:bodyPr>
          <a:lstStyle/>
          <a:p>
            <a:pPr algn="ctr"/>
            <a:r>
              <a:rPr lang="en-US" sz="2800" kern="1200" dirty="0">
                <a:solidFill>
                  <a:schemeClr val="tx1"/>
                </a:solidFill>
                <a:latin typeface="+mj-lt"/>
                <a:ea typeface="+mj-ea"/>
                <a:cs typeface="+mj-cs"/>
              </a:rPr>
              <a:t>The Judges of Israel: </a:t>
            </a:r>
            <a:r>
              <a:rPr lang="en-US" sz="2800" b="1" kern="1200" dirty="0">
                <a:solidFill>
                  <a:schemeClr val="tx1"/>
                </a:solidFill>
                <a:latin typeface="+mj-lt"/>
                <a:ea typeface="+mj-ea"/>
                <a:cs typeface="+mj-cs"/>
              </a:rPr>
              <a:t>A Look At Those Whom God Raised </a:t>
            </a:r>
            <a:r>
              <a:rPr lang="en-US" sz="2800" b="1" dirty="0"/>
              <a:t>Up</a:t>
            </a:r>
            <a:r>
              <a:rPr lang="en-US" sz="3600" b="1" kern="1200" dirty="0">
                <a:solidFill>
                  <a:schemeClr val="tx1"/>
                </a:solidFill>
                <a:latin typeface="+mj-lt"/>
                <a:ea typeface="+mj-ea"/>
                <a:cs typeface="+mj-cs"/>
              </a:rPr>
              <a:t> </a:t>
            </a:r>
          </a:p>
        </p:txBody>
      </p:sp>
      <p:sp>
        <p:nvSpPr>
          <p:cNvPr id="3" name="TextBox 2">
            <a:extLst>
              <a:ext uri="{FF2B5EF4-FFF2-40B4-BE49-F238E27FC236}">
                <a16:creationId xmlns:a16="http://schemas.microsoft.com/office/drawing/2014/main" id="{7464AE2C-7719-6F36-A4D6-9BC35FF2243C}"/>
              </a:ext>
            </a:extLst>
          </p:cNvPr>
          <p:cNvSpPr txBox="1"/>
          <p:nvPr/>
        </p:nvSpPr>
        <p:spPr>
          <a:xfrm>
            <a:off x="643469" y="1782981"/>
            <a:ext cx="4008384" cy="439398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sz="2000" dirty="0"/>
          </a:p>
        </p:txBody>
      </p:sp>
      <p:sp>
        <p:nvSpPr>
          <p:cNvPr id="4" name="Date Placeholder 3">
            <a:extLst>
              <a:ext uri="{FF2B5EF4-FFF2-40B4-BE49-F238E27FC236}">
                <a16:creationId xmlns:a16="http://schemas.microsoft.com/office/drawing/2014/main" id="{18E50859-3E1E-4DA8-A106-29D50B0B5D27}"/>
              </a:ext>
            </a:extLst>
          </p:cNvPr>
          <p:cNvSpPr>
            <a:spLocks noGrp="1"/>
          </p:cNvSpPr>
          <p:nvPr>
            <p:ph type="dt" sz="half" idx="10"/>
          </p:nvPr>
        </p:nvSpPr>
        <p:spPr>
          <a:xfrm>
            <a:off x="643467" y="6356350"/>
            <a:ext cx="2743200" cy="365125"/>
          </a:xfrm>
        </p:spPr>
        <p:txBody>
          <a:bodyPr vert="horz" lIns="91440" tIns="45720" rIns="91440" bIns="45720" rtlCol="0" anchor="ctr">
            <a:normAutofit/>
          </a:bodyPr>
          <a:lstStyle/>
          <a:p>
            <a:pPr>
              <a:spcAft>
                <a:spcPts val="600"/>
              </a:spcAft>
              <a:defRPr/>
            </a:pPr>
            <a:r>
              <a:rPr lang="en-US" dirty="0"/>
              <a:t>Dec-05-2022</a:t>
            </a:r>
          </a:p>
        </p:txBody>
      </p:sp>
      <p:grpSp>
        <p:nvGrpSpPr>
          <p:cNvPr id="16" name="Group 15">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7" name="Isosceles Triangle 1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9" name="Picture 8" descr="Table&#10;&#10;Description automatically generated">
            <a:extLst>
              <a:ext uri="{FF2B5EF4-FFF2-40B4-BE49-F238E27FC236}">
                <a16:creationId xmlns:a16="http://schemas.microsoft.com/office/drawing/2014/main" id="{B6A27043-3186-483E-8A09-AC38DE1C533D}"/>
              </a:ext>
            </a:extLst>
          </p:cNvPr>
          <p:cNvPicPr>
            <a:picLocks noChangeAspect="1"/>
          </p:cNvPicPr>
          <p:nvPr/>
        </p:nvPicPr>
        <p:blipFill rotWithShape="1">
          <a:blip r:embed="rId2">
            <a:extLst>
              <a:ext uri="{28A0092B-C50C-407E-A947-70E740481C1C}">
                <a14:useLocalDpi xmlns:a14="http://schemas.microsoft.com/office/drawing/2010/main" val="0"/>
              </a:ext>
            </a:extLst>
          </a:blip>
          <a:srcRect t="527" r="1" b="156"/>
          <a:stretch/>
        </p:blipFill>
        <p:spPr>
          <a:xfrm>
            <a:off x="4676483" y="855980"/>
            <a:ext cx="6632382" cy="3441906"/>
          </a:xfrm>
          <a:prstGeom prst="rect">
            <a:avLst/>
          </a:prstGeom>
        </p:spPr>
      </p:pic>
      <p:grpSp>
        <p:nvGrpSpPr>
          <p:cNvPr id="20" name="Group 19">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1" name="Rectangle 20">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Isosceles Triangle 21">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Slide Number Placeholder 4">
            <a:extLst>
              <a:ext uri="{FF2B5EF4-FFF2-40B4-BE49-F238E27FC236}">
                <a16:creationId xmlns:a16="http://schemas.microsoft.com/office/drawing/2014/main" id="{3AB83F50-3A76-4D9B-9DB3-D52D746AD658}"/>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defRPr/>
            </a:pPr>
            <a:fld id="{AA404F46-0C47-424B-883B-DA147CF358A3}" type="slidenum">
              <a:rPr lang="en-US" smtClean="0"/>
              <a:pPr>
                <a:spcAft>
                  <a:spcPts val="600"/>
                </a:spcAft>
                <a:defRPr/>
              </a:pPr>
              <a:t>17</a:t>
            </a:fld>
            <a:endParaRPr lang="en-US" dirty="0"/>
          </a:p>
        </p:txBody>
      </p:sp>
      <p:pic>
        <p:nvPicPr>
          <p:cNvPr id="6" name="Content Placeholder 7">
            <a:extLst>
              <a:ext uri="{FF2B5EF4-FFF2-40B4-BE49-F238E27FC236}">
                <a16:creationId xmlns:a16="http://schemas.microsoft.com/office/drawing/2014/main" id="{335228B9-B447-C657-5CF3-520B79A24F8C}"/>
              </a:ext>
            </a:extLst>
          </p:cNvPr>
          <p:cNvPicPr>
            <a:picLocks noGrp="1" noChangeAspect="1"/>
          </p:cNvPicPr>
          <p:nvPr>
            <p:ph sz="half" idx="1"/>
          </p:nvPr>
        </p:nvPicPr>
        <p:blipFill rotWithShape="1">
          <a:blip r:embed="rId3">
            <a:extLst>
              <a:ext uri="{28A0092B-C50C-407E-A947-70E740481C1C}">
                <a14:useLocalDpi xmlns:a14="http://schemas.microsoft.com/office/drawing/2010/main" val="0"/>
              </a:ext>
            </a:extLst>
          </a:blip>
          <a:srcRect l="4603" r="34865"/>
          <a:stretch/>
        </p:blipFill>
        <p:spPr>
          <a:xfrm>
            <a:off x="331570" y="759151"/>
            <a:ext cx="4014753" cy="5997702"/>
          </a:xfrm>
          <a:prstGeom prst="rect">
            <a:avLst/>
          </a:prstGeom>
        </p:spPr>
      </p:pic>
      <p:pic>
        <p:nvPicPr>
          <p:cNvPr id="7" name="Picture 6">
            <a:extLst>
              <a:ext uri="{FF2B5EF4-FFF2-40B4-BE49-F238E27FC236}">
                <a16:creationId xmlns:a16="http://schemas.microsoft.com/office/drawing/2014/main" id="{17B43CBF-ED6A-F78D-A597-F2F0A8C1360C}"/>
              </a:ext>
            </a:extLst>
          </p:cNvPr>
          <p:cNvPicPr>
            <a:picLocks noChangeAspect="1"/>
          </p:cNvPicPr>
          <p:nvPr/>
        </p:nvPicPr>
        <p:blipFill rotWithShape="1">
          <a:blip r:embed="rId4"/>
          <a:srcRect l="14533" t="7226" r="17422" b="21166"/>
          <a:stretch/>
        </p:blipFill>
        <p:spPr>
          <a:xfrm>
            <a:off x="6174557" y="4317476"/>
            <a:ext cx="3190287" cy="2314616"/>
          </a:xfrm>
          <a:prstGeom prst="rect">
            <a:avLst/>
          </a:prstGeom>
        </p:spPr>
      </p:pic>
    </p:spTree>
    <p:extLst>
      <p:ext uri="{BB962C8B-B14F-4D97-AF65-F5344CB8AC3E}">
        <p14:creationId xmlns:p14="http://schemas.microsoft.com/office/powerpoint/2010/main" val="3921623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51543-8259-E32A-0073-C4DACAEBC7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32DF70-3DB0-B392-A437-5D446E029D50}"/>
              </a:ext>
            </a:extLst>
          </p:cNvPr>
          <p:cNvSpPr>
            <a:spLocks noGrp="1"/>
          </p:cNvSpPr>
          <p:nvPr>
            <p:ph type="title"/>
          </p:nvPr>
        </p:nvSpPr>
        <p:spPr>
          <a:xfrm>
            <a:off x="674688" y="480118"/>
            <a:ext cx="11050588" cy="457200"/>
          </a:xfrm>
        </p:spPr>
        <p:txBody>
          <a:bodyPr>
            <a:noAutofit/>
          </a:bodyPr>
          <a:lstStyle/>
          <a:p>
            <a:pPr algn="ctr"/>
            <a:r>
              <a:rPr lang="en-US" sz="3200" spc="-50" dirty="0">
                <a:solidFill>
                  <a:schemeClr val="accent5">
                    <a:lumMod val="75000"/>
                  </a:schemeClr>
                </a:solidFill>
              </a:rPr>
              <a:t>Judges: Key Verses</a:t>
            </a:r>
            <a:endParaRPr lang="en-US" sz="3200"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1D486548-CA7E-8290-910B-27BD8771236F}"/>
              </a:ext>
            </a:extLst>
          </p:cNvPr>
          <p:cNvSpPr>
            <a:spLocks noGrp="1"/>
          </p:cNvSpPr>
          <p:nvPr>
            <p:ph type="body" sz="quarter" idx="10"/>
          </p:nvPr>
        </p:nvSpPr>
        <p:spPr>
          <a:xfrm>
            <a:off x="527956" y="937318"/>
            <a:ext cx="11136087" cy="5816409"/>
          </a:xfrm>
        </p:spPr>
        <p:txBody>
          <a:bodyPr>
            <a:noAutofit/>
          </a:bodyPr>
          <a:lstStyle/>
          <a:p>
            <a:pPr>
              <a:spcBef>
                <a:spcPts val="0"/>
              </a:spcBef>
            </a:pPr>
            <a:r>
              <a:rPr lang="en-US" sz="1050" dirty="0">
                <a:hlinkClick r:id="rId2"/>
              </a:rPr>
              <a:t>Judges 2:6-8</a:t>
            </a:r>
            <a:r>
              <a:rPr lang="en-US" sz="1050" dirty="0"/>
              <a:t>: "When Joshua dismissed the people, the people of Israel went each to his inheritance to take possession of the land. And the people served the Lord all the days of Joshua, and all the days of the elders who outlived Joshua, who had seen all the great work that the Lord had done for Israel. And Joshua the son of Nun, the servant of the Lord, died at the age of 110 years.”</a:t>
            </a:r>
          </a:p>
          <a:p>
            <a:pPr>
              <a:spcBef>
                <a:spcPts val="0"/>
              </a:spcBef>
            </a:pPr>
            <a:endParaRPr lang="en-US" sz="1050" dirty="0"/>
          </a:p>
          <a:p>
            <a:pPr>
              <a:spcBef>
                <a:spcPts val="0"/>
              </a:spcBef>
            </a:pPr>
            <a:r>
              <a:rPr lang="en-US" sz="1050" dirty="0">
                <a:hlinkClick r:id="rId3"/>
              </a:rPr>
              <a:t>Judges 2:10-15</a:t>
            </a:r>
            <a:r>
              <a:rPr lang="en-US" sz="1050" dirty="0"/>
              <a:t>: “And all that generation also were gathered to their fathers. And there arose another generation after them who did not know the Lord or the work that he had done for Israel. And the people of Israel did what was evil in the sight of the Lord and served the Baals. And they abandoned the Lord, the God of their fathers, who had brought them out of the land of Egypt. They went after other gods, from among the gods of the peoples who were around them, and bowed down to them. And they provoked the Lord to anger. They abandoned the Lord and served the Baals and the Ashtaroth. So the anger of the Lord was kindled against Israel, and he gave them over to plunderers, who plundered them. And he sold them into the hand of their surrounding enemies, so that they could no longer withstand their enemies. Whenever they marched out, the hand of the Lord was against them for harm, as the Lord had warned, and as the Lord had sworn to them. And they were in terrible distress.”</a:t>
            </a:r>
            <a:br>
              <a:rPr lang="en-US" sz="1050" dirty="0"/>
            </a:br>
            <a:endParaRPr lang="en-US" sz="1050" dirty="0">
              <a:hlinkClick r:id="rId4"/>
            </a:endParaRPr>
          </a:p>
          <a:p>
            <a:pPr>
              <a:spcBef>
                <a:spcPts val="0"/>
              </a:spcBef>
            </a:pPr>
            <a:r>
              <a:rPr lang="en-US" sz="1050" dirty="0">
                <a:hlinkClick r:id="rId5"/>
              </a:rPr>
              <a:t>Judges 2:16-19</a:t>
            </a:r>
            <a:r>
              <a:rPr lang="en-US" sz="1050" dirty="0"/>
              <a:t>: “Then the Lord raised up judges, who saved them out of the hand of those who plundered them. Yet they did not listen to their judges, for they whored after other gods and bowed down to them. They soon turned aside from the way in which their fathers had walked, who had obeyed the commandments of the Lord, and they did not do so. Whenever the Lord raised up judges for them, the Lord was with the judge, and he saved them from the hand of their enemies all the days of the judge. For the Lord was moved to pity by their groaning because of those who afflicted and oppressed them. But whenever the judge died, they turned back and were more corrupt than their fathers, going after other gods, serving them and bowing down to them. They did not drop any of their practices or their stubborn ways."</a:t>
            </a:r>
            <a:br>
              <a:rPr lang="en-US" sz="1050" dirty="0"/>
            </a:br>
            <a:endParaRPr lang="en-US" sz="1050" dirty="0"/>
          </a:p>
          <a:p>
            <a:pPr>
              <a:spcBef>
                <a:spcPts val="0"/>
              </a:spcBef>
            </a:pPr>
            <a:r>
              <a:rPr lang="en-US" sz="1050" dirty="0">
                <a:hlinkClick r:id="rId6"/>
              </a:rPr>
              <a:t>Judges 3:7-11</a:t>
            </a:r>
            <a:r>
              <a:rPr lang="en-US" sz="1050" dirty="0"/>
              <a:t>: “And the people of Israel did what was evil in the sight of the Lord. They forgot the Lord their God and served the Baals and the Asheroth. Therefore the anger of the Lord was kindled against Israel, and he sold them into the hand of Cushan-rishathaim king of Mesopotamia. And the people of Israel served Cushan-rishathaim eight years. But when the people of Israel cried out to the Lord, the Lord raised up a deliverer for the people of Israel, who saved them, Othniel the son of Kenaz, Caleb 's younger brother. The Spirit of the Lord was upon him, and he judged Israel. He went out to war, and the Lord gave Cushan-rishathaim king of Mesopotamia into his hand. And his hand prevailed over Cushan-rishathaim. So the land had rest for forty years. Then Othniel the son of Kenaz died.</a:t>
            </a:r>
          </a:p>
          <a:p>
            <a:pPr>
              <a:spcBef>
                <a:spcPts val="0"/>
              </a:spcBef>
            </a:pPr>
            <a:endParaRPr lang="en-US" sz="1050" dirty="0"/>
          </a:p>
          <a:p>
            <a:pPr>
              <a:spcBef>
                <a:spcPts val="0"/>
              </a:spcBef>
            </a:pPr>
            <a:r>
              <a:rPr lang="en-US" sz="1050" dirty="0">
                <a:hlinkClick r:id="rId7"/>
              </a:rPr>
              <a:t>Judges 4:1-4</a:t>
            </a:r>
            <a:r>
              <a:rPr lang="en-US" sz="1050" dirty="0"/>
              <a:t>, </a:t>
            </a:r>
            <a:r>
              <a:rPr lang="en-US" sz="1050" dirty="0">
                <a:hlinkClick r:id="rId8"/>
              </a:rPr>
              <a:t>4:23-24</a:t>
            </a:r>
            <a:r>
              <a:rPr lang="en-US" sz="1050" dirty="0"/>
              <a:t>, “And the people of Israel again did what was evil in the sight of the Lord after Ehud died. And the Lord sold them into the hand of Jabin king of Canaan, who reigned in Hazor. The commander of his army was Sisera, who lived in Harosheth-hagoyim. Then the people of Israel cried out to the Lord for help, for he had 900 chariots of iron and he oppressed the people of Israel cruelly for twenty years. Now Deborah, a prophetess, the wife of Lappidoth, was judging Israel at that time.” ….“So on that day God subdued Jabin the king of Canaan before the people of Israel. And the hand of the people of Israel pressed harder and harder against Jabin the king of Canaan, until they destroyed Jabin king of Canaan.”</a:t>
            </a:r>
          </a:p>
          <a:p>
            <a:pPr>
              <a:spcBef>
                <a:spcPts val="0"/>
              </a:spcBef>
            </a:pPr>
            <a:endParaRPr lang="en-US" sz="1050" dirty="0"/>
          </a:p>
          <a:p>
            <a:pPr>
              <a:spcBef>
                <a:spcPts val="0"/>
              </a:spcBef>
            </a:pPr>
            <a:r>
              <a:rPr lang="en-US" sz="1050" dirty="0">
                <a:hlinkClick r:id="rId9"/>
              </a:rPr>
              <a:t>Judges 6:1</a:t>
            </a:r>
            <a:r>
              <a:rPr lang="en-US" sz="1050" dirty="0"/>
              <a:t>, </a:t>
            </a:r>
            <a:r>
              <a:rPr lang="en-US" sz="1050" dirty="0">
                <a:hlinkClick r:id="rId10"/>
              </a:rPr>
              <a:t>6:11-12</a:t>
            </a:r>
            <a:r>
              <a:rPr lang="en-US" sz="1050" dirty="0"/>
              <a:t>: “The people of Israel did what was evil in the sight of the Lord, and the Lord gave them into the hand of Midian seven years. Now the angel of the Lord came and sat under the terebinth at Ophrah, which belonged to Joash the Abiezrite, while his son Gideon was beating out wheat in the winepress to hide it from the Midianites.” … “Now the angel of the Lord came and sat under the terebinth at Ophrah, which belonged to Joash the Abiezrite, while his son Gideon was beating out wheat in the winepress to hide it from the Midianites. And the angel of the Lord appeared to him and said to him, ‘The Lord is with you, O mighty man of valor.’” </a:t>
            </a:r>
          </a:p>
          <a:p>
            <a:pPr>
              <a:spcBef>
                <a:spcPts val="0"/>
              </a:spcBef>
            </a:pPr>
            <a:br>
              <a:rPr lang="en-US" sz="1050" dirty="0"/>
            </a:br>
            <a:r>
              <a:rPr lang="en-US" sz="1050" dirty="0">
                <a:hlinkClick r:id="rId11"/>
              </a:rPr>
              <a:t>Judges 10:15</a:t>
            </a:r>
            <a:r>
              <a:rPr lang="en-US" sz="1050" dirty="0"/>
              <a:t>: “And the people of Israel said to the Lord, ‘We have sinned; do to us whatever seems good to you. Only please deliver us this day.’”</a:t>
            </a:r>
          </a:p>
          <a:p>
            <a:pPr>
              <a:spcBef>
                <a:spcPts val="0"/>
              </a:spcBef>
            </a:pPr>
            <a:br>
              <a:rPr lang="en-US" sz="1050" dirty="0"/>
            </a:br>
            <a:r>
              <a:rPr lang="en-US" sz="1050" dirty="0">
                <a:hlinkClick r:id="rId12"/>
              </a:rPr>
              <a:t>Judges 13:1</a:t>
            </a:r>
            <a:r>
              <a:rPr lang="en-US" sz="1050" dirty="0"/>
              <a:t>, </a:t>
            </a:r>
            <a:r>
              <a:rPr lang="en-US" sz="1050" dirty="0">
                <a:hlinkClick r:id="rId13"/>
              </a:rPr>
              <a:t>13:21-26</a:t>
            </a:r>
            <a:r>
              <a:rPr lang="en-US" sz="1050" dirty="0"/>
              <a:t>: “And the people of Israel again did what was evil in the sight of the Lord, so the Lord gave them into the hand of the Philistines for forty years.”… “The angel of the Lord appeared no more to Manoah and to his wife. Then Manoah knew that he was the angel of the Lord. And Manoah said to his wife, "We shall surely die, for we have seen God." But his wife said to him, ‘If the Lord had meant to kill us, he would not have accepted a burnt offering and a grain offering at our hands, or shown us all these things, or now announced to us such things as these.’ And the woman bore a son and called his name Samson. And the young man grew, and the Lord blessed him. And the Spirit of the Lord began to stir him in Mahaneh-dan, between Zorah and Eshtaol.”</a:t>
            </a:r>
          </a:p>
          <a:p>
            <a:pPr>
              <a:spcBef>
                <a:spcPts val="0"/>
              </a:spcBef>
            </a:pPr>
            <a:br>
              <a:rPr lang="en-US" sz="1050" dirty="0"/>
            </a:br>
            <a:r>
              <a:rPr lang="en-US" sz="1050" dirty="0">
                <a:hlinkClick r:id="rId14"/>
              </a:rPr>
              <a:t>Judges 21:25</a:t>
            </a:r>
            <a:r>
              <a:rPr lang="en-US" sz="1050" dirty="0"/>
              <a:t>: “In those days there was no king in Israel. Everyone did what was right in his own eyes.”</a:t>
            </a:r>
          </a:p>
        </p:txBody>
      </p:sp>
    </p:spTree>
    <p:extLst>
      <p:ext uri="{BB962C8B-B14F-4D97-AF65-F5344CB8AC3E}">
        <p14:creationId xmlns:p14="http://schemas.microsoft.com/office/powerpoint/2010/main" val="20813277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6E5123-F092-0315-795C-641E1E55B368}"/>
              </a:ext>
            </a:extLst>
          </p:cNvPr>
          <p:cNvSpPr>
            <a:spLocks noGrp="1"/>
          </p:cNvSpPr>
          <p:nvPr>
            <p:ph type="title"/>
          </p:nvPr>
        </p:nvSpPr>
        <p:spPr>
          <a:xfrm>
            <a:off x="3073209" y="321735"/>
            <a:ext cx="5974538" cy="956792"/>
          </a:xfrm>
        </p:spPr>
        <p:txBody>
          <a:bodyPr>
            <a:normAutofit/>
          </a:bodyPr>
          <a:lstStyle/>
          <a:p>
            <a:pPr algn="ctr"/>
            <a:r>
              <a:rPr lang="en-US" sz="3600" dirty="0">
                <a:solidFill>
                  <a:schemeClr val="accent3">
                    <a:lumMod val="50000"/>
                  </a:schemeClr>
                </a:solidFill>
              </a:rPr>
              <a:t>The Repetitive Cycle in Judges</a:t>
            </a:r>
          </a:p>
        </p:txBody>
      </p:sp>
      <p:graphicFrame>
        <p:nvGraphicFramePr>
          <p:cNvPr id="3" name="Content Placeholder 2">
            <a:extLst>
              <a:ext uri="{FF2B5EF4-FFF2-40B4-BE49-F238E27FC236}">
                <a16:creationId xmlns:a16="http://schemas.microsoft.com/office/drawing/2014/main" id="{9F11C5C9-70D4-5500-0F84-CE3B70276FEE}"/>
              </a:ext>
            </a:extLst>
          </p:cNvPr>
          <p:cNvGraphicFramePr>
            <a:graphicFrameLocks noGrp="1"/>
          </p:cNvGraphicFramePr>
          <p:nvPr>
            <p:ph idx="1"/>
            <p:extLst>
              <p:ext uri="{D42A27DB-BD31-4B8C-83A1-F6EECF244321}">
                <p14:modId xmlns:p14="http://schemas.microsoft.com/office/powerpoint/2010/main" val="2000470031"/>
              </p:ext>
            </p:extLst>
          </p:nvPr>
        </p:nvGraphicFramePr>
        <p:xfrm>
          <a:off x="470247" y="1415051"/>
          <a:ext cx="10905066" cy="43939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Slide Number Placeholder 4">
            <a:extLst>
              <a:ext uri="{FF2B5EF4-FFF2-40B4-BE49-F238E27FC236}">
                <a16:creationId xmlns:a16="http://schemas.microsoft.com/office/drawing/2014/main" id="{893E6AEE-0CD7-EF35-C88E-EE35EA8DB39D}"/>
              </a:ext>
            </a:extLst>
          </p:cNvPr>
          <p:cNvSpPr>
            <a:spLocks noGrp="1"/>
          </p:cNvSpPr>
          <p:nvPr>
            <p:ph type="sldNum" sz="quarter" idx="12"/>
          </p:nvPr>
        </p:nvSpPr>
        <p:spPr>
          <a:xfrm>
            <a:off x="8805333" y="6356350"/>
            <a:ext cx="2743200" cy="365125"/>
          </a:xfrm>
        </p:spPr>
        <p:txBody>
          <a:bodyPr>
            <a:normAutofit/>
          </a:bodyPr>
          <a:lstStyle/>
          <a:p>
            <a:pPr>
              <a:spcAft>
                <a:spcPts val="600"/>
              </a:spcAft>
            </a:pPr>
            <a:fld id="{AA404F46-0C47-424B-883B-DA147CF358A3}" type="slidenum">
              <a:rPr lang="en-US" smtClean="0"/>
              <a:pPr>
                <a:spcAft>
                  <a:spcPts val="600"/>
                </a:spcAft>
              </a:pPr>
              <a:t>19</a:t>
            </a:fld>
            <a:endParaRPr lang="en-US" dirty="0"/>
          </a:p>
        </p:txBody>
      </p:sp>
    </p:spTree>
    <p:extLst>
      <p:ext uri="{BB962C8B-B14F-4D97-AF65-F5344CB8AC3E}">
        <p14:creationId xmlns:p14="http://schemas.microsoft.com/office/powerpoint/2010/main" val="3961649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6AE2D-8F96-1BC3-EC8F-3A1AFC8A2CCB}"/>
              </a:ext>
            </a:extLst>
          </p:cNvPr>
          <p:cNvSpPr>
            <a:spLocks noGrp="1"/>
          </p:cNvSpPr>
          <p:nvPr>
            <p:ph type="title"/>
          </p:nvPr>
        </p:nvSpPr>
        <p:spPr/>
        <p:txBody>
          <a:bodyPr/>
          <a:lstStyle/>
          <a:p>
            <a:r>
              <a:rPr lang="en-US" dirty="0"/>
              <a:t>Definition Moment: </a:t>
            </a:r>
            <a:r>
              <a:rPr lang="en-US" dirty="0">
                <a:solidFill>
                  <a:schemeClr val="accent6">
                    <a:lumMod val="50000"/>
                  </a:schemeClr>
                </a:solidFill>
              </a:rPr>
              <a:t>Evil</a:t>
            </a:r>
          </a:p>
        </p:txBody>
      </p:sp>
      <p:sp>
        <p:nvSpPr>
          <p:cNvPr id="3" name="Content Placeholder 2">
            <a:extLst>
              <a:ext uri="{FF2B5EF4-FFF2-40B4-BE49-F238E27FC236}">
                <a16:creationId xmlns:a16="http://schemas.microsoft.com/office/drawing/2014/main" id="{19E7EA3B-A651-CF07-3263-2615F6FB8D5F}"/>
              </a:ext>
            </a:extLst>
          </p:cNvPr>
          <p:cNvSpPr>
            <a:spLocks noGrp="1"/>
          </p:cNvSpPr>
          <p:nvPr>
            <p:ph idx="1"/>
          </p:nvPr>
        </p:nvSpPr>
        <p:spPr>
          <a:xfrm>
            <a:off x="838200" y="1825625"/>
            <a:ext cx="10515600" cy="3392369"/>
          </a:xfrm>
        </p:spPr>
        <p:txBody>
          <a:bodyPr>
            <a:normAutofit lnSpcReduction="10000"/>
          </a:bodyPr>
          <a:lstStyle/>
          <a:p>
            <a:pPr marL="0" indent="0" algn="l">
              <a:spcAft>
                <a:spcPts val="1200"/>
              </a:spcAft>
              <a:buNone/>
            </a:pPr>
            <a:r>
              <a:rPr lang="en-US" sz="2400" b="1" i="0" dirty="0">
                <a:solidFill>
                  <a:srgbClr val="1C1C1C"/>
                </a:solidFill>
                <a:effectLst/>
                <a:latin typeface="Arial" panose="020B0604020202020204" pitchFamily="34" charset="0"/>
              </a:rPr>
              <a:t>E'VIL</a:t>
            </a:r>
            <a:r>
              <a:rPr lang="en-US" sz="2400" b="0" i="0" dirty="0">
                <a:solidFill>
                  <a:srgbClr val="1C1C1C"/>
                </a:solidFill>
                <a:effectLst/>
                <a:latin typeface="Arial" panose="020B0604020202020204" pitchFamily="34" charset="0"/>
              </a:rPr>
              <a:t>, </a:t>
            </a:r>
            <a:r>
              <a:rPr lang="en-US" sz="2400" b="0" i="1" dirty="0">
                <a:solidFill>
                  <a:srgbClr val="1C1C1C"/>
                </a:solidFill>
                <a:effectLst/>
                <a:latin typeface="Arial" panose="020B0604020202020204" pitchFamily="34" charset="0"/>
              </a:rPr>
              <a:t>noun</a:t>
            </a:r>
            <a:r>
              <a:rPr lang="en-US" sz="2400" b="0" i="0" dirty="0">
                <a:solidFill>
                  <a:srgbClr val="1C1C1C"/>
                </a:solidFill>
                <a:effectLst/>
                <a:latin typeface="Arial" panose="020B0604020202020204" pitchFamily="34" charset="0"/>
              </a:rPr>
              <a:t> </a:t>
            </a:r>
            <a:r>
              <a:rPr lang="en-US" sz="2400" b="0" i="1" dirty="0">
                <a:solidFill>
                  <a:srgbClr val="1C1C1C"/>
                </a:solidFill>
                <a:effectLst/>
                <a:latin typeface="Arial" panose="020B0604020202020204" pitchFamily="34" charset="0"/>
              </a:rPr>
              <a:t>evil</a:t>
            </a:r>
            <a:r>
              <a:rPr lang="en-US" sz="2400" b="0" i="0" dirty="0">
                <a:solidFill>
                  <a:srgbClr val="1C1C1C"/>
                </a:solidFill>
                <a:effectLst/>
                <a:latin typeface="Arial" panose="020B0604020202020204" pitchFamily="34" charset="0"/>
              </a:rPr>
              <a:t> is natural or moral. </a:t>
            </a:r>
          </a:p>
          <a:p>
            <a:pPr lvl="1">
              <a:spcAft>
                <a:spcPts val="1200"/>
              </a:spcAft>
            </a:pPr>
            <a:r>
              <a:rPr lang="en-US" sz="2000" b="0" i="0" dirty="0">
                <a:solidFill>
                  <a:srgbClr val="1C1C1C"/>
                </a:solidFill>
                <a:effectLst/>
                <a:latin typeface="Arial" panose="020B0604020202020204" pitchFamily="34" charset="0"/>
              </a:rPr>
              <a:t>Natural </a:t>
            </a:r>
            <a:r>
              <a:rPr lang="en-US" sz="2000" b="0" i="1" dirty="0">
                <a:solidFill>
                  <a:srgbClr val="1C1C1C"/>
                </a:solidFill>
                <a:effectLst/>
                <a:latin typeface="Arial" panose="020B0604020202020204" pitchFamily="34" charset="0"/>
              </a:rPr>
              <a:t>evil</a:t>
            </a:r>
            <a:r>
              <a:rPr lang="en-US" sz="2000" b="0" i="0" dirty="0">
                <a:solidFill>
                  <a:srgbClr val="1C1C1C"/>
                </a:solidFill>
                <a:effectLst/>
                <a:latin typeface="Arial" panose="020B0604020202020204" pitchFamily="34" charset="0"/>
              </a:rPr>
              <a:t> is any thing which produces pain, distress, loss or calamity, or which in any way disturbs the peace, impairs the happiness, or destroys the perfection of natural beings.</a:t>
            </a:r>
          </a:p>
          <a:p>
            <a:pPr lvl="1">
              <a:spcAft>
                <a:spcPts val="1200"/>
              </a:spcAft>
            </a:pPr>
            <a:r>
              <a:rPr lang="en-US" sz="2000" b="0" i="0" dirty="0">
                <a:solidFill>
                  <a:srgbClr val="1C1C1C"/>
                </a:solidFill>
                <a:effectLst/>
                <a:latin typeface="Arial" panose="020B0604020202020204" pitchFamily="34" charset="0"/>
              </a:rPr>
              <a:t>Moral </a:t>
            </a:r>
            <a:r>
              <a:rPr lang="en-US" sz="2000" b="0" i="1" dirty="0">
                <a:solidFill>
                  <a:srgbClr val="1C1C1C"/>
                </a:solidFill>
                <a:effectLst/>
                <a:latin typeface="Arial" panose="020B0604020202020204" pitchFamily="34" charset="0"/>
              </a:rPr>
              <a:t>evil</a:t>
            </a:r>
            <a:r>
              <a:rPr lang="en-US" sz="2000" b="0" i="0" dirty="0">
                <a:solidFill>
                  <a:srgbClr val="1C1C1C"/>
                </a:solidFill>
                <a:effectLst/>
                <a:latin typeface="Arial" panose="020B0604020202020204" pitchFamily="34" charset="0"/>
              </a:rPr>
              <a:t> is any deviation of a moral agent from the rules of conduct prescribed to him by God, or by legitimate human authority; or it is any violation of the plain principles of justice and truth.</a:t>
            </a:r>
          </a:p>
          <a:p>
            <a:pPr lvl="1">
              <a:spcAft>
                <a:spcPts val="1200"/>
              </a:spcAft>
            </a:pPr>
            <a:r>
              <a:rPr lang="en-US" sz="2000" b="0" i="0" dirty="0">
                <a:solidFill>
                  <a:srgbClr val="1C1C1C"/>
                </a:solidFill>
                <a:effectLst/>
                <a:latin typeface="Arial" panose="020B0604020202020204" pitchFamily="34" charset="0"/>
              </a:rPr>
              <a:t>There are also evils called civil, which affect injuriously the peace or prosperity of a city or state; and political evils, which injure a nation, in its public capacity.</a:t>
            </a:r>
          </a:p>
          <a:p>
            <a:endParaRPr lang="en-US" dirty="0"/>
          </a:p>
        </p:txBody>
      </p:sp>
      <p:sp>
        <p:nvSpPr>
          <p:cNvPr id="5" name="Slide Number Placeholder 4">
            <a:extLst>
              <a:ext uri="{FF2B5EF4-FFF2-40B4-BE49-F238E27FC236}">
                <a16:creationId xmlns:a16="http://schemas.microsoft.com/office/drawing/2014/main" id="{7BCAABDA-45AE-105D-EB1D-CB6B37D68521}"/>
              </a:ext>
            </a:extLst>
          </p:cNvPr>
          <p:cNvSpPr>
            <a:spLocks noGrp="1"/>
          </p:cNvSpPr>
          <p:nvPr>
            <p:ph type="sldNum" sz="quarter" idx="12"/>
          </p:nvPr>
        </p:nvSpPr>
        <p:spPr/>
        <p:txBody>
          <a:bodyPr/>
          <a:lstStyle/>
          <a:p>
            <a:fld id="{AA404F46-0C47-424B-883B-DA147CF358A3}" type="slidenum">
              <a:rPr lang="en-US" smtClean="0"/>
              <a:t>20</a:t>
            </a:fld>
            <a:endParaRPr lang="en-US" dirty="0"/>
          </a:p>
        </p:txBody>
      </p:sp>
    </p:spTree>
    <p:extLst>
      <p:ext uri="{BB962C8B-B14F-4D97-AF65-F5344CB8AC3E}">
        <p14:creationId xmlns:p14="http://schemas.microsoft.com/office/powerpoint/2010/main" val="35390363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63BF8-733D-5296-C9D7-52B73BDED1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0F360D-FFD5-9F0F-CBCA-4E9AEF963548}"/>
              </a:ext>
            </a:extLst>
          </p:cNvPr>
          <p:cNvSpPr>
            <a:spLocks noGrp="1"/>
          </p:cNvSpPr>
          <p:nvPr>
            <p:ph type="title"/>
          </p:nvPr>
        </p:nvSpPr>
        <p:spPr>
          <a:xfrm>
            <a:off x="838200" y="371813"/>
            <a:ext cx="10515600" cy="414000"/>
          </a:xfrm>
        </p:spPr>
        <p:txBody>
          <a:bodyPr>
            <a:normAutofit/>
          </a:bodyPr>
          <a:lstStyle/>
          <a:p>
            <a:pPr algn="ctr" defTabSz="914126">
              <a:lnSpc>
                <a:spcPct val="85000"/>
              </a:lnSpc>
            </a:pPr>
            <a:r>
              <a:rPr lang="en-US" sz="2399" spc="-50" dirty="0">
                <a:solidFill>
                  <a:srgbClr val="008000"/>
                </a:solidFill>
              </a:rPr>
              <a:t>Judges: Study Questions</a:t>
            </a:r>
          </a:p>
        </p:txBody>
      </p:sp>
      <p:sp>
        <p:nvSpPr>
          <p:cNvPr id="3" name="Slide Number Placeholder 2">
            <a:extLst>
              <a:ext uri="{FF2B5EF4-FFF2-40B4-BE49-F238E27FC236}">
                <a16:creationId xmlns:a16="http://schemas.microsoft.com/office/drawing/2014/main" id="{03A26C84-08F7-F030-47AA-4BF6AA216362}"/>
              </a:ext>
            </a:extLst>
          </p:cNvPr>
          <p:cNvSpPr>
            <a:spLocks noGrp="1"/>
          </p:cNvSpPr>
          <p:nvPr>
            <p:ph type="sldNum" sz="quarter" idx="12"/>
          </p:nvPr>
        </p:nvSpPr>
        <p:spPr/>
        <p:txBody>
          <a:bodyPr/>
          <a:lstStyle/>
          <a:p>
            <a:fld id="{EB37DED6-D4C7-42EE-AB49-D2E39E64FDE4}" type="slidenum">
              <a:rPr lang="en-US" smtClean="0"/>
              <a:t>21</a:t>
            </a:fld>
            <a:endParaRPr lang="en-US" dirty="0"/>
          </a:p>
        </p:txBody>
      </p:sp>
      <p:sp>
        <p:nvSpPr>
          <p:cNvPr id="6" name="TextBox 5">
            <a:extLst>
              <a:ext uri="{FF2B5EF4-FFF2-40B4-BE49-F238E27FC236}">
                <a16:creationId xmlns:a16="http://schemas.microsoft.com/office/drawing/2014/main" id="{5B55D5D0-5C6B-B5A0-86E7-B05BC297E799}"/>
              </a:ext>
            </a:extLst>
          </p:cNvPr>
          <p:cNvSpPr txBox="1"/>
          <p:nvPr/>
        </p:nvSpPr>
        <p:spPr>
          <a:xfrm>
            <a:off x="978570" y="977363"/>
            <a:ext cx="10234859" cy="5493812"/>
          </a:xfrm>
          <a:prstGeom prst="rect">
            <a:avLst/>
          </a:prstGeom>
          <a:noFill/>
        </p:spPr>
        <p:txBody>
          <a:bodyPr wrap="square" rtlCol="0">
            <a:spAutoFit/>
          </a:bodyPr>
          <a:lstStyle/>
          <a:p>
            <a:pPr marL="228531" indent="-228531" defTabSz="457063">
              <a:buFont typeface="+mj-lt"/>
              <a:buAutoNum type="arabicPeriod"/>
              <a:defRPr/>
            </a:pPr>
            <a:r>
              <a:rPr lang="en-US" sz="1200" dirty="0">
                <a:solidFill>
                  <a:srgbClr val="A5A5A5">
                    <a:lumMod val="50000"/>
                  </a:srgbClr>
                </a:solidFill>
              </a:rPr>
              <a:t>We know from </a:t>
            </a:r>
            <a:r>
              <a:rPr lang="en-US" sz="1200" dirty="0">
                <a:hlinkClick r:id="rId2"/>
              </a:rPr>
              <a:t>Joshua 21:43-45</a:t>
            </a:r>
            <a:r>
              <a:rPr lang="en-US" sz="1200" dirty="0"/>
              <a:t>  that God gave Israel all the Promised Land through Joshua and that Israel settled into their inheritance and had rest. And we are also told in </a:t>
            </a:r>
            <a:r>
              <a:rPr lang="en-US" sz="1200" dirty="0">
                <a:hlinkClick r:id="rId3"/>
              </a:rPr>
              <a:t>Joshua 13:1-7</a:t>
            </a:r>
            <a:r>
              <a:rPr lang="en-US" sz="1200" dirty="0"/>
              <a:t> that God identified additional surrounding lands to be deemed Canaanite, and that though Israel had conquered the entire land and had rest, there were still some inhabitants they had not driven out of the land (cf. </a:t>
            </a:r>
            <a:r>
              <a:rPr lang="en-US" sz="1200" dirty="0">
                <a:hlinkClick r:id="rId4"/>
              </a:rPr>
              <a:t>Judges 1:18-19</a:t>
            </a:r>
            <a:r>
              <a:rPr lang="en-US" sz="1200" dirty="0"/>
              <a:t>). Read </a:t>
            </a:r>
            <a:r>
              <a:rPr lang="en-US" sz="1200" dirty="0">
                <a:hlinkClick r:id="rId5"/>
              </a:rPr>
              <a:t>Judges 2:19-22</a:t>
            </a:r>
            <a:r>
              <a:rPr lang="en-US" sz="1200" dirty="0"/>
              <a:t> and </a:t>
            </a:r>
            <a:r>
              <a:rPr lang="en-US" sz="1200" dirty="0">
                <a:hlinkClick r:id="rId6"/>
              </a:rPr>
              <a:t>Judges 3:1-3</a:t>
            </a:r>
            <a:r>
              <a:rPr lang="en-US" sz="1200" dirty="0"/>
              <a:t> and answer the questions below.</a:t>
            </a:r>
          </a:p>
          <a:p>
            <a:pPr marL="228531" indent="-228531" defTabSz="457063">
              <a:buFont typeface="+mj-lt"/>
              <a:buAutoNum type="arabicPeriod"/>
              <a:defRPr/>
            </a:pPr>
            <a:endParaRPr lang="en-US" sz="1100" dirty="0">
              <a:solidFill>
                <a:srgbClr val="A5A5A5">
                  <a:lumMod val="50000"/>
                </a:srgbClr>
              </a:solidFill>
            </a:endParaRPr>
          </a:p>
          <a:p>
            <a:pPr marL="685594" lvl="1" indent="-228531" defTabSz="457063">
              <a:buFont typeface="+mj-lt"/>
              <a:buAutoNum type="alphaLcParenR"/>
              <a:defRPr/>
            </a:pPr>
            <a:r>
              <a:rPr lang="en-US" sz="1100" dirty="0">
                <a:solidFill>
                  <a:srgbClr val="A5A5A5">
                    <a:lumMod val="50000"/>
                  </a:srgbClr>
                </a:solidFill>
              </a:rPr>
              <a:t>What does </a:t>
            </a:r>
            <a:r>
              <a:rPr lang="en-US" sz="1100" dirty="0">
                <a:solidFill>
                  <a:srgbClr val="A5A5A5">
                    <a:lumMod val="50000"/>
                  </a:srgbClr>
                </a:solidFill>
                <a:hlinkClick r:id="rId5"/>
              </a:rPr>
              <a:t>Judges 2:19-22</a:t>
            </a:r>
            <a:r>
              <a:rPr lang="en-US" sz="1100" dirty="0">
                <a:solidFill>
                  <a:srgbClr val="A5A5A5">
                    <a:lumMod val="50000"/>
                  </a:srgbClr>
                </a:solidFill>
              </a:rPr>
              <a:t> tell us about why God did not drive out the remaining inhabitants and nations he identified to Joshua? </a:t>
            </a:r>
            <a:endParaRPr lang="en-US" sz="1100" b="1" dirty="0">
              <a:solidFill>
                <a:srgbClr val="008000"/>
              </a:solidFill>
            </a:endParaRPr>
          </a:p>
          <a:p>
            <a:pPr marL="685594" lvl="1" indent="-228531" defTabSz="457063">
              <a:buFont typeface="+mj-lt"/>
              <a:buAutoNum type="alphaLcParenR"/>
              <a:defRPr/>
            </a:pPr>
            <a:endParaRPr lang="en-US" sz="1100" dirty="0"/>
          </a:p>
          <a:p>
            <a:pPr marL="685594" lvl="1" indent="-228531" defTabSz="457063">
              <a:buFont typeface="+mj-lt"/>
              <a:buAutoNum type="alphaLcParenR"/>
              <a:defRPr/>
            </a:pPr>
            <a:endParaRPr lang="en-US" sz="1100" dirty="0"/>
          </a:p>
          <a:p>
            <a:pPr marL="685594" lvl="1" indent="-228531" defTabSz="457063">
              <a:buFont typeface="+mj-lt"/>
              <a:buAutoNum type="alphaLcParenR"/>
              <a:defRPr/>
            </a:pPr>
            <a:r>
              <a:rPr lang="en-US" sz="1100" dirty="0"/>
              <a:t>Now read </a:t>
            </a:r>
            <a:r>
              <a:rPr lang="en-US" sz="1100" dirty="0">
                <a:hlinkClick r:id="rId6"/>
              </a:rPr>
              <a:t>Judges 3:1-3</a:t>
            </a:r>
            <a:r>
              <a:rPr lang="en-US" sz="1100" dirty="0"/>
              <a:t> and explain any additional reasons given for why God did not give Israel the additional nations identified to Joshua? </a:t>
            </a:r>
          </a:p>
          <a:p>
            <a:pPr marL="685594" lvl="1" indent="-228531" defTabSz="457063">
              <a:buFont typeface="+mj-lt"/>
              <a:buAutoNum type="alphaLcParenR"/>
              <a:defRPr/>
            </a:pPr>
            <a:endParaRPr lang="en-US" sz="1100" dirty="0">
              <a:solidFill>
                <a:srgbClr val="A5A5A5">
                  <a:lumMod val="50000"/>
                </a:srgbClr>
              </a:solidFill>
            </a:endParaRPr>
          </a:p>
          <a:p>
            <a:pPr marL="228531" indent="-228531" defTabSz="457063">
              <a:buFont typeface="+mj-lt"/>
              <a:buAutoNum type="arabicPeriod"/>
              <a:defRPr/>
            </a:pPr>
            <a:r>
              <a:rPr lang="en-US" sz="1200" dirty="0">
                <a:solidFill>
                  <a:srgbClr val="A5A5A5">
                    <a:lumMod val="50000"/>
                  </a:srgbClr>
                </a:solidFill>
              </a:rPr>
              <a:t>In </a:t>
            </a:r>
            <a:r>
              <a:rPr lang="en-US" sz="1200" dirty="0">
                <a:solidFill>
                  <a:srgbClr val="A5A5A5">
                    <a:lumMod val="50000"/>
                  </a:srgbClr>
                </a:solidFill>
                <a:hlinkClick r:id="rId7"/>
              </a:rPr>
              <a:t>Judges 6:11-40</a:t>
            </a:r>
            <a:r>
              <a:rPr lang="en-US" sz="1200" dirty="0">
                <a:solidFill>
                  <a:srgbClr val="A5A5A5">
                    <a:lumMod val="50000"/>
                  </a:srgbClr>
                </a:solidFill>
              </a:rPr>
              <a:t> we read the story of how God called Gideon (aka Jerubbaal) to become a judge to rescue Israel from the Midianites. Gideon asked for multiple signs from the Lord first to be sure that it was the Lord who was actually speaking to him (</a:t>
            </a:r>
            <a:r>
              <a:rPr lang="en-US" sz="1200" dirty="0">
                <a:solidFill>
                  <a:srgbClr val="A5A5A5">
                    <a:lumMod val="50000"/>
                  </a:srgbClr>
                </a:solidFill>
                <a:hlinkClick r:id="rId8"/>
              </a:rPr>
              <a:t>Judges 6:17-23</a:t>
            </a:r>
            <a:r>
              <a:rPr lang="en-US" sz="1200" dirty="0">
                <a:solidFill>
                  <a:srgbClr val="A5A5A5">
                    <a:lumMod val="50000"/>
                  </a:srgbClr>
                </a:solidFill>
              </a:rPr>
              <a:t>) and then to be sure that God would make him successful in battle (</a:t>
            </a:r>
            <a:r>
              <a:rPr lang="en-US" sz="1200" dirty="0">
                <a:solidFill>
                  <a:srgbClr val="A5A5A5">
                    <a:lumMod val="50000"/>
                  </a:srgbClr>
                </a:solidFill>
                <a:hlinkClick r:id="rId9"/>
              </a:rPr>
              <a:t>Judges 6:36-40</a:t>
            </a:r>
            <a:r>
              <a:rPr lang="en-US" sz="1200" dirty="0">
                <a:solidFill>
                  <a:srgbClr val="A5A5A5">
                    <a:lumMod val="50000"/>
                  </a:srgbClr>
                </a:solidFill>
              </a:rPr>
              <a:t>). Let’s dig deeper into this.</a:t>
            </a:r>
          </a:p>
          <a:p>
            <a:pPr marL="228531" indent="-228531" defTabSz="457063">
              <a:buFont typeface="+mj-lt"/>
              <a:buAutoNum type="arabicPeriod"/>
              <a:defRPr/>
            </a:pPr>
            <a:endParaRPr lang="en-US" sz="1100" dirty="0">
              <a:solidFill>
                <a:srgbClr val="A5A5A5">
                  <a:lumMod val="50000"/>
                </a:srgbClr>
              </a:solidFill>
            </a:endParaRPr>
          </a:p>
          <a:p>
            <a:pPr marL="685594" lvl="1" indent="-228531" defTabSz="457063">
              <a:buFont typeface="+mj-lt"/>
              <a:buAutoNum type="alphaLcParenR"/>
              <a:defRPr/>
            </a:pPr>
            <a:r>
              <a:rPr lang="en-US" sz="1100" dirty="0">
                <a:latin typeface="Calibri" panose="020F0502020204030204" pitchFamily="34" charset="0"/>
                <a:ea typeface="Calibri" panose="020F0502020204030204" pitchFamily="34" charset="0"/>
                <a:cs typeface="Times New Roman" panose="02020603050405020304" pitchFamily="18" charset="0"/>
              </a:rPr>
              <a:t>Who initiated the conversation and the request of Gideon (</a:t>
            </a:r>
            <a:r>
              <a:rPr lang="en-US" sz="1100" dirty="0">
                <a:latin typeface="Calibri" panose="020F0502020204030204" pitchFamily="34" charset="0"/>
                <a:ea typeface="Calibri" panose="020F0502020204030204" pitchFamily="34" charset="0"/>
                <a:cs typeface="Times New Roman" panose="02020603050405020304" pitchFamily="18" charset="0"/>
                <a:hlinkClick r:id="rId10"/>
              </a:rPr>
              <a:t>Judges 6:11-21</a:t>
            </a:r>
            <a:r>
              <a:rPr lang="en-US" sz="1100" dirty="0">
                <a:latin typeface="Calibri" panose="020F0502020204030204" pitchFamily="34" charset="0"/>
                <a:ea typeface="Calibri" panose="020F0502020204030204" pitchFamily="34" charset="0"/>
                <a:cs typeface="Times New Roman" panose="02020603050405020304" pitchFamily="18" charset="0"/>
              </a:rPr>
              <a:t>)</a:t>
            </a:r>
            <a:r>
              <a:rPr lang="en-US" sz="1100" dirty="0">
                <a:solidFill>
                  <a:srgbClr val="A5A5A5">
                    <a:lumMod val="50000"/>
                  </a:srgbClr>
                </a:solidFill>
              </a:rPr>
              <a:t>? </a:t>
            </a:r>
            <a:endParaRPr lang="en-US" sz="1100" b="1" dirty="0">
              <a:solidFill>
                <a:srgbClr val="008000"/>
              </a:solidFill>
            </a:endParaRPr>
          </a:p>
          <a:p>
            <a:pPr marL="685594" lvl="1" indent="-228531" defTabSz="457063">
              <a:buFont typeface="+mj-lt"/>
              <a:buAutoNum type="alphaLcParenR"/>
              <a:defRPr/>
            </a:pPr>
            <a:endParaRPr lang="en-US" sz="1100" b="1" dirty="0">
              <a:solidFill>
                <a:srgbClr val="008000"/>
              </a:solidFill>
            </a:endParaRPr>
          </a:p>
          <a:p>
            <a:pPr marL="685594" lvl="1" indent="-228531" defTabSz="457063">
              <a:buFont typeface="+mj-lt"/>
              <a:buAutoNum type="alphaLcParenR"/>
              <a:defRPr/>
            </a:pPr>
            <a:endParaRPr lang="en-US" sz="1100" dirty="0"/>
          </a:p>
          <a:p>
            <a:pPr marL="685594" lvl="1" indent="-228531" defTabSz="457063">
              <a:buFont typeface="+mj-lt"/>
              <a:buAutoNum type="alphaLcParenR"/>
              <a:defRPr/>
            </a:pPr>
            <a:r>
              <a:rPr lang="en-US" sz="1100" dirty="0"/>
              <a:t>Who was another individual who was given signs after being called to a great task by God (see </a:t>
            </a:r>
            <a:r>
              <a:rPr lang="en-US" sz="1100" dirty="0">
                <a:hlinkClick r:id="rId11"/>
              </a:rPr>
              <a:t>Exodus 4:1-9</a:t>
            </a:r>
            <a:r>
              <a:rPr lang="en-US" sz="1100" dirty="0"/>
              <a:t>)? </a:t>
            </a:r>
            <a:endParaRPr lang="en-US" sz="1100" dirty="0">
              <a:solidFill>
                <a:srgbClr val="008000"/>
              </a:solidFill>
            </a:endParaRPr>
          </a:p>
          <a:p>
            <a:pPr marL="685594" lvl="1" indent="-228531" defTabSz="457063">
              <a:buFont typeface="+mj-lt"/>
              <a:buAutoNum type="alphaLcParenR"/>
              <a:defRPr/>
            </a:pPr>
            <a:endParaRPr lang="en-US" sz="1100" dirty="0"/>
          </a:p>
          <a:p>
            <a:pPr marL="685594" lvl="1" indent="-228531" defTabSz="457063">
              <a:buFont typeface="+mj-lt"/>
              <a:buAutoNum type="alphaLcParenR"/>
              <a:defRPr/>
            </a:pPr>
            <a:endParaRPr lang="en-US" sz="1100" dirty="0"/>
          </a:p>
          <a:p>
            <a:pPr marL="685594" lvl="1" indent="-228531" defTabSz="457063">
              <a:buFont typeface="+mj-lt"/>
              <a:buAutoNum type="alphaLcParenR"/>
              <a:defRPr/>
            </a:pPr>
            <a:r>
              <a:rPr lang="en-US" sz="1100" dirty="0"/>
              <a:t>When speaking to the unbelieving scribes and Pharisees who wanted </a:t>
            </a:r>
            <a:r>
              <a:rPr lang="en-US" sz="1100" u="sng" dirty="0"/>
              <a:t>more</a:t>
            </a:r>
            <a:r>
              <a:rPr lang="en-US" sz="1100" dirty="0"/>
              <a:t> signs from Jesus, Christ told them that an evil generation seeks signs (</a:t>
            </a:r>
            <a:r>
              <a:rPr lang="en-US" sz="1100" dirty="0">
                <a:hlinkClick r:id="rId12"/>
              </a:rPr>
              <a:t>Matthew 12:38-40</a:t>
            </a:r>
            <a:r>
              <a:rPr lang="en-US" sz="1100" dirty="0"/>
              <a:t>). What was different about how Gideon and Moses approached their requests? </a:t>
            </a:r>
          </a:p>
          <a:p>
            <a:pPr marL="685594" lvl="1" indent="-228531" defTabSz="457063">
              <a:buFont typeface="+mj-lt"/>
              <a:buAutoNum type="alphaLcParenR"/>
              <a:defRPr/>
            </a:pPr>
            <a:endParaRPr lang="en-US" sz="1100" dirty="0"/>
          </a:p>
          <a:p>
            <a:pPr marL="685594" lvl="1" indent="-228531" defTabSz="457063">
              <a:buFont typeface="+mj-lt"/>
              <a:buAutoNum type="alphaLcParenR"/>
              <a:defRPr/>
            </a:pPr>
            <a:endParaRPr lang="en-US" sz="1100" dirty="0"/>
          </a:p>
          <a:p>
            <a:pPr marL="685594" lvl="1" indent="-228531" defTabSz="457063">
              <a:buFont typeface="+mj-lt"/>
              <a:buAutoNum type="alphaLcParenR"/>
              <a:defRPr/>
            </a:pPr>
            <a:r>
              <a:rPr lang="en-US" sz="1100" dirty="0"/>
              <a:t>Read </a:t>
            </a:r>
            <a:r>
              <a:rPr lang="en-US" sz="1100" dirty="0">
                <a:hlinkClick r:id="rId13"/>
              </a:rPr>
              <a:t>Romans 12:1-2</a:t>
            </a:r>
            <a:r>
              <a:rPr lang="en-US" sz="1100" dirty="0"/>
              <a:t>, </a:t>
            </a:r>
            <a:r>
              <a:rPr lang="en-US" sz="1100" dirty="0">
                <a:hlinkClick r:id="rId14"/>
              </a:rPr>
              <a:t>Philippians 4:6-7</a:t>
            </a:r>
            <a:r>
              <a:rPr lang="en-US" sz="1100" dirty="0"/>
              <a:t>, and </a:t>
            </a:r>
            <a:r>
              <a:rPr lang="en-US" sz="1100" dirty="0">
                <a:hlinkClick r:id="rId15"/>
              </a:rPr>
              <a:t>James 1:5-8</a:t>
            </a:r>
            <a:r>
              <a:rPr lang="en-US" sz="1100" dirty="0"/>
              <a:t> and explain how God wants us to discern his will for our lives. </a:t>
            </a:r>
            <a:endParaRPr lang="en-US" sz="1100" dirty="0">
              <a:solidFill>
                <a:srgbClr val="A5A5A5">
                  <a:lumMod val="50000"/>
                </a:srgbClr>
              </a:solidFill>
            </a:endParaRP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endParaRPr lang="en-US" sz="1100" dirty="0">
              <a:solidFill>
                <a:srgbClr val="A5A5A5">
                  <a:lumMod val="50000"/>
                </a:srgbClr>
              </a:solidFill>
            </a:endParaRPr>
          </a:p>
          <a:p>
            <a:pPr marL="228531" indent="-228531" defTabSz="457063">
              <a:buFont typeface="+mj-lt"/>
              <a:buAutoNum type="arabicPeriod"/>
              <a:defRPr/>
            </a:pPr>
            <a:r>
              <a:rPr lang="en-US" sz="1200" dirty="0">
                <a:solidFill>
                  <a:srgbClr val="A5A5A5">
                    <a:lumMod val="50000"/>
                  </a:srgbClr>
                </a:solidFill>
              </a:rPr>
              <a:t>In </a:t>
            </a:r>
            <a:r>
              <a:rPr lang="en-US" sz="1200" dirty="0">
                <a:solidFill>
                  <a:srgbClr val="A5A5A5">
                    <a:lumMod val="50000"/>
                  </a:srgbClr>
                </a:solidFill>
                <a:hlinkClick r:id="rId16"/>
              </a:rPr>
              <a:t>Judges 14:3-4 </a:t>
            </a:r>
            <a:r>
              <a:rPr lang="en-US" sz="1200" dirty="0">
                <a:solidFill>
                  <a:srgbClr val="A5A5A5">
                    <a:lumMod val="50000"/>
                  </a:srgbClr>
                </a:solidFill>
              </a:rPr>
              <a:t> we learn that God used Samson’s desire for a Philistine bride as an opportunity for Samson to come against the Philistines. The marriage did not take place, and Samson did indeed overthrow the Philistines and rule Israel for 20 years (</a:t>
            </a:r>
            <a:r>
              <a:rPr lang="en-US" sz="1200" dirty="0">
                <a:solidFill>
                  <a:srgbClr val="A5A5A5">
                    <a:lumMod val="50000"/>
                  </a:srgbClr>
                </a:solidFill>
                <a:hlinkClick r:id="rId17"/>
              </a:rPr>
              <a:t>Judges 15:14-20</a:t>
            </a:r>
            <a:r>
              <a:rPr lang="en-US" sz="1200" dirty="0">
                <a:solidFill>
                  <a:srgbClr val="A5A5A5">
                    <a:lumMod val="50000"/>
                  </a:srgbClr>
                </a:solidFill>
              </a:rPr>
              <a:t>). What was Samon’s downfall (cf. </a:t>
            </a:r>
            <a:r>
              <a:rPr lang="en-US" sz="1200" dirty="0">
                <a:solidFill>
                  <a:srgbClr val="A5A5A5">
                    <a:lumMod val="50000"/>
                  </a:srgbClr>
                </a:solidFill>
                <a:hlinkClick r:id="rId18"/>
              </a:rPr>
              <a:t>Judges 16:4-17</a:t>
            </a:r>
            <a:r>
              <a:rPr lang="en-US" sz="1200" dirty="0">
                <a:solidFill>
                  <a:srgbClr val="A5A5A5">
                    <a:lumMod val="50000"/>
                  </a:srgbClr>
                </a:solidFill>
              </a:rPr>
              <a:t>) and how did he end up in the Hebrews “Hall of Faith” (</a:t>
            </a:r>
            <a:r>
              <a:rPr lang="en-US" sz="1200" dirty="0">
                <a:solidFill>
                  <a:srgbClr val="A5A5A5">
                    <a:lumMod val="50000"/>
                  </a:srgbClr>
                </a:solidFill>
                <a:hlinkClick r:id="rId19"/>
              </a:rPr>
              <a:t>Hebrews 11:32-34</a:t>
            </a:r>
            <a:r>
              <a:rPr lang="en-US" sz="1200" dirty="0">
                <a:solidFill>
                  <a:srgbClr val="A5A5A5">
                    <a:lumMod val="50000"/>
                  </a:srgbClr>
                </a:solidFill>
              </a:rPr>
              <a:t>)? </a:t>
            </a:r>
          </a:p>
          <a:p>
            <a:pPr marL="228531" indent="-228531" defTabSz="457063">
              <a:buFont typeface="+mj-lt"/>
              <a:buAutoNum type="arabicPeriod"/>
              <a:defRPr/>
            </a:pPr>
            <a:endParaRPr lang="en-US" sz="1100" dirty="0"/>
          </a:p>
        </p:txBody>
      </p:sp>
    </p:spTree>
    <p:extLst>
      <p:ext uri="{BB962C8B-B14F-4D97-AF65-F5344CB8AC3E}">
        <p14:creationId xmlns:p14="http://schemas.microsoft.com/office/powerpoint/2010/main" val="1983837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5" end="1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18" end="1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21" end="2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523AF-BBF0-D99A-DD26-9DB5350B6856}"/>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44E90AF-00B0-9295-5BF5-BB8FFBC1324D}"/>
              </a:ext>
            </a:extLst>
          </p:cNvPr>
          <p:cNvSpPr>
            <a:spLocks noGrp="1"/>
          </p:cNvSpPr>
          <p:nvPr>
            <p:ph type="sldNum" sz="quarter" idx="12"/>
          </p:nvPr>
        </p:nvSpPr>
        <p:spPr>
          <a:xfrm>
            <a:off x="11669002" y="54083"/>
            <a:ext cx="404602" cy="365030"/>
          </a:xfrm>
        </p:spPr>
        <p:txBody>
          <a:bodyPr/>
          <a:lstStyle/>
          <a:p>
            <a:fld id="{C01389E6-C847-4AD0-B56D-D205B2EAB1EE}" type="slidenum">
              <a:rPr lang="en-US" smtClean="0"/>
              <a:t>22</a:t>
            </a:fld>
            <a:endParaRPr lang="en-US" dirty="0"/>
          </a:p>
        </p:txBody>
      </p:sp>
      <p:pic>
        <p:nvPicPr>
          <p:cNvPr id="7" name="Picture 6">
            <a:extLst>
              <a:ext uri="{FF2B5EF4-FFF2-40B4-BE49-F238E27FC236}">
                <a16:creationId xmlns:a16="http://schemas.microsoft.com/office/drawing/2014/main" id="{7C7A3633-1019-C9F4-9002-BAE5792CC2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40833" y="652918"/>
            <a:ext cx="1076325" cy="1238250"/>
          </a:xfrm>
          <a:prstGeom prst="rect">
            <a:avLst/>
          </a:prstGeom>
        </p:spPr>
      </p:pic>
      <p:sp>
        <p:nvSpPr>
          <p:cNvPr id="8" name="Arrow: Right 7">
            <a:extLst>
              <a:ext uri="{FF2B5EF4-FFF2-40B4-BE49-F238E27FC236}">
                <a16:creationId xmlns:a16="http://schemas.microsoft.com/office/drawing/2014/main" id="{8178D183-2213-60BE-3C6E-474B59AB5118}"/>
              </a:ext>
            </a:extLst>
          </p:cNvPr>
          <p:cNvSpPr/>
          <p:nvPr/>
        </p:nvSpPr>
        <p:spPr>
          <a:xfrm>
            <a:off x="2170105" y="1173345"/>
            <a:ext cx="7658262" cy="5448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pic>
        <p:nvPicPr>
          <p:cNvPr id="9" name="Picture 8">
            <a:extLst>
              <a:ext uri="{FF2B5EF4-FFF2-40B4-BE49-F238E27FC236}">
                <a16:creationId xmlns:a16="http://schemas.microsoft.com/office/drawing/2014/main" id="{F834C196-8088-8934-39CE-616E80B8A7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0864" y="740619"/>
            <a:ext cx="1066800" cy="1200150"/>
          </a:xfrm>
          <a:prstGeom prst="rect">
            <a:avLst/>
          </a:prstGeom>
        </p:spPr>
      </p:pic>
      <p:sp>
        <p:nvSpPr>
          <p:cNvPr id="11" name="Title 1">
            <a:extLst>
              <a:ext uri="{FF2B5EF4-FFF2-40B4-BE49-F238E27FC236}">
                <a16:creationId xmlns:a16="http://schemas.microsoft.com/office/drawing/2014/main" id="{84AC945F-44F2-B931-08A8-58945D7320D8}"/>
              </a:ext>
            </a:extLst>
          </p:cNvPr>
          <p:cNvSpPr>
            <a:spLocks noGrp="1"/>
          </p:cNvSpPr>
          <p:nvPr>
            <p:ph type="title"/>
          </p:nvPr>
        </p:nvSpPr>
        <p:spPr>
          <a:xfrm>
            <a:off x="7897024" y="190516"/>
            <a:ext cx="3913977" cy="389705"/>
          </a:xfrm>
        </p:spPr>
        <p:txBody>
          <a:bodyPr>
            <a:normAutofit fontScale="90000"/>
          </a:bodyPr>
          <a:lstStyle/>
          <a:p>
            <a:pPr algn="r"/>
            <a:br>
              <a:rPr lang="en-US" sz="1799" b="1" spc="700" dirty="0"/>
            </a:br>
            <a:r>
              <a:rPr lang="en-US" sz="1800" b="1" dirty="0">
                <a:latin typeface="Calibri" panose="020F0502020204030204" pitchFamily="34" charset="0"/>
                <a:ea typeface="Calibri" panose="020F0502020204030204" pitchFamily="34" charset="0"/>
                <a:cs typeface="Calibri" panose="020F0502020204030204" pitchFamily="34" charset="0"/>
              </a:rPr>
              <a:t>God’s Prophetic Timetable Events</a:t>
            </a:r>
            <a:endParaRPr lang="en-US" sz="1800" b="1" spc="700" dirty="0"/>
          </a:p>
        </p:txBody>
      </p:sp>
      <p:sp>
        <p:nvSpPr>
          <p:cNvPr id="12" name="Title 1">
            <a:extLst>
              <a:ext uri="{FF2B5EF4-FFF2-40B4-BE49-F238E27FC236}">
                <a16:creationId xmlns:a16="http://schemas.microsoft.com/office/drawing/2014/main" id="{F514674E-0387-34AA-CBC2-1921CE79B8BE}"/>
              </a:ext>
            </a:extLst>
          </p:cNvPr>
          <p:cNvSpPr txBox="1">
            <a:spLocks/>
          </p:cNvSpPr>
          <p:nvPr/>
        </p:nvSpPr>
        <p:spPr>
          <a:xfrm>
            <a:off x="1020864" y="238346"/>
            <a:ext cx="1149241" cy="393192"/>
          </a:xfrm>
          <a:prstGeom prst="rect">
            <a:avLst/>
          </a:prstGeom>
        </p:spPr>
        <p:txBody>
          <a:bodyPr vert="horz" lIns="91416" tIns="45708" rIns="91416" bIns="45708"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1600" b="1" cap="all" dirty="0">
                <a:solidFill>
                  <a:schemeClr val="bg1"/>
                </a:solidFill>
                <a:latin typeface="Calibri" panose="020F0502020204030204" pitchFamily="34" charset="0"/>
                <a:ea typeface="Calibri" panose="020F0502020204030204" pitchFamily="34" charset="0"/>
                <a:cs typeface="Calibri" panose="020F0502020204030204" pitchFamily="34" charset="0"/>
              </a:rPr>
              <a:t>JUDGES</a:t>
            </a:r>
          </a:p>
        </p:txBody>
      </p:sp>
      <p:pic>
        <p:nvPicPr>
          <p:cNvPr id="3" name="Picture 2">
            <a:extLst>
              <a:ext uri="{FF2B5EF4-FFF2-40B4-BE49-F238E27FC236}">
                <a16:creationId xmlns:a16="http://schemas.microsoft.com/office/drawing/2014/main" id="{C7F0F068-E7E0-FF9C-CA21-D9F3B306F0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808349" y="250629"/>
            <a:ext cx="2575303" cy="6032885"/>
          </a:xfrm>
          <a:prstGeom prst="rect">
            <a:avLst/>
          </a:prstGeom>
        </p:spPr>
      </p:pic>
      <p:sp>
        <p:nvSpPr>
          <p:cNvPr id="4" name="TextBox 3">
            <a:extLst>
              <a:ext uri="{FF2B5EF4-FFF2-40B4-BE49-F238E27FC236}">
                <a16:creationId xmlns:a16="http://schemas.microsoft.com/office/drawing/2014/main" id="{5C811E4A-D05C-2E5C-0BE1-017680CBCA84}"/>
              </a:ext>
            </a:extLst>
          </p:cNvPr>
          <p:cNvSpPr txBox="1"/>
          <p:nvPr/>
        </p:nvSpPr>
        <p:spPr>
          <a:xfrm>
            <a:off x="381000" y="2582860"/>
            <a:ext cx="2742802" cy="1615827"/>
          </a:xfrm>
          <a:prstGeom prst="rect">
            <a:avLst/>
          </a:prstGeom>
          <a:noFill/>
        </p:spPr>
        <p:txBody>
          <a:bodyPr wrap="square">
            <a:spAutoFit/>
          </a:bodyPr>
          <a:lstStyle/>
          <a:p>
            <a:r>
              <a:rPr lang="en-US" sz="1100" dirty="0">
                <a:hlinkClick r:id="rId5"/>
              </a:rPr>
              <a:t>Judges 2:6-8</a:t>
            </a:r>
            <a:r>
              <a:rPr lang="en-US" sz="1100" dirty="0"/>
              <a:t>: "When Joshua dismissed the people, the people of Israel went each to his inheritance to take possession of the land. And the people served the Lord all the days of Joshua, and all the days of the elders who outlived Joshua, who had seen all the great work that the Lord had done for Israel. And Joshua the son of Nun, the servant of the Lord, died at the age of 110 years</a:t>
            </a:r>
            <a:r>
              <a:rPr lang="en-US" sz="1100" dirty="0">
                <a:solidFill>
                  <a:srgbClr val="081C2A"/>
                </a:solidFill>
                <a:latin typeface="Aptos" panose="020B0004020202020204" pitchFamily="34" charset="0"/>
                <a:ea typeface="Times New Roman" panose="02020603050405020304" pitchFamily="18" charset="0"/>
                <a:cs typeface="Aptos" panose="020B0004020202020204" pitchFamily="34" charset="0"/>
              </a:rPr>
              <a:t>.”</a:t>
            </a:r>
            <a:endParaRPr lang="en-US" sz="1100" dirty="0"/>
          </a:p>
        </p:txBody>
      </p:sp>
      <p:sp>
        <p:nvSpPr>
          <p:cNvPr id="16" name="TextBox 15">
            <a:extLst>
              <a:ext uri="{FF2B5EF4-FFF2-40B4-BE49-F238E27FC236}">
                <a16:creationId xmlns:a16="http://schemas.microsoft.com/office/drawing/2014/main" id="{21030B6D-83F2-E0EC-9E66-FC9ED3C26095}"/>
              </a:ext>
            </a:extLst>
          </p:cNvPr>
          <p:cNvSpPr txBox="1"/>
          <p:nvPr/>
        </p:nvSpPr>
        <p:spPr>
          <a:xfrm>
            <a:off x="8322050" y="2570491"/>
            <a:ext cx="2969816" cy="430887"/>
          </a:xfrm>
          <a:prstGeom prst="rect">
            <a:avLst/>
          </a:prstGeom>
          <a:noFill/>
        </p:spPr>
        <p:txBody>
          <a:bodyPr wrap="square">
            <a:spAutoFit/>
          </a:bodyPr>
          <a:lstStyle/>
          <a:p>
            <a:r>
              <a:rPr lang="en-US" sz="1100" dirty="0">
                <a:hlinkClick r:id="rId6"/>
              </a:rPr>
              <a:t>Judges 21:25</a:t>
            </a:r>
            <a:r>
              <a:rPr lang="en-US" sz="1100" dirty="0"/>
              <a:t>: “In those days Israel had no king; everyone did as he saw fit.”</a:t>
            </a:r>
          </a:p>
        </p:txBody>
      </p:sp>
      <p:cxnSp>
        <p:nvCxnSpPr>
          <p:cNvPr id="5" name="Straight Arrow Connector 4">
            <a:extLst>
              <a:ext uri="{FF2B5EF4-FFF2-40B4-BE49-F238E27FC236}">
                <a16:creationId xmlns:a16="http://schemas.microsoft.com/office/drawing/2014/main" id="{8DE6D55F-464A-F4F1-2602-4F3C7DB51BA3}"/>
              </a:ext>
            </a:extLst>
          </p:cNvPr>
          <p:cNvCxnSpPr>
            <a:cxnSpLocks/>
          </p:cNvCxnSpPr>
          <p:nvPr/>
        </p:nvCxnSpPr>
        <p:spPr>
          <a:xfrm flipV="1">
            <a:off x="3048000" y="1499085"/>
            <a:ext cx="3277173" cy="13965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5E6AB94D-6FD5-922A-68F7-E9B131619AE3}"/>
              </a:ext>
            </a:extLst>
          </p:cNvPr>
          <p:cNvCxnSpPr>
            <a:cxnSpLocks/>
            <a:stCxn id="16" idx="1"/>
          </p:cNvCxnSpPr>
          <p:nvPr/>
        </p:nvCxnSpPr>
        <p:spPr>
          <a:xfrm flipH="1" flipV="1">
            <a:off x="6823364" y="1499085"/>
            <a:ext cx="1498686" cy="12868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922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D23333-BED3-C5DA-C1ED-80A2FF5DFF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7CD26E-FFBC-FC15-27A6-8C6C51FA79FA}"/>
              </a:ext>
            </a:extLst>
          </p:cNvPr>
          <p:cNvSpPr>
            <a:spLocks noGrp="1"/>
          </p:cNvSpPr>
          <p:nvPr>
            <p:ph type="title"/>
          </p:nvPr>
        </p:nvSpPr>
        <p:spPr>
          <a:xfrm>
            <a:off x="1032163" y="406134"/>
            <a:ext cx="10044545" cy="449223"/>
          </a:xfrm>
        </p:spPr>
        <p:txBody>
          <a:bodyPr>
            <a:noAutofit/>
          </a:bodyPr>
          <a:lstStyle/>
          <a:p>
            <a:pPr algn="ctr"/>
            <a:r>
              <a:rPr lang="en-US" sz="2800" dirty="0"/>
              <a:t>Summary of Judges</a:t>
            </a:r>
          </a:p>
        </p:txBody>
      </p:sp>
      <p:sp>
        <p:nvSpPr>
          <p:cNvPr id="3" name="Slide Number Placeholder 2">
            <a:extLst>
              <a:ext uri="{FF2B5EF4-FFF2-40B4-BE49-F238E27FC236}">
                <a16:creationId xmlns:a16="http://schemas.microsoft.com/office/drawing/2014/main" id="{2FD0D59D-33E6-623A-2590-2E40E5F728F9}"/>
              </a:ext>
            </a:extLst>
          </p:cNvPr>
          <p:cNvSpPr>
            <a:spLocks noGrp="1"/>
          </p:cNvSpPr>
          <p:nvPr>
            <p:ph type="sldNum" sz="quarter" idx="12"/>
          </p:nvPr>
        </p:nvSpPr>
        <p:spPr/>
        <p:txBody>
          <a:bodyPr/>
          <a:lstStyle/>
          <a:p>
            <a:fld id="{AAEAE4A8-A6E5-453E-B946-FB774B73F48C}" type="slidenum">
              <a:rPr lang="en-US" smtClean="0"/>
              <a:pPr/>
              <a:t>23</a:t>
            </a:fld>
            <a:endParaRPr lang="en-US" dirty="0"/>
          </a:p>
        </p:txBody>
      </p:sp>
      <p:sp>
        <p:nvSpPr>
          <p:cNvPr id="6" name="TextBox 5">
            <a:extLst>
              <a:ext uri="{FF2B5EF4-FFF2-40B4-BE49-F238E27FC236}">
                <a16:creationId xmlns:a16="http://schemas.microsoft.com/office/drawing/2014/main" id="{2E0A4BB3-766B-63C8-7E0D-03DCD4F74501}"/>
              </a:ext>
            </a:extLst>
          </p:cNvPr>
          <p:cNvSpPr txBox="1"/>
          <p:nvPr/>
        </p:nvSpPr>
        <p:spPr>
          <a:xfrm>
            <a:off x="952500" y="977256"/>
            <a:ext cx="10287000" cy="5078313"/>
          </a:xfrm>
          <a:prstGeom prst="rect">
            <a:avLst/>
          </a:prstGeom>
          <a:noFill/>
        </p:spPr>
        <p:txBody>
          <a:bodyPr wrap="square" rtlCol="0">
            <a:spAutoFit/>
          </a:bodyPr>
          <a:lstStyle/>
          <a:p>
            <a:r>
              <a:rPr lang="en-US" sz="1200" b="1" dirty="0"/>
              <a:t>Brief Summary: </a:t>
            </a:r>
            <a:r>
              <a:rPr lang="en-US" sz="1200" dirty="0"/>
              <a:t>The Book of Judges covers about 350 years of Israel’s history (c. 1398 B.C. to c. 1043 B.C.). Though chapter 1 of Judges opens with the phrase “After the death of Joshua…”, there is at least one “rewind” in the text that points back to events during the life of Joshua, which can make the chronology of some of the early events difficult to follow.</a:t>
            </a:r>
            <a:r>
              <a:rPr lang="en-US" sz="1200" baseline="30000" dirty="0"/>
              <a:t>1</a:t>
            </a:r>
            <a:r>
              <a:rPr lang="en-US" sz="1200" dirty="0"/>
              <a:t> Nonetheless, where the book of Joshua triumphantly ends with the statement “that not one of God’s promises failed” (</a:t>
            </a:r>
            <a:r>
              <a:rPr lang="en-US" sz="1200" dirty="0">
                <a:hlinkClick r:id="rId3"/>
              </a:rPr>
              <a:t>Joshua 11:23</a:t>
            </a:r>
            <a:r>
              <a:rPr lang="en-US" sz="1200" dirty="0"/>
              <a:t>, </a:t>
            </a:r>
            <a:r>
              <a:rPr lang="en-US" sz="1200" dirty="0">
                <a:hlinkClick r:id="rId4"/>
              </a:rPr>
              <a:t>21:45</a:t>
            </a:r>
            <a:r>
              <a:rPr lang="en-US" sz="1200" dirty="0"/>
              <a:t>), the period of the Judges is sadly a cycle of generations who rise up not knowing the Lord, nor his work, and forsake the Lord their God doing evil in His sight by serving the Baals and other gods (</a:t>
            </a:r>
            <a:r>
              <a:rPr lang="en-US" sz="1200" dirty="0">
                <a:hlinkClick r:id="rId5"/>
              </a:rPr>
              <a:t>Judges 2:10-13</a:t>
            </a:r>
            <a:r>
              <a:rPr lang="en-US" sz="1200" dirty="0"/>
              <a:t>). The text tells us that God left some surrounding nations to test Israel’s obedience and to teach war to the new generations of Israel (</a:t>
            </a:r>
            <a:r>
              <a:rPr lang="en-US" sz="1200" dirty="0">
                <a:hlinkClick r:id="rId6"/>
              </a:rPr>
              <a:t>Judges 3:1-2</a:t>
            </a:r>
            <a:r>
              <a:rPr lang="en-US" sz="1200" dirty="0"/>
              <a:t>). Tragically, they repeatedly failed the test, for they grieved God and played the harlot with other gods taking for granted God’s mercy to them year after year, century after century. Israel’s idolatry led to God’s anger and as God had warned them, He gave them into the hands of their enemies so that they were severely distressed. When they cried out to the Lord, He raised up judges to rescue them; for the Lord was moved to pity (</a:t>
            </a:r>
            <a:r>
              <a:rPr lang="en-US" sz="1200" dirty="0">
                <a:hlinkClick r:id="rId7"/>
              </a:rPr>
              <a:t>Judges 2:18</a:t>
            </a:r>
            <a:r>
              <a:rPr lang="en-US" sz="1200" dirty="0"/>
              <a:t>). But their repentance was short lived, and as soon as the judge died, they returned to forsaking the Lord their God (</a:t>
            </a:r>
            <a:r>
              <a:rPr lang="en-US" sz="1200" dirty="0">
                <a:hlinkClick r:id="rId8"/>
              </a:rPr>
              <a:t>Judges 2:17-23</a:t>
            </a:r>
            <a:r>
              <a:rPr lang="en-US" sz="1200" dirty="0"/>
              <a:t>). Israel was in distressed from the surrounding nations of Mesopotamia, Moab, Midian, and Philistia and disobediently intermarried with Canaanites whom they had not completely driven from the land. In addition to external nations, Israel experienced internal conflicts (</a:t>
            </a:r>
            <a:r>
              <a:rPr lang="en-US" sz="1200" dirty="0">
                <a:hlinkClick r:id="rId9"/>
              </a:rPr>
              <a:t>Judges 9</a:t>
            </a:r>
            <a:r>
              <a:rPr lang="en-US" sz="1200" dirty="0"/>
              <a:t>) and eventually civil war (</a:t>
            </a:r>
            <a:r>
              <a:rPr lang="en-US" sz="1200" dirty="0">
                <a:hlinkClick r:id="rId10"/>
              </a:rPr>
              <a:t>Judges 19-21</a:t>
            </a:r>
            <a:r>
              <a:rPr lang="en-US" sz="1200" dirty="0"/>
              <a:t>). Yet God never failed to open His arms in love to His people whenever they repented from their wicked ways and called upon His name (</a:t>
            </a:r>
            <a:r>
              <a:rPr lang="en-US" sz="1200" dirty="0">
                <a:hlinkClick r:id="rId7"/>
              </a:rPr>
              <a:t>Judges 2:18</a:t>
            </a:r>
            <a:r>
              <a:rPr lang="en-US" sz="1200" dirty="0"/>
              <a:t>). Through twelve judges of Israel, God honored His promise to Abraham to protect and bless his offspring (</a:t>
            </a:r>
            <a:r>
              <a:rPr lang="en-US" sz="1200" dirty="0">
                <a:hlinkClick r:id="rId11"/>
              </a:rPr>
              <a:t>Genesis 12:2-7</a:t>
            </a:r>
            <a:r>
              <a:rPr lang="en-US" sz="1200" dirty="0"/>
              <a:t>). </a:t>
            </a:r>
          </a:p>
          <a:p>
            <a:endParaRPr lang="en-US" sz="1200" dirty="0"/>
          </a:p>
          <a:p>
            <a:r>
              <a:rPr lang="en-US" sz="1200" dirty="0"/>
              <a:t>During the ~350-year span of the Book of Judges, the most prominent judges raised up by God include: Othniel, Ehud, Shamgar, Deborah (with Barak), Gideon, Abimelech, Tolah, Jephthah, and Samson. Probably the most notable judge was Samson who led the Israelites after a 40-year captivity under the rule of the ruthless Philistines. Samson led God’s people to victory over the Philistines where he lost his own life after 20 years as judge in Israel. The book of Judges ends with debauchery, violence, and civil war, as foolishly everyone did what was right in his own eyes (</a:t>
            </a:r>
            <a:r>
              <a:rPr lang="en-US" sz="1200" dirty="0">
                <a:hlinkClick r:id="rId10"/>
              </a:rPr>
              <a:t>Judges 19-21</a:t>
            </a:r>
            <a:r>
              <a:rPr lang="en-US" sz="1200" dirty="0"/>
              <a:t>) and not as God commanded them. </a:t>
            </a:r>
            <a:br>
              <a:rPr lang="en-US" sz="1200" dirty="0"/>
            </a:br>
            <a:br>
              <a:rPr lang="en-US" sz="1200" dirty="0"/>
            </a:br>
            <a:r>
              <a:rPr lang="en-US" sz="1200" b="1" dirty="0"/>
              <a:t>Foreshadowings: </a:t>
            </a:r>
            <a:r>
              <a:rPr lang="en-US" sz="1200" dirty="0"/>
              <a:t> The announcement to Samson’s mother that she would bear a son to lead Israel is a foreshadowing of the announcement to Mary of the birth of the Messiah. God sent His Angel to both women and told them they would “conceive and bear a son” (</a:t>
            </a:r>
            <a:r>
              <a:rPr lang="en-US" sz="1200" dirty="0">
                <a:hlinkClick r:id="rId12"/>
              </a:rPr>
              <a:t>Judges 13:6-7</a:t>
            </a:r>
            <a:r>
              <a:rPr lang="en-US" sz="1200" dirty="0"/>
              <a:t>; </a:t>
            </a:r>
            <a:r>
              <a:rPr lang="en-US" sz="1200" dirty="0">
                <a:hlinkClick r:id="rId13"/>
              </a:rPr>
              <a:t>Luke 1:26-31</a:t>
            </a:r>
            <a:r>
              <a:rPr lang="en-US" sz="1200" dirty="0"/>
              <a:t>) who would lead God’s people.</a:t>
            </a:r>
            <a:br>
              <a:rPr lang="en-US" sz="1200" dirty="0"/>
            </a:br>
            <a:br>
              <a:rPr lang="en-US" sz="1200" dirty="0"/>
            </a:br>
            <a:r>
              <a:rPr lang="en-US" sz="1200" dirty="0"/>
              <a:t>The cycle of Israel in Judges is a cycle that can be traced through every nation in all of history who has forgotten their Creator and Judge. As God in his mercy raised up judges and leaders to rescue Israel and bring them to repentance, so He has done for other nations in history (cf. </a:t>
            </a:r>
            <a:r>
              <a:rPr lang="en-US" sz="1200" dirty="0">
                <a:hlinkClick r:id="rId14"/>
              </a:rPr>
              <a:t>Jonah 3:4-10</a:t>
            </a:r>
            <a:r>
              <a:rPr lang="en-US" sz="1200" dirty="0"/>
              <a:t>). Moreover, God in his compassion has sent us the ultimate Rescuer/Judge in Christ Jesus. God shows his love for us in that while we were yet sinners, Christ died for us (</a:t>
            </a:r>
            <a:r>
              <a:rPr lang="en-US" sz="1200" dirty="0">
                <a:hlinkClick r:id="rId15"/>
              </a:rPr>
              <a:t>Romans 5:6-11</a:t>
            </a:r>
            <a:r>
              <a:rPr lang="en-US" sz="1200" dirty="0"/>
              <a:t>). Jesus, the infinite holy Son of God (cf. </a:t>
            </a:r>
            <a:r>
              <a:rPr lang="en-US" sz="1200" dirty="0">
                <a:hlinkClick r:id="rId16"/>
              </a:rPr>
              <a:t>Philippians 2:5-11</a:t>
            </a:r>
            <a:r>
              <a:rPr lang="en-US" sz="1200" dirty="0"/>
              <a:t>, </a:t>
            </a:r>
            <a:r>
              <a:rPr lang="en-US" sz="1200" dirty="0">
                <a:hlinkClick r:id="rId17"/>
              </a:rPr>
              <a:t>Colossians 1:13-18</a:t>
            </a:r>
            <a:r>
              <a:rPr lang="en-US" sz="1200" dirty="0"/>
              <a:t>), died to deliver His people—all who would ever believe in Him—from their sinful crimes against an infinitely holy God. </a:t>
            </a:r>
          </a:p>
        </p:txBody>
      </p:sp>
      <p:sp>
        <p:nvSpPr>
          <p:cNvPr id="7" name="TextBox 6">
            <a:extLst>
              <a:ext uri="{FF2B5EF4-FFF2-40B4-BE49-F238E27FC236}">
                <a16:creationId xmlns:a16="http://schemas.microsoft.com/office/drawing/2014/main" id="{5D02E5FD-D0C9-B7DD-2C73-3ED3F855DE88}"/>
              </a:ext>
            </a:extLst>
          </p:cNvPr>
          <p:cNvSpPr txBox="1"/>
          <p:nvPr/>
        </p:nvSpPr>
        <p:spPr>
          <a:xfrm>
            <a:off x="952500" y="6062496"/>
            <a:ext cx="3830664" cy="369332"/>
          </a:xfrm>
          <a:prstGeom prst="rect">
            <a:avLst/>
          </a:prstGeom>
          <a:noFill/>
        </p:spPr>
        <p:txBody>
          <a:bodyPr wrap="square" rtlCol="0">
            <a:spAutoFit/>
          </a:bodyPr>
          <a:lstStyle/>
          <a:p>
            <a:r>
              <a:rPr lang="en-US" sz="900" b="1" dirty="0"/>
              <a:t>Notes:</a:t>
            </a:r>
          </a:p>
          <a:p>
            <a:r>
              <a:rPr lang="en-US" sz="1000" baseline="30000" dirty="0"/>
              <a:t>1</a:t>
            </a:r>
            <a:r>
              <a:rPr lang="en-US" sz="900" b="1" dirty="0"/>
              <a:t> </a:t>
            </a:r>
            <a:r>
              <a:rPr lang="en-US" sz="900" dirty="0">
                <a:latin typeface="system-ui"/>
              </a:rPr>
              <a:t>Judges 1:2-2:9 with Joshua 12</a:t>
            </a:r>
            <a:endParaRPr lang="en-US" sz="1000" baseline="30000" dirty="0"/>
          </a:p>
        </p:txBody>
      </p:sp>
    </p:spTree>
    <p:extLst>
      <p:ext uri="{BB962C8B-B14F-4D97-AF65-F5344CB8AC3E}">
        <p14:creationId xmlns:p14="http://schemas.microsoft.com/office/powerpoint/2010/main" val="37437185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9AECC-F924-96C2-A02F-1CB34FD69925}"/>
              </a:ext>
            </a:extLst>
          </p:cNvPr>
          <p:cNvSpPr>
            <a:spLocks noGrp="1"/>
          </p:cNvSpPr>
          <p:nvPr>
            <p:ph type="title"/>
          </p:nvPr>
        </p:nvSpPr>
        <p:spPr>
          <a:xfrm>
            <a:off x="914400" y="702156"/>
            <a:ext cx="10694973" cy="1013800"/>
          </a:xfrm>
        </p:spPr>
        <p:txBody>
          <a:bodyPr/>
          <a:lstStyle/>
          <a:p>
            <a:r>
              <a:rPr lang="en-US" dirty="0"/>
              <a:t>Judges: Practical application</a:t>
            </a:r>
          </a:p>
        </p:txBody>
      </p:sp>
      <p:sp>
        <p:nvSpPr>
          <p:cNvPr id="3" name="Content Placeholder 2">
            <a:extLst>
              <a:ext uri="{FF2B5EF4-FFF2-40B4-BE49-F238E27FC236}">
                <a16:creationId xmlns:a16="http://schemas.microsoft.com/office/drawing/2014/main" id="{3B21E91A-1300-987B-D89E-A313F12ADCB7}"/>
              </a:ext>
            </a:extLst>
          </p:cNvPr>
          <p:cNvSpPr>
            <a:spLocks noGrp="1"/>
          </p:cNvSpPr>
          <p:nvPr>
            <p:ph idx="1"/>
          </p:nvPr>
        </p:nvSpPr>
        <p:spPr>
          <a:xfrm>
            <a:off x="838200" y="1963743"/>
            <a:ext cx="7239000" cy="3744609"/>
          </a:xfrm>
        </p:spPr>
        <p:txBody>
          <a:bodyPr>
            <a:normAutofit/>
          </a:bodyPr>
          <a:lstStyle/>
          <a:p>
            <a:pPr marL="0" indent="0">
              <a:buNone/>
            </a:pPr>
            <a:r>
              <a:rPr lang="en-US" sz="1500" dirty="0">
                <a:latin typeface="Aptos" panose="020B0004020202020204" pitchFamily="34" charset="0"/>
              </a:rPr>
              <a:t>Disobedience always brings judgment. The Israelites present a perfect example of what we are not to do. Instead of learning from experience that God will always punish rebellion against Him, they continued to disobey and suffer God’s displeasure and discipline. If we continue in disobedience, we invite God’s discipline, not because He enjoys our suffering, but because the Lord disciplines those he loves, and he punishes everyone he accepts as a son (</a:t>
            </a:r>
            <a:r>
              <a:rPr lang="en-US" sz="1500" dirty="0">
                <a:latin typeface="Aptos" panose="020B0004020202020204" pitchFamily="34" charset="0"/>
                <a:hlinkClick r:id="rId2"/>
              </a:rPr>
              <a:t>Hebrews 12:6</a:t>
            </a:r>
            <a:r>
              <a:rPr lang="en-US" sz="1500" dirty="0">
                <a:latin typeface="Aptos" panose="020B0004020202020204" pitchFamily="34" charset="0"/>
              </a:rPr>
              <a:t>).</a:t>
            </a:r>
            <a:br>
              <a:rPr lang="en-US" sz="1500" dirty="0">
                <a:latin typeface="Aptos" panose="020B0004020202020204" pitchFamily="34" charset="0"/>
              </a:rPr>
            </a:br>
            <a:br>
              <a:rPr lang="en-US" sz="1500" dirty="0">
                <a:latin typeface="Aptos" panose="020B0004020202020204" pitchFamily="34" charset="0"/>
              </a:rPr>
            </a:br>
            <a:r>
              <a:rPr lang="en-US" sz="1500" dirty="0">
                <a:latin typeface="Aptos" panose="020B0004020202020204" pitchFamily="34" charset="0"/>
              </a:rPr>
              <a:t>The Book of Judges is a testament to God’s faithfulness. Even if we are faithless, He will remain faithful (</a:t>
            </a:r>
            <a:r>
              <a:rPr lang="en-US" sz="1500" dirty="0">
                <a:latin typeface="Aptos" panose="020B0004020202020204" pitchFamily="34" charset="0"/>
                <a:hlinkClick r:id="rId3"/>
              </a:rPr>
              <a:t>2 Timothy 2:13</a:t>
            </a:r>
            <a:r>
              <a:rPr lang="en-US" sz="1500" dirty="0">
                <a:latin typeface="Aptos" panose="020B0004020202020204" pitchFamily="34" charset="0"/>
              </a:rPr>
              <a:t>). Though we may be unfaithful to Him, as the Israelites were, still He is faithful to save us and preserve us (</a:t>
            </a:r>
            <a:r>
              <a:rPr lang="en-US" sz="1500" dirty="0">
                <a:latin typeface="Aptos" panose="020B0004020202020204" pitchFamily="34" charset="0"/>
                <a:hlinkClick r:id="rId4"/>
              </a:rPr>
              <a:t>1 Thessalonians 5:24</a:t>
            </a:r>
            <a:r>
              <a:rPr lang="en-US" sz="1500" dirty="0">
                <a:latin typeface="Aptos" panose="020B0004020202020204" pitchFamily="34" charset="0"/>
              </a:rPr>
              <a:t>) and to forgive us when we seek forgiveness (</a:t>
            </a:r>
            <a:r>
              <a:rPr lang="en-US" sz="1500" dirty="0">
                <a:latin typeface="Aptos" panose="020B0004020202020204" pitchFamily="34" charset="0"/>
                <a:hlinkClick r:id="rId5"/>
              </a:rPr>
              <a:t>1 John 1:9</a:t>
            </a:r>
            <a:r>
              <a:rPr lang="en-US" sz="1500" dirty="0">
                <a:latin typeface="Aptos" panose="020B0004020202020204" pitchFamily="34" charset="0"/>
              </a:rPr>
              <a:t>). He will keep you strong to the end, so that you will be blameless on the day of our Lord Jesus Christ. God, who has called you into fellowship with his Son Jesus Christ our Lord, is faithful (</a:t>
            </a:r>
            <a:r>
              <a:rPr lang="en-US" sz="1500" dirty="0">
                <a:latin typeface="Aptos" panose="020B0004020202020204" pitchFamily="34" charset="0"/>
                <a:hlinkClick r:id="rId6"/>
              </a:rPr>
              <a:t>1 Corinthians 1:8-9</a:t>
            </a:r>
            <a:r>
              <a:rPr lang="en-US" sz="1500" dirty="0">
                <a:latin typeface="Aptos" panose="020B0004020202020204" pitchFamily="34" charset="0"/>
              </a:rPr>
              <a:t>)</a:t>
            </a:r>
            <a:r>
              <a:rPr lang="en-US" sz="1500" dirty="0">
                <a:solidFill>
                  <a:srgbClr val="081C2A"/>
                </a:solidFill>
                <a:latin typeface="Aptos" panose="020B0004020202020204" pitchFamily="34" charset="0"/>
                <a:ea typeface="Times New Roman" panose="02020603050405020304" pitchFamily="18" charset="0"/>
                <a:cs typeface="Aptos" panose="020B0004020202020204" pitchFamily="34" charset="0"/>
              </a:rPr>
              <a:t>.</a:t>
            </a:r>
            <a:endParaRPr lang="en-US" sz="1500" dirty="0">
              <a:latin typeface="Aptos" panose="020B0004020202020204" pitchFamily="34" charset="0"/>
            </a:endParaRPr>
          </a:p>
        </p:txBody>
      </p:sp>
      <p:sp>
        <p:nvSpPr>
          <p:cNvPr id="4" name="Slide Number Placeholder 3">
            <a:extLst>
              <a:ext uri="{FF2B5EF4-FFF2-40B4-BE49-F238E27FC236}">
                <a16:creationId xmlns:a16="http://schemas.microsoft.com/office/drawing/2014/main" id="{04988A3B-B7E9-866C-2F63-FE05DD68E331}"/>
              </a:ext>
            </a:extLst>
          </p:cNvPr>
          <p:cNvSpPr>
            <a:spLocks noGrp="1"/>
          </p:cNvSpPr>
          <p:nvPr>
            <p:ph type="sldNum" sz="quarter" idx="12"/>
          </p:nvPr>
        </p:nvSpPr>
        <p:spPr/>
        <p:txBody>
          <a:bodyPr/>
          <a:lstStyle/>
          <a:p>
            <a:fld id="{AAEAE4A8-A6E5-453E-B946-FB774B73F48C}" type="slidenum">
              <a:rPr lang="en-US" smtClean="0"/>
              <a:pPr/>
              <a:t>24</a:t>
            </a:fld>
            <a:endParaRPr lang="en-US" dirty="0"/>
          </a:p>
        </p:txBody>
      </p:sp>
    </p:spTree>
    <p:extLst>
      <p:ext uri="{BB962C8B-B14F-4D97-AF65-F5344CB8AC3E}">
        <p14:creationId xmlns:p14="http://schemas.microsoft.com/office/powerpoint/2010/main" val="1748039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48800-ED98-3570-B100-489FA1EAA94F}"/>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B23338C0-F7F6-E649-2B5E-50D679BECD32}"/>
              </a:ext>
            </a:extLst>
          </p:cNvPr>
          <p:cNvSpPr>
            <a:spLocks noGrp="1"/>
          </p:cNvSpPr>
          <p:nvPr>
            <p:ph type="title"/>
          </p:nvPr>
        </p:nvSpPr>
        <p:spPr>
          <a:xfrm>
            <a:off x="1011675" y="453957"/>
            <a:ext cx="10261879" cy="1065656"/>
          </a:xfrm>
        </p:spPr>
        <p:txBody>
          <a:bodyPr/>
          <a:lstStyle/>
          <a:p>
            <a:r>
              <a:rPr lang="en-US" dirty="0"/>
              <a:t>Closing Prayer Verse</a:t>
            </a:r>
          </a:p>
        </p:txBody>
      </p:sp>
      <p:sp>
        <p:nvSpPr>
          <p:cNvPr id="11" name="Content Placeholder 2">
            <a:extLst>
              <a:ext uri="{FF2B5EF4-FFF2-40B4-BE49-F238E27FC236}">
                <a16:creationId xmlns:a16="http://schemas.microsoft.com/office/drawing/2014/main" id="{A473ABB7-18DF-1A63-67D3-26E8F91E7E00}"/>
              </a:ext>
            </a:extLst>
          </p:cNvPr>
          <p:cNvSpPr>
            <a:spLocks noGrp="1"/>
          </p:cNvSpPr>
          <p:nvPr>
            <p:ph sz="half" idx="1"/>
          </p:nvPr>
        </p:nvSpPr>
        <p:spPr>
          <a:xfrm>
            <a:off x="1154958" y="2244309"/>
            <a:ext cx="5177315" cy="568164"/>
          </a:xfrm>
        </p:spPr>
        <p:txBody>
          <a:bodyPr>
            <a:normAutofit/>
          </a:bodyPr>
          <a:lstStyle/>
          <a:p>
            <a:pPr marL="0" indent="0">
              <a:spcBef>
                <a:spcPts val="0"/>
              </a:spcBef>
              <a:buNone/>
            </a:pPr>
            <a:r>
              <a:rPr lang="en-US" sz="1400" dirty="0">
                <a:hlinkClick r:id="rId2"/>
              </a:rPr>
              <a:t>Judges 21:25</a:t>
            </a:r>
            <a:r>
              <a:rPr lang="en-US" sz="1400" dirty="0"/>
              <a:t>: “In those days there was no king in Israel. Everyone did what was right in his own eyes.”</a:t>
            </a:r>
          </a:p>
        </p:txBody>
      </p:sp>
      <p:pic>
        <p:nvPicPr>
          <p:cNvPr id="6" name="Content Placeholder 5" descr="People at concert">
            <a:extLst>
              <a:ext uri="{FF2B5EF4-FFF2-40B4-BE49-F238E27FC236}">
                <a16:creationId xmlns:a16="http://schemas.microsoft.com/office/drawing/2014/main" id="{F68C96B0-B9E8-7E78-147E-8B2E1BEB1E6E}"/>
              </a:ext>
            </a:extLst>
          </p:cNvPr>
          <p:cNvPicPr>
            <a:picLocks noGrp="1" noChangeAspect="1"/>
          </p:cNvPicPr>
          <p:nvPr>
            <p:ph sz="half" idx="2"/>
          </p:nvPr>
        </p:nvPicPr>
        <p:blipFill>
          <a:blip r:embed="rId3">
            <a:extLst>
              <a:ext uri="{BEBA8EAE-BF5A-486C-A8C5-ECC9F3942E4B}">
                <a14:imgProps xmlns:a14="http://schemas.microsoft.com/office/drawing/2010/main">
                  <a14:imgLayer r:embed="rId4">
                    <a14:imgEffect>
                      <a14:artisticPlasticWrap/>
                    </a14:imgEffect>
                  </a14:imgLayer>
                </a14:imgProps>
              </a:ext>
              <a:ext uri="{28A0092B-C50C-407E-A947-70E740481C1C}">
                <a14:useLocalDpi xmlns:a14="http://schemas.microsoft.com/office/drawing/2010/main" val="0"/>
              </a:ext>
            </a:extLst>
          </a:blip>
          <a:srcRect/>
          <a:stretch/>
        </p:blipFill>
        <p:spPr>
          <a:xfrm>
            <a:off x="6858000" y="1728281"/>
            <a:ext cx="4400714" cy="3318737"/>
          </a:xfrm>
        </p:spPr>
      </p:pic>
      <p:sp>
        <p:nvSpPr>
          <p:cNvPr id="4" name="Slide Number Placeholder 3">
            <a:extLst>
              <a:ext uri="{FF2B5EF4-FFF2-40B4-BE49-F238E27FC236}">
                <a16:creationId xmlns:a16="http://schemas.microsoft.com/office/drawing/2014/main" id="{A90CC05F-CDCC-069E-5238-072FD0A11ECA}"/>
              </a:ext>
            </a:extLst>
          </p:cNvPr>
          <p:cNvSpPr>
            <a:spLocks noGrp="1"/>
          </p:cNvSpPr>
          <p:nvPr>
            <p:ph type="sldNum" sz="quarter" idx="12"/>
          </p:nvPr>
        </p:nvSpPr>
        <p:spPr>
          <a:xfrm>
            <a:off x="10166612" y="6399257"/>
            <a:ext cx="1106942" cy="320508"/>
          </a:xfrm>
        </p:spPr>
        <p:txBody>
          <a:bodyPr anchor="b">
            <a:normAutofit/>
          </a:bodyPr>
          <a:lstStyle/>
          <a:p>
            <a:pPr defTabSz="914126">
              <a:spcAft>
                <a:spcPts val="600"/>
              </a:spcAft>
            </a:pPr>
            <a:fld id="{DA60BA0E-20D0-4E7C-B286-26C960A6788F}" type="slidenum">
              <a:rPr lang="en-US" smtClean="0">
                <a:solidFill>
                  <a:prstClr val="black">
                    <a:tint val="75000"/>
                  </a:prstClr>
                </a:solidFill>
                <a:latin typeface="Calibri" panose="020F0502020204030204"/>
              </a:rPr>
              <a:pPr defTabSz="914126">
                <a:spcAft>
                  <a:spcPts val="600"/>
                </a:spcAft>
              </a:pPr>
              <a:t>25</a:t>
            </a:fld>
            <a:endParaRPr lang="en-US" dirty="0">
              <a:solidFill>
                <a:prstClr val="black">
                  <a:tint val="75000"/>
                </a:prstClr>
              </a:solidFill>
              <a:latin typeface="Calibri" panose="020F0502020204030204"/>
            </a:endParaRPr>
          </a:p>
        </p:txBody>
      </p:sp>
    </p:spTree>
    <p:extLst>
      <p:ext uri="{BB962C8B-B14F-4D97-AF65-F5344CB8AC3E}">
        <p14:creationId xmlns:p14="http://schemas.microsoft.com/office/powerpoint/2010/main" val="1579921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4A85B-2AC6-4E29-B074-AB92F8FA9BB1}"/>
              </a:ext>
            </a:extLst>
          </p:cNvPr>
          <p:cNvSpPr>
            <a:spLocks noGrp="1"/>
          </p:cNvSpPr>
          <p:nvPr>
            <p:ph type="title"/>
          </p:nvPr>
        </p:nvSpPr>
        <p:spPr/>
        <p:txBody>
          <a:bodyPr>
            <a:normAutofit fontScale="90000"/>
          </a:bodyPr>
          <a:lstStyle/>
          <a:p>
            <a:r>
              <a:rPr lang="en-US" dirty="0">
                <a:solidFill>
                  <a:schemeClr val="accent4"/>
                </a:solidFill>
              </a:rPr>
              <a:t>Acknowledgements</a:t>
            </a:r>
            <a:endParaRPr lang="en-US" dirty="0"/>
          </a:p>
        </p:txBody>
      </p:sp>
      <p:pic>
        <p:nvPicPr>
          <p:cNvPr id="11" name="Picture Placeholder 10" descr="team work hand gesture">
            <a:extLst>
              <a:ext uri="{FF2B5EF4-FFF2-40B4-BE49-F238E27FC236}">
                <a16:creationId xmlns:a16="http://schemas.microsoft.com/office/drawing/2014/main" id="{41749033-B92E-4E63-82DE-801849DA2B1E}"/>
              </a:ext>
            </a:extLst>
          </p:cNvPr>
          <p:cNvPicPr>
            <a:picLocks noGrp="1" noChangeAspect="1"/>
          </p:cNvPicPr>
          <p:nvPr>
            <p:ph type="pic" sz="quarter" idx="13"/>
          </p:nvPr>
        </p:nvPicPr>
        <p:blipFill rotWithShape="1">
          <a:blip r:embed="rId2" cstate="screen">
            <a:extLst>
              <a:ext uri="{BEBA8EAE-BF5A-486C-A8C5-ECC9F3942E4B}">
                <a14:imgProps xmlns:a14="http://schemas.microsoft.com/office/drawing/2010/main">
                  <a14:imgLayer r:embed="rId3">
                    <a14:imgEffect>
                      <a14:artisticPencilSketch/>
                    </a14:imgEffect>
                  </a14:imgLayer>
                </a14:imgProps>
              </a:ext>
              <a:ext uri="{28A0092B-C50C-407E-A947-70E740481C1C}">
                <a14:useLocalDpi xmlns:a14="http://schemas.microsoft.com/office/drawing/2010/main"/>
              </a:ext>
            </a:extLst>
          </a:blip>
          <a:srcRect/>
          <a:stretch/>
        </p:blipFill>
        <p:spPr/>
      </p:pic>
      <p:sp>
        <p:nvSpPr>
          <p:cNvPr id="3" name="Content Placeholder 2">
            <a:extLst>
              <a:ext uri="{FF2B5EF4-FFF2-40B4-BE49-F238E27FC236}">
                <a16:creationId xmlns:a16="http://schemas.microsoft.com/office/drawing/2014/main" id="{E32AB0EB-0819-41F4-99E9-C02FA0DAF66D}"/>
              </a:ext>
            </a:extLst>
          </p:cNvPr>
          <p:cNvSpPr>
            <a:spLocks noGrp="1"/>
          </p:cNvSpPr>
          <p:nvPr>
            <p:ph idx="1"/>
          </p:nvPr>
        </p:nvSpPr>
        <p:spPr>
          <a:xfrm>
            <a:off x="5080203" y="1467268"/>
            <a:ext cx="6269517" cy="4495135"/>
          </a:xfrm>
        </p:spPr>
        <p:txBody>
          <a:bodyPr>
            <a:normAutofit/>
          </a:bodyPr>
          <a:lstStyle/>
          <a:p>
            <a:pPr marL="342694" indent="-342694">
              <a:buFont typeface="+mj-lt"/>
              <a:buAutoNum type="arabicPeriod"/>
            </a:pPr>
            <a:r>
              <a:rPr lang="en-US" sz="1600" b="1" dirty="0"/>
              <a:t>Background, Setting, Outlines, some Study Question answers, interpretative challenges, and some Summaries:</a:t>
            </a:r>
            <a:r>
              <a:rPr lang="en-US" sz="1600" dirty="0"/>
              <a:t> </a:t>
            </a:r>
            <a:r>
              <a:rPr lang="en-US" sz="1600" dirty="0">
                <a:solidFill>
                  <a:schemeClr val="accent3">
                    <a:lumMod val="75000"/>
                  </a:schemeClr>
                </a:solidFill>
              </a:rPr>
              <a:t>Adapted from John MacArthur Study Bible at </a:t>
            </a:r>
            <a:r>
              <a:rPr lang="en-US" sz="1600" dirty="0">
                <a:solidFill>
                  <a:schemeClr val="accent3">
                    <a:lumMod val="75000"/>
                  </a:schemeClr>
                </a:solidFill>
                <a:hlinkClick r:id="rId4"/>
              </a:rPr>
              <a:t>GTY.org</a:t>
            </a:r>
            <a:r>
              <a:rPr lang="en-US" sz="1600" dirty="0">
                <a:solidFill>
                  <a:schemeClr val="accent3">
                    <a:lumMod val="75000"/>
                  </a:schemeClr>
                </a:solidFill>
              </a:rPr>
              <a:t>.</a:t>
            </a:r>
          </a:p>
          <a:p>
            <a:pPr marL="342694" indent="-342694">
              <a:buFont typeface="+mj-lt"/>
              <a:buAutoNum type="arabicPeriod"/>
            </a:pPr>
            <a:r>
              <a:rPr lang="en-US" sz="1600" b="1" dirty="0"/>
              <a:t>Key verses, Practical Application, some Study Question answers, and some Summaries: </a:t>
            </a:r>
            <a:r>
              <a:rPr lang="en-US" sz="1600" dirty="0">
                <a:solidFill>
                  <a:schemeClr val="accent3">
                    <a:lumMod val="75000"/>
                  </a:schemeClr>
                </a:solidFill>
              </a:rPr>
              <a:t>Adapted from </a:t>
            </a:r>
            <a:r>
              <a:rPr lang="en-US" sz="1600" dirty="0">
                <a:solidFill>
                  <a:schemeClr val="accent3">
                    <a:lumMod val="75000"/>
                  </a:schemeClr>
                </a:solidFill>
                <a:hlinkClick r:id="rId5"/>
              </a:rPr>
              <a:t>GotQuestions.org</a:t>
            </a:r>
            <a:r>
              <a:rPr lang="en-US" sz="1600" dirty="0">
                <a:solidFill>
                  <a:schemeClr val="accent3">
                    <a:lumMod val="75000"/>
                  </a:schemeClr>
                </a:solidFill>
              </a:rPr>
              <a:t>.</a:t>
            </a:r>
          </a:p>
          <a:p>
            <a:pPr marL="342694" indent="-342694">
              <a:buFont typeface="+mj-lt"/>
              <a:buAutoNum type="arabicPeriod"/>
            </a:pPr>
            <a:r>
              <a:rPr lang="en-US" sz="1600" b="1" dirty="0"/>
              <a:t>Inductive Bible Study Method:</a:t>
            </a:r>
            <a:r>
              <a:rPr lang="en-US" sz="1600" dirty="0">
                <a:solidFill>
                  <a:schemeClr val="accent3">
                    <a:lumMod val="75000"/>
                  </a:schemeClr>
                </a:solidFill>
              </a:rPr>
              <a:t> Adapted from </a:t>
            </a:r>
            <a:r>
              <a:rPr lang="en-US" sz="1600" dirty="0">
                <a:solidFill>
                  <a:schemeClr val="accent3">
                    <a:lumMod val="75000"/>
                  </a:schemeClr>
                </a:solidFill>
                <a:hlinkClick r:id="rId6"/>
              </a:rPr>
              <a:t>Precept.org</a:t>
            </a:r>
            <a:r>
              <a:rPr lang="en-US" sz="1600" dirty="0">
                <a:solidFill>
                  <a:schemeClr val="accent3">
                    <a:lumMod val="75000"/>
                  </a:schemeClr>
                </a:solidFill>
              </a:rPr>
              <a:t>.</a:t>
            </a:r>
          </a:p>
          <a:p>
            <a:pPr marL="342694" indent="-342694">
              <a:buFont typeface="+mj-lt"/>
              <a:buAutoNum type="arabicPeriod"/>
            </a:pPr>
            <a:r>
              <a:rPr lang="en-US" sz="1600" b="1" dirty="0"/>
              <a:t>Creation – Consummation Icons: </a:t>
            </a:r>
            <a:r>
              <a:rPr lang="en-US" sz="1600" dirty="0">
                <a:solidFill>
                  <a:schemeClr val="accent3">
                    <a:lumMod val="75000"/>
                  </a:schemeClr>
                </a:solidFill>
              </a:rPr>
              <a:t>Adapted from </a:t>
            </a:r>
            <a:r>
              <a:rPr lang="en-US" sz="1600" dirty="0">
                <a:solidFill>
                  <a:schemeClr val="accent3">
                    <a:lumMod val="75000"/>
                  </a:schemeClr>
                </a:solidFill>
                <a:hlinkClick r:id="rId7"/>
              </a:rPr>
              <a:t>AnswersInGenesis.org</a:t>
            </a:r>
            <a:r>
              <a:rPr lang="en-US" sz="1600" dirty="0">
                <a:solidFill>
                  <a:schemeClr val="accent3">
                    <a:lumMod val="75000"/>
                  </a:schemeClr>
                </a:solidFill>
              </a:rPr>
              <a:t>.</a:t>
            </a:r>
          </a:p>
          <a:p>
            <a:pPr marL="342694" indent="-342694">
              <a:buFont typeface="+mj-lt"/>
              <a:buAutoNum type="arabicPeriod"/>
            </a:pPr>
            <a:r>
              <a:rPr lang="en-US" sz="1600" b="1" dirty="0"/>
              <a:t>Definitions:</a:t>
            </a:r>
            <a:r>
              <a:rPr lang="en-US" sz="1600" dirty="0">
                <a:solidFill>
                  <a:schemeClr val="accent3">
                    <a:lumMod val="75000"/>
                  </a:schemeClr>
                </a:solidFill>
              </a:rPr>
              <a:t> Adapted from </a:t>
            </a:r>
            <a:r>
              <a:rPr lang="en-US" sz="1600" dirty="0">
                <a:solidFill>
                  <a:schemeClr val="accent3">
                    <a:lumMod val="75000"/>
                  </a:schemeClr>
                </a:solidFill>
                <a:hlinkClick r:id="rId8"/>
              </a:rPr>
              <a:t>Websters 1828 Dictionary</a:t>
            </a:r>
            <a:r>
              <a:rPr lang="en-US" sz="1600" dirty="0">
                <a:solidFill>
                  <a:schemeClr val="accent3">
                    <a:lumMod val="75000"/>
                  </a:schemeClr>
                </a:solidFill>
              </a:rPr>
              <a:t>.</a:t>
            </a:r>
          </a:p>
          <a:p>
            <a:pPr marL="342694" indent="-342694">
              <a:buFont typeface="+mj-lt"/>
              <a:buAutoNum type="arabicPeriod"/>
            </a:pPr>
            <a:r>
              <a:rPr lang="en-US" sz="1600" b="1" dirty="0"/>
              <a:t>Bible Reference Software and Quotes: </a:t>
            </a:r>
            <a:r>
              <a:rPr lang="en-US" sz="1600" dirty="0">
                <a:solidFill>
                  <a:schemeClr val="accent3">
                    <a:lumMod val="75000"/>
                  </a:schemeClr>
                </a:solidFill>
              </a:rPr>
              <a:t>All Scripture quotations are taken from the Holy Bible using primarily the English Standard Version (ESV) or New American Standard Bible (NASB) translations. Links to Scripture references utilize </a:t>
            </a:r>
            <a:r>
              <a:rPr lang="en-US" sz="1600" dirty="0">
                <a:solidFill>
                  <a:schemeClr val="accent3">
                    <a:lumMod val="75000"/>
                  </a:schemeClr>
                </a:solidFill>
                <a:hlinkClick r:id="rId9"/>
              </a:rPr>
              <a:t>BibleRef.com</a:t>
            </a:r>
            <a:r>
              <a:rPr lang="en-US" sz="1600" dirty="0">
                <a:solidFill>
                  <a:schemeClr val="accent3">
                    <a:lumMod val="75000"/>
                  </a:schemeClr>
                </a:solidFill>
              </a:rPr>
              <a:t>, which is a Got Questions Ministries’ website.</a:t>
            </a:r>
          </a:p>
          <a:p>
            <a:endParaRPr lang="en-US" dirty="0"/>
          </a:p>
        </p:txBody>
      </p:sp>
      <p:sp>
        <p:nvSpPr>
          <p:cNvPr id="6" name="Slide Number Placeholder 5">
            <a:extLst>
              <a:ext uri="{FF2B5EF4-FFF2-40B4-BE49-F238E27FC236}">
                <a16:creationId xmlns:a16="http://schemas.microsoft.com/office/drawing/2014/main" id="{B49FA539-2DA6-4197-AA13-56E0C33955F2}"/>
              </a:ext>
            </a:extLst>
          </p:cNvPr>
          <p:cNvSpPr>
            <a:spLocks noGrp="1"/>
          </p:cNvSpPr>
          <p:nvPr>
            <p:ph type="sldNum" sz="quarter" idx="12"/>
          </p:nvPr>
        </p:nvSpPr>
        <p:spPr/>
        <p:txBody>
          <a:bodyPr/>
          <a:lstStyle/>
          <a:p>
            <a:fld id="{A65A5C87-DF58-40C8-B092-1DE63DB4547E}" type="slidenum">
              <a:rPr lang="en-US" sz="2398" b="1"/>
              <a:t>26</a:t>
            </a:fld>
            <a:endParaRPr lang="en-US" sz="2398" b="1" dirty="0"/>
          </a:p>
        </p:txBody>
      </p:sp>
    </p:spTree>
    <p:extLst>
      <p:ext uri="{BB962C8B-B14F-4D97-AF65-F5344CB8AC3E}">
        <p14:creationId xmlns:p14="http://schemas.microsoft.com/office/powerpoint/2010/main" val="1790562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B9682-4C3A-4A09-7587-D5DCB704CDBC}"/>
              </a:ext>
            </a:extLst>
          </p:cNvPr>
          <p:cNvSpPr>
            <a:spLocks noGrp="1"/>
          </p:cNvSpPr>
          <p:nvPr>
            <p:ph type="title"/>
          </p:nvPr>
        </p:nvSpPr>
        <p:spPr/>
        <p:txBody>
          <a:bodyPr/>
          <a:lstStyle/>
          <a:p>
            <a:r>
              <a:rPr lang="en-US" sz="4798" spc="-50" dirty="0">
                <a:solidFill>
                  <a:schemeClr val="tx1">
                    <a:lumMod val="75000"/>
                    <a:lumOff val="25000"/>
                  </a:schemeClr>
                </a:solidFill>
              </a:rPr>
              <a:t>Study Leader Assistance</a:t>
            </a:r>
            <a:endParaRPr lang="en-US" dirty="0"/>
          </a:p>
        </p:txBody>
      </p:sp>
      <p:sp>
        <p:nvSpPr>
          <p:cNvPr id="3" name="Text Placeholder 2">
            <a:extLst>
              <a:ext uri="{FF2B5EF4-FFF2-40B4-BE49-F238E27FC236}">
                <a16:creationId xmlns:a16="http://schemas.microsoft.com/office/drawing/2014/main" id="{44C4C733-BB26-9443-E488-9CF0ABD59979}"/>
              </a:ext>
            </a:extLst>
          </p:cNvPr>
          <p:cNvSpPr>
            <a:spLocks noGrp="1"/>
          </p:cNvSpPr>
          <p:nvPr>
            <p:ph type="body" sz="quarter" idx="14"/>
          </p:nvPr>
        </p:nvSpPr>
        <p:spPr/>
        <p:txBody>
          <a:bodyPr/>
          <a:lstStyle/>
          <a:p>
            <a:r>
              <a:rPr lang="en-US" sz="1998" dirty="0"/>
              <a:t>Sample Prayers</a:t>
            </a:r>
          </a:p>
          <a:p>
            <a:r>
              <a:rPr lang="en-US" sz="1998" dirty="0"/>
              <a:t>Study Question Answer Keys</a:t>
            </a:r>
          </a:p>
        </p:txBody>
      </p:sp>
    </p:spTree>
    <p:extLst>
      <p:ext uri="{BB962C8B-B14F-4D97-AF65-F5344CB8AC3E}">
        <p14:creationId xmlns:p14="http://schemas.microsoft.com/office/powerpoint/2010/main" val="11351411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7016F-C51A-2B05-5C2E-DA935A7476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A7D4B0-7A84-C1FC-69F6-A07E2E37F369}"/>
              </a:ext>
            </a:extLst>
          </p:cNvPr>
          <p:cNvSpPr>
            <a:spLocks noGrp="1"/>
          </p:cNvSpPr>
          <p:nvPr>
            <p:ph type="title"/>
          </p:nvPr>
        </p:nvSpPr>
        <p:spPr>
          <a:xfrm>
            <a:off x="520333" y="536737"/>
            <a:ext cx="11010406" cy="495947"/>
          </a:xfrm>
        </p:spPr>
        <p:txBody>
          <a:bodyPr vert="horz" lIns="91440" tIns="45720" rIns="91440" bIns="45720" rtlCol="0" anchor="t">
            <a:normAutofit/>
          </a:bodyPr>
          <a:lstStyle/>
          <a:p>
            <a:pPr algn="ctr" defTabSz="457200"/>
            <a:r>
              <a:rPr lang="en-US" sz="2800" dirty="0">
                <a:solidFill>
                  <a:srgbClr val="008000"/>
                </a:solidFill>
              </a:rPr>
              <a:t>Sample</a:t>
            </a:r>
            <a:r>
              <a:rPr lang="en-US" sz="2800" dirty="0">
                <a:solidFill>
                  <a:schemeClr val="accent1"/>
                </a:solidFill>
              </a:rPr>
              <a:t> Opening Prayer: Judges</a:t>
            </a:r>
          </a:p>
        </p:txBody>
      </p:sp>
      <p:pic>
        <p:nvPicPr>
          <p:cNvPr id="45" name="Picture Placeholder 44" descr="Deer fighting on field in the forest">
            <a:extLst>
              <a:ext uri="{FF2B5EF4-FFF2-40B4-BE49-F238E27FC236}">
                <a16:creationId xmlns:a16="http://schemas.microsoft.com/office/drawing/2014/main" id="{41324BA4-826A-1E58-6AE4-A61247B4E235}"/>
              </a:ext>
            </a:extLst>
          </p:cNvPr>
          <p:cNvPicPr>
            <a:picLocks noGrp="1" noChangeAspect="1"/>
          </p:cNvPicPr>
          <p:nvPr>
            <p:ph sz="half" idx="2"/>
          </p:nvPr>
        </p:nvPicPr>
        <p:blipFill>
          <a:blip r:embed="rId2">
            <a:extLst>
              <a:ext uri="{BEBA8EAE-BF5A-486C-A8C5-ECC9F3942E4B}">
                <a14:imgProps xmlns:a14="http://schemas.microsoft.com/office/drawing/2010/main">
                  <a14:imgLayer r:embed="rId3">
                    <a14:imgEffect>
                      <a14:artisticGlowDiffused/>
                    </a14:imgEffect>
                  </a14:imgLayer>
                </a14:imgProps>
              </a:ext>
              <a:ext uri="{28A0092B-C50C-407E-A947-70E740481C1C}">
                <a14:useLocalDpi xmlns:a14="http://schemas.microsoft.com/office/drawing/2010/main" val="0"/>
              </a:ext>
            </a:extLst>
          </a:blip>
          <a:srcRect l="12202" r="4658"/>
          <a:stretch>
            <a:fillRect/>
          </a:stretch>
        </p:blipFill>
        <p:spPr>
          <a:xfrm>
            <a:off x="5804224" y="1430176"/>
            <a:ext cx="5676400" cy="3887152"/>
          </a:xfrm>
          <a:prstGeom prst="rect">
            <a:avLst/>
          </a:prstGeom>
          <a:noFill/>
        </p:spPr>
      </p:pic>
      <p:sp>
        <p:nvSpPr>
          <p:cNvPr id="19" name="Text Placeholder 18">
            <a:extLst>
              <a:ext uri="{FF2B5EF4-FFF2-40B4-BE49-F238E27FC236}">
                <a16:creationId xmlns:a16="http://schemas.microsoft.com/office/drawing/2014/main" id="{5A507D8F-ACA1-E79B-4C6D-B2BA917DF96E}"/>
              </a:ext>
            </a:extLst>
          </p:cNvPr>
          <p:cNvSpPr>
            <a:spLocks noGrp="1"/>
          </p:cNvSpPr>
          <p:nvPr>
            <p:ph sz="half" idx="1"/>
          </p:nvPr>
        </p:nvSpPr>
        <p:spPr>
          <a:xfrm>
            <a:off x="520333" y="1430176"/>
            <a:ext cx="4900117" cy="3962266"/>
          </a:xfrm>
        </p:spPr>
        <p:txBody>
          <a:bodyPr vert="horz" lIns="91440" tIns="45720" rIns="91440" bIns="45720" rtlCol="0" anchor="t">
            <a:normAutofit lnSpcReduction="10000"/>
          </a:bodyPr>
          <a:lstStyle/>
          <a:p>
            <a:pPr marL="45720" indent="0" defTabSz="457200">
              <a:buNone/>
            </a:pPr>
            <a:r>
              <a:rPr lang="en-US" sz="1200" dirty="0">
                <a:hlinkClick r:id="rId4"/>
              </a:rPr>
              <a:t>Judges 2:13-17</a:t>
            </a:r>
            <a:r>
              <a:rPr lang="en-US" sz="1200" b="1" dirty="0"/>
              <a:t>, </a:t>
            </a:r>
            <a:r>
              <a:rPr lang="en-US" sz="1200" dirty="0"/>
              <a:t>"They abandoned the Lord and served the Baals and the Ashtaroth. So the anger of the Lord was kindled against Israel, and he gave them over to plunderers, who plundered them. And he sold them into the hand of their surrounding enemies, so that they could no longer withstand their enemies. Whenever they marched out, the hand of the Lord was against them for harm, as the Lord had warned, and as the Lord had sworn to them. And they were in terrible distress.</a:t>
            </a:r>
          </a:p>
          <a:p>
            <a:pPr marL="45720" indent="0" defTabSz="457200">
              <a:buNone/>
            </a:pPr>
            <a:r>
              <a:rPr lang="en-US" sz="1200" dirty="0"/>
              <a:t>Then the Lord raised up judges, who saved them out of the hand of those who plundered them. Yet they did not listen to their judges, for they whored after other gods and bowed down to them. They soon turned aside from the way in which their fathers had walked, who had obeyed the commandments of the Lord, and they did not do so.“</a:t>
            </a:r>
          </a:p>
          <a:p>
            <a:pPr marL="45720" indent="0" defTabSz="457200">
              <a:buNone/>
            </a:pPr>
            <a:r>
              <a:rPr lang="en-US" sz="1200" b="1" dirty="0">
                <a:solidFill>
                  <a:srgbClr val="008000"/>
                </a:solidFill>
              </a:rPr>
              <a:t>Sample Prayer</a:t>
            </a:r>
            <a:r>
              <a:rPr lang="en-US" sz="1200" dirty="0">
                <a:solidFill>
                  <a:srgbClr val="008000"/>
                </a:solidFill>
              </a:rPr>
              <a:t>: Dear Heavenly Father, thank you for these warning examples of how easily it is for us to abandon You, our Creator and Savior. We are so grateful that with you there is mercy and forgiveness. In our personal lives we pray that your Holy Spirit will prevent us from ever breaking covenant with you. But when we fail to obey the Spirit, we ask that you quickly convict us and grant us godly sorrow that leads to repentance, forgiveness, and restored fellowship with you. For the world we pray that you will raise up national leaders who will follow you and help to restore our nation under your Commandments. We love you Lord and pray all these things in Jesus’ matchless name. Amen.</a:t>
            </a:r>
          </a:p>
        </p:txBody>
      </p:sp>
      <p:sp>
        <p:nvSpPr>
          <p:cNvPr id="50" name="Slide Number Placeholder 4">
            <a:extLst>
              <a:ext uri="{FF2B5EF4-FFF2-40B4-BE49-F238E27FC236}">
                <a16:creationId xmlns:a16="http://schemas.microsoft.com/office/drawing/2014/main" id="{BC956A85-47C3-30A4-5DEB-DF1D1C6ADAE1}"/>
              </a:ext>
            </a:extLst>
          </p:cNvPr>
          <p:cNvSpPr>
            <a:spLocks noGrp="1"/>
          </p:cNvSpPr>
          <p:nvPr>
            <p:ph type="sldNum" sz="quarter" idx="12"/>
          </p:nvPr>
        </p:nvSpPr>
        <p:spPr>
          <a:xfrm>
            <a:off x="11064638" y="5956138"/>
            <a:ext cx="544732" cy="365125"/>
          </a:xfrm>
        </p:spPr>
        <p:txBody>
          <a:bodyPr vert="horz" lIns="91440" tIns="45720" rIns="91440" bIns="45720" rtlCol="0" anchor="ctr">
            <a:normAutofit/>
          </a:bodyPr>
          <a:lstStyle/>
          <a:p>
            <a:pPr>
              <a:spcAft>
                <a:spcPts val="600"/>
              </a:spcAft>
            </a:pPr>
            <a:fld id="{B9713C8C-8E70-45D5-AE59-23E60168254E}" type="slidenum">
              <a:rPr lang="en-US" smtClean="0"/>
              <a:pPr>
                <a:spcAft>
                  <a:spcPts val="600"/>
                </a:spcAft>
              </a:pPr>
              <a:t>28</a:t>
            </a:fld>
            <a:endParaRPr lang="en-US" dirty="0"/>
          </a:p>
        </p:txBody>
      </p:sp>
    </p:spTree>
    <p:extLst>
      <p:ext uri="{BB962C8B-B14F-4D97-AF65-F5344CB8AC3E}">
        <p14:creationId xmlns:p14="http://schemas.microsoft.com/office/powerpoint/2010/main" val="28477594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4EB32-083A-6AD5-4C92-5E4DF76E69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FC1311-7A2A-DD5C-2547-D3BCE832EB24}"/>
              </a:ext>
            </a:extLst>
          </p:cNvPr>
          <p:cNvSpPr>
            <a:spLocks noGrp="1"/>
          </p:cNvSpPr>
          <p:nvPr>
            <p:ph type="title"/>
          </p:nvPr>
        </p:nvSpPr>
        <p:spPr>
          <a:xfrm>
            <a:off x="838200" y="300528"/>
            <a:ext cx="10515600" cy="414000"/>
          </a:xfrm>
        </p:spPr>
        <p:txBody>
          <a:bodyPr>
            <a:normAutofit/>
          </a:bodyPr>
          <a:lstStyle/>
          <a:p>
            <a:pPr algn="ctr" defTabSz="914126">
              <a:lnSpc>
                <a:spcPct val="85000"/>
              </a:lnSpc>
            </a:pPr>
            <a:r>
              <a:rPr lang="en-US" sz="2399" spc="-50" dirty="0">
                <a:solidFill>
                  <a:srgbClr val="008000"/>
                </a:solidFill>
              </a:rPr>
              <a:t>Judges: Study Questions</a:t>
            </a:r>
          </a:p>
        </p:txBody>
      </p:sp>
      <p:sp>
        <p:nvSpPr>
          <p:cNvPr id="3" name="Slide Number Placeholder 2">
            <a:extLst>
              <a:ext uri="{FF2B5EF4-FFF2-40B4-BE49-F238E27FC236}">
                <a16:creationId xmlns:a16="http://schemas.microsoft.com/office/drawing/2014/main" id="{956E9591-7ADE-5B24-C254-3CC1CAFFD7F9}"/>
              </a:ext>
            </a:extLst>
          </p:cNvPr>
          <p:cNvSpPr>
            <a:spLocks noGrp="1"/>
          </p:cNvSpPr>
          <p:nvPr>
            <p:ph type="sldNum" sz="quarter" idx="12"/>
          </p:nvPr>
        </p:nvSpPr>
        <p:spPr/>
        <p:txBody>
          <a:bodyPr/>
          <a:lstStyle/>
          <a:p>
            <a:fld id="{EB37DED6-D4C7-42EE-AB49-D2E39E64FDE4}" type="slidenum">
              <a:rPr lang="en-US" smtClean="0"/>
              <a:t>29</a:t>
            </a:fld>
            <a:endParaRPr lang="en-US" dirty="0"/>
          </a:p>
        </p:txBody>
      </p:sp>
      <p:sp>
        <p:nvSpPr>
          <p:cNvPr id="6" name="TextBox 5">
            <a:extLst>
              <a:ext uri="{FF2B5EF4-FFF2-40B4-BE49-F238E27FC236}">
                <a16:creationId xmlns:a16="http://schemas.microsoft.com/office/drawing/2014/main" id="{731E7C32-8789-5BC1-8227-AC44DEBB7FB7}"/>
              </a:ext>
            </a:extLst>
          </p:cNvPr>
          <p:cNvSpPr txBox="1"/>
          <p:nvPr/>
        </p:nvSpPr>
        <p:spPr>
          <a:xfrm>
            <a:off x="978570" y="781387"/>
            <a:ext cx="10234859" cy="5586145"/>
          </a:xfrm>
          <a:prstGeom prst="rect">
            <a:avLst/>
          </a:prstGeom>
          <a:noFill/>
        </p:spPr>
        <p:txBody>
          <a:bodyPr wrap="square" rtlCol="0">
            <a:spAutoFit/>
          </a:bodyPr>
          <a:lstStyle/>
          <a:p>
            <a:pPr marL="228531" indent="-228531" defTabSz="457063">
              <a:buFont typeface="+mj-lt"/>
              <a:buAutoNum type="arabicPeriod"/>
              <a:defRPr/>
            </a:pPr>
            <a:r>
              <a:rPr lang="en-US" sz="1000" dirty="0">
                <a:solidFill>
                  <a:srgbClr val="A5A5A5">
                    <a:lumMod val="50000"/>
                  </a:srgbClr>
                </a:solidFill>
              </a:rPr>
              <a:t>We know from </a:t>
            </a:r>
            <a:r>
              <a:rPr lang="en-US" sz="1000" dirty="0">
                <a:hlinkClick r:id="rId2"/>
              </a:rPr>
              <a:t>Joshua 21:43-45</a:t>
            </a:r>
            <a:r>
              <a:rPr lang="en-US" sz="1000" dirty="0"/>
              <a:t>  that God gave Israel all the Promised Land through Joshua and that Israel settled into their inheritance and had rest. And we are also told in </a:t>
            </a:r>
            <a:r>
              <a:rPr lang="en-US" sz="1000" dirty="0">
                <a:hlinkClick r:id="rId3"/>
              </a:rPr>
              <a:t>Joshua 13:1-7</a:t>
            </a:r>
            <a:r>
              <a:rPr lang="en-US" sz="1000" dirty="0"/>
              <a:t> that God identified additional surrounding lands to be deemed Canaanite, and that though Israel had conquered the entire land and had rest, there were still some inhabitants they had not driven out of the land (cf. </a:t>
            </a:r>
            <a:r>
              <a:rPr lang="en-US" sz="1000" dirty="0">
                <a:hlinkClick r:id="rId4"/>
              </a:rPr>
              <a:t>Judges 1:18-19</a:t>
            </a:r>
            <a:r>
              <a:rPr lang="en-US" sz="1000" dirty="0"/>
              <a:t>). Read </a:t>
            </a:r>
            <a:r>
              <a:rPr lang="en-US" sz="1000" dirty="0">
                <a:hlinkClick r:id="rId5"/>
              </a:rPr>
              <a:t>Judges 2:19-22</a:t>
            </a:r>
            <a:r>
              <a:rPr lang="en-US" sz="1000" dirty="0"/>
              <a:t> and </a:t>
            </a:r>
            <a:r>
              <a:rPr lang="en-US" sz="1000" dirty="0">
                <a:hlinkClick r:id="rId6"/>
              </a:rPr>
              <a:t>Judges 3:1-3</a:t>
            </a:r>
            <a:r>
              <a:rPr lang="en-US" sz="1000" dirty="0"/>
              <a:t> and answer the questions below.</a:t>
            </a:r>
          </a:p>
          <a:p>
            <a:pPr marL="228531" indent="-228531" defTabSz="457063">
              <a:buFont typeface="+mj-lt"/>
              <a:buAutoNum type="arabicPeriod"/>
              <a:defRPr/>
            </a:pPr>
            <a:endParaRPr lang="en-US" sz="1000" dirty="0">
              <a:solidFill>
                <a:srgbClr val="A5A5A5">
                  <a:lumMod val="50000"/>
                </a:srgbClr>
              </a:solidFill>
            </a:endParaRPr>
          </a:p>
          <a:p>
            <a:pPr marL="685594" lvl="1" indent="-228531" defTabSz="457063">
              <a:buFont typeface="+mj-lt"/>
              <a:buAutoNum type="alphaLcParenR"/>
              <a:defRPr/>
            </a:pPr>
            <a:r>
              <a:rPr lang="en-US" sz="900" dirty="0">
                <a:solidFill>
                  <a:srgbClr val="A5A5A5">
                    <a:lumMod val="50000"/>
                  </a:srgbClr>
                </a:solidFill>
              </a:rPr>
              <a:t>What does </a:t>
            </a:r>
            <a:r>
              <a:rPr lang="en-US" sz="900" dirty="0">
                <a:solidFill>
                  <a:srgbClr val="A5A5A5">
                    <a:lumMod val="50000"/>
                  </a:srgbClr>
                </a:solidFill>
                <a:hlinkClick r:id="rId5"/>
              </a:rPr>
              <a:t>Judges 2:19-22</a:t>
            </a:r>
            <a:r>
              <a:rPr lang="en-US" sz="900" dirty="0">
                <a:solidFill>
                  <a:srgbClr val="A5A5A5">
                    <a:lumMod val="50000"/>
                  </a:srgbClr>
                </a:solidFill>
              </a:rPr>
              <a:t> tell us about why God did not drive out the remaining inhabitants and nations he identified to Joshua? </a:t>
            </a:r>
            <a:r>
              <a:rPr lang="en-US" sz="900" b="1" dirty="0">
                <a:solidFill>
                  <a:srgbClr val="008000"/>
                </a:solidFill>
              </a:rPr>
              <a:t>Answer</a:t>
            </a:r>
            <a:r>
              <a:rPr lang="en-US" sz="900" dirty="0">
                <a:solidFill>
                  <a:srgbClr val="008000"/>
                </a:solidFill>
              </a:rPr>
              <a:t>: Israel continued to display a lack of respect and gratitude after God’s merciful rescues. They repeatedly broke covenant with God through their idolatrous behavior and provoked him to anger. Therefore, the Lord would no longer drive out the nations Joshua left. The passage tells us God also did this to test Israel’s obedience by these nations. Since God is omniscient (cf. Isaiah 46:8-10), He already knew how Israel would respond. Thus, the tests were to help the Israelites see their own faithlessness toward the God with whom they had made a covenant and who repeatedly rescued them. It is painfully obvious that God’s testing in our own lives often also reveals our own faithlessness.</a:t>
            </a:r>
            <a:endParaRPr lang="en-US" sz="900" b="1" dirty="0">
              <a:solidFill>
                <a:srgbClr val="008000"/>
              </a:solidFill>
            </a:endParaRPr>
          </a:p>
          <a:p>
            <a:pPr marL="685594" lvl="1" indent="-228531" defTabSz="457063">
              <a:buFont typeface="+mj-lt"/>
              <a:buAutoNum type="alphaLcParenR"/>
              <a:defRPr/>
            </a:pPr>
            <a:endParaRPr lang="en-US" sz="1000" dirty="0"/>
          </a:p>
          <a:p>
            <a:pPr marL="685594" lvl="1" indent="-228531" defTabSz="457063">
              <a:buFont typeface="+mj-lt"/>
              <a:buAutoNum type="alphaLcParenR"/>
              <a:defRPr/>
            </a:pPr>
            <a:r>
              <a:rPr lang="en-US" sz="900" dirty="0"/>
              <a:t>Now read </a:t>
            </a:r>
            <a:r>
              <a:rPr lang="en-US" sz="900" dirty="0">
                <a:hlinkClick r:id="rId6"/>
              </a:rPr>
              <a:t>Judges 3:1-3</a:t>
            </a:r>
            <a:r>
              <a:rPr lang="en-US" sz="900" dirty="0"/>
              <a:t> and explain any additional reasons given for why God did not give Israel the additional nations identified to Joshua? </a:t>
            </a:r>
            <a:r>
              <a:rPr lang="en-US" sz="900" b="1" dirty="0">
                <a:solidFill>
                  <a:srgbClr val="008000"/>
                </a:solidFill>
              </a:rPr>
              <a:t>Answer</a:t>
            </a:r>
            <a:r>
              <a:rPr lang="en-US" sz="900" dirty="0">
                <a:solidFill>
                  <a:srgbClr val="008000"/>
                </a:solidFill>
              </a:rPr>
              <a:t>: The text explains that God left these nations so that the generations that had not experienced war could be trained in it. Even in God’s anger he was still teaching and training Israel. War and troubles are inevitable in a sinful world (cf. Mark 13:7). May God keep our nation prepared, and may we be trained in righteousness through the Holy Spirit by the troubles God allows in our lives.</a:t>
            </a:r>
          </a:p>
          <a:p>
            <a:pPr marL="228531" indent="-228531" defTabSz="457063">
              <a:buFont typeface="+mj-lt"/>
              <a:buAutoNum type="arabicPeriod"/>
              <a:defRPr/>
            </a:pPr>
            <a:endParaRPr lang="en-US" sz="1000" dirty="0">
              <a:solidFill>
                <a:srgbClr val="A5A5A5">
                  <a:lumMod val="50000"/>
                </a:srgbClr>
              </a:solidFill>
            </a:endParaRPr>
          </a:p>
          <a:p>
            <a:pPr marL="228531" indent="-228531" defTabSz="457063">
              <a:buFont typeface="+mj-lt"/>
              <a:buAutoNum type="arabicPeriod"/>
              <a:defRPr/>
            </a:pPr>
            <a:r>
              <a:rPr lang="en-US" sz="1000" dirty="0">
                <a:solidFill>
                  <a:srgbClr val="A5A5A5">
                    <a:lumMod val="50000"/>
                  </a:srgbClr>
                </a:solidFill>
              </a:rPr>
              <a:t>In </a:t>
            </a:r>
            <a:r>
              <a:rPr lang="en-US" sz="1000" dirty="0">
                <a:solidFill>
                  <a:srgbClr val="A5A5A5">
                    <a:lumMod val="50000"/>
                  </a:srgbClr>
                </a:solidFill>
                <a:hlinkClick r:id="rId7"/>
              </a:rPr>
              <a:t>Judges 6:11-40</a:t>
            </a:r>
            <a:r>
              <a:rPr lang="en-US" sz="1000" dirty="0">
                <a:solidFill>
                  <a:srgbClr val="A5A5A5">
                    <a:lumMod val="50000"/>
                  </a:srgbClr>
                </a:solidFill>
              </a:rPr>
              <a:t> we read the story of how God called Gideon (aka Jerubbaal) to become a judge to rescue Israel from the Midianites. Gideon asked for multiple signs from the Lord first to be sure that it was the Lord who was actually speaking to him (</a:t>
            </a:r>
            <a:r>
              <a:rPr lang="en-US" sz="1000" dirty="0">
                <a:solidFill>
                  <a:srgbClr val="A5A5A5">
                    <a:lumMod val="50000"/>
                  </a:srgbClr>
                </a:solidFill>
                <a:hlinkClick r:id="rId8"/>
              </a:rPr>
              <a:t>Judges 6:17-23</a:t>
            </a:r>
            <a:r>
              <a:rPr lang="en-US" sz="1000" dirty="0">
                <a:solidFill>
                  <a:srgbClr val="A5A5A5">
                    <a:lumMod val="50000"/>
                  </a:srgbClr>
                </a:solidFill>
              </a:rPr>
              <a:t>) and then to be sure that God would make him successful in battle (</a:t>
            </a:r>
            <a:r>
              <a:rPr lang="en-US" sz="1000" dirty="0">
                <a:solidFill>
                  <a:srgbClr val="A5A5A5">
                    <a:lumMod val="50000"/>
                  </a:srgbClr>
                </a:solidFill>
                <a:hlinkClick r:id="rId9"/>
              </a:rPr>
              <a:t>Judges 6:36-40</a:t>
            </a:r>
            <a:r>
              <a:rPr lang="en-US" sz="1000" dirty="0">
                <a:solidFill>
                  <a:srgbClr val="A5A5A5">
                    <a:lumMod val="50000"/>
                  </a:srgbClr>
                </a:solidFill>
              </a:rPr>
              <a:t>). Let’s dig deeper into this.</a:t>
            </a:r>
          </a:p>
          <a:p>
            <a:pPr marL="228531" indent="-228531" defTabSz="457063">
              <a:buFont typeface="+mj-lt"/>
              <a:buAutoNum type="arabicPeriod"/>
              <a:defRPr/>
            </a:pPr>
            <a:endParaRPr lang="en-US" sz="1000" dirty="0">
              <a:solidFill>
                <a:srgbClr val="A5A5A5">
                  <a:lumMod val="50000"/>
                </a:srgbClr>
              </a:solidFill>
            </a:endParaRPr>
          </a:p>
          <a:p>
            <a:pPr marL="685594" lvl="1" indent="-228531" defTabSz="457063">
              <a:buFont typeface="+mj-lt"/>
              <a:buAutoNum type="alphaLcParenR"/>
              <a:defRPr/>
            </a:pPr>
            <a:r>
              <a:rPr lang="en-US" sz="900" dirty="0">
                <a:latin typeface="Calibri" panose="020F0502020204030204" pitchFamily="34" charset="0"/>
                <a:ea typeface="Calibri" panose="020F0502020204030204" pitchFamily="34" charset="0"/>
                <a:cs typeface="Times New Roman" panose="02020603050405020304" pitchFamily="18" charset="0"/>
              </a:rPr>
              <a:t>Who initiated the conversation and the request of Gideon (</a:t>
            </a:r>
            <a:r>
              <a:rPr lang="en-US" sz="900" dirty="0">
                <a:latin typeface="Calibri" panose="020F0502020204030204" pitchFamily="34" charset="0"/>
                <a:ea typeface="Calibri" panose="020F0502020204030204" pitchFamily="34" charset="0"/>
                <a:cs typeface="Times New Roman" panose="02020603050405020304" pitchFamily="18" charset="0"/>
                <a:hlinkClick r:id="rId10"/>
              </a:rPr>
              <a:t>Judges 6:11-21</a:t>
            </a:r>
            <a:r>
              <a:rPr lang="en-US" sz="900" dirty="0">
                <a:latin typeface="Calibri" panose="020F0502020204030204" pitchFamily="34" charset="0"/>
                <a:ea typeface="Calibri" panose="020F0502020204030204" pitchFamily="34" charset="0"/>
                <a:cs typeface="Times New Roman" panose="02020603050405020304" pitchFamily="18" charset="0"/>
              </a:rPr>
              <a:t>)</a:t>
            </a:r>
            <a:r>
              <a:rPr lang="en-US" sz="900" dirty="0">
                <a:solidFill>
                  <a:srgbClr val="A5A5A5">
                    <a:lumMod val="50000"/>
                  </a:srgbClr>
                </a:solidFill>
              </a:rPr>
              <a:t>? </a:t>
            </a:r>
            <a:r>
              <a:rPr lang="en-US" sz="900" b="1" dirty="0">
                <a:solidFill>
                  <a:srgbClr val="008000"/>
                </a:solidFill>
              </a:rPr>
              <a:t>Answer</a:t>
            </a:r>
            <a:r>
              <a:rPr lang="en-US" sz="900" dirty="0">
                <a:solidFill>
                  <a:srgbClr val="008000"/>
                </a:solidFill>
              </a:rPr>
              <a:t>: The angel of the Lord came to Gideon while he was hiding wheat, called him a mighty man of valor, and told Gideon to go and save Israel from Midian. This is when Gideon asked for his first sign to be sure it was the Lord speaking with him.</a:t>
            </a:r>
            <a:endParaRPr lang="en-US" sz="900" b="1" dirty="0">
              <a:solidFill>
                <a:srgbClr val="008000"/>
              </a:solidFill>
            </a:endParaRPr>
          </a:p>
          <a:p>
            <a:pPr marL="685594" lvl="1" indent="-228531" defTabSz="457063">
              <a:buFont typeface="+mj-lt"/>
              <a:buAutoNum type="alphaLcParenR"/>
              <a:defRPr/>
            </a:pPr>
            <a:endParaRPr lang="en-US" sz="900" dirty="0"/>
          </a:p>
          <a:p>
            <a:pPr marL="685594" lvl="1" indent="-228531" defTabSz="457063">
              <a:buFont typeface="+mj-lt"/>
              <a:buAutoNum type="alphaLcParenR"/>
              <a:defRPr/>
            </a:pPr>
            <a:r>
              <a:rPr lang="en-US" sz="900" dirty="0"/>
              <a:t>Who was another individual who was given signs after being called to a great task by God (see </a:t>
            </a:r>
            <a:r>
              <a:rPr lang="en-US" sz="900" dirty="0">
                <a:hlinkClick r:id="rId11"/>
              </a:rPr>
              <a:t>Exodus 4:1-9</a:t>
            </a:r>
            <a:r>
              <a:rPr lang="en-US" sz="900" dirty="0"/>
              <a:t>)? </a:t>
            </a:r>
            <a:r>
              <a:rPr lang="en-US" sz="900" b="1" dirty="0">
                <a:solidFill>
                  <a:srgbClr val="008000"/>
                </a:solidFill>
              </a:rPr>
              <a:t>Answer</a:t>
            </a:r>
            <a:r>
              <a:rPr lang="en-US" sz="900" dirty="0">
                <a:solidFill>
                  <a:srgbClr val="008000"/>
                </a:solidFill>
              </a:rPr>
              <a:t>: God called Moses to go to Pharaoh and bring His people out of Egypt. When Moses told God that he didn’t think the Israelites would believe that God had sent him, God gave Moses three signs to use before them. </a:t>
            </a:r>
          </a:p>
          <a:p>
            <a:pPr marL="685594" lvl="1" indent="-228531" defTabSz="457063">
              <a:buFont typeface="+mj-lt"/>
              <a:buAutoNum type="alphaLcParenR"/>
              <a:defRPr/>
            </a:pPr>
            <a:endParaRPr lang="en-US" sz="900" dirty="0"/>
          </a:p>
          <a:p>
            <a:pPr marL="685594" lvl="1" indent="-228531" defTabSz="457063">
              <a:buFont typeface="+mj-lt"/>
              <a:buAutoNum type="alphaLcParenR"/>
              <a:defRPr/>
            </a:pPr>
            <a:r>
              <a:rPr lang="en-US" sz="900" dirty="0"/>
              <a:t>When speaking to the unbelieving scribes and Pharisees who wanted </a:t>
            </a:r>
            <a:r>
              <a:rPr lang="en-US" sz="900" u="sng" dirty="0"/>
              <a:t>more</a:t>
            </a:r>
            <a:r>
              <a:rPr lang="en-US" sz="900" dirty="0"/>
              <a:t> signs from Jesus, Christ told them that an evil generation seeks signs (</a:t>
            </a:r>
            <a:r>
              <a:rPr lang="en-US" sz="900" dirty="0">
                <a:hlinkClick r:id="rId12"/>
              </a:rPr>
              <a:t>Matthew 12:38-40</a:t>
            </a:r>
            <a:r>
              <a:rPr lang="en-US" sz="900" dirty="0"/>
              <a:t>). What was different about how Gideon and Moses approached their requests? </a:t>
            </a:r>
            <a:r>
              <a:rPr lang="en-US" sz="900" b="1" dirty="0">
                <a:solidFill>
                  <a:srgbClr val="008000"/>
                </a:solidFill>
              </a:rPr>
              <a:t>Answer</a:t>
            </a:r>
            <a:r>
              <a:rPr lang="en-US" sz="900" dirty="0">
                <a:solidFill>
                  <a:srgbClr val="008000"/>
                </a:solidFill>
              </a:rPr>
              <a:t>: First the record of signs performed for Moses and Gideon are descriptions of what took place and not prescriptions of what God calls us to do regularly in our lives. Secondly, both Gideon and Moses were being called by God to large and dangerous leadership positions. These men were not being stubborn in their unbelief but truly asking for the assurance that God was indeed with them. The unbelieving Jewish leaders were insincere in their requests for more.</a:t>
            </a:r>
            <a:endParaRPr lang="en-US" sz="900" dirty="0"/>
          </a:p>
          <a:p>
            <a:pPr marL="685594" lvl="1" indent="-228531" defTabSz="457063">
              <a:buFont typeface="+mj-lt"/>
              <a:buAutoNum type="alphaLcParenR"/>
              <a:defRPr/>
            </a:pPr>
            <a:endParaRPr lang="en-US" sz="900" dirty="0"/>
          </a:p>
          <a:p>
            <a:pPr marL="685594" lvl="1" indent="-228531" defTabSz="457063">
              <a:buFont typeface="+mj-lt"/>
              <a:buAutoNum type="alphaLcParenR"/>
              <a:defRPr/>
            </a:pPr>
            <a:r>
              <a:rPr lang="en-US" sz="900" dirty="0"/>
              <a:t>Read </a:t>
            </a:r>
            <a:r>
              <a:rPr lang="en-US" sz="900" dirty="0">
                <a:hlinkClick r:id="rId13"/>
              </a:rPr>
              <a:t>Romans 12:1-2</a:t>
            </a:r>
            <a:r>
              <a:rPr lang="en-US" sz="900" dirty="0"/>
              <a:t>, </a:t>
            </a:r>
            <a:r>
              <a:rPr lang="en-US" sz="900" dirty="0">
                <a:hlinkClick r:id="rId14"/>
              </a:rPr>
              <a:t>Philippians 4:6-7</a:t>
            </a:r>
            <a:r>
              <a:rPr lang="en-US" sz="900" dirty="0"/>
              <a:t>, and </a:t>
            </a:r>
            <a:r>
              <a:rPr lang="en-US" sz="900" dirty="0">
                <a:hlinkClick r:id="rId15"/>
              </a:rPr>
              <a:t>James 1:5-8</a:t>
            </a:r>
            <a:r>
              <a:rPr lang="en-US" sz="900" dirty="0"/>
              <a:t> and explain how God wants us to discern his will for our lives. </a:t>
            </a:r>
            <a:r>
              <a:rPr lang="en-US" sz="900" b="1" dirty="0">
                <a:solidFill>
                  <a:srgbClr val="008000"/>
                </a:solidFill>
              </a:rPr>
              <a:t>Answer</a:t>
            </a:r>
            <a:r>
              <a:rPr lang="en-US" sz="900" dirty="0">
                <a:solidFill>
                  <a:srgbClr val="008000"/>
                </a:solidFill>
              </a:rPr>
              <a:t>: God calls us to renew our minds in His word and to live righteous lives; offering our bodies as living sacrifices. Secondly, we are to approach him with thanksgiving as we bring our requests before him. Lastly, we are to ask in faith knowing that our Heavenly Father desires to give us good gifts (Luke 11:10-13). Following this prescription from God, we will find the discernment we need to determine his will for the decisions we need to make in our lives. A renewed mind (and heart) receives its desires from God (Psalm 37:4). </a:t>
            </a:r>
            <a:endParaRPr lang="en-US" sz="900" dirty="0">
              <a:solidFill>
                <a:srgbClr val="A5A5A5">
                  <a:lumMod val="50000"/>
                </a:srgbClr>
              </a:solidFill>
            </a:endParaRPr>
          </a:p>
          <a:p>
            <a:pPr marL="228531" indent="-228531" defTabSz="457063">
              <a:buFont typeface="+mj-lt"/>
              <a:buAutoNum type="arabicPeriod"/>
              <a:defRPr/>
            </a:pPr>
            <a:endParaRPr lang="en-US" sz="1000" dirty="0">
              <a:solidFill>
                <a:srgbClr val="A5A5A5">
                  <a:lumMod val="50000"/>
                </a:srgbClr>
              </a:solidFill>
            </a:endParaRPr>
          </a:p>
          <a:p>
            <a:pPr marL="228531" indent="-228531" defTabSz="457063">
              <a:buFont typeface="+mj-lt"/>
              <a:buAutoNum type="arabicPeriod"/>
              <a:defRPr/>
            </a:pPr>
            <a:r>
              <a:rPr lang="en-US" sz="1000" dirty="0">
                <a:solidFill>
                  <a:srgbClr val="A5A5A5">
                    <a:lumMod val="50000"/>
                  </a:srgbClr>
                </a:solidFill>
              </a:rPr>
              <a:t>In </a:t>
            </a:r>
            <a:r>
              <a:rPr lang="en-US" sz="1000" dirty="0">
                <a:solidFill>
                  <a:srgbClr val="A5A5A5">
                    <a:lumMod val="50000"/>
                  </a:srgbClr>
                </a:solidFill>
                <a:hlinkClick r:id="rId16"/>
              </a:rPr>
              <a:t>Judges 14:3-4 </a:t>
            </a:r>
            <a:r>
              <a:rPr lang="en-US" sz="1000" dirty="0">
                <a:solidFill>
                  <a:srgbClr val="A5A5A5">
                    <a:lumMod val="50000"/>
                  </a:srgbClr>
                </a:solidFill>
              </a:rPr>
              <a:t> we learn that God used Samson’s desire for a Philistine bride as an opportunity for Samson to come against the Philistines. The marriage did not take place, and Samson did indeed overthrow the Philistines and rule Israel for 20 years (</a:t>
            </a:r>
            <a:r>
              <a:rPr lang="en-US" sz="1000" dirty="0">
                <a:solidFill>
                  <a:srgbClr val="A5A5A5">
                    <a:lumMod val="50000"/>
                  </a:srgbClr>
                </a:solidFill>
                <a:hlinkClick r:id="rId17"/>
              </a:rPr>
              <a:t>Judges 15:14-20</a:t>
            </a:r>
            <a:r>
              <a:rPr lang="en-US" sz="1000" dirty="0">
                <a:solidFill>
                  <a:srgbClr val="A5A5A5">
                    <a:lumMod val="50000"/>
                  </a:srgbClr>
                </a:solidFill>
              </a:rPr>
              <a:t>). What was Samon’s downfall (cf. </a:t>
            </a:r>
            <a:r>
              <a:rPr lang="en-US" sz="1000" dirty="0">
                <a:solidFill>
                  <a:srgbClr val="A5A5A5">
                    <a:lumMod val="50000"/>
                  </a:srgbClr>
                </a:solidFill>
                <a:hlinkClick r:id="rId18"/>
              </a:rPr>
              <a:t>Judges 16:4-17</a:t>
            </a:r>
            <a:r>
              <a:rPr lang="en-US" sz="1000" dirty="0">
                <a:solidFill>
                  <a:srgbClr val="A5A5A5">
                    <a:lumMod val="50000"/>
                  </a:srgbClr>
                </a:solidFill>
              </a:rPr>
              <a:t>) and how did he end up in the Hebrews “Hall of Faith” (</a:t>
            </a:r>
            <a:r>
              <a:rPr lang="en-US" sz="1000" dirty="0">
                <a:solidFill>
                  <a:srgbClr val="A5A5A5">
                    <a:lumMod val="50000"/>
                  </a:srgbClr>
                </a:solidFill>
                <a:hlinkClick r:id="rId19"/>
              </a:rPr>
              <a:t>Hebrews 11:32-34</a:t>
            </a:r>
            <a:r>
              <a:rPr lang="en-US" sz="1000" dirty="0">
                <a:solidFill>
                  <a:srgbClr val="A5A5A5">
                    <a:lumMod val="50000"/>
                  </a:srgbClr>
                </a:solidFill>
              </a:rPr>
              <a:t>)? </a:t>
            </a:r>
            <a:r>
              <a:rPr lang="en-US" sz="1000" b="1" dirty="0">
                <a:solidFill>
                  <a:srgbClr val="008000"/>
                </a:solidFill>
              </a:rPr>
              <a:t>Answer</a:t>
            </a:r>
            <a:r>
              <a:rPr lang="en-US" sz="1000" dirty="0">
                <a:solidFill>
                  <a:srgbClr val="008000"/>
                </a:solidFill>
              </a:rPr>
              <a:t>: Samson’s misplaced love for Delilah led him to disobey God, reveal the truth of his Nazarite vow, and break his covenant with God. Delilah betrayed him for money, and Samson was blinded, enslaved, and imprisoned. But when God gave him a final opportunity, Samson cried out to the Lord and was granted the strength for a great final victory over the Philistines. Samson’s repentance and victory in the Lord obtained him a spot in the Hebrews “Hall of Faith”.</a:t>
            </a:r>
            <a:endParaRPr lang="en-US" sz="1100" dirty="0"/>
          </a:p>
        </p:txBody>
      </p:sp>
    </p:spTree>
    <p:extLst>
      <p:ext uri="{BB962C8B-B14F-4D97-AF65-F5344CB8AC3E}">
        <p14:creationId xmlns:p14="http://schemas.microsoft.com/office/powerpoint/2010/main" val="365611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8D80A-9137-C42C-D181-03654401C04B}"/>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04351255-A9DF-7C16-2D27-6821A2865D92}"/>
              </a:ext>
            </a:extLst>
          </p:cNvPr>
          <p:cNvSpPr>
            <a:spLocks noGrp="1"/>
          </p:cNvSpPr>
          <p:nvPr>
            <p:ph type="title"/>
          </p:nvPr>
        </p:nvSpPr>
        <p:spPr>
          <a:xfrm>
            <a:off x="1011675" y="453957"/>
            <a:ext cx="10261879" cy="1065656"/>
          </a:xfrm>
        </p:spPr>
        <p:txBody>
          <a:bodyPr/>
          <a:lstStyle/>
          <a:p>
            <a:r>
              <a:rPr lang="en-US" dirty="0">
                <a:solidFill>
                  <a:srgbClr val="008000"/>
                </a:solidFill>
              </a:rPr>
              <a:t>Sample</a:t>
            </a:r>
            <a:r>
              <a:rPr lang="en-US" dirty="0"/>
              <a:t> Closing Prayer Verse</a:t>
            </a:r>
          </a:p>
        </p:txBody>
      </p:sp>
      <p:sp>
        <p:nvSpPr>
          <p:cNvPr id="11" name="Content Placeholder 2">
            <a:extLst>
              <a:ext uri="{FF2B5EF4-FFF2-40B4-BE49-F238E27FC236}">
                <a16:creationId xmlns:a16="http://schemas.microsoft.com/office/drawing/2014/main" id="{78A383AF-C07D-BE6D-0210-44EAE228156E}"/>
              </a:ext>
            </a:extLst>
          </p:cNvPr>
          <p:cNvSpPr>
            <a:spLocks noGrp="1"/>
          </p:cNvSpPr>
          <p:nvPr>
            <p:ph sz="half" idx="1"/>
          </p:nvPr>
        </p:nvSpPr>
        <p:spPr>
          <a:xfrm>
            <a:off x="933286" y="2103551"/>
            <a:ext cx="5177315" cy="2222291"/>
          </a:xfrm>
        </p:spPr>
        <p:txBody>
          <a:bodyPr>
            <a:normAutofit lnSpcReduction="10000"/>
          </a:bodyPr>
          <a:lstStyle/>
          <a:p>
            <a:pPr marL="0" indent="0">
              <a:spcBef>
                <a:spcPts val="0"/>
              </a:spcBef>
              <a:buNone/>
            </a:pPr>
            <a:r>
              <a:rPr lang="en-US" sz="1400" dirty="0">
                <a:hlinkClick r:id="rId2"/>
              </a:rPr>
              <a:t>Judges 21:25</a:t>
            </a:r>
            <a:r>
              <a:rPr lang="en-US" sz="1400" dirty="0"/>
              <a:t>: “In those days there was no king in Israel. Everyone did what was right in his own eyes.”</a:t>
            </a:r>
          </a:p>
          <a:p>
            <a:pPr marL="0" indent="0">
              <a:spcBef>
                <a:spcPts val="0"/>
              </a:spcBef>
              <a:buNone/>
            </a:pPr>
            <a:endParaRPr lang="en-US" sz="1400" dirty="0"/>
          </a:p>
          <a:p>
            <a:pPr marL="0" indent="0">
              <a:spcBef>
                <a:spcPts val="0"/>
              </a:spcBef>
              <a:buNone/>
            </a:pPr>
            <a:r>
              <a:rPr lang="en-US" sz="1400" b="1" dirty="0">
                <a:solidFill>
                  <a:srgbClr val="008000"/>
                </a:solidFill>
              </a:rPr>
              <a:t>Sample Prayer: </a:t>
            </a:r>
            <a:r>
              <a:rPr lang="en-US" sz="1400" dirty="0">
                <a:solidFill>
                  <a:srgbClr val="008000"/>
                </a:solidFill>
              </a:rPr>
              <a:t>Dear Heavenly Father, how foolish of us to think we can find joy and peace by doing what we believe to be “right” instead of obeying our Creator’s commands and instructions. You have warned us that the human heart is desperately wicked, and we witness this truth everyday in our own private thoughts and in the daily news reports. Help us to renew our minds in your written word and to submit to the Holy Spirit more each day. Enable us to live our lives to bring you honor and good to others. We asked these things in the matchless name of Jesus.  </a:t>
            </a:r>
          </a:p>
          <a:p>
            <a:pPr marL="0" indent="0">
              <a:spcBef>
                <a:spcPts val="0"/>
              </a:spcBef>
              <a:buNone/>
            </a:pPr>
            <a:endParaRPr lang="en-US" sz="1400" dirty="0">
              <a:solidFill>
                <a:srgbClr val="008000"/>
              </a:solidFill>
            </a:endParaRPr>
          </a:p>
        </p:txBody>
      </p:sp>
      <p:pic>
        <p:nvPicPr>
          <p:cNvPr id="6" name="Content Placeholder 5" descr="People at concert">
            <a:extLst>
              <a:ext uri="{FF2B5EF4-FFF2-40B4-BE49-F238E27FC236}">
                <a16:creationId xmlns:a16="http://schemas.microsoft.com/office/drawing/2014/main" id="{46248068-48E3-B043-0D41-1E2BE971906E}"/>
              </a:ext>
            </a:extLst>
          </p:cNvPr>
          <p:cNvPicPr>
            <a:picLocks noGrp="1" noChangeAspect="1"/>
          </p:cNvPicPr>
          <p:nvPr>
            <p:ph sz="half" idx="2"/>
          </p:nvPr>
        </p:nvPicPr>
        <p:blipFill>
          <a:blip r:embed="rId3">
            <a:extLst>
              <a:ext uri="{BEBA8EAE-BF5A-486C-A8C5-ECC9F3942E4B}">
                <a14:imgProps xmlns:a14="http://schemas.microsoft.com/office/drawing/2010/main">
                  <a14:imgLayer r:embed="rId4">
                    <a14:imgEffect>
                      <a14:artisticPlasticWrap/>
                    </a14:imgEffect>
                  </a14:imgLayer>
                </a14:imgProps>
              </a:ext>
              <a:ext uri="{28A0092B-C50C-407E-A947-70E740481C1C}">
                <a14:useLocalDpi xmlns:a14="http://schemas.microsoft.com/office/drawing/2010/main" val="0"/>
              </a:ext>
            </a:extLst>
          </a:blip>
          <a:srcRect/>
          <a:stretch/>
        </p:blipFill>
        <p:spPr>
          <a:xfrm>
            <a:off x="6858000" y="1728281"/>
            <a:ext cx="4400714" cy="3318737"/>
          </a:xfrm>
        </p:spPr>
      </p:pic>
      <p:sp>
        <p:nvSpPr>
          <p:cNvPr id="4" name="Slide Number Placeholder 3">
            <a:extLst>
              <a:ext uri="{FF2B5EF4-FFF2-40B4-BE49-F238E27FC236}">
                <a16:creationId xmlns:a16="http://schemas.microsoft.com/office/drawing/2014/main" id="{F21DC5A9-6AE7-3986-7239-E019301D12E3}"/>
              </a:ext>
            </a:extLst>
          </p:cNvPr>
          <p:cNvSpPr>
            <a:spLocks noGrp="1"/>
          </p:cNvSpPr>
          <p:nvPr>
            <p:ph type="sldNum" sz="quarter" idx="12"/>
          </p:nvPr>
        </p:nvSpPr>
        <p:spPr>
          <a:xfrm>
            <a:off x="10166612" y="6399257"/>
            <a:ext cx="1106942" cy="320508"/>
          </a:xfrm>
        </p:spPr>
        <p:txBody>
          <a:bodyPr anchor="b">
            <a:normAutofit/>
          </a:bodyPr>
          <a:lstStyle/>
          <a:p>
            <a:pPr defTabSz="914126">
              <a:spcAft>
                <a:spcPts val="600"/>
              </a:spcAft>
            </a:pPr>
            <a:fld id="{DA60BA0E-20D0-4E7C-B286-26C960A6788F}" type="slidenum">
              <a:rPr lang="en-US">
                <a:solidFill>
                  <a:prstClr val="black">
                    <a:tint val="75000"/>
                  </a:prstClr>
                </a:solidFill>
                <a:latin typeface="Calibri" panose="020F0502020204030204"/>
              </a:rPr>
              <a:pPr defTabSz="914126">
                <a:spcAft>
                  <a:spcPts val="600"/>
                </a:spcAft>
              </a:pPr>
              <a:t>30</a:t>
            </a:fld>
            <a:endParaRPr lang="en-US" dirty="0">
              <a:solidFill>
                <a:prstClr val="black">
                  <a:tint val="75000"/>
                </a:prstClr>
              </a:solidFill>
              <a:latin typeface="Calibri" panose="020F0502020204030204"/>
            </a:endParaRPr>
          </a:p>
        </p:txBody>
      </p:sp>
    </p:spTree>
    <p:extLst>
      <p:ext uri="{BB962C8B-B14F-4D97-AF65-F5344CB8AC3E}">
        <p14:creationId xmlns:p14="http://schemas.microsoft.com/office/powerpoint/2010/main" val="197992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3523</TotalTime>
  <Words>7559</Words>
  <Application>Microsoft Office PowerPoint</Application>
  <PresentationFormat>Widescreen</PresentationFormat>
  <Paragraphs>374</Paragraphs>
  <Slides>30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Aptos</vt:lpstr>
      <vt:lpstr>Arial</vt:lpstr>
      <vt:lpstr>Calibri</vt:lpstr>
      <vt:lpstr>Calibri Light</vt:lpstr>
      <vt:lpstr>Century Gothic</vt:lpstr>
      <vt:lpstr>Georgia</vt:lpstr>
      <vt:lpstr>system-ui</vt:lpstr>
      <vt:lpstr>Wingdings</vt:lpstr>
      <vt:lpstr>Office Theme</vt:lpstr>
      <vt:lpstr>JUDGES</vt:lpstr>
      <vt:lpstr>What is the Holy Bible?</vt:lpstr>
      <vt:lpstr>Our Goals in Studying the Bible</vt:lpstr>
      <vt:lpstr>How to Study the Bible</vt:lpstr>
      <vt:lpstr>Study Resources</vt:lpstr>
      <vt:lpstr>Opening Prayer: Judges</vt:lpstr>
      <vt:lpstr>Review of Joshua</vt:lpstr>
      <vt:lpstr>Old Testament Table of Contents (39 Books)</vt:lpstr>
      <vt:lpstr>Old Testament Books by Date Written</vt:lpstr>
      <vt:lpstr>BIBLICAL CHRONOLOGICAL BACKGROUND</vt:lpstr>
      <vt:lpstr> Judges Date: c. 1043 B.C. </vt:lpstr>
      <vt:lpstr>JUDGES:  ABOUT THE Author and Book DATE: c. 1043 B.C</vt:lpstr>
      <vt:lpstr>Judges Background and Setting</vt:lpstr>
      <vt:lpstr>Judges Outline</vt:lpstr>
      <vt:lpstr>Geography for Judges</vt:lpstr>
      <vt:lpstr>Maps of Israel and Judges</vt:lpstr>
      <vt:lpstr>The Judges of Israel: A Look At Those Whom God Raised Up </vt:lpstr>
      <vt:lpstr>Judges: Key Verses</vt:lpstr>
      <vt:lpstr>The Repetitive Cycle in Judges</vt:lpstr>
      <vt:lpstr>Definition Moment: Evil</vt:lpstr>
      <vt:lpstr>Judges: Study Questions</vt:lpstr>
      <vt:lpstr> God’s Prophetic Timetable Events</vt:lpstr>
      <vt:lpstr>Summary of Judges</vt:lpstr>
      <vt:lpstr>Judges: Practical application</vt:lpstr>
      <vt:lpstr>Closing Prayer Verse</vt:lpstr>
      <vt:lpstr>Acknowledgements</vt:lpstr>
      <vt:lpstr>Study Leader Assistance</vt:lpstr>
      <vt:lpstr>Sample Opening Prayer: Judges</vt:lpstr>
      <vt:lpstr>Judges: Study Questions</vt:lpstr>
      <vt:lpstr>Sample Closing Prayer Verse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Study Resources on Judges</dc:title>
  <dc:creator>Joan Whitcomb</dc:creator>
  <cp:lastModifiedBy>Joan Whitcomb</cp:lastModifiedBy>
  <cp:revision>358</cp:revision>
  <dcterms:created xsi:type="dcterms:W3CDTF">2022-03-31T13:59:13Z</dcterms:created>
  <dcterms:modified xsi:type="dcterms:W3CDTF">2026-08-18T13:52:54Z</dcterms:modified>
</cp:coreProperties>
</file>