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3" r:id="rId1"/>
  </p:sldMasterIdLst>
  <p:notesMasterIdLst>
    <p:notesMasterId r:id="rId32"/>
  </p:notesMasterIdLst>
  <p:handoutMasterIdLst>
    <p:handoutMasterId r:id="rId33"/>
  </p:handoutMasterIdLst>
  <p:sldIdLst>
    <p:sldId id="258" r:id="rId2"/>
    <p:sldId id="2896" r:id="rId3"/>
    <p:sldId id="293" r:id="rId4"/>
    <p:sldId id="374" r:id="rId5"/>
    <p:sldId id="2845" r:id="rId6"/>
    <p:sldId id="2836" r:id="rId7"/>
    <p:sldId id="2882" r:id="rId8"/>
    <p:sldId id="2897" r:id="rId9"/>
    <p:sldId id="2693" r:id="rId10"/>
    <p:sldId id="2873" r:id="rId11"/>
    <p:sldId id="2884" r:id="rId12"/>
    <p:sldId id="2844" r:id="rId13"/>
    <p:sldId id="2886" r:id="rId14"/>
    <p:sldId id="319" r:id="rId15"/>
    <p:sldId id="2794" r:id="rId16"/>
    <p:sldId id="311" r:id="rId17"/>
    <p:sldId id="298" r:id="rId18"/>
    <p:sldId id="2854" r:id="rId19"/>
    <p:sldId id="2855" r:id="rId20"/>
    <p:sldId id="2755" r:id="rId21"/>
    <p:sldId id="318" r:id="rId22"/>
    <p:sldId id="2889" r:id="rId23"/>
    <p:sldId id="326" r:id="rId24"/>
    <p:sldId id="317" r:id="rId25"/>
    <p:sldId id="2857" r:id="rId26"/>
    <p:sldId id="2899" r:id="rId27"/>
    <p:sldId id="2864" r:id="rId28"/>
    <p:sldId id="2885" r:id="rId29"/>
    <p:sldId id="2887" r:id="rId30"/>
    <p:sldId id="2888" r:id="rId31"/>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Sk5GIFzBcekUkApn7w0RQ==" hashData="oi2jFB39v3z6zcaAkK9hVSw+ETkLSAh/Xsk0iep3YFyctwn6Ho4qYW4xi5y9xyeyfxWkmDzaduu/UroCMoJAGQ=="/>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40" autoAdjust="0"/>
    <p:restoredTop sz="96182" autoAdjust="0"/>
  </p:normalViewPr>
  <p:slideViewPr>
    <p:cSldViewPr showGuides="1">
      <p:cViewPr varScale="1">
        <p:scale>
          <a:sx n="119" d="100"/>
          <a:sy n="119" d="100"/>
        </p:scale>
        <p:origin x="120" y="144"/>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11296-16BF-40B5-8937-85058597C3FE}"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B703AEAC-4A2E-4727-85C9-8FF262D6BC80}">
      <dgm:prSet/>
      <dgm:spPr/>
      <dgm:t>
        <a:bodyPr/>
        <a:lstStyle/>
        <a:p>
          <a:r>
            <a:rPr lang="en-US"/>
            <a:t>Who?</a:t>
          </a:r>
        </a:p>
      </dgm:t>
    </dgm:pt>
    <dgm:pt modelId="{F70CA639-020C-4CF0-9C6E-60F5C4742723}" type="parTrans" cxnId="{5B91ECE1-1C8D-403C-876A-A4CC12BB006D}">
      <dgm:prSet/>
      <dgm:spPr/>
      <dgm:t>
        <a:bodyPr/>
        <a:lstStyle/>
        <a:p>
          <a:endParaRPr lang="en-US"/>
        </a:p>
      </dgm:t>
    </dgm:pt>
    <dgm:pt modelId="{00206C19-E63D-4586-8BBE-1845DDFAC368}" type="sibTrans" cxnId="{5B91ECE1-1C8D-403C-876A-A4CC12BB006D}">
      <dgm:prSet/>
      <dgm:spPr/>
      <dgm:t>
        <a:bodyPr/>
        <a:lstStyle/>
        <a:p>
          <a:endParaRPr lang="en-US"/>
        </a:p>
      </dgm:t>
    </dgm:pt>
    <dgm:pt modelId="{BBD2B9ED-29F1-4F88-8B15-6EC6A8CCC389}">
      <dgm:prSet/>
      <dgm:spPr/>
      <dgm:t>
        <a:bodyPr/>
        <a:lstStyle/>
        <a:p>
          <a:r>
            <a:rPr lang="en-US" dirty="0"/>
            <a:t>What?</a:t>
          </a:r>
        </a:p>
      </dgm:t>
    </dgm:pt>
    <dgm:pt modelId="{F7C6B8C3-C796-48E6-BB61-8B3C4E46071D}" type="parTrans" cxnId="{A698C0C4-B722-4FED-956C-15148C835B40}">
      <dgm:prSet/>
      <dgm:spPr/>
      <dgm:t>
        <a:bodyPr/>
        <a:lstStyle/>
        <a:p>
          <a:endParaRPr lang="en-US"/>
        </a:p>
      </dgm:t>
    </dgm:pt>
    <dgm:pt modelId="{F2BD0223-6026-42E8-A244-B35378CC0757}" type="sibTrans" cxnId="{A698C0C4-B722-4FED-956C-15148C835B40}">
      <dgm:prSet/>
      <dgm:spPr/>
      <dgm:t>
        <a:bodyPr/>
        <a:lstStyle/>
        <a:p>
          <a:endParaRPr lang="en-US"/>
        </a:p>
      </dgm:t>
    </dgm:pt>
    <dgm:pt modelId="{24244F3B-4F3F-4A90-83A9-EB981EF52C40}">
      <dgm:prSet/>
      <dgm:spPr/>
      <dgm:t>
        <a:bodyPr/>
        <a:lstStyle/>
        <a:p>
          <a:r>
            <a:rPr lang="en-US"/>
            <a:t>When?</a:t>
          </a:r>
        </a:p>
      </dgm:t>
    </dgm:pt>
    <dgm:pt modelId="{F5092AE8-74BB-441D-89DD-08BE3F7B4B32}" type="parTrans" cxnId="{87A04FD7-D2D5-4E88-AA18-6B4BF506EAA7}">
      <dgm:prSet/>
      <dgm:spPr/>
      <dgm:t>
        <a:bodyPr/>
        <a:lstStyle/>
        <a:p>
          <a:endParaRPr lang="en-US"/>
        </a:p>
      </dgm:t>
    </dgm:pt>
    <dgm:pt modelId="{07F6D5C6-51BD-4E30-AD8B-A27F6D09D982}" type="sibTrans" cxnId="{87A04FD7-D2D5-4E88-AA18-6B4BF506EAA7}">
      <dgm:prSet/>
      <dgm:spPr/>
      <dgm:t>
        <a:bodyPr/>
        <a:lstStyle/>
        <a:p>
          <a:endParaRPr lang="en-US"/>
        </a:p>
      </dgm:t>
    </dgm:pt>
    <dgm:pt modelId="{DC8659AC-9F95-48E0-8487-314791387B21}">
      <dgm:prSet/>
      <dgm:spPr/>
      <dgm:t>
        <a:bodyPr/>
        <a:lstStyle/>
        <a:p>
          <a:r>
            <a:rPr lang="en-US"/>
            <a:t>Where?</a:t>
          </a:r>
        </a:p>
      </dgm:t>
    </dgm:pt>
    <dgm:pt modelId="{A0ACF993-2B73-4CBD-93FE-9B477A440735}" type="parTrans" cxnId="{91164BF1-5AA2-47B6-AA13-275D018BAB7D}">
      <dgm:prSet/>
      <dgm:spPr/>
      <dgm:t>
        <a:bodyPr/>
        <a:lstStyle/>
        <a:p>
          <a:endParaRPr lang="en-US"/>
        </a:p>
      </dgm:t>
    </dgm:pt>
    <dgm:pt modelId="{7A0CF687-8A83-454D-87EE-12571C23C202}" type="sibTrans" cxnId="{91164BF1-5AA2-47B6-AA13-275D018BAB7D}">
      <dgm:prSet/>
      <dgm:spPr/>
      <dgm:t>
        <a:bodyPr/>
        <a:lstStyle/>
        <a:p>
          <a:endParaRPr lang="en-US"/>
        </a:p>
      </dgm:t>
    </dgm:pt>
    <dgm:pt modelId="{BE00BCDA-B0F7-4987-B778-1FABADCEDB4F}">
      <dgm:prSet/>
      <dgm:spPr/>
      <dgm:t>
        <a:bodyPr/>
        <a:lstStyle/>
        <a:p>
          <a:r>
            <a:rPr lang="en-US"/>
            <a:t>How?</a:t>
          </a:r>
        </a:p>
      </dgm:t>
    </dgm:pt>
    <dgm:pt modelId="{C03E6420-55A5-43BD-99B9-64BC355FCACF}" type="parTrans" cxnId="{CCC596B0-6802-43CA-A7DE-B8C0EA581408}">
      <dgm:prSet/>
      <dgm:spPr/>
      <dgm:t>
        <a:bodyPr/>
        <a:lstStyle/>
        <a:p>
          <a:endParaRPr lang="en-US"/>
        </a:p>
      </dgm:t>
    </dgm:pt>
    <dgm:pt modelId="{2D689DDD-6E1E-4BF7-BB18-B19E36687711}" type="sibTrans" cxnId="{CCC596B0-6802-43CA-A7DE-B8C0EA581408}">
      <dgm:prSet/>
      <dgm:spPr/>
      <dgm:t>
        <a:bodyPr/>
        <a:lstStyle/>
        <a:p>
          <a:endParaRPr lang="en-US"/>
        </a:p>
      </dgm:t>
    </dgm:pt>
    <dgm:pt modelId="{A8301B76-74B6-4EC9-98E9-B16B3CABD4FE}">
      <dgm:prSet/>
      <dgm:spPr/>
      <dgm:t>
        <a:bodyPr/>
        <a:lstStyle/>
        <a:p>
          <a:r>
            <a:rPr lang="en-US" dirty="0"/>
            <a:t>Why?</a:t>
          </a:r>
        </a:p>
      </dgm:t>
    </dgm:pt>
    <dgm:pt modelId="{58413CAC-4593-4F7F-B8F1-4E16D9E9FE3B}" type="parTrans" cxnId="{EAEDF48D-FD57-42BB-8F1E-486BEFFD5BE0}">
      <dgm:prSet/>
      <dgm:spPr/>
      <dgm:t>
        <a:bodyPr/>
        <a:lstStyle/>
        <a:p>
          <a:endParaRPr lang="en-US"/>
        </a:p>
      </dgm:t>
    </dgm:pt>
    <dgm:pt modelId="{E6EDD16A-0E25-4252-98D4-1900E96D0361}" type="sibTrans" cxnId="{EAEDF48D-FD57-42BB-8F1E-486BEFFD5BE0}">
      <dgm:prSet/>
      <dgm:spPr/>
      <dgm:t>
        <a:bodyPr/>
        <a:lstStyle/>
        <a:p>
          <a:endParaRPr lang="en-US"/>
        </a:p>
      </dgm:t>
    </dgm:pt>
    <dgm:pt modelId="{2AFEAAD1-5EF5-4FDF-AFD9-221FED3D3948}" type="pres">
      <dgm:prSet presAssocID="{36511296-16BF-40B5-8937-85058597C3FE}" presName="diagram" presStyleCnt="0">
        <dgm:presLayoutVars>
          <dgm:chPref val="1"/>
          <dgm:dir/>
          <dgm:animOne val="branch"/>
          <dgm:animLvl val="lvl"/>
          <dgm:resizeHandles/>
        </dgm:presLayoutVars>
      </dgm:prSet>
      <dgm:spPr/>
    </dgm:pt>
    <dgm:pt modelId="{466500A0-75A7-4299-B80C-4BBA8BD264AD}" type="pres">
      <dgm:prSet presAssocID="{B703AEAC-4A2E-4727-85C9-8FF262D6BC80}" presName="root" presStyleCnt="0"/>
      <dgm:spPr/>
    </dgm:pt>
    <dgm:pt modelId="{28151223-6289-4DD1-B645-B08A45976866}" type="pres">
      <dgm:prSet presAssocID="{B703AEAC-4A2E-4727-85C9-8FF262D6BC80}" presName="rootComposite" presStyleCnt="0"/>
      <dgm:spPr/>
    </dgm:pt>
    <dgm:pt modelId="{D0D602F1-EA9D-417E-A02E-39D8434DEF8C}" type="pres">
      <dgm:prSet presAssocID="{B703AEAC-4A2E-4727-85C9-8FF262D6BC80}" presName="rootText" presStyleLbl="node1" presStyleIdx="0" presStyleCnt="6"/>
      <dgm:spPr/>
    </dgm:pt>
    <dgm:pt modelId="{C1615998-EB53-47CF-9EEB-C6248BF5D478}" type="pres">
      <dgm:prSet presAssocID="{B703AEAC-4A2E-4727-85C9-8FF262D6BC80}" presName="rootConnector" presStyleLbl="node1" presStyleIdx="0" presStyleCnt="6"/>
      <dgm:spPr/>
    </dgm:pt>
    <dgm:pt modelId="{8E27BF8C-F6DD-47F4-828B-64B301BF8DD8}" type="pres">
      <dgm:prSet presAssocID="{B703AEAC-4A2E-4727-85C9-8FF262D6BC80}" presName="childShape" presStyleCnt="0"/>
      <dgm:spPr/>
    </dgm:pt>
    <dgm:pt modelId="{9179173B-3424-42A8-BE4E-66565BD6D403}" type="pres">
      <dgm:prSet presAssocID="{BBD2B9ED-29F1-4F88-8B15-6EC6A8CCC389}" presName="root" presStyleCnt="0"/>
      <dgm:spPr/>
    </dgm:pt>
    <dgm:pt modelId="{59BFA79B-118A-4E22-951C-D4AF5CE92C91}" type="pres">
      <dgm:prSet presAssocID="{BBD2B9ED-29F1-4F88-8B15-6EC6A8CCC389}" presName="rootComposite" presStyleCnt="0"/>
      <dgm:spPr/>
    </dgm:pt>
    <dgm:pt modelId="{3E18D1A7-9ADA-4D11-B998-532B3E4CC7A3}" type="pres">
      <dgm:prSet presAssocID="{BBD2B9ED-29F1-4F88-8B15-6EC6A8CCC389}" presName="rootText" presStyleLbl="node1" presStyleIdx="1" presStyleCnt="6"/>
      <dgm:spPr/>
    </dgm:pt>
    <dgm:pt modelId="{F7611CCB-12D6-4B6D-8A13-352050509B05}" type="pres">
      <dgm:prSet presAssocID="{BBD2B9ED-29F1-4F88-8B15-6EC6A8CCC389}" presName="rootConnector" presStyleLbl="node1" presStyleIdx="1" presStyleCnt="6"/>
      <dgm:spPr/>
    </dgm:pt>
    <dgm:pt modelId="{F513C84F-C7AF-4446-A539-2BB4D1FC17B4}" type="pres">
      <dgm:prSet presAssocID="{BBD2B9ED-29F1-4F88-8B15-6EC6A8CCC389}" presName="childShape" presStyleCnt="0"/>
      <dgm:spPr/>
    </dgm:pt>
    <dgm:pt modelId="{2BFBA618-4365-473F-852C-78DCDFB37B1B}" type="pres">
      <dgm:prSet presAssocID="{24244F3B-4F3F-4A90-83A9-EB981EF52C40}" presName="root" presStyleCnt="0"/>
      <dgm:spPr/>
    </dgm:pt>
    <dgm:pt modelId="{6FABB038-85E0-4541-838A-D10A5C9356B3}" type="pres">
      <dgm:prSet presAssocID="{24244F3B-4F3F-4A90-83A9-EB981EF52C40}" presName="rootComposite" presStyleCnt="0"/>
      <dgm:spPr/>
    </dgm:pt>
    <dgm:pt modelId="{37DA47DF-8C41-4768-B495-0913065D3189}" type="pres">
      <dgm:prSet presAssocID="{24244F3B-4F3F-4A90-83A9-EB981EF52C40}" presName="rootText" presStyleLbl="node1" presStyleIdx="2" presStyleCnt="6"/>
      <dgm:spPr/>
    </dgm:pt>
    <dgm:pt modelId="{71AE3C96-6BA3-42DE-85F4-BB530BEA0B6F}" type="pres">
      <dgm:prSet presAssocID="{24244F3B-4F3F-4A90-83A9-EB981EF52C40}" presName="rootConnector" presStyleLbl="node1" presStyleIdx="2" presStyleCnt="6"/>
      <dgm:spPr/>
    </dgm:pt>
    <dgm:pt modelId="{D4D73D2C-1AC7-4F82-8381-DC79F10237F6}" type="pres">
      <dgm:prSet presAssocID="{24244F3B-4F3F-4A90-83A9-EB981EF52C40}" presName="childShape" presStyleCnt="0"/>
      <dgm:spPr/>
    </dgm:pt>
    <dgm:pt modelId="{9F9BF37E-16F9-432E-A6D6-DB0C9A7E9E3B}" type="pres">
      <dgm:prSet presAssocID="{DC8659AC-9F95-48E0-8487-314791387B21}" presName="root" presStyleCnt="0"/>
      <dgm:spPr/>
    </dgm:pt>
    <dgm:pt modelId="{077B50D5-1C9D-4EAC-A542-2325E0CA7C76}" type="pres">
      <dgm:prSet presAssocID="{DC8659AC-9F95-48E0-8487-314791387B21}" presName="rootComposite" presStyleCnt="0"/>
      <dgm:spPr/>
    </dgm:pt>
    <dgm:pt modelId="{AF785F96-E4E3-434E-93EF-BA11B60D53F3}" type="pres">
      <dgm:prSet presAssocID="{DC8659AC-9F95-48E0-8487-314791387B21}" presName="rootText" presStyleLbl="node1" presStyleIdx="3" presStyleCnt="6"/>
      <dgm:spPr/>
    </dgm:pt>
    <dgm:pt modelId="{3E2562EF-E4F4-4F08-8B94-B785F7C1B030}" type="pres">
      <dgm:prSet presAssocID="{DC8659AC-9F95-48E0-8487-314791387B21}" presName="rootConnector" presStyleLbl="node1" presStyleIdx="3" presStyleCnt="6"/>
      <dgm:spPr/>
    </dgm:pt>
    <dgm:pt modelId="{037DE129-955C-41A5-8346-08F991F218D1}" type="pres">
      <dgm:prSet presAssocID="{DC8659AC-9F95-48E0-8487-314791387B21}" presName="childShape" presStyleCnt="0"/>
      <dgm:spPr/>
    </dgm:pt>
    <dgm:pt modelId="{5B41D3DD-7CF9-4489-8A4E-CC867A1BD3E8}" type="pres">
      <dgm:prSet presAssocID="{BE00BCDA-B0F7-4987-B778-1FABADCEDB4F}" presName="root" presStyleCnt="0"/>
      <dgm:spPr/>
    </dgm:pt>
    <dgm:pt modelId="{EB2CA9FA-1C5D-47E1-8167-234CE0FE96FC}" type="pres">
      <dgm:prSet presAssocID="{BE00BCDA-B0F7-4987-B778-1FABADCEDB4F}" presName="rootComposite" presStyleCnt="0"/>
      <dgm:spPr/>
    </dgm:pt>
    <dgm:pt modelId="{F6A457A9-0AC5-4920-9772-32238B210B39}" type="pres">
      <dgm:prSet presAssocID="{BE00BCDA-B0F7-4987-B778-1FABADCEDB4F}" presName="rootText" presStyleLbl="node1" presStyleIdx="4" presStyleCnt="6"/>
      <dgm:spPr/>
    </dgm:pt>
    <dgm:pt modelId="{44238374-087F-4407-9E11-6B46D9429D16}" type="pres">
      <dgm:prSet presAssocID="{BE00BCDA-B0F7-4987-B778-1FABADCEDB4F}" presName="rootConnector" presStyleLbl="node1" presStyleIdx="4" presStyleCnt="6"/>
      <dgm:spPr/>
    </dgm:pt>
    <dgm:pt modelId="{37D964F9-7DFC-4A50-9C9E-B9FFCD0B9BC6}" type="pres">
      <dgm:prSet presAssocID="{BE00BCDA-B0F7-4987-B778-1FABADCEDB4F}" presName="childShape" presStyleCnt="0"/>
      <dgm:spPr/>
    </dgm:pt>
    <dgm:pt modelId="{02F487A4-C23B-4826-9A7C-8F19A1F6C995}" type="pres">
      <dgm:prSet presAssocID="{A8301B76-74B6-4EC9-98E9-B16B3CABD4FE}" presName="root" presStyleCnt="0"/>
      <dgm:spPr/>
    </dgm:pt>
    <dgm:pt modelId="{0AFFBBB4-EF4E-43CC-AF29-52E25D8C5EC1}" type="pres">
      <dgm:prSet presAssocID="{A8301B76-74B6-4EC9-98E9-B16B3CABD4FE}" presName="rootComposite" presStyleCnt="0"/>
      <dgm:spPr/>
    </dgm:pt>
    <dgm:pt modelId="{E52377C5-FA43-4500-84B7-7F5864BB3D0C}" type="pres">
      <dgm:prSet presAssocID="{A8301B76-74B6-4EC9-98E9-B16B3CABD4FE}" presName="rootText" presStyleLbl="node1" presStyleIdx="5" presStyleCnt="6"/>
      <dgm:spPr/>
    </dgm:pt>
    <dgm:pt modelId="{7CFC9C63-9B53-4BE1-A3AC-C9E4270ABB7E}" type="pres">
      <dgm:prSet presAssocID="{A8301B76-74B6-4EC9-98E9-B16B3CABD4FE}" presName="rootConnector" presStyleLbl="node1" presStyleIdx="5" presStyleCnt="6"/>
      <dgm:spPr/>
    </dgm:pt>
    <dgm:pt modelId="{9265C868-D4A2-4170-8DCC-26609ADC7C24}" type="pres">
      <dgm:prSet presAssocID="{A8301B76-74B6-4EC9-98E9-B16B3CABD4FE}" presName="childShape" presStyleCnt="0"/>
      <dgm:spPr/>
    </dgm:pt>
  </dgm:ptLst>
  <dgm:cxnLst>
    <dgm:cxn modelId="{BBEAB315-E720-4A8C-8073-E5DBA4A3E320}" type="presOf" srcId="{BBD2B9ED-29F1-4F88-8B15-6EC6A8CCC389}" destId="{3E18D1A7-9ADA-4D11-B998-532B3E4CC7A3}" srcOrd="0" destOrd="0" presId="urn:microsoft.com/office/officeart/2005/8/layout/hierarchy3"/>
    <dgm:cxn modelId="{FE18521B-CED5-4BDD-8011-FFF7313F6182}" type="presOf" srcId="{DC8659AC-9F95-48E0-8487-314791387B21}" destId="{AF785F96-E4E3-434E-93EF-BA11B60D53F3}" srcOrd="0" destOrd="0" presId="urn:microsoft.com/office/officeart/2005/8/layout/hierarchy3"/>
    <dgm:cxn modelId="{7F274232-3B9F-43BC-B53D-D5B2B4A64A6A}" type="presOf" srcId="{B703AEAC-4A2E-4727-85C9-8FF262D6BC80}" destId="{D0D602F1-EA9D-417E-A02E-39D8434DEF8C}" srcOrd="0" destOrd="0" presId="urn:microsoft.com/office/officeart/2005/8/layout/hierarchy3"/>
    <dgm:cxn modelId="{B5508E34-B024-40BC-9621-B65B0A1E0847}" type="presOf" srcId="{DC8659AC-9F95-48E0-8487-314791387B21}" destId="{3E2562EF-E4F4-4F08-8B94-B785F7C1B030}" srcOrd="1" destOrd="0" presId="urn:microsoft.com/office/officeart/2005/8/layout/hierarchy3"/>
    <dgm:cxn modelId="{FBC23187-F5A6-467C-A247-69F939FCD40C}" type="presOf" srcId="{24244F3B-4F3F-4A90-83A9-EB981EF52C40}" destId="{71AE3C96-6BA3-42DE-85F4-BB530BEA0B6F}" srcOrd="1" destOrd="0" presId="urn:microsoft.com/office/officeart/2005/8/layout/hierarchy3"/>
    <dgm:cxn modelId="{EAEDF48D-FD57-42BB-8F1E-486BEFFD5BE0}" srcId="{36511296-16BF-40B5-8937-85058597C3FE}" destId="{A8301B76-74B6-4EC9-98E9-B16B3CABD4FE}" srcOrd="5" destOrd="0" parTransId="{58413CAC-4593-4F7F-B8F1-4E16D9E9FE3B}" sibTransId="{E6EDD16A-0E25-4252-98D4-1900E96D0361}"/>
    <dgm:cxn modelId="{564A46A9-A6BE-40D9-9872-38E1F72884C2}" type="presOf" srcId="{BE00BCDA-B0F7-4987-B778-1FABADCEDB4F}" destId="{F6A457A9-0AC5-4920-9772-32238B210B39}" srcOrd="0" destOrd="0" presId="urn:microsoft.com/office/officeart/2005/8/layout/hierarchy3"/>
    <dgm:cxn modelId="{CCC596B0-6802-43CA-A7DE-B8C0EA581408}" srcId="{36511296-16BF-40B5-8937-85058597C3FE}" destId="{BE00BCDA-B0F7-4987-B778-1FABADCEDB4F}" srcOrd="4" destOrd="0" parTransId="{C03E6420-55A5-43BD-99B9-64BC355FCACF}" sibTransId="{2D689DDD-6E1E-4BF7-BB18-B19E36687711}"/>
    <dgm:cxn modelId="{00E979B7-4A38-473F-963C-068278841A6E}" type="presOf" srcId="{24244F3B-4F3F-4A90-83A9-EB981EF52C40}" destId="{37DA47DF-8C41-4768-B495-0913065D3189}" srcOrd="0" destOrd="0" presId="urn:microsoft.com/office/officeart/2005/8/layout/hierarchy3"/>
    <dgm:cxn modelId="{A698C0C4-B722-4FED-956C-15148C835B40}" srcId="{36511296-16BF-40B5-8937-85058597C3FE}" destId="{BBD2B9ED-29F1-4F88-8B15-6EC6A8CCC389}" srcOrd="1" destOrd="0" parTransId="{F7C6B8C3-C796-48E6-BB61-8B3C4E46071D}" sibTransId="{F2BD0223-6026-42E8-A244-B35378CC0757}"/>
    <dgm:cxn modelId="{C23DB8D5-FDD0-4496-BBAE-56A03BF7F90B}" type="presOf" srcId="{BE00BCDA-B0F7-4987-B778-1FABADCEDB4F}" destId="{44238374-087F-4407-9E11-6B46D9429D16}" srcOrd="1" destOrd="0" presId="urn:microsoft.com/office/officeart/2005/8/layout/hierarchy3"/>
    <dgm:cxn modelId="{87A04FD7-D2D5-4E88-AA18-6B4BF506EAA7}" srcId="{36511296-16BF-40B5-8937-85058597C3FE}" destId="{24244F3B-4F3F-4A90-83A9-EB981EF52C40}" srcOrd="2" destOrd="0" parTransId="{F5092AE8-74BB-441D-89DD-08BE3F7B4B32}" sibTransId="{07F6D5C6-51BD-4E30-AD8B-A27F6D09D982}"/>
    <dgm:cxn modelId="{545B5EDD-2DE6-4230-A04B-B41DF7C3DF94}" type="presOf" srcId="{36511296-16BF-40B5-8937-85058597C3FE}" destId="{2AFEAAD1-5EF5-4FDF-AFD9-221FED3D3948}" srcOrd="0" destOrd="0" presId="urn:microsoft.com/office/officeart/2005/8/layout/hierarchy3"/>
    <dgm:cxn modelId="{C36FB4DE-D740-4AB9-B37C-A7CB89A0E872}" type="presOf" srcId="{BBD2B9ED-29F1-4F88-8B15-6EC6A8CCC389}" destId="{F7611CCB-12D6-4B6D-8A13-352050509B05}" srcOrd="1" destOrd="0" presId="urn:microsoft.com/office/officeart/2005/8/layout/hierarchy3"/>
    <dgm:cxn modelId="{5B91ECE1-1C8D-403C-876A-A4CC12BB006D}" srcId="{36511296-16BF-40B5-8937-85058597C3FE}" destId="{B703AEAC-4A2E-4727-85C9-8FF262D6BC80}" srcOrd="0" destOrd="0" parTransId="{F70CA639-020C-4CF0-9C6E-60F5C4742723}" sibTransId="{00206C19-E63D-4586-8BBE-1845DDFAC368}"/>
    <dgm:cxn modelId="{1BC776E3-020A-4E48-999A-1F3CB443F068}" type="presOf" srcId="{A8301B76-74B6-4EC9-98E9-B16B3CABD4FE}" destId="{7CFC9C63-9B53-4BE1-A3AC-C9E4270ABB7E}" srcOrd="1" destOrd="0" presId="urn:microsoft.com/office/officeart/2005/8/layout/hierarchy3"/>
    <dgm:cxn modelId="{D01707EF-6393-42A5-A7A2-058A9612A8B6}" type="presOf" srcId="{B703AEAC-4A2E-4727-85C9-8FF262D6BC80}" destId="{C1615998-EB53-47CF-9EEB-C6248BF5D478}" srcOrd="1" destOrd="0" presId="urn:microsoft.com/office/officeart/2005/8/layout/hierarchy3"/>
    <dgm:cxn modelId="{91164BF1-5AA2-47B6-AA13-275D018BAB7D}" srcId="{36511296-16BF-40B5-8937-85058597C3FE}" destId="{DC8659AC-9F95-48E0-8487-314791387B21}" srcOrd="3" destOrd="0" parTransId="{A0ACF993-2B73-4CBD-93FE-9B477A440735}" sibTransId="{7A0CF687-8A83-454D-87EE-12571C23C202}"/>
    <dgm:cxn modelId="{85E4D2F6-E82C-49CB-8E62-07F7098762BD}" type="presOf" srcId="{A8301B76-74B6-4EC9-98E9-B16B3CABD4FE}" destId="{E52377C5-FA43-4500-84B7-7F5864BB3D0C}" srcOrd="0" destOrd="0" presId="urn:microsoft.com/office/officeart/2005/8/layout/hierarchy3"/>
    <dgm:cxn modelId="{DF37C93C-7F2D-434C-8888-A34CCD922EC4}" type="presParOf" srcId="{2AFEAAD1-5EF5-4FDF-AFD9-221FED3D3948}" destId="{466500A0-75A7-4299-B80C-4BBA8BD264AD}" srcOrd="0" destOrd="0" presId="urn:microsoft.com/office/officeart/2005/8/layout/hierarchy3"/>
    <dgm:cxn modelId="{79C44BC5-3B30-4F7D-99D7-709247704902}" type="presParOf" srcId="{466500A0-75A7-4299-B80C-4BBA8BD264AD}" destId="{28151223-6289-4DD1-B645-B08A45976866}" srcOrd="0" destOrd="0" presId="urn:microsoft.com/office/officeart/2005/8/layout/hierarchy3"/>
    <dgm:cxn modelId="{1CF6FD59-963A-4BED-9C4F-45E0E7F0E6BD}" type="presParOf" srcId="{28151223-6289-4DD1-B645-B08A45976866}" destId="{D0D602F1-EA9D-417E-A02E-39D8434DEF8C}" srcOrd="0" destOrd="0" presId="urn:microsoft.com/office/officeart/2005/8/layout/hierarchy3"/>
    <dgm:cxn modelId="{4F07DE54-2583-41E6-A9AA-897386B54D39}" type="presParOf" srcId="{28151223-6289-4DD1-B645-B08A45976866}" destId="{C1615998-EB53-47CF-9EEB-C6248BF5D478}" srcOrd="1" destOrd="0" presId="urn:microsoft.com/office/officeart/2005/8/layout/hierarchy3"/>
    <dgm:cxn modelId="{657F6F77-06A2-4D13-9253-1678B18C7B66}" type="presParOf" srcId="{466500A0-75A7-4299-B80C-4BBA8BD264AD}" destId="{8E27BF8C-F6DD-47F4-828B-64B301BF8DD8}" srcOrd="1" destOrd="0" presId="urn:microsoft.com/office/officeart/2005/8/layout/hierarchy3"/>
    <dgm:cxn modelId="{8C283A5B-1227-41AF-A5F6-9241B6967911}" type="presParOf" srcId="{2AFEAAD1-5EF5-4FDF-AFD9-221FED3D3948}" destId="{9179173B-3424-42A8-BE4E-66565BD6D403}" srcOrd="1" destOrd="0" presId="urn:microsoft.com/office/officeart/2005/8/layout/hierarchy3"/>
    <dgm:cxn modelId="{15AE66AD-19C3-4DC5-ADC4-C931D98F3975}" type="presParOf" srcId="{9179173B-3424-42A8-BE4E-66565BD6D403}" destId="{59BFA79B-118A-4E22-951C-D4AF5CE92C91}" srcOrd="0" destOrd="0" presId="urn:microsoft.com/office/officeart/2005/8/layout/hierarchy3"/>
    <dgm:cxn modelId="{7604F6D7-E916-48BD-961A-A282205B97B8}" type="presParOf" srcId="{59BFA79B-118A-4E22-951C-D4AF5CE92C91}" destId="{3E18D1A7-9ADA-4D11-B998-532B3E4CC7A3}" srcOrd="0" destOrd="0" presId="urn:microsoft.com/office/officeart/2005/8/layout/hierarchy3"/>
    <dgm:cxn modelId="{0640EE58-415E-4C4A-8AD8-65D6FA4007A6}" type="presParOf" srcId="{59BFA79B-118A-4E22-951C-D4AF5CE92C91}" destId="{F7611CCB-12D6-4B6D-8A13-352050509B05}" srcOrd="1" destOrd="0" presId="urn:microsoft.com/office/officeart/2005/8/layout/hierarchy3"/>
    <dgm:cxn modelId="{BE622827-5792-4A6D-A21B-BF22C1CA68A6}" type="presParOf" srcId="{9179173B-3424-42A8-BE4E-66565BD6D403}" destId="{F513C84F-C7AF-4446-A539-2BB4D1FC17B4}" srcOrd="1" destOrd="0" presId="urn:microsoft.com/office/officeart/2005/8/layout/hierarchy3"/>
    <dgm:cxn modelId="{0FD05469-1A1F-4E22-8B62-CB7707A99920}" type="presParOf" srcId="{2AFEAAD1-5EF5-4FDF-AFD9-221FED3D3948}" destId="{2BFBA618-4365-473F-852C-78DCDFB37B1B}" srcOrd="2" destOrd="0" presId="urn:microsoft.com/office/officeart/2005/8/layout/hierarchy3"/>
    <dgm:cxn modelId="{DD47F002-2479-4ABE-A739-FA84F3EAD80A}" type="presParOf" srcId="{2BFBA618-4365-473F-852C-78DCDFB37B1B}" destId="{6FABB038-85E0-4541-838A-D10A5C9356B3}" srcOrd="0" destOrd="0" presId="urn:microsoft.com/office/officeart/2005/8/layout/hierarchy3"/>
    <dgm:cxn modelId="{B595FBDC-9B76-4F92-87A9-C9F32DEAC603}" type="presParOf" srcId="{6FABB038-85E0-4541-838A-D10A5C9356B3}" destId="{37DA47DF-8C41-4768-B495-0913065D3189}" srcOrd="0" destOrd="0" presId="urn:microsoft.com/office/officeart/2005/8/layout/hierarchy3"/>
    <dgm:cxn modelId="{84DF90F3-B178-4B5A-A815-D101E396C3C7}" type="presParOf" srcId="{6FABB038-85E0-4541-838A-D10A5C9356B3}" destId="{71AE3C96-6BA3-42DE-85F4-BB530BEA0B6F}" srcOrd="1" destOrd="0" presId="urn:microsoft.com/office/officeart/2005/8/layout/hierarchy3"/>
    <dgm:cxn modelId="{13E6B77C-E9E3-4F48-8CA3-39B7C7469F9A}" type="presParOf" srcId="{2BFBA618-4365-473F-852C-78DCDFB37B1B}" destId="{D4D73D2C-1AC7-4F82-8381-DC79F10237F6}" srcOrd="1" destOrd="0" presId="urn:microsoft.com/office/officeart/2005/8/layout/hierarchy3"/>
    <dgm:cxn modelId="{5C47C340-F5D1-4E47-BACD-BBC797BD4116}" type="presParOf" srcId="{2AFEAAD1-5EF5-4FDF-AFD9-221FED3D3948}" destId="{9F9BF37E-16F9-432E-A6D6-DB0C9A7E9E3B}" srcOrd="3" destOrd="0" presId="urn:microsoft.com/office/officeart/2005/8/layout/hierarchy3"/>
    <dgm:cxn modelId="{623BEAB6-713C-4409-9A45-0356D3D397E3}" type="presParOf" srcId="{9F9BF37E-16F9-432E-A6D6-DB0C9A7E9E3B}" destId="{077B50D5-1C9D-4EAC-A542-2325E0CA7C76}" srcOrd="0" destOrd="0" presId="urn:microsoft.com/office/officeart/2005/8/layout/hierarchy3"/>
    <dgm:cxn modelId="{0D5D0A5B-7168-4DBF-AFE7-DC7658AB6144}" type="presParOf" srcId="{077B50D5-1C9D-4EAC-A542-2325E0CA7C76}" destId="{AF785F96-E4E3-434E-93EF-BA11B60D53F3}" srcOrd="0" destOrd="0" presId="urn:microsoft.com/office/officeart/2005/8/layout/hierarchy3"/>
    <dgm:cxn modelId="{54C0B41C-11C5-4391-8CC9-11B09F4C2DA8}" type="presParOf" srcId="{077B50D5-1C9D-4EAC-A542-2325E0CA7C76}" destId="{3E2562EF-E4F4-4F08-8B94-B785F7C1B030}" srcOrd="1" destOrd="0" presId="urn:microsoft.com/office/officeart/2005/8/layout/hierarchy3"/>
    <dgm:cxn modelId="{30C4B4C9-D4DC-47AC-8900-27EF237E197B}" type="presParOf" srcId="{9F9BF37E-16F9-432E-A6D6-DB0C9A7E9E3B}" destId="{037DE129-955C-41A5-8346-08F991F218D1}" srcOrd="1" destOrd="0" presId="urn:microsoft.com/office/officeart/2005/8/layout/hierarchy3"/>
    <dgm:cxn modelId="{73167F5A-546D-4965-837C-4563FAEB6BEE}" type="presParOf" srcId="{2AFEAAD1-5EF5-4FDF-AFD9-221FED3D3948}" destId="{5B41D3DD-7CF9-4489-8A4E-CC867A1BD3E8}" srcOrd="4" destOrd="0" presId="urn:microsoft.com/office/officeart/2005/8/layout/hierarchy3"/>
    <dgm:cxn modelId="{FA752AB1-7D58-4E70-8D0A-04AE932369E9}" type="presParOf" srcId="{5B41D3DD-7CF9-4489-8A4E-CC867A1BD3E8}" destId="{EB2CA9FA-1C5D-47E1-8167-234CE0FE96FC}" srcOrd="0" destOrd="0" presId="urn:microsoft.com/office/officeart/2005/8/layout/hierarchy3"/>
    <dgm:cxn modelId="{12020347-5C35-42B5-9208-B84296412B3A}" type="presParOf" srcId="{EB2CA9FA-1C5D-47E1-8167-234CE0FE96FC}" destId="{F6A457A9-0AC5-4920-9772-32238B210B39}" srcOrd="0" destOrd="0" presId="urn:microsoft.com/office/officeart/2005/8/layout/hierarchy3"/>
    <dgm:cxn modelId="{D3756C71-7DFB-4920-90C9-29CD944DC3D1}" type="presParOf" srcId="{EB2CA9FA-1C5D-47E1-8167-234CE0FE96FC}" destId="{44238374-087F-4407-9E11-6B46D9429D16}" srcOrd="1" destOrd="0" presId="urn:microsoft.com/office/officeart/2005/8/layout/hierarchy3"/>
    <dgm:cxn modelId="{8430DA3C-6B12-4790-A55B-C54622B36E02}" type="presParOf" srcId="{5B41D3DD-7CF9-4489-8A4E-CC867A1BD3E8}" destId="{37D964F9-7DFC-4A50-9C9E-B9FFCD0B9BC6}" srcOrd="1" destOrd="0" presId="urn:microsoft.com/office/officeart/2005/8/layout/hierarchy3"/>
    <dgm:cxn modelId="{5B80536F-D8C7-465E-9030-190E751EE8DF}" type="presParOf" srcId="{2AFEAAD1-5EF5-4FDF-AFD9-221FED3D3948}" destId="{02F487A4-C23B-4826-9A7C-8F19A1F6C995}" srcOrd="5" destOrd="0" presId="urn:microsoft.com/office/officeart/2005/8/layout/hierarchy3"/>
    <dgm:cxn modelId="{E3D5C8C4-EF67-4BD0-B237-8444CDFAF9C1}" type="presParOf" srcId="{02F487A4-C23B-4826-9A7C-8F19A1F6C995}" destId="{0AFFBBB4-EF4E-43CC-AF29-52E25D8C5EC1}" srcOrd="0" destOrd="0" presId="urn:microsoft.com/office/officeart/2005/8/layout/hierarchy3"/>
    <dgm:cxn modelId="{8B3FAEA4-174D-4E3A-8F02-E3ADDBEB862E}" type="presParOf" srcId="{0AFFBBB4-EF4E-43CC-AF29-52E25D8C5EC1}" destId="{E52377C5-FA43-4500-84B7-7F5864BB3D0C}" srcOrd="0" destOrd="0" presId="urn:microsoft.com/office/officeart/2005/8/layout/hierarchy3"/>
    <dgm:cxn modelId="{9504D976-8212-4B1C-B1B1-B7C0B573D475}" type="presParOf" srcId="{0AFFBBB4-EF4E-43CC-AF29-52E25D8C5EC1}" destId="{7CFC9C63-9B53-4BE1-A3AC-C9E4270ABB7E}" srcOrd="1" destOrd="0" presId="urn:microsoft.com/office/officeart/2005/8/layout/hierarchy3"/>
    <dgm:cxn modelId="{F771E428-E361-49DB-965B-C0C94AA07C61}" type="presParOf" srcId="{02F487A4-C23B-4826-9A7C-8F19A1F6C995}" destId="{9265C868-D4A2-4170-8DCC-26609ADC7C2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E726B-A108-4D97-807E-3D9959D691D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C626C15-F502-4027-B7BA-FB7E47244622}">
      <dgm:prSet/>
      <dgm:spPr/>
      <dgm:t>
        <a:bodyPr/>
        <a:lstStyle/>
        <a:p>
          <a:r>
            <a:rPr lang="en-US" dirty="0"/>
            <a:t>Genesis: </a:t>
          </a:r>
        </a:p>
        <a:p>
          <a:r>
            <a:rPr lang="en-US" dirty="0"/>
            <a:t>c. 1445-1400 B.C. </a:t>
          </a:r>
        </a:p>
      </dgm:t>
    </dgm:pt>
    <dgm:pt modelId="{E4C49B8C-85F8-471B-B30E-81B63CD568FF}" type="parTrans" cxnId="{93EFF98A-9931-4090-BCC6-57B3C28CF2FC}">
      <dgm:prSet/>
      <dgm:spPr/>
      <dgm:t>
        <a:bodyPr/>
        <a:lstStyle/>
        <a:p>
          <a:endParaRPr lang="en-US"/>
        </a:p>
      </dgm:t>
    </dgm:pt>
    <dgm:pt modelId="{A50C93B5-F09B-4FB2-8DE4-8ABAB57DE556}" type="sibTrans" cxnId="{93EFF98A-9931-4090-BCC6-57B3C28CF2FC}">
      <dgm:prSet/>
      <dgm:spPr/>
      <dgm:t>
        <a:bodyPr/>
        <a:lstStyle/>
        <a:p>
          <a:endParaRPr lang="en-US"/>
        </a:p>
      </dgm:t>
    </dgm:pt>
    <dgm:pt modelId="{7ABBC5E2-2BE2-456C-82BC-FB4557B636B3}">
      <dgm:prSet/>
      <dgm:spPr/>
      <dgm:t>
        <a:bodyPr/>
        <a:lstStyle/>
        <a:p>
          <a:r>
            <a:rPr lang="en-US" dirty="0"/>
            <a:t>Exodus: </a:t>
          </a:r>
        </a:p>
        <a:p>
          <a:r>
            <a:rPr lang="en-US" dirty="0"/>
            <a:t>c. 1445-1400 B.C.</a:t>
          </a:r>
        </a:p>
      </dgm:t>
    </dgm:pt>
    <dgm:pt modelId="{E37523C5-4FE9-4776-AF20-9F7FDF736D99}" type="parTrans" cxnId="{E9362DAF-0A51-4974-B40B-518D2B49F3A7}">
      <dgm:prSet/>
      <dgm:spPr/>
      <dgm:t>
        <a:bodyPr/>
        <a:lstStyle/>
        <a:p>
          <a:endParaRPr lang="en-US"/>
        </a:p>
      </dgm:t>
    </dgm:pt>
    <dgm:pt modelId="{B1D98DD2-8F9F-447D-8F66-52A1570F89B2}" type="sibTrans" cxnId="{E9362DAF-0A51-4974-B40B-518D2B49F3A7}">
      <dgm:prSet/>
      <dgm:spPr/>
      <dgm:t>
        <a:bodyPr/>
        <a:lstStyle/>
        <a:p>
          <a:endParaRPr lang="en-US"/>
        </a:p>
      </dgm:t>
    </dgm:pt>
    <dgm:pt modelId="{078E10E3-3E79-4472-BD73-ADECAA96974A}">
      <dgm:prSet/>
      <dgm:spPr/>
      <dgm:t>
        <a:bodyPr/>
        <a:lstStyle/>
        <a:p>
          <a:r>
            <a:rPr lang="en-US" dirty="0"/>
            <a:t>Leviticus: </a:t>
          </a:r>
        </a:p>
        <a:p>
          <a:r>
            <a:rPr lang="en-US" dirty="0"/>
            <a:t>c. 1445-1400 B.C.</a:t>
          </a:r>
        </a:p>
      </dgm:t>
    </dgm:pt>
    <dgm:pt modelId="{13245677-53B2-4312-9DFF-E884BCF76335}" type="parTrans" cxnId="{F5DD4D52-456E-4F54-B4A3-2066302800F0}">
      <dgm:prSet/>
      <dgm:spPr/>
      <dgm:t>
        <a:bodyPr/>
        <a:lstStyle/>
        <a:p>
          <a:endParaRPr lang="en-US"/>
        </a:p>
      </dgm:t>
    </dgm:pt>
    <dgm:pt modelId="{911EBAA8-3E1D-4A72-B170-9BA837B620DD}" type="sibTrans" cxnId="{F5DD4D52-456E-4F54-B4A3-2066302800F0}">
      <dgm:prSet/>
      <dgm:spPr/>
      <dgm:t>
        <a:bodyPr/>
        <a:lstStyle/>
        <a:p>
          <a:endParaRPr lang="en-US"/>
        </a:p>
      </dgm:t>
    </dgm:pt>
    <dgm:pt modelId="{678FF55B-7A81-4D97-9726-3BB545FC2A43}">
      <dgm:prSet/>
      <dgm:spPr/>
      <dgm:t>
        <a:bodyPr/>
        <a:lstStyle/>
        <a:p>
          <a:r>
            <a:rPr lang="en-US" dirty="0"/>
            <a:t>Numbers: </a:t>
          </a:r>
        </a:p>
        <a:p>
          <a:r>
            <a:rPr lang="en-US" dirty="0"/>
            <a:t>c. 1405 B.C.</a:t>
          </a:r>
        </a:p>
      </dgm:t>
    </dgm:pt>
    <dgm:pt modelId="{7276BDBB-D5B3-4A74-AB41-4F40C1769FCA}" type="parTrans" cxnId="{667067F3-8334-4AB4-B42B-0C921209C9FB}">
      <dgm:prSet/>
      <dgm:spPr/>
      <dgm:t>
        <a:bodyPr/>
        <a:lstStyle/>
        <a:p>
          <a:endParaRPr lang="en-US"/>
        </a:p>
      </dgm:t>
    </dgm:pt>
    <dgm:pt modelId="{399A1541-5691-4721-814F-B5F2C0B58D6A}" type="sibTrans" cxnId="{667067F3-8334-4AB4-B42B-0C921209C9FB}">
      <dgm:prSet/>
      <dgm:spPr/>
      <dgm:t>
        <a:bodyPr/>
        <a:lstStyle/>
        <a:p>
          <a:endParaRPr lang="en-US"/>
        </a:p>
      </dgm:t>
    </dgm:pt>
    <dgm:pt modelId="{113F1559-F8C6-4A8E-AFF1-C7FD82BC94CF}">
      <dgm:prSet/>
      <dgm:spPr/>
      <dgm:t>
        <a:bodyPr/>
        <a:lstStyle/>
        <a:p>
          <a:r>
            <a:rPr lang="en-US" dirty="0"/>
            <a:t>Deut: </a:t>
          </a:r>
        </a:p>
        <a:p>
          <a:r>
            <a:rPr lang="en-US" dirty="0"/>
            <a:t>c. 1445-1400 B.C.</a:t>
          </a:r>
        </a:p>
      </dgm:t>
    </dgm:pt>
    <dgm:pt modelId="{46DAED30-5293-41A3-A406-A5AD30604349}" type="parTrans" cxnId="{C6B0D280-794F-4CC5-8A00-FAFD5346C491}">
      <dgm:prSet/>
      <dgm:spPr/>
      <dgm:t>
        <a:bodyPr/>
        <a:lstStyle/>
        <a:p>
          <a:endParaRPr lang="en-US"/>
        </a:p>
      </dgm:t>
    </dgm:pt>
    <dgm:pt modelId="{92428A98-4BE7-48D4-83D9-4D14DB779F92}" type="sibTrans" cxnId="{C6B0D280-794F-4CC5-8A00-FAFD5346C491}">
      <dgm:prSet/>
      <dgm:spPr/>
      <dgm:t>
        <a:bodyPr/>
        <a:lstStyle/>
        <a:p>
          <a:endParaRPr lang="en-US"/>
        </a:p>
      </dgm:t>
    </dgm:pt>
    <dgm:pt modelId="{D1A3A09E-AB86-400E-9015-D095B3DBF729}">
      <dgm:prSet/>
      <dgm:spPr/>
      <dgm:t>
        <a:bodyPr/>
        <a:lstStyle/>
        <a:p>
          <a:r>
            <a:rPr lang="en-US" dirty="0"/>
            <a:t>Joshua: </a:t>
          </a:r>
        </a:p>
        <a:p>
          <a:r>
            <a:rPr lang="en-US" dirty="0"/>
            <a:t>c. 1405-1385 B.C.</a:t>
          </a:r>
        </a:p>
      </dgm:t>
    </dgm:pt>
    <dgm:pt modelId="{708BFAF9-3D2C-4BB3-B815-5A4F04D681B9}" type="parTrans" cxnId="{70D77539-46CB-43B4-AB75-198399A44BB4}">
      <dgm:prSet/>
      <dgm:spPr/>
      <dgm:t>
        <a:bodyPr/>
        <a:lstStyle/>
        <a:p>
          <a:endParaRPr lang="en-US"/>
        </a:p>
      </dgm:t>
    </dgm:pt>
    <dgm:pt modelId="{A0278C7D-9374-40B2-9447-42474DD1B590}" type="sibTrans" cxnId="{70D77539-46CB-43B4-AB75-198399A44BB4}">
      <dgm:prSet/>
      <dgm:spPr/>
      <dgm:t>
        <a:bodyPr/>
        <a:lstStyle/>
        <a:p>
          <a:endParaRPr lang="en-US"/>
        </a:p>
      </dgm:t>
    </dgm:pt>
    <dgm:pt modelId="{B97D868C-BFF5-4360-8128-10DE2EE26E3B}">
      <dgm:prSet/>
      <dgm:spPr/>
      <dgm:t>
        <a:bodyPr/>
        <a:lstStyle/>
        <a:p>
          <a:r>
            <a:rPr lang="en-US" dirty="0"/>
            <a:t>Judges: </a:t>
          </a:r>
        </a:p>
        <a:p>
          <a:r>
            <a:rPr lang="en-US" dirty="0"/>
            <a:t>c. 1043 B.C.</a:t>
          </a:r>
        </a:p>
      </dgm:t>
    </dgm:pt>
    <dgm:pt modelId="{1AA98F5F-C5E1-481A-89A4-FEF84ED96329}" type="parTrans" cxnId="{3C2BE498-8249-431D-902D-1E2FE4D87014}">
      <dgm:prSet/>
      <dgm:spPr/>
      <dgm:t>
        <a:bodyPr/>
        <a:lstStyle/>
        <a:p>
          <a:endParaRPr lang="en-US"/>
        </a:p>
      </dgm:t>
    </dgm:pt>
    <dgm:pt modelId="{24C8AF78-0FAF-440D-802F-F0BC184321C2}" type="sibTrans" cxnId="{3C2BE498-8249-431D-902D-1E2FE4D87014}">
      <dgm:prSet/>
      <dgm:spPr/>
      <dgm:t>
        <a:bodyPr/>
        <a:lstStyle/>
        <a:p>
          <a:endParaRPr lang="en-US"/>
        </a:p>
      </dgm:t>
    </dgm:pt>
    <dgm:pt modelId="{1C346BD6-CDA6-4D25-85F6-438E41C007B2}">
      <dgm:prSet/>
      <dgm:spPr/>
      <dgm:t>
        <a:bodyPr/>
        <a:lstStyle/>
        <a:p>
          <a:r>
            <a:rPr lang="en-US" dirty="0"/>
            <a:t>1 &amp; 2 Samuel: </a:t>
          </a:r>
        </a:p>
        <a:p>
          <a:r>
            <a:rPr lang="en-US" dirty="0"/>
            <a:t>c. 960-722 B.C.</a:t>
          </a:r>
        </a:p>
      </dgm:t>
    </dgm:pt>
    <dgm:pt modelId="{D1D46E0A-4F41-41FF-B386-407E29CF6834}" type="parTrans" cxnId="{6502A0B5-9969-4F0E-BC30-3EC1A50C5577}">
      <dgm:prSet/>
      <dgm:spPr/>
      <dgm:t>
        <a:bodyPr/>
        <a:lstStyle/>
        <a:p>
          <a:endParaRPr lang="en-US"/>
        </a:p>
      </dgm:t>
    </dgm:pt>
    <dgm:pt modelId="{9A9ACFAA-7469-4D51-9785-EF5D7FB1F2D8}" type="sibTrans" cxnId="{6502A0B5-9969-4F0E-BC30-3EC1A50C5577}">
      <dgm:prSet/>
      <dgm:spPr/>
      <dgm:t>
        <a:bodyPr/>
        <a:lstStyle/>
        <a:p>
          <a:endParaRPr lang="en-US"/>
        </a:p>
      </dgm:t>
    </dgm:pt>
    <dgm:pt modelId="{2909C645-56B0-4ECF-B545-6466ED1E29ED}">
      <dgm:prSet/>
      <dgm:spPr/>
      <dgm:t>
        <a:bodyPr/>
        <a:lstStyle/>
        <a:p>
          <a:r>
            <a:rPr lang="en-US" dirty="0"/>
            <a:t>1 &amp; 2 Kings: </a:t>
          </a:r>
        </a:p>
        <a:p>
          <a:r>
            <a:rPr lang="en-US" dirty="0"/>
            <a:t>c. 560-540 B.C.</a:t>
          </a:r>
        </a:p>
      </dgm:t>
    </dgm:pt>
    <dgm:pt modelId="{2B7F0D26-2844-4FB8-8C8B-CF048CB382EE}" type="parTrans" cxnId="{860177BB-0FCE-4E1E-BDE9-78FA2AE24510}">
      <dgm:prSet/>
      <dgm:spPr/>
      <dgm:t>
        <a:bodyPr/>
        <a:lstStyle/>
        <a:p>
          <a:endParaRPr lang="en-US"/>
        </a:p>
      </dgm:t>
    </dgm:pt>
    <dgm:pt modelId="{B6C25588-2AEF-4ED6-B447-043C172AC210}" type="sibTrans" cxnId="{860177BB-0FCE-4E1E-BDE9-78FA2AE24510}">
      <dgm:prSet/>
      <dgm:spPr/>
      <dgm:t>
        <a:bodyPr/>
        <a:lstStyle/>
        <a:p>
          <a:endParaRPr lang="en-US"/>
        </a:p>
      </dgm:t>
    </dgm:pt>
    <dgm:pt modelId="{D4C710E0-F801-46E2-9D3D-F76C6017941D}">
      <dgm:prSet/>
      <dgm:spPr/>
      <dgm:t>
        <a:bodyPr/>
        <a:lstStyle/>
        <a:p>
          <a:r>
            <a:rPr lang="en-US" dirty="0"/>
            <a:t>Ezra: </a:t>
          </a:r>
        </a:p>
        <a:p>
          <a:r>
            <a:rPr lang="en-US" dirty="0"/>
            <a:t>c. 460-440 B.C</a:t>
          </a:r>
        </a:p>
      </dgm:t>
    </dgm:pt>
    <dgm:pt modelId="{A502A45B-6548-43C6-A2C9-D55297A8CAC3}" type="parTrans" cxnId="{A6DB3C39-D714-41E8-982D-28B0E4507AF7}">
      <dgm:prSet/>
      <dgm:spPr/>
      <dgm:t>
        <a:bodyPr/>
        <a:lstStyle/>
        <a:p>
          <a:endParaRPr lang="en-US"/>
        </a:p>
      </dgm:t>
    </dgm:pt>
    <dgm:pt modelId="{62E2EEF0-F308-43DE-926B-350BE5EC607D}" type="sibTrans" cxnId="{A6DB3C39-D714-41E8-982D-28B0E4507AF7}">
      <dgm:prSet/>
      <dgm:spPr/>
      <dgm:t>
        <a:bodyPr/>
        <a:lstStyle/>
        <a:p>
          <a:endParaRPr lang="en-US"/>
        </a:p>
      </dgm:t>
    </dgm:pt>
    <dgm:pt modelId="{169C9D77-5F21-4A55-A2A9-0A79F6E34013}">
      <dgm:prSet/>
      <dgm:spPr/>
      <dgm:t>
        <a:bodyPr/>
        <a:lstStyle/>
        <a:p>
          <a:r>
            <a:rPr lang="en-US" dirty="0"/>
            <a:t>Esther: </a:t>
          </a:r>
        </a:p>
        <a:p>
          <a:r>
            <a:rPr lang="en-US" dirty="0"/>
            <a:t>c. 460-350 B.C..</a:t>
          </a:r>
        </a:p>
      </dgm:t>
    </dgm:pt>
    <dgm:pt modelId="{C5643862-4456-4F54-B963-D09A76170E90}" type="parTrans" cxnId="{F86CC834-514C-4670-AAC4-5D34ABB5F53D}">
      <dgm:prSet/>
      <dgm:spPr/>
      <dgm:t>
        <a:bodyPr/>
        <a:lstStyle/>
        <a:p>
          <a:endParaRPr lang="en-US"/>
        </a:p>
      </dgm:t>
    </dgm:pt>
    <dgm:pt modelId="{846A479A-EE27-47CB-8B27-5218B50B5EE2}" type="sibTrans" cxnId="{F86CC834-514C-4670-AAC4-5D34ABB5F53D}">
      <dgm:prSet/>
      <dgm:spPr/>
      <dgm:t>
        <a:bodyPr/>
        <a:lstStyle/>
        <a:p>
          <a:endParaRPr lang="en-US"/>
        </a:p>
      </dgm:t>
    </dgm:pt>
    <dgm:pt modelId="{3C918D7A-3F9E-4027-8CAF-9FF48DC8564B}">
      <dgm:prSet/>
      <dgm:spPr/>
      <dgm:t>
        <a:bodyPr/>
        <a:lstStyle/>
        <a:p>
          <a:r>
            <a:rPr lang="en-US" dirty="0"/>
            <a:t>1 &amp; 2 Chron: </a:t>
          </a:r>
        </a:p>
        <a:p>
          <a:r>
            <a:rPr lang="en-US" dirty="0"/>
            <a:t>c. 450-425 B.C.</a:t>
          </a:r>
        </a:p>
      </dgm:t>
    </dgm:pt>
    <dgm:pt modelId="{EC0CE670-7BF1-4F74-929D-35EC39F1F5EE}" type="parTrans" cxnId="{B43601CF-714A-49C0-B5FD-C4FDE23832DB}">
      <dgm:prSet/>
      <dgm:spPr/>
      <dgm:t>
        <a:bodyPr/>
        <a:lstStyle/>
        <a:p>
          <a:endParaRPr lang="en-US"/>
        </a:p>
      </dgm:t>
    </dgm:pt>
    <dgm:pt modelId="{B0386349-49DF-480C-9F6D-26B2DBC7009E}" type="sibTrans" cxnId="{B43601CF-714A-49C0-B5FD-C4FDE23832DB}">
      <dgm:prSet/>
      <dgm:spPr/>
      <dgm:t>
        <a:bodyPr/>
        <a:lstStyle/>
        <a:p>
          <a:endParaRPr lang="en-US"/>
        </a:p>
      </dgm:t>
    </dgm:pt>
    <dgm:pt modelId="{F75C5B9F-EA2A-4998-8D6A-848D21910387}">
      <dgm:prSet/>
      <dgm:spPr/>
      <dgm:t>
        <a:bodyPr/>
        <a:lstStyle/>
        <a:p>
          <a:r>
            <a:rPr lang="en-US" dirty="0"/>
            <a:t>Nehemiah: </a:t>
          </a:r>
        </a:p>
        <a:p>
          <a:r>
            <a:rPr lang="en-US" dirty="0"/>
            <a:t>c. 445-420 B.C.</a:t>
          </a:r>
        </a:p>
      </dgm:t>
    </dgm:pt>
    <dgm:pt modelId="{7BDE73F9-E66B-4786-9135-6B42B0A1131D}" type="parTrans" cxnId="{97356BD2-FFB8-4355-BB10-D94644002926}">
      <dgm:prSet/>
      <dgm:spPr/>
      <dgm:t>
        <a:bodyPr/>
        <a:lstStyle/>
        <a:p>
          <a:endParaRPr lang="en-US"/>
        </a:p>
      </dgm:t>
    </dgm:pt>
    <dgm:pt modelId="{B91BA364-2F21-41F1-963E-A42CC0B73A73}" type="sibTrans" cxnId="{97356BD2-FFB8-4355-BB10-D94644002926}">
      <dgm:prSet/>
      <dgm:spPr/>
      <dgm:t>
        <a:bodyPr/>
        <a:lstStyle/>
        <a:p>
          <a:endParaRPr lang="en-US"/>
        </a:p>
      </dgm:t>
    </dgm:pt>
    <dgm:pt modelId="{6D0C3B7C-6BED-4FD6-ACF2-6C0AE1A33632}">
      <dgm:prSet/>
      <dgm:spPr/>
      <dgm:t>
        <a:bodyPr/>
        <a:lstStyle/>
        <a:p>
          <a:r>
            <a:rPr lang="en-US" dirty="0"/>
            <a:t>Ruth </a:t>
          </a:r>
        </a:p>
        <a:p>
          <a:r>
            <a:rPr lang="en-US" dirty="0"/>
            <a:t>c. 1011-971 B.C.</a:t>
          </a:r>
        </a:p>
      </dgm:t>
    </dgm:pt>
    <dgm:pt modelId="{9A916F99-8F04-455B-9D85-F0D79FB686D0}" type="parTrans" cxnId="{4AED6A55-9440-451D-B1C3-BE015FAC7F60}">
      <dgm:prSet/>
      <dgm:spPr/>
      <dgm:t>
        <a:bodyPr/>
        <a:lstStyle/>
        <a:p>
          <a:endParaRPr lang="en-US"/>
        </a:p>
      </dgm:t>
    </dgm:pt>
    <dgm:pt modelId="{7BBA5C9F-8E9C-4005-9C5E-1DE9C7F2D60E}" type="sibTrans" cxnId="{4AED6A55-9440-451D-B1C3-BE015FAC7F60}">
      <dgm:prSet/>
      <dgm:spPr/>
      <dgm:t>
        <a:bodyPr/>
        <a:lstStyle/>
        <a:p>
          <a:endParaRPr lang="en-US"/>
        </a:p>
      </dgm:t>
    </dgm:pt>
    <dgm:pt modelId="{2786F6B7-2D88-406D-A6E6-D8B3CC0FF84A}" type="pres">
      <dgm:prSet presAssocID="{8DDE726B-A108-4D97-807E-3D9959D691D0}" presName="diagram" presStyleCnt="0">
        <dgm:presLayoutVars>
          <dgm:dir/>
          <dgm:resizeHandles val="exact"/>
        </dgm:presLayoutVars>
      </dgm:prSet>
      <dgm:spPr/>
    </dgm:pt>
    <dgm:pt modelId="{00501CF8-9939-4F79-A5AA-7BED32714231}" type="pres">
      <dgm:prSet presAssocID="{BC626C15-F502-4027-B7BA-FB7E47244622}" presName="node" presStyleLbl="node1" presStyleIdx="0" presStyleCnt="14" custScaleX="114402">
        <dgm:presLayoutVars>
          <dgm:bulletEnabled val="1"/>
        </dgm:presLayoutVars>
      </dgm:prSet>
      <dgm:spPr/>
    </dgm:pt>
    <dgm:pt modelId="{96A213D0-C7B1-4371-9CF6-F7FFED35801E}" type="pres">
      <dgm:prSet presAssocID="{A50C93B5-F09B-4FB2-8DE4-8ABAB57DE556}" presName="sibTrans" presStyleCnt="0"/>
      <dgm:spPr/>
    </dgm:pt>
    <dgm:pt modelId="{1745C1DA-5E65-4722-8BB3-B58C75E1263D}" type="pres">
      <dgm:prSet presAssocID="{7ABBC5E2-2BE2-456C-82BC-FB4557B636B3}" presName="node" presStyleLbl="node1" presStyleIdx="1" presStyleCnt="14" custScaleX="114402">
        <dgm:presLayoutVars>
          <dgm:bulletEnabled val="1"/>
        </dgm:presLayoutVars>
      </dgm:prSet>
      <dgm:spPr/>
    </dgm:pt>
    <dgm:pt modelId="{78C2C629-1CF3-4174-82EF-593D59D5D605}" type="pres">
      <dgm:prSet presAssocID="{B1D98DD2-8F9F-447D-8F66-52A1570F89B2}" presName="sibTrans" presStyleCnt="0"/>
      <dgm:spPr/>
    </dgm:pt>
    <dgm:pt modelId="{54EE5962-6B50-4EFA-A8AC-62736875F1C3}" type="pres">
      <dgm:prSet presAssocID="{078E10E3-3E79-4472-BD73-ADECAA96974A}" presName="node" presStyleLbl="node1" presStyleIdx="2" presStyleCnt="14" custScaleX="114402">
        <dgm:presLayoutVars>
          <dgm:bulletEnabled val="1"/>
        </dgm:presLayoutVars>
      </dgm:prSet>
      <dgm:spPr/>
    </dgm:pt>
    <dgm:pt modelId="{08213050-8D66-45A1-8F22-44B37BB7D714}" type="pres">
      <dgm:prSet presAssocID="{911EBAA8-3E1D-4A72-B170-9BA837B620DD}" presName="sibTrans" presStyleCnt="0"/>
      <dgm:spPr/>
    </dgm:pt>
    <dgm:pt modelId="{944E805A-6AF2-45E7-9B76-51E967974544}" type="pres">
      <dgm:prSet presAssocID="{678FF55B-7A81-4D97-9726-3BB545FC2A43}" presName="node" presStyleLbl="node1" presStyleIdx="3" presStyleCnt="14" custScaleX="114402">
        <dgm:presLayoutVars>
          <dgm:bulletEnabled val="1"/>
        </dgm:presLayoutVars>
      </dgm:prSet>
      <dgm:spPr/>
    </dgm:pt>
    <dgm:pt modelId="{935128A4-90FB-49A9-85FB-3B7CE5924CD6}" type="pres">
      <dgm:prSet presAssocID="{399A1541-5691-4721-814F-B5F2C0B58D6A}" presName="sibTrans" presStyleCnt="0"/>
      <dgm:spPr/>
    </dgm:pt>
    <dgm:pt modelId="{C0891C01-AAA0-4D98-95B3-CDAB22496C91}" type="pres">
      <dgm:prSet presAssocID="{113F1559-F8C6-4A8E-AFF1-C7FD82BC94CF}" presName="node" presStyleLbl="node1" presStyleIdx="4" presStyleCnt="14" custScaleX="114402">
        <dgm:presLayoutVars>
          <dgm:bulletEnabled val="1"/>
        </dgm:presLayoutVars>
      </dgm:prSet>
      <dgm:spPr/>
    </dgm:pt>
    <dgm:pt modelId="{CB4C1AF3-E9EE-4128-B20D-64A231B1F00C}" type="pres">
      <dgm:prSet presAssocID="{92428A98-4BE7-48D4-83D9-4D14DB779F92}" presName="sibTrans" presStyleCnt="0"/>
      <dgm:spPr/>
    </dgm:pt>
    <dgm:pt modelId="{79183A35-B0C3-444C-BC3B-8E54D982D011}" type="pres">
      <dgm:prSet presAssocID="{D1A3A09E-AB86-400E-9015-D095B3DBF729}" presName="node" presStyleLbl="node1" presStyleIdx="5" presStyleCnt="14" custScaleX="114402">
        <dgm:presLayoutVars>
          <dgm:bulletEnabled val="1"/>
        </dgm:presLayoutVars>
      </dgm:prSet>
      <dgm:spPr/>
    </dgm:pt>
    <dgm:pt modelId="{E1000C1C-F071-4D8D-AFB8-AD754A4A89F2}" type="pres">
      <dgm:prSet presAssocID="{A0278C7D-9374-40B2-9447-42474DD1B590}" presName="sibTrans" presStyleCnt="0"/>
      <dgm:spPr/>
    </dgm:pt>
    <dgm:pt modelId="{F30A0BFA-114D-44F0-9F03-61A3E0623A6E}" type="pres">
      <dgm:prSet presAssocID="{B97D868C-BFF5-4360-8128-10DE2EE26E3B}" presName="node" presStyleLbl="node1" presStyleIdx="6" presStyleCnt="14" custScaleX="114402">
        <dgm:presLayoutVars>
          <dgm:bulletEnabled val="1"/>
        </dgm:presLayoutVars>
      </dgm:prSet>
      <dgm:spPr/>
    </dgm:pt>
    <dgm:pt modelId="{5B736262-2081-4595-8295-3E9B55AD7C18}" type="pres">
      <dgm:prSet presAssocID="{24C8AF78-0FAF-440D-802F-F0BC184321C2}" presName="sibTrans" presStyleCnt="0"/>
      <dgm:spPr/>
    </dgm:pt>
    <dgm:pt modelId="{0C96A9E7-FD33-4403-A11C-CD599C43CFF6}" type="pres">
      <dgm:prSet presAssocID="{6D0C3B7C-6BED-4FD6-ACF2-6C0AE1A33632}" presName="node" presStyleLbl="node1" presStyleIdx="7" presStyleCnt="14" custScaleX="114402">
        <dgm:presLayoutVars>
          <dgm:bulletEnabled val="1"/>
        </dgm:presLayoutVars>
      </dgm:prSet>
      <dgm:spPr/>
    </dgm:pt>
    <dgm:pt modelId="{BF940611-837B-4419-AAAA-88405D4167AB}" type="pres">
      <dgm:prSet presAssocID="{7BBA5C9F-8E9C-4005-9C5E-1DE9C7F2D60E}" presName="sibTrans" presStyleCnt="0"/>
      <dgm:spPr/>
    </dgm:pt>
    <dgm:pt modelId="{B9CD0B70-E3B0-4F5F-B03A-EBFC05E88F81}" type="pres">
      <dgm:prSet presAssocID="{1C346BD6-CDA6-4D25-85F6-438E41C007B2}" presName="node" presStyleLbl="node1" presStyleIdx="8" presStyleCnt="14" custScaleX="114402">
        <dgm:presLayoutVars>
          <dgm:bulletEnabled val="1"/>
        </dgm:presLayoutVars>
      </dgm:prSet>
      <dgm:spPr/>
    </dgm:pt>
    <dgm:pt modelId="{91C88BEF-CE91-4266-8976-804B40A099F7}" type="pres">
      <dgm:prSet presAssocID="{9A9ACFAA-7469-4D51-9785-EF5D7FB1F2D8}" presName="sibTrans" presStyleCnt="0"/>
      <dgm:spPr/>
    </dgm:pt>
    <dgm:pt modelId="{6AE09694-0375-46FA-8161-FD17E0B18849}" type="pres">
      <dgm:prSet presAssocID="{2909C645-56B0-4ECF-B545-6466ED1E29ED}" presName="node" presStyleLbl="node1" presStyleIdx="9" presStyleCnt="14" custScaleX="114402">
        <dgm:presLayoutVars>
          <dgm:bulletEnabled val="1"/>
        </dgm:presLayoutVars>
      </dgm:prSet>
      <dgm:spPr/>
    </dgm:pt>
    <dgm:pt modelId="{E982870D-B2C5-44D7-A46A-C171596D5546}" type="pres">
      <dgm:prSet presAssocID="{B6C25588-2AEF-4ED6-B447-043C172AC210}" presName="sibTrans" presStyleCnt="0"/>
      <dgm:spPr/>
    </dgm:pt>
    <dgm:pt modelId="{175FA496-49DF-4C55-80BD-9D3CA7141129}" type="pres">
      <dgm:prSet presAssocID="{D4C710E0-F801-46E2-9D3D-F76C6017941D}" presName="node" presStyleLbl="node1" presStyleIdx="10" presStyleCnt="14" custScaleX="114402">
        <dgm:presLayoutVars>
          <dgm:bulletEnabled val="1"/>
        </dgm:presLayoutVars>
      </dgm:prSet>
      <dgm:spPr/>
    </dgm:pt>
    <dgm:pt modelId="{A0AD43BB-04B6-4500-B3E3-4A54BBCB8D70}" type="pres">
      <dgm:prSet presAssocID="{62E2EEF0-F308-43DE-926B-350BE5EC607D}" presName="sibTrans" presStyleCnt="0"/>
      <dgm:spPr/>
    </dgm:pt>
    <dgm:pt modelId="{7CB2E289-81FC-4686-988C-9B768BB06DC8}" type="pres">
      <dgm:prSet presAssocID="{169C9D77-5F21-4A55-A2A9-0A79F6E34013}" presName="node" presStyleLbl="node1" presStyleIdx="11" presStyleCnt="14" custScaleX="114402">
        <dgm:presLayoutVars>
          <dgm:bulletEnabled val="1"/>
        </dgm:presLayoutVars>
      </dgm:prSet>
      <dgm:spPr/>
    </dgm:pt>
    <dgm:pt modelId="{74EEC83F-D118-4451-AB48-A3A460C9195E}" type="pres">
      <dgm:prSet presAssocID="{846A479A-EE27-47CB-8B27-5218B50B5EE2}" presName="sibTrans" presStyleCnt="0"/>
      <dgm:spPr/>
    </dgm:pt>
    <dgm:pt modelId="{9326DC7B-2076-4F86-9975-5212D24ED68E}" type="pres">
      <dgm:prSet presAssocID="{3C918D7A-3F9E-4027-8CAF-9FF48DC8564B}" presName="node" presStyleLbl="node1" presStyleIdx="12" presStyleCnt="14" custScaleX="114402">
        <dgm:presLayoutVars>
          <dgm:bulletEnabled val="1"/>
        </dgm:presLayoutVars>
      </dgm:prSet>
      <dgm:spPr/>
    </dgm:pt>
    <dgm:pt modelId="{ECC31A90-3924-43DA-B1AF-97B63999EC96}" type="pres">
      <dgm:prSet presAssocID="{B0386349-49DF-480C-9F6D-26B2DBC7009E}" presName="sibTrans" presStyleCnt="0"/>
      <dgm:spPr/>
    </dgm:pt>
    <dgm:pt modelId="{C077237D-AF36-4B42-A6C0-D913F8C80C65}" type="pres">
      <dgm:prSet presAssocID="{F75C5B9F-EA2A-4998-8D6A-848D21910387}" presName="node" presStyleLbl="node1" presStyleIdx="13" presStyleCnt="14" custScaleX="114402">
        <dgm:presLayoutVars>
          <dgm:bulletEnabled val="1"/>
        </dgm:presLayoutVars>
      </dgm:prSet>
      <dgm:spPr/>
    </dgm:pt>
  </dgm:ptLst>
  <dgm:cxnLst>
    <dgm:cxn modelId="{FD03AB01-3D72-402B-941B-E7BF5B92F580}" type="presOf" srcId="{169C9D77-5F21-4A55-A2A9-0A79F6E34013}" destId="{7CB2E289-81FC-4686-988C-9B768BB06DC8}" srcOrd="0" destOrd="0" presId="urn:microsoft.com/office/officeart/2005/8/layout/default"/>
    <dgm:cxn modelId="{9F1C0A0F-2A6C-48A3-A3B7-7F8CD4DCAD42}" type="presOf" srcId="{D4C710E0-F801-46E2-9D3D-F76C6017941D}" destId="{175FA496-49DF-4C55-80BD-9D3CA7141129}" srcOrd="0" destOrd="0" presId="urn:microsoft.com/office/officeart/2005/8/layout/default"/>
    <dgm:cxn modelId="{E703FE1B-36D8-4999-9C85-C50F478D188A}" type="presOf" srcId="{7ABBC5E2-2BE2-456C-82BC-FB4557B636B3}" destId="{1745C1DA-5E65-4722-8BB3-B58C75E1263D}" srcOrd="0" destOrd="0" presId="urn:microsoft.com/office/officeart/2005/8/layout/default"/>
    <dgm:cxn modelId="{F86CC834-514C-4670-AAC4-5D34ABB5F53D}" srcId="{8DDE726B-A108-4D97-807E-3D9959D691D0}" destId="{169C9D77-5F21-4A55-A2A9-0A79F6E34013}" srcOrd="11" destOrd="0" parTransId="{C5643862-4456-4F54-B963-D09A76170E90}" sibTransId="{846A479A-EE27-47CB-8B27-5218B50B5EE2}"/>
    <dgm:cxn modelId="{A6DB3C39-D714-41E8-982D-28B0E4507AF7}" srcId="{8DDE726B-A108-4D97-807E-3D9959D691D0}" destId="{D4C710E0-F801-46E2-9D3D-F76C6017941D}" srcOrd="10" destOrd="0" parTransId="{A502A45B-6548-43C6-A2C9-D55297A8CAC3}" sibTransId="{62E2EEF0-F308-43DE-926B-350BE5EC607D}"/>
    <dgm:cxn modelId="{70D77539-46CB-43B4-AB75-198399A44BB4}" srcId="{8DDE726B-A108-4D97-807E-3D9959D691D0}" destId="{D1A3A09E-AB86-400E-9015-D095B3DBF729}" srcOrd="5" destOrd="0" parTransId="{708BFAF9-3D2C-4BB3-B815-5A4F04D681B9}" sibTransId="{A0278C7D-9374-40B2-9447-42474DD1B590}"/>
    <dgm:cxn modelId="{6B29493E-B78C-494D-BEA3-130133C8D2F6}" type="presOf" srcId="{2909C645-56B0-4ECF-B545-6466ED1E29ED}" destId="{6AE09694-0375-46FA-8161-FD17E0B18849}" srcOrd="0" destOrd="0" presId="urn:microsoft.com/office/officeart/2005/8/layout/default"/>
    <dgm:cxn modelId="{4D8DD941-FAC6-4F9A-9BEC-FFD5F33BDC82}" type="presOf" srcId="{F75C5B9F-EA2A-4998-8D6A-848D21910387}" destId="{C077237D-AF36-4B42-A6C0-D913F8C80C65}" srcOrd="0" destOrd="0" presId="urn:microsoft.com/office/officeart/2005/8/layout/default"/>
    <dgm:cxn modelId="{F5DD4D52-456E-4F54-B4A3-2066302800F0}" srcId="{8DDE726B-A108-4D97-807E-3D9959D691D0}" destId="{078E10E3-3E79-4472-BD73-ADECAA96974A}" srcOrd="2" destOrd="0" parTransId="{13245677-53B2-4312-9DFF-E884BCF76335}" sibTransId="{911EBAA8-3E1D-4A72-B170-9BA837B620DD}"/>
    <dgm:cxn modelId="{046F7054-72C6-41B2-A747-1A8E58D340D6}" type="presOf" srcId="{3C918D7A-3F9E-4027-8CAF-9FF48DC8564B}" destId="{9326DC7B-2076-4F86-9975-5212D24ED68E}" srcOrd="0" destOrd="0" presId="urn:microsoft.com/office/officeart/2005/8/layout/default"/>
    <dgm:cxn modelId="{4AED6A55-9440-451D-B1C3-BE015FAC7F60}" srcId="{8DDE726B-A108-4D97-807E-3D9959D691D0}" destId="{6D0C3B7C-6BED-4FD6-ACF2-6C0AE1A33632}" srcOrd="7" destOrd="0" parTransId="{9A916F99-8F04-455B-9D85-F0D79FB686D0}" sibTransId="{7BBA5C9F-8E9C-4005-9C5E-1DE9C7F2D60E}"/>
    <dgm:cxn modelId="{A9FFBB57-3651-49C9-9E3E-82072D93DBC7}" type="presOf" srcId="{D1A3A09E-AB86-400E-9015-D095B3DBF729}" destId="{79183A35-B0C3-444C-BC3B-8E54D982D011}" srcOrd="0" destOrd="0" presId="urn:microsoft.com/office/officeart/2005/8/layout/default"/>
    <dgm:cxn modelId="{1ADF607F-B2EC-448C-9EFF-F3BEA3FA74C5}" type="presOf" srcId="{BC626C15-F502-4027-B7BA-FB7E47244622}" destId="{00501CF8-9939-4F79-A5AA-7BED32714231}" srcOrd="0" destOrd="0" presId="urn:microsoft.com/office/officeart/2005/8/layout/default"/>
    <dgm:cxn modelId="{C6B0D280-794F-4CC5-8A00-FAFD5346C491}" srcId="{8DDE726B-A108-4D97-807E-3D9959D691D0}" destId="{113F1559-F8C6-4A8E-AFF1-C7FD82BC94CF}" srcOrd="4" destOrd="0" parTransId="{46DAED30-5293-41A3-A406-A5AD30604349}" sibTransId="{92428A98-4BE7-48D4-83D9-4D14DB779F92}"/>
    <dgm:cxn modelId="{93EFF98A-9931-4090-BCC6-57B3C28CF2FC}" srcId="{8DDE726B-A108-4D97-807E-3D9959D691D0}" destId="{BC626C15-F502-4027-B7BA-FB7E47244622}" srcOrd="0" destOrd="0" parTransId="{E4C49B8C-85F8-471B-B30E-81B63CD568FF}" sibTransId="{A50C93B5-F09B-4FB2-8DE4-8ABAB57DE556}"/>
    <dgm:cxn modelId="{3C2BE498-8249-431D-902D-1E2FE4D87014}" srcId="{8DDE726B-A108-4D97-807E-3D9959D691D0}" destId="{B97D868C-BFF5-4360-8128-10DE2EE26E3B}" srcOrd="6" destOrd="0" parTransId="{1AA98F5F-C5E1-481A-89A4-FEF84ED96329}" sibTransId="{24C8AF78-0FAF-440D-802F-F0BC184321C2}"/>
    <dgm:cxn modelId="{21663D99-2DF4-4609-B9E4-E965DC052DF0}" type="presOf" srcId="{6D0C3B7C-6BED-4FD6-ACF2-6C0AE1A33632}" destId="{0C96A9E7-FD33-4403-A11C-CD599C43CFF6}" srcOrd="0" destOrd="0" presId="urn:microsoft.com/office/officeart/2005/8/layout/default"/>
    <dgm:cxn modelId="{85A6F9A9-0BC3-4355-9E57-83212E0E4709}" type="presOf" srcId="{8DDE726B-A108-4D97-807E-3D9959D691D0}" destId="{2786F6B7-2D88-406D-A6E6-D8B3CC0FF84A}" srcOrd="0" destOrd="0" presId="urn:microsoft.com/office/officeart/2005/8/layout/default"/>
    <dgm:cxn modelId="{E9362DAF-0A51-4974-B40B-518D2B49F3A7}" srcId="{8DDE726B-A108-4D97-807E-3D9959D691D0}" destId="{7ABBC5E2-2BE2-456C-82BC-FB4557B636B3}" srcOrd="1" destOrd="0" parTransId="{E37523C5-4FE9-4776-AF20-9F7FDF736D99}" sibTransId="{B1D98DD2-8F9F-447D-8F66-52A1570F89B2}"/>
    <dgm:cxn modelId="{02A39FB4-44A4-4235-8A13-B5125E1B67AC}" type="presOf" srcId="{1C346BD6-CDA6-4D25-85F6-438E41C007B2}" destId="{B9CD0B70-E3B0-4F5F-B03A-EBFC05E88F81}" srcOrd="0" destOrd="0" presId="urn:microsoft.com/office/officeart/2005/8/layout/default"/>
    <dgm:cxn modelId="{6502A0B5-9969-4F0E-BC30-3EC1A50C5577}" srcId="{8DDE726B-A108-4D97-807E-3D9959D691D0}" destId="{1C346BD6-CDA6-4D25-85F6-438E41C007B2}" srcOrd="8" destOrd="0" parTransId="{D1D46E0A-4F41-41FF-B386-407E29CF6834}" sibTransId="{9A9ACFAA-7469-4D51-9785-EF5D7FB1F2D8}"/>
    <dgm:cxn modelId="{70E1FFBA-9593-4A0F-B0DB-F9F15AF3FC46}" type="presOf" srcId="{B97D868C-BFF5-4360-8128-10DE2EE26E3B}" destId="{F30A0BFA-114D-44F0-9F03-61A3E0623A6E}" srcOrd="0" destOrd="0" presId="urn:microsoft.com/office/officeart/2005/8/layout/default"/>
    <dgm:cxn modelId="{860177BB-0FCE-4E1E-BDE9-78FA2AE24510}" srcId="{8DDE726B-A108-4D97-807E-3D9959D691D0}" destId="{2909C645-56B0-4ECF-B545-6466ED1E29ED}" srcOrd="9" destOrd="0" parTransId="{2B7F0D26-2844-4FB8-8C8B-CF048CB382EE}" sibTransId="{B6C25588-2AEF-4ED6-B447-043C172AC210}"/>
    <dgm:cxn modelId="{18D2C6C8-DDC4-4100-8ED2-6B4561562393}" type="presOf" srcId="{678FF55B-7A81-4D97-9726-3BB545FC2A43}" destId="{944E805A-6AF2-45E7-9B76-51E967974544}" srcOrd="0" destOrd="0" presId="urn:microsoft.com/office/officeart/2005/8/layout/default"/>
    <dgm:cxn modelId="{B43601CF-714A-49C0-B5FD-C4FDE23832DB}" srcId="{8DDE726B-A108-4D97-807E-3D9959D691D0}" destId="{3C918D7A-3F9E-4027-8CAF-9FF48DC8564B}" srcOrd="12" destOrd="0" parTransId="{EC0CE670-7BF1-4F74-929D-35EC39F1F5EE}" sibTransId="{B0386349-49DF-480C-9F6D-26B2DBC7009E}"/>
    <dgm:cxn modelId="{97356BD2-FFB8-4355-BB10-D94644002926}" srcId="{8DDE726B-A108-4D97-807E-3D9959D691D0}" destId="{F75C5B9F-EA2A-4998-8D6A-848D21910387}" srcOrd="13" destOrd="0" parTransId="{7BDE73F9-E66B-4786-9135-6B42B0A1131D}" sibTransId="{B91BA364-2F21-41F1-963E-A42CC0B73A73}"/>
    <dgm:cxn modelId="{B27F34DC-9CF4-4175-9D84-61C3D17BE53C}" type="presOf" srcId="{078E10E3-3E79-4472-BD73-ADECAA96974A}" destId="{54EE5962-6B50-4EFA-A8AC-62736875F1C3}" srcOrd="0" destOrd="0" presId="urn:microsoft.com/office/officeart/2005/8/layout/default"/>
    <dgm:cxn modelId="{B51482F2-11E6-454F-9F13-7E4A56AF837B}" type="presOf" srcId="{113F1559-F8C6-4A8E-AFF1-C7FD82BC94CF}" destId="{C0891C01-AAA0-4D98-95B3-CDAB22496C91}" srcOrd="0" destOrd="0" presId="urn:microsoft.com/office/officeart/2005/8/layout/default"/>
    <dgm:cxn modelId="{667067F3-8334-4AB4-B42B-0C921209C9FB}" srcId="{8DDE726B-A108-4D97-807E-3D9959D691D0}" destId="{678FF55B-7A81-4D97-9726-3BB545FC2A43}" srcOrd="3" destOrd="0" parTransId="{7276BDBB-D5B3-4A74-AB41-4F40C1769FCA}" sibTransId="{399A1541-5691-4721-814F-B5F2C0B58D6A}"/>
    <dgm:cxn modelId="{500348AC-5278-4346-9501-C704E6C26A81}" type="presParOf" srcId="{2786F6B7-2D88-406D-A6E6-D8B3CC0FF84A}" destId="{00501CF8-9939-4F79-A5AA-7BED32714231}" srcOrd="0" destOrd="0" presId="urn:microsoft.com/office/officeart/2005/8/layout/default"/>
    <dgm:cxn modelId="{1487B300-3C41-41E9-874C-E466A905376D}" type="presParOf" srcId="{2786F6B7-2D88-406D-A6E6-D8B3CC0FF84A}" destId="{96A213D0-C7B1-4371-9CF6-F7FFED35801E}" srcOrd="1" destOrd="0" presId="urn:microsoft.com/office/officeart/2005/8/layout/default"/>
    <dgm:cxn modelId="{2275C46D-FC01-4C30-A045-BBB14FEFE27A}" type="presParOf" srcId="{2786F6B7-2D88-406D-A6E6-D8B3CC0FF84A}" destId="{1745C1DA-5E65-4722-8BB3-B58C75E1263D}" srcOrd="2" destOrd="0" presId="urn:microsoft.com/office/officeart/2005/8/layout/default"/>
    <dgm:cxn modelId="{3A6222A7-A8B0-4CE8-A159-B8709D9FC5CF}" type="presParOf" srcId="{2786F6B7-2D88-406D-A6E6-D8B3CC0FF84A}" destId="{78C2C629-1CF3-4174-82EF-593D59D5D605}" srcOrd="3" destOrd="0" presId="urn:microsoft.com/office/officeart/2005/8/layout/default"/>
    <dgm:cxn modelId="{BED73270-12CE-40D7-B2DB-3524A56DC650}" type="presParOf" srcId="{2786F6B7-2D88-406D-A6E6-D8B3CC0FF84A}" destId="{54EE5962-6B50-4EFA-A8AC-62736875F1C3}" srcOrd="4" destOrd="0" presId="urn:microsoft.com/office/officeart/2005/8/layout/default"/>
    <dgm:cxn modelId="{5634E685-FC25-4B26-A606-F5343A0FB22A}" type="presParOf" srcId="{2786F6B7-2D88-406D-A6E6-D8B3CC0FF84A}" destId="{08213050-8D66-45A1-8F22-44B37BB7D714}" srcOrd="5" destOrd="0" presId="urn:microsoft.com/office/officeart/2005/8/layout/default"/>
    <dgm:cxn modelId="{989CBBEE-A121-41ED-A721-652B3D5EE81B}" type="presParOf" srcId="{2786F6B7-2D88-406D-A6E6-D8B3CC0FF84A}" destId="{944E805A-6AF2-45E7-9B76-51E967974544}" srcOrd="6" destOrd="0" presId="urn:microsoft.com/office/officeart/2005/8/layout/default"/>
    <dgm:cxn modelId="{DE2170E6-ACCA-4A33-AAE9-1203A008AC47}" type="presParOf" srcId="{2786F6B7-2D88-406D-A6E6-D8B3CC0FF84A}" destId="{935128A4-90FB-49A9-85FB-3B7CE5924CD6}" srcOrd="7" destOrd="0" presId="urn:microsoft.com/office/officeart/2005/8/layout/default"/>
    <dgm:cxn modelId="{D72D88B5-9DF3-4E99-B756-472BF4C96C29}" type="presParOf" srcId="{2786F6B7-2D88-406D-A6E6-D8B3CC0FF84A}" destId="{C0891C01-AAA0-4D98-95B3-CDAB22496C91}" srcOrd="8" destOrd="0" presId="urn:microsoft.com/office/officeart/2005/8/layout/default"/>
    <dgm:cxn modelId="{640B3E25-BB3D-4340-86CF-BE9F76A2A479}" type="presParOf" srcId="{2786F6B7-2D88-406D-A6E6-D8B3CC0FF84A}" destId="{CB4C1AF3-E9EE-4128-B20D-64A231B1F00C}" srcOrd="9" destOrd="0" presId="urn:microsoft.com/office/officeart/2005/8/layout/default"/>
    <dgm:cxn modelId="{F4838B76-84EE-4161-BD94-E383AFE7268E}" type="presParOf" srcId="{2786F6B7-2D88-406D-A6E6-D8B3CC0FF84A}" destId="{79183A35-B0C3-444C-BC3B-8E54D982D011}" srcOrd="10" destOrd="0" presId="urn:microsoft.com/office/officeart/2005/8/layout/default"/>
    <dgm:cxn modelId="{DA92E860-C1CD-420A-B927-3EAA0E2051B1}" type="presParOf" srcId="{2786F6B7-2D88-406D-A6E6-D8B3CC0FF84A}" destId="{E1000C1C-F071-4D8D-AFB8-AD754A4A89F2}" srcOrd="11" destOrd="0" presId="urn:microsoft.com/office/officeart/2005/8/layout/default"/>
    <dgm:cxn modelId="{ADBB09AB-0365-49F8-9F3B-5C3113C9CCA0}" type="presParOf" srcId="{2786F6B7-2D88-406D-A6E6-D8B3CC0FF84A}" destId="{F30A0BFA-114D-44F0-9F03-61A3E0623A6E}" srcOrd="12" destOrd="0" presId="urn:microsoft.com/office/officeart/2005/8/layout/default"/>
    <dgm:cxn modelId="{61496601-B6CB-420F-ADE0-82AAEA1339D1}" type="presParOf" srcId="{2786F6B7-2D88-406D-A6E6-D8B3CC0FF84A}" destId="{5B736262-2081-4595-8295-3E9B55AD7C18}" srcOrd="13" destOrd="0" presId="urn:microsoft.com/office/officeart/2005/8/layout/default"/>
    <dgm:cxn modelId="{27256DF2-B10C-43DE-A2DF-F307D0E76D1C}" type="presParOf" srcId="{2786F6B7-2D88-406D-A6E6-D8B3CC0FF84A}" destId="{0C96A9E7-FD33-4403-A11C-CD599C43CFF6}" srcOrd="14" destOrd="0" presId="urn:microsoft.com/office/officeart/2005/8/layout/default"/>
    <dgm:cxn modelId="{52024E50-5881-42F0-8A7A-80DFCCC1C9A7}" type="presParOf" srcId="{2786F6B7-2D88-406D-A6E6-D8B3CC0FF84A}" destId="{BF940611-837B-4419-AAAA-88405D4167AB}" srcOrd="15" destOrd="0" presId="urn:microsoft.com/office/officeart/2005/8/layout/default"/>
    <dgm:cxn modelId="{F1367D06-1D80-4969-94C4-D43C95AB919A}" type="presParOf" srcId="{2786F6B7-2D88-406D-A6E6-D8B3CC0FF84A}" destId="{B9CD0B70-E3B0-4F5F-B03A-EBFC05E88F81}" srcOrd="16" destOrd="0" presId="urn:microsoft.com/office/officeart/2005/8/layout/default"/>
    <dgm:cxn modelId="{8308EFCA-DEE8-4043-AD69-1B4113EA1949}" type="presParOf" srcId="{2786F6B7-2D88-406D-A6E6-D8B3CC0FF84A}" destId="{91C88BEF-CE91-4266-8976-804B40A099F7}" srcOrd="17" destOrd="0" presId="urn:microsoft.com/office/officeart/2005/8/layout/default"/>
    <dgm:cxn modelId="{744DD451-B6A2-4B76-B7A4-47B3C3CA7F26}" type="presParOf" srcId="{2786F6B7-2D88-406D-A6E6-D8B3CC0FF84A}" destId="{6AE09694-0375-46FA-8161-FD17E0B18849}" srcOrd="18" destOrd="0" presId="urn:microsoft.com/office/officeart/2005/8/layout/default"/>
    <dgm:cxn modelId="{B2F6C914-4452-46EC-BD96-B479B61CCE40}" type="presParOf" srcId="{2786F6B7-2D88-406D-A6E6-D8B3CC0FF84A}" destId="{E982870D-B2C5-44D7-A46A-C171596D5546}" srcOrd="19" destOrd="0" presId="urn:microsoft.com/office/officeart/2005/8/layout/default"/>
    <dgm:cxn modelId="{D5182C17-A17F-4AD4-8E68-1EDBD5CEE185}" type="presParOf" srcId="{2786F6B7-2D88-406D-A6E6-D8B3CC0FF84A}" destId="{175FA496-49DF-4C55-80BD-9D3CA7141129}" srcOrd="20" destOrd="0" presId="urn:microsoft.com/office/officeart/2005/8/layout/default"/>
    <dgm:cxn modelId="{4009A4F5-0307-43E8-9ACB-90ABDE910BE3}" type="presParOf" srcId="{2786F6B7-2D88-406D-A6E6-D8B3CC0FF84A}" destId="{A0AD43BB-04B6-4500-B3E3-4A54BBCB8D70}" srcOrd="21" destOrd="0" presId="urn:microsoft.com/office/officeart/2005/8/layout/default"/>
    <dgm:cxn modelId="{144A2A0D-6CD6-4000-960E-4B446DE0663F}" type="presParOf" srcId="{2786F6B7-2D88-406D-A6E6-D8B3CC0FF84A}" destId="{7CB2E289-81FC-4686-988C-9B768BB06DC8}" srcOrd="22" destOrd="0" presId="urn:microsoft.com/office/officeart/2005/8/layout/default"/>
    <dgm:cxn modelId="{0B3B23E7-EEC0-4D95-93FE-B2E8B27FDEB0}" type="presParOf" srcId="{2786F6B7-2D88-406D-A6E6-D8B3CC0FF84A}" destId="{74EEC83F-D118-4451-AB48-A3A460C9195E}" srcOrd="23" destOrd="0" presId="urn:microsoft.com/office/officeart/2005/8/layout/default"/>
    <dgm:cxn modelId="{16D467BC-E4C8-42EF-B8A8-001D81DFA064}" type="presParOf" srcId="{2786F6B7-2D88-406D-A6E6-D8B3CC0FF84A}" destId="{9326DC7B-2076-4F86-9975-5212D24ED68E}" srcOrd="24" destOrd="0" presId="urn:microsoft.com/office/officeart/2005/8/layout/default"/>
    <dgm:cxn modelId="{53383C96-E8D2-41B7-90CF-A59A878975D0}" type="presParOf" srcId="{2786F6B7-2D88-406D-A6E6-D8B3CC0FF84A}" destId="{ECC31A90-3924-43DA-B1AF-97B63999EC96}" srcOrd="25" destOrd="0" presId="urn:microsoft.com/office/officeart/2005/8/layout/default"/>
    <dgm:cxn modelId="{5AE96FDB-1A07-4124-A139-498F7A43545D}" type="presParOf" srcId="{2786F6B7-2D88-406D-A6E6-D8B3CC0FF84A}" destId="{C077237D-AF36-4B42-A6C0-D913F8C80C65}"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831BF-864F-4D23-827D-2AE4E534CB3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C05F2E4-47EF-4053-B619-CECDC284AB20}">
      <dgm:prSet/>
      <dgm:spPr/>
      <dgm:t>
        <a:bodyPr/>
        <a:lstStyle/>
        <a:p>
          <a:r>
            <a:rPr lang="en-US" dirty="0"/>
            <a:t>Job: </a:t>
          </a:r>
        </a:p>
        <a:p>
          <a:r>
            <a:rPr lang="en-US" dirty="0"/>
            <a:t>c. 1440 – 950 B.C.</a:t>
          </a:r>
        </a:p>
      </dgm:t>
    </dgm:pt>
    <dgm:pt modelId="{1EF71AE2-6E10-443A-B6B0-79096C2C8C83}" type="parTrans" cxnId="{84E1A744-31A9-4168-ABED-6BEE09439E1C}">
      <dgm:prSet/>
      <dgm:spPr/>
      <dgm:t>
        <a:bodyPr/>
        <a:lstStyle/>
        <a:p>
          <a:endParaRPr lang="en-US"/>
        </a:p>
      </dgm:t>
    </dgm:pt>
    <dgm:pt modelId="{D504D84C-7F9E-403E-9198-63E93BFD4F7E}" type="sibTrans" cxnId="{84E1A744-31A9-4168-ABED-6BEE09439E1C}">
      <dgm:prSet/>
      <dgm:spPr/>
      <dgm:t>
        <a:bodyPr/>
        <a:lstStyle/>
        <a:p>
          <a:endParaRPr lang="en-US"/>
        </a:p>
      </dgm:t>
    </dgm:pt>
    <dgm:pt modelId="{264966AA-1594-4B18-958D-BBC1D04619BC}">
      <dgm:prSet/>
      <dgm:spPr/>
      <dgm:t>
        <a:bodyPr/>
        <a:lstStyle/>
        <a:p>
          <a:r>
            <a:rPr lang="en-US" dirty="0"/>
            <a:t>Psalms: </a:t>
          </a:r>
        </a:p>
        <a:p>
          <a:r>
            <a:rPr lang="en-US" dirty="0"/>
            <a:t>c. 1410-500 B.C.</a:t>
          </a:r>
        </a:p>
      </dgm:t>
    </dgm:pt>
    <dgm:pt modelId="{C8738D5F-CC6B-48D1-8923-852B794635E8}" type="parTrans" cxnId="{D2D0DFAB-A665-41C0-A232-11E105F93C95}">
      <dgm:prSet/>
      <dgm:spPr/>
      <dgm:t>
        <a:bodyPr/>
        <a:lstStyle/>
        <a:p>
          <a:endParaRPr lang="en-US"/>
        </a:p>
      </dgm:t>
    </dgm:pt>
    <dgm:pt modelId="{87853DBC-D8A7-4314-A71B-6D5345892B60}" type="sibTrans" cxnId="{D2D0DFAB-A665-41C0-A232-11E105F93C95}">
      <dgm:prSet/>
      <dgm:spPr/>
      <dgm:t>
        <a:bodyPr/>
        <a:lstStyle/>
        <a:p>
          <a:endParaRPr lang="en-US"/>
        </a:p>
      </dgm:t>
    </dgm:pt>
    <dgm:pt modelId="{864F2096-B057-480D-9ED3-26067AF0DE5C}">
      <dgm:prSet/>
      <dgm:spPr/>
      <dgm:t>
        <a:bodyPr/>
        <a:lstStyle/>
        <a:p>
          <a:r>
            <a:rPr lang="en-US" dirty="0"/>
            <a:t>Proverbs and Song of Solomon: </a:t>
          </a:r>
        </a:p>
        <a:p>
          <a:r>
            <a:rPr lang="en-US" dirty="0"/>
            <a:t>c. 965 B.C.</a:t>
          </a:r>
        </a:p>
      </dgm:t>
    </dgm:pt>
    <dgm:pt modelId="{7CF368EE-C173-4CA7-B9F4-7F0EA21DE09E}" type="parTrans" cxnId="{AE7E9DDC-0CC6-4F99-9545-0978AF84E4F0}">
      <dgm:prSet/>
      <dgm:spPr/>
      <dgm:t>
        <a:bodyPr/>
        <a:lstStyle/>
        <a:p>
          <a:endParaRPr lang="en-US"/>
        </a:p>
      </dgm:t>
    </dgm:pt>
    <dgm:pt modelId="{54102EED-D018-4FAB-A4AF-7D84D0B17ED2}" type="sibTrans" cxnId="{AE7E9DDC-0CC6-4F99-9545-0978AF84E4F0}">
      <dgm:prSet/>
      <dgm:spPr/>
      <dgm:t>
        <a:bodyPr/>
        <a:lstStyle/>
        <a:p>
          <a:endParaRPr lang="en-US"/>
        </a:p>
      </dgm:t>
    </dgm:pt>
    <dgm:pt modelId="{FD7ACDD6-1D95-4031-AB91-863C93F0BC07}">
      <dgm:prSet/>
      <dgm:spPr/>
      <dgm:t>
        <a:bodyPr/>
        <a:lstStyle/>
        <a:p>
          <a:r>
            <a:rPr lang="en-US" dirty="0"/>
            <a:t>Ecclesiastes: </a:t>
          </a:r>
        </a:p>
        <a:p>
          <a:r>
            <a:rPr lang="en-US" dirty="0"/>
            <a:t>c. 930 B.C.</a:t>
          </a:r>
        </a:p>
      </dgm:t>
    </dgm:pt>
    <dgm:pt modelId="{E1500B85-7659-4384-9C25-32197803BD8F}" type="parTrans" cxnId="{C796FB3B-5083-4915-89F9-484AB960644F}">
      <dgm:prSet/>
      <dgm:spPr/>
      <dgm:t>
        <a:bodyPr/>
        <a:lstStyle/>
        <a:p>
          <a:endParaRPr lang="en-US"/>
        </a:p>
      </dgm:t>
    </dgm:pt>
    <dgm:pt modelId="{3C2966E4-2EF3-4AF6-8BF5-433C1E0CFE55}" type="sibTrans" cxnId="{C796FB3B-5083-4915-89F9-484AB960644F}">
      <dgm:prSet/>
      <dgm:spPr/>
      <dgm:t>
        <a:bodyPr/>
        <a:lstStyle/>
        <a:p>
          <a:endParaRPr lang="en-US"/>
        </a:p>
      </dgm:t>
    </dgm:pt>
    <dgm:pt modelId="{201133CE-942C-456C-A7AC-87A45813E850}">
      <dgm:prSet/>
      <dgm:spPr/>
      <dgm:t>
        <a:bodyPr/>
        <a:lstStyle/>
        <a:p>
          <a:r>
            <a:rPr lang="en-US" dirty="0"/>
            <a:t>Obadiah: </a:t>
          </a:r>
        </a:p>
        <a:p>
          <a:r>
            <a:rPr lang="en-US" dirty="0"/>
            <a:t>c. 848-840 B.C.</a:t>
          </a:r>
        </a:p>
      </dgm:t>
    </dgm:pt>
    <dgm:pt modelId="{4F05A134-C032-484A-9107-76C3653BB4DB}" type="parTrans" cxnId="{8FEB3F5D-2D11-43C1-8DBA-E907057585AA}">
      <dgm:prSet/>
      <dgm:spPr/>
      <dgm:t>
        <a:bodyPr/>
        <a:lstStyle/>
        <a:p>
          <a:endParaRPr lang="en-US"/>
        </a:p>
      </dgm:t>
    </dgm:pt>
    <dgm:pt modelId="{0C767085-BD22-41A1-8C4B-DB0A7B67681E}" type="sibTrans" cxnId="{8FEB3F5D-2D11-43C1-8DBA-E907057585AA}">
      <dgm:prSet/>
      <dgm:spPr/>
      <dgm:t>
        <a:bodyPr/>
        <a:lstStyle/>
        <a:p>
          <a:endParaRPr lang="en-US"/>
        </a:p>
      </dgm:t>
    </dgm:pt>
    <dgm:pt modelId="{07057D0B-4699-427F-A274-DB2B677E4B50}">
      <dgm:prSet/>
      <dgm:spPr/>
      <dgm:t>
        <a:bodyPr/>
        <a:lstStyle/>
        <a:p>
          <a:r>
            <a:rPr lang="en-US" dirty="0"/>
            <a:t>Joel: </a:t>
          </a:r>
        </a:p>
        <a:p>
          <a:r>
            <a:rPr lang="en-US" dirty="0"/>
            <a:t>c. 835 – 796 B.C</a:t>
          </a:r>
        </a:p>
      </dgm:t>
    </dgm:pt>
    <dgm:pt modelId="{C8AC7840-3899-4874-ABDD-782065292232}" type="parTrans" cxnId="{C8FDDF99-874B-42EC-A94D-1A8317189E25}">
      <dgm:prSet/>
      <dgm:spPr/>
      <dgm:t>
        <a:bodyPr/>
        <a:lstStyle/>
        <a:p>
          <a:endParaRPr lang="en-US"/>
        </a:p>
      </dgm:t>
    </dgm:pt>
    <dgm:pt modelId="{484508EA-D9CA-46A7-A591-89BAB202F36B}" type="sibTrans" cxnId="{C8FDDF99-874B-42EC-A94D-1A8317189E25}">
      <dgm:prSet/>
      <dgm:spPr/>
      <dgm:t>
        <a:bodyPr/>
        <a:lstStyle/>
        <a:p>
          <a:endParaRPr lang="en-US"/>
        </a:p>
      </dgm:t>
    </dgm:pt>
    <dgm:pt modelId="{B53A9213-93DE-4699-8F18-0E1D78AF46FB}">
      <dgm:prSet/>
      <dgm:spPr/>
      <dgm:t>
        <a:bodyPr/>
        <a:lstStyle/>
        <a:p>
          <a:r>
            <a:rPr lang="en-US" b="0" dirty="0"/>
            <a:t>Jonah</a:t>
          </a:r>
        </a:p>
        <a:p>
          <a:r>
            <a:rPr lang="en-US" dirty="0"/>
            <a:t>c. 790 – 739 B.C.</a:t>
          </a:r>
        </a:p>
      </dgm:t>
    </dgm:pt>
    <dgm:pt modelId="{772C920D-C399-4DF4-BBB0-8C0389A2D28C}" type="parTrans" cxnId="{B1950100-C646-44BD-AED1-0D381A31740D}">
      <dgm:prSet/>
      <dgm:spPr/>
      <dgm:t>
        <a:bodyPr/>
        <a:lstStyle/>
        <a:p>
          <a:endParaRPr lang="en-US"/>
        </a:p>
      </dgm:t>
    </dgm:pt>
    <dgm:pt modelId="{A27C8B2F-3551-436C-B98B-702161025394}" type="sibTrans" cxnId="{B1950100-C646-44BD-AED1-0D381A31740D}">
      <dgm:prSet/>
      <dgm:spPr/>
      <dgm:t>
        <a:bodyPr/>
        <a:lstStyle/>
        <a:p>
          <a:endParaRPr lang="en-US"/>
        </a:p>
      </dgm:t>
    </dgm:pt>
    <dgm:pt modelId="{EA1AA72F-1755-4906-97CF-68E281C7A52F}">
      <dgm:prSet/>
      <dgm:spPr/>
      <dgm:t>
        <a:bodyPr/>
        <a:lstStyle/>
        <a:p>
          <a:r>
            <a:rPr lang="en-US" dirty="0"/>
            <a:t>Isaiah and Micah: </a:t>
          </a:r>
        </a:p>
        <a:p>
          <a:r>
            <a:rPr lang="en-US" dirty="0"/>
            <a:t>c. 739 – 681 B.C.</a:t>
          </a:r>
        </a:p>
      </dgm:t>
    </dgm:pt>
    <dgm:pt modelId="{03834475-4DBA-48E3-AF95-5EF52BDA6761}" type="parTrans" cxnId="{75D6215F-9704-4229-B781-0535A3594118}">
      <dgm:prSet/>
      <dgm:spPr/>
      <dgm:t>
        <a:bodyPr/>
        <a:lstStyle/>
        <a:p>
          <a:endParaRPr lang="en-US"/>
        </a:p>
      </dgm:t>
    </dgm:pt>
    <dgm:pt modelId="{A6DC4722-62BD-41EA-AEE0-BF5610F64002}" type="sibTrans" cxnId="{75D6215F-9704-4229-B781-0535A3594118}">
      <dgm:prSet/>
      <dgm:spPr/>
      <dgm:t>
        <a:bodyPr/>
        <a:lstStyle/>
        <a:p>
          <a:endParaRPr lang="en-US"/>
        </a:p>
      </dgm:t>
    </dgm:pt>
    <dgm:pt modelId="{28314665-CD33-4728-A73B-461151AF20D6}">
      <dgm:prSet/>
      <dgm:spPr/>
      <dgm:t>
        <a:bodyPr/>
        <a:lstStyle/>
        <a:p>
          <a:r>
            <a:rPr lang="en-US" dirty="0"/>
            <a:t>Nahum: </a:t>
          </a:r>
        </a:p>
        <a:p>
          <a:r>
            <a:rPr lang="en-US" dirty="0"/>
            <a:t>c. 663–612 B.C.</a:t>
          </a:r>
        </a:p>
      </dgm:t>
    </dgm:pt>
    <dgm:pt modelId="{8CA04F74-942F-437B-A5D0-372E8F8B95AA}" type="parTrans" cxnId="{8938B6DF-BBA4-4B7F-9FDB-F79E6DE8783F}">
      <dgm:prSet/>
      <dgm:spPr/>
      <dgm:t>
        <a:bodyPr/>
        <a:lstStyle/>
        <a:p>
          <a:endParaRPr lang="en-US"/>
        </a:p>
      </dgm:t>
    </dgm:pt>
    <dgm:pt modelId="{1085DAFD-F7EF-40AA-A36B-8F19523CA089}" type="sibTrans" cxnId="{8938B6DF-BBA4-4B7F-9FDB-F79E6DE8783F}">
      <dgm:prSet/>
      <dgm:spPr/>
      <dgm:t>
        <a:bodyPr/>
        <a:lstStyle/>
        <a:p>
          <a:endParaRPr lang="en-US"/>
        </a:p>
      </dgm:t>
    </dgm:pt>
    <dgm:pt modelId="{D55B9ED3-6A8F-4AB8-BFD4-21F7DF55E9FC}">
      <dgm:prSet/>
      <dgm:spPr/>
      <dgm:t>
        <a:bodyPr/>
        <a:lstStyle/>
        <a:p>
          <a:r>
            <a:rPr lang="en-US" dirty="0"/>
            <a:t>Habakkuk and Zephaniah: </a:t>
          </a:r>
        </a:p>
        <a:p>
          <a:r>
            <a:rPr lang="en-US" dirty="0"/>
            <a:t>c. 635-605 B.C</a:t>
          </a:r>
          <a:endParaRPr lang="en-US" b="0" dirty="0"/>
        </a:p>
      </dgm:t>
    </dgm:pt>
    <dgm:pt modelId="{FCC2FC73-3B36-46C7-87D9-3C4D11539192}" type="parTrans" cxnId="{98CE6C92-6C75-49F4-A57F-D051E44D2325}">
      <dgm:prSet/>
      <dgm:spPr/>
      <dgm:t>
        <a:bodyPr/>
        <a:lstStyle/>
        <a:p>
          <a:endParaRPr lang="en-US"/>
        </a:p>
      </dgm:t>
    </dgm:pt>
    <dgm:pt modelId="{D44F7AB7-60C0-4098-B283-9657F8C82416}" type="sibTrans" cxnId="{98CE6C92-6C75-49F4-A57F-D051E44D2325}">
      <dgm:prSet/>
      <dgm:spPr/>
      <dgm:t>
        <a:bodyPr/>
        <a:lstStyle/>
        <a:p>
          <a:endParaRPr lang="en-US"/>
        </a:p>
      </dgm:t>
    </dgm:pt>
    <dgm:pt modelId="{CD799DDF-E63A-4AEF-8FAF-6307033A7336}">
      <dgm:prSet/>
      <dgm:spPr/>
      <dgm:t>
        <a:bodyPr/>
        <a:lstStyle/>
        <a:p>
          <a:r>
            <a:rPr lang="en-US" dirty="0"/>
            <a:t>Jeremiah and Lamentations</a:t>
          </a:r>
        </a:p>
        <a:p>
          <a:r>
            <a:rPr lang="en-US" dirty="0"/>
            <a:t>c. 630-575 B.C.</a:t>
          </a:r>
          <a:endParaRPr lang="en-US" b="0" dirty="0"/>
        </a:p>
      </dgm:t>
    </dgm:pt>
    <dgm:pt modelId="{1BF036C4-3BA2-4ED5-A089-C0C68C1C4AB1}" type="parTrans" cxnId="{13D1696E-B47A-4D10-AE40-351977A3855D}">
      <dgm:prSet/>
      <dgm:spPr/>
      <dgm:t>
        <a:bodyPr/>
        <a:lstStyle/>
        <a:p>
          <a:endParaRPr lang="en-US"/>
        </a:p>
      </dgm:t>
    </dgm:pt>
    <dgm:pt modelId="{64087D24-CC2B-436C-AF6C-2DFF72AF3129}" type="sibTrans" cxnId="{13D1696E-B47A-4D10-AE40-351977A3855D}">
      <dgm:prSet/>
      <dgm:spPr/>
      <dgm:t>
        <a:bodyPr/>
        <a:lstStyle/>
        <a:p>
          <a:endParaRPr lang="en-US"/>
        </a:p>
      </dgm:t>
    </dgm:pt>
    <dgm:pt modelId="{D0C11DE3-06E6-4523-9C00-947D776400BC}">
      <dgm:prSet/>
      <dgm:spPr/>
      <dgm:t>
        <a:bodyPr/>
        <a:lstStyle/>
        <a:p>
          <a:r>
            <a:rPr lang="en-US" b="0" dirty="0"/>
            <a:t>Ezekiel and Daniel: </a:t>
          </a:r>
        </a:p>
        <a:p>
          <a:r>
            <a:rPr lang="en-US" b="0" dirty="0"/>
            <a:t>c. 593 – 530 B.C.</a:t>
          </a:r>
        </a:p>
      </dgm:t>
    </dgm:pt>
    <dgm:pt modelId="{691FAAFB-6E4E-4F7D-B354-451F3FBDD165}" type="parTrans" cxnId="{AC31D86F-CC49-4FD0-9348-5312C5C91764}">
      <dgm:prSet/>
      <dgm:spPr/>
      <dgm:t>
        <a:bodyPr/>
        <a:lstStyle/>
        <a:p>
          <a:endParaRPr lang="en-US"/>
        </a:p>
      </dgm:t>
    </dgm:pt>
    <dgm:pt modelId="{D6A65B44-16F9-4CFF-9998-354964FFA1F9}" type="sibTrans" cxnId="{AC31D86F-CC49-4FD0-9348-5312C5C91764}">
      <dgm:prSet/>
      <dgm:spPr/>
      <dgm:t>
        <a:bodyPr/>
        <a:lstStyle/>
        <a:p>
          <a:endParaRPr lang="en-US"/>
        </a:p>
      </dgm:t>
    </dgm:pt>
    <dgm:pt modelId="{4FBD72AF-4850-45BC-AA1B-1F0D42B7C0EB}">
      <dgm:prSet/>
      <dgm:spPr/>
      <dgm:t>
        <a:bodyPr/>
        <a:lstStyle/>
        <a:p>
          <a:r>
            <a:rPr lang="en-US" b="0" dirty="0"/>
            <a:t>Haggai and Zechariah</a:t>
          </a:r>
        </a:p>
        <a:p>
          <a:r>
            <a:rPr lang="en-US" b="0" dirty="0"/>
            <a:t>c. 520-470 B.C.</a:t>
          </a:r>
        </a:p>
      </dgm:t>
    </dgm:pt>
    <dgm:pt modelId="{C4A174C8-84C0-44FA-B86E-EBF030A1F88A}" type="parTrans" cxnId="{734705D2-5012-4FE2-A113-04E8036CF419}">
      <dgm:prSet/>
      <dgm:spPr/>
      <dgm:t>
        <a:bodyPr/>
        <a:lstStyle/>
        <a:p>
          <a:endParaRPr lang="en-US"/>
        </a:p>
      </dgm:t>
    </dgm:pt>
    <dgm:pt modelId="{DE0AA3B9-105F-4E38-80DC-A20891C0C514}" type="sibTrans" cxnId="{734705D2-5012-4FE2-A113-04E8036CF419}">
      <dgm:prSet/>
      <dgm:spPr/>
      <dgm:t>
        <a:bodyPr/>
        <a:lstStyle/>
        <a:p>
          <a:endParaRPr lang="en-US"/>
        </a:p>
      </dgm:t>
    </dgm:pt>
    <dgm:pt modelId="{F929BDE3-DC3D-4155-B467-8906A845D60C}">
      <dgm:prSet/>
      <dgm:spPr/>
      <dgm:t>
        <a:bodyPr/>
        <a:lstStyle/>
        <a:p>
          <a:r>
            <a:rPr lang="en-US" b="0" dirty="0"/>
            <a:t>Malachi</a:t>
          </a:r>
        </a:p>
        <a:p>
          <a:r>
            <a:rPr lang="en-US" b="0" dirty="0"/>
            <a:t>c. 440 – 400 B.C.</a:t>
          </a:r>
        </a:p>
      </dgm:t>
    </dgm:pt>
    <dgm:pt modelId="{D3F15A05-6644-4033-9917-A67ED9F4F1BF}" type="parTrans" cxnId="{8DA0EFC5-8281-4F82-AFE2-0384F9EB8B79}">
      <dgm:prSet/>
      <dgm:spPr/>
      <dgm:t>
        <a:bodyPr/>
        <a:lstStyle/>
        <a:p>
          <a:endParaRPr lang="en-US"/>
        </a:p>
      </dgm:t>
    </dgm:pt>
    <dgm:pt modelId="{41BEDE47-F01B-43DD-9A39-AA9EDAB449FA}" type="sibTrans" cxnId="{8DA0EFC5-8281-4F82-AFE2-0384F9EB8B79}">
      <dgm:prSet/>
      <dgm:spPr/>
      <dgm:t>
        <a:bodyPr/>
        <a:lstStyle/>
        <a:p>
          <a:endParaRPr lang="en-US"/>
        </a:p>
      </dgm:t>
    </dgm:pt>
    <dgm:pt modelId="{98AA84E2-B7A9-4867-845C-0A8567A0428A}">
      <dgm:prSet/>
      <dgm:spPr/>
      <dgm:t>
        <a:bodyPr/>
        <a:lstStyle/>
        <a:p>
          <a:r>
            <a:rPr lang="en-US" dirty="0"/>
            <a:t>Hosea and Amos: </a:t>
          </a:r>
        </a:p>
        <a:p>
          <a:r>
            <a:rPr lang="en-US" dirty="0"/>
            <a:t>c. 760 -725 B.C.</a:t>
          </a:r>
        </a:p>
      </dgm:t>
    </dgm:pt>
    <dgm:pt modelId="{7CF9385F-3085-4315-BB8B-D10E0896C583}" type="parTrans" cxnId="{7E8968A2-41A0-4A65-BC57-B7112E61706B}">
      <dgm:prSet/>
      <dgm:spPr/>
      <dgm:t>
        <a:bodyPr/>
        <a:lstStyle/>
        <a:p>
          <a:endParaRPr lang="en-US"/>
        </a:p>
      </dgm:t>
    </dgm:pt>
    <dgm:pt modelId="{58954F3E-E73E-47ED-9EFE-8C81BE7D5271}" type="sibTrans" cxnId="{7E8968A2-41A0-4A65-BC57-B7112E61706B}">
      <dgm:prSet/>
      <dgm:spPr/>
      <dgm:t>
        <a:bodyPr/>
        <a:lstStyle/>
        <a:p>
          <a:endParaRPr lang="en-US"/>
        </a:p>
      </dgm:t>
    </dgm:pt>
    <dgm:pt modelId="{2E40355C-AEF1-40AF-B5B3-2B36746A5EE7}" type="pres">
      <dgm:prSet presAssocID="{195831BF-864F-4D23-827D-2AE4E534CB36}" presName="diagram" presStyleCnt="0">
        <dgm:presLayoutVars>
          <dgm:dir/>
          <dgm:resizeHandles val="exact"/>
        </dgm:presLayoutVars>
      </dgm:prSet>
      <dgm:spPr/>
    </dgm:pt>
    <dgm:pt modelId="{41213336-741A-47EA-A7D1-AF112B4DC426}" type="pres">
      <dgm:prSet presAssocID="{BC05F2E4-47EF-4053-B619-CECDC284AB20}" presName="node" presStyleLbl="node1" presStyleIdx="0" presStyleCnt="15" custScaleX="117101" custLinFactNeighborX="-1602">
        <dgm:presLayoutVars>
          <dgm:bulletEnabled val="1"/>
        </dgm:presLayoutVars>
      </dgm:prSet>
      <dgm:spPr/>
    </dgm:pt>
    <dgm:pt modelId="{BB9576BC-C478-4CF7-A5CD-E7B64302CEB1}" type="pres">
      <dgm:prSet presAssocID="{D504D84C-7F9E-403E-9198-63E93BFD4F7E}" presName="sibTrans" presStyleCnt="0"/>
      <dgm:spPr/>
    </dgm:pt>
    <dgm:pt modelId="{E41E4CE5-3F9A-4DCB-A004-630D56FC6DC8}" type="pres">
      <dgm:prSet presAssocID="{264966AA-1594-4B18-958D-BBC1D04619BC}" presName="node" presStyleLbl="node1" presStyleIdx="1" presStyleCnt="15" custScaleX="117101" custLinFactNeighborX="-1602">
        <dgm:presLayoutVars>
          <dgm:bulletEnabled val="1"/>
        </dgm:presLayoutVars>
      </dgm:prSet>
      <dgm:spPr/>
    </dgm:pt>
    <dgm:pt modelId="{E218BD52-AB6E-4AF5-BD74-7C9816573285}" type="pres">
      <dgm:prSet presAssocID="{87853DBC-D8A7-4314-A71B-6D5345892B60}" presName="sibTrans" presStyleCnt="0"/>
      <dgm:spPr/>
    </dgm:pt>
    <dgm:pt modelId="{5CAB4C11-5B42-4FA9-AFF7-C4436988DC7F}" type="pres">
      <dgm:prSet presAssocID="{864F2096-B057-480D-9ED3-26067AF0DE5C}" presName="node" presStyleLbl="node1" presStyleIdx="2" presStyleCnt="15" custScaleX="117101" custLinFactNeighborX="-1602">
        <dgm:presLayoutVars>
          <dgm:bulletEnabled val="1"/>
        </dgm:presLayoutVars>
      </dgm:prSet>
      <dgm:spPr/>
    </dgm:pt>
    <dgm:pt modelId="{8B410A0C-B02C-427B-8ABE-267AFA12FBDC}" type="pres">
      <dgm:prSet presAssocID="{54102EED-D018-4FAB-A4AF-7D84D0B17ED2}" presName="sibTrans" presStyleCnt="0"/>
      <dgm:spPr/>
    </dgm:pt>
    <dgm:pt modelId="{93649043-6831-4094-A763-9504FB733BF0}" type="pres">
      <dgm:prSet presAssocID="{FD7ACDD6-1D95-4031-AB91-863C93F0BC07}" presName="node" presStyleLbl="node1" presStyleIdx="3" presStyleCnt="15" custScaleX="117101" custLinFactNeighborX="-1602">
        <dgm:presLayoutVars>
          <dgm:bulletEnabled val="1"/>
        </dgm:presLayoutVars>
      </dgm:prSet>
      <dgm:spPr/>
    </dgm:pt>
    <dgm:pt modelId="{4DA0972C-B84F-407A-966F-E8AD317ED6A3}" type="pres">
      <dgm:prSet presAssocID="{3C2966E4-2EF3-4AF6-8BF5-433C1E0CFE55}" presName="sibTrans" presStyleCnt="0"/>
      <dgm:spPr/>
    </dgm:pt>
    <dgm:pt modelId="{CEB3774B-8160-4D73-BD40-D6E82F6BC715}" type="pres">
      <dgm:prSet presAssocID="{201133CE-942C-456C-A7AC-87A45813E850}" presName="node" presStyleLbl="node1" presStyleIdx="4" presStyleCnt="15" custScaleX="117101" custLinFactNeighborX="-1602">
        <dgm:presLayoutVars>
          <dgm:bulletEnabled val="1"/>
        </dgm:presLayoutVars>
      </dgm:prSet>
      <dgm:spPr/>
    </dgm:pt>
    <dgm:pt modelId="{32482838-B929-4579-8209-99A85297DE38}" type="pres">
      <dgm:prSet presAssocID="{0C767085-BD22-41A1-8C4B-DB0A7B67681E}" presName="sibTrans" presStyleCnt="0"/>
      <dgm:spPr/>
    </dgm:pt>
    <dgm:pt modelId="{DB4087B0-C65A-4D58-9919-E944CAEA3E42}" type="pres">
      <dgm:prSet presAssocID="{07057D0B-4699-427F-A274-DB2B677E4B50}" presName="node" presStyleLbl="node1" presStyleIdx="5" presStyleCnt="15" custScaleX="117101" custLinFactNeighborX="-1602">
        <dgm:presLayoutVars>
          <dgm:bulletEnabled val="1"/>
        </dgm:presLayoutVars>
      </dgm:prSet>
      <dgm:spPr/>
    </dgm:pt>
    <dgm:pt modelId="{27DC40C2-C761-47A3-A0FA-D98A12A27025}" type="pres">
      <dgm:prSet presAssocID="{484508EA-D9CA-46A7-A591-89BAB202F36B}" presName="sibTrans" presStyleCnt="0"/>
      <dgm:spPr/>
    </dgm:pt>
    <dgm:pt modelId="{AE198FB6-B2D3-4077-ABC5-2B4ECF0A568D}" type="pres">
      <dgm:prSet presAssocID="{B53A9213-93DE-4699-8F18-0E1D78AF46FB}" presName="node" presStyleLbl="node1" presStyleIdx="6" presStyleCnt="15" custScaleX="117101" custLinFactNeighborX="-1602">
        <dgm:presLayoutVars>
          <dgm:bulletEnabled val="1"/>
        </dgm:presLayoutVars>
      </dgm:prSet>
      <dgm:spPr/>
    </dgm:pt>
    <dgm:pt modelId="{EA956A89-10C4-4855-ACD2-5B717DE1426D}" type="pres">
      <dgm:prSet presAssocID="{A27C8B2F-3551-436C-B98B-702161025394}" presName="sibTrans" presStyleCnt="0"/>
      <dgm:spPr/>
    </dgm:pt>
    <dgm:pt modelId="{4D3479A5-BC9C-4C2D-A9EE-5B011E2F9B18}" type="pres">
      <dgm:prSet presAssocID="{98AA84E2-B7A9-4867-845C-0A8567A0428A}" presName="node" presStyleLbl="node1" presStyleIdx="7" presStyleCnt="15" custScaleX="117101" custLinFactNeighborX="-1602">
        <dgm:presLayoutVars>
          <dgm:bulletEnabled val="1"/>
        </dgm:presLayoutVars>
      </dgm:prSet>
      <dgm:spPr/>
    </dgm:pt>
    <dgm:pt modelId="{C2314207-163C-4B6A-8AC4-31282B81C11B}" type="pres">
      <dgm:prSet presAssocID="{58954F3E-E73E-47ED-9EFE-8C81BE7D5271}" presName="sibTrans" presStyleCnt="0"/>
      <dgm:spPr/>
    </dgm:pt>
    <dgm:pt modelId="{6617B630-7FD9-446E-B52B-C4999BA5FCE3}" type="pres">
      <dgm:prSet presAssocID="{EA1AA72F-1755-4906-97CF-68E281C7A52F}" presName="node" presStyleLbl="node1" presStyleIdx="8" presStyleCnt="15" custScaleX="117101" custLinFactNeighborX="-1602">
        <dgm:presLayoutVars>
          <dgm:bulletEnabled val="1"/>
        </dgm:presLayoutVars>
      </dgm:prSet>
      <dgm:spPr/>
    </dgm:pt>
    <dgm:pt modelId="{BD640583-9D67-4CBA-8C27-9BB02BE6488E}" type="pres">
      <dgm:prSet presAssocID="{A6DC4722-62BD-41EA-AEE0-BF5610F64002}" presName="sibTrans" presStyleCnt="0"/>
      <dgm:spPr/>
    </dgm:pt>
    <dgm:pt modelId="{B671FEB6-D9ED-4F7E-B34F-008103AD25B1}" type="pres">
      <dgm:prSet presAssocID="{28314665-CD33-4728-A73B-461151AF20D6}" presName="node" presStyleLbl="node1" presStyleIdx="9" presStyleCnt="15" custScaleX="117101">
        <dgm:presLayoutVars>
          <dgm:bulletEnabled val="1"/>
        </dgm:presLayoutVars>
      </dgm:prSet>
      <dgm:spPr/>
    </dgm:pt>
    <dgm:pt modelId="{1245BAA3-A889-46E8-B14B-CD78EE4BEFBA}" type="pres">
      <dgm:prSet presAssocID="{1085DAFD-F7EF-40AA-A36B-8F19523CA089}" presName="sibTrans" presStyleCnt="0"/>
      <dgm:spPr/>
    </dgm:pt>
    <dgm:pt modelId="{ABBA86C1-B6D5-4F36-BD07-3602173D02D3}" type="pres">
      <dgm:prSet presAssocID="{D55B9ED3-6A8F-4AB8-BFD4-21F7DF55E9FC}" presName="node" presStyleLbl="node1" presStyleIdx="10" presStyleCnt="15" custScaleX="117101">
        <dgm:presLayoutVars>
          <dgm:bulletEnabled val="1"/>
        </dgm:presLayoutVars>
      </dgm:prSet>
      <dgm:spPr/>
    </dgm:pt>
    <dgm:pt modelId="{432F084D-3DEC-45F1-B8D6-89D011D5BE69}" type="pres">
      <dgm:prSet presAssocID="{D44F7AB7-60C0-4098-B283-9657F8C82416}" presName="sibTrans" presStyleCnt="0"/>
      <dgm:spPr/>
    </dgm:pt>
    <dgm:pt modelId="{D0F03F25-72AD-4A92-998A-CC71E4B25F7D}" type="pres">
      <dgm:prSet presAssocID="{CD799DDF-E63A-4AEF-8FAF-6307033A7336}" presName="node" presStyleLbl="node1" presStyleIdx="11" presStyleCnt="15" custScaleX="117101" custLinFactNeighborX="-1602">
        <dgm:presLayoutVars>
          <dgm:bulletEnabled val="1"/>
        </dgm:presLayoutVars>
      </dgm:prSet>
      <dgm:spPr/>
    </dgm:pt>
    <dgm:pt modelId="{6C0D4F9C-B519-4FCC-AB13-5A8BDE86EA96}" type="pres">
      <dgm:prSet presAssocID="{64087D24-CC2B-436C-AF6C-2DFF72AF3129}" presName="sibTrans" presStyleCnt="0"/>
      <dgm:spPr/>
    </dgm:pt>
    <dgm:pt modelId="{037DCEB3-5FCB-47C0-97BA-3F4B3D79D7FE}" type="pres">
      <dgm:prSet presAssocID="{D0C11DE3-06E6-4523-9C00-947D776400BC}" presName="node" presStyleLbl="node1" presStyleIdx="12" presStyleCnt="15" custScaleX="117101">
        <dgm:presLayoutVars>
          <dgm:bulletEnabled val="1"/>
        </dgm:presLayoutVars>
      </dgm:prSet>
      <dgm:spPr/>
    </dgm:pt>
    <dgm:pt modelId="{1CF1BFAB-4072-4EE9-8BF9-52E5474B057D}" type="pres">
      <dgm:prSet presAssocID="{D6A65B44-16F9-4CFF-9998-354964FFA1F9}" presName="sibTrans" presStyleCnt="0"/>
      <dgm:spPr/>
    </dgm:pt>
    <dgm:pt modelId="{66404390-DF1A-479A-827A-EED344DCB0E3}" type="pres">
      <dgm:prSet presAssocID="{4FBD72AF-4850-45BC-AA1B-1F0D42B7C0EB}" presName="node" presStyleLbl="node1" presStyleIdx="13" presStyleCnt="15" custScaleX="117101" custLinFactNeighborX="-1602">
        <dgm:presLayoutVars>
          <dgm:bulletEnabled val="1"/>
        </dgm:presLayoutVars>
      </dgm:prSet>
      <dgm:spPr/>
    </dgm:pt>
    <dgm:pt modelId="{62A1D053-3AE3-4514-B345-84132E090B22}" type="pres">
      <dgm:prSet presAssocID="{DE0AA3B9-105F-4E38-80DC-A20891C0C514}" presName="sibTrans" presStyleCnt="0"/>
      <dgm:spPr/>
    </dgm:pt>
    <dgm:pt modelId="{4BA910C2-6606-4A4B-8D4B-E0FE042A69A4}" type="pres">
      <dgm:prSet presAssocID="{F929BDE3-DC3D-4155-B467-8906A845D60C}" presName="node" presStyleLbl="node1" presStyleIdx="14" presStyleCnt="15" custScaleX="117101" custLinFactNeighborX="-1602">
        <dgm:presLayoutVars>
          <dgm:bulletEnabled val="1"/>
        </dgm:presLayoutVars>
      </dgm:prSet>
      <dgm:spPr/>
    </dgm:pt>
  </dgm:ptLst>
  <dgm:cxnLst>
    <dgm:cxn modelId="{B1950100-C646-44BD-AED1-0D381A31740D}" srcId="{195831BF-864F-4D23-827D-2AE4E534CB36}" destId="{B53A9213-93DE-4699-8F18-0E1D78AF46FB}" srcOrd="6" destOrd="0" parTransId="{772C920D-C399-4DF4-BBB0-8C0389A2D28C}" sibTransId="{A27C8B2F-3551-436C-B98B-702161025394}"/>
    <dgm:cxn modelId="{A443A113-DEAC-4C5B-AA8F-4F704D40D6B0}" type="presOf" srcId="{28314665-CD33-4728-A73B-461151AF20D6}" destId="{B671FEB6-D9ED-4F7E-B34F-008103AD25B1}" srcOrd="0" destOrd="0" presId="urn:microsoft.com/office/officeart/2005/8/layout/default"/>
    <dgm:cxn modelId="{FDF89F16-AAE1-4297-9BF9-0DCCE772C4AD}" type="presOf" srcId="{D0C11DE3-06E6-4523-9C00-947D776400BC}" destId="{037DCEB3-5FCB-47C0-97BA-3F4B3D79D7FE}" srcOrd="0" destOrd="0" presId="urn:microsoft.com/office/officeart/2005/8/layout/default"/>
    <dgm:cxn modelId="{6AF8C719-0129-4238-A8DD-13F948CBB9A9}" type="presOf" srcId="{264966AA-1594-4B18-958D-BBC1D04619BC}" destId="{E41E4CE5-3F9A-4DCB-A004-630D56FC6DC8}" srcOrd="0" destOrd="0" presId="urn:microsoft.com/office/officeart/2005/8/layout/default"/>
    <dgm:cxn modelId="{C57FA030-7DAE-42A3-B34A-A58E7CBAB9EE}" type="presOf" srcId="{201133CE-942C-456C-A7AC-87A45813E850}" destId="{CEB3774B-8160-4D73-BD40-D6E82F6BC715}" srcOrd="0" destOrd="0" presId="urn:microsoft.com/office/officeart/2005/8/layout/default"/>
    <dgm:cxn modelId="{C796FB3B-5083-4915-89F9-484AB960644F}" srcId="{195831BF-864F-4D23-827D-2AE4E534CB36}" destId="{FD7ACDD6-1D95-4031-AB91-863C93F0BC07}" srcOrd="3" destOrd="0" parTransId="{E1500B85-7659-4384-9C25-32197803BD8F}" sibTransId="{3C2966E4-2EF3-4AF6-8BF5-433C1E0CFE55}"/>
    <dgm:cxn modelId="{9698103E-0270-4049-8D1B-569E4DD8A15A}" type="presOf" srcId="{FD7ACDD6-1D95-4031-AB91-863C93F0BC07}" destId="{93649043-6831-4094-A763-9504FB733BF0}" srcOrd="0" destOrd="0" presId="urn:microsoft.com/office/officeart/2005/8/layout/default"/>
    <dgm:cxn modelId="{8FEB3F5D-2D11-43C1-8DBA-E907057585AA}" srcId="{195831BF-864F-4D23-827D-2AE4E534CB36}" destId="{201133CE-942C-456C-A7AC-87A45813E850}" srcOrd="4" destOrd="0" parTransId="{4F05A134-C032-484A-9107-76C3653BB4DB}" sibTransId="{0C767085-BD22-41A1-8C4B-DB0A7B67681E}"/>
    <dgm:cxn modelId="{75D6215F-9704-4229-B781-0535A3594118}" srcId="{195831BF-864F-4D23-827D-2AE4E534CB36}" destId="{EA1AA72F-1755-4906-97CF-68E281C7A52F}" srcOrd="8" destOrd="0" parTransId="{03834475-4DBA-48E3-AF95-5EF52BDA6761}" sibTransId="{A6DC4722-62BD-41EA-AEE0-BF5610F64002}"/>
    <dgm:cxn modelId="{84E1A744-31A9-4168-ABED-6BEE09439E1C}" srcId="{195831BF-864F-4D23-827D-2AE4E534CB36}" destId="{BC05F2E4-47EF-4053-B619-CECDC284AB20}" srcOrd="0" destOrd="0" parTransId="{1EF71AE2-6E10-443A-B6B0-79096C2C8C83}" sibTransId="{D504D84C-7F9E-403E-9198-63E93BFD4F7E}"/>
    <dgm:cxn modelId="{04DC154A-B981-42CF-B0AC-AD1A542F2312}" type="presOf" srcId="{CD799DDF-E63A-4AEF-8FAF-6307033A7336}" destId="{D0F03F25-72AD-4A92-998A-CC71E4B25F7D}" srcOrd="0" destOrd="0" presId="urn:microsoft.com/office/officeart/2005/8/layout/default"/>
    <dgm:cxn modelId="{3C2E044D-23A5-4B7A-93DC-F97D2905BDF2}" type="presOf" srcId="{BC05F2E4-47EF-4053-B619-CECDC284AB20}" destId="{41213336-741A-47EA-A7D1-AF112B4DC426}" srcOrd="0" destOrd="0" presId="urn:microsoft.com/office/officeart/2005/8/layout/default"/>
    <dgm:cxn modelId="{6BCFE04D-7C48-4CB7-87FA-8BCCBDE76ADF}" type="presOf" srcId="{4FBD72AF-4850-45BC-AA1B-1F0D42B7C0EB}" destId="{66404390-DF1A-479A-827A-EED344DCB0E3}" srcOrd="0" destOrd="0" presId="urn:microsoft.com/office/officeart/2005/8/layout/default"/>
    <dgm:cxn modelId="{13D1696E-B47A-4D10-AE40-351977A3855D}" srcId="{195831BF-864F-4D23-827D-2AE4E534CB36}" destId="{CD799DDF-E63A-4AEF-8FAF-6307033A7336}" srcOrd="11" destOrd="0" parTransId="{1BF036C4-3BA2-4ED5-A089-C0C68C1C4AB1}" sibTransId="{64087D24-CC2B-436C-AF6C-2DFF72AF3129}"/>
    <dgm:cxn modelId="{439B456F-5709-425C-B4EF-CC20319F96CC}" type="presOf" srcId="{EA1AA72F-1755-4906-97CF-68E281C7A52F}" destId="{6617B630-7FD9-446E-B52B-C4999BA5FCE3}" srcOrd="0" destOrd="0" presId="urn:microsoft.com/office/officeart/2005/8/layout/default"/>
    <dgm:cxn modelId="{AC31D86F-CC49-4FD0-9348-5312C5C91764}" srcId="{195831BF-864F-4D23-827D-2AE4E534CB36}" destId="{D0C11DE3-06E6-4523-9C00-947D776400BC}" srcOrd="12" destOrd="0" parTransId="{691FAAFB-6E4E-4F7D-B354-451F3FBDD165}" sibTransId="{D6A65B44-16F9-4CFF-9998-354964FFA1F9}"/>
    <dgm:cxn modelId="{1F852C7C-06EB-4AC0-9E90-BF4D600D48AB}" type="presOf" srcId="{D55B9ED3-6A8F-4AB8-BFD4-21F7DF55E9FC}" destId="{ABBA86C1-B6D5-4F36-BD07-3602173D02D3}" srcOrd="0" destOrd="0" presId="urn:microsoft.com/office/officeart/2005/8/layout/default"/>
    <dgm:cxn modelId="{8D51117E-2BDB-4462-A636-853DA673931E}" type="presOf" srcId="{98AA84E2-B7A9-4867-845C-0A8567A0428A}" destId="{4D3479A5-BC9C-4C2D-A9EE-5B011E2F9B18}" srcOrd="0" destOrd="0" presId="urn:microsoft.com/office/officeart/2005/8/layout/default"/>
    <dgm:cxn modelId="{98CE6C92-6C75-49F4-A57F-D051E44D2325}" srcId="{195831BF-864F-4D23-827D-2AE4E534CB36}" destId="{D55B9ED3-6A8F-4AB8-BFD4-21F7DF55E9FC}" srcOrd="10" destOrd="0" parTransId="{FCC2FC73-3B36-46C7-87D9-3C4D11539192}" sibTransId="{D44F7AB7-60C0-4098-B283-9657F8C82416}"/>
    <dgm:cxn modelId="{4BA01399-0862-406D-8684-BFDD1395D112}" type="presOf" srcId="{B53A9213-93DE-4699-8F18-0E1D78AF46FB}" destId="{AE198FB6-B2D3-4077-ABC5-2B4ECF0A568D}" srcOrd="0" destOrd="0" presId="urn:microsoft.com/office/officeart/2005/8/layout/default"/>
    <dgm:cxn modelId="{C8FDDF99-874B-42EC-A94D-1A8317189E25}" srcId="{195831BF-864F-4D23-827D-2AE4E534CB36}" destId="{07057D0B-4699-427F-A274-DB2B677E4B50}" srcOrd="5" destOrd="0" parTransId="{C8AC7840-3899-4874-ABDD-782065292232}" sibTransId="{484508EA-D9CA-46A7-A591-89BAB202F36B}"/>
    <dgm:cxn modelId="{7E8968A2-41A0-4A65-BC57-B7112E61706B}" srcId="{195831BF-864F-4D23-827D-2AE4E534CB36}" destId="{98AA84E2-B7A9-4867-845C-0A8567A0428A}" srcOrd="7" destOrd="0" parTransId="{7CF9385F-3085-4315-BB8B-D10E0896C583}" sibTransId="{58954F3E-E73E-47ED-9EFE-8C81BE7D5271}"/>
    <dgm:cxn modelId="{D2D0DFAB-A665-41C0-A232-11E105F93C95}" srcId="{195831BF-864F-4D23-827D-2AE4E534CB36}" destId="{264966AA-1594-4B18-958D-BBC1D04619BC}" srcOrd="1" destOrd="0" parTransId="{C8738D5F-CC6B-48D1-8923-852B794635E8}" sibTransId="{87853DBC-D8A7-4314-A71B-6D5345892B60}"/>
    <dgm:cxn modelId="{8DA0EFC5-8281-4F82-AFE2-0384F9EB8B79}" srcId="{195831BF-864F-4D23-827D-2AE4E534CB36}" destId="{F929BDE3-DC3D-4155-B467-8906A845D60C}" srcOrd="14" destOrd="0" parTransId="{D3F15A05-6644-4033-9917-A67ED9F4F1BF}" sibTransId="{41BEDE47-F01B-43DD-9A39-AA9EDAB449FA}"/>
    <dgm:cxn modelId="{734705D2-5012-4FE2-A113-04E8036CF419}" srcId="{195831BF-864F-4D23-827D-2AE4E534CB36}" destId="{4FBD72AF-4850-45BC-AA1B-1F0D42B7C0EB}" srcOrd="13" destOrd="0" parTransId="{C4A174C8-84C0-44FA-B86E-EBF030A1F88A}" sibTransId="{DE0AA3B9-105F-4E38-80DC-A20891C0C514}"/>
    <dgm:cxn modelId="{AE7E9DDC-0CC6-4F99-9545-0978AF84E4F0}" srcId="{195831BF-864F-4D23-827D-2AE4E534CB36}" destId="{864F2096-B057-480D-9ED3-26067AF0DE5C}" srcOrd="2" destOrd="0" parTransId="{7CF368EE-C173-4CA7-B9F4-7F0EA21DE09E}" sibTransId="{54102EED-D018-4FAB-A4AF-7D84D0B17ED2}"/>
    <dgm:cxn modelId="{8938B6DF-BBA4-4B7F-9FDB-F79E6DE8783F}" srcId="{195831BF-864F-4D23-827D-2AE4E534CB36}" destId="{28314665-CD33-4728-A73B-461151AF20D6}" srcOrd="9" destOrd="0" parTransId="{8CA04F74-942F-437B-A5D0-372E8F8B95AA}" sibTransId="{1085DAFD-F7EF-40AA-A36B-8F19523CA089}"/>
    <dgm:cxn modelId="{F1CD6FF4-3CD8-4B9F-809C-FBEA0F11F8A9}" type="presOf" srcId="{F929BDE3-DC3D-4155-B467-8906A845D60C}" destId="{4BA910C2-6606-4A4B-8D4B-E0FE042A69A4}" srcOrd="0" destOrd="0" presId="urn:microsoft.com/office/officeart/2005/8/layout/default"/>
    <dgm:cxn modelId="{38B6E3FD-6CBB-448E-993E-DF4B9BC5CE3C}" type="presOf" srcId="{864F2096-B057-480D-9ED3-26067AF0DE5C}" destId="{5CAB4C11-5B42-4FA9-AFF7-C4436988DC7F}" srcOrd="0" destOrd="0" presId="urn:microsoft.com/office/officeart/2005/8/layout/default"/>
    <dgm:cxn modelId="{2D4F17FF-15D7-4105-8AAF-7371BE008060}" type="presOf" srcId="{07057D0B-4699-427F-A274-DB2B677E4B50}" destId="{DB4087B0-C65A-4D58-9919-E944CAEA3E42}" srcOrd="0" destOrd="0" presId="urn:microsoft.com/office/officeart/2005/8/layout/default"/>
    <dgm:cxn modelId="{A145C5FF-AF98-4937-8E34-DBC339FEA578}" type="presOf" srcId="{195831BF-864F-4D23-827D-2AE4E534CB36}" destId="{2E40355C-AEF1-40AF-B5B3-2B36746A5EE7}" srcOrd="0" destOrd="0" presId="urn:microsoft.com/office/officeart/2005/8/layout/default"/>
    <dgm:cxn modelId="{01655EB9-25E9-4B53-9B93-97A3020E4584}" type="presParOf" srcId="{2E40355C-AEF1-40AF-B5B3-2B36746A5EE7}" destId="{41213336-741A-47EA-A7D1-AF112B4DC426}" srcOrd="0" destOrd="0" presId="urn:microsoft.com/office/officeart/2005/8/layout/default"/>
    <dgm:cxn modelId="{F8795460-B9E2-41FE-AE93-92C872CC4F44}" type="presParOf" srcId="{2E40355C-AEF1-40AF-B5B3-2B36746A5EE7}" destId="{BB9576BC-C478-4CF7-A5CD-E7B64302CEB1}" srcOrd="1" destOrd="0" presId="urn:microsoft.com/office/officeart/2005/8/layout/default"/>
    <dgm:cxn modelId="{51618C76-EC71-4768-B095-9E3AD33B03D9}" type="presParOf" srcId="{2E40355C-AEF1-40AF-B5B3-2B36746A5EE7}" destId="{E41E4CE5-3F9A-4DCB-A004-630D56FC6DC8}" srcOrd="2" destOrd="0" presId="urn:microsoft.com/office/officeart/2005/8/layout/default"/>
    <dgm:cxn modelId="{A53DCFD6-8856-45E0-B382-B558F97514E7}" type="presParOf" srcId="{2E40355C-AEF1-40AF-B5B3-2B36746A5EE7}" destId="{E218BD52-AB6E-4AF5-BD74-7C9816573285}" srcOrd="3" destOrd="0" presId="urn:microsoft.com/office/officeart/2005/8/layout/default"/>
    <dgm:cxn modelId="{91B8A9BD-4C6C-44DE-85FB-6CC44C947D33}" type="presParOf" srcId="{2E40355C-AEF1-40AF-B5B3-2B36746A5EE7}" destId="{5CAB4C11-5B42-4FA9-AFF7-C4436988DC7F}" srcOrd="4" destOrd="0" presId="urn:microsoft.com/office/officeart/2005/8/layout/default"/>
    <dgm:cxn modelId="{59E9B2F9-6499-43DB-9BE8-03E644DDFA5F}" type="presParOf" srcId="{2E40355C-AEF1-40AF-B5B3-2B36746A5EE7}" destId="{8B410A0C-B02C-427B-8ABE-267AFA12FBDC}" srcOrd="5" destOrd="0" presId="urn:microsoft.com/office/officeart/2005/8/layout/default"/>
    <dgm:cxn modelId="{AAD0CBD0-0A64-4C40-BA43-0837372C4864}" type="presParOf" srcId="{2E40355C-AEF1-40AF-B5B3-2B36746A5EE7}" destId="{93649043-6831-4094-A763-9504FB733BF0}" srcOrd="6" destOrd="0" presId="urn:microsoft.com/office/officeart/2005/8/layout/default"/>
    <dgm:cxn modelId="{868084B8-B12C-4BDD-9744-60755157A08C}" type="presParOf" srcId="{2E40355C-AEF1-40AF-B5B3-2B36746A5EE7}" destId="{4DA0972C-B84F-407A-966F-E8AD317ED6A3}" srcOrd="7" destOrd="0" presId="urn:microsoft.com/office/officeart/2005/8/layout/default"/>
    <dgm:cxn modelId="{0A59426D-2D47-4262-BA1F-366FF079E602}" type="presParOf" srcId="{2E40355C-AEF1-40AF-B5B3-2B36746A5EE7}" destId="{CEB3774B-8160-4D73-BD40-D6E82F6BC715}" srcOrd="8" destOrd="0" presId="urn:microsoft.com/office/officeart/2005/8/layout/default"/>
    <dgm:cxn modelId="{BE67698A-8DB2-4CCD-9438-B0D886B65160}" type="presParOf" srcId="{2E40355C-AEF1-40AF-B5B3-2B36746A5EE7}" destId="{32482838-B929-4579-8209-99A85297DE38}" srcOrd="9" destOrd="0" presId="urn:microsoft.com/office/officeart/2005/8/layout/default"/>
    <dgm:cxn modelId="{9013490D-ECD8-4D0A-8EB3-FD558476C2CE}" type="presParOf" srcId="{2E40355C-AEF1-40AF-B5B3-2B36746A5EE7}" destId="{DB4087B0-C65A-4D58-9919-E944CAEA3E42}" srcOrd="10" destOrd="0" presId="urn:microsoft.com/office/officeart/2005/8/layout/default"/>
    <dgm:cxn modelId="{B37B80FC-4C64-4D90-B7F4-AEC819F82B02}" type="presParOf" srcId="{2E40355C-AEF1-40AF-B5B3-2B36746A5EE7}" destId="{27DC40C2-C761-47A3-A0FA-D98A12A27025}" srcOrd="11" destOrd="0" presId="urn:microsoft.com/office/officeart/2005/8/layout/default"/>
    <dgm:cxn modelId="{59D975C2-F5C7-4D8F-B082-2285A3E2CD67}" type="presParOf" srcId="{2E40355C-AEF1-40AF-B5B3-2B36746A5EE7}" destId="{AE198FB6-B2D3-4077-ABC5-2B4ECF0A568D}" srcOrd="12" destOrd="0" presId="urn:microsoft.com/office/officeart/2005/8/layout/default"/>
    <dgm:cxn modelId="{A455A1C8-56E8-4B1E-A62E-2AD14A569EFB}" type="presParOf" srcId="{2E40355C-AEF1-40AF-B5B3-2B36746A5EE7}" destId="{EA956A89-10C4-4855-ACD2-5B717DE1426D}" srcOrd="13" destOrd="0" presId="urn:microsoft.com/office/officeart/2005/8/layout/default"/>
    <dgm:cxn modelId="{D59F4C80-50F1-4E5E-9085-9AF28580DFDE}" type="presParOf" srcId="{2E40355C-AEF1-40AF-B5B3-2B36746A5EE7}" destId="{4D3479A5-BC9C-4C2D-A9EE-5B011E2F9B18}" srcOrd="14" destOrd="0" presId="urn:microsoft.com/office/officeart/2005/8/layout/default"/>
    <dgm:cxn modelId="{94BA0CAE-432D-4F9E-B0D0-DBC0E6328952}" type="presParOf" srcId="{2E40355C-AEF1-40AF-B5B3-2B36746A5EE7}" destId="{C2314207-163C-4B6A-8AC4-31282B81C11B}" srcOrd="15" destOrd="0" presId="urn:microsoft.com/office/officeart/2005/8/layout/default"/>
    <dgm:cxn modelId="{8754D202-1475-4F40-860B-0B3390A97488}" type="presParOf" srcId="{2E40355C-AEF1-40AF-B5B3-2B36746A5EE7}" destId="{6617B630-7FD9-446E-B52B-C4999BA5FCE3}" srcOrd="16" destOrd="0" presId="urn:microsoft.com/office/officeart/2005/8/layout/default"/>
    <dgm:cxn modelId="{A54DA7C2-C808-4CE1-B9BB-65D3C3A209AE}" type="presParOf" srcId="{2E40355C-AEF1-40AF-B5B3-2B36746A5EE7}" destId="{BD640583-9D67-4CBA-8C27-9BB02BE6488E}" srcOrd="17" destOrd="0" presId="urn:microsoft.com/office/officeart/2005/8/layout/default"/>
    <dgm:cxn modelId="{9EC996A8-93C0-49E4-98A9-7FB1693460A7}" type="presParOf" srcId="{2E40355C-AEF1-40AF-B5B3-2B36746A5EE7}" destId="{B671FEB6-D9ED-4F7E-B34F-008103AD25B1}" srcOrd="18" destOrd="0" presId="urn:microsoft.com/office/officeart/2005/8/layout/default"/>
    <dgm:cxn modelId="{E0CF55B8-99BA-4EE5-BF71-4EC85573F83F}" type="presParOf" srcId="{2E40355C-AEF1-40AF-B5B3-2B36746A5EE7}" destId="{1245BAA3-A889-46E8-B14B-CD78EE4BEFBA}" srcOrd="19" destOrd="0" presId="urn:microsoft.com/office/officeart/2005/8/layout/default"/>
    <dgm:cxn modelId="{1D9A236E-2E61-4BC6-A0DC-2E4ACC9A0917}" type="presParOf" srcId="{2E40355C-AEF1-40AF-B5B3-2B36746A5EE7}" destId="{ABBA86C1-B6D5-4F36-BD07-3602173D02D3}" srcOrd="20" destOrd="0" presId="urn:microsoft.com/office/officeart/2005/8/layout/default"/>
    <dgm:cxn modelId="{9A6D9FC9-E1E7-4F50-AEA2-F32118565C41}" type="presParOf" srcId="{2E40355C-AEF1-40AF-B5B3-2B36746A5EE7}" destId="{432F084D-3DEC-45F1-B8D6-89D011D5BE69}" srcOrd="21" destOrd="0" presId="urn:microsoft.com/office/officeart/2005/8/layout/default"/>
    <dgm:cxn modelId="{FF66C574-740F-442A-8EE4-89AF87C1AF3A}" type="presParOf" srcId="{2E40355C-AEF1-40AF-B5B3-2B36746A5EE7}" destId="{D0F03F25-72AD-4A92-998A-CC71E4B25F7D}" srcOrd="22" destOrd="0" presId="urn:microsoft.com/office/officeart/2005/8/layout/default"/>
    <dgm:cxn modelId="{77C9868B-FAD4-4056-81B3-7ADD8C8AB549}" type="presParOf" srcId="{2E40355C-AEF1-40AF-B5B3-2B36746A5EE7}" destId="{6C0D4F9C-B519-4FCC-AB13-5A8BDE86EA96}" srcOrd="23" destOrd="0" presId="urn:microsoft.com/office/officeart/2005/8/layout/default"/>
    <dgm:cxn modelId="{A797CCDA-63E1-4184-9944-C7E860357423}" type="presParOf" srcId="{2E40355C-AEF1-40AF-B5B3-2B36746A5EE7}" destId="{037DCEB3-5FCB-47C0-97BA-3F4B3D79D7FE}" srcOrd="24" destOrd="0" presId="urn:microsoft.com/office/officeart/2005/8/layout/default"/>
    <dgm:cxn modelId="{589B7D5F-34CE-4EA5-A699-EEC89AB5EB5C}" type="presParOf" srcId="{2E40355C-AEF1-40AF-B5B3-2B36746A5EE7}" destId="{1CF1BFAB-4072-4EE9-8BF9-52E5474B057D}" srcOrd="25" destOrd="0" presId="urn:microsoft.com/office/officeart/2005/8/layout/default"/>
    <dgm:cxn modelId="{B16DE1EE-43D1-461A-A474-D8D1D198AABE}" type="presParOf" srcId="{2E40355C-AEF1-40AF-B5B3-2B36746A5EE7}" destId="{66404390-DF1A-479A-827A-EED344DCB0E3}" srcOrd="26" destOrd="0" presId="urn:microsoft.com/office/officeart/2005/8/layout/default"/>
    <dgm:cxn modelId="{60AEE2F2-37A6-4ED0-A264-CD91643AE739}" type="presParOf" srcId="{2E40355C-AEF1-40AF-B5B3-2B36746A5EE7}" destId="{62A1D053-3AE3-4514-B345-84132E090B22}" srcOrd="27" destOrd="0" presId="urn:microsoft.com/office/officeart/2005/8/layout/default"/>
    <dgm:cxn modelId="{6CAB015E-6F4E-4B28-979D-63EB87AF296C}" type="presParOf" srcId="{2E40355C-AEF1-40AF-B5B3-2B36746A5EE7}" destId="{4BA910C2-6606-4A4B-8D4B-E0FE042A69A4}" srcOrd="2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602F1-EA9D-417E-A02E-39D8434DEF8C}">
      <dsp:nvSpPr>
        <dsp:cNvPr id="0" name=""/>
        <dsp:cNvSpPr/>
      </dsp:nvSpPr>
      <dsp:spPr>
        <a:xfrm>
          <a:off x="6483" y="340057"/>
          <a:ext cx="1044769" cy="5223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Who?</a:t>
          </a:r>
        </a:p>
      </dsp:txBody>
      <dsp:txXfrm>
        <a:off x="21783" y="355357"/>
        <a:ext cx="1014169" cy="491784"/>
      </dsp:txXfrm>
    </dsp:sp>
    <dsp:sp modelId="{3E18D1A7-9ADA-4D11-B998-532B3E4CC7A3}">
      <dsp:nvSpPr>
        <dsp:cNvPr id="0" name=""/>
        <dsp:cNvSpPr/>
      </dsp:nvSpPr>
      <dsp:spPr>
        <a:xfrm>
          <a:off x="1312445" y="340057"/>
          <a:ext cx="1044769" cy="5223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What?</a:t>
          </a:r>
        </a:p>
      </dsp:txBody>
      <dsp:txXfrm>
        <a:off x="1327745" y="355357"/>
        <a:ext cx="1014169" cy="491784"/>
      </dsp:txXfrm>
    </dsp:sp>
    <dsp:sp modelId="{37DA47DF-8C41-4768-B495-0913065D3189}">
      <dsp:nvSpPr>
        <dsp:cNvPr id="0" name=""/>
        <dsp:cNvSpPr/>
      </dsp:nvSpPr>
      <dsp:spPr>
        <a:xfrm>
          <a:off x="2618406" y="340057"/>
          <a:ext cx="1044769" cy="5223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When?</a:t>
          </a:r>
        </a:p>
      </dsp:txBody>
      <dsp:txXfrm>
        <a:off x="2633706" y="355357"/>
        <a:ext cx="1014169" cy="491784"/>
      </dsp:txXfrm>
    </dsp:sp>
    <dsp:sp modelId="{AF785F96-E4E3-434E-93EF-BA11B60D53F3}">
      <dsp:nvSpPr>
        <dsp:cNvPr id="0" name=""/>
        <dsp:cNvSpPr/>
      </dsp:nvSpPr>
      <dsp:spPr>
        <a:xfrm>
          <a:off x="3924368" y="340057"/>
          <a:ext cx="1044769" cy="52238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Where?</a:t>
          </a:r>
        </a:p>
      </dsp:txBody>
      <dsp:txXfrm>
        <a:off x="3939668" y="355357"/>
        <a:ext cx="1014169" cy="491784"/>
      </dsp:txXfrm>
    </dsp:sp>
    <dsp:sp modelId="{F6A457A9-0AC5-4920-9772-32238B210B39}">
      <dsp:nvSpPr>
        <dsp:cNvPr id="0" name=""/>
        <dsp:cNvSpPr/>
      </dsp:nvSpPr>
      <dsp:spPr>
        <a:xfrm>
          <a:off x="5230330" y="340057"/>
          <a:ext cx="1044769" cy="52238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How?</a:t>
          </a:r>
        </a:p>
      </dsp:txBody>
      <dsp:txXfrm>
        <a:off x="5245630" y="355357"/>
        <a:ext cx="1014169" cy="491784"/>
      </dsp:txXfrm>
    </dsp:sp>
    <dsp:sp modelId="{E52377C5-FA43-4500-84B7-7F5864BB3D0C}">
      <dsp:nvSpPr>
        <dsp:cNvPr id="0" name=""/>
        <dsp:cNvSpPr/>
      </dsp:nvSpPr>
      <dsp:spPr>
        <a:xfrm>
          <a:off x="6536292" y="340057"/>
          <a:ext cx="1044769" cy="5223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Why?</a:t>
          </a:r>
        </a:p>
      </dsp:txBody>
      <dsp:txXfrm>
        <a:off x="6551592" y="355357"/>
        <a:ext cx="1014169" cy="491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01CF8-9939-4F79-A5AA-7BED32714231}">
      <dsp:nvSpPr>
        <dsp:cNvPr id="0" name=""/>
        <dsp:cNvSpPr/>
      </dsp:nvSpPr>
      <dsp:spPr>
        <a:xfrm>
          <a:off x="118596" y="89"/>
          <a:ext cx="1436980" cy="7536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Genesis: </a:t>
          </a:r>
        </a:p>
        <a:p>
          <a:pPr marL="0" lvl="0" indent="0" algn="ctr" defTabSz="622300">
            <a:lnSpc>
              <a:spcPct val="90000"/>
            </a:lnSpc>
            <a:spcBef>
              <a:spcPct val="0"/>
            </a:spcBef>
            <a:spcAft>
              <a:spcPct val="35000"/>
            </a:spcAft>
            <a:buNone/>
          </a:pPr>
          <a:r>
            <a:rPr lang="en-US" sz="1400" kern="1200" dirty="0"/>
            <a:t>c. 1445-1400 B.C. </a:t>
          </a:r>
        </a:p>
      </dsp:txBody>
      <dsp:txXfrm>
        <a:off x="118596" y="89"/>
        <a:ext cx="1436980" cy="753647"/>
      </dsp:txXfrm>
    </dsp:sp>
    <dsp:sp modelId="{1745C1DA-5E65-4722-8BB3-B58C75E1263D}">
      <dsp:nvSpPr>
        <dsp:cNvPr id="0" name=""/>
        <dsp:cNvSpPr/>
      </dsp:nvSpPr>
      <dsp:spPr>
        <a:xfrm>
          <a:off x="1681184" y="89"/>
          <a:ext cx="1436980" cy="7536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Exodus: </a:t>
          </a:r>
        </a:p>
        <a:p>
          <a:pPr marL="0" lvl="0" indent="0" algn="ctr" defTabSz="622300">
            <a:lnSpc>
              <a:spcPct val="90000"/>
            </a:lnSpc>
            <a:spcBef>
              <a:spcPct val="0"/>
            </a:spcBef>
            <a:spcAft>
              <a:spcPct val="35000"/>
            </a:spcAft>
            <a:buNone/>
          </a:pPr>
          <a:r>
            <a:rPr lang="en-US" sz="1400" kern="1200" dirty="0"/>
            <a:t>c. 1445-1400 B.C.</a:t>
          </a:r>
        </a:p>
      </dsp:txBody>
      <dsp:txXfrm>
        <a:off x="1681184" y="89"/>
        <a:ext cx="1436980" cy="753647"/>
      </dsp:txXfrm>
    </dsp:sp>
    <dsp:sp modelId="{54EE5962-6B50-4EFA-A8AC-62736875F1C3}">
      <dsp:nvSpPr>
        <dsp:cNvPr id="0" name=""/>
        <dsp:cNvSpPr/>
      </dsp:nvSpPr>
      <dsp:spPr>
        <a:xfrm>
          <a:off x="3243773" y="89"/>
          <a:ext cx="1436980" cy="7536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Leviticus: </a:t>
          </a:r>
        </a:p>
        <a:p>
          <a:pPr marL="0" lvl="0" indent="0" algn="ctr" defTabSz="622300">
            <a:lnSpc>
              <a:spcPct val="90000"/>
            </a:lnSpc>
            <a:spcBef>
              <a:spcPct val="0"/>
            </a:spcBef>
            <a:spcAft>
              <a:spcPct val="35000"/>
            </a:spcAft>
            <a:buNone/>
          </a:pPr>
          <a:r>
            <a:rPr lang="en-US" sz="1400" kern="1200" dirty="0"/>
            <a:t>c. 1445-1400 B.C.</a:t>
          </a:r>
        </a:p>
      </dsp:txBody>
      <dsp:txXfrm>
        <a:off x="3243773" y="89"/>
        <a:ext cx="1436980" cy="753647"/>
      </dsp:txXfrm>
    </dsp:sp>
    <dsp:sp modelId="{944E805A-6AF2-45E7-9B76-51E967974544}">
      <dsp:nvSpPr>
        <dsp:cNvPr id="0" name=""/>
        <dsp:cNvSpPr/>
      </dsp:nvSpPr>
      <dsp:spPr>
        <a:xfrm>
          <a:off x="118596" y="879345"/>
          <a:ext cx="1436980" cy="7536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Numbers: </a:t>
          </a:r>
        </a:p>
        <a:p>
          <a:pPr marL="0" lvl="0" indent="0" algn="ctr" defTabSz="622300">
            <a:lnSpc>
              <a:spcPct val="90000"/>
            </a:lnSpc>
            <a:spcBef>
              <a:spcPct val="0"/>
            </a:spcBef>
            <a:spcAft>
              <a:spcPct val="35000"/>
            </a:spcAft>
            <a:buNone/>
          </a:pPr>
          <a:r>
            <a:rPr lang="en-US" sz="1400" kern="1200" dirty="0"/>
            <a:t>c. 1405 B.C.</a:t>
          </a:r>
        </a:p>
      </dsp:txBody>
      <dsp:txXfrm>
        <a:off x="118596" y="879345"/>
        <a:ext cx="1436980" cy="753647"/>
      </dsp:txXfrm>
    </dsp:sp>
    <dsp:sp modelId="{C0891C01-AAA0-4D98-95B3-CDAB22496C91}">
      <dsp:nvSpPr>
        <dsp:cNvPr id="0" name=""/>
        <dsp:cNvSpPr/>
      </dsp:nvSpPr>
      <dsp:spPr>
        <a:xfrm>
          <a:off x="1681184" y="879345"/>
          <a:ext cx="1436980" cy="7536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Deut: </a:t>
          </a:r>
        </a:p>
        <a:p>
          <a:pPr marL="0" lvl="0" indent="0" algn="ctr" defTabSz="622300">
            <a:lnSpc>
              <a:spcPct val="90000"/>
            </a:lnSpc>
            <a:spcBef>
              <a:spcPct val="0"/>
            </a:spcBef>
            <a:spcAft>
              <a:spcPct val="35000"/>
            </a:spcAft>
            <a:buNone/>
          </a:pPr>
          <a:r>
            <a:rPr lang="en-US" sz="1400" kern="1200" dirty="0"/>
            <a:t>c. 1445-1400 B.C.</a:t>
          </a:r>
        </a:p>
      </dsp:txBody>
      <dsp:txXfrm>
        <a:off x="1681184" y="879345"/>
        <a:ext cx="1436980" cy="753647"/>
      </dsp:txXfrm>
    </dsp:sp>
    <dsp:sp modelId="{79183A35-B0C3-444C-BC3B-8E54D982D011}">
      <dsp:nvSpPr>
        <dsp:cNvPr id="0" name=""/>
        <dsp:cNvSpPr/>
      </dsp:nvSpPr>
      <dsp:spPr>
        <a:xfrm>
          <a:off x="3243773" y="879345"/>
          <a:ext cx="1436980" cy="7536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Joshua: </a:t>
          </a:r>
        </a:p>
        <a:p>
          <a:pPr marL="0" lvl="0" indent="0" algn="ctr" defTabSz="622300">
            <a:lnSpc>
              <a:spcPct val="90000"/>
            </a:lnSpc>
            <a:spcBef>
              <a:spcPct val="0"/>
            </a:spcBef>
            <a:spcAft>
              <a:spcPct val="35000"/>
            </a:spcAft>
            <a:buNone/>
          </a:pPr>
          <a:r>
            <a:rPr lang="en-US" sz="1400" kern="1200" dirty="0"/>
            <a:t>c. 1405-1385 B.C.</a:t>
          </a:r>
        </a:p>
      </dsp:txBody>
      <dsp:txXfrm>
        <a:off x="3243773" y="879345"/>
        <a:ext cx="1436980" cy="753647"/>
      </dsp:txXfrm>
    </dsp:sp>
    <dsp:sp modelId="{F30A0BFA-114D-44F0-9F03-61A3E0623A6E}">
      <dsp:nvSpPr>
        <dsp:cNvPr id="0" name=""/>
        <dsp:cNvSpPr/>
      </dsp:nvSpPr>
      <dsp:spPr>
        <a:xfrm>
          <a:off x="118596" y="1758601"/>
          <a:ext cx="1436980" cy="7536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Judges: </a:t>
          </a:r>
        </a:p>
        <a:p>
          <a:pPr marL="0" lvl="0" indent="0" algn="ctr" defTabSz="622300">
            <a:lnSpc>
              <a:spcPct val="90000"/>
            </a:lnSpc>
            <a:spcBef>
              <a:spcPct val="0"/>
            </a:spcBef>
            <a:spcAft>
              <a:spcPct val="35000"/>
            </a:spcAft>
            <a:buNone/>
          </a:pPr>
          <a:r>
            <a:rPr lang="en-US" sz="1400" kern="1200" dirty="0"/>
            <a:t>c. 1043 B.C.</a:t>
          </a:r>
        </a:p>
      </dsp:txBody>
      <dsp:txXfrm>
        <a:off x="118596" y="1758601"/>
        <a:ext cx="1436980" cy="753647"/>
      </dsp:txXfrm>
    </dsp:sp>
    <dsp:sp modelId="{0C96A9E7-FD33-4403-A11C-CD599C43CFF6}">
      <dsp:nvSpPr>
        <dsp:cNvPr id="0" name=""/>
        <dsp:cNvSpPr/>
      </dsp:nvSpPr>
      <dsp:spPr>
        <a:xfrm>
          <a:off x="1681184" y="1758601"/>
          <a:ext cx="1436980" cy="7536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Ruth </a:t>
          </a:r>
        </a:p>
        <a:p>
          <a:pPr marL="0" lvl="0" indent="0" algn="ctr" defTabSz="622300">
            <a:lnSpc>
              <a:spcPct val="90000"/>
            </a:lnSpc>
            <a:spcBef>
              <a:spcPct val="0"/>
            </a:spcBef>
            <a:spcAft>
              <a:spcPct val="35000"/>
            </a:spcAft>
            <a:buNone/>
          </a:pPr>
          <a:r>
            <a:rPr lang="en-US" sz="1400" kern="1200" dirty="0"/>
            <a:t>c. 1011-971 B.C.</a:t>
          </a:r>
        </a:p>
      </dsp:txBody>
      <dsp:txXfrm>
        <a:off x="1681184" y="1758601"/>
        <a:ext cx="1436980" cy="753647"/>
      </dsp:txXfrm>
    </dsp:sp>
    <dsp:sp modelId="{B9CD0B70-E3B0-4F5F-B03A-EBFC05E88F81}">
      <dsp:nvSpPr>
        <dsp:cNvPr id="0" name=""/>
        <dsp:cNvSpPr/>
      </dsp:nvSpPr>
      <dsp:spPr>
        <a:xfrm>
          <a:off x="3243773" y="1758601"/>
          <a:ext cx="1436980" cy="7536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&amp; 2 Samuel: </a:t>
          </a:r>
        </a:p>
        <a:p>
          <a:pPr marL="0" lvl="0" indent="0" algn="ctr" defTabSz="622300">
            <a:lnSpc>
              <a:spcPct val="90000"/>
            </a:lnSpc>
            <a:spcBef>
              <a:spcPct val="0"/>
            </a:spcBef>
            <a:spcAft>
              <a:spcPct val="35000"/>
            </a:spcAft>
            <a:buNone/>
          </a:pPr>
          <a:r>
            <a:rPr lang="en-US" sz="1400" kern="1200" dirty="0"/>
            <a:t>c. 960-722 B.C.</a:t>
          </a:r>
        </a:p>
      </dsp:txBody>
      <dsp:txXfrm>
        <a:off x="3243773" y="1758601"/>
        <a:ext cx="1436980" cy="753647"/>
      </dsp:txXfrm>
    </dsp:sp>
    <dsp:sp modelId="{6AE09694-0375-46FA-8161-FD17E0B18849}">
      <dsp:nvSpPr>
        <dsp:cNvPr id="0" name=""/>
        <dsp:cNvSpPr/>
      </dsp:nvSpPr>
      <dsp:spPr>
        <a:xfrm>
          <a:off x="118596" y="2637857"/>
          <a:ext cx="1436980" cy="7536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&amp; 2 Kings: </a:t>
          </a:r>
        </a:p>
        <a:p>
          <a:pPr marL="0" lvl="0" indent="0" algn="ctr" defTabSz="622300">
            <a:lnSpc>
              <a:spcPct val="90000"/>
            </a:lnSpc>
            <a:spcBef>
              <a:spcPct val="0"/>
            </a:spcBef>
            <a:spcAft>
              <a:spcPct val="35000"/>
            </a:spcAft>
            <a:buNone/>
          </a:pPr>
          <a:r>
            <a:rPr lang="en-US" sz="1400" kern="1200" dirty="0"/>
            <a:t>c. 560-540 B.C.</a:t>
          </a:r>
        </a:p>
      </dsp:txBody>
      <dsp:txXfrm>
        <a:off x="118596" y="2637857"/>
        <a:ext cx="1436980" cy="753647"/>
      </dsp:txXfrm>
    </dsp:sp>
    <dsp:sp modelId="{175FA496-49DF-4C55-80BD-9D3CA7141129}">
      <dsp:nvSpPr>
        <dsp:cNvPr id="0" name=""/>
        <dsp:cNvSpPr/>
      </dsp:nvSpPr>
      <dsp:spPr>
        <a:xfrm>
          <a:off x="1681184" y="2637857"/>
          <a:ext cx="1436980" cy="7536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Ezra: </a:t>
          </a:r>
        </a:p>
        <a:p>
          <a:pPr marL="0" lvl="0" indent="0" algn="ctr" defTabSz="622300">
            <a:lnSpc>
              <a:spcPct val="90000"/>
            </a:lnSpc>
            <a:spcBef>
              <a:spcPct val="0"/>
            </a:spcBef>
            <a:spcAft>
              <a:spcPct val="35000"/>
            </a:spcAft>
            <a:buNone/>
          </a:pPr>
          <a:r>
            <a:rPr lang="en-US" sz="1400" kern="1200" dirty="0"/>
            <a:t>c. 460-440 B.C</a:t>
          </a:r>
        </a:p>
      </dsp:txBody>
      <dsp:txXfrm>
        <a:off x="1681184" y="2637857"/>
        <a:ext cx="1436980" cy="753647"/>
      </dsp:txXfrm>
    </dsp:sp>
    <dsp:sp modelId="{7CB2E289-81FC-4686-988C-9B768BB06DC8}">
      <dsp:nvSpPr>
        <dsp:cNvPr id="0" name=""/>
        <dsp:cNvSpPr/>
      </dsp:nvSpPr>
      <dsp:spPr>
        <a:xfrm>
          <a:off x="3243773" y="2637857"/>
          <a:ext cx="1436980" cy="7536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Esther: </a:t>
          </a:r>
        </a:p>
        <a:p>
          <a:pPr marL="0" lvl="0" indent="0" algn="ctr" defTabSz="622300">
            <a:lnSpc>
              <a:spcPct val="90000"/>
            </a:lnSpc>
            <a:spcBef>
              <a:spcPct val="0"/>
            </a:spcBef>
            <a:spcAft>
              <a:spcPct val="35000"/>
            </a:spcAft>
            <a:buNone/>
          </a:pPr>
          <a:r>
            <a:rPr lang="en-US" sz="1400" kern="1200" dirty="0"/>
            <a:t>c. 460-350 B.C..</a:t>
          </a:r>
        </a:p>
      </dsp:txBody>
      <dsp:txXfrm>
        <a:off x="3243773" y="2637857"/>
        <a:ext cx="1436980" cy="753647"/>
      </dsp:txXfrm>
    </dsp:sp>
    <dsp:sp modelId="{9326DC7B-2076-4F86-9975-5212D24ED68E}">
      <dsp:nvSpPr>
        <dsp:cNvPr id="0" name=""/>
        <dsp:cNvSpPr/>
      </dsp:nvSpPr>
      <dsp:spPr>
        <a:xfrm>
          <a:off x="899890" y="3517113"/>
          <a:ext cx="1436980" cy="7536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&amp; 2 Chron: </a:t>
          </a:r>
        </a:p>
        <a:p>
          <a:pPr marL="0" lvl="0" indent="0" algn="ctr" defTabSz="622300">
            <a:lnSpc>
              <a:spcPct val="90000"/>
            </a:lnSpc>
            <a:spcBef>
              <a:spcPct val="0"/>
            </a:spcBef>
            <a:spcAft>
              <a:spcPct val="35000"/>
            </a:spcAft>
            <a:buNone/>
          </a:pPr>
          <a:r>
            <a:rPr lang="en-US" sz="1400" kern="1200" dirty="0"/>
            <a:t>c. 450-425 B.C.</a:t>
          </a:r>
        </a:p>
      </dsp:txBody>
      <dsp:txXfrm>
        <a:off x="899890" y="3517113"/>
        <a:ext cx="1436980" cy="753647"/>
      </dsp:txXfrm>
    </dsp:sp>
    <dsp:sp modelId="{C077237D-AF36-4B42-A6C0-D913F8C80C65}">
      <dsp:nvSpPr>
        <dsp:cNvPr id="0" name=""/>
        <dsp:cNvSpPr/>
      </dsp:nvSpPr>
      <dsp:spPr>
        <a:xfrm>
          <a:off x="2462478" y="3517113"/>
          <a:ext cx="1436980" cy="7536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Nehemiah: </a:t>
          </a:r>
        </a:p>
        <a:p>
          <a:pPr marL="0" lvl="0" indent="0" algn="ctr" defTabSz="622300">
            <a:lnSpc>
              <a:spcPct val="90000"/>
            </a:lnSpc>
            <a:spcBef>
              <a:spcPct val="0"/>
            </a:spcBef>
            <a:spcAft>
              <a:spcPct val="35000"/>
            </a:spcAft>
            <a:buNone/>
          </a:pPr>
          <a:r>
            <a:rPr lang="en-US" sz="1400" kern="1200" dirty="0"/>
            <a:t>c. 445-420 B.C.</a:t>
          </a:r>
        </a:p>
      </dsp:txBody>
      <dsp:txXfrm>
        <a:off x="2462478" y="3517113"/>
        <a:ext cx="1436980" cy="753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13336-741A-47EA-A7D1-AF112B4DC426}">
      <dsp:nvSpPr>
        <dsp:cNvPr id="0" name=""/>
        <dsp:cNvSpPr/>
      </dsp:nvSpPr>
      <dsp:spPr>
        <a:xfrm>
          <a:off x="126100" y="2176"/>
          <a:ext cx="1469444" cy="7529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Job: </a:t>
          </a:r>
        </a:p>
        <a:p>
          <a:pPr marL="0" lvl="0" indent="0" algn="ctr" defTabSz="577850">
            <a:lnSpc>
              <a:spcPct val="90000"/>
            </a:lnSpc>
            <a:spcBef>
              <a:spcPct val="0"/>
            </a:spcBef>
            <a:spcAft>
              <a:spcPct val="35000"/>
            </a:spcAft>
            <a:buNone/>
          </a:pPr>
          <a:r>
            <a:rPr lang="en-US" sz="1300" kern="1200" dirty="0"/>
            <a:t>c. 1440 – 950 B.C.</a:t>
          </a:r>
        </a:p>
      </dsp:txBody>
      <dsp:txXfrm>
        <a:off x="126100" y="2176"/>
        <a:ext cx="1469444" cy="752911"/>
      </dsp:txXfrm>
    </dsp:sp>
    <dsp:sp modelId="{E41E4CE5-3F9A-4DCB-A004-630D56FC6DC8}">
      <dsp:nvSpPr>
        <dsp:cNvPr id="0" name=""/>
        <dsp:cNvSpPr/>
      </dsp:nvSpPr>
      <dsp:spPr>
        <a:xfrm>
          <a:off x="1721029" y="2176"/>
          <a:ext cx="1469444" cy="752911"/>
        </a:xfrm>
        <a:prstGeom prst="rect">
          <a:avLst/>
        </a:prstGeom>
        <a:solidFill>
          <a:schemeClr val="accent5">
            <a:hueOff val="79018"/>
            <a:satOff val="897"/>
            <a:lumOff val="8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Psalms: </a:t>
          </a:r>
        </a:p>
        <a:p>
          <a:pPr marL="0" lvl="0" indent="0" algn="ctr" defTabSz="577850">
            <a:lnSpc>
              <a:spcPct val="90000"/>
            </a:lnSpc>
            <a:spcBef>
              <a:spcPct val="0"/>
            </a:spcBef>
            <a:spcAft>
              <a:spcPct val="35000"/>
            </a:spcAft>
            <a:buNone/>
          </a:pPr>
          <a:r>
            <a:rPr lang="en-US" sz="1300" kern="1200" dirty="0"/>
            <a:t>c. 1410-500 B.C.</a:t>
          </a:r>
        </a:p>
      </dsp:txBody>
      <dsp:txXfrm>
        <a:off x="1721029" y="2176"/>
        <a:ext cx="1469444" cy="752911"/>
      </dsp:txXfrm>
    </dsp:sp>
    <dsp:sp modelId="{5CAB4C11-5B42-4FA9-AFF7-C4436988DC7F}">
      <dsp:nvSpPr>
        <dsp:cNvPr id="0" name=""/>
        <dsp:cNvSpPr/>
      </dsp:nvSpPr>
      <dsp:spPr>
        <a:xfrm>
          <a:off x="3315959" y="2176"/>
          <a:ext cx="1469444" cy="752911"/>
        </a:xfrm>
        <a:prstGeom prst="rect">
          <a:avLst/>
        </a:prstGeom>
        <a:solidFill>
          <a:schemeClr val="accent5">
            <a:hueOff val="158035"/>
            <a:satOff val="1794"/>
            <a:lumOff val="16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Proverbs and Song of Solomon: </a:t>
          </a:r>
        </a:p>
        <a:p>
          <a:pPr marL="0" lvl="0" indent="0" algn="ctr" defTabSz="577850">
            <a:lnSpc>
              <a:spcPct val="90000"/>
            </a:lnSpc>
            <a:spcBef>
              <a:spcPct val="0"/>
            </a:spcBef>
            <a:spcAft>
              <a:spcPct val="35000"/>
            </a:spcAft>
            <a:buNone/>
          </a:pPr>
          <a:r>
            <a:rPr lang="en-US" sz="1300" kern="1200" dirty="0"/>
            <a:t>c. 965 B.C.</a:t>
          </a:r>
        </a:p>
      </dsp:txBody>
      <dsp:txXfrm>
        <a:off x="3315959" y="2176"/>
        <a:ext cx="1469444" cy="752911"/>
      </dsp:txXfrm>
    </dsp:sp>
    <dsp:sp modelId="{93649043-6831-4094-A763-9504FB733BF0}">
      <dsp:nvSpPr>
        <dsp:cNvPr id="0" name=""/>
        <dsp:cNvSpPr/>
      </dsp:nvSpPr>
      <dsp:spPr>
        <a:xfrm>
          <a:off x="126100" y="880573"/>
          <a:ext cx="1469444" cy="752911"/>
        </a:xfrm>
        <a:prstGeom prst="rect">
          <a:avLst/>
        </a:prstGeom>
        <a:solidFill>
          <a:schemeClr val="accent5">
            <a:hueOff val="237053"/>
            <a:satOff val="2692"/>
            <a:lumOff val="24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Ecclesiastes: </a:t>
          </a:r>
        </a:p>
        <a:p>
          <a:pPr marL="0" lvl="0" indent="0" algn="ctr" defTabSz="577850">
            <a:lnSpc>
              <a:spcPct val="90000"/>
            </a:lnSpc>
            <a:spcBef>
              <a:spcPct val="0"/>
            </a:spcBef>
            <a:spcAft>
              <a:spcPct val="35000"/>
            </a:spcAft>
            <a:buNone/>
          </a:pPr>
          <a:r>
            <a:rPr lang="en-US" sz="1300" kern="1200" dirty="0"/>
            <a:t>c. 930 B.C.</a:t>
          </a:r>
        </a:p>
      </dsp:txBody>
      <dsp:txXfrm>
        <a:off x="126100" y="880573"/>
        <a:ext cx="1469444" cy="752911"/>
      </dsp:txXfrm>
    </dsp:sp>
    <dsp:sp modelId="{CEB3774B-8160-4D73-BD40-D6E82F6BC715}">
      <dsp:nvSpPr>
        <dsp:cNvPr id="0" name=""/>
        <dsp:cNvSpPr/>
      </dsp:nvSpPr>
      <dsp:spPr>
        <a:xfrm>
          <a:off x="1721029" y="880573"/>
          <a:ext cx="1469444" cy="752911"/>
        </a:xfrm>
        <a:prstGeom prst="rect">
          <a:avLst/>
        </a:prstGeom>
        <a:solidFill>
          <a:schemeClr val="accent5">
            <a:hueOff val="316071"/>
            <a:satOff val="3589"/>
            <a:lumOff val="32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Obadiah: </a:t>
          </a:r>
        </a:p>
        <a:p>
          <a:pPr marL="0" lvl="0" indent="0" algn="ctr" defTabSz="577850">
            <a:lnSpc>
              <a:spcPct val="90000"/>
            </a:lnSpc>
            <a:spcBef>
              <a:spcPct val="0"/>
            </a:spcBef>
            <a:spcAft>
              <a:spcPct val="35000"/>
            </a:spcAft>
            <a:buNone/>
          </a:pPr>
          <a:r>
            <a:rPr lang="en-US" sz="1300" kern="1200" dirty="0"/>
            <a:t>c. 848-840 B.C.</a:t>
          </a:r>
        </a:p>
      </dsp:txBody>
      <dsp:txXfrm>
        <a:off x="1721029" y="880573"/>
        <a:ext cx="1469444" cy="752911"/>
      </dsp:txXfrm>
    </dsp:sp>
    <dsp:sp modelId="{DB4087B0-C65A-4D58-9919-E944CAEA3E42}">
      <dsp:nvSpPr>
        <dsp:cNvPr id="0" name=""/>
        <dsp:cNvSpPr/>
      </dsp:nvSpPr>
      <dsp:spPr>
        <a:xfrm>
          <a:off x="3315959" y="880573"/>
          <a:ext cx="1469444" cy="752911"/>
        </a:xfrm>
        <a:prstGeom prst="rect">
          <a:avLst/>
        </a:prstGeom>
        <a:solidFill>
          <a:schemeClr val="accent5">
            <a:hueOff val="395089"/>
            <a:satOff val="4486"/>
            <a:lumOff val="40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Joel: </a:t>
          </a:r>
        </a:p>
        <a:p>
          <a:pPr marL="0" lvl="0" indent="0" algn="ctr" defTabSz="577850">
            <a:lnSpc>
              <a:spcPct val="90000"/>
            </a:lnSpc>
            <a:spcBef>
              <a:spcPct val="0"/>
            </a:spcBef>
            <a:spcAft>
              <a:spcPct val="35000"/>
            </a:spcAft>
            <a:buNone/>
          </a:pPr>
          <a:r>
            <a:rPr lang="en-US" sz="1300" kern="1200" dirty="0"/>
            <a:t>c. 835 – 796 B.C</a:t>
          </a:r>
        </a:p>
      </dsp:txBody>
      <dsp:txXfrm>
        <a:off x="3315959" y="880573"/>
        <a:ext cx="1469444" cy="752911"/>
      </dsp:txXfrm>
    </dsp:sp>
    <dsp:sp modelId="{AE198FB6-B2D3-4077-ABC5-2B4ECF0A568D}">
      <dsp:nvSpPr>
        <dsp:cNvPr id="0" name=""/>
        <dsp:cNvSpPr/>
      </dsp:nvSpPr>
      <dsp:spPr>
        <a:xfrm>
          <a:off x="126100" y="1758969"/>
          <a:ext cx="1469444" cy="752911"/>
        </a:xfrm>
        <a:prstGeom prst="rect">
          <a:avLst/>
        </a:prstGeom>
        <a:solidFill>
          <a:schemeClr val="accent5">
            <a:hueOff val="474106"/>
            <a:satOff val="5383"/>
            <a:lumOff val="48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Jonah</a:t>
          </a:r>
        </a:p>
        <a:p>
          <a:pPr marL="0" lvl="0" indent="0" algn="ctr" defTabSz="577850">
            <a:lnSpc>
              <a:spcPct val="90000"/>
            </a:lnSpc>
            <a:spcBef>
              <a:spcPct val="0"/>
            </a:spcBef>
            <a:spcAft>
              <a:spcPct val="35000"/>
            </a:spcAft>
            <a:buNone/>
          </a:pPr>
          <a:r>
            <a:rPr lang="en-US" sz="1300" kern="1200" dirty="0"/>
            <a:t>c. 790 – 739 B.C.</a:t>
          </a:r>
        </a:p>
      </dsp:txBody>
      <dsp:txXfrm>
        <a:off x="126100" y="1758969"/>
        <a:ext cx="1469444" cy="752911"/>
      </dsp:txXfrm>
    </dsp:sp>
    <dsp:sp modelId="{4D3479A5-BC9C-4C2D-A9EE-5B011E2F9B18}">
      <dsp:nvSpPr>
        <dsp:cNvPr id="0" name=""/>
        <dsp:cNvSpPr/>
      </dsp:nvSpPr>
      <dsp:spPr>
        <a:xfrm>
          <a:off x="1721029" y="1758969"/>
          <a:ext cx="1469444" cy="752911"/>
        </a:xfrm>
        <a:prstGeom prst="rect">
          <a:avLst/>
        </a:prstGeom>
        <a:solidFill>
          <a:schemeClr val="accent5">
            <a:hueOff val="553124"/>
            <a:satOff val="6280"/>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Hosea and Amos: </a:t>
          </a:r>
        </a:p>
        <a:p>
          <a:pPr marL="0" lvl="0" indent="0" algn="ctr" defTabSz="577850">
            <a:lnSpc>
              <a:spcPct val="90000"/>
            </a:lnSpc>
            <a:spcBef>
              <a:spcPct val="0"/>
            </a:spcBef>
            <a:spcAft>
              <a:spcPct val="35000"/>
            </a:spcAft>
            <a:buNone/>
          </a:pPr>
          <a:r>
            <a:rPr lang="en-US" sz="1300" kern="1200" dirty="0"/>
            <a:t>c. 760 -725 B.C.</a:t>
          </a:r>
        </a:p>
      </dsp:txBody>
      <dsp:txXfrm>
        <a:off x="1721029" y="1758969"/>
        <a:ext cx="1469444" cy="752911"/>
      </dsp:txXfrm>
    </dsp:sp>
    <dsp:sp modelId="{6617B630-7FD9-446E-B52B-C4999BA5FCE3}">
      <dsp:nvSpPr>
        <dsp:cNvPr id="0" name=""/>
        <dsp:cNvSpPr/>
      </dsp:nvSpPr>
      <dsp:spPr>
        <a:xfrm>
          <a:off x="3315959" y="1758969"/>
          <a:ext cx="1469444" cy="752911"/>
        </a:xfrm>
        <a:prstGeom prst="rect">
          <a:avLst/>
        </a:prstGeom>
        <a:solidFill>
          <a:schemeClr val="accent5">
            <a:hueOff val="632142"/>
            <a:satOff val="7178"/>
            <a:lumOff val="64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Isaiah and Micah: </a:t>
          </a:r>
        </a:p>
        <a:p>
          <a:pPr marL="0" lvl="0" indent="0" algn="ctr" defTabSz="577850">
            <a:lnSpc>
              <a:spcPct val="90000"/>
            </a:lnSpc>
            <a:spcBef>
              <a:spcPct val="0"/>
            </a:spcBef>
            <a:spcAft>
              <a:spcPct val="35000"/>
            </a:spcAft>
            <a:buNone/>
          </a:pPr>
          <a:r>
            <a:rPr lang="en-US" sz="1300" kern="1200" dirty="0"/>
            <a:t>c. 739 – 681 B.C.</a:t>
          </a:r>
        </a:p>
      </dsp:txBody>
      <dsp:txXfrm>
        <a:off x="3315959" y="1758969"/>
        <a:ext cx="1469444" cy="752911"/>
      </dsp:txXfrm>
    </dsp:sp>
    <dsp:sp modelId="{B671FEB6-D9ED-4F7E-B34F-008103AD25B1}">
      <dsp:nvSpPr>
        <dsp:cNvPr id="0" name=""/>
        <dsp:cNvSpPr/>
      </dsp:nvSpPr>
      <dsp:spPr>
        <a:xfrm>
          <a:off x="146202" y="2637366"/>
          <a:ext cx="1469444" cy="752911"/>
        </a:xfrm>
        <a:prstGeom prst="rect">
          <a:avLst/>
        </a:prstGeom>
        <a:solidFill>
          <a:schemeClr val="accent5">
            <a:hueOff val="711159"/>
            <a:satOff val="8075"/>
            <a:lumOff val="7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Nahum: </a:t>
          </a:r>
        </a:p>
        <a:p>
          <a:pPr marL="0" lvl="0" indent="0" algn="ctr" defTabSz="577850">
            <a:lnSpc>
              <a:spcPct val="90000"/>
            </a:lnSpc>
            <a:spcBef>
              <a:spcPct val="0"/>
            </a:spcBef>
            <a:spcAft>
              <a:spcPct val="35000"/>
            </a:spcAft>
            <a:buNone/>
          </a:pPr>
          <a:r>
            <a:rPr lang="en-US" sz="1300" kern="1200" dirty="0"/>
            <a:t>c. 663–612 B.C.</a:t>
          </a:r>
        </a:p>
      </dsp:txBody>
      <dsp:txXfrm>
        <a:off x="146202" y="2637366"/>
        <a:ext cx="1469444" cy="752911"/>
      </dsp:txXfrm>
    </dsp:sp>
    <dsp:sp modelId="{ABBA86C1-B6D5-4F36-BD07-3602173D02D3}">
      <dsp:nvSpPr>
        <dsp:cNvPr id="0" name=""/>
        <dsp:cNvSpPr/>
      </dsp:nvSpPr>
      <dsp:spPr>
        <a:xfrm>
          <a:off x="1741132" y="2637366"/>
          <a:ext cx="1469444" cy="752911"/>
        </a:xfrm>
        <a:prstGeom prst="rect">
          <a:avLst/>
        </a:prstGeom>
        <a:solidFill>
          <a:schemeClr val="accent5">
            <a:hueOff val="790177"/>
            <a:satOff val="8972"/>
            <a:lumOff val="81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Habakkuk and Zephaniah: </a:t>
          </a:r>
        </a:p>
        <a:p>
          <a:pPr marL="0" lvl="0" indent="0" algn="ctr" defTabSz="577850">
            <a:lnSpc>
              <a:spcPct val="90000"/>
            </a:lnSpc>
            <a:spcBef>
              <a:spcPct val="0"/>
            </a:spcBef>
            <a:spcAft>
              <a:spcPct val="35000"/>
            </a:spcAft>
            <a:buNone/>
          </a:pPr>
          <a:r>
            <a:rPr lang="en-US" sz="1300" kern="1200" dirty="0"/>
            <a:t>c. 635-605 B.C</a:t>
          </a:r>
          <a:endParaRPr lang="en-US" sz="1300" b="0" kern="1200" dirty="0"/>
        </a:p>
      </dsp:txBody>
      <dsp:txXfrm>
        <a:off x="1741132" y="2637366"/>
        <a:ext cx="1469444" cy="752911"/>
      </dsp:txXfrm>
    </dsp:sp>
    <dsp:sp modelId="{D0F03F25-72AD-4A92-998A-CC71E4B25F7D}">
      <dsp:nvSpPr>
        <dsp:cNvPr id="0" name=""/>
        <dsp:cNvSpPr/>
      </dsp:nvSpPr>
      <dsp:spPr>
        <a:xfrm>
          <a:off x="3315959" y="2637366"/>
          <a:ext cx="1469444" cy="752911"/>
        </a:xfrm>
        <a:prstGeom prst="rect">
          <a:avLst/>
        </a:prstGeom>
        <a:solidFill>
          <a:schemeClr val="accent5">
            <a:hueOff val="869195"/>
            <a:satOff val="9869"/>
            <a:lumOff val="89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Jeremiah and Lamentations</a:t>
          </a:r>
        </a:p>
        <a:p>
          <a:pPr marL="0" lvl="0" indent="0" algn="ctr" defTabSz="577850">
            <a:lnSpc>
              <a:spcPct val="90000"/>
            </a:lnSpc>
            <a:spcBef>
              <a:spcPct val="0"/>
            </a:spcBef>
            <a:spcAft>
              <a:spcPct val="35000"/>
            </a:spcAft>
            <a:buNone/>
          </a:pPr>
          <a:r>
            <a:rPr lang="en-US" sz="1300" kern="1200" dirty="0"/>
            <a:t>c. 630-575 B.C.</a:t>
          </a:r>
          <a:endParaRPr lang="en-US" sz="1300" b="0" kern="1200" dirty="0"/>
        </a:p>
      </dsp:txBody>
      <dsp:txXfrm>
        <a:off x="3315959" y="2637366"/>
        <a:ext cx="1469444" cy="752911"/>
      </dsp:txXfrm>
    </dsp:sp>
    <dsp:sp modelId="{037DCEB3-5FCB-47C0-97BA-3F4B3D79D7FE}">
      <dsp:nvSpPr>
        <dsp:cNvPr id="0" name=""/>
        <dsp:cNvSpPr/>
      </dsp:nvSpPr>
      <dsp:spPr>
        <a:xfrm>
          <a:off x="146202" y="3515763"/>
          <a:ext cx="1469444" cy="752911"/>
        </a:xfrm>
        <a:prstGeom prst="rect">
          <a:avLst/>
        </a:prstGeom>
        <a:solidFill>
          <a:schemeClr val="accent5">
            <a:hueOff val="948213"/>
            <a:satOff val="10767"/>
            <a:lumOff val="97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Ezekiel and Daniel: </a:t>
          </a:r>
        </a:p>
        <a:p>
          <a:pPr marL="0" lvl="0" indent="0" algn="ctr" defTabSz="577850">
            <a:lnSpc>
              <a:spcPct val="90000"/>
            </a:lnSpc>
            <a:spcBef>
              <a:spcPct val="0"/>
            </a:spcBef>
            <a:spcAft>
              <a:spcPct val="35000"/>
            </a:spcAft>
            <a:buNone/>
          </a:pPr>
          <a:r>
            <a:rPr lang="en-US" sz="1300" b="0" kern="1200" dirty="0"/>
            <a:t>c. 593 – 530 B.C.</a:t>
          </a:r>
        </a:p>
      </dsp:txBody>
      <dsp:txXfrm>
        <a:off x="146202" y="3515763"/>
        <a:ext cx="1469444" cy="752911"/>
      </dsp:txXfrm>
    </dsp:sp>
    <dsp:sp modelId="{66404390-DF1A-479A-827A-EED344DCB0E3}">
      <dsp:nvSpPr>
        <dsp:cNvPr id="0" name=""/>
        <dsp:cNvSpPr/>
      </dsp:nvSpPr>
      <dsp:spPr>
        <a:xfrm>
          <a:off x="1721029" y="3515763"/>
          <a:ext cx="1469444" cy="752911"/>
        </a:xfrm>
        <a:prstGeom prst="rect">
          <a:avLst/>
        </a:prstGeom>
        <a:solidFill>
          <a:schemeClr val="accent5">
            <a:hueOff val="1027230"/>
            <a:satOff val="11664"/>
            <a:lumOff val="10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Haggai and Zechariah</a:t>
          </a:r>
        </a:p>
        <a:p>
          <a:pPr marL="0" lvl="0" indent="0" algn="ctr" defTabSz="577850">
            <a:lnSpc>
              <a:spcPct val="90000"/>
            </a:lnSpc>
            <a:spcBef>
              <a:spcPct val="0"/>
            </a:spcBef>
            <a:spcAft>
              <a:spcPct val="35000"/>
            </a:spcAft>
            <a:buNone/>
          </a:pPr>
          <a:r>
            <a:rPr lang="en-US" sz="1300" b="0" kern="1200" dirty="0"/>
            <a:t>c. 520-470 B.C.</a:t>
          </a:r>
        </a:p>
      </dsp:txBody>
      <dsp:txXfrm>
        <a:off x="1721029" y="3515763"/>
        <a:ext cx="1469444" cy="752911"/>
      </dsp:txXfrm>
    </dsp:sp>
    <dsp:sp modelId="{4BA910C2-6606-4A4B-8D4B-E0FE042A69A4}">
      <dsp:nvSpPr>
        <dsp:cNvPr id="0" name=""/>
        <dsp:cNvSpPr/>
      </dsp:nvSpPr>
      <dsp:spPr>
        <a:xfrm>
          <a:off x="3315959" y="3515763"/>
          <a:ext cx="1469444" cy="752911"/>
        </a:xfrm>
        <a:prstGeom prst="rect">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Malachi</a:t>
          </a:r>
        </a:p>
        <a:p>
          <a:pPr marL="0" lvl="0" indent="0" algn="ctr" defTabSz="577850">
            <a:lnSpc>
              <a:spcPct val="90000"/>
            </a:lnSpc>
            <a:spcBef>
              <a:spcPct val="0"/>
            </a:spcBef>
            <a:spcAft>
              <a:spcPct val="35000"/>
            </a:spcAft>
            <a:buNone/>
          </a:pPr>
          <a:r>
            <a:rPr lang="en-US" sz="1300" b="0" kern="1200" dirty="0"/>
            <a:t>c. 440 – 400 B.C.</a:t>
          </a:r>
        </a:p>
      </dsp:txBody>
      <dsp:txXfrm>
        <a:off x="3315959" y="3515763"/>
        <a:ext cx="1469444" cy="7529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3/31/2026</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3/31/2026</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Mar-16-2022</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65143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Mar-16-2022</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86913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Mar-16-2022</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767715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29" name="Picture Placeholder 28">
            <a:extLst>
              <a:ext uri="{FF2B5EF4-FFF2-40B4-BE49-F238E27FC236}">
                <a16:creationId xmlns:a16="http://schemas.microsoft.com/office/drawing/2014/main" id="{26E6BD11-82A7-4729-AD05-B0676F9B1F5F}"/>
              </a:ext>
            </a:extLst>
          </p:cNvPr>
          <p:cNvSpPr>
            <a:spLocks noGrp="1"/>
          </p:cNvSpPr>
          <p:nvPr>
            <p:ph type="pic" sz="quarter" idx="21"/>
          </p:nvPr>
        </p:nvSpPr>
        <p:spPr>
          <a:xfrm>
            <a:off x="684318" y="3487897"/>
            <a:ext cx="1750932" cy="1993392"/>
          </a:xfrm>
          <a:solidFill>
            <a:schemeClr val="accent6"/>
          </a:solidFill>
        </p:spPr>
        <p:txBody>
          <a:bodyPr/>
          <a:lstStyle/>
          <a:p>
            <a:r>
              <a:rPr lang="en-US" dirty="0"/>
              <a:t>Click icon to add picture</a:t>
            </a:r>
          </a:p>
        </p:txBody>
      </p:sp>
      <p:sp>
        <p:nvSpPr>
          <p:cNvPr id="19" name="Text Placeholder 18">
            <a:extLst>
              <a:ext uri="{FF2B5EF4-FFF2-40B4-BE49-F238E27FC236}">
                <a16:creationId xmlns:a16="http://schemas.microsoft.com/office/drawing/2014/main" id="{6E08135B-D6D5-401C-B151-CDCB20550F16}"/>
              </a:ext>
            </a:extLst>
          </p:cNvPr>
          <p:cNvSpPr>
            <a:spLocks noGrp="1"/>
          </p:cNvSpPr>
          <p:nvPr>
            <p:ph type="body" sz="quarter" idx="13" hasCustomPrompt="1"/>
          </p:nvPr>
        </p:nvSpPr>
        <p:spPr>
          <a:xfrm>
            <a:off x="695576" y="2250051"/>
            <a:ext cx="1750932" cy="594360"/>
          </a:xfrm>
        </p:spPr>
        <p:txBody>
          <a:bodyPr anchor="b" anchorCtr="0">
            <a:normAutofit/>
          </a:bodyPr>
          <a:lstStyle>
            <a:lvl1pPr marL="0" indent="0">
              <a:buNone/>
              <a:defRPr sz="1999" b="1">
                <a:latin typeface="+mj-lt"/>
              </a:defRPr>
            </a:lvl1pPr>
            <a:lvl2pPr marL="365650" indent="0">
              <a:buFont typeface="Arial" panose="020B0604020202020204" pitchFamily="34" charset="0"/>
              <a:buNone/>
              <a:defRPr/>
            </a:lvl2pPr>
            <a:lvl3pPr marL="365650" indent="0">
              <a:buNone/>
              <a:defRPr/>
            </a:lvl3pPr>
            <a:lvl4pPr marL="639888" indent="0">
              <a:buFont typeface="Arial" panose="020B0604020202020204" pitchFamily="34" charset="0"/>
              <a:buNone/>
              <a:defRPr/>
            </a:lvl4pPr>
            <a:lvl5pPr marL="612464" indent="0">
              <a:buNone/>
              <a:defRPr/>
            </a:lvl5pPr>
          </a:lstStyle>
          <a:p>
            <a:pPr lvl="0"/>
            <a:r>
              <a:rPr lang="en-US" dirty="0"/>
              <a:t>Name</a:t>
            </a:r>
          </a:p>
        </p:txBody>
      </p:sp>
      <p:sp>
        <p:nvSpPr>
          <p:cNvPr id="21" name="Text Placeholder 20">
            <a:extLst>
              <a:ext uri="{FF2B5EF4-FFF2-40B4-BE49-F238E27FC236}">
                <a16:creationId xmlns:a16="http://schemas.microsoft.com/office/drawing/2014/main" id="{FA587696-63FF-4232-8879-488DFE1C31EA}"/>
              </a:ext>
            </a:extLst>
          </p:cNvPr>
          <p:cNvSpPr>
            <a:spLocks noGrp="1"/>
          </p:cNvSpPr>
          <p:nvPr>
            <p:ph type="body" sz="quarter" idx="14" hasCustomPrompt="1"/>
          </p:nvPr>
        </p:nvSpPr>
        <p:spPr>
          <a:xfrm>
            <a:off x="691767" y="2862699"/>
            <a:ext cx="1750932" cy="594360"/>
          </a:xfrm>
        </p:spPr>
        <p:txBody>
          <a:bodyPr>
            <a:noAutofit/>
          </a:bodyPr>
          <a:lstStyle>
            <a:lvl1pPr marL="0" indent="0">
              <a:buNone/>
              <a:defRPr sz="1600"/>
            </a:lvl1pPr>
            <a:lvl2pPr marL="365650" indent="0">
              <a:buFont typeface="Arial" panose="020B0604020202020204" pitchFamily="34" charset="0"/>
              <a:buNone/>
              <a:defRPr sz="1600"/>
            </a:lvl2pPr>
            <a:lvl3pPr marL="365650" indent="0">
              <a:buNone/>
              <a:defRPr sz="1600"/>
            </a:lvl3pPr>
            <a:lvl4pPr marL="639888" indent="0">
              <a:buFont typeface="Arial" panose="020B0604020202020204" pitchFamily="34" charset="0"/>
              <a:buNone/>
              <a:defRPr sz="1600"/>
            </a:lvl4pPr>
            <a:lvl5pPr marL="612464" indent="0">
              <a:buNone/>
              <a:defRPr sz="1600"/>
            </a:lvl5pPr>
          </a:lstStyle>
          <a:p>
            <a:pPr lvl="0"/>
            <a:r>
              <a:rPr lang="en-US" dirty="0"/>
              <a:t>Title</a:t>
            </a:r>
          </a:p>
        </p:txBody>
      </p:sp>
      <p:sp>
        <p:nvSpPr>
          <p:cNvPr id="30" name="Picture Placeholder 28">
            <a:extLst>
              <a:ext uri="{FF2B5EF4-FFF2-40B4-BE49-F238E27FC236}">
                <a16:creationId xmlns:a16="http://schemas.microsoft.com/office/drawing/2014/main" id="{96507A97-E180-468F-B641-141DBA738642}"/>
              </a:ext>
            </a:extLst>
          </p:cNvPr>
          <p:cNvSpPr>
            <a:spLocks noGrp="1"/>
          </p:cNvSpPr>
          <p:nvPr>
            <p:ph type="pic" sz="quarter" idx="22"/>
          </p:nvPr>
        </p:nvSpPr>
        <p:spPr>
          <a:xfrm>
            <a:off x="2875524" y="3488472"/>
            <a:ext cx="1750932" cy="1993392"/>
          </a:xfrm>
          <a:solidFill>
            <a:schemeClr val="accent6"/>
          </a:solidFill>
        </p:spPr>
        <p:txBody>
          <a:bodyPr/>
          <a:lstStyle/>
          <a:p>
            <a:r>
              <a:rPr lang="en-US" dirty="0"/>
              <a:t>Click icon to add picture</a:t>
            </a:r>
          </a:p>
        </p:txBody>
      </p:sp>
      <p:sp>
        <p:nvSpPr>
          <p:cNvPr id="22" name="Text Placeholder 18">
            <a:extLst>
              <a:ext uri="{FF2B5EF4-FFF2-40B4-BE49-F238E27FC236}">
                <a16:creationId xmlns:a16="http://schemas.microsoft.com/office/drawing/2014/main" id="{49BB8F01-AE51-4455-BE0F-8972415A0C06}"/>
              </a:ext>
            </a:extLst>
          </p:cNvPr>
          <p:cNvSpPr>
            <a:spLocks noGrp="1"/>
          </p:cNvSpPr>
          <p:nvPr>
            <p:ph type="body" sz="quarter" idx="15" hasCustomPrompt="1"/>
          </p:nvPr>
        </p:nvSpPr>
        <p:spPr>
          <a:xfrm>
            <a:off x="2872222" y="2250051"/>
            <a:ext cx="1750932" cy="594360"/>
          </a:xfrm>
        </p:spPr>
        <p:txBody>
          <a:bodyPr anchor="b" anchorCtr="0">
            <a:normAutofit/>
          </a:bodyPr>
          <a:lstStyle>
            <a:lvl1pPr marL="0" indent="0">
              <a:buNone/>
              <a:defRPr sz="1999" b="1">
                <a:latin typeface="+mj-lt"/>
              </a:defRPr>
            </a:lvl1pPr>
            <a:lvl2pPr marL="365650" indent="0">
              <a:buFont typeface="Arial" panose="020B0604020202020204" pitchFamily="34" charset="0"/>
              <a:buNone/>
              <a:defRPr/>
            </a:lvl2pPr>
            <a:lvl3pPr marL="365650" indent="0">
              <a:buNone/>
              <a:defRPr/>
            </a:lvl3pPr>
            <a:lvl4pPr marL="639888" indent="0">
              <a:buFont typeface="Arial" panose="020B0604020202020204" pitchFamily="34" charset="0"/>
              <a:buNone/>
              <a:defRPr/>
            </a:lvl4pPr>
            <a:lvl5pPr marL="612464" indent="0">
              <a:buNone/>
              <a:defRPr/>
            </a:lvl5pPr>
          </a:lstStyle>
          <a:p>
            <a:pPr lvl="0"/>
            <a:r>
              <a:rPr lang="en-US" dirty="0"/>
              <a:t>Name</a:t>
            </a:r>
          </a:p>
        </p:txBody>
      </p:sp>
      <p:sp>
        <p:nvSpPr>
          <p:cNvPr id="23" name="Text Placeholder 20">
            <a:extLst>
              <a:ext uri="{FF2B5EF4-FFF2-40B4-BE49-F238E27FC236}">
                <a16:creationId xmlns:a16="http://schemas.microsoft.com/office/drawing/2014/main" id="{759D2442-D209-4F87-9F2C-19D73A2412D4}"/>
              </a:ext>
            </a:extLst>
          </p:cNvPr>
          <p:cNvSpPr>
            <a:spLocks noGrp="1"/>
          </p:cNvSpPr>
          <p:nvPr>
            <p:ph type="body" sz="quarter" idx="16" hasCustomPrompt="1"/>
          </p:nvPr>
        </p:nvSpPr>
        <p:spPr>
          <a:xfrm>
            <a:off x="2872222" y="2857653"/>
            <a:ext cx="1750932" cy="594360"/>
          </a:xfrm>
        </p:spPr>
        <p:txBody>
          <a:bodyPr>
            <a:noAutofit/>
          </a:bodyPr>
          <a:lstStyle>
            <a:lvl1pPr marL="0" indent="0">
              <a:buNone/>
              <a:defRPr sz="1600"/>
            </a:lvl1pPr>
            <a:lvl2pPr marL="365650" indent="0">
              <a:buFont typeface="Arial" panose="020B0604020202020204" pitchFamily="34" charset="0"/>
              <a:buNone/>
              <a:defRPr sz="1600"/>
            </a:lvl2pPr>
            <a:lvl3pPr marL="365650" indent="0">
              <a:buNone/>
              <a:defRPr sz="1600"/>
            </a:lvl3pPr>
            <a:lvl4pPr marL="639888" indent="0">
              <a:buFont typeface="Arial" panose="020B0604020202020204" pitchFamily="34" charset="0"/>
              <a:buNone/>
              <a:defRPr sz="1600"/>
            </a:lvl4pPr>
            <a:lvl5pPr marL="612464" indent="0">
              <a:buNone/>
              <a:defRPr sz="1600"/>
            </a:lvl5pPr>
          </a:lstStyle>
          <a:p>
            <a:pPr lvl="0"/>
            <a:r>
              <a:rPr lang="en-US" dirty="0"/>
              <a:t>Title</a:t>
            </a:r>
          </a:p>
        </p:txBody>
      </p:sp>
      <p:sp>
        <p:nvSpPr>
          <p:cNvPr id="31" name="Picture Placeholder 28">
            <a:extLst>
              <a:ext uri="{FF2B5EF4-FFF2-40B4-BE49-F238E27FC236}">
                <a16:creationId xmlns:a16="http://schemas.microsoft.com/office/drawing/2014/main" id="{A850442C-9915-406C-83D9-8EBE8AD3C243}"/>
              </a:ext>
            </a:extLst>
          </p:cNvPr>
          <p:cNvSpPr>
            <a:spLocks noGrp="1"/>
          </p:cNvSpPr>
          <p:nvPr>
            <p:ph type="pic" sz="quarter" idx="23"/>
          </p:nvPr>
        </p:nvSpPr>
        <p:spPr>
          <a:xfrm>
            <a:off x="5063428" y="3487710"/>
            <a:ext cx="1750932" cy="1993392"/>
          </a:xfrm>
          <a:solidFill>
            <a:schemeClr val="accent6"/>
          </a:solidFill>
        </p:spPr>
        <p:txBody>
          <a:bodyPr/>
          <a:lstStyle/>
          <a:p>
            <a:r>
              <a:rPr lang="en-US" dirty="0"/>
              <a:t>Click icon to add picture</a:t>
            </a:r>
          </a:p>
        </p:txBody>
      </p:sp>
      <p:sp>
        <p:nvSpPr>
          <p:cNvPr id="24" name="Text Placeholder 18">
            <a:extLst>
              <a:ext uri="{FF2B5EF4-FFF2-40B4-BE49-F238E27FC236}">
                <a16:creationId xmlns:a16="http://schemas.microsoft.com/office/drawing/2014/main" id="{A596F3D1-5D97-4111-B3D6-FE37290A6B3D}"/>
              </a:ext>
            </a:extLst>
          </p:cNvPr>
          <p:cNvSpPr>
            <a:spLocks noGrp="1"/>
          </p:cNvSpPr>
          <p:nvPr>
            <p:ph type="body" sz="quarter" idx="17" hasCustomPrompt="1"/>
          </p:nvPr>
        </p:nvSpPr>
        <p:spPr>
          <a:xfrm>
            <a:off x="5070877" y="2249864"/>
            <a:ext cx="1750932" cy="594360"/>
          </a:xfrm>
        </p:spPr>
        <p:txBody>
          <a:bodyPr anchor="b" anchorCtr="0">
            <a:normAutofit/>
          </a:bodyPr>
          <a:lstStyle>
            <a:lvl1pPr marL="0" indent="0">
              <a:buNone/>
              <a:defRPr sz="1999" b="1">
                <a:latin typeface="+mj-lt"/>
              </a:defRPr>
            </a:lvl1pPr>
            <a:lvl2pPr marL="365650" indent="0">
              <a:buFont typeface="Arial" panose="020B0604020202020204" pitchFamily="34" charset="0"/>
              <a:buNone/>
              <a:defRPr/>
            </a:lvl2pPr>
            <a:lvl3pPr marL="365650" indent="0">
              <a:buNone/>
              <a:defRPr/>
            </a:lvl3pPr>
            <a:lvl4pPr marL="639888" indent="0">
              <a:buFont typeface="Arial" panose="020B0604020202020204" pitchFamily="34" charset="0"/>
              <a:buNone/>
              <a:defRPr/>
            </a:lvl4pPr>
            <a:lvl5pPr marL="612464" indent="0">
              <a:buNone/>
              <a:defRPr/>
            </a:lvl5pPr>
          </a:lstStyle>
          <a:p>
            <a:pPr lvl="0"/>
            <a:r>
              <a:rPr lang="en-US" dirty="0"/>
              <a:t>Name</a:t>
            </a:r>
          </a:p>
        </p:txBody>
      </p:sp>
      <p:sp>
        <p:nvSpPr>
          <p:cNvPr id="25" name="Text Placeholder 20">
            <a:extLst>
              <a:ext uri="{FF2B5EF4-FFF2-40B4-BE49-F238E27FC236}">
                <a16:creationId xmlns:a16="http://schemas.microsoft.com/office/drawing/2014/main" id="{2D25C272-C21E-4078-818F-B12E10F1827C}"/>
              </a:ext>
            </a:extLst>
          </p:cNvPr>
          <p:cNvSpPr>
            <a:spLocks noGrp="1"/>
          </p:cNvSpPr>
          <p:nvPr>
            <p:ph type="body" sz="quarter" idx="18" hasCustomPrompt="1"/>
          </p:nvPr>
        </p:nvSpPr>
        <p:spPr>
          <a:xfrm>
            <a:off x="5070877" y="2862512"/>
            <a:ext cx="1750932" cy="594360"/>
          </a:xfrm>
        </p:spPr>
        <p:txBody>
          <a:bodyPr>
            <a:noAutofit/>
          </a:bodyPr>
          <a:lstStyle>
            <a:lvl1pPr marL="0" indent="0">
              <a:buNone/>
              <a:defRPr sz="1600"/>
            </a:lvl1pPr>
            <a:lvl2pPr marL="365650" indent="0">
              <a:buFont typeface="Arial" panose="020B0604020202020204" pitchFamily="34" charset="0"/>
              <a:buNone/>
              <a:defRPr sz="1600"/>
            </a:lvl2pPr>
            <a:lvl3pPr marL="365650" indent="0">
              <a:buNone/>
              <a:defRPr sz="1600"/>
            </a:lvl3pPr>
            <a:lvl4pPr marL="639888" indent="0">
              <a:buFont typeface="Arial" panose="020B0604020202020204" pitchFamily="34" charset="0"/>
              <a:buNone/>
              <a:defRPr sz="1600"/>
            </a:lvl4pPr>
            <a:lvl5pPr marL="612464" indent="0">
              <a:buNone/>
              <a:defRPr sz="1600"/>
            </a:lvl5pPr>
          </a:lstStyle>
          <a:p>
            <a:pPr lvl="0"/>
            <a:r>
              <a:rPr lang="en-US" dirty="0"/>
              <a:t>Title</a:t>
            </a:r>
          </a:p>
        </p:txBody>
      </p:sp>
      <p:sp>
        <p:nvSpPr>
          <p:cNvPr id="32" name="Picture Placeholder 28">
            <a:extLst>
              <a:ext uri="{FF2B5EF4-FFF2-40B4-BE49-F238E27FC236}">
                <a16:creationId xmlns:a16="http://schemas.microsoft.com/office/drawing/2014/main" id="{05393806-4E48-45A2-8BD7-0BA36566F3CC}"/>
              </a:ext>
            </a:extLst>
          </p:cNvPr>
          <p:cNvSpPr>
            <a:spLocks noGrp="1"/>
          </p:cNvSpPr>
          <p:nvPr>
            <p:ph type="pic" sz="quarter" idx="24"/>
          </p:nvPr>
        </p:nvSpPr>
        <p:spPr>
          <a:xfrm>
            <a:off x="7212320" y="3487710"/>
            <a:ext cx="1750932" cy="1993392"/>
          </a:xfrm>
          <a:solidFill>
            <a:schemeClr val="accent6"/>
          </a:solidFill>
        </p:spPr>
        <p:txBody>
          <a:bodyPr/>
          <a:lstStyle/>
          <a:p>
            <a:r>
              <a:rPr lang="en-US" dirty="0"/>
              <a:t>Click icon to add picture</a:t>
            </a:r>
          </a:p>
        </p:txBody>
      </p:sp>
      <p:sp>
        <p:nvSpPr>
          <p:cNvPr id="26" name="Text Placeholder 18">
            <a:extLst>
              <a:ext uri="{FF2B5EF4-FFF2-40B4-BE49-F238E27FC236}">
                <a16:creationId xmlns:a16="http://schemas.microsoft.com/office/drawing/2014/main" id="{DD19656C-C87E-4938-A66D-D6836DBC653A}"/>
              </a:ext>
            </a:extLst>
          </p:cNvPr>
          <p:cNvSpPr>
            <a:spLocks noGrp="1"/>
          </p:cNvSpPr>
          <p:nvPr>
            <p:ph type="body" sz="quarter" idx="19" hasCustomPrompt="1"/>
          </p:nvPr>
        </p:nvSpPr>
        <p:spPr>
          <a:xfrm>
            <a:off x="7212320" y="2249574"/>
            <a:ext cx="1750932" cy="594360"/>
          </a:xfrm>
        </p:spPr>
        <p:txBody>
          <a:bodyPr anchor="b" anchorCtr="0">
            <a:normAutofit/>
          </a:bodyPr>
          <a:lstStyle>
            <a:lvl1pPr marL="0" indent="0">
              <a:buNone/>
              <a:defRPr sz="1999" b="1">
                <a:latin typeface="+mj-lt"/>
              </a:defRPr>
            </a:lvl1pPr>
            <a:lvl2pPr marL="365650" indent="0">
              <a:buFont typeface="Arial" panose="020B0604020202020204" pitchFamily="34" charset="0"/>
              <a:buNone/>
              <a:defRPr/>
            </a:lvl2pPr>
            <a:lvl3pPr marL="365650" indent="0">
              <a:buNone/>
              <a:defRPr/>
            </a:lvl3pPr>
            <a:lvl4pPr marL="639888" indent="0">
              <a:buFont typeface="Arial" panose="020B0604020202020204" pitchFamily="34" charset="0"/>
              <a:buNone/>
              <a:defRPr/>
            </a:lvl4pPr>
            <a:lvl5pPr marL="612464" indent="0">
              <a:buNone/>
              <a:defRPr/>
            </a:lvl5pPr>
          </a:lstStyle>
          <a:p>
            <a:pPr lvl="0"/>
            <a:r>
              <a:rPr lang="en-US" dirty="0"/>
              <a:t>Name</a:t>
            </a:r>
          </a:p>
        </p:txBody>
      </p:sp>
      <p:sp>
        <p:nvSpPr>
          <p:cNvPr id="27" name="Text Placeholder 20">
            <a:extLst>
              <a:ext uri="{FF2B5EF4-FFF2-40B4-BE49-F238E27FC236}">
                <a16:creationId xmlns:a16="http://schemas.microsoft.com/office/drawing/2014/main" id="{DF55E1E1-7FB8-465C-B720-E39D43FFECC8}"/>
              </a:ext>
            </a:extLst>
          </p:cNvPr>
          <p:cNvSpPr>
            <a:spLocks noGrp="1"/>
          </p:cNvSpPr>
          <p:nvPr>
            <p:ph type="body" sz="quarter" idx="20" hasCustomPrompt="1"/>
          </p:nvPr>
        </p:nvSpPr>
        <p:spPr>
          <a:xfrm>
            <a:off x="7212320" y="2862222"/>
            <a:ext cx="1750932" cy="594360"/>
          </a:xfrm>
        </p:spPr>
        <p:txBody>
          <a:bodyPr>
            <a:noAutofit/>
          </a:bodyPr>
          <a:lstStyle>
            <a:lvl1pPr marL="0" indent="0">
              <a:buNone/>
              <a:defRPr sz="1600"/>
            </a:lvl1pPr>
            <a:lvl2pPr marL="365650" indent="0">
              <a:buFont typeface="Arial" panose="020B0604020202020204" pitchFamily="34" charset="0"/>
              <a:buNone/>
              <a:defRPr sz="1600"/>
            </a:lvl2pPr>
            <a:lvl3pPr marL="365650" indent="0">
              <a:buNone/>
              <a:defRPr sz="1600"/>
            </a:lvl3pPr>
            <a:lvl4pPr marL="639888" indent="0">
              <a:buFont typeface="Arial" panose="020B0604020202020204" pitchFamily="34" charset="0"/>
              <a:buNone/>
              <a:defRPr sz="1600"/>
            </a:lvl4pPr>
            <a:lvl5pPr marL="612464" indent="0">
              <a:buNone/>
              <a:defRPr sz="1600"/>
            </a:lvl5pPr>
          </a:lstStyle>
          <a:p>
            <a:pPr lvl="0"/>
            <a:r>
              <a:rPr lang="en-US" dirty="0"/>
              <a:t>Title</a:t>
            </a:r>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pPr defTabSz="457063">
              <a:defRPr/>
            </a:pPr>
            <a:r>
              <a:rPr lang="en-US">
                <a:solidFill>
                  <a:prstClr val="black">
                    <a:tint val="75000"/>
                  </a:prstClr>
                </a:solidFill>
              </a:rPr>
              <a:t>Sample footer text</a:t>
            </a:r>
            <a:endParaRPr lang="en-US" dirty="0">
              <a:solidFill>
                <a:prstClr val="black">
                  <a:tint val="75000"/>
                </a:prstClr>
              </a:solidFill>
            </a:endParaRP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pPr defTabSz="457063">
              <a:defRPr/>
            </a:pPr>
            <a:r>
              <a:rPr lang="en-US">
                <a:solidFill>
                  <a:prstClr val="black">
                    <a:tint val="75000"/>
                  </a:prstClr>
                </a:solidFill>
              </a:rPr>
              <a:t>10/21/2024</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pPr defTabSz="457063">
              <a:defRPr/>
            </a:pPr>
            <a:fld id="{CB1E4CB7-CB13-4810-BF18-BE31AFC64F93}" type="slidenum">
              <a:rPr lang="en-US" smtClean="0">
                <a:solidFill>
                  <a:prstClr val="black">
                    <a:tint val="75000"/>
                  </a:prstClr>
                </a:solidFill>
              </a:rPr>
              <a:pPr defTabSz="457063">
                <a:defRPr/>
              </a:pPr>
              <a:t>‹#›</a:t>
            </a:fld>
            <a:endParaRPr lang="en-US" dirty="0">
              <a:solidFill>
                <a:prstClr val="black">
                  <a:tint val="75000"/>
                </a:prstClr>
              </a:solidFill>
            </a:endParaRPr>
          </a:p>
        </p:txBody>
      </p:sp>
      <p:sp>
        <p:nvSpPr>
          <p:cNvPr id="6" name="Picture Placeholder 28">
            <a:extLst>
              <a:ext uri="{FF2B5EF4-FFF2-40B4-BE49-F238E27FC236}">
                <a16:creationId xmlns:a16="http://schemas.microsoft.com/office/drawing/2014/main" id="{F8FD5922-55AE-064E-3498-BDC676C9E5D0}"/>
              </a:ext>
            </a:extLst>
          </p:cNvPr>
          <p:cNvSpPr>
            <a:spLocks noGrp="1"/>
          </p:cNvSpPr>
          <p:nvPr>
            <p:ph type="pic" sz="quarter" idx="25"/>
          </p:nvPr>
        </p:nvSpPr>
        <p:spPr>
          <a:xfrm>
            <a:off x="9403526" y="3487710"/>
            <a:ext cx="1750932" cy="1993392"/>
          </a:xfrm>
          <a:solidFill>
            <a:schemeClr val="accent6"/>
          </a:solidFill>
        </p:spPr>
        <p:txBody>
          <a:bodyPr/>
          <a:lstStyle/>
          <a:p>
            <a:r>
              <a:rPr lang="en-US" dirty="0"/>
              <a:t>Click icon to add picture</a:t>
            </a:r>
          </a:p>
        </p:txBody>
      </p:sp>
      <p:sp>
        <p:nvSpPr>
          <p:cNvPr id="7" name="Text Placeholder 18">
            <a:extLst>
              <a:ext uri="{FF2B5EF4-FFF2-40B4-BE49-F238E27FC236}">
                <a16:creationId xmlns:a16="http://schemas.microsoft.com/office/drawing/2014/main" id="{0420CB61-72CC-9705-1A0D-15027685E7ED}"/>
              </a:ext>
            </a:extLst>
          </p:cNvPr>
          <p:cNvSpPr>
            <a:spLocks noGrp="1"/>
          </p:cNvSpPr>
          <p:nvPr>
            <p:ph type="body" sz="quarter" idx="26" hasCustomPrompt="1"/>
          </p:nvPr>
        </p:nvSpPr>
        <p:spPr>
          <a:xfrm>
            <a:off x="9403526" y="2249574"/>
            <a:ext cx="1750932" cy="594360"/>
          </a:xfrm>
        </p:spPr>
        <p:txBody>
          <a:bodyPr anchor="b" anchorCtr="0">
            <a:normAutofit/>
          </a:bodyPr>
          <a:lstStyle>
            <a:lvl1pPr marL="0" indent="0">
              <a:buNone/>
              <a:defRPr sz="1999" b="1">
                <a:latin typeface="+mj-lt"/>
              </a:defRPr>
            </a:lvl1pPr>
            <a:lvl2pPr marL="365650" indent="0">
              <a:buFont typeface="Arial" panose="020B0604020202020204" pitchFamily="34" charset="0"/>
              <a:buNone/>
              <a:defRPr/>
            </a:lvl2pPr>
            <a:lvl3pPr marL="365650" indent="0">
              <a:buNone/>
              <a:defRPr/>
            </a:lvl3pPr>
            <a:lvl4pPr marL="639888" indent="0">
              <a:buFont typeface="Arial" panose="020B0604020202020204" pitchFamily="34" charset="0"/>
              <a:buNone/>
              <a:defRPr/>
            </a:lvl4pPr>
            <a:lvl5pPr marL="612464" indent="0">
              <a:buNone/>
              <a:defRPr/>
            </a:lvl5pPr>
          </a:lstStyle>
          <a:p>
            <a:pPr lvl="0"/>
            <a:r>
              <a:rPr lang="en-US" dirty="0"/>
              <a:t>Name</a:t>
            </a:r>
          </a:p>
        </p:txBody>
      </p:sp>
      <p:sp>
        <p:nvSpPr>
          <p:cNvPr id="8" name="Text Placeholder 20">
            <a:extLst>
              <a:ext uri="{FF2B5EF4-FFF2-40B4-BE49-F238E27FC236}">
                <a16:creationId xmlns:a16="http://schemas.microsoft.com/office/drawing/2014/main" id="{9AA25BDC-69C1-FED8-A117-3C714D2EBEAA}"/>
              </a:ext>
            </a:extLst>
          </p:cNvPr>
          <p:cNvSpPr>
            <a:spLocks noGrp="1"/>
          </p:cNvSpPr>
          <p:nvPr>
            <p:ph type="body" sz="quarter" idx="27" hasCustomPrompt="1"/>
          </p:nvPr>
        </p:nvSpPr>
        <p:spPr>
          <a:xfrm>
            <a:off x="9403526" y="2862222"/>
            <a:ext cx="1750932" cy="594360"/>
          </a:xfrm>
        </p:spPr>
        <p:txBody>
          <a:bodyPr>
            <a:noAutofit/>
          </a:bodyPr>
          <a:lstStyle>
            <a:lvl1pPr marL="0" indent="0">
              <a:buNone/>
              <a:defRPr sz="1600"/>
            </a:lvl1pPr>
            <a:lvl2pPr marL="365650" indent="0">
              <a:buFont typeface="Arial" panose="020B0604020202020204" pitchFamily="34" charset="0"/>
              <a:buNone/>
              <a:defRPr sz="1600"/>
            </a:lvl2pPr>
            <a:lvl3pPr marL="365650" indent="0">
              <a:buNone/>
              <a:defRPr sz="1600"/>
            </a:lvl3pPr>
            <a:lvl4pPr marL="639888" indent="0">
              <a:buFont typeface="Arial" panose="020B0604020202020204" pitchFamily="34" charset="0"/>
              <a:buNone/>
              <a:defRPr sz="1600"/>
            </a:lvl4pPr>
            <a:lvl5pPr marL="612464" indent="0">
              <a:buNone/>
              <a:defRPr sz="1600"/>
            </a:lvl5pPr>
          </a:lstStyle>
          <a:p>
            <a:pPr lvl="0"/>
            <a:r>
              <a:rPr lang="en-US" dirty="0"/>
              <a:t>Title</a:t>
            </a:r>
          </a:p>
        </p:txBody>
      </p:sp>
    </p:spTree>
    <p:extLst>
      <p:ext uri="{BB962C8B-B14F-4D97-AF65-F5344CB8AC3E}">
        <p14:creationId xmlns:p14="http://schemas.microsoft.com/office/powerpoint/2010/main" val="306921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hart and 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2" y="10799"/>
            <a:ext cx="12188828" cy="1818001"/>
          </a:xfrm>
          <a:prstGeom prst="rect">
            <a:avLst/>
          </a:prstGeom>
          <a:gradFill>
            <a:gsLst>
              <a:gs pos="8000">
                <a:schemeClr val="accent2">
                  <a:lumMod val="40000"/>
                  <a:lumOff val="60000"/>
                </a:schemeClr>
              </a:gs>
              <a:gs pos="72000">
                <a:schemeClr val="accent3"/>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a:xfrm>
            <a:off x="1446212" y="429770"/>
            <a:ext cx="10238613" cy="1234440"/>
          </a:xfrm>
        </p:spPr>
        <p:txBody>
          <a:bodyPr/>
          <a:lstStyle>
            <a:lvl1pPr>
              <a:defRPr>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lvl1pPr>
              <a:defRPr>
                <a:solidFill>
                  <a:schemeClr val="tx1"/>
                </a:solidFill>
              </a:defRPr>
            </a:lvl1pPr>
          </a:lstStyle>
          <a:p>
            <a:r>
              <a:rPr lang="en-US" dirty="0"/>
              <a:t>5-Jun-2024</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a:xfrm>
            <a:off x="1320459" y="2865441"/>
            <a:ext cx="10238293" cy="2708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0723" y="-1738628"/>
            <a:ext cx="3118759" cy="4638723"/>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8" dirty="0"/>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lvl1pPr>
              <a:defRPr>
                <a:solidFill>
                  <a:schemeClr val="tx1"/>
                </a:solidFill>
              </a:defRPr>
            </a:lvl1pPr>
          </a:lstStyle>
          <a:p>
            <a:fld id="{C01389E6-C847-4AD0-B56D-D205B2EAB1EE}" type="slidenum">
              <a:rPr lang="en-US" smtClean="0"/>
              <a:pPr/>
              <a:t>‹#›</a:t>
            </a:fld>
            <a:endParaRPr lang="en-US" dirty="0"/>
          </a:p>
        </p:txBody>
      </p:sp>
      <p:sp>
        <p:nvSpPr>
          <p:cNvPr id="9" name="Rectangle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59760" y="0"/>
            <a:ext cx="8113187"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Tree>
    <p:extLst>
      <p:ext uri="{BB962C8B-B14F-4D97-AF65-F5344CB8AC3E}">
        <p14:creationId xmlns:p14="http://schemas.microsoft.com/office/powerpoint/2010/main" val="1422207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E2E1990-ECE7-FA08-4966-BE3109399672}"/>
              </a:ext>
            </a:extLst>
          </p:cNvPr>
          <p:cNvSpPr/>
          <p:nvPr userDrawn="1"/>
        </p:nvSpPr>
        <p:spPr>
          <a:xfrm>
            <a:off x="7026044" y="0"/>
            <a:ext cx="4461334" cy="1981200"/>
          </a:xfrm>
          <a:custGeom>
            <a:avLst/>
            <a:gdLst>
              <a:gd name="connsiteX0" fmla="*/ 0 w 4461334"/>
              <a:gd name="connsiteY0" fmla="*/ 0 h 1981200"/>
              <a:gd name="connsiteX1" fmla="*/ 4461334 w 4461334"/>
              <a:gd name="connsiteY1" fmla="*/ 0 h 1981200"/>
              <a:gd name="connsiteX2" fmla="*/ 4432897 w 4461334"/>
              <a:gd name="connsiteY2" fmla="*/ 186331 h 1981200"/>
              <a:gd name="connsiteX3" fmla="*/ 2230667 w 4461334"/>
              <a:gd name="connsiteY3" fmla="*/ 1981200 h 1981200"/>
              <a:gd name="connsiteX4" fmla="*/ 28437 w 4461334"/>
              <a:gd name="connsiteY4" fmla="*/ 186331 h 1981200"/>
              <a:gd name="connsiteX5" fmla="*/ 0 w 4461334"/>
              <a:gd name="connsiteY5"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1334" h="1981200">
                <a:moveTo>
                  <a:pt x="0" y="0"/>
                </a:moveTo>
                <a:lnTo>
                  <a:pt x="4461334" y="0"/>
                </a:lnTo>
                <a:lnTo>
                  <a:pt x="4432897" y="186331"/>
                </a:lnTo>
                <a:cubicBezTo>
                  <a:pt x="4223288" y="1210661"/>
                  <a:pt x="3316962" y="1981200"/>
                  <a:pt x="2230667" y="1981200"/>
                </a:cubicBezTo>
                <a:cubicBezTo>
                  <a:pt x="1144372" y="1981200"/>
                  <a:pt x="238046" y="1210661"/>
                  <a:pt x="28437" y="186331"/>
                </a:cubicBezTo>
                <a:lnTo>
                  <a:pt x="0" y="0"/>
                </a:lnTo>
                <a:close/>
              </a:path>
            </a:pathLst>
          </a:cu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sz="1799" dirty="0"/>
          </a:p>
        </p:txBody>
      </p:sp>
      <p:sp>
        <p:nvSpPr>
          <p:cNvPr id="3" name="Rectangle 2">
            <a:extLst>
              <a:ext uri="{FF2B5EF4-FFF2-40B4-BE49-F238E27FC236}">
                <a16:creationId xmlns:a16="http://schemas.microsoft.com/office/drawing/2014/main" id="{BE1D9EB0-EE8E-A9E8-9583-2D924EFA65AF}"/>
              </a:ext>
            </a:extLst>
          </p:cNvPr>
          <p:cNvSpPr/>
          <p:nvPr userDrawn="1"/>
        </p:nvSpPr>
        <p:spPr>
          <a:xfrm>
            <a:off x="0" y="0"/>
            <a:ext cx="760412" cy="6858000"/>
          </a:xfrm>
          <a:prstGeom prst="rect">
            <a:avLst/>
          </a:prstGeom>
          <a:solidFill>
            <a:schemeClr val="bg1"/>
          </a:solidFill>
          <a:ln>
            <a:noFill/>
          </a:ln>
          <a:effectLst>
            <a:outerShdw blurRad="127000" sx="102000" sy="102000" algn="ctr" rotWithShape="0">
              <a:prstClr val="black">
                <a:alpha val="1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799" dirty="0"/>
          </a:p>
        </p:txBody>
      </p:sp>
      <p:sp>
        <p:nvSpPr>
          <p:cNvPr id="7" name="Title 1">
            <a:extLst>
              <a:ext uri="{FF2B5EF4-FFF2-40B4-BE49-F238E27FC236}">
                <a16:creationId xmlns:a16="http://schemas.microsoft.com/office/drawing/2014/main" id="{FAC00260-F255-D312-3E7C-329EECDFDEE7}"/>
              </a:ext>
            </a:extLst>
          </p:cNvPr>
          <p:cNvSpPr>
            <a:spLocks noGrp="1"/>
          </p:cNvSpPr>
          <p:nvPr>
            <p:ph type="title"/>
          </p:nvPr>
        </p:nvSpPr>
        <p:spPr>
          <a:xfrm>
            <a:off x="1293812" y="609600"/>
            <a:ext cx="4914900" cy="1447800"/>
          </a:xfrm>
        </p:spPr>
        <p:txBody>
          <a:bodyPr anchor="t">
            <a:normAutofit/>
          </a:bodyPr>
          <a:lstStyle>
            <a:lvl1pPr>
              <a:defRPr sz="3199"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6" name="Slide Number Placeholder 5">
            <a:extLst>
              <a:ext uri="{FF2B5EF4-FFF2-40B4-BE49-F238E27FC236}">
                <a16:creationId xmlns:a16="http://schemas.microsoft.com/office/drawing/2014/main" id="{3C9C7904-6373-06D6-713A-79D78DD61545}"/>
              </a:ext>
            </a:extLst>
          </p:cNvPr>
          <p:cNvSpPr>
            <a:spLocks noGrp="1"/>
          </p:cNvSpPr>
          <p:nvPr>
            <p:ph type="sldNum" sz="quarter" idx="12"/>
          </p:nvPr>
        </p:nvSpPr>
        <p:spPr>
          <a:xfrm>
            <a:off x="1" y="609600"/>
            <a:ext cx="760412" cy="381000"/>
          </a:xfrm>
        </p:spPr>
        <p:txBody>
          <a:bodyPr/>
          <a:lstStyle>
            <a:lvl1pPr algn="ctr">
              <a:defRPr sz="2399" b="1"/>
            </a:lvl1pPr>
          </a:lstStyle>
          <a:p>
            <a:fld id="{AAEAE4A8-A6E5-453E-B946-FB774B73F48C}" type="slidenum">
              <a:rPr lang="en-US" smtClean="0"/>
              <a:pPr/>
              <a:t>‹#›</a:t>
            </a:fld>
            <a:endParaRPr lang="en-US" dirty="0"/>
          </a:p>
        </p:txBody>
      </p:sp>
      <p:sp>
        <p:nvSpPr>
          <p:cNvPr id="16" name="Footer Placeholder 4">
            <a:extLst>
              <a:ext uri="{FF2B5EF4-FFF2-40B4-BE49-F238E27FC236}">
                <a16:creationId xmlns:a16="http://schemas.microsoft.com/office/drawing/2014/main" id="{0583D396-7FDF-332F-BEA4-791452AB13E8}"/>
              </a:ext>
            </a:extLst>
          </p:cNvPr>
          <p:cNvSpPr>
            <a:spLocks noGrp="1"/>
          </p:cNvSpPr>
          <p:nvPr>
            <p:ph type="ftr" sz="quarter" idx="3"/>
          </p:nvPr>
        </p:nvSpPr>
        <p:spPr>
          <a:xfrm rot="16200000">
            <a:off x="-1829595" y="2591593"/>
            <a:ext cx="4419600" cy="760414"/>
          </a:xfrm>
          <a:prstGeom prst="rect">
            <a:avLst/>
          </a:prstGeom>
        </p:spPr>
        <p:txBody>
          <a:bodyPr vert="horz" lIns="91440" tIns="45720" rIns="91440" bIns="45720" rtlCol="0" anchor="ctr"/>
          <a:lstStyle>
            <a:lvl1pPr algn="ctr">
              <a:defRPr lang="en-US" sz="1400" b="0" kern="1200" spc="100" baseline="0" dirty="0">
                <a:solidFill>
                  <a:schemeClr val="tx1"/>
                </a:solidFill>
                <a:latin typeface="+mn-lt"/>
                <a:ea typeface="+mn-ea"/>
                <a:cs typeface="+mn-cs"/>
              </a:defRPr>
            </a:lvl1pPr>
          </a:lstStyle>
          <a:p>
            <a:r>
              <a:rPr lang="en-US" dirty="0"/>
              <a:t>Presentation Title</a:t>
            </a:r>
          </a:p>
        </p:txBody>
      </p:sp>
      <p:sp>
        <p:nvSpPr>
          <p:cNvPr id="4" name="Table Placeholder 3">
            <a:extLst>
              <a:ext uri="{FF2B5EF4-FFF2-40B4-BE49-F238E27FC236}">
                <a16:creationId xmlns:a16="http://schemas.microsoft.com/office/drawing/2014/main" id="{FD06F443-9595-7420-13F2-7AF883FDE5E1}"/>
              </a:ext>
            </a:extLst>
          </p:cNvPr>
          <p:cNvSpPr>
            <a:spLocks noGrp="1"/>
          </p:cNvSpPr>
          <p:nvPr>
            <p:ph type="tbl" sz="quarter" idx="14"/>
          </p:nvPr>
        </p:nvSpPr>
        <p:spPr>
          <a:xfrm>
            <a:off x="1293812" y="2743200"/>
            <a:ext cx="10134601" cy="3505200"/>
          </a:xfrm>
        </p:spPr>
        <p:txBody>
          <a:bodyPr/>
          <a:lstStyle>
            <a:lvl1pPr>
              <a:defRPr>
                <a:solidFill>
                  <a:schemeClr val="tx1">
                    <a:lumMod val="85000"/>
                    <a:lumOff val="15000"/>
                  </a:schemeClr>
                </a:solidFill>
              </a:defRPr>
            </a:lvl1pPr>
          </a:lstStyle>
          <a:p>
            <a:r>
              <a:rPr lang="en-US" dirty="0"/>
              <a:t>Click icon to add table</a:t>
            </a:r>
          </a:p>
        </p:txBody>
      </p:sp>
    </p:spTree>
    <p:extLst>
      <p:ext uri="{BB962C8B-B14F-4D97-AF65-F5344CB8AC3E}">
        <p14:creationId xmlns:p14="http://schemas.microsoft.com/office/powerpoint/2010/main" val="376753568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78349" y="457200"/>
            <a:ext cx="6271150" cy="616267"/>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78349" y="1685038"/>
            <a:ext cx="6271150" cy="4496306"/>
          </a:xfrm>
        </p:spPr>
        <p:txBody>
          <a:bodyPr/>
          <a:lstStyle>
            <a:lvl1pPr>
              <a:buNone/>
              <a:defRPr sz="1799"/>
            </a:lvl1pPr>
          </a:lstStyle>
          <a:p>
            <a:pPr lvl="0"/>
            <a:r>
              <a:rPr lang="en-US"/>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020" y="6356351"/>
            <a:ext cx="2742486" cy="365125"/>
          </a:xfrm>
        </p:spPr>
        <p:txBody>
          <a:bodyPr/>
          <a:lstStyle/>
          <a:p>
            <a:r>
              <a:rPr lang="en-US" dirty="0"/>
              <a:t>11-Nov-2024</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0596" y="6356351"/>
            <a:ext cx="4113728"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38272" y="6356351"/>
            <a:ext cx="2742486"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6566" y="83616"/>
            <a:ext cx="73152" cy="5484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78349" y="1230186"/>
            <a:ext cx="6216301"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081" y="321288"/>
            <a:ext cx="4049737" cy="5860056"/>
          </a:xfrm>
        </p:spPr>
        <p:txBody>
          <a:bodyPr anchor="ctr"/>
          <a:lstStyle>
            <a:lvl1pPr algn="ctr">
              <a:buNone/>
              <a:defRPr/>
            </a:lvl1pPr>
          </a:lstStyle>
          <a:p>
            <a:r>
              <a:rPr lang="en-US" dirty="0"/>
              <a:t>Click icon to add picture</a:t>
            </a:r>
          </a:p>
        </p:txBody>
      </p:sp>
    </p:spTree>
    <p:extLst>
      <p:ext uri="{BB962C8B-B14F-4D97-AF65-F5344CB8AC3E}">
        <p14:creationId xmlns:p14="http://schemas.microsoft.com/office/powerpoint/2010/main" val="26703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Mar-16-2022</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2335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Mar-16-2022</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32154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Mar-16-2022</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45741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Mar-16-2022</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93366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Mar-16-2022</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16575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Mar-16-2022</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53049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Mar-16-2022</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31877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Mar-16-2022</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410200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Mar-16-2022</a:t>
            </a: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684568402"/>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bibleref.com/biblepassage/?search=Joshua_8:31" TargetMode="External"/><Relationship Id="rId3" Type="http://schemas.openxmlformats.org/officeDocument/2006/relationships/hyperlink" Target="https://www.bibleref.com/biblepassage/?search=Numbers_33:2" TargetMode="External"/><Relationship Id="rId7" Type="http://schemas.openxmlformats.org/officeDocument/2006/relationships/hyperlink" Target="https://www.bibleref.com/biblepassage/?search=Deuteronomy_1:3" TargetMode="External"/><Relationship Id="rId12" Type="http://schemas.openxmlformats.org/officeDocument/2006/relationships/hyperlink" Target="https://www.bibleref.com/biblepassage/?search=John_7:19" TargetMode="External"/><Relationship Id="rId2" Type="http://schemas.openxmlformats.org/officeDocument/2006/relationships/hyperlink" Target="https://www.bibleref.com/biblepassage/?search=Numbers_1:1" TargetMode="External"/><Relationship Id="rId1" Type="http://schemas.openxmlformats.org/officeDocument/2006/relationships/slideLayout" Target="../slideLayouts/slideLayout8.xml"/><Relationship Id="rId6" Type="http://schemas.openxmlformats.org/officeDocument/2006/relationships/hyperlink" Target="https://www.bibleref.com/Joshua/3/Joshua-chapter-3.html" TargetMode="External"/><Relationship Id="rId11" Type="http://schemas.openxmlformats.org/officeDocument/2006/relationships/hyperlink" Target="https://www.bibleref.com/biblepassage/?search=Mark_12:26" TargetMode="External"/><Relationship Id="rId5" Type="http://schemas.openxmlformats.org/officeDocument/2006/relationships/hyperlink" Target="https://www.bibleref.com/biblepassage/?search=Numbers_20:1" TargetMode="External"/><Relationship Id="rId10" Type="http://schemas.openxmlformats.org/officeDocument/2006/relationships/hyperlink" Target="https://www.bibleref.com/biblepassage/?search=Nehemiah_8:1" TargetMode="External"/><Relationship Id="rId4" Type="http://schemas.openxmlformats.org/officeDocument/2006/relationships/hyperlink" Target="https://www.bibleref.com/biblepassage/?search=Numbers_36:13" TargetMode="External"/><Relationship Id="rId9" Type="http://schemas.openxmlformats.org/officeDocument/2006/relationships/hyperlink" Target="https://www.bibleref.com/biblepassage/?search=2_Kings_14:6"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bibleref.com/Numbers/15/Numbers-chapter-15.html" TargetMode="External"/><Relationship Id="rId13" Type="http://schemas.openxmlformats.org/officeDocument/2006/relationships/hyperlink" Target="https://www.bibleref.com/biblepassage/?search=Numbers_13:21" TargetMode="External"/><Relationship Id="rId3" Type="http://schemas.openxmlformats.org/officeDocument/2006/relationships/hyperlink" Target="https://www.bibleref.com/Numbers/1/Numbers-chapter-1.html" TargetMode="External"/><Relationship Id="rId7" Type="http://schemas.openxmlformats.org/officeDocument/2006/relationships/hyperlink" Target="https://www.bibleref.com/Numbers/22/Numbers-chapter-22.html" TargetMode="External"/><Relationship Id="rId12" Type="http://schemas.openxmlformats.org/officeDocument/2006/relationships/hyperlink" Target="https://www.bibleref.com/biblepassage/?search=Numbers_13:26" TargetMode="External"/><Relationship Id="rId17" Type="http://schemas.openxmlformats.org/officeDocument/2006/relationships/hyperlink" Target="https://www.bibleref.com/biblepassage/?search=Numbers_24:1" TargetMode="External"/><Relationship Id="rId2" Type="http://schemas.openxmlformats.org/officeDocument/2006/relationships/image" Target="../media/image10.png"/><Relationship Id="rId16" Type="http://schemas.openxmlformats.org/officeDocument/2006/relationships/hyperlink" Target="https://www.bibleref.com/biblepassage/?search=Numbers_23:28" TargetMode="External"/><Relationship Id="rId1" Type="http://schemas.openxmlformats.org/officeDocument/2006/relationships/slideLayout" Target="../slideLayouts/slideLayout4.xml"/><Relationship Id="rId6" Type="http://schemas.openxmlformats.org/officeDocument/2006/relationships/hyperlink" Target="https://www.bibleref.com/Numbers/20/Numbers-chapter-20.html" TargetMode="External"/><Relationship Id="rId11" Type="http://schemas.openxmlformats.org/officeDocument/2006/relationships/hyperlink" Target="https://www.bibleref.com/biblepassage/?search=Numbers_13:3" TargetMode="External"/><Relationship Id="rId5" Type="http://schemas.openxmlformats.org/officeDocument/2006/relationships/hyperlink" Target="https://www.bibleref.com/Numbers/13/Numbers-chapter-13.html" TargetMode="External"/><Relationship Id="rId15" Type="http://schemas.openxmlformats.org/officeDocument/2006/relationships/hyperlink" Target="https://www.bibleref.com/biblepassage/?search=Numbers_21:20" TargetMode="External"/><Relationship Id="rId10" Type="http://schemas.openxmlformats.org/officeDocument/2006/relationships/hyperlink" Target="https://www.bibleref.com/biblepassage/?search=Numbers_12:16" TargetMode="External"/><Relationship Id="rId4" Type="http://schemas.openxmlformats.org/officeDocument/2006/relationships/hyperlink" Target="https://www.bibleref.com/Numbers/10/Numbers-chapter-10.html" TargetMode="External"/><Relationship Id="rId9" Type="http://schemas.openxmlformats.org/officeDocument/2006/relationships/hyperlink" Target="https://www.bibleref.com/Exodus/19/Exodus-chapter-19.html" TargetMode="External"/><Relationship Id="rId14" Type="http://schemas.openxmlformats.org/officeDocument/2006/relationships/hyperlink" Target="https://www.bibleref.com/biblepassage/?search=Numbers_20: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s://www.blueletterbible.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bleref.com/Numbers/28/Numbers-chapter-28.html" TargetMode="External"/><Relationship Id="rId2" Type="http://schemas.openxmlformats.org/officeDocument/2006/relationships/hyperlink" Target="https://www.bibleref.com/biblepassage/?search=Numbers_19:1-2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bibleref.com/biblepassage/?search=Numbers_26:63-65" TargetMode="External"/><Relationship Id="rId3" Type="http://schemas.openxmlformats.org/officeDocument/2006/relationships/hyperlink" Target="https://www.bibleref.com/biblepassage/?search=Numbers_6:22-27" TargetMode="External"/><Relationship Id="rId7" Type="http://schemas.openxmlformats.org/officeDocument/2006/relationships/hyperlink" Target="https://www.bibleref.com/biblepassage/?search=Numbers_14:28-34" TargetMode="External"/><Relationship Id="rId2" Type="http://schemas.openxmlformats.org/officeDocument/2006/relationships/hyperlink" Target="https://www.bibleref.com/biblepassage/?search=Numbers_1:1-3"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Numbers_14:1-4" TargetMode="External"/><Relationship Id="rId5" Type="http://schemas.openxmlformats.org/officeDocument/2006/relationships/hyperlink" Target="https://www.bibleref.com/biblepassage/?search=Numbers_13:25-28" TargetMode="External"/><Relationship Id="rId10" Type="http://schemas.openxmlformats.org/officeDocument/2006/relationships/hyperlink" Target="https://www.bibleref.com/biblepassage/?search=Numbers_36:13" TargetMode="External"/><Relationship Id="rId4" Type="http://schemas.openxmlformats.org/officeDocument/2006/relationships/hyperlink" Target="https://www.bibleref.com/biblepassage/?search=Numbers_12:6-8" TargetMode="External"/><Relationship Id="rId9" Type="http://schemas.openxmlformats.org/officeDocument/2006/relationships/hyperlink" Target="https://www.bibleref.com/biblepassage/?search=Numbers_27:22-23"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bibleref.com/biblepassage/?search=Numbers_14:13-19" TargetMode="External"/><Relationship Id="rId3" Type="http://schemas.openxmlformats.org/officeDocument/2006/relationships/hyperlink" Target="https://www.bibleref.com/biblepassage/?search=Numbers_14:34" TargetMode="External"/><Relationship Id="rId7" Type="http://schemas.openxmlformats.org/officeDocument/2006/relationships/hyperlink" Target="https://www.bibleref.com/biblepassage/?search=Numbers_14:1-23" TargetMode="External"/><Relationship Id="rId12" Type="http://schemas.openxmlformats.org/officeDocument/2006/relationships/hyperlink" Target="https://www.bibleref.com/biblepassage/?search=Numbers_14:20-23" TargetMode="External"/><Relationship Id="rId2" Type="http://schemas.openxmlformats.org/officeDocument/2006/relationships/hyperlink" Target="https://www.bibleref.com/biblepassage/?search=Numbers_6:22-27"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Hebrews_10:38-39" TargetMode="External"/><Relationship Id="rId11" Type="http://schemas.openxmlformats.org/officeDocument/2006/relationships/hyperlink" Target="https://www.bibleref.com/biblepassage/?search=Numbers_14:36-38" TargetMode="External"/><Relationship Id="rId5" Type="http://schemas.openxmlformats.org/officeDocument/2006/relationships/hyperlink" Target="https://www.bibleref.com/biblepassage/?search=2_Peter_1:10-11" TargetMode="External"/><Relationship Id="rId10" Type="http://schemas.openxmlformats.org/officeDocument/2006/relationships/hyperlink" Target="https://www.bibleref.com/biblepassage/?search=Leviticus_25:35-37" TargetMode="External"/><Relationship Id="rId4" Type="http://schemas.openxmlformats.org/officeDocument/2006/relationships/hyperlink" Target="https://www.bibleref.com/biblepassage/?search=Romans_11:21-22" TargetMode="External"/><Relationship Id="rId9" Type="http://schemas.openxmlformats.org/officeDocument/2006/relationships/hyperlink" Target="https://www.bibleref.com/biblepassage/?search=Numbers_14:20"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gotquestions.org/books-of-the-Bible.html" TargetMode="External"/><Relationship Id="rId3" Type="http://schemas.openxmlformats.org/officeDocument/2006/relationships/hyperlink" Target="https://www.bibleref.com/biblepassage/?search=2_Timothy_3:16-17" TargetMode="External"/><Relationship Id="rId7" Type="http://schemas.openxmlformats.org/officeDocument/2006/relationships/hyperlink" Target="https://www.bibleref.com/biblepassage/?search=Matthew_24:35" TargetMode="External"/><Relationship Id="rId2" Type="http://schemas.openxmlformats.org/officeDocument/2006/relationships/hyperlink" Target="https://www.bibleref.com/biblepassage/?search=Matthew_28:18-20" TargetMode="External"/><Relationship Id="rId1" Type="http://schemas.openxmlformats.org/officeDocument/2006/relationships/slideLayout" Target="../slideLayouts/slideLayout14.xml"/><Relationship Id="rId6" Type="http://schemas.openxmlformats.org/officeDocument/2006/relationships/hyperlink" Target="https://www.bibleref.com/biblepassage/?search=Matthew_23:8-10" TargetMode="External"/><Relationship Id="rId5" Type="http://schemas.openxmlformats.org/officeDocument/2006/relationships/hyperlink" Target="https://www.bibleref.com/biblepassage/?search=John_16:13" TargetMode="External"/><Relationship Id="rId4" Type="http://schemas.openxmlformats.org/officeDocument/2006/relationships/hyperlink" Target="https://www.bibleref.com/biblepassage/?search=2_Peter_1:20-21" TargetMode="External"/><Relationship Id="rId9" Type="http://schemas.openxmlformats.org/officeDocument/2006/relationships/hyperlink" Target="https://www.blueletterbible.org/"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bibleref.com/biblepassage/?search=Numbers_23:18-24" TargetMode="External"/><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3.xml"/><Relationship Id="rId6" Type="http://schemas.openxmlformats.org/officeDocument/2006/relationships/hyperlink" Target="https://www.bibleref.com/biblepassage/?search=Numbers_24:15-20" TargetMode="External"/><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bibleref.com/Numbers/19/Numbers-chapter-19.html" TargetMode="External"/><Relationship Id="rId3" Type="http://schemas.openxmlformats.org/officeDocument/2006/relationships/hyperlink" Target="https://www.bibleref.com/Romans/11/Romans-11-22.html" TargetMode="External"/><Relationship Id="rId7" Type="http://schemas.openxmlformats.org/officeDocument/2006/relationships/hyperlink" Target="https://www.bibleref.com/Matthew/5/Matthew-5-17.html" TargetMode="External"/><Relationship Id="rId12" Type="http://schemas.openxmlformats.org/officeDocument/2006/relationships/hyperlink" Target="https://www.bibleref.com/Revelation/22/Revelation-22-16.html" TargetMode="External"/><Relationship Id="rId2" Type="http://schemas.openxmlformats.org/officeDocument/2006/relationships/hyperlink" Target="https://www.bibleref.com/biblepassage/?search=1_Corinthians_10:1-12"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Matthew_17:3" TargetMode="External"/><Relationship Id="rId11" Type="http://schemas.openxmlformats.org/officeDocument/2006/relationships/hyperlink" Target="https://www.bibleref.com/Numbers/24/Numbers-chapter-24.html" TargetMode="External"/><Relationship Id="rId5" Type="http://schemas.openxmlformats.org/officeDocument/2006/relationships/hyperlink" Target="https://www.bibleref.com/biblepassage/?search=Deuteronomy_34:1&#8211;6" TargetMode="External"/><Relationship Id="rId10" Type="http://schemas.openxmlformats.org/officeDocument/2006/relationships/hyperlink" Target="https://www.bibleref.com/biblepassage/?search=John_3:13-15" TargetMode="External"/><Relationship Id="rId4" Type="http://schemas.openxmlformats.org/officeDocument/2006/relationships/hyperlink" Target="https://www.bibleref.com/Numbers/20/Numbers-chapter-20.html" TargetMode="External"/><Relationship Id="rId9" Type="http://schemas.openxmlformats.org/officeDocument/2006/relationships/hyperlink" Target="https://www.bibleref.com/Numbers/21/Numbers-chapter-21.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bibleref.com/Numbers/11/Numbers-chapter-11.html" TargetMode="External"/><Relationship Id="rId3" Type="http://schemas.openxmlformats.org/officeDocument/2006/relationships/hyperlink" Target="https://www.bibleref.com/1-Corinthians/10/1-Corinthians-10-6.html" TargetMode="External"/><Relationship Id="rId7" Type="http://schemas.openxmlformats.org/officeDocument/2006/relationships/hyperlink" Target="https://www.bibleref.com/Numbers/1/Numbers-chapter-1.html" TargetMode="External"/><Relationship Id="rId2" Type="http://schemas.openxmlformats.org/officeDocument/2006/relationships/hyperlink" Target="https://www.bibleref.com/Hebrews/4/Hebrews-4-13.html" TargetMode="External"/><Relationship Id="rId1" Type="http://schemas.openxmlformats.org/officeDocument/2006/relationships/slideLayout" Target="../slideLayouts/slideLayout2.xml"/><Relationship Id="rId6" Type="http://schemas.openxmlformats.org/officeDocument/2006/relationships/hyperlink" Target="https://www.bibleref.com/1-Corinthians/10/1-Corinthians-10-10.html" TargetMode="External"/><Relationship Id="rId11" Type="http://schemas.openxmlformats.org/officeDocument/2006/relationships/hyperlink" Target="https://www.bibleref.com/biblepassage/?search=Matthew_17:3" TargetMode="External"/><Relationship Id="rId5" Type="http://schemas.openxmlformats.org/officeDocument/2006/relationships/hyperlink" Target="https://www.bibleref.com/1-Corinthians/10/1-Corinthians-10-9.html" TargetMode="External"/><Relationship Id="rId10" Type="http://schemas.openxmlformats.org/officeDocument/2006/relationships/hyperlink" Target="https://www.bibleref.com/1-John/1/1-John-1-9.html" TargetMode="External"/><Relationship Id="rId4" Type="http://schemas.openxmlformats.org/officeDocument/2006/relationships/hyperlink" Target="https://www.bibleref.com/1-Corinthians/10/1-Corinthians-10-8.html" TargetMode="External"/><Relationship Id="rId9" Type="http://schemas.openxmlformats.org/officeDocument/2006/relationships/hyperlink" Target="https://www.bibleref.com/Numbers/26/Numbers-chapter-26.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bibleref.com/biblepassage/?search=Numbers_12:6-8"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ebstersdictionary1828.com/" TargetMode="External"/><Relationship Id="rId3" Type="http://schemas.microsoft.com/office/2007/relationships/hdphoto" Target="../media/hdphoto1.wdp"/><Relationship Id="rId7" Type="http://schemas.openxmlformats.org/officeDocument/2006/relationships/hyperlink" Target="https://answersingenesis.org/" TargetMode="External"/><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hyperlink" Target="https://www.precept.org/" TargetMode="External"/><Relationship Id="rId5" Type="http://schemas.openxmlformats.org/officeDocument/2006/relationships/hyperlink" Target="https://www.gotquestions.org/" TargetMode="External"/><Relationship Id="rId4" Type="http://schemas.openxmlformats.org/officeDocument/2006/relationships/hyperlink" Target="https://www.gty.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bibleref.com/biblepassage/?search=Numbers_6:24-26"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s://www.bibleref.com/biblepassage/?search=Numbers_14:13-19" TargetMode="External"/><Relationship Id="rId13" Type="http://schemas.openxmlformats.org/officeDocument/2006/relationships/hyperlink" Target="https://www.bibleref.com/biblepassage/?search=Numbers_14:20-23" TargetMode="External"/><Relationship Id="rId3" Type="http://schemas.openxmlformats.org/officeDocument/2006/relationships/hyperlink" Target="https://www.bibleref.com/biblepassage/?search=Numbers_14:34" TargetMode="External"/><Relationship Id="rId7" Type="http://schemas.openxmlformats.org/officeDocument/2006/relationships/hyperlink" Target="https://www.bibleref.com/biblepassage/?search=Numbers_14:1-23" TargetMode="External"/><Relationship Id="rId12" Type="http://schemas.openxmlformats.org/officeDocument/2006/relationships/hyperlink" Target="https://www.bibleref.com/biblepassage/?search=Numbers_14:36-38" TargetMode="External"/><Relationship Id="rId2" Type="http://schemas.openxmlformats.org/officeDocument/2006/relationships/hyperlink" Target="https://www.bibleref.com/biblepassage/?search=Numbers_6:22-27" TargetMode="External"/><Relationship Id="rId1" Type="http://schemas.openxmlformats.org/officeDocument/2006/relationships/slideLayout" Target="../slideLayouts/slideLayout7.xml"/><Relationship Id="rId6" Type="http://schemas.openxmlformats.org/officeDocument/2006/relationships/hyperlink" Target="https://www.bibleref.com/biblepassage/?search=Hebrews_10:38-39" TargetMode="External"/><Relationship Id="rId11" Type="http://schemas.openxmlformats.org/officeDocument/2006/relationships/hyperlink" Target="https://www.bibleref.com/biblepassage/?search=Leviticus_25:35-37" TargetMode="External"/><Relationship Id="rId5" Type="http://schemas.openxmlformats.org/officeDocument/2006/relationships/hyperlink" Target="https://www.bibleref.com/biblepassage/?search=2_Peter_1:10-11" TargetMode="External"/><Relationship Id="rId10" Type="http://schemas.openxmlformats.org/officeDocument/2006/relationships/hyperlink" Target="https://www.bibleref.com/biblepassage/?search=Numbers_14:20" TargetMode="External"/><Relationship Id="rId4" Type="http://schemas.openxmlformats.org/officeDocument/2006/relationships/hyperlink" Target="https://www.bibleref.com/biblepassage/?search=Romans_11:21-22" TargetMode="External"/><Relationship Id="rId9" Type="http://schemas.openxmlformats.org/officeDocument/2006/relationships/hyperlink" Target="https://www.bibleref.com/biblepassage/?search=Exodus_14:17-18"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bibleref.com/biblepassage/?search=Isaiah_46:8-10" TargetMode="External"/><Relationship Id="rId13" Type="http://schemas.openxmlformats.org/officeDocument/2006/relationships/hyperlink" Target="https://www.bibleref.com/biblepassage/?search=1_Thessalonians_4:1" TargetMode="External"/><Relationship Id="rId18" Type="http://schemas.openxmlformats.org/officeDocument/2006/relationships/hyperlink" Target="https://www.bibleref.com/biblepassage/?search=James_1:27" TargetMode="External"/><Relationship Id="rId3" Type="http://schemas.openxmlformats.org/officeDocument/2006/relationships/hyperlink" Target="https://www.bibleref.com/biblepassage/?search=2_Peter_1:20-21" TargetMode="External"/><Relationship Id="rId21" Type="http://schemas.openxmlformats.org/officeDocument/2006/relationships/hyperlink" Target="https://www.bibleref.com/biblepassage/?search=Matthew_24:24" TargetMode="External"/><Relationship Id="rId7" Type="http://schemas.openxmlformats.org/officeDocument/2006/relationships/hyperlink" Target="https://www.bibleref.com/biblepassage/?search=Isaiah_45:6-7" TargetMode="External"/><Relationship Id="rId12" Type="http://schemas.openxmlformats.org/officeDocument/2006/relationships/hyperlink" Target="https://www.bibleref.com/biblepassage/?search=Ephesians_5:7-10" TargetMode="External"/><Relationship Id="rId17" Type="http://schemas.openxmlformats.org/officeDocument/2006/relationships/hyperlink" Target="https://www.bibleref.com/biblepassage/?search=Romans_12:2" TargetMode="External"/><Relationship Id="rId2" Type="http://schemas.openxmlformats.org/officeDocument/2006/relationships/hyperlink" Target="https://www.bibleref.com/biblepassage/?search=2_Timothy_3:16-17" TargetMode="External"/><Relationship Id="rId16" Type="http://schemas.openxmlformats.org/officeDocument/2006/relationships/hyperlink" Target="https://www.bibleref.com/biblepassage/?search=1_Peter_1:14-19" TargetMode="External"/><Relationship Id="rId20" Type="http://schemas.openxmlformats.org/officeDocument/2006/relationships/hyperlink" Target="https://www.bibleref.com/biblepassage/?search=1_Corinthians_6:9-10"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Job_40:6-14" TargetMode="External"/><Relationship Id="rId11" Type="http://schemas.openxmlformats.org/officeDocument/2006/relationships/hyperlink" Target="https://www.bibleref.com/biblepassage/?search=2_Timothy_3:13" TargetMode="External"/><Relationship Id="rId5" Type="http://schemas.openxmlformats.org/officeDocument/2006/relationships/hyperlink" Target="https://www.bibleref.com/biblepassage/?search=Jeremiah_9:23-24" TargetMode="External"/><Relationship Id="rId15" Type="http://schemas.openxmlformats.org/officeDocument/2006/relationships/hyperlink" Target="https://www.bibleref.com/biblepassage/?search=Hebrews_11:6" TargetMode="External"/><Relationship Id="rId10" Type="http://schemas.openxmlformats.org/officeDocument/2006/relationships/hyperlink" Target="https://www.bibleref.com/biblepassage/?search=Jeremiah_17:9" TargetMode="External"/><Relationship Id="rId19" Type="http://schemas.openxmlformats.org/officeDocument/2006/relationships/hyperlink" Target="https://www.bibleref.com/biblepassage/?search=Matthew_3:8" TargetMode="External"/><Relationship Id="rId4" Type="http://schemas.openxmlformats.org/officeDocument/2006/relationships/hyperlink" Target="https://www.bibleref.com/biblepassage/?search=1_John_5:20" TargetMode="External"/><Relationship Id="rId9" Type="http://schemas.openxmlformats.org/officeDocument/2006/relationships/hyperlink" Target="https://www.bibleref.com/biblepassage/?search=Philippians_2:12-13" TargetMode="External"/><Relationship Id="rId14" Type="http://schemas.openxmlformats.org/officeDocument/2006/relationships/hyperlink" Target="https://www.bibleref.com/biblepassage/?search=Ephesians_4:26-31" TargetMode="External"/><Relationship Id="rId22" Type="http://schemas.openxmlformats.org/officeDocument/2006/relationships/hyperlink" Target="https://www.bibleref.com/biblepassage/?search=Ephesians_4:11-1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bibleref.com/biblepassage/?search=Numbers_12:6-8"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bibleref.com/biblepassage/?search=Numbers_6:24-26"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www.bibleref.com/2-Corinthians/5/2-Corinthians-5-21.html" TargetMode="External"/><Relationship Id="rId13" Type="http://schemas.openxmlformats.org/officeDocument/2006/relationships/hyperlink" Target="https://www.bibleref.com/Acts/2/Acts-chapter-2.html" TargetMode="External"/><Relationship Id="rId18" Type="http://schemas.openxmlformats.org/officeDocument/2006/relationships/hyperlink" Target="https://www.bibleref.com/biblepassage/?search=Zechariah_14:16-19" TargetMode="External"/><Relationship Id="rId3" Type="http://schemas.openxmlformats.org/officeDocument/2006/relationships/hyperlink" Target="https://www.bibleref.com/biblepassage/?search=Romans_3:23" TargetMode="External"/><Relationship Id="rId7" Type="http://schemas.openxmlformats.org/officeDocument/2006/relationships/hyperlink" Target="https://www.bibleref.com/Hebrews/10/Hebrews-chapter-10.html" TargetMode="External"/><Relationship Id="rId12" Type="http://schemas.openxmlformats.org/officeDocument/2006/relationships/hyperlink" Target="https://www.bibleref.com/biblepassage/?search=Matthew_27:52-53" TargetMode="External"/><Relationship Id="rId17" Type="http://schemas.openxmlformats.org/officeDocument/2006/relationships/hyperlink" Target="https://www.bibleref.com/biblepassage/?search=Romans_11:25-27" TargetMode="External"/><Relationship Id="rId2" Type="http://schemas.openxmlformats.org/officeDocument/2006/relationships/hyperlink" Target="https://www.bibleref.com/biblepassage/?search=Mark_7:20-23" TargetMode="External"/><Relationship Id="rId16" Type="http://schemas.openxmlformats.org/officeDocument/2006/relationships/hyperlink" Target="https://www.bibleref.com/biblepassage/?search=Zechariah_12:10"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Leviticus_26:44-45" TargetMode="External"/><Relationship Id="rId11" Type="http://schemas.openxmlformats.org/officeDocument/2006/relationships/hyperlink" Target="https://www.bibleref.com/biblepassage/?search=1_Corinthians_15:20" TargetMode="External"/><Relationship Id="rId5" Type="http://schemas.openxmlformats.org/officeDocument/2006/relationships/hyperlink" Target="https://www.bibleref.com/biblepassage/?search=Philippians_2:5-8" TargetMode="External"/><Relationship Id="rId15" Type="http://schemas.openxmlformats.org/officeDocument/2006/relationships/hyperlink" Target="https://www.bibleref.com/biblepassage/?search=1_Corinthians_15:51-52" TargetMode="External"/><Relationship Id="rId10" Type="http://schemas.openxmlformats.org/officeDocument/2006/relationships/hyperlink" Target="https://www.bibleref.com/biblepassage/?search=John_6:32-33" TargetMode="External"/><Relationship Id="rId4" Type="http://schemas.openxmlformats.org/officeDocument/2006/relationships/hyperlink" Target="https://www.bibleref.com/Hebrews/9/Hebrews-chapter-9.html" TargetMode="External"/><Relationship Id="rId9" Type="http://schemas.openxmlformats.org/officeDocument/2006/relationships/hyperlink" Target="https://www.bibleref.com/biblepassage/?search=1_Corinthians_5:7" TargetMode="External"/><Relationship Id="rId14" Type="http://schemas.openxmlformats.org/officeDocument/2006/relationships/hyperlink" Target="https://www.bibleref.com/biblepassage/?search=1_Thessalonians_4:16-1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4">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6">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ctrTitle"/>
          </p:nvPr>
        </p:nvSpPr>
        <p:spPr>
          <a:xfrm>
            <a:off x="753728" y="1321056"/>
            <a:ext cx="10681369" cy="1991979"/>
          </a:xfrm>
        </p:spPr>
        <p:txBody>
          <a:bodyPr anchor="b">
            <a:normAutofit/>
          </a:bodyPr>
          <a:lstStyle/>
          <a:p>
            <a:r>
              <a:rPr lang="en-US" sz="5100" b="1" dirty="0">
                <a:solidFill>
                  <a:schemeClr val="tx2"/>
                </a:solidFill>
              </a:rPr>
              <a:t>NUMBERS</a:t>
            </a:r>
          </a:p>
        </p:txBody>
      </p:sp>
      <p:sp>
        <p:nvSpPr>
          <p:cNvPr id="3" name="Subtitle 2"/>
          <p:cNvSpPr>
            <a:spLocks noGrp="1"/>
          </p:cNvSpPr>
          <p:nvPr>
            <p:ph type="subTitle" idx="1"/>
          </p:nvPr>
        </p:nvSpPr>
        <p:spPr>
          <a:xfrm>
            <a:off x="1361040" y="3525490"/>
            <a:ext cx="9466745" cy="865639"/>
          </a:xfrm>
        </p:spPr>
        <p:txBody>
          <a:bodyPr anchor="t">
            <a:normAutofit/>
          </a:bodyPr>
          <a:lstStyle/>
          <a:p>
            <a:pPr>
              <a:spcAft>
                <a:spcPts val="600"/>
              </a:spcAft>
            </a:pPr>
            <a:r>
              <a:rPr lang="en-US" sz="3600" b="1" dirty="0">
                <a:solidFill>
                  <a:schemeClr val="tx2"/>
                </a:solidFill>
              </a:rPr>
              <a:t>Book 4</a:t>
            </a:r>
          </a:p>
        </p:txBody>
      </p:sp>
      <p:grpSp>
        <p:nvGrpSpPr>
          <p:cNvPr id="32" name="Group 18">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5086" y="0"/>
            <a:ext cx="4323739" cy="2641149"/>
            <a:chOff x="6867015" y="-1"/>
            <a:chExt cx="5324985" cy="3251912"/>
          </a:xfrm>
          <a:solidFill>
            <a:schemeClr val="accent5">
              <a:alpha val="10000"/>
            </a:schemeClr>
          </a:solidFill>
        </p:grpSpPr>
        <p:sp>
          <p:nvSpPr>
            <p:cNvPr id="33" name="Freeform: Shape 19">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22">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4">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621" y="3658892"/>
            <a:ext cx="3655725" cy="2742487"/>
            <a:chOff x="-305" y="-1"/>
            <a:chExt cx="3832880" cy="2876136"/>
          </a:xfrm>
        </p:grpSpPr>
        <p:sp>
          <p:nvSpPr>
            <p:cNvPr id="38" name="Freeform: Shape 25">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26">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27">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9">
            <a:extLst>
              <a:ext uri="{FF2B5EF4-FFF2-40B4-BE49-F238E27FC236}">
                <a16:creationId xmlns:a16="http://schemas.microsoft.com/office/drawing/2014/main" id="{471F100A-E1BF-43A5-998B-216D87C87B69}"/>
              </a:ext>
            </a:extLst>
          </p:cNvPr>
          <p:cNvSpPr>
            <a:spLocks noGrp="1"/>
          </p:cNvSpPr>
          <p:nvPr>
            <p:ph type="sldNum" sz="quarter" idx="12"/>
          </p:nvPr>
        </p:nvSpPr>
        <p:spPr>
          <a:xfrm>
            <a:off x="8608357" y="6356350"/>
            <a:ext cx="2742486" cy="365125"/>
          </a:xfrm>
        </p:spPr>
        <p:txBody>
          <a:bodyPr>
            <a:normAutofit/>
          </a:bodyPr>
          <a:lstStyle/>
          <a:p>
            <a:pPr>
              <a:spcAft>
                <a:spcPts val="600"/>
              </a:spcAft>
            </a:pPr>
            <a:fld id="{EB37DED6-D4C7-42EE-AB49-D2E39E64FDE4}" type="slidenum">
              <a:rPr lang="en-US" smtClean="0"/>
              <a:pPr>
                <a:spcAft>
                  <a:spcPts val="600"/>
                </a:spcAft>
              </a:pPr>
              <a:t>1</a:t>
            </a:fld>
            <a:endParaRPr lang="en-US"/>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0AAA-BAAC-1FDF-E911-12D12AAAEC22}"/>
              </a:ext>
            </a:extLst>
          </p:cNvPr>
          <p:cNvSpPr>
            <a:spLocks noGrp="1"/>
          </p:cNvSpPr>
          <p:nvPr>
            <p:ph type="title"/>
          </p:nvPr>
        </p:nvSpPr>
        <p:spPr>
          <a:xfrm>
            <a:off x="840720" y="238859"/>
            <a:ext cx="10512862" cy="440335"/>
          </a:xfrm>
        </p:spPr>
        <p:txBody>
          <a:bodyPr>
            <a:normAutofit/>
          </a:bodyPr>
          <a:lstStyle/>
          <a:p>
            <a:pPr algn="ctr"/>
            <a:r>
              <a:rPr lang="en-US" sz="2398" spc="-50" dirty="0">
                <a:solidFill>
                  <a:srgbClr val="6313DC"/>
                </a:solidFill>
              </a:rPr>
              <a:t>BIBLICAL CHRONOLOGICAL BACKGROUND</a:t>
            </a:r>
          </a:p>
        </p:txBody>
      </p:sp>
      <p:sp>
        <p:nvSpPr>
          <p:cNvPr id="3" name="Slide Number Placeholder 2">
            <a:extLst>
              <a:ext uri="{FF2B5EF4-FFF2-40B4-BE49-F238E27FC236}">
                <a16:creationId xmlns:a16="http://schemas.microsoft.com/office/drawing/2014/main" id="{54408CD8-71FC-DFC2-7003-A2C93D37D0CE}"/>
              </a:ext>
            </a:extLst>
          </p:cNvPr>
          <p:cNvSpPr>
            <a:spLocks noGrp="1"/>
          </p:cNvSpPr>
          <p:nvPr>
            <p:ph type="sldNum" sz="quarter" idx="12"/>
          </p:nvPr>
        </p:nvSpPr>
        <p:spPr/>
        <p:txBody>
          <a:bodyPr/>
          <a:lstStyle/>
          <a:p>
            <a:fld id="{EB37DED6-D4C7-42EE-AB49-D2E39E64FDE4}" type="slidenum">
              <a:rPr lang="en-US" smtClean="0"/>
              <a:t>10</a:t>
            </a:fld>
            <a:endParaRPr lang="en-US" dirty="0"/>
          </a:p>
        </p:txBody>
      </p:sp>
      <p:pic>
        <p:nvPicPr>
          <p:cNvPr id="16" name="Content Placeholder 6" descr="Chart&#10;&#10;Description automatically generated">
            <a:extLst>
              <a:ext uri="{FF2B5EF4-FFF2-40B4-BE49-F238E27FC236}">
                <a16:creationId xmlns:a16="http://schemas.microsoft.com/office/drawing/2014/main" id="{26694F24-32A4-76BA-FB28-C94C844143D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7081" y="601455"/>
            <a:ext cx="10037930" cy="5833880"/>
          </a:xfrm>
          <a:prstGeom prst="rect">
            <a:avLst/>
          </a:prstGeom>
        </p:spPr>
      </p:pic>
      <p:grpSp>
        <p:nvGrpSpPr>
          <p:cNvPr id="17" name="Group 16">
            <a:extLst>
              <a:ext uri="{FF2B5EF4-FFF2-40B4-BE49-F238E27FC236}">
                <a16:creationId xmlns:a16="http://schemas.microsoft.com/office/drawing/2014/main" id="{CDB0131D-CB32-224E-4DF0-A663DFE3BD6B}"/>
              </a:ext>
            </a:extLst>
          </p:cNvPr>
          <p:cNvGrpSpPr/>
          <p:nvPr/>
        </p:nvGrpSpPr>
        <p:grpSpPr>
          <a:xfrm>
            <a:off x="1282337" y="594185"/>
            <a:ext cx="9862372" cy="4355258"/>
            <a:chOff x="1161711" y="700125"/>
            <a:chExt cx="9867511" cy="4357526"/>
          </a:xfrm>
        </p:grpSpPr>
        <p:pic>
          <p:nvPicPr>
            <p:cNvPr id="18" name="Picture 17" descr="Logo&#10;&#10;Description automatically generated">
              <a:extLst>
                <a:ext uri="{FF2B5EF4-FFF2-40B4-BE49-F238E27FC236}">
                  <a16:creationId xmlns:a16="http://schemas.microsoft.com/office/drawing/2014/main" id="{C9E3BB4E-D7A4-DAFF-746B-E7949DD69F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7958" y="702687"/>
              <a:ext cx="528638" cy="642938"/>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6040C6BC-090D-5054-23AF-CD494745FFF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61711" y="721623"/>
              <a:ext cx="533400" cy="600075"/>
            </a:xfrm>
            <a:prstGeom prst="rect">
              <a:avLst/>
            </a:prstGeom>
          </p:spPr>
        </p:pic>
        <p:sp>
          <p:nvSpPr>
            <p:cNvPr id="20" name="Arrow: Right 19">
              <a:extLst>
                <a:ext uri="{FF2B5EF4-FFF2-40B4-BE49-F238E27FC236}">
                  <a16:creationId xmlns:a16="http://schemas.microsoft.com/office/drawing/2014/main" id="{2BA1CA7D-20AF-CB09-2437-7E3EFCD38EFD}"/>
                </a:ext>
              </a:extLst>
            </p:cNvPr>
            <p:cNvSpPr/>
            <p:nvPr/>
          </p:nvSpPr>
          <p:spPr>
            <a:xfrm>
              <a:off x="2950849" y="855023"/>
              <a:ext cx="5755289" cy="30165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r>
                <a:rPr lang="en-US" sz="1400" dirty="0">
                  <a:solidFill>
                    <a:prstClr val="white"/>
                  </a:solidFill>
                  <a:latin typeface="Calibri" panose="020F0502020204030204"/>
                </a:rPr>
                <a:t>OT</a:t>
              </a:r>
            </a:p>
          </p:txBody>
        </p:sp>
        <p:pic>
          <p:nvPicPr>
            <p:cNvPr id="21" name="Picture 20" descr="A picture containing logo&#10;&#10;Description automatically generated">
              <a:extLst>
                <a:ext uri="{FF2B5EF4-FFF2-40B4-BE49-F238E27FC236}">
                  <a16:creationId xmlns:a16="http://schemas.microsoft.com/office/drawing/2014/main" id="{242FD30D-0349-C870-E7D9-76BCAB3AF8C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491059" y="700125"/>
              <a:ext cx="538163" cy="619125"/>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4D72BACA-3BA6-3F13-BC00-EB6F3B15498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44297" y="719906"/>
              <a:ext cx="509588" cy="600075"/>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B9B009DF-290E-91FA-1049-2889E6F7165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702288" y="720004"/>
              <a:ext cx="519113" cy="590550"/>
            </a:xfrm>
            <a:prstGeom prst="rect">
              <a:avLst/>
            </a:prstGeom>
          </p:spPr>
        </p:pic>
        <p:pic>
          <p:nvPicPr>
            <p:cNvPr id="24" name="Picture 23" descr="A picture containing text, clipart&#10;&#10;Description automatically generated">
              <a:extLst>
                <a:ext uri="{FF2B5EF4-FFF2-40B4-BE49-F238E27FC236}">
                  <a16:creationId xmlns:a16="http://schemas.microsoft.com/office/drawing/2014/main" id="{B9257887-6D28-3B8D-8476-19DB6B452F7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252423" y="720004"/>
              <a:ext cx="514350" cy="614363"/>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35F8D392-152D-C2BE-3B62-27F3CE60B42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269788" y="1580486"/>
              <a:ext cx="528638" cy="595313"/>
            </a:xfrm>
            <a:prstGeom prst="rect">
              <a:avLst/>
            </a:prstGeom>
          </p:spPr>
        </p:pic>
        <p:sp>
          <p:nvSpPr>
            <p:cNvPr id="26" name="Arrow: Right 25">
              <a:extLst>
                <a:ext uri="{FF2B5EF4-FFF2-40B4-BE49-F238E27FC236}">
                  <a16:creationId xmlns:a16="http://schemas.microsoft.com/office/drawing/2014/main" id="{80DC21D9-7908-0D95-3A13-B82F7C9A3302}"/>
                </a:ext>
              </a:extLst>
            </p:cNvPr>
            <p:cNvSpPr/>
            <p:nvPr/>
          </p:nvSpPr>
          <p:spPr>
            <a:xfrm>
              <a:off x="8782733" y="1285845"/>
              <a:ext cx="2064027" cy="25924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r>
                <a:rPr lang="en-US" sz="1200" dirty="0">
                  <a:solidFill>
                    <a:prstClr val="white"/>
                  </a:solidFill>
                  <a:latin typeface="Calibri" panose="020F0502020204030204"/>
                </a:rPr>
                <a:t>NT</a:t>
              </a:r>
            </a:p>
          </p:txBody>
        </p:sp>
        <p:sp>
          <p:nvSpPr>
            <p:cNvPr id="27" name="Arrow: Bent-Up 26">
              <a:extLst>
                <a:ext uri="{FF2B5EF4-FFF2-40B4-BE49-F238E27FC236}">
                  <a16:creationId xmlns:a16="http://schemas.microsoft.com/office/drawing/2014/main" id="{E501A067-31CA-63F8-0CD6-254111466095}"/>
                </a:ext>
              </a:extLst>
            </p:cNvPr>
            <p:cNvSpPr/>
            <p:nvPr/>
          </p:nvSpPr>
          <p:spPr>
            <a:xfrm>
              <a:off x="1269788" y="1113811"/>
              <a:ext cx="1762813" cy="301658"/>
            </a:xfrm>
            <a:prstGeom prst="ben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dirty="0">
                <a:solidFill>
                  <a:prstClr val="white"/>
                </a:solidFill>
                <a:latin typeface="Calibri" panose="020F0502020204030204"/>
              </a:endParaRPr>
            </a:p>
          </p:txBody>
        </p:sp>
        <p:sp>
          <p:nvSpPr>
            <p:cNvPr id="28" name="TextBox 27">
              <a:extLst>
                <a:ext uri="{FF2B5EF4-FFF2-40B4-BE49-F238E27FC236}">
                  <a16:creationId xmlns:a16="http://schemas.microsoft.com/office/drawing/2014/main" id="{174674C8-4853-BD4C-F03A-EC8CA8A84C66}"/>
                </a:ext>
              </a:extLst>
            </p:cNvPr>
            <p:cNvSpPr txBox="1"/>
            <p:nvPr/>
          </p:nvSpPr>
          <p:spPr>
            <a:xfrm>
              <a:off x="1695111" y="3949655"/>
              <a:ext cx="2380891" cy="1077218"/>
            </a:xfrm>
            <a:prstGeom prst="rect">
              <a:avLst/>
            </a:prstGeom>
            <a:noFill/>
          </p:spPr>
          <p:txBody>
            <a:bodyPr wrap="square" rtlCol="0">
              <a:spAutoFit/>
            </a:bodyPr>
            <a:lstStyle/>
            <a:p>
              <a:pPr defTabSz="913852">
                <a:defRPr/>
              </a:pPr>
              <a:r>
                <a:rPr lang="en-US" sz="800" b="1" dirty="0">
                  <a:solidFill>
                    <a:srgbClr val="002060"/>
                  </a:solidFill>
                  <a:latin typeface="Calibri" panose="020F0502020204030204"/>
                </a:rPr>
                <a:t>Prophets after Noah into the United Kingdom:</a:t>
              </a:r>
              <a:r>
                <a:rPr lang="en-US" sz="800" dirty="0">
                  <a:solidFill>
                    <a:srgbClr val="002060"/>
                  </a:solidFill>
                  <a:latin typeface="Calibri" panose="020F0502020204030204"/>
                </a:rPr>
                <a:t> </a:t>
              </a:r>
            </a:p>
            <a:p>
              <a:pPr defTabSz="913852">
                <a:defRPr/>
              </a:pPr>
              <a:r>
                <a:rPr lang="en-US" sz="800" b="1" dirty="0">
                  <a:solidFill>
                    <a:srgbClr val="F3A447"/>
                  </a:solidFill>
                  <a:latin typeface="Calibri" panose="020F0502020204030204"/>
                </a:rPr>
                <a:t>Abraham: </a:t>
              </a:r>
            </a:p>
            <a:p>
              <a:pPr defTabSz="913852">
                <a:defRPr/>
              </a:pPr>
              <a:r>
                <a:rPr lang="en-US" sz="800" b="1" dirty="0">
                  <a:solidFill>
                    <a:srgbClr val="F3A447"/>
                  </a:solidFill>
                  <a:latin typeface="Calibri" panose="020F0502020204030204"/>
                </a:rPr>
                <a:t>Moses: </a:t>
              </a:r>
            </a:p>
            <a:p>
              <a:pPr defTabSz="913852">
                <a:defRPr/>
              </a:pPr>
              <a:r>
                <a:rPr lang="en-US" sz="800" b="1" dirty="0">
                  <a:solidFill>
                    <a:srgbClr val="F3A447"/>
                  </a:solidFill>
                  <a:latin typeface="Calibri" panose="020F0502020204030204"/>
                </a:rPr>
                <a:t>Samuel: </a:t>
              </a:r>
            </a:p>
            <a:p>
              <a:pPr defTabSz="913852">
                <a:defRPr/>
              </a:pPr>
              <a:r>
                <a:rPr lang="en-US" sz="800" b="1" dirty="0">
                  <a:solidFill>
                    <a:srgbClr val="F3A447"/>
                  </a:solidFill>
                  <a:latin typeface="Calibri" panose="020F0502020204030204"/>
                </a:rPr>
                <a:t>Gad:</a:t>
              </a:r>
            </a:p>
            <a:p>
              <a:pPr defTabSz="913852">
                <a:defRPr/>
              </a:pPr>
              <a:r>
                <a:rPr lang="en-US" sz="800" b="1" dirty="0">
                  <a:solidFill>
                    <a:srgbClr val="F3A447"/>
                  </a:solidFill>
                  <a:latin typeface="Calibri" panose="020F0502020204030204"/>
                </a:rPr>
                <a:t>Nathan:</a:t>
              </a:r>
            </a:p>
            <a:p>
              <a:pPr defTabSz="913852">
                <a:defRPr/>
              </a:pPr>
              <a:r>
                <a:rPr lang="en-US" sz="800" b="1" dirty="0">
                  <a:solidFill>
                    <a:srgbClr val="F3A447"/>
                  </a:solidFill>
                  <a:latin typeface="Calibri" panose="020F0502020204030204"/>
                </a:rPr>
                <a:t>Ahijah</a:t>
              </a:r>
            </a:p>
            <a:p>
              <a:pPr defTabSz="913852">
                <a:defRPr/>
              </a:pPr>
              <a:r>
                <a:rPr lang="en-US" sz="800" b="1" dirty="0">
                  <a:solidFill>
                    <a:srgbClr val="F3A447"/>
                  </a:solidFill>
                  <a:latin typeface="Calibri" panose="020F0502020204030204"/>
                </a:rPr>
                <a:t>Asaph</a:t>
              </a:r>
            </a:p>
          </p:txBody>
        </p:sp>
        <p:sp>
          <p:nvSpPr>
            <p:cNvPr id="29" name="TextBox 28">
              <a:extLst>
                <a:ext uri="{FF2B5EF4-FFF2-40B4-BE49-F238E27FC236}">
                  <a16:creationId xmlns:a16="http://schemas.microsoft.com/office/drawing/2014/main" id="{B9F2B161-2B7C-5D6F-0819-EF36AF5223DB}"/>
                </a:ext>
              </a:extLst>
            </p:cNvPr>
            <p:cNvSpPr txBox="1"/>
            <p:nvPr/>
          </p:nvSpPr>
          <p:spPr>
            <a:xfrm>
              <a:off x="2599091" y="3949655"/>
              <a:ext cx="1069948" cy="1107996"/>
            </a:xfrm>
            <a:prstGeom prst="rect">
              <a:avLst/>
            </a:prstGeom>
            <a:noFill/>
          </p:spPr>
          <p:txBody>
            <a:bodyPr wrap="square" rtlCol="0">
              <a:spAutoFit/>
            </a:bodyPr>
            <a:lstStyle/>
            <a:p>
              <a:pPr defTabSz="913852">
                <a:defRPr/>
              </a:pPr>
              <a:endParaRPr lang="en-US" sz="1000" dirty="0">
                <a:solidFill>
                  <a:prstClr val="black"/>
                </a:solidFill>
                <a:latin typeface="Calibri" panose="020F0502020204030204"/>
              </a:endParaRPr>
            </a:p>
            <a:p>
              <a:pPr defTabSz="913852">
                <a:defRPr/>
              </a:pPr>
              <a:r>
                <a:rPr lang="en-US" sz="800" b="1" dirty="0">
                  <a:solidFill>
                    <a:srgbClr val="F3A447"/>
                  </a:solidFill>
                  <a:latin typeface="Calibri" panose="020F0502020204030204"/>
                </a:rPr>
                <a:t>(Gen 20:7) </a:t>
              </a:r>
            </a:p>
            <a:p>
              <a:pPr defTabSz="913852">
                <a:defRPr/>
              </a:pPr>
              <a:r>
                <a:rPr lang="en-US" sz="800" b="1" dirty="0">
                  <a:solidFill>
                    <a:srgbClr val="F3A447"/>
                  </a:solidFill>
                  <a:latin typeface="Calibri" panose="020F0502020204030204"/>
                </a:rPr>
                <a:t>(Exo 3:10) </a:t>
              </a:r>
            </a:p>
            <a:p>
              <a:pPr defTabSz="913852">
                <a:defRPr/>
              </a:pPr>
              <a:r>
                <a:rPr lang="en-US" sz="800" b="1" dirty="0">
                  <a:solidFill>
                    <a:srgbClr val="F3A447"/>
                  </a:solidFill>
                  <a:latin typeface="Calibri" panose="020F0502020204030204"/>
                </a:rPr>
                <a:t>(1 Sam 3:20) </a:t>
              </a:r>
            </a:p>
            <a:p>
              <a:pPr defTabSz="913852">
                <a:defRPr/>
              </a:pPr>
              <a:r>
                <a:rPr lang="en-US" sz="800" b="1" dirty="0">
                  <a:solidFill>
                    <a:srgbClr val="F3A447"/>
                  </a:solidFill>
                  <a:latin typeface="Calibri" panose="020F0502020204030204"/>
                </a:rPr>
                <a:t>(1 Sam 22:5)</a:t>
              </a:r>
            </a:p>
            <a:p>
              <a:pPr defTabSz="913852">
                <a:defRPr/>
              </a:pPr>
              <a:r>
                <a:rPr lang="en-US" sz="800" b="1" dirty="0">
                  <a:solidFill>
                    <a:srgbClr val="F3A447"/>
                  </a:solidFill>
                  <a:latin typeface="Calibri" panose="020F0502020204030204"/>
                </a:rPr>
                <a:t>(2 Sam 7:2) </a:t>
              </a:r>
            </a:p>
            <a:p>
              <a:pPr defTabSz="913852">
                <a:defRPr/>
              </a:pPr>
              <a:r>
                <a:rPr lang="en-US" sz="800" b="1" dirty="0">
                  <a:solidFill>
                    <a:srgbClr val="F3A447"/>
                  </a:solidFill>
                  <a:latin typeface="Calibri" panose="020F0502020204030204"/>
                </a:rPr>
                <a:t>(1 Kings 11:29)</a:t>
              </a:r>
            </a:p>
            <a:p>
              <a:pPr defTabSz="913852">
                <a:defRPr/>
              </a:pPr>
              <a:r>
                <a:rPr lang="en-US" sz="800" b="1" dirty="0">
                  <a:solidFill>
                    <a:srgbClr val="F3A447"/>
                  </a:solidFill>
                  <a:latin typeface="Calibri" panose="020F0502020204030204"/>
                </a:rPr>
                <a:t>(2 Chron 35:15)</a:t>
              </a:r>
            </a:p>
          </p:txBody>
        </p:sp>
        <p:sp>
          <p:nvSpPr>
            <p:cNvPr id="30" name="TextBox 29">
              <a:extLst>
                <a:ext uri="{FF2B5EF4-FFF2-40B4-BE49-F238E27FC236}">
                  <a16:creationId xmlns:a16="http://schemas.microsoft.com/office/drawing/2014/main" id="{899ADB88-90D0-7C97-FD44-D8C8F4DF7524}"/>
                </a:ext>
              </a:extLst>
            </p:cNvPr>
            <p:cNvSpPr txBox="1"/>
            <p:nvPr/>
          </p:nvSpPr>
          <p:spPr>
            <a:xfrm>
              <a:off x="4156765" y="1712307"/>
              <a:ext cx="1410787" cy="800219"/>
            </a:xfrm>
            <a:prstGeom prst="rect">
              <a:avLst/>
            </a:prstGeom>
            <a:noFill/>
          </p:spPr>
          <p:txBody>
            <a:bodyPr wrap="square" rtlCol="0">
              <a:spAutoFit/>
            </a:bodyPr>
            <a:lstStyle/>
            <a:p>
              <a:pPr defTabSz="913852">
                <a:defRPr/>
              </a:pPr>
              <a:r>
                <a:rPr lang="en-US" sz="900" dirty="0">
                  <a:solidFill>
                    <a:srgbClr val="FF0000"/>
                  </a:solidFill>
                  <a:latin typeface="Calibri" panose="020F0502020204030204"/>
                </a:rPr>
                <a:t>Jehu (1 Kings 16:7)</a:t>
              </a:r>
            </a:p>
            <a:p>
              <a:pPr defTabSz="913852">
                <a:defRPr/>
              </a:pPr>
              <a:r>
                <a:rPr lang="en-US" sz="900" dirty="0">
                  <a:solidFill>
                    <a:srgbClr val="FF0000"/>
                  </a:solidFill>
                  <a:latin typeface="Calibri" panose="020F0502020204030204"/>
                </a:rPr>
                <a:t>Micaiah: (1 Kings 22:8)</a:t>
              </a:r>
            </a:p>
            <a:p>
              <a:pPr defTabSz="913852">
                <a:defRPr/>
              </a:pPr>
              <a:r>
                <a:rPr lang="en-US" sz="900" dirty="0">
                  <a:solidFill>
                    <a:srgbClr val="FF0000"/>
                  </a:solidFill>
                  <a:latin typeface="Calibri" panose="020F0502020204030204"/>
                </a:rPr>
                <a:t>Huldah: (2 Kings 22:14)</a:t>
              </a:r>
            </a:p>
            <a:p>
              <a:pPr defTabSz="913852">
                <a:defRPr/>
              </a:pPr>
              <a:r>
                <a:rPr lang="en-US" sz="900" dirty="0">
                  <a:solidFill>
                    <a:srgbClr val="FF0000"/>
                  </a:solidFill>
                  <a:latin typeface="Calibri" panose="020F0502020204030204"/>
                </a:rPr>
                <a:t>Obed (2 Chr 28:9)</a:t>
              </a:r>
            </a:p>
            <a:p>
              <a:pPr defTabSz="913852">
                <a:defRPr/>
              </a:pPr>
              <a:r>
                <a:rPr lang="en-US" sz="1000" dirty="0">
                  <a:solidFill>
                    <a:srgbClr val="FF0000"/>
                  </a:solidFill>
                  <a:latin typeface="Calibri" panose="020F0502020204030204"/>
                </a:rPr>
                <a:t> </a:t>
              </a:r>
            </a:p>
          </p:txBody>
        </p:sp>
      </p:grpSp>
      <p:sp>
        <p:nvSpPr>
          <p:cNvPr id="31" name="TextBox 30">
            <a:extLst>
              <a:ext uri="{FF2B5EF4-FFF2-40B4-BE49-F238E27FC236}">
                <a16:creationId xmlns:a16="http://schemas.microsoft.com/office/drawing/2014/main" id="{247D185C-ED7E-59A8-B3FD-B6D3CCFE707B}"/>
              </a:ext>
            </a:extLst>
          </p:cNvPr>
          <p:cNvSpPr txBox="1"/>
          <p:nvPr/>
        </p:nvSpPr>
        <p:spPr>
          <a:xfrm>
            <a:off x="3999250" y="5505728"/>
            <a:ext cx="1670806" cy="784422"/>
          </a:xfrm>
          <a:prstGeom prst="rect">
            <a:avLst/>
          </a:prstGeom>
          <a:noFill/>
        </p:spPr>
        <p:txBody>
          <a:bodyPr wrap="square" rtlCol="0">
            <a:spAutoFit/>
          </a:bodyPr>
          <a:lstStyle/>
          <a:p>
            <a:pPr defTabSz="913852">
              <a:defRPr/>
            </a:pPr>
            <a:r>
              <a:rPr lang="en-US" sz="900" b="1" dirty="0">
                <a:solidFill>
                  <a:srgbClr val="F3A447"/>
                </a:solidFill>
                <a:latin typeface="Calibri" panose="020F0502020204030204"/>
              </a:rPr>
              <a:t>Shemaiah: (2 Chr 12:15)</a:t>
            </a:r>
          </a:p>
          <a:p>
            <a:pPr defTabSz="913852">
              <a:defRPr/>
            </a:pPr>
            <a:r>
              <a:rPr lang="en-US" sz="900" b="1" dirty="0">
                <a:solidFill>
                  <a:srgbClr val="F3A447"/>
                </a:solidFill>
                <a:latin typeface="Calibri" panose="020F0502020204030204"/>
              </a:rPr>
              <a:t>Iddo: (2 Chr 12:15)</a:t>
            </a:r>
          </a:p>
          <a:p>
            <a:pPr defTabSz="913852">
              <a:defRPr/>
            </a:pPr>
            <a:r>
              <a:rPr lang="en-US" sz="900" b="1" dirty="0">
                <a:solidFill>
                  <a:srgbClr val="F3A447"/>
                </a:solidFill>
                <a:latin typeface="Calibri" panose="020F0502020204030204"/>
              </a:rPr>
              <a:t>Hanani: (2 Chr 16:7)</a:t>
            </a:r>
          </a:p>
          <a:p>
            <a:pPr defTabSz="913852">
              <a:defRPr/>
            </a:pPr>
            <a:r>
              <a:rPr lang="en-US" sz="900" b="1" dirty="0">
                <a:solidFill>
                  <a:srgbClr val="F3A447"/>
                </a:solidFill>
                <a:latin typeface="Calibri" panose="020F0502020204030204"/>
              </a:rPr>
              <a:t>Jehu: (2 Chr 19:2)</a:t>
            </a:r>
          </a:p>
          <a:p>
            <a:pPr defTabSz="913852">
              <a:defRPr/>
            </a:pPr>
            <a:r>
              <a:rPr lang="en-US" sz="900" b="1" dirty="0">
                <a:solidFill>
                  <a:srgbClr val="F3A447"/>
                </a:solidFill>
                <a:latin typeface="Calibri" panose="020F0502020204030204"/>
              </a:rPr>
              <a:t>Jeduthun: (2 Chr 35:15)</a:t>
            </a:r>
          </a:p>
        </p:txBody>
      </p:sp>
      <p:sp>
        <p:nvSpPr>
          <p:cNvPr id="32" name="TextBox 31">
            <a:extLst>
              <a:ext uri="{FF2B5EF4-FFF2-40B4-BE49-F238E27FC236}">
                <a16:creationId xmlns:a16="http://schemas.microsoft.com/office/drawing/2014/main" id="{28FD75A9-D36A-DE23-C80A-54C2526C11C6}"/>
              </a:ext>
            </a:extLst>
          </p:cNvPr>
          <p:cNvSpPr txBox="1"/>
          <p:nvPr/>
        </p:nvSpPr>
        <p:spPr>
          <a:xfrm>
            <a:off x="8197267" y="5397208"/>
            <a:ext cx="2575177" cy="707518"/>
          </a:xfrm>
          <a:prstGeom prst="rect">
            <a:avLst/>
          </a:prstGeom>
          <a:noFill/>
        </p:spPr>
        <p:txBody>
          <a:bodyPr wrap="square" rtlCol="0">
            <a:spAutoFit/>
          </a:bodyPr>
          <a:lstStyle/>
          <a:p>
            <a:pPr marL="182770" indent="-182770" defTabSz="913852">
              <a:buFont typeface="Arial" panose="020B0604020202020204" pitchFamily="34" charset="0"/>
              <a:buChar char="•"/>
              <a:defRPr/>
            </a:pPr>
            <a:r>
              <a:rPr lang="en-US" sz="1000" b="1" dirty="0">
                <a:solidFill>
                  <a:srgbClr val="D092A7"/>
                </a:solidFill>
                <a:latin typeface="Calibri" panose="020F0502020204030204"/>
              </a:rPr>
              <a:t>New Covenant of Jesus Christ</a:t>
            </a:r>
          </a:p>
          <a:p>
            <a:pPr marL="182770" indent="-182770" defTabSz="913852">
              <a:buFont typeface="Arial" panose="020B0604020202020204" pitchFamily="34" charset="0"/>
              <a:buChar char="•"/>
              <a:defRPr/>
            </a:pPr>
            <a:r>
              <a:rPr lang="en-US" sz="1000" b="1" dirty="0">
                <a:solidFill>
                  <a:srgbClr val="D092A7"/>
                </a:solidFill>
                <a:latin typeface="Calibri" panose="020F0502020204030204"/>
              </a:rPr>
              <a:t>The Law of the Spirit of life</a:t>
            </a:r>
          </a:p>
          <a:p>
            <a:pPr marL="182770" indent="-182770" defTabSz="913852">
              <a:buFont typeface="Arial" panose="020B0604020202020204" pitchFamily="34" charset="0"/>
              <a:buChar char="•"/>
              <a:defRPr/>
            </a:pPr>
            <a:r>
              <a:rPr lang="en-US" sz="1000" b="1" dirty="0">
                <a:solidFill>
                  <a:srgbClr val="D092A7"/>
                </a:solidFill>
                <a:latin typeface="Calibri" panose="020F0502020204030204"/>
              </a:rPr>
              <a:t>Ministry of righteousness on hearts</a:t>
            </a:r>
          </a:p>
          <a:p>
            <a:pPr marL="182770" indent="-182770" defTabSz="913852">
              <a:buFont typeface="Arial" panose="020B0604020202020204" pitchFamily="34" charset="0"/>
              <a:buChar char="•"/>
              <a:defRPr/>
            </a:pPr>
            <a:r>
              <a:rPr lang="en-US" sz="1000" b="1" dirty="0">
                <a:solidFill>
                  <a:srgbClr val="D092A7"/>
                </a:solidFill>
                <a:latin typeface="Calibri" panose="020F0502020204030204"/>
              </a:rPr>
              <a:t>Eternal and exceeding in glory </a:t>
            </a:r>
            <a:endParaRPr lang="en-US" sz="1798" b="1" dirty="0">
              <a:solidFill>
                <a:srgbClr val="D092A7"/>
              </a:solidFill>
              <a:latin typeface="Calibri" panose="020F0502020204030204"/>
            </a:endParaRPr>
          </a:p>
        </p:txBody>
      </p:sp>
      <p:sp>
        <p:nvSpPr>
          <p:cNvPr id="33" name="TextBox 32">
            <a:extLst>
              <a:ext uri="{FF2B5EF4-FFF2-40B4-BE49-F238E27FC236}">
                <a16:creationId xmlns:a16="http://schemas.microsoft.com/office/drawing/2014/main" id="{1FC9BBF4-ABB8-9A0A-21F5-68A9C9D262F7}"/>
              </a:ext>
            </a:extLst>
          </p:cNvPr>
          <p:cNvSpPr txBox="1"/>
          <p:nvPr/>
        </p:nvSpPr>
        <p:spPr>
          <a:xfrm>
            <a:off x="1195807" y="5428824"/>
            <a:ext cx="2575177" cy="707518"/>
          </a:xfrm>
          <a:prstGeom prst="rect">
            <a:avLst/>
          </a:prstGeom>
          <a:noFill/>
        </p:spPr>
        <p:txBody>
          <a:bodyPr wrap="square" rtlCol="0">
            <a:spAutoFit/>
          </a:bodyPr>
          <a:lstStyle/>
          <a:p>
            <a:pPr marL="182770" indent="-182770" defTabSz="913852">
              <a:buFont typeface="Arial" panose="020B0604020202020204" pitchFamily="34" charset="0"/>
              <a:buChar char="•"/>
              <a:defRPr/>
            </a:pPr>
            <a:r>
              <a:rPr lang="en-US" sz="1000" b="1" dirty="0">
                <a:solidFill>
                  <a:srgbClr val="A5B592"/>
                </a:solidFill>
                <a:latin typeface="Calibri" panose="020F0502020204030204"/>
              </a:rPr>
              <a:t>Mosaic Law and Covenant</a:t>
            </a:r>
          </a:p>
          <a:p>
            <a:pPr marL="182770" indent="-182770" defTabSz="913852">
              <a:buFont typeface="Arial" panose="020B0604020202020204" pitchFamily="34" charset="0"/>
              <a:buChar char="•"/>
              <a:defRPr/>
            </a:pPr>
            <a:r>
              <a:rPr lang="en-US" sz="1000" b="1" dirty="0">
                <a:solidFill>
                  <a:srgbClr val="A5B592"/>
                </a:solidFill>
                <a:latin typeface="Calibri" panose="020F0502020204030204"/>
              </a:rPr>
              <a:t>Law of sin &amp; death, the letter kills</a:t>
            </a:r>
          </a:p>
          <a:p>
            <a:pPr marL="182770" indent="-182770" defTabSz="913852">
              <a:buFont typeface="Arial" panose="020B0604020202020204" pitchFamily="34" charset="0"/>
              <a:buChar char="•"/>
              <a:defRPr/>
            </a:pPr>
            <a:r>
              <a:rPr lang="en-US" sz="1000" b="1" dirty="0">
                <a:solidFill>
                  <a:srgbClr val="A5B592"/>
                </a:solidFill>
                <a:latin typeface="Calibri" panose="020F0502020204030204"/>
              </a:rPr>
              <a:t>Ministry of condemnation carved in stone </a:t>
            </a:r>
          </a:p>
          <a:p>
            <a:pPr marL="182770" indent="-182770" defTabSz="913852">
              <a:buFont typeface="Arial" panose="020B0604020202020204" pitchFamily="34" charset="0"/>
              <a:buChar char="•"/>
              <a:defRPr/>
            </a:pPr>
            <a:r>
              <a:rPr lang="en-US" sz="1000" b="1" dirty="0">
                <a:solidFill>
                  <a:srgbClr val="A5B592"/>
                </a:solidFill>
                <a:latin typeface="Calibri" panose="020F0502020204030204"/>
              </a:rPr>
              <a:t>Glory fading away</a:t>
            </a:r>
            <a:endParaRPr lang="en-US" sz="1798" b="1" dirty="0">
              <a:solidFill>
                <a:srgbClr val="A5B592"/>
              </a:solidFill>
              <a:latin typeface="Calibri" panose="020F0502020204030204"/>
            </a:endParaRPr>
          </a:p>
        </p:txBody>
      </p:sp>
      <p:sp>
        <p:nvSpPr>
          <p:cNvPr id="34" name="TextBox 33">
            <a:extLst>
              <a:ext uri="{FF2B5EF4-FFF2-40B4-BE49-F238E27FC236}">
                <a16:creationId xmlns:a16="http://schemas.microsoft.com/office/drawing/2014/main" id="{60018675-DA25-B332-C5FA-211512605111}"/>
              </a:ext>
            </a:extLst>
          </p:cNvPr>
          <p:cNvSpPr txBox="1"/>
          <p:nvPr/>
        </p:nvSpPr>
        <p:spPr>
          <a:xfrm>
            <a:off x="7020523" y="5181879"/>
            <a:ext cx="493518" cy="199951"/>
          </a:xfrm>
          <a:prstGeom prst="rect">
            <a:avLst/>
          </a:prstGeom>
          <a:noFill/>
          <a:ln>
            <a:solidFill>
              <a:schemeClr val="tx1"/>
            </a:solidFill>
          </a:ln>
        </p:spPr>
        <p:txBody>
          <a:bodyPr wrap="square" rtlCol="0">
            <a:spAutoFit/>
          </a:bodyPr>
          <a:lstStyle/>
          <a:p>
            <a:pPr defTabSz="913852">
              <a:defRPr/>
            </a:pPr>
            <a:r>
              <a:rPr lang="en-US" sz="700" b="1" dirty="0">
                <a:solidFill>
                  <a:prstClr val="black"/>
                </a:solidFill>
                <a:latin typeface="Calibri" panose="020F0502020204030204"/>
              </a:rPr>
              <a:t>Haggai</a:t>
            </a:r>
          </a:p>
        </p:txBody>
      </p:sp>
      <p:sp>
        <p:nvSpPr>
          <p:cNvPr id="35" name="TextBox 34">
            <a:extLst>
              <a:ext uri="{FF2B5EF4-FFF2-40B4-BE49-F238E27FC236}">
                <a16:creationId xmlns:a16="http://schemas.microsoft.com/office/drawing/2014/main" id="{88E59DF8-717A-593E-71FB-B35F2C9CE92F}"/>
              </a:ext>
            </a:extLst>
          </p:cNvPr>
          <p:cNvSpPr txBox="1"/>
          <p:nvPr/>
        </p:nvSpPr>
        <p:spPr>
          <a:xfrm>
            <a:off x="6765659" y="1184025"/>
            <a:ext cx="1717654" cy="707518"/>
          </a:xfrm>
          <a:prstGeom prst="rect">
            <a:avLst/>
          </a:prstGeom>
          <a:noFill/>
        </p:spPr>
        <p:txBody>
          <a:bodyPr wrap="square" rtlCol="0">
            <a:spAutoFit/>
          </a:bodyPr>
          <a:lstStyle/>
          <a:p>
            <a:pPr defTabSz="913852">
              <a:defRPr/>
            </a:pPr>
            <a:r>
              <a:rPr lang="en-US" sz="800" b="1" dirty="0">
                <a:solidFill>
                  <a:srgbClr val="A5B592"/>
                </a:solidFill>
                <a:latin typeface="Calibri" panose="020F0502020204030204"/>
              </a:rPr>
              <a:t>Cyrus the Great (Cyrus II)</a:t>
            </a:r>
          </a:p>
          <a:p>
            <a:pPr defTabSz="913852">
              <a:defRPr/>
            </a:pPr>
            <a:r>
              <a:rPr lang="en-US" sz="800" b="1" dirty="0">
                <a:solidFill>
                  <a:srgbClr val="A5B592"/>
                </a:solidFill>
                <a:latin typeface="Calibri" panose="020F0502020204030204"/>
              </a:rPr>
              <a:t>Darius the Mede</a:t>
            </a:r>
          </a:p>
          <a:p>
            <a:pPr defTabSz="913852">
              <a:defRPr/>
            </a:pPr>
            <a:r>
              <a:rPr lang="en-US" sz="800" b="1" dirty="0">
                <a:solidFill>
                  <a:srgbClr val="A5B592"/>
                </a:solidFill>
                <a:latin typeface="Calibri" panose="020F0502020204030204"/>
              </a:rPr>
              <a:t>Darius I</a:t>
            </a:r>
          </a:p>
          <a:p>
            <a:pPr defTabSz="913852">
              <a:defRPr/>
            </a:pPr>
            <a:r>
              <a:rPr lang="en-US" sz="800" b="1" dirty="0">
                <a:solidFill>
                  <a:srgbClr val="A5B592"/>
                </a:solidFill>
                <a:latin typeface="Calibri" panose="020F0502020204030204"/>
              </a:rPr>
              <a:t>Xerxes I </a:t>
            </a:r>
            <a:r>
              <a:rPr lang="en-US" sz="800" b="1" dirty="0">
                <a:solidFill>
                  <a:srgbClr val="7030A0"/>
                </a:solidFill>
                <a:latin typeface="Calibri" panose="020F0502020204030204"/>
              </a:rPr>
              <a:t>(Esther and Mordecai)</a:t>
            </a:r>
          </a:p>
          <a:p>
            <a:pPr defTabSz="913852">
              <a:defRPr/>
            </a:pPr>
            <a:r>
              <a:rPr lang="en-US" sz="800" b="1" dirty="0">
                <a:solidFill>
                  <a:srgbClr val="A5B592"/>
                </a:solidFill>
                <a:latin typeface="Calibri" panose="020F0502020204030204"/>
              </a:rPr>
              <a:t>Artaxerxes I</a:t>
            </a:r>
          </a:p>
        </p:txBody>
      </p:sp>
      <p:sp>
        <p:nvSpPr>
          <p:cNvPr id="36" name="TextBox 35">
            <a:extLst>
              <a:ext uri="{FF2B5EF4-FFF2-40B4-BE49-F238E27FC236}">
                <a16:creationId xmlns:a16="http://schemas.microsoft.com/office/drawing/2014/main" id="{6DED3D18-969B-7070-7B26-7E86597C328D}"/>
              </a:ext>
            </a:extLst>
          </p:cNvPr>
          <p:cNvSpPr txBox="1"/>
          <p:nvPr/>
        </p:nvSpPr>
        <p:spPr>
          <a:xfrm>
            <a:off x="6940130" y="2804912"/>
            <a:ext cx="1368711" cy="399902"/>
          </a:xfrm>
          <a:prstGeom prst="rect">
            <a:avLst/>
          </a:prstGeom>
          <a:noFill/>
        </p:spPr>
        <p:txBody>
          <a:bodyPr wrap="square" rtlCol="0">
            <a:spAutoFit/>
          </a:bodyPr>
          <a:lstStyle/>
          <a:p>
            <a:pPr defTabSz="913852">
              <a:defRPr/>
            </a:pPr>
            <a:r>
              <a:rPr lang="en-US" sz="1000" b="1" dirty="0">
                <a:solidFill>
                  <a:srgbClr val="E7BC29"/>
                </a:solidFill>
                <a:latin typeface="Calibri" panose="020F0502020204030204"/>
                <a:hlinkClick r:id="" action="ppaction://noaction"/>
              </a:rPr>
              <a:t>Daniel 9:25-26</a:t>
            </a:r>
            <a:endParaRPr lang="en-US" sz="1000" b="1" dirty="0">
              <a:solidFill>
                <a:srgbClr val="E7BC29"/>
              </a:solidFill>
              <a:latin typeface="Calibri" panose="020F0502020204030204"/>
            </a:endParaRPr>
          </a:p>
          <a:p>
            <a:pPr defTabSz="913852">
              <a:defRPr/>
            </a:pPr>
            <a:endParaRPr lang="en-US" sz="1000" dirty="0">
              <a:solidFill>
                <a:prstClr val="black"/>
              </a:solidFill>
              <a:latin typeface="Calibri" panose="020F0502020204030204"/>
            </a:endParaRPr>
          </a:p>
        </p:txBody>
      </p:sp>
      <p:cxnSp>
        <p:nvCxnSpPr>
          <p:cNvPr id="37" name="Straight Arrow Connector 36">
            <a:extLst>
              <a:ext uri="{FF2B5EF4-FFF2-40B4-BE49-F238E27FC236}">
                <a16:creationId xmlns:a16="http://schemas.microsoft.com/office/drawing/2014/main" id="{92E60D93-BE7D-5B54-7CFD-13A3F2B17A05}"/>
              </a:ext>
            </a:extLst>
          </p:cNvPr>
          <p:cNvCxnSpPr>
            <a:cxnSpLocks/>
          </p:cNvCxnSpPr>
          <p:nvPr/>
        </p:nvCxnSpPr>
        <p:spPr>
          <a:xfrm>
            <a:off x="3196054" y="2175636"/>
            <a:ext cx="0" cy="815734"/>
          </a:xfrm>
          <a:prstGeom prst="straightConnector1">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ADE631-5CBB-1DB6-C8B5-7AAC35A54A77}"/>
              </a:ext>
            </a:extLst>
          </p:cNvPr>
          <p:cNvSpPr txBox="1"/>
          <p:nvPr/>
        </p:nvSpPr>
        <p:spPr>
          <a:xfrm>
            <a:off x="3041826" y="1977014"/>
            <a:ext cx="371189" cy="215332"/>
          </a:xfrm>
          <a:prstGeom prst="rect">
            <a:avLst/>
          </a:prstGeom>
          <a:noFill/>
        </p:spPr>
        <p:txBody>
          <a:bodyPr wrap="square" rtlCol="0">
            <a:spAutoFit/>
          </a:bodyPr>
          <a:lstStyle/>
          <a:p>
            <a:pPr defTabSz="913852">
              <a:defRPr/>
            </a:pPr>
            <a:r>
              <a:rPr lang="en-US" sz="800" b="1" dirty="0">
                <a:solidFill>
                  <a:srgbClr val="9C85C0"/>
                </a:solidFill>
                <a:latin typeface="Calibri" panose="020F0502020204030204"/>
              </a:rPr>
              <a:t>Job</a:t>
            </a:r>
          </a:p>
        </p:txBody>
      </p:sp>
      <p:cxnSp>
        <p:nvCxnSpPr>
          <p:cNvPr id="39" name="Straight Connector 38">
            <a:extLst>
              <a:ext uri="{FF2B5EF4-FFF2-40B4-BE49-F238E27FC236}">
                <a16:creationId xmlns:a16="http://schemas.microsoft.com/office/drawing/2014/main" id="{34525444-1FEB-B058-66D9-49933AA1E87E}"/>
              </a:ext>
            </a:extLst>
          </p:cNvPr>
          <p:cNvCxnSpPr/>
          <p:nvPr/>
        </p:nvCxnSpPr>
        <p:spPr>
          <a:xfrm>
            <a:off x="10208140" y="5028783"/>
            <a:ext cx="754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421750B-76EB-3021-A7AB-7E2A89579B9C}"/>
              </a:ext>
            </a:extLst>
          </p:cNvPr>
          <p:cNvSpPr txBox="1"/>
          <p:nvPr/>
        </p:nvSpPr>
        <p:spPr>
          <a:xfrm>
            <a:off x="8536437" y="6204563"/>
            <a:ext cx="1368711" cy="230772"/>
          </a:xfrm>
          <a:prstGeom prst="rect">
            <a:avLst/>
          </a:prstGeom>
          <a:noFill/>
        </p:spPr>
        <p:txBody>
          <a:bodyPr wrap="square" rtlCol="0">
            <a:spAutoFit/>
          </a:bodyPr>
          <a:lstStyle/>
          <a:p>
            <a:pPr algn="ctr">
              <a:defRPr/>
            </a:pPr>
            <a:r>
              <a:rPr lang="en-US" sz="900" b="1" dirty="0">
                <a:solidFill>
                  <a:srgbClr val="9C85C0">
                    <a:lumMod val="50000"/>
                  </a:srgbClr>
                </a:solidFill>
                <a:latin typeface="Calibri" panose="020F0502020204030204"/>
              </a:rPr>
              <a:t>Timeline is not to scale</a:t>
            </a:r>
          </a:p>
        </p:txBody>
      </p:sp>
    </p:spTree>
    <p:extLst>
      <p:ext uri="{BB962C8B-B14F-4D97-AF65-F5344CB8AC3E}">
        <p14:creationId xmlns:p14="http://schemas.microsoft.com/office/powerpoint/2010/main" val="271672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516CFA-65A7-4E78-BAF2-F437E0567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4583843-30E4-4091-87E1-A4A496510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AE0D2D7F-1DF5-4798-9E63-A71E2D1588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27122" y="0"/>
            <a:ext cx="5161703" cy="3153018"/>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D197D003-D6F2-4203-A495-66907856A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D0A62B1-BB9A-43BD-81CD-1400F6A22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FDD9AD5-71EC-4840-9DB9-0EB0E1755F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E37CA3E-8144-4168-9129-6446C79AE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D50B576-97BC-001E-825E-81A4A5FD5640}"/>
              </a:ext>
            </a:extLst>
          </p:cNvPr>
          <p:cNvSpPr>
            <a:spLocks noGrp="1"/>
          </p:cNvSpPr>
          <p:nvPr>
            <p:ph type="title"/>
          </p:nvPr>
        </p:nvSpPr>
        <p:spPr>
          <a:xfrm>
            <a:off x="3033265" y="1363343"/>
            <a:ext cx="6103605" cy="2031055"/>
          </a:xfrm>
        </p:spPr>
        <p:txBody>
          <a:bodyPr vert="horz" lIns="91440" tIns="45720" rIns="91440" bIns="45720" rtlCol="0" anchor="b">
            <a:normAutofit/>
          </a:bodyPr>
          <a:lstStyle/>
          <a:p>
            <a:pPr algn="ctr" defTabSz="914400"/>
            <a:r>
              <a:rPr lang="en-US" sz="5100" kern="1200" dirty="0">
                <a:solidFill>
                  <a:schemeClr val="tx2"/>
                </a:solidFill>
                <a:latin typeface="+mj-lt"/>
                <a:ea typeface="+mj-ea"/>
                <a:cs typeface="+mj-cs"/>
              </a:rPr>
              <a:t>Numbers</a:t>
            </a:r>
          </a:p>
        </p:txBody>
      </p:sp>
      <p:sp>
        <p:nvSpPr>
          <p:cNvPr id="3" name="Text Placeholder 2">
            <a:extLst>
              <a:ext uri="{FF2B5EF4-FFF2-40B4-BE49-F238E27FC236}">
                <a16:creationId xmlns:a16="http://schemas.microsoft.com/office/drawing/2014/main" id="{89EB1A3E-52C9-24AB-29F7-263B5C3A0C6F}"/>
              </a:ext>
            </a:extLst>
          </p:cNvPr>
          <p:cNvSpPr>
            <a:spLocks noGrp="1"/>
          </p:cNvSpPr>
          <p:nvPr>
            <p:ph type="body" idx="1"/>
          </p:nvPr>
        </p:nvSpPr>
        <p:spPr>
          <a:xfrm>
            <a:off x="3033265" y="3474783"/>
            <a:ext cx="6103605" cy="682079"/>
          </a:xfrm>
        </p:spPr>
        <p:txBody>
          <a:bodyPr vert="horz" lIns="91440" tIns="45720" rIns="91440" bIns="45720" rtlCol="0">
            <a:normAutofit fontScale="85000" lnSpcReduction="20000"/>
          </a:bodyPr>
          <a:lstStyle/>
          <a:p>
            <a:pPr algn="ctr" defTabSz="914400"/>
            <a:r>
              <a:rPr lang="en-US" sz="2400" kern="1200" dirty="0">
                <a:solidFill>
                  <a:schemeClr val="tx2"/>
                </a:solidFill>
                <a:latin typeface="+mn-lt"/>
                <a:ea typeface="+mn-ea"/>
                <a:cs typeface="+mn-cs"/>
              </a:rPr>
              <a:t>Author: Moses</a:t>
            </a:r>
          </a:p>
          <a:p>
            <a:pPr algn="ctr" defTabSz="914400"/>
            <a:r>
              <a:rPr lang="en-US" sz="2400" kern="1200" dirty="0">
                <a:solidFill>
                  <a:schemeClr val="tx2"/>
                </a:solidFill>
                <a:latin typeface="+mn-lt"/>
                <a:ea typeface="+mn-ea"/>
                <a:cs typeface="+mn-cs"/>
              </a:rPr>
              <a:t>Date of Writing: c. 1405 B.C.</a:t>
            </a:r>
          </a:p>
          <a:p>
            <a:pPr algn="ctr" defTabSz="914400"/>
            <a:endParaRPr lang="en-US" sz="2400" kern="1200" dirty="0">
              <a:solidFill>
                <a:schemeClr val="tx2"/>
              </a:solidFill>
              <a:latin typeface="+mn-lt"/>
              <a:ea typeface="+mn-ea"/>
              <a:cs typeface="+mn-cs"/>
            </a:endParaRPr>
          </a:p>
        </p:txBody>
      </p:sp>
      <p:grpSp>
        <p:nvGrpSpPr>
          <p:cNvPr id="19" name="Group 18">
            <a:extLst>
              <a:ext uri="{FF2B5EF4-FFF2-40B4-BE49-F238E27FC236}">
                <a16:creationId xmlns:a16="http://schemas.microsoft.com/office/drawing/2014/main" id="{E7D4F600-F737-4482-BC99-1E1FFC8263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4" y="4146310"/>
            <a:ext cx="3141580" cy="2716805"/>
            <a:chOff x="-305" y="-4155"/>
            <a:chExt cx="2514948" cy="2174333"/>
          </a:xfrm>
        </p:grpSpPr>
        <p:sp>
          <p:nvSpPr>
            <p:cNvPr id="20" name="Freeform: Shape 19">
              <a:extLst>
                <a:ext uri="{FF2B5EF4-FFF2-40B4-BE49-F238E27FC236}">
                  <a16:creationId xmlns:a16="http://schemas.microsoft.com/office/drawing/2014/main" id="{487C2CB5-E3D4-4345-A7B4-6F0039A6A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CB1D1D5-E255-4B0E-A7F5-DB2BE5A8D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95D61F8-0B49-44AD-956A-8EE58ECE6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EC645CD3-4985-451E-8683-6C671E178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F0C0A81D-BEBB-CC21-5B08-3C18DBA4D6D9}"/>
              </a:ext>
            </a:extLst>
          </p:cNvPr>
          <p:cNvSpPr>
            <a:spLocks noGrp="1"/>
          </p:cNvSpPr>
          <p:nvPr>
            <p:ph type="sldNum" sz="quarter" idx="12"/>
          </p:nvPr>
        </p:nvSpPr>
        <p:spPr>
          <a:xfrm>
            <a:off x="8608357" y="6356350"/>
            <a:ext cx="2742486" cy="365125"/>
          </a:xfrm>
        </p:spPr>
        <p:txBody>
          <a:bodyPr vert="horz" lIns="91440" tIns="45720" rIns="91440" bIns="45720" rtlCol="0" anchor="ctr">
            <a:normAutofit/>
          </a:bodyPr>
          <a:lstStyle/>
          <a:p>
            <a:pPr defTabSz="914400">
              <a:spcAft>
                <a:spcPts val="600"/>
              </a:spcAft>
            </a:pPr>
            <a:fld id="{EB37DED6-D4C7-42EE-AB49-D2E39E64FDE4}" type="slidenum">
              <a:rPr lang="en-US" smtClean="0"/>
              <a:pPr defTabSz="914400">
                <a:spcAft>
                  <a:spcPts val="600"/>
                </a:spcAft>
              </a:pPr>
              <a:t>11</a:t>
            </a:fld>
            <a:endParaRPr lang="en-US"/>
          </a:p>
        </p:txBody>
      </p:sp>
    </p:spTree>
    <p:extLst>
      <p:ext uri="{BB962C8B-B14F-4D97-AF65-F5344CB8AC3E}">
        <p14:creationId xmlns:p14="http://schemas.microsoft.com/office/powerpoint/2010/main" val="122627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E47BC-5ED2-2AA9-7BF5-E5997EC57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8505D-BE4A-E6B7-677C-C06FA99228EE}"/>
              </a:ext>
            </a:extLst>
          </p:cNvPr>
          <p:cNvSpPr>
            <a:spLocks noGrp="1"/>
          </p:cNvSpPr>
          <p:nvPr>
            <p:ph type="title"/>
          </p:nvPr>
        </p:nvSpPr>
        <p:spPr>
          <a:xfrm>
            <a:off x="636763" y="1292804"/>
            <a:ext cx="3165417" cy="1599783"/>
          </a:xfrm>
        </p:spPr>
        <p:txBody>
          <a:bodyPr>
            <a:normAutofit/>
          </a:bodyPr>
          <a:lstStyle/>
          <a:p>
            <a:pPr algn="ctr"/>
            <a:r>
              <a:rPr lang="en-US" dirty="0"/>
              <a:t>About Numbers and its Author: Moses</a:t>
            </a:r>
          </a:p>
        </p:txBody>
      </p:sp>
      <p:sp>
        <p:nvSpPr>
          <p:cNvPr id="3" name="Content Placeholder 2">
            <a:extLst>
              <a:ext uri="{FF2B5EF4-FFF2-40B4-BE49-F238E27FC236}">
                <a16:creationId xmlns:a16="http://schemas.microsoft.com/office/drawing/2014/main" id="{43A819BD-8EDA-4BD0-51DF-41F7B75B1F33}"/>
              </a:ext>
            </a:extLst>
          </p:cNvPr>
          <p:cNvSpPr>
            <a:spLocks noGrp="1"/>
          </p:cNvSpPr>
          <p:nvPr>
            <p:ph idx="1"/>
          </p:nvPr>
        </p:nvSpPr>
        <p:spPr>
          <a:xfrm>
            <a:off x="4129490" y="984405"/>
            <a:ext cx="7581955" cy="3902525"/>
          </a:xfrm>
        </p:spPr>
        <p:txBody>
          <a:bodyPr>
            <a:noAutofit/>
          </a:bodyPr>
          <a:lstStyle/>
          <a:p>
            <a:pPr marL="0" indent="0">
              <a:buNone/>
            </a:pPr>
            <a:r>
              <a:rPr lang="en-US" sz="1400" dirty="0"/>
              <a:t>The English title “Numbers” comes from the Greek Septuagint and Latin Vulgate versions. This designation is based on the numberings that are a major focus of chapters 1–4 and 26. The most common Hebrew title comes from the fifth word in the Hebrew text of </a:t>
            </a:r>
            <a:r>
              <a:rPr lang="en-US" sz="1400" dirty="0">
                <a:hlinkClick r:id="rId2"/>
              </a:rPr>
              <a:t>Numbers 1:1</a:t>
            </a:r>
            <a:r>
              <a:rPr lang="en-US" sz="1400" dirty="0"/>
              <a:t>, “in the wilderness [of].” This name is much more descriptive of the total contents of the book, which recount the history of Israel during almost 39 years of wandering in the wilderness. Another Hebrew title, favored by some early church fathers, is based on the first word of the Hebrew text of </a:t>
            </a:r>
            <a:r>
              <a:rPr lang="en-US" sz="1400" dirty="0">
                <a:hlinkClick r:id="rId2"/>
              </a:rPr>
              <a:t>Numbers 1:1</a:t>
            </a:r>
            <a:r>
              <a:rPr lang="en-US" sz="1400" dirty="0"/>
              <a:t>, “and he spoke.” This designation emphasizes that the book records the word of God to Israel.</a:t>
            </a:r>
          </a:p>
          <a:p>
            <a:pPr marL="0" indent="0">
              <a:buNone/>
            </a:pPr>
            <a:r>
              <a:rPr lang="en-US" sz="1400" dirty="0"/>
              <a:t>The first five books of the Bible, called the Law, of which Numbers is the fourth, are ascribed to Moses throughout Scripture.</a:t>
            </a:r>
            <a:r>
              <a:rPr lang="en-US" sz="1400" baseline="30000" dirty="0"/>
              <a:t>1</a:t>
            </a:r>
            <a:r>
              <a:rPr lang="en-US" sz="1400" dirty="0"/>
              <a:t> The book of Numbers itself refers to the writing of Moses in </a:t>
            </a:r>
            <a:r>
              <a:rPr lang="en-US" sz="1400" dirty="0">
                <a:hlinkClick r:id="rId3"/>
              </a:rPr>
              <a:t>Numbers 33:2</a:t>
            </a:r>
            <a:r>
              <a:rPr lang="en-US" sz="1400" dirty="0"/>
              <a:t> and </a:t>
            </a:r>
            <a:r>
              <a:rPr lang="en-US" sz="1400" dirty="0">
                <a:hlinkClick r:id="rId4"/>
              </a:rPr>
              <a:t>36:13</a:t>
            </a:r>
            <a:r>
              <a:rPr lang="en-US" sz="1400" dirty="0"/>
              <a:t>.</a:t>
            </a:r>
          </a:p>
          <a:p>
            <a:pPr marL="0" indent="0" algn="just">
              <a:buNone/>
            </a:pPr>
            <a:r>
              <a:rPr lang="en-US" sz="1400" dirty="0"/>
              <a:t>Numbers was written in the final year of Moses’ life. The events from </a:t>
            </a:r>
            <a:r>
              <a:rPr lang="en-US" sz="1400" dirty="0">
                <a:hlinkClick r:id="rId5"/>
              </a:rPr>
              <a:t>Numbers 20:1</a:t>
            </a:r>
            <a:r>
              <a:rPr lang="en-US" sz="1400" dirty="0"/>
              <a:t> to the end occur in the 40th year after the exodus. The account ends with Israel poised on the eastern side of the Jordan River across from Jericho (</a:t>
            </a:r>
            <a:r>
              <a:rPr lang="en-US" sz="1400" dirty="0">
                <a:hlinkClick r:id="rId4"/>
              </a:rPr>
              <a:t>Numbers 36:13</a:t>
            </a:r>
            <a:r>
              <a:rPr lang="en-US" sz="1400" dirty="0"/>
              <a:t>), which is where the conquest of the land of Canaan began (</a:t>
            </a:r>
            <a:r>
              <a:rPr lang="en-US" sz="1400" dirty="0">
                <a:hlinkClick r:id="rId6"/>
              </a:rPr>
              <a:t>Joshua 3–6</a:t>
            </a:r>
            <a:r>
              <a:rPr lang="en-US" sz="1400" dirty="0"/>
              <a:t>). The book of Numbers must be dated c. 1405 B.C., since it is foundational to the book of Deuteronomy, and Deuteronomy is dated in the 11th month of the fortieth year after the exodus (</a:t>
            </a:r>
            <a:r>
              <a:rPr lang="en-US" sz="1400" dirty="0">
                <a:hlinkClick r:id="rId7"/>
              </a:rPr>
              <a:t>Deuteronomy 1:3</a:t>
            </a:r>
            <a:r>
              <a:rPr lang="en-US" sz="1400" dirty="0"/>
              <a:t>)</a:t>
            </a:r>
            <a:r>
              <a:rPr lang="en-US" sz="1400" baseline="30000" dirty="0"/>
              <a:t>3</a:t>
            </a:r>
            <a:endParaRPr lang="en-US" sz="1400" dirty="0"/>
          </a:p>
        </p:txBody>
      </p:sp>
      <p:sp>
        <p:nvSpPr>
          <p:cNvPr id="4" name="Text Placeholder 3">
            <a:extLst>
              <a:ext uri="{FF2B5EF4-FFF2-40B4-BE49-F238E27FC236}">
                <a16:creationId xmlns:a16="http://schemas.microsoft.com/office/drawing/2014/main" id="{42456152-4C6A-F426-991C-DD4A6B802490}"/>
              </a:ext>
            </a:extLst>
          </p:cNvPr>
          <p:cNvSpPr>
            <a:spLocks noGrp="1"/>
          </p:cNvSpPr>
          <p:nvPr>
            <p:ph type="body" sz="half" idx="2"/>
          </p:nvPr>
        </p:nvSpPr>
        <p:spPr>
          <a:xfrm>
            <a:off x="636763" y="2892587"/>
            <a:ext cx="3241597" cy="685621"/>
          </a:xfrm>
        </p:spPr>
        <p:txBody>
          <a:bodyPr>
            <a:normAutofit/>
          </a:bodyPr>
          <a:lstStyle/>
          <a:p>
            <a:pPr algn="ctr">
              <a:spcBef>
                <a:spcPct val="0"/>
              </a:spcBef>
            </a:pPr>
            <a:r>
              <a:rPr lang="en-US" sz="1799" cap="all" dirty="0">
                <a:solidFill>
                  <a:schemeClr val="bg1"/>
                </a:solidFill>
                <a:latin typeface="+mj-lt"/>
                <a:ea typeface="+mj-ea"/>
                <a:cs typeface="+mj-cs"/>
              </a:rPr>
              <a:t> </a:t>
            </a:r>
            <a:r>
              <a:rPr lang="en-US" sz="1799" cap="all" dirty="0">
                <a:latin typeface="+mj-lt"/>
                <a:ea typeface="+mj-ea"/>
                <a:cs typeface="+mj-cs"/>
              </a:rPr>
              <a:t>DATE: </a:t>
            </a:r>
            <a:r>
              <a:rPr lang="en-US" sz="1799" dirty="0">
                <a:latin typeface="+mj-lt"/>
                <a:ea typeface="+mj-ea"/>
                <a:cs typeface="+mj-cs"/>
              </a:rPr>
              <a:t>c.</a:t>
            </a:r>
            <a:r>
              <a:rPr lang="en-US" sz="1799" cap="all" dirty="0">
                <a:latin typeface="+mj-lt"/>
                <a:ea typeface="+mj-ea"/>
                <a:cs typeface="+mj-cs"/>
              </a:rPr>
              <a:t> 1405 B.C.</a:t>
            </a:r>
          </a:p>
        </p:txBody>
      </p:sp>
      <p:sp>
        <p:nvSpPr>
          <p:cNvPr id="5" name="Slide Number Placeholder 4">
            <a:extLst>
              <a:ext uri="{FF2B5EF4-FFF2-40B4-BE49-F238E27FC236}">
                <a16:creationId xmlns:a16="http://schemas.microsoft.com/office/drawing/2014/main" id="{FBFADE3A-3BEF-DB57-F3F1-0AE44C40C316}"/>
              </a:ext>
            </a:extLst>
          </p:cNvPr>
          <p:cNvSpPr>
            <a:spLocks noGrp="1"/>
          </p:cNvSpPr>
          <p:nvPr>
            <p:ph type="sldNum" sz="quarter" idx="12"/>
          </p:nvPr>
        </p:nvSpPr>
        <p:spPr>
          <a:xfrm>
            <a:off x="304722" y="6393312"/>
            <a:ext cx="466829" cy="365030"/>
          </a:xfrm>
        </p:spPr>
        <p:txBody>
          <a:bodyPr/>
          <a:lstStyle/>
          <a:p>
            <a:fld id="{AAEAE4A8-A6E5-453E-B946-FB774B73F48C}" type="slidenum">
              <a:rPr lang="en-US" smtClean="0"/>
              <a:pPr/>
              <a:t>12</a:t>
            </a:fld>
            <a:endParaRPr lang="en-US" dirty="0"/>
          </a:p>
        </p:txBody>
      </p:sp>
      <p:sp>
        <p:nvSpPr>
          <p:cNvPr id="7" name="TextBox 6">
            <a:extLst>
              <a:ext uri="{FF2B5EF4-FFF2-40B4-BE49-F238E27FC236}">
                <a16:creationId xmlns:a16="http://schemas.microsoft.com/office/drawing/2014/main" id="{BFD36A3B-6669-7663-EBB8-CD2006A90CC8}"/>
              </a:ext>
            </a:extLst>
          </p:cNvPr>
          <p:cNvSpPr txBox="1"/>
          <p:nvPr/>
        </p:nvSpPr>
        <p:spPr>
          <a:xfrm>
            <a:off x="4129490" y="5379499"/>
            <a:ext cx="4342269" cy="369332"/>
          </a:xfrm>
          <a:prstGeom prst="rect">
            <a:avLst/>
          </a:prstGeom>
          <a:noFill/>
        </p:spPr>
        <p:txBody>
          <a:bodyPr wrap="square" rtlCol="0">
            <a:spAutoFit/>
          </a:bodyPr>
          <a:lstStyle/>
          <a:p>
            <a:r>
              <a:rPr lang="en-US" sz="900" b="1" dirty="0"/>
              <a:t>Notes:</a:t>
            </a:r>
          </a:p>
          <a:p>
            <a:r>
              <a:rPr lang="en-US" sz="1050" baseline="30000" dirty="0"/>
              <a:t>1 </a:t>
            </a:r>
            <a:r>
              <a:rPr lang="en-US" sz="900" dirty="0">
                <a:hlinkClick r:id="rId8"/>
              </a:rPr>
              <a:t>Joshua 8:31</a:t>
            </a:r>
            <a:r>
              <a:rPr lang="en-US" sz="900" dirty="0"/>
              <a:t>; </a:t>
            </a:r>
            <a:r>
              <a:rPr lang="en-US" sz="900" dirty="0">
                <a:hlinkClick r:id="rId9"/>
              </a:rPr>
              <a:t>2 Kings 14:6</a:t>
            </a:r>
            <a:r>
              <a:rPr lang="en-US" sz="900" dirty="0"/>
              <a:t>; </a:t>
            </a:r>
            <a:r>
              <a:rPr lang="en-US" sz="900" dirty="0">
                <a:hlinkClick r:id="rId10"/>
              </a:rPr>
              <a:t>Nehemiah 8:1</a:t>
            </a:r>
            <a:r>
              <a:rPr lang="en-US" sz="900" dirty="0"/>
              <a:t>; </a:t>
            </a:r>
            <a:r>
              <a:rPr lang="en-US" sz="900" dirty="0">
                <a:hlinkClick r:id="rId11"/>
              </a:rPr>
              <a:t>Mark 12:26</a:t>
            </a:r>
            <a:r>
              <a:rPr lang="en-US" sz="900" dirty="0"/>
              <a:t>; </a:t>
            </a:r>
            <a:r>
              <a:rPr lang="en-US" sz="900" dirty="0">
                <a:hlinkClick r:id="rId12"/>
              </a:rPr>
              <a:t>John 7:19</a:t>
            </a:r>
            <a:endParaRPr lang="en-US" sz="900" dirty="0">
              <a:solidFill>
                <a:schemeClr val="accent1">
                  <a:lumMod val="75000"/>
                </a:schemeClr>
              </a:solidFill>
            </a:endParaRPr>
          </a:p>
        </p:txBody>
      </p:sp>
    </p:spTree>
    <p:extLst>
      <p:ext uri="{BB962C8B-B14F-4D97-AF65-F5344CB8AC3E}">
        <p14:creationId xmlns:p14="http://schemas.microsoft.com/office/powerpoint/2010/main" val="415104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F9FB9-181B-6E05-7FCD-9EBF7740BB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178BB-9883-ED52-4512-D2D24FA42C95}"/>
              </a:ext>
            </a:extLst>
          </p:cNvPr>
          <p:cNvSpPr>
            <a:spLocks noGrp="1"/>
          </p:cNvSpPr>
          <p:nvPr>
            <p:ph type="title"/>
          </p:nvPr>
        </p:nvSpPr>
        <p:spPr>
          <a:xfrm>
            <a:off x="546208" y="433545"/>
            <a:ext cx="11136953" cy="709455"/>
          </a:xfrm>
        </p:spPr>
        <p:txBody>
          <a:bodyPr vert="horz" lIns="91440" tIns="45720" rIns="91440" bIns="45720" rtlCol="0" anchor="b">
            <a:normAutofit fontScale="90000"/>
          </a:bodyPr>
          <a:lstStyle/>
          <a:p>
            <a:pPr algn="ctr" defTabSz="914400"/>
            <a:r>
              <a:rPr lang="en-US" sz="5300" dirty="0">
                <a:solidFill>
                  <a:schemeClr val="accent1"/>
                </a:solidFill>
              </a:rPr>
              <a:t>Numbers Background</a:t>
            </a:r>
          </a:p>
        </p:txBody>
      </p:sp>
      <p:pic>
        <p:nvPicPr>
          <p:cNvPr id="8" name="Content Placeholder 7" descr="Map&#10;&#10;Description automatically generated">
            <a:extLst>
              <a:ext uri="{FF2B5EF4-FFF2-40B4-BE49-F238E27FC236}">
                <a16:creationId xmlns:a16="http://schemas.microsoft.com/office/drawing/2014/main" id="{CEA064D9-2A6F-8EB7-C4A1-C4D3E9BF0DDA}"/>
              </a:ext>
            </a:extLst>
          </p:cNvPr>
          <p:cNvPicPr>
            <a:picLocks noGrp="1" noChangeAspect="1"/>
          </p:cNvPicPr>
          <p:nvPr>
            <p:ph sz="half" idx="2"/>
          </p:nvPr>
        </p:nvPicPr>
        <p:blipFill>
          <a:blip r:embed="rId2"/>
          <a:stretch>
            <a:fillRect/>
          </a:stretch>
        </p:blipFill>
        <p:spPr>
          <a:xfrm>
            <a:off x="6323012" y="1447800"/>
            <a:ext cx="4932713" cy="4243763"/>
          </a:xfrm>
          <a:prstGeom prst="rect">
            <a:avLst/>
          </a:prstGeom>
        </p:spPr>
      </p:pic>
      <p:sp>
        <p:nvSpPr>
          <p:cNvPr id="6" name="Slide Number Placeholder 5">
            <a:extLst>
              <a:ext uri="{FF2B5EF4-FFF2-40B4-BE49-F238E27FC236}">
                <a16:creationId xmlns:a16="http://schemas.microsoft.com/office/drawing/2014/main" id="{BA743414-B51E-2A49-4FF8-0C5EC4E2480A}"/>
              </a:ext>
            </a:extLst>
          </p:cNvPr>
          <p:cNvSpPr>
            <a:spLocks noGrp="1"/>
          </p:cNvSpPr>
          <p:nvPr>
            <p:ph type="sldNum" sz="quarter" idx="12"/>
          </p:nvPr>
        </p:nvSpPr>
        <p:spPr>
          <a:xfrm>
            <a:off x="8601102" y="6522430"/>
            <a:ext cx="2742486" cy="347472"/>
          </a:xfrm>
        </p:spPr>
        <p:txBody>
          <a:bodyPr vert="horz" lIns="91440" tIns="45720" rIns="91440" bIns="45720" rtlCol="0" anchor="ctr">
            <a:normAutofit/>
          </a:bodyPr>
          <a:lstStyle/>
          <a:p>
            <a:pPr defTabSz="914400">
              <a:spcAft>
                <a:spcPts val="600"/>
              </a:spcAft>
            </a:pPr>
            <a:fld id="{EB37DED6-D4C7-42EE-AB49-D2E39E64FDE4}" type="slidenum">
              <a:rPr lang="en-US">
                <a:solidFill>
                  <a:srgbClr val="898989"/>
                </a:solidFill>
              </a:rPr>
              <a:pPr defTabSz="914400">
                <a:spcAft>
                  <a:spcPts val="600"/>
                </a:spcAft>
              </a:pPr>
              <a:t>13</a:t>
            </a:fld>
            <a:endParaRPr lang="en-US">
              <a:solidFill>
                <a:srgbClr val="898989"/>
              </a:solidFill>
            </a:endParaRPr>
          </a:p>
        </p:txBody>
      </p:sp>
      <p:sp>
        <p:nvSpPr>
          <p:cNvPr id="4" name="Content Placeholder 3">
            <a:extLst>
              <a:ext uri="{FF2B5EF4-FFF2-40B4-BE49-F238E27FC236}">
                <a16:creationId xmlns:a16="http://schemas.microsoft.com/office/drawing/2014/main" id="{AA143189-DCD3-2DA2-9D5B-59AC22F01CE4}"/>
              </a:ext>
            </a:extLst>
          </p:cNvPr>
          <p:cNvSpPr>
            <a:spLocks noGrp="1"/>
          </p:cNvSpPr>
          <p:nvPr>
            <p:ph sz="half" idx="1"/>
          </p:nvPr>
        </p:nvSpPr>
        <p:spPr>
          <a:xfrm>
            <a:off x="881486" y="1304016"/>
            <a:ext cx="5180251" cy="4531333"/>
          </a:xfrm>
        </p:spPr>
        <p:txBody>
          <a:bodyPr>
            <a:normAutofit fontScale="92500" lnSpcReduction="20000"/>
          </a:bodyPr>
          <a:lstStyle/>
          <a:p>
            <a:pPr marL="0" indent="0">
              <a:buNone/>
            </a:pPr>
            <a:r>
              <a:rPr lang="en-US" sz="1400" dirty="0">
                <a:solidFill>
                  <a:schemeClr val="tx2"/>
                </a:solidFill>
              </a:rPr>
              <a:t>Most of the events of the book are set “in the wilderness.” The word “wilderness” is used 48 times in Numbers. This term refers to land that contains little vegetation or trees, and because of a sparsity of rainfall, it cannot be cultivated. This land is best used for tending flocks of animals. The geography for the book of Numbers flows as follows: </a:t>
            </a:r>
          </a:p>
          <a:p>
            <a:pPr marL="0" indent="0">
              <a:buNone/>
            </a:pPr>
            <a:endParaRPr lang="en-US" sz="1400" dirty="0">
              <a:solidFill>
                <a:schemeClr val="tx2"/>
              </a:solidFill>
            </a:endParaRPr>
          </a:p>
          <a:p>
            <a:pPr lvl="1">
              <a:spcBef>
                <a:spcPts val="0"/>
              </a:spcBef>
            </a:pPr>
            <a:r>
              <a:rPr lang="en-US" sz="1300" dirty="0">
                <a:solidFill>
                  <a:schemeClr val="tx2"/>
                </a:solidFill>
                <a:hlinkClick r:id="rId3"/>
              </a:rPr>
              <a:t>Numbers 1:1–10:10</a:t>
            </a:r>
            <a:r>
              <a:rPr lang="en-US" sz="1300" dirty="0">
                <a:solidFill>
                  <a:schemeClr val="tx2"/>
                </a:solidFill>
              </a:rPr>
              <a:t>: Israel encamped in “the wilderness of Sinai”, where the Lord entered into the Mosaic Covenant with them.</a:t>
            </a:r>
            <a:r>
              <a:rPr lang="en-US" sz="1300" baseline="30000" dirty="0">
                <a:solidFill>
                  <a:schemeClr val="tx2"/>
                </a:solidFill>
              </a:rPr>
              <a:t>1</a:t>
            </a:r>
            <a:endParaRPr lang="en-US" sz="1300" dirty="0">
              <a:solidFill>
                <a:schemeClr val="tx2"/>
              </a:solidFill>
            </a:endParaRPr>
          </a:p>
          <a:p>
            <a:pPr lvl="1">
              <a:spcBef>
                <a:spcPts val="0"/>
              </a:spcBef>
            </a:pPr>
            <a:endParaRPr lang="en-US" sz="1300" dirty="0">
              <a:solidFill>
                <a:schemeClr val="tx2"/>
              </a:solidFill>
            </a:endParaRPr>
          </a:p>
          <a:p>
            <a:pPr lvl="1">
              <a:spcBef>
                <a:spcPts val="0"/>
              </a:spcBef>
            </a:pPr>
            <a:r>
              <a:rPr lang="en-US" sz="1300" dirty="0">
                <a:solidFill>
                  <a:schemeClr val="tx2"/>
                </a:solidFill>
                <a:hlinkClick r:id="rId4"/>
              </a:rPr>
              <a:t>Numbers 10:11–12:16</a:t>
            </a:r>
            <a:r>
              <a:rPr lang="en-US" sz="1300" dirty="0">
                <a:solidFill>
                  <a:schemeClr val="tx2"/>
                </a:solidFill>
              </a:rPr>
              <a:t>: Israel traveled from Sinai to Kadesh, which was located in “the wilderness of Paran”.</a:t>
            </a:r>
            <a:r>
              <a:rPr lang="en-US" sz="1300" baseline="30000" dirty="0">
                <a:solidFill>
                  <a:schemeClr val="tx2"/>
                </a:solidFill>
              </a:rPr>
              <a:t>2</a:t>
            </a:r>
            <a:endParaRPr lang="en-US" sz="1300" dirty="0">
              <a:solidFill>
                <a:schemeClr val="tx2"/>
              </a:solidFill>
            </a:endParaRPr>
          </a:p>
          <a:p>
            <a:pPr lvl="1">
              <a:spcBef>
                <a:spcPts val="0"/>
              </a:spcBef>
            </a:pPr>
            <a:endParaRPr lang="en-US" sz="1300" dirty="0">
              <a:solidFill>
                <a:schemeClr val="tx2"/>
              </a:solidFill>
            </a:endParaRPr>
          </a:p>
          <a:p>
            <a:pPr lvl="1">
              <a:spcBef>
                <a:spcPts val="0"/>
              </a:spcBef>
            </a:pPr>
            <a:r>
              <a:rPr lang="en-US" sz="1300" dirty="0">
                <a:solidFill>
                  <a:schemeClr val="tx2"/>
                </a:solidFill>
                <a:hlinkClick r:id="rId5"/>
              </a:rPr>
              <a:t>Numbers 13:1–20:13</a:t>
            </a:r>
            <a:r>
              <a:rPr lang="en-US" sz="1300" dirty="0">
                <a:solidFill>
                  <a:schemeClr val="tx2"/>
                </a:solidFill>
              </a:rPr>
              <a:t>: Events occurred in and around Kadesh, in “the wilderness of Paran” and “the wilderness of Zin”. </a:t>
            </a:r>
            <a:r>
              <a:rPr lang="en-US" sz="1300" baseline="30000" dirty="0">
                <a:solidFill>
                  <a:schemeClr val="tx2"/>
                </a:solidFill>
              </a:rPr>
              <a:t>2,3 </a:t>
            </a:r>
          </a:p>
          <a:p>
            <a:pPr lvl="1">
              <a:spcBef>
                <a:spcPts val="0"/>
              </a:spcBef>
            </a:pPr>
            <a:endParaRPr lang="en-US" sz="1300" baseline="30000" dirty="0">
              <a:solidFill>
                <a:schemeClr val="tx2"/>
              </a:solidFill>
            </a:endParaRPr>
          </a:p>
          <a:p>
            <a:pPr lvl="1">
              <a:spcBef>
                <a:spcPts val="0"/>
              </a:spcBef>
            </a:pPr>
            <a:r>
              <a:rPr lang="en-US" sz="1300" dirty="0">
                <a:solidFill>
                  <a:schemeClr val="tx2"/>
                </a:solidFill>
                <a:hlinkClick r:id="rId6"/>
              </a:rPr>
              <a:t>Numbers 20:14–22:1</a:t>
            </a:r>
            <a:r>
              <a:rPr lang="en-US" sz="1300" dirty="0">
                <a:solidFill>
                  <a:schemeClr val="tx2"/>
                </a:solidFill>
              </a:rPr>
              <a:t>: Israel traveled from Kadesh to the “plains of Moab.” </a:t>
            </a:r>
          </a:p>
          <a:p>
            <a:pPr lvl="1">
              <a:spcBef>
                <a:spcPts val="0"/>
              </a:spcBef>
            </a:pPr>
            <a:endParaRPr lang="en-US" sz="1300" dirty="0">
              <a:solidFill>
                <a:schemeClr val="tx2"/>
              </a:solidFill>
            </a:endParaRPr>
          </a:p>
          <a:p>
            <a:pPr lvl="1">
              <a:spcBef>
                <a:spcPts val="0"/>
              </a:spcBef>
            </a:pPr>
            <a:r>
              <a:rPr lang="en-US" sz="1300" dirty="0">
                <a:solidFill>
                  <a:schemeClr val="tx2"/>
                </a:solidFill>
                <a:hlinkClick r:id="rId7"/>
              </a:rPr>
              <a:t>Numbers 22:2–36:13 </a:t>
            </a:r>
            <a:r>
              <a:rPr lang="en-US" sz="1300" dirty="0">
                <a:solidFill>
                  <a:schemeClr val="tx2"/>
                </a:solidFill>
              </a:rPr>
              <a:t>: All the events occurred while Israel was encamped in the plain to the north of Moab. That plain was a flat and fertile piece of land in the middle of the wasteland.</a:t>
            </a:r>
            <a:r>
              <a:rPr lang="en-US" sz="1300" baseline="30000" dirty="0">
                <a:solidFill>
                  <a:schemeClr val="tx2"/>
                </a:solidFill>
              </a:rPr>
              <a:t>4</a:t>
            </a:r>
            <a:endParaRPr lang="en-US" sz="1300" dirty="0">
              <a:solidFill>
                <a:schemeClr val="tx2"/>
              </a:solidFill>
            </a:endParaRPr>
          </a:p>
          <a:p>
            <a:pPr marL="0" indent="0">
              <a:buNone/>
            </a:pPr>
            <a:r>
              <a:rPr lang="en-US" sz="1400" dirty="0">
                <a:solidFill>
                  <a:schemeClr val="tx2"/>
                </a:solidFill>
              </a:rPr>
              <a:t>The book of Numbers concentrates on events that take place in the second </a:t>
            </a:r>
            <a:r>
              <a:rPr lang="en-US" sz="1400" b="1" u="sng" dirty="0">
                <a:solidFill>
                  <a:schemeClr val="tx2"/>
                </a:solidFill>
              </a:rPr>
              <a:t>and</a:t>
            </a:r>
            <a:r>
              <a:rPr lang="en-US" sz="1400" dirty="0">
                <a:solidFill>
                  <a:schemeClr val="tx2"/>
                </a:solidFill>
              </a:rPr>
              <a:t> fortieth years after the exodus. All incidents recorded in </a:t>
            </a:r>
            <a:r>
              <a:rPr lang="en-US" sz="1400" dirty="0">
                <a:solidFill>
                  <a:schemeClr val="tx2"/>
                </a:solidFill>
                <a:hlinkClick r:id="rId3"/>
              </a:rPr>
              <a:t>Numbers 1:1–14:45</a:t>
            </a:r>
            <a:r>
              <a:rPr lang="en-US" sz="1400" dirty="0">
                <a:solidFill>
                  <a:schemeClr val="tx2"/>
                </a:solidFill>
              </a:rPr>
              <a:t> occur in 1444 B.C., the year after the exodus. Everything referred to after Numbers 20:1 is dated c. 1406/1405 B.C., the fortieth year after the exodus. The laws and events found in </a:t>
            </a:r>
            <a:r>
              <a:rPr lang="en-US" sz="1400" dirty="0">
                <a:solidFill>
                  <a:schemeClr val="tx2"/>
                </a:solidFill>
                <a:hlinkClick r:id="rId8"/>
              </a:rPr>
              <a:t>Numbers 15:1–19:22</a:t>
            </a:r>
            <a:r>
              <a:rPr lang="en-US" sz="1400" dirty="0">
                <a:solidFill>
                  <a:schemeClr val="tx2"/>
                </a:solidFill>
              </a:rPr>
              <a:t> are undated, but probably all should be dated c. 1443 to 1407 B.C. The lack of material devoted to this 37-year period, in comparison with the other years of the journey from Egypt to Canaan, communicates how wasted these years were because of Israel’s rebellion against the Lord and his consequent judgment.</a:t>
            </a:r>
            <a:endParaRPr lang="en-US" dirty="0"/>
          </a:p>
        </p:txBody>
      </p:sp>
      <p:sp>
        <p:nvSpPr>
          <p:cNvPr id="5" name="TextBox 4">
            <a:extLst>
              <a:ext uri="{FF2B5EF4-FFF2-40B4-BE49-F238E27FC236}">
                <a16:creationId xmlns:a16="http://schemas.microsoft.com/office/drawing/2014/main" id="{27246BCA-4EAC-98ED-AB31-2F4E875D2703}"/>
              </a:ext>
            </a:extLst>
          </p:cNvPr>
          <p:cNvSpPr txBox="1"/>
          <p:nvPr/>
        </p:nvSpPr>
        <p:spPr>
          <a:xfrm>
            <a:off x="881486" y="5843757"/>
            <a:ext cx="1676399" cy="923330"/>
          </a:xfrm>
          <a:prstGeom prst="rect">
            <a:avLst/>
          </a:prstGeom>
          <a:noFill/>
        </p:spPr>
        <p:txBody>
          <a:bodyPr wrap="square" rtlCol="0">
            <a:spAutoFit/>
          </a:bodyPr>
          <a:lstStyle/>
          <a:p>
            <a:r>
              <a:rPr lang="en-US" sz="900" b="1" dirty="0"/>
              <a:t>Notes:</a:t>
            </a:r>
          </a:p>
          <a:p>
            <a:r>
              <a:rPr lang="en-US" sz="1050" baseline="30000" dirty="0"/>
              <a:t>1</a:t>
            </a:r>
            <a:r>
              <a:rPr lang="en-US" sz="900" dirty="0"/>
              <a:t> </a:t>
            </a:r>
            <a:r>
              <a:rPr lang="en-US" sz="900" dirty="0">
                <a:solidFill>
                  <a:schemeClr val="tx2"/>
                </a:solidFill>
                <a:hlinkClick r:id="rId9"/>
              </a:rPr>
              <a:t>Exodus 19–24</a:t>
            </a:r>
            <a:endParaRPr lang="en-US" sz="900" dirty="0">
              <a:solidFill>
                <a:schemeClr val="tx2"/>
              </a:solidFill>
            </a:endParaRPr>
          </a:p>
          <a:p>
            <a:r>
              <a:rPr lang="en-US" sz="1050" baseline="30000" dirty="0"/>
              <a:t>2</a:t>
            </a:r>
            <a:r>
              <a:rPr lang="en-US" sz="900" dirty="0"/>
              <a:t> </a:t>
            </a:r>
            <a:r>
              <a:rPr lang="en-US" sz="900" dirty="0">
                <a:solidFill>
                  <a:schemeClr val="tx2"/>
                </a:solidFill>
                <a:hlinkClick r:id="rId10"/>
              </a:rPr>
              <a:t>Numbers 12:16</a:t>
            </a:r>
            <a:r>
              <a:rPr lang="en-US" sz="900" dirty="0">
                <a:solidFill>
                  <a:schemeClr val="tx2"/>
                </a:solidFill>
              </a:rPr>
              <a:t>; </a:t>
            </a:r>
            <a:r>
              <a:rPr lang="en-US" sz="900" dirty="0">
                <a:solidFill>
                  <a:schemeClr val="tx2"/>
                </a:solidFill>
                <a:hlinkClick r:id="rId11"/>
              </a:rPr>
              <a:t>13:3</a:t>
            </a:r>
            <a:r>
              <a:rPr lang="en-US" sz="900" dirty="0">
                <a:solidFill>
                  <a:schemeClr val="tx2"/>
                </a:solidFill>
              </a:rPr>
              <a:t>, </a:t>
            </a:r>
            <a:r>
              <a:rPr lang="en-US" sz="900" dirty="0">
                <a:solidFill>
                  <a:schemeClr val="tx2"/>
                </a:solidFill>
                <a:hlinkClick r:id="rId12"/>
              </a:rPr>
              <a:t>13:26</a:t>
            </a:r>
            <a:endParaRPr lang="en-US" sz="900" dirty="0">
              <a:solidFill>
                <a:schemeClr val="tx2"/>
              </a:solidFill>
            </a:endParaRPr>
          </a:p>
          <a:p>
            <a:r>
              <a:rPr lang="en-US" sz="1050" baseline="30000" dirty="0"/>
              <a:t>3</a:t>
            </a:r>
            <a:r>
              <a:rPr lang="en-US" sz="900" dirty="0"/>
              <a:t> </a:t>
            </a:r>
            <a:r>
              <a:rPr lang="en-US" sz="900" dirty="0">
                <a:solidFill>
                  <a:schemeClr val="tx2"/>
                </a:solidFill>
                <a:hlinkClick r:id="rId13"/>
              </a:rPr>
              <a:t>Numbers 13:21</a:t>
            </a:r>
            <a:r>
              <a:rPr lang="en-US" sz="900" dirty="0">
                <a:solidFill>
                  <a:schemeClr val="tx2"/>
                </a:solidFill>
              </a:rPr>
              <a:t>; </a:t>
            </a:r>
            <a:r>
              <a:rPr lang="en-US" sz="900" dirty="0">
                <a:solidFill>
                  <a:schemeClr val="tx2"/>
                </a:solidFill>
                <a:hlinkClick r:id="rId14"/>
              </a:rPr>
              <a:t>20:1</a:t>
            </a:r>
            <a:endParaRPr lang="en-US" sz="900" dirty="0">
              <a:solidFill>
                <a:schemeClr val="tx2"/>
              </a:solidFill>
            </a:endParaRPr>
          </a:p>
          <a:p>
            <a:r>
              <a:rPr lang="en-US" sz="1050" baseline="30000" dirty="0"/>
              <a:t>4</a:t>
            </a:r>
            <a:r>
              <a:rPr lang="en-US" sz="900" dirty="0"/>
              <a:t> </a:t>
            </a:r>
            <a:r>
              <a:rPr lang="en-US" sz="900" dirty="0">
                <a:solidFill>
                  <a:schemeClr val="tx2"/>
                </a:solidFill>
                <a:hlinkClick r:id="rId15"/>
              </a:rPr>
              <a:t>Numbers 21:20</a:t>
            </a:r>
            <a:r>
              <a:rPr lang="en-US" sz="900" dirty="0">
                <a:solidFill>
                  <a:schemeClr val="tx2"/>
                </a:solidFill>
              </a:rPr>
              <a:t>; </a:t>
            </a:r>
            <a:r>
              <a:rPr lang="en-US" sz="900" dirty="0">
                <a:solidFill>
                  <a:schemeClr val="tx2"/>
                </a:solidFill>
                <a:hlinkClick r:id="rId16"/>
              </a:rPr>
              <a:t>23:28</a:t>
            </a:r>
            <a:r>
              <a:rPr lang="en-US" sz="900" dirty="0">
                <a:solidFill>
                  <a:schemeClr val="tx2"/>
                </a:solidFill>
              </a:rPr>
              <a:t>; </a:t>
            </a:r>
            <a:r>
              <a:rPr lang="en-US" sz="900" dirty="0">
                <a:solidFill>
                  <a:schemeClr val="tx2"/>
                </a:solidFill>
                <a:hlinkClick r:id="rId17"/>
              </a:rPr>
              <a:t>24:1</a:t>
            </a:r>
            <a:endParaRPr lang="en-US" sz="900" dirty="0">
              <a:solidFill>
                <a:schemeClr val="accent1">
                  <a:lumMod val="75000"/>
                </a:schemeClr>
              </a:solidFill>
            </a:endParaRPr>
          </a:p>
          <a:p>
            <a:endParaRPr lang="en-US" sz="900" dirty="0">
              <a:solidFill>
                <a:schemeClr val="accent1">
                  <a:lumMod val="75000"/>
                </a:schemeClr>
              </a:solidFill>
            </a:endParaRPr>
          </a:p>
        </p:txBody>
      </p:sp>
    </p:spTree>
    <p:extLst>
      <p:ext uri="{BB962C8B-B14F-4D97-AF65-F5344CB8AC3E}">
        <p14:creationId xmlns:p14="http://schemas.microsoft.com/office/powerpoint/2010/main" val="3212992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6401"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E17E2C3A-CE55-4790-A86C-8192DF72A68D}"/>
              </a:ext>
            </a:extLst>
          </p:cNvPr>
          <p:cNvSpPr>
            <a:spLocks noGrp="1"/>
          </p:cNvSpPr>
          <p:nvPr>
            <p:ph type="title"/>
          </p:nvPr>
        </p:nvSpPr>
        <p:spPr>
          <a:xfrm>
            <a:off x="497843" y="393380"/>
            <a:ext cx="7653433" cy="739881"/>
          </a:xfrm>
        </p:spPr>
        <p:txBody>
          <a:bodyPr vert="horz" lIns="91440" tIns="45720" rIns="91440" bIns="45720" rtlCol="0" anchor="b">
            <a:normAutofit/>
          </a:bodyPr>
          <a:lstStyle/>
          <a:p>
            <a:pPr defTabSz="914400"/>
            <a:r>
              <a:rPr lang="en-US" sz="3600"/>
              <a:t>Numbers Geography</a:t>
            </a:r>
          </a:p>
        </p:txBody>
      </p:sp>
      <p:pic>
        <p:nvPicPr>
          <p:cNvPr id="8" name="Content Placeholder 7" descr="Map&#10;&#10;Description automatically generated">
            <a:extLst>
              <a:ext uri="{FF2B5EF4-FFF2-40B4-BE49-F238E27FC236}">
                <a16:creationId xmlns:a16="http://schemas.microsoft.com/office/drawing/2014/main" id="{A89C1925-F196-4F8C-A0C7-C9786069F449}"/>
              </a:ext>
            </a:extLst>
          </p:cNvPr>
          <p:cNvPicPr>
            <a:picLocks noGrp="1" noChangeAspect="1"/>
          </p:cNvPicPr>
          <p:nvPr>
            <p:ph sz="half" idx="2"/>
          </p:nvPr>
        </p:nvPicPr>
        <p:blipFill>
          <a:blip r:embed="rId2"/>
          <a:stretch>
            <a:fillRect/>
          </a:stretch>
        </p:blipFill>
        <p:spPr>
          <a:xfrm>
            <a:off x="6932612" y="2311837"/>
            <a:ext cx="4610012" cy="3966134"/>
          </a:xfrm>
          <a:prstGeom prst="rect">
            <a:avLst/>
          </a:prstGeom>
        </p:spPr>
      </p:pic>
      <p:pic>
        <p:nvPicPr>
          <p:cNvPr id="9" name="Content Placeholder 8" descr="Map&#10;&#10;Description automatically generated">
            <a:extLst>
              <a:ext uri="{FF2B5EF4-FFF2-40B4-BE49-F238E27FC236}">
                <a16:creationId xmlns:a16="http://schemas.microsoft.com/office/drawing/2014/main" id="{1CDD78C8-4E76-449C-9992-5EBC46DB9A9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1288" t="864" r="1288" b="-967"/>
          <a:stretch>
            <a:fillRect/>
          </a:stretch>
        </p:blipFill>
        <p:spPr>
          <a:xfrm>
            <a:off x="843026" y="2306757"/>
            <a:ext cx="5494973" cy="4119038"/>
          </a:xfrm>
          <a:prstGeom prst="rect">
            <a:avLst/>
          </a:prstGeom>
        </p:spPr>
      </p:pic>
      <p:sp>
        <p:nvSpPr>
          <p:cNvPr id="29" name="Freeform: Shape 2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705" y="6277971"/>
            <a:ext cx="6883120"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11710EF-9818-4A70-95F8-8958AC835754}"/>
              </a:ext>
            </a:extLst>
          </p:cNvPr>
          <p:cNvSpPr>
            <a:spLocks noGrp="1"/>
          </p:cNvSpPr>
          <p:nvPr>
            <p:ph type="sldNum" sz="quarter" idx="12"/>
          </p:nvPr>
        </p:nvSpPr>
        <p:spPr>
          <a:xfrm>
            <a:off x="8608357" y="6356350"/>
            <a:ext cx="2742486" cy="365125"/>
          </a:xfrm>
        </p:spPr>
        <p:txBody>
          <a:bodyPr vert="horz" lIns="91440" tIns="45720" rIns="91440" bIns="45720" rtlCol="0" anchor="ctr">
            <a:normAutofit/>
          </a:bodyPr>
          <a:lstStyle/>
          <a:p>
            <a:pPr defTabSz="914400">
              <a:spcAft>
                <a:spcPts val="600"/>
              </a:spcAft>
            </a:pPr>
            <a:fld id="{EB37DED6-D4C7-42EE-AB49-D2E39E64FDE4}" type="slidenum">
              <a:rPr lang="en-US" sz="1000"/>
              <a:pPr defTabSz="914400">
                <a:spcAft>
                  <a:spcPts val="600"/>
                </a:spcAft>
              </a:pPr>
              <a:t>14</a:t>
            </a:fld>
            <a:endParaRPr lang="en-US" sz="1000"/>
          </a:p>
        </p:txBody>
      </p:sp>
      <p:sp>
        <p:nvSpPr>
          <p:cNvPr id="3" name="TextBox 2">
            <a:extLst>
              <a:ext uri="{FF2B5EF4-FFF2-40B4-BE49-F238E27FC236}">
                <a16:creationId xmlns:a16="http://schemas.microsoft.com/office/drawing/2014/main" id="{7D619B3F-EFBC-BB8A-D367-6E3C86A4162B}"/>
              </a:ext>
            </a:extLst>
          </p:cNvPr>
          <p:cNvSpPr txBox="1"/>
          <p:nvPr/>
        </p:nvSpPr>
        <p:spPr>
          <a:xfrm>
            <a:off x="922423" y="1937424"/>
            <a:ext cx="5415575" cy="307777"/>
          </a:xfrm>
          <a:prstGeom prst="rect">
            <a:avLst/>
          </a:prstGeom>
          <a:noFill/>
        </p:spPr>
        <p:txBody>
          <a:bodyPr wrap="square" rtlCol="0">
            <a:spAutoFit/>
          </a:bodyPr>
          <a:lstStyle/>
          <a:p>
            <a:pPr algn="ctr"/>
            <a:r>
              <a:rPr lang="en-US" sz="1400" dirty="0"/>
              <a:t>First Generation’s Wilderness Wanderings</a:t>
            </a:r>
          </a:p>
        </p:txBody>
      </p:sp>
      <p:sp>
        <p:nvSpPr>
          <p:cNvPr id="4" name="TextBox 3">
            <a:extLst>
              <a:ext uri="{FF2B5EF4-FFF2-40B4-BE49-F238E27FC236}">
                <a16:creationId xmlns:a16="http://schemas.microsoft.com/office/drawing/2014/main" id="{50D252CA-86A3-0809-5C5A-9D5342198F05}"/>
              </a:ext>
            </a:extLst>
          </p:cNvPr>
          <p:cNvSpPr txBox="1"/>
          <p:nvPr/>
        </p:nvSpPr>
        <p:spPr>
          <a:xfrm>
            <a:off x="6710711" y="1860480"/>
            <a:ext cx="5105400" cy="523220"/>
          </a:xfrm>
          <a:prstGeom prst="rect">
            <a:avLst/>
          </a:prstGeom>
          <a:noFill/>
        </p:spPr>
        <p:txBody>
          <a:bodyPr wrap="square" rtlCol="0">
            <a:spAutoFit/>
          </a:bodyPr>
          <a:lstStyle/>
          <a:p>
            <a:pPr algn="ctr"/>
            <a:r>
              <a:rPr lang="en-US" sz="1400" dirty="0"/>
              <a:t>Second Generation Near the Plain of Moab and </a:t>
            </a:r>
          </a:p>
          <a:p>
            <a:pPr algn="ctr"/>
            <a:r>
              <a:rPr lang="en-US" sz="1400" dirty="0"/>
              <a:t>Headed to Promised Land</a:t>
            </a:r>
          </a:p>
        </p:txBody>
      </p:sp>
    </p:spTree>
    <p:extLst>
      <p:ext uri="{BB962C8B-B14F-4D97-AF65-F5344CB8AC3E}">
        <p14:creationId xmlns:p14="http://schemas.microsoft.com/office/powerpoint/2010/main" val="28702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82DEF-9E61-1CF2-A3E2-D740E3BF2C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921AE-97B6-D7C7-9503-8306C27AE91D}"/>
              </a:ext>
            </a:extLst>
          </p:cNvPr>
          <p:cNvSpPr>
            <a:spLocks noGrp="1"/>
          </p:cNvSpPr>
          <p:nvPr>
            <p:ph type="title"/>
          </p:nvPr>
        </p:nvSpPr>
        <p:spPr>
          <a:xfrm>
            <a:off x="1512400" y="477112"/>
            <a:ext cx="9444100" cy="952439"/>
          </a:xfrm>
        </p:spPr>
        <p:txBody>
          <a:bodyPr/>
          <a:lstStyle/>
          <a:p>
            <a:pPr algn="ctr"/>
            <a:r>
              <a:rPr lang="en-US" dirty="0">
                <a:solidFill>
                  <a:schemeClr val="accent2">
                    <a:lumMod val="75000"/>
                  </a:schemeClr>
                </a:solidFill>
              </a:rPr>
              <a:t>Numbers Outline</a:t>
            </a:r>
          </a:p>
        </p:txBody>
      </p:sp>
      <p:sp>
        <p:nvSpPr>
          <p:cNvPr id="3" name="Picture Placeholder 2">
            <a:extLst>
              <a:ext uri="{FF2B5EF4-FFF2-40B4-BE49-F238E27FC236}">
                <a16:creationId xmlns:a16="http://schemas.microsoft.com/office/drawing/2014/main" id="{427C167A-B10A-000D-E3D9-5F2FC3D0C4A5}"/>
              </a:ext>
            </a:extLst>
          </p:cNvPr>
          <p:cNvSpPr>
            <a:spLocks noGrp="1"/>
          </p:cNvSpPr>
          <p:nvPr>
            <p:ph type="pic" sz="quarter" idx="21"/>
          </p:nvPr>
        </p:nvSpPr>
        <p:spPr>
          <a:xfrm>
            <a:off x="1704102" y="2728767"/>
            <a:ext cx="4023360" cy="3272602"/>
          </a:xfrm>
          <a:solidFill>
            <a:schemeClr val="accent1">
              <a:lumMod val="60000"/>
              <a:lumOff val="40000"/>
            </a:schemeClr>
          </a:solidFill>
        </p:spPr>
        <p:txBody>
          <a:bodyPr>
            <a:normAutofit/>
          </a:bodyPr>
          <a:lstStyle/>
          <a:p>
            <a:endParaRPr lang="en-US" sz="1300" dirty="0"/>
          </a:p>
          <a:p>
            <a:r>
              <a:rPr lang="en-US" sz="1300" dirty="0"/>
              <a:t>The Obedience of Israel toward the Lord</a:t>
            </a:r>
          </a:p>
          <a:p>
            <a:pPr marL="457063" lvl="1" indent="0">
              <a:buNone/>
            </a:pPr>
            <a:r>
              <a:rPr lang="en-US" sz="1000" dirty="0"/>
              <a:t>The Obedience of Israel toward the Lord</a:t>
            </a:r>
          </a:p>
          <a:p>
            <a:pPr lvl="1">
              <a:buFont typeface="Wingdings" panose="05000000000000000000" pitchFamily="2" charset="2"/>
              <a:buChar char="q"/>
            </a:pPr>
            <a:r>
              <a:rPr lang="en-US" sz="1000" dirty="0"/>
              <a:t>The organization of Israel around the tabernacle of the Lord </a:t>
            </a:r>
          </a:p>
          <a:p>
            <a:pPr lvl="1">
              <a:buFont typeface="Wingdings" panose="05000000000000000000" pitchFamily="2" charset="2"/>
              <a:buChar char="q"/>
            </a:pPr>
            <a:r>
              <a:rPr lang="en-US" sz="1000" dirty="0"/>
              <a:t>The orientation of Israel toward the tabernacle of the Lord</a:t>
            </a:r>
          </a:p>
          <a:p>
            <a:r>
              <a:rPr lang="en-US" sz="1300" dirty="0"/>
              <a:t>The Disobedience of Israel toward the Lord</a:t>
            </a:r>
          </a:p>
          <a:p>
            <a:pPr lvl="1">
              <a:buFont typeface="Wingdings" panose="05000000000000000000" pitchFamily="2" charset="2"/>
              <a:buChar char="q"/>
            </a:pPr>
            <a:r>
              <a:rPr lang="en-US" sz="1000" dirty="0"/>
              <a:t>The complaining of Israel on the journey</a:t>
            </a:r>
          </a:p>
          <a:p>
            <a:pPr lvl="1">
              <a:buFont typeface="Wingdings" panose="05000000000000000000" pitchFamily="2" charset="2"/>
              <a:buChar char="q"/>
            </a:pPr>
            <a:r>
              <a:rPr lang="en-US" sz="1000" dirty="0"/>
              <a:t>The rebellion of Israel and its leaders at Kadesh</a:t>
            </a:r>
          </a:p>
          <a:p>
            <a:pPr marL="914400" lvl="2">
              <a:buFont typeface="Wingdings" panose="05000000000000000000" pitchFamily="2" charset="2"/>
              <a:buChar char="§"/>
            </a:pPr>
            <a:r>
              <a:rPr lang="en-US" sz="1000" dirty="0"/>
              <a:t>The rebellion of Israel and the consequences</a:t>
            </a:r>
          </a:p>
          <a:p>
            <a:pPr marL="914400" lvl="2">
              <a:buFont typeface="Wingdings" panose="05000000000000000000" pitchFamily="2" charset="2"/>
              <a:buChar char="§"/>
            </a:pPr>
            <a:r>
              <a:rPr lang="en-US" sz="1000" dirty="0"/>
              <a:t>The rebellion of Moses and Aaron and the consequences</a:t>
            </a:r>
          </a:p>
          <a:p>
            <a:pPr marL="1142726" lvl="2" indent="-228600">
              <a:buFont typeface="+mj-lt"/>
              <a:buAutoNum type="alphaLcPeriod"/>
            </a:pPr>
            <a:r>
              <a:rPr lang="en-US" sz="1000" dirty="0"/>
              <a:t>The renewed complaining of Israel on the journey</a:t>
            </a:r>
          </a:p>
          <a:p>
            <a:pPr marL="1142726" lvl="2" indent="-228600">
              <a:buFont typeface="+mj-lt"/>
              <a:buAutoNum type="alphaLcPeriod"/>
            </a:pPr>
            <a:r>
              <a:rPr lang="en-US" sz="1000" dirty="0"/>
              <a:t>The blessing of Israel by Balaam</a:t>
            </a:r>
          </a:p>
          <a:p>
            <a:pPr marL="1142726" lvl="2" indent="-228600">
              <a:buFont typeface="+mj-lt"/>
              <a:buAutoNum type="alphaLcPeriod"/>
            </a:pPr>
            <a:r>
              <a:rPr lang="en-US" sz="1000" dirty="0"/>
              <a:t>The final rebellion of Israel with Baal of Peor</a:t>
            </a:r>
          </a:p>
          <a:p>
            <a:pPr marL="0" indent="0">
              <a:buNone/>
            </a:pPr>
            <a:endParaRPr lang="en-US" sz="1400" dirty="0"/>
          </a:p>
        </p:txBody>
      </p:sp>
      <p:sp>
        <p:nvSpPr>
          <p:cNvPr id="4" name="Text Placeholder 3">
            <a:extLst>
              <a:ext uri="{FF2B5EF4-FFF2-40B4-BE49-F238E27FC236}">
                <a16:creationId xmlns:a16="http://schemas.microsoft.com/office/drawing/2014/main" id="{49D79953-8ED6-D38F-FAA4-04719E30A882}"/>
              </a:ext>
            </a:extLst>
          </p:cNvPr>
          <p:cNvSpPr>
            <a:spLocks noGrp="1"/>
          </p:cNvSpPr>
          <p:nvPr>
            <p:ph type="body" sz="quarter" idx="13"/>
          </p:nvPr>
        </p:nvSpPr>
        <p:spPr>
          <a:xfrm>
            <a:off x="1598612" y="1676400"/>
            <a:ext cx="4191000" cy="687149"/>
          </a:xfrm>
        </p:spPr>
        <p:txBody>
          <a:bodyPr>
            <a:noAutofit/>
          </a:bodyPr>
          <a:lstStyle/>
          <a:p>
            <a:pPr algn="ctr">
              <a:spcBef>
                <a:spcPts val="400"/>
              </a:spcBef>
            </a:pPr>
            <a:r>
              <a:rPr lang="en-US" sz="1600" b="0" dirty="0">
                <a:solidFill>
                  <a:srgbClr val="FF0000"/>
                </a:solidFill>
                <a:latin typeface="Georgia" panose="02040502050405020303" pitchFamily="18" charset="0"/>
                <a:ea typeface="Times New Roman" panose="02020603050405020304" pitchFamily="18" charset="0"/>
                <a:cs typeface="Aptos" panose="020B0004020202020204" pitchFamily="34" charset="0"/>
              </a:rPr>
              <a:t>The Experience of the </a:t>
            </a:r>
            <a:r>
              <a:rPr lang="en-US" sz="1600" dirty="0">
                <a:solidFill>
                  <a:srgbClr val="FF0000"/>
                </a:solidFill>
                <a:latin typeface="Georgia" panose="02040502050405020303" pitchFamily="18" charset="0"/>
                <a:ea typeface="Times New Roman" panose="02020603050405020304" pitchFamily="18" charset="0"/>
                <a:cs typeface="Aptos" panose="020B0004020202020204" pitchFamily="34" charset="0"/>
              </a:rPr>
              <a:t>First</a:t>
            </a:r>
            <a:r>
              <a:rPr lang="en-US" sz="1600" b="0" dirty="0">
                <a:solidFill>
                  <a:srgbClr val="FF0000"/>
                </a:solidFill>
                <a:latin typeface="Georgia" panose="02040502050405020303" pitchFamily="18" charset="0"/>
                <a:ea typeface="Times New Roman" panose="02020603050405020304" pitchFamily="18" charset="0"/>
                <a:cs typeface="Aptos" panose="020B0004020202020204" pitchFamily="34" charset="0"/>
              </a:rPr>
              <a:t> </a:t>
            </a:r>
          </a:p>
          <a:p>
            <a:pPr algn="ctr">
              <a:spcBef>
                <a:spcPts val="400"/>
              </a:spcBef>
            </a:pPr>
            <a:r>
              <a:rPr lang="en-US" sz="1600" b="0" dirty="0">
                <a:solidFill>
                  <a:srgbClr val="FF0000"/>
                </a:solidFill>
                <a:latin typeface="Georgia" panose="02040502050405020303" pitchFamily="18" charset="0"/>
                <a:ea typeface="Times New Roman" panose="02020603050405020304" pitchFamily="18" charset="0"/>
                <a:cs typeface="Aptos" panose="020B0004020202020204" pitchFamily="34" charset="0"/>
              </a:rPr>
              <a:t>Generation of Israel in the Wilderness</a:t>
            </a:r>
            <a:endParaRPr lang="en-US" sz="1600" b="0" dirty="0">
              <a:solidFill>
                <a:srgbClr val="FF0000"/>
              </a:solidFill>
            </a:endParaRPr>
          </a:p>
        </p:txBody>
      </p:sp>
      <p:sp>
        <p:nvSpPr>
          <p:cNvPr id="5" name="Text Placeholder 4">
            <a:extLst>
              <a:ext uri="{FF2B5EF4-FFF2-40B4-BE49-F238E27FC236}">
                <a16:creationId xmlns:a16="http://schemas.microsoft.com/office/drawing/2014/main" id="{E44B1ABF-71BF-8963-03BB-92E2929FE2E5}"/>
              </a:ext>
            </a:extLst>
          </p:cNvPr>
          <p:cNvSpPr>
            <a:spLocks noGrp="1"/>
          </p:cNvSpPr>
          <p:nvPr>
            <p:ph type="body" sz="quarter" idx="14"/>
          </p:nvPr>
        </p:nvSpPr>
        <p:spPr>
          <a:xfrm>
            <a:off x="1700293" y="2438400"/>
            <a:ext cx="4023360" cy="290180"/>
          </a:xfrm>
        </p:spPr>
        <p:txBody>
          <a:bodyPr/>
          <a:lstStyle/>
          <a:p>
            <a:pPr algn="ctr"/>
            <a:r>
              <a:rPr lang="en-US" dirty="0"/>
              <a:t>Numbers 1:1–25:18</a:t>
            </a:r>
          </a:p>
        </p:txBody>
      </p:sp>
      <p:sp>
        <p:nvSpPr>
          <p:cNvPr id="12" name="Picture Placeholder 11">
            <a:extLst>
              <a:ext uri="{FF2B5EF4-FFF2-40B4-BE49-F238E27FC236}">
                <a16:creationId xmlns:a16="http://schemas.microsoft.com/office/drawing/2014/main" id="{58B5FF9D-D528-8948-BECB-A9860A83A85C}"/>
              </a:ext>
            </a:extLst>
          </p:cNvPr>
          <p:cNvSpPr>
            <a:spLocks noGrp="1"/>
          </p:cNvSpPr>
          <p:nvPr>
            <p:ph type="pic" sz="quarter" idx="24"/>
          </p:nvPr>
        </p:nvSpPr>
        <p:spPr>
          <a:xfrm>
            <a:off x="7008812" y="2728580"/>
            <a:ext cx="4018628" cy="3272602"/>
          </a:xfrm>
          <a:solidFill>
            <a:schemeClr val="accent1">
              <a:lumMod val="60000"/>
              <a:lumOff val="40000"/>
            </a:schemeClr>
          </a:solidFill>
        </p:spPr>
        <p:txBody>
          <a:bodyPr>
            <a:normAutofit/>
          </a:bodyPr>
          <a:lstStyle/>
          <a:p>
            <a:pPr>
              <a:lnSpc>
                <a:spcPct val="60000"/>
              </a:lnSpc>
              <a:spcBef>
                <a:spcPts val="800"/>
              </a:spcBef>
            </a:pPr>
            <a:endParaRPr lang="en-US" sz="1300" dirty="0"/>
          </a:p>
          <a:p>
            <a:pPr>
              <a:lnSpc>
                <a:spcPct val="60000"/>
              </a:lnSpc>
              <a:spcBef>
                <a:spcPts val="800"/>
              </a:spcBef>
            </a:pPr>
            <a:r>
              <a:rPr lang="en-US" sz="1300" dirty="0"/>
              <a:t>The Preparations for the Conquest of the Land</a:t>
            </a:r>
          </a:p>
          <a:p>
            <a:pPr>
              <a:lnSpc>
                <a:spcPct val="60000"/>
              </a:lnSpc>
              <a:spcBef>
                <a:spcPts val="1200"/>
              </a:spcBef>
            </a:pPr>
            <a:r>
              <a:rPr lang="en-US" sz="1300" dirty="0"/>
              <a:t>The Review of the Journey in the Wilderness</a:t>
            </a:r>
          </a:p>
          <a:p>
            <a:pPr>
              <a:lnSpc>
                <a:spcPct val="60000"/>
              </a:lnSpc>
              <a:spcBef>
                <a:spcPts val="1200"/>
              </a:spcBef>
            </a:pPr>
            <a:r>
              <a:rPr lang="en-US" sz="1300" dirty="0"/>
              <a:t>The Anticipation of the Conquest of the Land</a:t>
            </a:r>
          </a:p>
        </p:txBody>
      </p:sp>
      <p:sp>
        <p:nvSpPr>
          <p:cNvPr id="13" name="Text Placeholder 12">
            <a:extLst>
              <a:ext uri="{FF2B5EF4-FFF2-40B4-BE49-F238E27FC236}">
                <a16:creationId xmlns:a16="http://schemas.microsoft.com/office/drawing/2014/main" id="{69B1629A-7BFC-505D-4C5F-E8CDDFAB16F9}"/>
              </a:ext>
            </a:extLst>
          </p:cNvPr>
          <p:cNvSpPr>
            <a:spLocks noGrp="1"/>
          </p:cNvSpPr>
          <p:nvPr>
            <p:ph type="body" sz="quarter" idx="19"/>
          </p:nvPr>
        </p:nvSpPr>
        <p:spPr>
          <a:xfrm>
            <a:off x="7008812" y="1524000"/>
            <a:ext cx="4018628" cy="839549"/>
          </a:xfrm>
        </p:spPr>
        <p:txBody>
          <a:bodyPr>
            <a:noAutofit/>
          </a:bodyPr>
          <a:lstStyle/>
          <a:p>
            <a:pPr algn="ctr">
              <a:spcBef>
                <a:spcPts val="400"/>
              </a:spcBef>
            </a:pPr>
            <a:r>
              <a:rPr lang="en-US" sz="1600" b="0" dirty="0">
                <a:solidFill>
                  <a:srgbClr val="7030A0"/>
                </a:solidFill>
                <a:latin typeface="Georgia" panose="02040502050405020303" pitchFamily="18" charset="0"/>
                <a:ea typeface="Times New Roman" panose="02020603050405020304" pitchFamily="18" charset="0"/>
                <a:cs typeface="Aptos" panose="020B0004020202020204" pitchFamily="34" charset="0"/>
              </a:rPr>
              <a:t>The Experience of the </a:t>
            </a:r>
            <a:r>
              <a:rPr lang="en-US" sz="1600" dirty="0">
                <a:solidFill>
                  <a:srgbClr val="7030A0"/>
                </a:solidFill>
                <a:latin typeface="Georgia" panose="02040502050405020303" pitchFamily="18" charset="0"/>
                <a:ea typeface="Times New Roman" panose="02020603050405020304" pitchFamily="18" charset="0"/>
                <a:cs typeface="Aptos" panose="020B0004020202020204" pitchFamily="34" charset="0"/>
              </a:rPr>
              <a:t>Second</a:t>
            </a:r>
          </a:p>
          <a:p>
            <a:pPr algn="ctr">
              <a:spcBef>
                <a:spcPts val="400"/>
              </a:spcBef>
            </a:pPr>
            <a:r>
              <a:rPr lang="en-US" sz="1600" b="0" dirty="0">
                <a:solidFill>
                  <a:srgbClr val="7030A0"/>
                </a:solidFill>
                <a:latin typeface="Georgia" panose="02040502050405020303" pitchFamily="18" charset="0"/>
                <a:ea typeface="Times New Roman" panose="02020603050405020304" pitchFamily="18" charset="0"/>
                <a:cs typeface="Aptos" panose="020B0004020202020204" pitchFamily="34" charset="0"/>
              </a:rPr>
              <a:t> Generation of Israel in the </a:t>
            </a:r>
          </a:p>
          <a:p>
            <a:pPr algn="ctr">
              <a:spcBef>
                <a:spcPts val="400"/>
              </a:spcBef>
            </a:pPr>
            <a:r>
              <a:rPr lang="en-US" sz="1600" b="0" dirty="0">
                <a:solidFill>
                  <a:srgbClr val="7030A0"/>
                </a:solidFill>
                <a:latin typeface="Georgia" panose="02040502050405020303" pitchFamily="18" charset="0"/>
                <a:ea typeface="Times New Roman" panose="02020603050405020304" pitchFamily="18" charset="0"/>
                <a:cs typeface="Aptos" panose="020B0004020202020204" pitchFamily="34" charset="0"/>
              </a:rPr>
              <a:t>Plains north of Moab</a:t>
            </a:r>
            <a:endParaRPr lang="en-US" sz="1600" b="0" dirty="0">
              <a:solidFill>
                <a:srgbClr val="7030A0"/>
              </a:solidFill>
            </a:endParaRPr>
          </a:p>
        </p:txBody>
      </p:sp>
      <p:sp>
        <p:nvSpPr>
          <p:cNvPr id="14" name="Text Placeholder 13">
            <a:extLst>
              <a:ext uri="{FF2B5EF4-FFF2-40B4-BE49-F238E27FC236}">
                <a16:creationId xmlns:a16="http://schemas.microsoft.com/office/drawing/2014/main" id="{0A6D5250-783E-9F84-0455-CBA8997016DF}"/>
              </a:ext>
            </a:extLst>
          </p:cNvPr>
          <p:cNvSpPr>
            <a:spLocks noGrp="1"/>
          </p:cNvSpPr>
          <p:nvPr>
            <p:ph type="body" sz="quarter" idx="20"/>
          </p:nvPr>
        </p:nvSpPr>
        <p:spPr>
          <a:xfrm>
            <a:off x="7035068" y="2363549"/>
            <a:ext cx="3912107" cy="365030"/>
          </a:xfrm>
        </p:spPr>
        <p:txBody>
          <a:bodyPr/>
          <a:lstStyle/>
          <a:p>
            <a:pPr algn="ctr"/>
            <a:r>
              <a:rPr lang="en-US" dirty="0"/>
              <a:t>Numbers 26:1–36:13</a:t>
            </a:r>
          </a:p>
        </p:txBody>
      </p:sp>
      <p:sp>
        <p:nvSpPr>
          <p:cNvPr id="17" name="Slide Number Placeholder 16">
            <a:extLst>
              <a:ext uri="{FF2B5EF4-FFF2-40B4-BE49-F238E27FC236}">
                <a16:creationId xmlns:a16="http://schemas.microsoft.com/office/drawing/2014/main" id="{8E9661DB-9755-66F4-BBAC-E59BD417BCB5}"/>
              </a:ext>
            </a:extLst>
          </p:cNvPr>
          <p:cNvSpPr>
            <a:spLocks noGrp="1"/>
          </p:cNvSpPr>
          <p:nvPr>
            <p:ph type="sldNum" sz="quarter" idx="12"/>
          </p:nvPr>
        </p:nvSpPr>
        <p:spPr/>
        <p:txBody>
          <a:bodyPr/>
          <a:lstStyle/>
          <a:p>
            <a:pPr defTabSz="457063">
              <a:defRPr/>
            </a:pPr>
            <a:fld id="{CB1E4CB7-CB13-4810-BF18-BE31AFC64F93}" type="slidenum">
              <a:rPr lang="en-US">
                <a:solidFill>
                  <a:prstClr val="black">
                    <a:tint val="75000"/>
                  </a:prstClr>
                </a:solidFill>
                <a:latin typeface="Calibri" panose="020F0502020204030204"/>
              </a:rPr>
              <a:pPr defTabSz="457063">
                <a:defRPr/>
              </a:pPr>
              <a:t>15</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48876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BF9BC-2359-4376-8420-AF032FEDBE01}"/>
              </a:ext>
            </a:extLst>
          </p:cNvPr>
          <p:cNvSpPr>
            <a:spLocks noGrp="1"/>
          </p:cNvSpPr>
          <p:nvPr>
            <p:ph type="title"/>
          </p:nvPr>
        </p:nvSpPr>
        <p:spPr>
          <a:xfrm>
            <a:off x="1065212" y="152400"/>
            <a:ext cx="10055781" cy="762000"/>
          </a:xfrm>
        </p:spPr>
        <p:txBody>
          <a:bodyPr anchor="ctr">
            <a:normAutofit/>
          </a:bodyPr>
          <a:lstStyle/>
          <a:p>
            <a:pPr algn="ctr"/>
            <a:r>
              <a:rPr lang="en-US" sz="2800" b="1" dirty="0"/>
              <a:t>Repeated Words and/or Phrases in the Book of Numbers</a:t>
            </a:r>
            <a:endParaRPr lang="en-US" sz="2800" dirty="0"/>
          </a:p>
        </p:txBody>
      </p:sp>
      <p:graphicFrame>
        <p:nvGraphicFramePr>
          <p:cNvPr id="9" name="Table 9">
            <a:extLst>
              <a:ext uri="{FF2B5EF4-FFF2-40B4-BE49-F238E27FC236}">
                <a16:creationId xmlns:a16="http://schemas.microsoft.com/office/drawing/2014/main" id="{0500B825-506F-45A0-B0E2-EC10F48C83EF}"/>
              </a:ext>
            </a:extLst>
          </p:cNvPr>
          <p:cNvGraphicFramePr>
            <a:graphicFrameLocks noGrp="1"/>
          </p:cNvGraphicFramePr>
          <p:nvPr>
            <p:ph idx="1"/>
            <p:extLst>
              <p:ext uri="{D42A27DB-BD31-4B8C-83A1-F6EECF244321}">
                <p14:modId xmlns:p14="http://schemas.microsoft.com/office/powerpoint/2010/main" val="3422994043"/>
              </p:ext>
            </p:extLst>
          </p:nvPr>
        </p:nvGraphicFramePr>
        <p:xfrm>
          <a:off x="1522412" y="838200"/>
          <a:ext cx="9525001" cy="5381117"/>
        </p:xfrm>
        <a:graphic>
          <a:graphicData uri="http://schemas.openxmlformats.org/drawingml/2006/table">
            <a:tbl>
              <a:tblPr firstRow="1" bandRow="1">
                <a:tableStyleId>{BC89EF96-8CEA-46FF-86C4-4CE0E7609802}</a:tableStyleId>
              </a:tblPr>
              <a:tblGrid>
                <a:gridCol w="2195846">
                  <a:extLst>
                    <a:ext uri="{9D8B030D-6E8A-4147-A177-3AD203B41FA5}">
                      <a16:colId xmlns:a16="http://schemas.microsoft.com/office/drawing/2014/main" val="2443958618"/>
                    </a:ext>
                  </a:extLst>
                </a:gridCol>
                <a:gridCol w="1842754">
                  <a:extLst>
                    <a:ext uri="{9D8B030D-6E8A-4147-A177-3AD203B41FA5}">
                      <a16:colId xmlns:a16="http://schemas.microsoft.com/office/drawing/2014/main" val="2112811584"/>
                    </a:ext>
                  </a:extLst>
                </a:gridCol>
                <a:gridCol w="5486401">
                  <a:extLst>
                    <a:ext uri="{9D8B030D-6E8A-4147-A177-3AD203B41FA5}">
                      <a16:colId xmlns:a16="http://schemas.microsoft.com/office/drawing/2014/main" val="3753247346"/>
                    </a:ext>
                  </a:extLst>
                </a:gridCol>
              </a:tblGrid>
              <a:tr h="294640">
                <a:tc>
                  <a:txBody>
                    <a:bodyPr/>
                    <a:lstStyle/>
                    <a:p>
                      <a:r>
                        <a:rPr lang="en-US" dirty="0"/>
                        <a:t>Word/Phrase</a:t>
                      </a:r>
                    </a:p>
                  </a:txBody>
                  <a:tcPr/>
                </a:tc>
                <a:tc>
                  <a:txBody>
                    <a:bodyPr/>
                    <a:lstStyle/>
                    <a:p>
                      <a:r>
                        <a:rPr lang="en-US" dirty="0"/>
                        <a:t>Approx. No.  </a:t>
                      </a:r>
                    </a:p>
                  </a:txBody>
                  <a:tcPr/>
                </a:tc>
                <a:tc>
                  <a:txBody>
                    <a:bodyPr/>
                    <a:lstStyle/>
                    <a:p>
                      <a:r>
                        <a:rPr lang="en-US" dirty="0"/>
                        <a:t>Comments</a:t>
                      </a:r>
                    </a:p>
                  </a:txBody>
                  <a:tcPr/>
                </a:tc>
                <a:extLst>
                  <a:ext uri="{0D108BD9-81ED-4DB2-BD59-A6C34878D82A}">
                    <a16:rowId xmlns:a16="http://schemas.microsoft.com/office/drawing/2014/main" val="3107980301"/>
                  </a:ext>
                </a:extLst>
              </a:tr>
              <a:tr h="472567">
                <a:tc>
                  <a:txBody>
                    <a:bodyPr/>
                    <a:lstStyle/>
                    <a:p>
                      <a:pPr algn="l" fontAlgn="b"/>
                      <a:r>
                        <a:rPr lang="en-US" sz="1600" b="0" i="0" u="none" strike="noStrike" dirty="0">
                          <a:solidFill>
                            <a:srgbClr val="000000"/>
                          </a:solidFill>
                          <a:effectLst/>
                          <a:latin typeface="Corbel" panose="020B0503020204020204" pitchFamily="34" charset="0"/>
                        </a:rPr>
                        <a:t>Offering/Offerings</a:t>
                      </a:r>
                    </a:p>
                  </a:txBody>
                  <a:tcPr marL="3810" marR="3810" marT="3810" marB="0" anchor="b"/>
                </a:tc>
                <a:tc>
                  <a:txBody>
                    <a:bodyPr/>
                    <a:lstStyle/>
                    <a:p>
                      <a:pPr algn="ctr" fontAlgn="b"/>
                      <a:r>
                        <a:rPr lang="en-US" sz="1600" b="0" i="0" u="none" strike="noStrike" dirty="0">
                          <a:solidFill>
                            <a:srgbClr val="000000"/>
                          </a:solidFill>
                          <a:effectLst/>
                          <a:latin typeface="Corbel" panose="020B0503020204020204" pitchFamily="34" charset="0"/>
                        </a:rPr>
                        <a:t>197</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Atonement/burnt (69),Sin (46), Grain(55), Peace (21), Guilt (7)</a:t>
                      </a:r>
                    </a:p>
                  </a:txBody>
                  <a:tcPr marL="3810" marR="3810" marT="3810" marB="0" anchor="b"/>
                </a:tc>
                <a:extLst>
                  <a:ext uri="{0D108BD9-81ED-4DB2-BD59-A6C34878D82A}">
                    <a16:rowId xmlns:a16="http://schemas.microsoft.com/office/drawing/2014/main" val="2408990621"/>
                  </a:ext>
                </a:extLst>
              </a:tr>
              <a:tr h="472567">
                <a:tc>
                  <a:txBody>
                    <a:bodyPr/>
                    <a:lstStyle/>
                    <a:p>
                      <a:pPr algn="l" fontAlgn="b"/>
                      <a:r>
                        <a:rPr lang="en-US" sz="1600" b="0" i="0" u="none" strike="noStrike" dirty="0">
                          <a:solidFill>
                            <a:srgbClr val="000000"/>
                          </a:solidFill>
                          <a:effectLst/>
                          <a:latin typeface="Corbel" panose="020B0503020204020204" pitchFamily="34" charset="0"/>
                        </a:rPr>
                        <a:t>Numbered</a:t>
                      </a:r>
                    </a:p>
                  </a:txBody>
                  <a:tcPr marL="3810" marR="3810" marT="3810" marB="0" anchor="b"/>
                </a:tc>
                <a:tc>
                  <a:txBody>
                    <a:bodyPr/>
                    <a:lstStyle/>
                    <a:p>
                      <a:pPr algn="ctr" fontAlgn="b"/>
                      <a:r>
                        <a:rPr lang="en-US" sz="1600" b="0" i="0" u="none" strike="noStrike" dirty="0">
                          <a:solidFill>
                            <a:srgbClr val="000000"/>
                          </a:solidFill>
                          <a:effectLst/>
                          <a:latin typeface="Corbel" panose="020B0503020204020204" pitchFamily="34" charset="0"/>
                        </a:rPr>
                        <a:t>73</a:t>
                      </a:r>
                    </a:p>
                  </a:txBody>
                  <a:tcPr marL="3810" marR="3810" marT="3810" marB="0" anchor="b"/>
                </a:tc>
                <a:tc>
                  <a:txBody>
                    <a:bodyPr/>
                    <a:lstStyle/>
                    <a:p>
                      <a:pPr algn="l" fontAlgn="b"/>
                      <a:r>
                        <a:rPr lang="en-US" sz="1600" b="1" i="0" u="none" strike="noStrike" dirty="0">
                          <a:solidFill>
                            <a:srgbClr val="000000"/>
                          </a:solidFill>
                          <a:effectLst/>
                          <a:latin typeface="Corbel" panose="020B0503020204020204" pitchFamily="34" charset="0"/>
                        </a:rPr>
                        <a:t> </a:t>
                      </a:r>
                    </a:p>
                  </a:txBody>
                  <a:tcPr marL="3810" marR="3810" marT="3810" marB="0" anchor="b"/>
                </a:tc>
                <a:extLst>
                  <a:ext uri="{0D108BD9-81ED-4DB2-BD59-A6C34878D82A}">
                    <a16:rowId xmlns:a16="http://schemas.microsoft.com/office/drawing/2014/main" val="956312522"/>
                  </a:ext>
                </a:extLst>
              </a:tr>
              <a:tr h="370840">
                <a:tc>
                  <a:txBody>
                    <a:bodyPr/>
                    <a:lstStyle/>
                    <a:p>
                      <a:pPr algn="l" fontAlgn="b"/>
                      <a:r>
                        <a:rPr lang="en-US" sz="1600" b="0" i="0" u="none" strike="noStrike" dirty="0">
                          <a:solidFill>
                            <a:srgbClr val="000000"/>
                          </a:solidFill>
                          <a:effectLst/>
                          <a:latin typeface="Corbel" panose="020B0503020204020204" pitchFamily="34" charset="0"/>
                        </a:rPr>
                        <a:t>Against/</a:t>
                      </a:r>
                    </a:p>
                    <a:p>
                      <a:pPr algn="l" fontAlgn="b"/>
                      <a:r>
                        <a:rPr lang="en-US" sz="1600" b="0" i="0" u="none" strike="noStrike" dirty="0">
                          <a:solidFill>
                            <a:srgbClr val="000000"/>
                          </a:solidFill>
                          <a:effectLst/>
                          <a:latin typeface="Corbel" panose="020B0503020204020204" pitchFamily="34" charset="0"/>
                        </a:rPr>
                        <a:t>(rebel/complain/grumble)</a:t>
                      </a:r>
                    </a:p>
                  </a:txBody>
                  <a:tcPr marL="3810" marR="3810" marT="3810" marB="0" anchor="b"/>
                </a:tc>
                <a:tc>
                  <a:txBody>
                    <a:bodyPr/>
                    <a:lstStyle/>
                    <a:p>
                      <a:pPr algn="ctr" fontAlgn="b"/>
                      <a:r>
                        <a:rPr lang="en-US" sz="1600" b="0" i="0" u="none" strike="noStrike" dirty="0">
                          <a:solidFill>
                            <a:srgbClr val="000000"/>
                          </a:solidFill>
                          <a:effectLst/>
                          <a:latin typeface="Corbel" panose="020B0503020204020204" pitchFamily="34" charset="0"/>
                        </a:rPr>
                        <a:t>53</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Forty-seven uses of the word "against" and a little more than 1/2 of these were in the context of Israel's rebellion.</a:t>
                      </a:r>
                    </a:p>
                  </a:txBody>
                  <a:tcPr marL="3810" marR="3810" marT="3810" marB="0" anchor="b"/>
                </a:tc>
                <a:extLst>
                  <a:ext uri="{0D108BD9-81ED-4DB2-BD59-A6C34878D82A}">
                    <a16:rowId xmlns:a16="http://schemas.microsoft.com/office/drawing/2014/main" val="3557701473"/>
                  </a:ext>
                </a:extLst>
              </a:tr>
              <a:tr h="370840">
                <a:tc>
                  <a:txBody>
                    <a:bodyPr/>
                    <a:lstStyle/>
                    <a:p>
                      <a:pPr algn="l" fontAlgn="b"/>
                      <a:r>
                        <a:rPr lang="en-US" sz="1600" b="0" i="0" u="none" strike="noStrike">
                          <a:solidFill>
                            <a:srgbClr val="000000"/>
                          </a:solidFill>
                          <a:effectLst/>
                          <a:latin typeface="Corbel" panose="020B0503020204020204" pitchFamily="34" charset="0"/>
                        </a:rPr>
                        <a:t>Die/Died</a:t>
                      </a:r>
                    </a:p>
                  </a:txBody>
                  <a:tcPr marL="3810" marR="3810" marT="3810" marB="0" anchor="b"/>
                </a:tc>
                <a:tc>
                  <a:txBody>
                    <a:bodyPr/>
                    <a:lstStyle/>
                    <a:p>
                      <a:pPr algn="ctr" fontAlgn="b"/>
                      <a:r>
                        <a:rPr lang="en-US" sz="1600" b="0" i="0" u="none" strike="noStrike" dirty="0">
                          <a:solidFill>
                            <a:srgbClr val="000000"/>
                          </a:solidFill>
                          <a:effectLst/>
                          <a:latin typeface="Corbel" panose="020B0503020204020204" pitchFamily="34" charset="0"/>
                        </a:rPr>
                        <a:t>45</a:t>
                      </a:r>
                    </a:p>
                  </a:txBody>
                  <a:tcPr marL="3810" marR="3810" marT="3810" marB="0" anchor="b"/>
                </a:tc>
                <a:tc>
                  <a:txBody>
                    <a:bodyPr/>
                    <a:lstStyle/>
                    <a:p>
                      <a:pPr algn="l" fontAlgn="b"/>
                      <a:r>
                        <a:rPr lang="en-US" sz="1600" b="0" i="0" u="none" strike="noStrike">
                          <a:solidFill>
                            <a:srgbClr val="000000"/>
                          </a:solidFill>
                          <a:effectLst/>
                          <a:latin typeface="Corbel" panose="020B0503020204020204" pitchFamily="34" charset="0"/>
                        </a:rPr>
                        <a:t>Used either in the context of a warnings about capital offenses or regarding those who died in rebellious actions against the Lord.</a:t>
                      </a:r>
                    </a:p>
                  </a:txBody>
                  <a:tcPr marL="3810" marR="3810" marT="3810" marB="0" anchor="b"/>
                </a:tc>
                <a:extLst>
                  <a:ext uri="{0D108BD9-81ED-4DB2-BD59-A6C34878D82A}">
                    <a16:rowId xmlns:a16="http://schemas.microsoft.com/office/drawing/2014/main" val="1005976399"/>
                  </a:ext>
                </a:extLst>
              </a:tr>
              <a:tr h="370840">
                <a:tc>
                  <a:txBody>
                    <a:bodyPr/>
                    <a:lstStyle/>
                    <a:p>
                      <a:pPr algn="l" fontAlgn="b"/>
                      <a:r>
                        <a:rPr lang="en-US" sz="1600" b="0" i="0" u="none" strike="noStrike">
                          <a:solidFill>
                            <a:srgbClr val="000000"/>
                          </a:solidFill>
                          <a:effectLst/>
                          <a:latin typeface="Corbel" panose="020B0503020204020204" pitchFamily="34" charset="0"/>
                        </a:rPr>
                        <a:t>Wilderness</a:t>
                      </a:r>
                    </a:p>
                  </a:txBody>
                  <a:tcPr marL="3810" marR="3810" marT="3810" marB="0" anchor="b"/>
                </a:tc>
                <a:tc>
                  <a:txBody>
                    <a:bodyPr/>
                    <a:lstStyle/>
                    <a:p>
                      <a:pPr algn="ctr" fontAlgn="b"/>
                      <a:r>
                        <a:rPr lang="en-US" sz="1600" b="0" i="0" u="none" strike="noStrike" dirty="0">
                          <a:solidFill>
                            <a:srgbClr val="000000"/>
                          </a:solidFill>
                          <a:effectLst/>
                          <a:latin typeface="Corbel" panose="020B0503020204020204" pitchFamily="34" charset="0"/>
                        </a:rPr>
                        <a:t>48</a:t>
                      </a:r>
                    </a:p>
                  </a:txBody>
                  <a:tcPr marL="3810" marR="3810" marT="3810" marB="0" anchor="b"/>
                </a:tc>
                <a:tc>
                  <a:txBody>
                    <a:bodyPr/>
                    <a:lstStyle/>
                    <a:p>
                      <a:pPr algn="l" fontAlgn="b"/>
                      <a:r>
                        <a:rPr lang="en-US" sz="1600" b="0" i="0" u="none" strike="noStrike">
                          <a:solidFill>
                            <a:srgbClr val="000000"/>
                          </a:solidFill>
                          <a:effectLst/>
                          <a:latin typeface="Corbel" panose="020B0503020204020204" pitchFamily="34" charset="0"/>
                        </a:rPr>
                        <a:t> </a:t>
                      </a:r>
                    </a:p>
                  </a:txBody>
                  <a:tcPr marL="3810" marR="3810" marT="3810" marB="0" anchor="b"/>
                </a:tc>
                <a:extLst>
                  <a:ext uri="{0D108BD9-81ED-4DB2-BD59-A6C34878D82A}">
                    <a16:rowId xmlns:a16="http://schemas.microsoft.com/office/drawing/2014/main" val="604515370"/>
                  </a:ext>
                </a:extLst>
              </a:tr>
              <a:tr h="370840">
                <a:tc>
                  <a:txBody>
                    <a:bodyPr/>
                    <a:lstStyle/>
                    <a:p>
                      <a:pPr algn="l" fontAlgn="b"/>
                      <a:r>
                        <a:rPr lang="en-US" sz="1600" b="0" i="0" u="none" strike="noStrike" dirty="0">
                          <a:solidFill>
                            <a:srgbClr val="000000"/>
                          </a:solidFill>
                          <a:effectLst/>
                          <a:latin typeface="Corbel" panose="020B0503020204020204" pitchFamily="34" charset="0"/>
                        </a:rPr>
                        <a:t>Holy</a:t>
                      </a:r>
                    </a:p>
                  </a:txBody>
                  <a:tcPr marL="3810" marR="3810" marT="3810" marB="0" anchor="b"/>
                </a:tc>
                <a:tc>
                  <a:txBody>
                    <a:bodyPr/>
                    <a:lstStyle/>
                    <a:p>
                      <a:pPr algn="ctr" fontAlgn="b"/>
                      <a:r>
                        <a:rPr lang="en-US" sz="1600" b="0" i="0" u="none" strike="noStrike" dirty="0">
                          <a:solidFill>
                            <a:srgbClr val="000000"/>
                          </a:solidFill>
                          <a:effectLst/>
                          <a:latin typeface="Corbel" panose="020B0503020204020204" pitchFamily="34" charset="0"/>
                        </a:rPr>
                        <a:t>35</a:t>
                      </a:r>
                    </a:p>
                  </a:txBody>
                  <a:tcPr marL="3810" marR="3810" marT="3810" marB="0" anchor="b"/>
                </a:tc>
                <a:tc>
                  <a:txBody>
                    <a:bodyPr/>
                    <a:lstStyle/>
                    <a:p>
                      <a:pPr algn="l" fontAlgn="b"/>
                      <a:endParaRPr lang="en-US" sz="1600" b="0" i="0" u="none" strike="noStrike" dirty="0">
                        <a:solidFill>
                          <a:srgbClr val="000000"/>
                        </a:solidFill>
                        <a:effectLst/>
                        <a:latin typeface="Corbel" panose="020B0503020204020204" pitchFamily="34" charset="0"/>
                      </a:endParaRPr>
                    </a:p>
                  </a:txBody>
                  <a:tcPr marL="3810" marR="3810" marT="3810" marB="0" anchor="b"/>
                </a:tc>
                <a:extLst>
                  <a:ext uri="{0D108BD9-81ED-4DB2-BD59-A6C34878D82A}">
                    <a16:rowId xmlns:a16="http://schemas.microsoft.com/office/drawing/2014/main" val="439346055"/>
                  </a:ext>
                </a:extLst>
              </a:tr>
              <a:tr h="370840">
                <a:tc>
                  <a:txBody>
                    <a:bodyPr/>
                    <a:lstStyle/>
                    <a:p>
                      <a:pPr algn="l" fontAlgn="b"/>
                      <a:r>
                        <a:rPr lang="en-US" sz="1600" b="0" i="0" u="none" strike="noStrike" dirty="0">
                          <a:solidFill>
                            <a:srgbClr val="000000"/>
                          </a:solidFill>
                          <a:effectLst/>
                          <a:latin typeface="Corbel" panose="020B0503020204020204" pitchFamily="34" charset="0"/>
                        </a:rPr>
                        <a:t>Egypt</a:t>
                      </a:r>
                    </a:p>
                  </a:txBody>
                  <a:tcPr marL="3810" marR="3810" marT="3810" marB="0" anchor="b"/>
                </a:tc>
                <a:tc>
                  <a:txBody>
                    <a:bodyPr/>
                    <a:lstStyle/>
                    <a:p>
                      <a:pPr algn="ctr" fontAlgn="b"/>
                      <a:r>
                        <a:rPr lang="en-US" sz="1600" b="0" i="0" u="none" strike="noStrike">
                          <a:solidFill>
                            <a:srgbClr val="000000"/>
                          </a:solidFill>
                          <a:effectLst/>
                          <a:latin typeface="Corbel" panose="020B0503020204020204" pitchFamily="34" charset="0"/>
                        </a:rPr>
                        <a:t>28</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 </a:t>
                      </a:r>
                    </a:p>
                  </a:txBody>
                  <a:tcPr marL="3810" marR="3810" marT="3810" marB="0" anchor="b"/>
                </a:tc>
                <a:extLst>
                  <a:ext uri="{0D108BD9-81ED-4DB2-BD59-A6C34878D82A}">
                    <a16:rowId xmlns:a16="http://schemas.microsoft.com/office/drawing/2014/main" val="3252289565"/>
                  </a:ext>
                </a:extLst>
              </a:tr>
              <a:tr h="370840">
                <a:tc>
                  <a:txBody>
                    <a:bodyPr/>
                    <a:lstStyle/>
                    <a:p>
                      <a:pPr algn="l" fontAlgn="b"/>
                      <a:r>
                        <a:rPr lang="en-US" sz="1600" b="0" i="0" u="none" strike="noStrike" dirty="0">
                          <a:solidFill>
                            <a:srgbClr val="000000"/>
                          </a:solidFill>
                          <a:effectLst/>
                          <a:latin typeface="Corbel" panose="020B0503020204020204" pitchFamily="34" charset="0"/>
                        </a:rPr>
                        <a:t>Unclean</a:t>
                      </a:r>
                    </a:p>
                  </a:txBody>
                  <a:tcPr marL="3810" marR="3810" marT="3810" marB="0" anchor="b"/>
                </a:tc>
                <a:tc>
                  <a:txBody>
                    <a:bodyPr/>
                    <a:lstStyle/>
                    <a:p>
                      <a:pPr algn="ctr" fontAlgn="b"/>
                      <a:r>
                        <a:rPr lang="en-US" sz="1600" b="0" i="0" u="none" strike="noStrike" dirty="0">
                          <a:solidFill>
                            <a:srgbClr val="000000"/>
                          </a:solidFill>
                          <a:effectLst/>
                          <a:latin typeface="Corbel" panose="020B0503020204020204" pitchFamily="34" charset="0"/>
                        </a:rPr>
                        <a:t>19</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 </a:t>
                      </a:r>
                    </a:p>
                  </a:txBody>
                  <a:tcPr marL="3810" marR="3810" marT="3810" marB="0" anchor="b"/>
                </a:tc>
                <a:extLst>
                  <a:ext uri="{0D108BD9-81ED-4DB2-BD59-A6C34878D82A}">
                    <a16:rowId xmlns:a16="http://schemas.microsoft.com/office/drawing/2014/main" val="1096206368"/>
                  </a:ext>
                </a:extLst>
              </a:tr>
              <a:tr h="370840">
                <a:tc>
                  <a:txBody>
                    <a:bodyPr/>
                    <a:lstStyle/>
                    <a:p>
                      <a:pPr algn="l" fontAlgn="b"/>
                      <a:r>
                        <a:rPr lang="en-US" sz="1600" b="0" i="0" u="none" strike="noStrike" dirty="0">
                          <a:solidFill>
                            <a:srgbClr val="000000"/>
                          </a:solidFill>
                          <a:effectLst/>
                          <a:latin typeface="Corbel" panose="020B0503020204020204" pitchFamily="34" charset="0"/>
                        </a:rPr>
                        <a:t>Pleasing aroma</a:t>
                      </a:r>
                    </a:p>
                  </a:txBody>
                  <a:tcPr marL="3810" marR="3810" marT="3810" marB="0" anchor="b"/>
                </a:tc>
                <a:tc>
                  <a:txBody>
                    <a:bodyPr/>
                    <a:lstStyle/>
                    <a:p>
                      <a:pPr algn="ctr" fontAlgn="b"/>
                      <a:r>
                        <a:rPr lang="en-US" sz="1600" b="0" i="0" u="none" strike="noStrike" dirty="0">
                          <a:solidFill>
                            <a:srgbClr val="000000"/>
                          </a:solidFill>
                          <a:effectLst/>
                          <a:latin typeface="Corbel" panose="020B0503020204020204" pitchFamily="34" charset="0"/>
                        </a:rPr>
                        <a:t>18</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 </a:t>
                      </a:r>
                    </a:p>
                  </a:txBody>
                  <a:tcPr marL="3810" marR="3810" marT="3810" marB="0" anchor="b"/>
                </a:tc>
                <a:extLst>
                  <a:ext uri="{0D108BD9-81ED-4DB2-BD59-A6C34878D82A}">
                    <a16:rowId xmlns:a16="http://schemas.microsoft.com/office/drawing/2014/main" val="2326936564"/>
                  </a:ext>
                </a:extLst>
              </a:tr>
              <a:tr h="370840">
                <a:tc>
                  <a:txBody>
                    <a:bodyPr/>
                    <a:lstStyle/>
                    <a:p>
                      <a:pPr algn="l" fontAlgn="b"/>
                      <a:r>
                        <a:rPr lang="en-US" sz="1600" b="0" i="0" u="none" strike="noStrike" dirty="0">
                          <a:solidFill>
                            <a:srgbClr val="000000"/>
                          </a:solidFill>
                          <a:effectLst/>
                          <a:latin typeface="Corbel" panose="020B0503020204020204" pitchFamily="34" charset="0"/>
                        </a:rPr>
                        <a:t>Plague</a:t>
                      </a:r>
                    </a:p>
                  </a:txBody>
                  <a:tcPr marL="3810" marR="3810" marT="3810" marB="0" anchor="b"/>
                </a:tc>
                <a:tc>
                  <a:txBody>
                    <a:bodyPr/>
                    <a:lstStyle/>
                    <a:p>
                      <a:pPr algn="ctr" fontAlgn="b"/>
                      <a:r>
                        <a:rPr lang="en-US" sz="1600" b="0" i="0" u="none" strike="noStrike" dirty="0">
                          <a:solidFill>
                            <a:srgbClr val="000000"/>
                          </a:solidFill>
                          <a:effectLst/>
                          <a:latin typeface="Corbel" panose="020B0503020204020204" pitchFamily="34" charset="0"/>
                        </a:rPr>
                        <a:t>13</a:t>
                      </a:r>
                    </a:p>
                  </a:txBody>
                  <a:tcPr marL="3810" marR="3810" marT="3810" marB="0" anchor="b"/>
                </a:tc>
                <a:tc>
                  <a:txBody>
                    <a:bodyPr/>
                    <a:lstStyle/>
                    <a:p>
                      <a:pPr algn="l" fontAlgn="b"/>
                      <a:endParaRPr lang="en-US" sz="1600" b="0" i="0" u="none" strike="noStrike" dirty="0">
                        <a:solidFill>
                          <a:srgbClr val="000000"/>
                        </a:solidFill>
                        <a:effectLst/>
                        <a:latin typeface="Corbel" panose="020B0503020204020204" pitchFamily="34" charset="0"/>
                      </a:endParaRPr>
                    </a:p>
                  </a:txBody>
                  <a:tcPr marL="3810" marR="3810" marT="3810" marB="0" anchor="b"/>
                </a:tc>
                <a:extLst>
                  <a:ext uri="{0D108BD9-81ED-4DB2-BD59-A6C34878D82A}">
                    <a16:rowId xmlns:a16="http://schemas.microsoft.com/office/drawing/2014/main" val="1027431917"/>
                  </a:ext>
                </a:extLst>
              </a:tr>
              <a:tr h="370840">
                <a:tc>
                  <a:txBody>
                    <a:bodyPr/>
                    <a:lstStyle/>
                    <a:p>
                      <a:pPr algn="l" fontAlgn="b"/>
                      <a:r>
                        <a:rPr lang="en-US" sz="1600" b="0" i="0" u="none" strike="noStrike" dirty="0">
                          <a:solidFill>
                            <a:srgbClr val="000000"/>
                          </a:solidFill>
                          <a:effectLst/>
                          <a:latin typeface="Corbel" panose="020B0503020204020204" pitchFamily="34" charset="0"/>
                        </a:rPr>
                        <a:t>Clean</a:t>
                      </a:r>
                    </a:p>
                  </a:txBody>
                  <a:tcPr marL="3810" marR="3810" marT="3810" marB="0" anchor="b"/>
                </a:tc>
                <a:tc>
                  <a:txBody>
                    <a:bodyPr/>
                    <a:lstStyle/>
                    <a:p>
                      <a:pPr algn="ctr" fontAlgn="b"/>
                      <a:r>
                        <a:rPr lang="en-US" sz="1600" b="0" i="0" u="none" strike="noStrike" dirty="0">
                          <a:solidFill>
                            <a:srgbClr val="000000"/>
                          </a:solidFill>
                          <a:effectLst/>
                          <a:latin typeface="Corbel" panose="020B0503020204020204" pitchFamily="34" charset="0"/>
                        </a:rPr>
                        <a:t>12</a:t>
                      </a:r>
                    </a:p>
                  </a:txBody>
                  <a:tcPr marL="3810" marR="3810" marT="3810" marB="0" anchor="b"/>
                </a:tc>
                <a:tc>
                  <a:txBody>
                    <a:bodyPr/>
                    <a:lstStyle/>
                    <a:p>
                      <a:pPr algn="l" fontAlgn="b"/>
                      <a:endParaRPr lang="en-US" sz="1600" b="0" i="0" u="none" strike="noStrike" dirty="0">
                        <a:solidFill>
                          <a:srgbClr val="000000"/>
                        </a:solidFill>
                        <a:effectLst/>
                        <a:latin typeface="Corbel" panose="020B0503020204020204" pitchFamily="34" charset="0"/>
                      </a:endParaRPr>
                    </a:p>
                  </a:txBody>
                  <a:tcPr marL="3810" marR="3810" marT="3810" marB="0" anchor="b"/>
                </a:tc>
                <a:extLst>
                  <a:ext uri="{0D108BD9-81ED-4DB2-BD59-A6C34878D82A}">
                    <a16:rowId xmlns:a16="http://schemas.microsoft.com/office/drawing/2014/main" val="1940439034"/>
                  </a:ext>
                </a:extLst>
              </a:tr>
              <a:tr h="370840">
                <a:tc>
                  <a:txBody>
                    <a:bodyPr/>
                    <a:lstStyle/>
                    <a:p>
                      <a:pPr algn="l" fontAlgn="b"/>
                      <a:r>
                        <a:rPr lang="en-US" sz="1600" b="0" i="0" u="none" strike="noStrike">
                          <a:solidFill>
                            <a:srgbClr val="000000"/>
                          </a:solidFill>
                          <a:effectLst/>
                          <a:latin typeface="Corbel" panose="020B0503020204020204" pitchFamily="34" charset="0"/>
                        </a:rPr>
                        <a:t>Anger</a:t>
                      </a:r>
                    </a:p>
                  </a:txBody>
                  <a:tcPr marL="3810" marR="3810" marT="3810" marB="0" anchor="b"/>
                </a:tc>
                <a:tc>
                  <a:txBody>
                    <a:bodyPr/>
                    <a:lstStyle/>
                    <a:p>
                      <a:pPr algn="ctr" fontAlgn="b"/>
                      <a:r>
                        <a:rPr lang="en-US" sz="1600" b="0" i="0" u="none" strike="noStrike">
                          <a:solidFill>
                            <a:srgbClr val="000000"/>
                          </a:solidFill>
                          <a:effectLst/>
                          <a:latin typeface="Corbel" panose="020B0503020204020204" pitchFamily="34" charset="0"/>
                        </a:rPr>
                        <a:t>10</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Eight were God's reaction to Israel's rebellions. One was about God being slow to anger. </a:t>
                      </a:r>
                    </a:p>
                  </a:txBody>
                  <a:tcPr marL="3810" marR="3810" marT="3810" marB="0" anchor="b"/>
                </a:tc>
                <a:extLst>
                  <a:ext uri="{0D108BD9-81ED-4DB2-BD59-A6C34878D82A}">
                    <a16:rowId xmlns:a16="http://schemas.microsoft.com/office/drawing/2014/main" val="3657742566"/>
                  </a:ext>
                </a:extLst>
              </a:tr>
            </a:tbl>
          </a:graphicData>
        </a:graphic>
      </p:graphicFrame>
      <p:sp>
        <p:nvSpPr>
          <p:cNvPr id="5" name="Slide Number Placeholder 4">
            <a:extLst>
              <a:ext uri="{FF2B5EF4-FFF2-40B4-BE49-F238E27FC236}">
                <a16:creationId xmlns:a16="http://schemas.microsoft.com/office/drawing/2014/main" id="{31B42925-229E-48E6-9374-F4B0B184305B}"/>
              </a:ext>
            </a:extLst>
          </p:cNvPr>
          <p:cNvSpPr>
            <a:spLocks noGrp="1"/>
          </p:cNvSpPr>
          <p:nvPr>
            <p:ph type="sldNum" sz="quarter" idx="12"/>
          </p:nvPr>
        </p:nvSpPr>
        <p:spPr/>
        <p:txBody>
          <a:bodyPr/>
          <a:lstStyle/>
          <a:p>
            <a:fld id="{DA60BA0E-20D0-4E7C-B286-26C960A6788F}" type="slidenum">
              <a:rPr lang="en-US" smtClean="0"/>
              <a:t>16</a:t>
            </a:fld>
            <a:endParaRPr lang="en-US"/>
          </a:p>
        </p:txBody>
      </p:sp>
      <p:sp>
        <p:nvSpPr>
          <p:cNvPr id="3" name="TextBox 2">
            <a:extLst>
              <a:ext uri="{FF2B5EF4-FFF2-40B4-BE49-F238E27FC236}">
                <a16:creationId xmlns:a16="http://schemas.microsoft.com/office/drawing/2014/main" id="{6E5555F6-99C1-4305-9A86-79021828BA6F}"/>
              </a:ext>
            </a:extLst>
          </p:cNvPr>
          <p:cNvSpPr txBox="1"/>
          <p:nvPr/>
        </p:nvSpPr>
        <p:spPr>
          <a:xfrm>
            <a:off x="3427412" y="6324600"/>
            <a:ext cx="7239000" cy="338554"/>
          </a:xfrm>
          <a:prstGeom prst="rect">
            <a:avLst/>
          </a:prstGeom>
          <a:noFill/>
        </p:spPr>
        <p:txBody>
          <a:bodyPr wrap="square" rtlCol="0">
            <a:spAutoFit/>
          </a:bodyPr>
          <a:lstStyle/>
          <a:p>
            <a:r>
              <a:rPr lang="en-US" sz="1600" dirty="0"/>
              <a:t>You can use the </a:t>
            </a:r>
            <a:r>
              <a:rPr lang="en-US" sz="1600" b="1" dirty="0">
                <a:hlinkClick r:id="rId2"/>
              </a:rPr>
              <a:t>Blue Letter Bible </a:t>
            </a:r>
            <a:r>
              <a:rPr lang="en-US" sz="1600" dirty="0"/>
              <a:t>to check for repeated word counts</a:t>
            </a:r>
          </a:p>
        </p:txBody>
      </p:sp>
    </p:spTree>
    <p:extLst>
      <p:ext uri="{BB962C8B-B14F-4D97-AF65-F5344CB8AC3E}">
        <p14:creationId xmlns:p14="http://schemas.microsoft.com/office/powerpoint/2010/main" val="379167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BBF9BC-2359-4376-8420-AF032FEDBE01}"/>
              </a:ext>
            </a:extLst>
          </p:cNvPr>
          <p:cNvSpPr>
            <a:spLocks noGrp="1"/>
          </p:cNvSpPr>
          <p:nvPr>
            <p:ph type="title"/>
          </p:nvPr>
        </p:nvSpPr>
        <p:spPr>
          <a:xfrm>
            <a:off x="643299" y="321735"/>
            <a:ext cx="10902226" cy="516466"/>
          </a:xfrm>
        </p:spPr>
        <p:txBody>
          <a:bodyPr>
            <a:normAutofit/>
          </a:bodyPr>
          <a:lstStyle/>
          <a:p>
            <a:pPr algn="ctr"/>
            <a:r>
              <a:rPr lang="en-US" sz="2800" b="1" dirty="0">
                <a:solidFill>
                  <a:schemeClr val="accent4"/>
                </a:solidFill>
              </a:rPr>
              <a:t>List of Required Offerings (</a:t>
            </a:r>
            <a:r>
              <a:rPr lang="en-US" sz="2800" b="1" dirty="0">
                <a:solidFill>
                  <a:schemeClr val="accent4"/>
                </a:solidFill>
                <a:hlinkClick r:id="rId2"/>
              </a:rPr>
              <a:t>Numbers 19:1-22</a:t>
            </a:r>
            <a:r>
              <a:rPr lang="en-US" sz="2800" b="1" dirty="0">
                <a:solidFill>
                  <a:schemeClr val="accent4"/>
                </a:solidFill>
              </a:rPr>
              <a:t>, </a:t>
            </a:r>
            <a:r>
              <a:rPr lang="en-US" sz="2800" b="1" dirty="0">
                <a:solidFill>
                  <a:schemeClr val="accent4"/>
                </a:solidFill>
                <a:hlinkClick r:id="rId3"/>
              </a:rPr>
              <a:t>28:1-29:40</a:t>
            </a:r>
            <a:r>
              <a:rPr lang="en-US" sz="2800" b="1" dirty="0">
                <a:solidFill>
                  <a:schemeClr val="accent4"/>
                </a:solidFill>
              </a:rPr>
              <a:t>)</a:t>
            </a:r>
            <a:endParaRPr lang="en-US" sz="2800" baseline="30000" dirty="0">
              <a:solidFill>
                <a:schemeClr val="accent4"/>
              </a:solidFill>
            </a:endParaRPr>
          </a:p>
        </p:txBody>
      </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9667" y="2120108"/>
            <a:ext cx="645368" cy="6452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6059" y="1343193"/>
            <a:ext cx="2532832" cy="1272700"/>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892" y="5103389"/>
            <a:ext cx="2017580" cy="1013796"/>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741" y="5728771"/>
            <a:ext cx="485578" cy="4854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1B42925-229E-48E6-9374-F4B0B184305B}"/>
              </a:ext>
            </a:extLst>
          </p:cNvPr>
          <p:cNvSpPr>
            <a:spLocks noGrp="1"/>
          </p:cNvSpPr>
          <p:nvPr>
            <p:ph type="sldNum" sz="quarter" idx="12"/>
          </p:nvPr>
        </p:nvSpPr>
        <p:spPr>
          <a:xfrm>
            <a:off x="8803039" y="6356350"/>
            <a:ext cx="2742486" cy="365125"/>
          </a:xfrm>
        </p:spPr>
        <p:txBody>
          <a:bodyPr>
            <a:normAutofit/>
          </a:bodyPr>
          <a:lstStyle/>
          <a:p>
            <a:pPr>
              <a:spcAft>
                <a:spcPts val="600"/>
              </a:spcAft>
            </a:pPr>
            <a:fld id="{DA60BA0E-20D0-4E7C-B286-26C960A6788F}" type="slidenum">
              <a:rPr lang="en-US" smtClean="0"/>
              <a:pPr>
                <a:spcAft>
                  <a:spcPts val="600"/>
                </a:spcAft>
              </a:pPr>
              <a:t>17</a:t>
            </a:fld>
            <a:endParaRPr lang="en-US"/>
          </a:p>
        </p:txBody>
      </p:sp>
      <p:graphicFrame>
        <p:nvGraphicFramePr>
          <p:cNvPr id="9" name="Table 9">
            <a:extLst>
              <a:ext uri="{FF2B5EF4-FFF2-40B4-BE49-F238E27FC236}">
                <a16:creationId xmlns:a16="http://schemas.microsoft.com/office/drawing/2014/main" id="{0500B825-506F-45A0-B0E2-EC10F48C83EF}"/>
              </a:ext>
            </a:extLst>
          </p:cNvPr>
          <p:cNvGraphicFramePr>
            <a:graphicFrameLocks noGrp="1"/>
          </p:cNvGraphicFramePr>
          <p:nvPr>
            <p:ph idx="1"/>
            <p:extLst>
              <p:ext uri="{D42A27DB-BD31-4B8C-83A1-F6EECF244321}">
                <p14:modId xmlns:p14="http://schemas.microsoft.com/office/powerpoint/2010/main" val="3441460589"/>
              </p:ext>
            </p:extLst>
          </p:nvPr>
        </p:nvGraphicFramePr>
        <p:xfrm>
          <a:off x="1293812" y="914400"/>
          <a:ext cx="10197258" cy="5517528"/>
        </p:xfrm>
        <a:graphic>
          <a:graphicData uri="http://schemas.openxmlformats.org/drawingml/2006/table">
            <a:tbl>
              <a:tblPr firstRow="1" bandRow="1">
                <a:tableStyleId>{BC89EF96-8CEA-46FF-86C4-4CE0E7609802}</a:tableStyleId>
              </a:tblPr>
              <a:tblGrid>
                <a:gridCol w="2286000">
                  <a:extLst>
                    <a:ext uri="{9D8B030D-6E8A-4147-A177-3AD203B41FA5}">
                      <a16:colId xmlns:a16="http://schemas.microsoft.com/office/drawing/2014/main" val="2112811584"/>
                    </a:ext>
                  </a:extLst>
                </a:gridCol>
                <a:gridCol w="2133600">
                  <a:extLst>
                    <a:ext uri="{9D8B030D-6E8A-4147-A177-3AD203B41FA5}">
                      <a16:colId xmlns:a16="http://schemas.microsoft.com/office/drawing/2014/main" val="1996657866"/>
                    </a:ext>
                  </a:extLst>
                </a:gridCol>
                <a:gridCol w="5777658">
                  <a:extLst>
                    <a:ext uri="{9D8B030D-6E8A-4147-A177-3AD203B41FA5}">
                      <a16:colId xmlns:a16="http://schemas.microsoft.com/office/drawing/2014/main" val="1377238904"/>
                    </a:ext>
                  </a:extLst>
                </a:gridCol>
              </a:tblGrid>
              <a:tr h="258454">
                <a:tc>
                  <a:txBody>
                    <a:bodyPr/>
                    <a:lstStyle/>
                    <a:p>
                      <a:r>
                        <a:rPr lang="en-US" sz="1300" dirty="0"/>
                        <a:t>Offering</a:t>
                      </a:r>
                    </a:p>
                  </a:txBody>
                  <a:tcPr marL="63554" marR="63554" marT="31777" marB="31777"/>
                </a:tc>
                <a:tc>
                  <a:txBody>
                    <a:bodyPr/>
                    <a:lstStyle/>
                    <a:p>
                      <a:r>
                        <a:rPr lang="en-US" sz="1300" dirty="0"/>
                        <a:t>Timing</a:t>
                      </a:r>
                    </a:p>
                  </a:txBody>
                  <a:tcPr marL="63554" marR="63554" marT="31777" marB="31777"/>
                </a:tc>
                <a:tc>
                  <a:txBody>
                    <a:bodyPr/>
                    <a:lstStyle/>
                    <a:p>
                      <a:r>
                        <a:rPr lang="en-US" sz="1300"/>
                        <a:t>Prescription</a:t>
                      </a:r>
                    </a:p>
                  </a:txBody>
                  <a:tcPr marL="63554" marR="63554" marT="31777" marB="31777"/>
                </a:tc>
                <a:extLst>
                  <a:ext uri="{0D108BD9-81ED-4DB2-BD59-A6C34878D82A}">
                    <a16:rowId xmlns:a16="http://schemas.microsoft.com/office/drawing/2014/main" val="3107980301"/>
                  </a:ext>
                </a:extLst>
              </a:tr>
              <a:tr h="682148">
                <a:tc>
                  <a:txBody>
                    <a:bodyPr/>
                    <a:lstStyle/>
                    <a:p>
                      <a:r>
                        <a:rPr lang="en-US" sz="1300" dirty="0"/>
                        <a:t>Water of Purification – for someone who touched a dead body</a:t>
                      </a:r>
                    </a:p>
                  </a:txBody>
                  <a:tcPr marL="63554" marR="63554" marT="31777" marB="31777"/>
                </a:tc>
                <a:tc>
                  <a:txBody>
                    <a:bodyPr/>
                    <a:lstStyle/>
                    <a:p>
                      <a:r>
                        <a:rPr lang="en-US" sz="1300" dirty="0"/>
                        <a:t>As needed to supply ashes for the water of purification</a:t>
                      </a:r>
                    </a:p>
                  </a:txBody>
                  <a:tcPr marL="63554" marR="63554" marT="31777" marB="31777"/>
                </a:tc>
                <a:tc>
                  <a:txBody>
                    <a:bodyPr/>
                    <a:lstStyle/>
                    <a:p>
                      <a:r>
                        <a:rPr lang="en-US" sz="1300" dirty="0"/>
                        <a:t>Red heifer without defect to be taken outside the camp by the priest, slaughtered in front of him. The priest then took some of the blood and sprinkled it toward the tent of meeting. The remains were to be burned and the ashes were considered holy and to be kept in a clean place for the water of purification.</a:t>
                      </a:r>
                    </a:p>
                  </a:txBody>
                  <a:tcPr marL="63554" marR="63554" marT="31777" marB="31777"/>
                </a:tc>
                <a:extLst>
                  <a:ext uri="{0D108BD9-81ED-4DB2-BD59-A6C34878D82A}">
                    <a16:rowId xmlns:a16="http://schemas.microsoft.com/office/drawing/2014/main" val="1815541199"/>
                  </a:ext>
                </a:extLst>
              </a:tr>
              <a:tr h="385562">
                <a:tc>
                  <a:txBody>
                    <a:bodyPr/>
                    <a:lstStyle/>
                    <a:p>
                      <a:r>
                        <a:rPr lang="en-US" sz="1300"/>
                        <a:t>Daily</a:t>
                      </a:r>
                    </a:p>
                  </a:txBody>
                  <a:tcPr marL="63554" marR="63554" marT="31777" marB="31777"/>
                </a:tc>
                <a:tc>
                  <a:txBody>
                    <a:bodyPr/>
                    <a:lstStyle/>
                    <a:p>
                      <a:r>
                        <a:rPr lang="en-US" sz="1300"/>
                        <a:t>Morning and evening</a:t>
                      </a:r>
                    </a:p>
                    <a:p>
                      <a:r>
                        <a:rPr lang="en-US" sz="1300"/>
                        <a:t>burnt offerings</a:t>
                      </a:r>
                    </a:p>
                  </a:txBody>
                  <a:tcPr marL="63554" marR="63554" marT="31777" marB="31777"/>
                </a:tc>
                <a:tc>
                  <a:txBody>
                    <a:bodyPr/>
                    <a:lstStyle/>
                    <a:p>
                      <a:r>
                        <a:rPr lang="en-US" sz="1300" dirty="0"/>
                        <a:t>Two male lambs one year old without defect with grain, oil, and drink offerings</a:t>
                      </a:r>
                    </a:p>
                  </a:txBody>
                  <a:tcPr marL="63554" marR="63554" marT="31777" marB="31777"/>
                </a:tc>
                <a:extLst>
                  <a:ext uri="{0D108BD9-81ED-4DB2-BD59-A6C34878D82A}">
                    <a16:rowId xmlns:a16="http://schemas.microsoft.com/office/drawing/2014/main" val="956312522"/>
                  </a:ext>
                </a:extLst>
              </a:tr>
              <a:tr h="237269">
                <a:tc>
                  <a:txBody>
                    <a:bodyPr/>
                    <a:lstStyle/>
                    <a:p>
                      <a:r>
                        <a:rPr lang="en-US" sz="1300"/>
                        <a:t>Weekly</a:t>
                      </a:r>
                    </a:p>
                  </a:txBody>
                  <a:tcPr marL="63554" marR="63554" marT="31777" marB="31777"/>
                </a:tc>
                <a:tc>
                  <a:txBody>
                    <a:bodyPr/>
                    <a:lstStyle/>
                    <a:p>
                      <a:r>
                        <a:rPr lang="en-US" sz="1300"/>
                        <a:t>Sabbath</a:t>
                      </a:r>
                    </a:p>
                  </a:txBody>
                  <a:tcPr marL="63554" marR="63554" marT="31777" marB="31777"/>
                </a:tc>
                <a:tc>
                  <a:txBody>
                    <a:bodyPr/>
                    <a:lstStyle/>
                    <a:p>
                      <a:r>
                        <a:rPr lang="en-US" sz="1300"/>
                        <a:t>Double the daily burnt offering</a:t>
                      </a:r>
                    </a:p>
                  </a:txBody>
                  <a:tcPr marL="63554" marR="63554" marT="31777" marB="31777"/>
                </a:tc>
                <a:extLst>
                  <a:ext uri="{0D108BD9-81ED-4DB2-BD59-A6C34878D82A}">
                    <a16:rowId xmlns:a16="http://schemas.microsoft.com/office/drawing/2014/main" val="3557701473"/>
                  </a:ext>
                </a:extLst>
              </a:tr>
              <a:tr h="385562">
                <a:tc>
                  <a:txBody>
                    <a:bodyPr/>
                    <a:lstStyle/>
                    <a:p>
                      <a:r>
                        <a:rPr lang="en-US" sz="1300"/>
                        <a:t>Monthly</a:t>
                      </a:r>
                    </a:p>
                  </a:txBody>
                  <a:tcPr marL="63554" marR="63554" marT="31777" marB="31777"/>
                </a:tc>
                <a:tc>
                  <a:txBody>
                    <a:bodyPr/>
                    <a:lstStyle/>
                    <a:p>
                      <a:r>
                        <a:rPr lang="en-US" sz="1300" b="1"/>
                        <a:t>1</a:t>
                      </a:r>
                      <a:r>
                        <a:rPr lang="en-US" sz="1300" b="1" baseline="30000"/>
                        <a:t>st</a:t>
                      </a:r>
                      <a:r>
                        <a:rPr lang="en-US" sz="1300"/>
                        <a:t> Day of each month</a:t>
                      </a:r>
                    </a:p>
                  </a:txBody>
                  <a:tcPr marL="63554" marR="63554" marT="31777" marB="31777"/>
                </a:tc>
                <a:tc>
                  <a:txBody>
                    <a:bodyPr/>
                    <a:lstStyle/>
                    <a:p>
                      <a:r>
                        <a:rPr lang="en-US" sz="1300"/>
                        <a:t>Two bulls, one ram, seven male lambs without defect as burnt offerings with their grain, oil, and drink offerings; and one male goat for a sin offering</a:t>
                      </a:r>
                    </a:p>
                  </a:txBody>
                  <a:tcPr marL="63554" marR="63554" marT="31777" marB="31777"/>
                </a:tc>
                <a:extLst>
                  <a:ext uri="{0D108BD9-81ED-4DB2-BD59-A6C34878D82A}">
                    <a16:rowId xmlns:a16="http://schemas.microsoft.com/office/drawing/2014/main" val="1005976399"/>
                  </a:ext>
                </a:extLst>
              </a:tr>
              <a:tr h="385562">
                <a:tc>
                  <a:txBody>
                    <a:bodyPr/>
                    <a:lstStyle/>
                    <a:p>
                      <a:r>
                        <a:rPr lang="en-US" sz="1300"/>
                        <a:t>Passover</a:t>
                      </a:r>
                    </a:p>
                  </a:txBody>
                  <a:tcPr marL="63554" marR="63554" marT="31777" marB="31777"/>
                </a:tc>
                <a:tc>
                  <a:txBody>
                    <a:bodyPr/>
                    <a:lstStyle/>
                    <a:p>
                      <a:r>
                        <a:rPr lang="en-US" sz="1300" b="1"/>
                        <a:t>14</a:t>
                      </a:r>
                      <a:r>
                        <a:rPr lang="en-US" sz="1300" b="1" baseline="30000"/>
                        <a:t>th</a:t>
                      </a:r>
                      <a:r>
                        <a:rPr lang="en-US" sz="1300"/>
                        <a:t> Day of </a:t>
                      </a:r>
                      <a:r>
                        <a:rPr lang="en-US" sz="1300" b="1"/>
                        <a:t>1</a:t>
                      </a:r>
                      <a:r>
                        <a:rPr lang="en-US" sz="1300" b="1" baseline="30000"/>
                        <a:t>st</a:t>
                      </a:r>
                      <a:r>
                        <a:rPr lang="en-US" sz="1300"/>
                        <a:t> </a:t>
                      </a:r>
                      <a:r>
                        <a:rPr lang="en-US" sz="1300" b="1"/>
                        <a:t>month</a:t>
                      </a:r>
                    </a:p>
                  </a:txBody>
                  <a:tcPr marL="63554" marR="63554" marT="31777" marB="31777"/>
                </a:tc>
                <a:tc>
                  <a:txBody>
                    <a:bodyPr/>
                    <a:lstStyle/>
                    <a:p>
                      <a:r>
                        <a:rPr lang="en-US" sz="1300" dirty="0"/>
                        <a:t>Male lamb per family sacrificed at twilight and eaten with unleavened bread and bitter herbs. None was to be left until morning, and no bones broken.</a:t>
                      </a:r>
                    </a:p>
                  </a:txBody>
                  <a:tcPr marL="63554" marR="63554" marT="31777" marB="31777"/>
                </a:tc>
                <a:extLst>
                  <a:ext uri="{0D108BD9-81ED-4DB2-BD59-A6C34878D82A}">
                    <a16:rowId xmlns:a16="http://schemas.microsoft.com/office/drawing/2014/main" val="604515370"/>
                  </a:ext>
                </a:extLst>
              </a:tr>
              <a:tr h="385562">
                <a:tc>
                  <a:txBody>
                    <a:bodyPr/>
                    <a:lstStyle/>
                    <a:p>
                      <a:r>
                        <a:rPr lang="en-US" sz="1300"/>
                        <a:t>Unleavened Bread</a:t>
                      </a:r>
                    </a:p>
                  </a:txBody>
                  <a:tcPr marL="63554" marR="63554" marT="31777" marB="31777"/>
                </a:tc>
                <a:tc>
                  <a:txBody>
                    <a:bodyPr/>
                    <a:lstStyle/>
                    <a:p>
                      <a:r>
                        <a:rPr lang="en-US" sz="1300"/>
                        <a:t>15 -21 of 1</a:t>
                      </a:r>
                      <a:r>
                        <a:rPr lang="en-US" sz="1300" baseline="30000"/>
                        <a:t>st</a:t>
                      </a:r>
                      <a:r>
                        <a:rPr lang="en-US" sz="1300"/>
                        <a:t> month</a:t>
                      </a:r>
                    </a:p>
                  </a:txBody>
                  <a:tcPr marL="63554" marR="63554" marT="31777" marB="31777"/>
                </a:tc>
                <a:tc>
                  <a:txBody>
                    <a:bodyPr/>
                    <a:lstStyle/>
                    <a:p>
                      <a:r>
                        <a:rPr lang="en-US" sz="1300" dirty="0"/>
                        <a:t>Same as monthly offering performed daily for 7 days. No laborious work on 1</a:t>
                      </a:r>
                      <a:r>
                        <a:rPr lang="en-US" sz="1300" baseline="30000" dirty="0"/>
                        <a:t>st</a:t>
                      </a:r>
                      <a:r>
                        <a:rPr lang="en-US" sz="1300" dirty="0"/>
                        <a:t> and 7</a:t>
                      </a:r>
                      <a:r>
                        <a:rPr lang="en-US" sz="1300" baseline="30000" dirty="0"/>
                        <a:t>th</a:t>
                      </a:r>
                      <a:r>
                        <a:rPr lang="en-US" sz="1300" dirty="0"/>
                        <a:t> day. These two days were holy Sabbaths and in addition to the weekly Sabbath.</a:t>
                      </a:r>
                    </a:p>
                  </a:txBody>
                  <a:tcPr marL="63554" marR="63554" marT="31777" marB="31777"/>
                </a:tc>
                <a:extLst>
                  <a:ext uri="{0D108BD9-81ED-4DB2-BD59-A6C34878D82A}">
                    <a16:rowId xmlns:a16="http://schemas.microsoft.com/office/drawing/2014/main" val="3252289565"/>
                  </a:ext>
                </a:extLst>
              </a:tr>
              <a:tr h="385562">
                <a:tc>
                  <a:txBody>
                    <a:bodyPr/>
                    <a:lstStyle/>
                    <a:p>
                      <a:r>
                        <a:rPr lang="en-US" sz="1300"/>
                        <a:t>First Fruits</a:t>
                      </a:r>
                    </a:p>
                  </a:txBody>
                  <a:tcPr marL="63554" marR="63554" marT="31777" marB="31777"/>
                </a:tc>
                <a:tc>
                  <a:txBody>
                    <a:bodyPr/>
                    <a:lstStyle/>
                    <a:p>
                      <a:r>
                        <a:rPr lang="en-US" sz="1300" dirty="0"/>
                        <a:t>Day after the weekly Sabbath during Unleavened Bread</a:t>
                      </a:r>
                    </a:p>
                  </a:txBody>
                  <a:tcPr marL="63554" marR="63554" marT="31777" marB="31777"/>
                </a:tc>
                <a:tc>
                  <a:txBody>
                    <a:bodyPr/>
                    <a:lstStyle/>
                    <a:p>
                      <a:r>
                        <a:rPr lang="en-US" sz="1300"/>
                        <a:t>A male lamb one year old as a burnt offering with its grain, oil and drink offering</a:t>
                      </a:r>
                    </a:p>
                  </a:txBody>
                  <a:tcPr marL="63554" marR="63554" marT="31777" marB="31777"/>
                </a:tc>
                <a:extLst>
                  <a:ext uri="{0D108BD9-81ED-4DB2-BD59-A6C34878D82A}">
                    <a16:rowId xmlns:a16="http://schemas.microsoft.com/office/drawing/2014/main" val="1331175444"/>
                  </a:ext>
                </a:extLst>
              </a:tr>
              <a:tr h="385562">
                <a:tc>
                  <a:txBody>
                    <a:bodyPr/>
                    <a:lstStyle/>
                    <a:p>
                      <a:r>
                        <a:rPr lang="en-US" sz="1300"/>
                        <a:t>Feasts of Weeks</a:t>
                      </a:r>
                    </a:p>
                    <a:p>
                      <a:r>
                        <a:rPr lang="en-US" sz="1300"/>
                        <a:t>(aka Pentecost)</a:t>
                      </a:r>
                      <a:endParaRPr lang="en-US" sz="1300" b="1"/>
                    </a:p>
                  </a:txBody>
                  <a:tcPr marL="63554" marR="63554" marT="31777" marB="31777"/>
                </a:tc>
                <a:tc>
                  <a:txBody>
                    <a:bodyPr/>
                    <a:lstStyle/>
                    <a:p>
                      <a:r>
                        <a:rPr lang="en-US" sz="1300"/>
                        <a:t>50 days after first fruits</a:t>
                      </a:r>
                    </a:p>
                  </a:txBody>
                  <a:tcPr marL="63554" marR="63554" marT="31777" marB="31777"/>
                </a:tc>
                <a:tc>
                  <a:txBody>
                    <a:bodyPr/>
                    <a:lstStyle/>
                    <a:p>
                      <a:r>
                        <a:rPr lang="en-US" sz="1300"/>
                        <a:t>Two loaves of </a:t>
                      </a:r>
                      <a:r>
                        <a:rPr lang="en-US" sz="1300" b="1"/>
                        <a:t>leaven</a:t>
                      </a:r>
                      <a:r>
                        <a:rPr lang="en-US" sz="1300"/>
                        <a:t> bread as a wave offering plus the same as monthly offerings and two lambs as a peace offering</a:t>
                      </a:r>
                    </a:p>
                  </a:txBody>
                  <a:tcPr marL="63554" marR="63554" marT="31777" marB="31777"/>
                </a:tc>
                <a:extLst>
                  <a:ext uri="{0D108BD9-81ED-4DB2-BD59-A6C34878D82A}">
                    <a16:rowId xmlns:a16="http://schemas.microsoft.com/office/drawing/2014/main" val="3534516674"/>
                  </a:ext>
                </a:extLst>
              </a:tr>
              <a:tr h="237269">
                <a:tc>
                  <a:txBody>
                    <a:bodyPr/>
                    <a:lstStyle/>
                    <a:p>
                      <a:r>
                        <a:rPr lang="en-US" sz="1300"/>
                        <a:t>Feasts of Trumpets</a:t>
                      </a:r>
                    </a:p>
                  </a:txBody>
                  <a:tcPr marL="63554" marR="63554" marT="31777" marB="31777"/>
                </a:tc>
                <a:tc>
                  <a:txBody>
                    <a:bodyPr/>
                    <a:lstStyle/>
                    <a:p>
                      <a:r>
                        <a:rPr lang="en-US" sz="1300"/>
                        <a:t>1</a:t>
                      </a:r>
                      <a:r>
                        <a:rPr lang="en-US" sz="1300" baseline="30000"/>
                        <a:t>st</a:t>
                      </a:r>
                      <a:r>
                        <a:rPr lang="en-US" sz="1300"/>
                        <a:t> Day of </a:t>
                      </a:r>
                      <a:r>
                        <a:rPr lang="en-US" sz="1300" b="1"/>
                        <a:t>7</a:t>
                      </a:r>
                      <a:r>
                        <a:rPr lang="en-US" sz="1300" b="1" baseline="30000"/>
                        <a:t>th</a:t>
                      </a:r>
                      <a:r>
                        <a:rPr lang="en-US" sz="1300"/>
                        <a:t> </a:t>
                      </a:r>
                      <a:r>
                        <a:rPr lang="en-US" sz="1300" b="1"/>
                        <a:t>month</a:t>
                      </a:r>
                    </a:p>
                  </a:txBody>
                  <a:tcPr marL="63554" marR="63554" marT="31777" marB="31777"/>
                </a:tc>
                <a:tc>
                  <a:txBody>
                    <a:bodyPr/>
                    <a:lstStyle/>
                    <a:p>
                      <a:r>
                        <a:rPr lang="en-US" sz="1300" dirty="0"/>
                        <a:t>Double the monthly offering. No laborious work.</a:t>
                      </a:r>
                    </a:p>
                  </a:txBody>
                  <a:tcPr marL="63554" marR="63554" marT="31777" marB="31777"/>
                </a:tc>
                <a:extLst>
                  <a:ext uri="{0D108BD9-81ED-4DB2-BD59-A6C34878D82A}">
                    <a16:rowId xmlns:a16="http://schemas.microsoft.com/office/drawing/2014/main" val="2142549785"/>
                  </a:ext>
                </a:extLst>
              </a:tr>
              <a:tr h="237269">
                <a:tc>
                  <a:txBody>
                    <a:bodyPr/>
                    <a:lstStyle/>
                    <a:p>
                      <a:r>
                        <a:rPr lang="en-US" sz="1300"/>
                        <a:t>Day of Atonement</a:t>
                      </a:r>
                    </a:p>
                  </a:txBody>
                  <a:tcPr marL="63554" marR="63554" marT="31777" marB="31777"/>
                </a:tc>
                <a:tc>
                  <a:txBody>
                    <a:bodyPr/>
                    <a:lstStyle/>
                    <a:p>
                      <a:r>
                        <a:rPr lang="en-US" sz="1300"/>
                        <a:t>10</a:t>
                      </a:r>
                      <a:r>
                        <a:rPr lang="en-US" sz="1300" baseline="30000"/>
                        <a:t>th</a:t>
                      </a:r>
                      <a:r>
                        <a:rPr lang="en-US" sz="1300"/>
                        <a:t> Day of 7</a:t>
                      </a:r>
                      <a:r>
                        <a:rPr lang="en-US" sz="1300" baseline="30000"/>
                        <a:t>th</a:t>
                      </a:r>
                      <a:r>
                        <a:rPr lang="en-US" sz="1300"/>
                        <a:t> month</a:t>
                      </a:r>
                    </a:p>
                  </a:txBody>
                  <a:tcPr marL="63554" marR="63554" marT="31777" marB="31777"/>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300" dirty="0"/>
                        <a:t>Double the monthly offering. No laborious work.</a:t>
                      </a:r>
                    </a:p>
                  </a:txBody>
                  <a:tcPr marL="63554" marR="63554" marT="31777" marB="31777"/>
                </a:tc>
                <a:extLst>
                  <a:ext uri="{0D108BD9-81ED-4DB2-BD59-A6C34878D82A}">
                    <a16:rowId xmlns:a16="http://schemas.microsoft.com/office/drawing/2014/main" val="146171106"/>
                  </a:ext>
                </a:extLst>
              </a:tr>
              <a:tr h="385562">
                <a:tc>
                  <a:txBody>
                    <a:bodyPr/>
                    <a:lstStyle/>
                    <a:p>
                      <a:r>
                        <a:rPr lang="en-US" sz="1300"/>
                        <a:t>Feasts of Booths</a:t>
                      </a:r>
                    </a:p>
                  </a:txBody>
                  <a:tcPr marL="63554" marR="63554" marT="31777" marB="31777"/>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300"/>
                        <a:t>15 -21 of 7</a:t>
                      </a:r>
                      <a:r>
                        <a:rPr lang="en-US" sz="1300" baseline="30000"/>
                        <a:t>th</a:t>
                      </a:r>
                      <a:r>
                        <a:rPr lang="en-US" sz="1300"/>
                        <a:t>  month</a:t>
                      </a:r>
                    </a:p>
                  </a:txBody>
                  <a:tcPr marL="63554" marR="63554" marT="31777" marB="31777"/>
                </a:tc>
                <a:tc>
                  <a:txBody>
                    <a:bodyPr/>
                    <a:lstStyle/>
                    <a:p>
                      <a:r>
                        <a:rPr lang="en-US" sz="1300" dirty="0"/>
                        <a:t>Thirteen bulls, two rams, and fourteen one-year old male lambs all without blemish with their grain, oil, and drink offerings. Also one male goat for the sin offering. No laborious work on the first day. And the bull offerings decreased by one each day of the feast’s offerings.</a:t>
                      </a:r>
                    </a:p>
                  </a:txBody>
                  <a:tcPr marL="63554" marR="63554" marT="31777" marB="31777"/>
                </a:tc>
                <a:extLst>
                  <a:ext uri="{0D108BD9-81ED-4DB2-BD59-A6C34878D82A}">
                    <a16:rowId xmlns:a16="http://schemas.microsoft.com/office/drawing/2014/main" val="1770526929"/>
                  </a:ext>
                </a:extLst>
              </a:tr>
            </a:tbl>
          </a:graphicData>
        </a:graphic>
      </p:graphicFrame>
    </p:spTree>
    <p:extLst>
      <p:ext uri="{BB962C8B-B14F-4D97-AF65-F5344CB8AC3E}">
        <p14:creationId xmlns:p14="http://schemas.microsoft.com/office/powerpoint/2010/main" val="187738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C25C-6438-5601-863D-B4CADE5EF22B}"/>
              </a:ext>
            </a:extLst>
          </p:cNvPr>
          <p:cNvSpPr>
            <a:spLocks noGrp="1"/>
          </p:cNvSpPr>
          <p:nvPr>
            <p:ph type="title"/>
          </p:nvPr>
        </p:nvSpPr>
        <p:spPr>
          <a:xfrm>
            <a:off x="837982" y="365126"/>
            <a:ext cx="10512862" cy="552435"/>
          </a:xfrm>
        </p:spPr>
        <p:txBody>
          <a:bodyPr>
            <a:normAutofit/>
          </a:bodyPr>
          <a:lstStyle/>
          <a:p>
            <a:pPr algn="ctr"/>
            <a:r>
              <a:rPr lang="en-US" sz="2999" spc="-50" dirty="0">
                <a:solidFill>
                  <a:schemeClr val="accent2">
                    <a:lumMod val="75000"/>
                  </a:schemeClr>
                </a:solidFill>
              </a:rPr>
              <a:t>Numbers: Key Verses</a:t>
            </a:r>
          </a:p>
        </p:txBody>
      </p:sp>
      <p:sp>
        <p:nvSpPr>
          <p:cNvPr id="3" name="Slide Number Placeholder 2">
            <a:extLst>
              <a:ext uri="{FF2B5EF4-FFF2-40B4-BE49-F238E27FC236}">
                <a16:creationId xmlns:a16="http://schemas.microsoft.com/office/drawing/2014/main" id="{AF66A9E0-10EA-1B77-A88C-2F4793247C02}"/>
              </a:ext>
            </a:extLst>
          </p:cNvPr>
          <p:cNvSpPr>
            <a:spLocks noGrp="1"/>
          </p:cNvSpPr>
          <p:nvPr>
            <p:ph type="sldNum" sz="quarter" idx="12"/>
          </p:nvPr>
        </p:nvSpPr>
        <p:spPr/>
        <p:txBody>
          <a:bodyPr/>
          <a:lstStyle/>
          <a:p>
            <a:fld id="{EB37DED6-D4C7-42EE-AB49-D2E39E64FDE4}" type="slidenum">
              <a:rPr lang="en-US" smtClean="0"/>
              <a:t>18</a:t>
            </a:fld>
            <a:endParaRPr lang="en-US" dirty="0"/>
          </a:p>
        </p:txBody>
      </p:sp>
      <p:sp>
        <p:nvSpPr>
          <p:cNvPr id="5" name="Content Placeholder 2">
            <a:extLst>
              <a:ext uri="{FF2B5EF4-FFF2-40B4-BE49-F238E27FC236}">
                <a16:creationId xmlns:a16="http://schemas.microsoft.com/office/drawing/2014/main" id="{8C10556D-DB9D-4371-AEC2-AB1F03C97B40}"/>
              </a:ext>
            </a:extLst>
          </p:cNvPr>
          <p:cNvSpPr txBox="1">
            <a:spLocks/>
          </p:cNvSpPr>
          <p:nvPr/>
        </p:nvSpPr>
        <p:spPr>
          <a:xfrm>
            <a:off x="760412" y="1078066"/>
            <a:ext cx="10668000" cy="5272115"/>
          </a:xfrm>
          <a:prstGeom prst="rect">
            <a:avLst/>
          </a:prstGeom>
        </p:spPr>
        <p:txBody>
          <a:bodyP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800"/>
              </a:spcBef>
              <a:buNone/>
            </a:pPr>
            <a:r>
              <a:rPr lang="en-US" sz="1100" dirty="0">
                <a:hlinkClick r:id="rId2"/>
              </a:rPr>
              <a:t>Numbers 1:1-3</a:t>
            </a:r>
            <a:r>
              <a:rPr lang="en-US" sz="1100" dirty="0"/>
              <a:t>, "The Lord spoke to Moses in the wilderness of Sinai, in the tent of meeting, on the first day of the second month, in the second year after they had come out of the land of Egypt, saying, 'Take a census of all the congregation of the people of Israel, by clans, by fathers' houses, according to the number of names, every male, head by head. From twenty years old and upward, all in Israel who are able to go to war, you and Aaron shall list them, company by company.'"</a:t>
            </a:r>
          </a:p>
          <a:p>
            <a:pPr marL="0" indent="0">
              <a:spcBef>
                <a:spcPts val="800"/>
              </a:spcBef>
              <a:buNone/>
            </a:pPr>
            <a:r>
              <a:rPr lang="en-US" sz="1100" dirty="0">
                <a:hlinkClick r:id="rId3"/>
              </a:rPr>
              <a:t>Numbers 6:22-27</a:t>
            </a:r>
            <a:r>
              <a:rPr lang="en-US" sz="1100" dirty="0"/>
              <a:t>, "Lord spoke to Moses, saying, "Speak to Aaron and his sons, saying, Thus you shall bless the people of Israel: you shall say to them, ‘The LORD bless you and keep you; the LORD make his face shine upon you and be gracious to you; the LORD turn his face toward you and give you peace. So shall they put my name upon the people of Israel, and I will bless them.’"</a:t>
            </a:r>
          </a:p>
          <a:p>
            <a:pPr marL="0" indent="0">
              <a:spcBef>
                <a:spcPts val="800"/>
              </a:spcBef>
              <a:buNone/>
            </a:pPr>
            <a:r>
              <a:rPr lang="en-US" sz="1100" dirty="0">
                <a:hlinkClick r:id="rId4"/>
              </a:rPr>
              <a:t>Numbers 12:6-8</a:t>
            </a:r>
            <a:r>
              <a:rPr lang="en-US" sz="1100" dirty="0"/>
              <a:t>, "When a prophet of the LORD is among you, I reveal myself to him in visions, I speak to him in dreams. But this is not true of my servant Moses; he is faithful in all my house. With him I speak face to face, clearly and not in riddles; he sees the form of the LORD. Why then were you not afraid to speak against my servant Moses?"</a:t>
            </a:r>
          </a:p>
          <a:p>
            <a:pPr marL="0" indent="0">
              <a:spcBef>
                <a:spcPts val="800"/>
              </a:spcBef>
              <a:buNone/>
            </a:pPr>
            <a:r>
              <a:rPr lang="en-US" sz="1100" dirty="0">
                <a:hlinkClick r:id="rId5"/>
              </a:rPr>
              <a:t>Numbers 13:25-28</a:t>
            </a:r>
            <a:r>
              <a:rPr lang="en-US" sz="1100" dirty="0"/>
              <a:t>, "At the end of forty days they returned from spying out the land. And they came to Moses and Aaron and to all the congregation of the people of Israel in the wilderness of Paran, at Kadesh. They brought back word to them and to all the congregation and showed them the fruit of the land. And they told him, "We came to the land to which you sent us. It flows with milk and honey, and this is its fruit. However, the people who dwell in the land are strong, and the cities are fortified and very large. And besides, we saw the descendants of Anak there.“</a:t>
            </a:r>
          </a:p>
          <a:p>
            <a:pPr marL="0" indent="0">
              <a:spcBef>
                <a:spcPts val="800"/>
              </a:spcBef>
              <a:buNone/>
            </a:pPr>
            <a:r>
              <a:rPr lang="en-US" sz="1100" dirty="0">
                <a:hlinkClick r:id="rId6"/>
              </a:rPr>
              <a:t>Numbers 14:1-4</a:t>
            </a:r>
            <a:r>
              <a:rPr lang="en-US" sz="1100" dirty="0"/>
              <a:t>, "Then all the congregation raised a loud cry, and the people wept that night. And all the people of Israel grumbled against Moses and Aaron. The whole congregation said to them, "Would that we had died in the land of Egypt! Or would that we had died in this wilderness! Why is the Lord bringing us into this land, to fall by the sword? Our wives and our little ones will become a prey. Would it not be better for us to go back to Egypt?" And they said to one another, "Let us choose a leader and go back to Egypt."</a:t>
            </a:r>
          </a:p>
          <a:p>
            <a:pPr marL="0" indent="0">
              <a:spcBef>
                <a:spcPts val="800"/>
              </a:spcBef>
              <a:buNone/>
            </a:pPr>
            <a:r>
              <a:rPr lang="en-US" sz="1100" dirty="0">
                <a:hlinkClick r:id="rId7"/>
              </a:rPr>
              <a:t>Numbers 14:28-34</a:t>
            </a:r>
            <a:r>
              <a:rPr lang="en-US" sz="1100" dirty="0"/>
              <a:t>, "Say to them, ‘As I live, declares the Lord, what you have said in my hearing I will do to you: your dead bodies shall fall in this wilderness, and of all your number, listed in the census from twenty years old and upward, who have grumbled against me, not one of you will enter the land I swore with uplifted hand to make your home, except Caleb son of Jephunneh and Joshua son of Nun. As for your children that you said would be taken as plunder, I will bring them in to enjoy the land you have rejected. But you — your bodies will fall in this desert. Your children will be shepherds here for forty years, suffering for your unfaithfulness, until the last of your bodies lies in the desert. For forty years — one year for each of the forty days you explored the land — you will suffer for your sins and know what it is like to have me against you.’”</a:t>
            </a:r>
          </a:p>
          <a:p>
            <a:pPr marL="0" indent="0">
              <a:spcBef>
                <a:spcPts val="800"/>
              </a:spcBef>
              <a:buNone/>
            </a:pPr>
            <a:r>
              <a:rPr lang="en-US" sz="1100" dirty="0">
                <a:hlinkClick r:id="rId8"/>
              </a:rPr>
              <a:t>Numbers 26:63-65</a:t>
            </a:r>
            <a:r>
              <a:rPr lang="en-US" sz="1100" dirty="0"/>
              <a:t>, "These were those listed by Moses and Eleazar the priest, who listed the people of Israel in the plains of Moab by the Jordan at Jericho. But among these there was not one of those listed by Moses and Aaron the priest, who had listed the people of Israel in the wilderness of Sinai. For the Lord had said of them, "They shall die in the wilderness." Not one of them was left, except Caleb the son of Jephunneh and Joshua the son of Nun.”</a:t>
            </a:r>
          </a:p>
          <a:p>
            <a:pPr marL="0" indent="0">
              <a:spcBef>
                <a:spcPts val="800"/>
              </a:spcBef>
              <a:buNone/>
            </a:pPr>
            <a:r>
              <a:rPr lang="en-US" sz="1100" dirty="0">
                <a:hlinkClick r:id="rId9"/>
              </a:rPr>
              <a:t>Numbers 27:22-23</a:t>
            </a:r>
            <a:r>
              <a:rPr lang="en-US" sz="1100" dirty="0"/>
              <a:t>, "And Moses did as the Lord commanded him. He took Joshua and made him stand before Eleazar the priest and the whole congregation, and he laid his hands on him and commissioned him as the Lord directed through Moses."</a:t>
            </a:r>
          </a:p>
          <a:p>
            <a:pPr marL="0" indent="0">
              <a:spcBef>
                <a:spcPts val="800"/>
              </a:spcBef>
              <a:buNone/>
            </a:pPr>
            <a:r>
              <a:rPr lang="en-US" sz="1100" dirty="0">
                <a:hlinkClick r:id="rId10"/>
              </a:rPr>
              <a:t>Numbers 36:13</a:t>
            </a:r>
            <a:r>
              <a:rPr lang="en-US" sz="1100" dirty="0"/>
              <a:t>, "These are the commandments and the rules that the Lord commanded through Moses to the people of Israel in the plains of Moab by the Jordan at Jericho."</a:t>
            </a:r>
          </a:p>
        </p:txBody>
      </p:sp>
    </p:spTree>
    <p:extLst>
      <p:ext uri="{BB962C8B-B14F-4D97-AF65-F5344CB8AC3E}">
        <p14:creationId xmlns:p14="http://schemas.microsoft.com/office/powerpoint/2010/main" val="74284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63BF8-733D-5296-C9D7-52B73BDED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198E70-FC27-11E5-3E04-3188F4D40E4E}"/>
              </a:ext>
            </a:extLst>
          </p:cNvPr>
          <p:cNvSpPr>
            <a:spLocks noGrp="1"/>
          </p:cNvSpPr>
          <p:nvPr>
            <p:ph type="title"/>
          </p:nvPr>
        </p:nvSpPr>
        <p:spPr>
          <a:xfrm>
            <a:off x="1369894" y="365127"/>
            <a:ext cx="9980949" cy="549274"/>
          </a:xfrm>
        </p:spPr>
        <p:txBody>
          <a:bodyPr>
            <a:normAutofit/>
          </a:bodyPr>
          <a:lstStyle/>
          <a:p>
            <a:pPr algn="ctr"/>
            <a:r>
              <a:rPr lang="en-US" sz="2399" spc="-50" dirty="0">
                <a:solidFill>
                  <a:schemeClr val="accent2">
                    <a:lumMod val="75000"/>
                  </a:schemeClr>
                </a:solidFill>
              </a:rPr>
              <a:t>Numbers: Study Questions</a:t>
            </a:r>
          </a:p>
        </p:txBody>
      </p:sp>
      <p:sp>
        <p:nvSpPr>
          <p:cNvPr id="3" name="Slide Number Placeholder 2">
            <a:extLst>
              <a:ext uri="{FF2B5EF4-FFF2-40B4-BE49-F238E27FC236}">
                <a16:creationId xmlns:a16="http://schemas.microsoft.com/office/drawing/2014/main" id="{03A26C84-08F7-F030-47AA-4BF6AA216362}"/>
              </a:ext>
            </a:extLst>
          </p:cNvPr>
          <p:cNvSpPr>
            <a:spLocks noGrp="1"/>
          </p:cNvSpPr>
          <p:nvPr>
            <p:ph type="sldNum" sz="quarter" idx="12"/>
          </p:nvPr>
        </p:nvSpPr>
        <p:spPr/>
        <p:txBody>
          <a:bodyPr/>
          <a:lstStyle/>
          <a:p>
            <a:fld id="{EB37DED6-D4C7-42EE-AB49-D2E39E64FDE4}" type="slidenum">
              <a:rPr lang="en-US" smtClean="0"/>
              <a:t>19</a:t>
            </a:fld>
            <a:endParaRPr lang="en-US" dirty="0"/>
          </a:p>
        </p:txBody>
      </p:sp>
      <p:sp>
        <p:nvSpPr>
          <p:cNvPr id="6" name="TextBox 5">
            <a:extLst>
              <a:ext uri="{FF2B5EF4-FFF2-40B4-BE49-F238E27FC236}">
                <a16:creationId xmlns:a16="http://schemas.microsoft.com/office/drawing/2014/main" id="{5B55D5D0-5C6B-B5A0-86E7-B05BC297E799}"/>
              </a:ext>
            </a:extLst>
          </p:cNvPr>
          <p:cNvSpPr txBox="1"/>
          <p:nvPr/>
        </p:nvSpPr>
        <p:spPr>
          <a:xfrm>
            <a:off x="1369895" y="990600"/>
            <a:ext cx="9903420" cy="4154984"/>
          </a:xfrm>
          <a:prstGeom prst="rect">
            <a:avLst/>
          </a:prstGeom>
          <a:noFill/>
        </p:spPr>
        <p:txBody>
          <a:bodyPr wrap="square" rtlCol="0">
            <a:spAutoFit/>
          </a:bodyPr>
          <a:lstStyle/>
          <a:p>
            <a:pPr marL="228531" indent="-228531" defTabSz="457063">
              <a:buFont typeface="+mj-lt"/>
              <a:buAutoNum type="arabicPeriod"/>
              <a:defRPr/>
            </a:pPr>
            <a:r>
              <a:rPr lang="en-US" sz="1100" dirty="0">
                <a:solidFill>
                  <a:srgbClr val="A5A5A5">
                    <a:lumMod val="50000"/>
                  </a:srgbClr>
                </a:solidFill>
              </a:rPr>
              <a:t>Read and reflect on  </a:t>
            </a:r>
            <a:r>
              <a:rPr lang="en-US" sz="1100" dirty="0">
                <a:hlinkClick r:id="rId2"/>
              </a:rPr>
              <a:t>Numbers 6:22-27</a:t>
            </a:r>
            <a:r>
              <a:rPr lang="en-US" sz="1100" dirty="0"/>
              <a:t> and </a:t>
            </a:r>
            <a:r>
              <a:rPr lang="en-US" sz="1100" dirty="0">
                <a:hlinkClick r:id="rId3"/>
              </a:rPr>
              <a:t>Numbers 14:34</a:t>
            </a:r>
            <a:r>
              <a:rPr lang="en-US" sz="1100" dirty="0"/>
              <a:t> then answer the two questions below.</a:t>
            </a:r>
          </a:p>
          <a:p>
            <a:pPr marL="228531" indent="-228531" defTabSz="457063">
              <a:buFont typeface="+mj-lt"/>
              <a:buAutoNum type="arabicPeriod"/>
              <a:defRPr/>
            </a:pPr>
            <a:endParaRPr lang="en-US" sz="1100" dirty="0">
              <a:solidFill>
                <a:srgbClr val="A5A5A5">
                  <a:lumMod val="50000"/>
                </a:srgbClr>
              </a:solidFill>
            </a:endParaRPr>
          </a:p>
          <a:p>
            <a:pPr marL="685594" lvl="1" indent="-228531" defTabSz="457063">
              <a:buFont typeface="+mj-lt"/>
              <a:buAutoNum type="alphaLcParenR"/>
              <a:defRPr/>
            </a:pPr>
            <a:r>
              <a:rPr lang="en-US" sz="1100" dirty="0">
                <a:solidFill>
                  <a:srgbClr val="A5A5A5">
                    <a:lumMod val="50000"/>
                  </a:srgbClr>
                </a:solidFill>
              </a:rPr>
              <a:t>How do these two passages provide insight into the attributes of God?</a:t>
            </a:r>
          </a:p>
          <a:p>
            <a:pPr marL="685594" lvl="1" indent="-228531" defTabSz="457063">
              <a:buFont typeface="+mj-lt"/>
              <a:buAutoNum type="alphaLcParenR"/>
              <a:defRPr/>
            </a:pPr>
            <a:endParaRPr lang="en-US" sz="1100" dirty="0">
              <a:solidFill>
                <a:schemeClr val="accent2">
                  <a:lumMod val="75000"/>
                </a:schemeClr>
              </a:solidFill>
            </a:endParaRPr>
          </a:p>
          <a:p>
            <a:pPr marL="685594" lvl="1" indent="-228531" defTabSz="457063">
              <a:buFont typeface="+mj-lt"/>
              <a:buAutoNum type="alphaLcParenR"/>
              <a:defRPr/>
            </a:pPr>
            <a:endParaRPr lang="en-US" sz="1100" dirty="0">
              <a:solidFill>
                <a:schemeClr val="accent2">
                  <a:lumMod val="75000"/>
                </a:schemeClr>
              </a:solidFill>
            </a:endParaRPr>
          </a:p>
          <a:p>
            <a:pPr marL="685594" lvl="1" indent="-228531" defTabSz="457063">
              <a:buFont typeface="+mj-lt"/>
              <a:buAutoNum type="alphaLcParenR"/>
              <a:defRPr/>
            </a:pPr>
            <a:endParaRPr lang="en-US" sz="1100" dirty="0">
              <a:solidFill>
                <a:schemeClr val="accent2">
                  <a:lumMod val="75000"/>
                </a:schemeClr>
              </a:solidFill>
            </a:endParaRPr>
          </a:p>
          <a:p>
            <a:pPr marL="685594" lvl="1" indent="-228531" defTabSz="457063">
              <a:buFont typeface="+mj-lt"/>
              <a:buAutoNum type="alphaLcParenR"/>
              <a:defRPr/>
            </a:pPr>
            <a:r>
              <a:rPr lang="en-US" sz="1100" dirty="0"/>
              <a:t>How do the two passages from Numbers help you better understand </a:t>
            </a:r>
            <a:r>
              <a:rPr lang="en-US" sz="1100" dirty="0">
                <a:hlinkClick r:id="rId4"/>
              </a:rPr>
              <a:t>Romans 11:21-22</a:t>
            </a:r>
            <a:r>
              <a:rPr lang="en-US" sz="1100" dirty="0"/>
              <a:t>, </a:t>
            </a:r>
            <a:r>
              <a:rPr lang="en-US" sz="1100" dirty="0">
                <a:hlinkClick r:id="rId5"/>
              </a:rPr>
              <a:t>2 Peter 1:10-11</a:t>
            </a:r>
            <a:r>
              <a:rPr lang="en-US" sz="1100" dirty="0"/>
              <a:t>, and </a:t>
            </a:r>
            <a:r>
              <a:rPr lang="en-US" sz="1100" dirty="0">
                <a:hlinkClick r:id="rId6"/>
              </a:rPr>
              <a:t>Hebrews 10:38-39</a:t>
            </a:r>
            <a:r>
              <a:rPr lang="en-US" sz="1100" dirty="0">
                <a:solidFill>
                  <a:srgbClr val="A5A5A5">
                    <a:lumMod val="50000"/>
                  </a:srgbClr>
                </a:solidFill>
              </a:rPr>
              <a:t>? </a:t>
            </a:r>
          </a:p>
          <a:p>
            <a:pPr marL="685594" lvl="1" indent="-228531" defTabSz="457063">
              <a:buFont typeface="+mj-lt"/>
              <a:buAutoNum type="alphaLcParenR"/>
              <a:defRPr/>
            </a:pPr>
            <a:endParaRPr lang="en-US" sz="1100" dirty="0">
              <a:solidFill>
                <a:srgbClr val="A5A5A5">
                  <a:lumMod val="50000"/>
                </a:srgbClr>
              </a:solidFill>
            </a:endParaRPr>
          </a:p>
          <a:p>
            <a:pPr marL="685594" lvl="1" indent="-228531" defTabSz="457063">
              <a:buFont typeface="+mj-lt"/>
              <a:buAutoNum type="alphaLcParenR"/>
              <a:defRPr/>
            </a:pPr>
            <a:endParaRPr lang="en-US" sz="1100" dirty="0">
              <a:solidFill>
                <a:srgbClr val="A5A5A5">
                  <a:lumMod val="50000"/>
                </a:srgbClr>
              </a:solidFill>
            </a:endParaRPr>
          </a:p>
          <a:p>
            <a:pPr marL="685594" lvl="1" indent="-228531" defTabSz="457063">
              <a:buFont typeface="+mj-lt"/>
              <a:buAutoNum type="alphaLcParenR"/>
              <a:defRPr/>
            </a:pPr>
            <a:endParaRPr lang="en-US" sz="1100" dirty="0">
              <a:solidFill>
                <a:srgbClr val="A5A5A5">
                  <a:lumMod val="50000"/>
                </a:srgbClr>
              </a:solidFill>
            </a:endParaRPr>
          </a:p>
          <a:p>
            <a:pPr marL="228531" indent="-228531" defTabSz="457063">
              <a:buFont typeface="+mj-lt"/>
              <a:buAutoNum type="arabicPeriod"/>
              <a:defRPr/>
            </a:pPr>
            <a:r>
              <a:rPr lang="en-US" sz="1100" dirty="0">
                <a:solidFill>
                  <a:srgbClr val="A5A5A5">
                    <a:lumMod val="50000"/>
                  </a:srgbClr>
                </a:solidFill>
              </a:rPr>
              <a:t>Read </a:t>
            </a:r>
            <a:r>
              <a:rPr lang="en-US" sz="1100" dirty="0">
                <a:solidFill>
                  <a:srgbClr val="A5A5A5">
                    <a:lumMod val="50000"/>
                  </a:srgbClr>
                </a:solidFill>
                <a:hlinkClick r:id="rId7"/>
              </a:rPr>
              <a:t>Numbers 14:1-23</a:t>
            </a:r>
            <a:r>
              <a:rPr lang="en-US" sz="1100" dirty="0">
                <a:solidFill>
                  <a:srgbClr val="A5A5A5">
                    <a:lumMod val="50000"/>
                  </a:srgbClr>
                </a:solidFill>
              </a:rPr>
              <a:t> and answer the questions below.</a:t>
            </a:r>
          </a:p>
          <a:p>
            <a:pPr marL="228531" indent="-228531" defTabSz="457063">
              <a:buFont typeface="+mj-lt"/>
              <a:buAutoNum type="arabicPeriod"/>
              <a:defRPr/>
            </a:pPr>
            <a:endParaRPr lang="en-US" sz="1100" dirty="0">
              <a:solidFill>
                <a:srgbClr val="A5A5A5">
                  <a:lumMod val="50000"/>
                </a:srgbClr>
              </a:solidFill>
            </a:endParaRPr>
          </a:p>
          <a:p>
            <a:pPr marL="685594" lvl="1" indent="-228531" defTabSz="457063">
              <a:buFont typeface="+mj-lt"/>
              <a:buAutoNum type="alphaLcParenR"/>
              <a:defRPr/>
            </a:pPr>
            <a:r>
              <a:rPr lang="en-US" sz="1100" dirty="0">
                <a:solidFill>
                  <a:srgbClr val="A5A5A5">
                    <a:lumMod val="50000"/>
                  </a:srgbClr>
                </a:solidFill>
              </a:rPr>
              <a:t>What are the most noticeable items about Moses’ intercessory prayer for Israel in </a:t>
            </a:r>
            <a:r>
              <a:rPr lang="en-US" sz="1100" dirty="0">
                <a:solidFill>
                  <a:srgbClr val="A5A5A5">
                    <a:lumMod val="50000"/>
                  </a:srgbClr>
                </a:solidFill>
                <a:hlinkClick r:id="rId8"/>
              </a:rPr>
              <a:t>Numbers 14:13-19</a:t>
            </a:r>
            <a:r>
              <a:rPr lang="en-US" sz="1100" dirty="0">
                <a:solidFill>
                  <a:srgbClr val="A5A5A5">
                    <a:lumMod val="50000"/>
                  </a:srgbClr>
                </a:solidFill>
              </a:rPr>
              <a:t>? </a:t>
            </a:r>
          </a:p>
          <a:p>
            <a:pPr marL="685594" lvl="1" indent="-228531" defTabSz="457063">
              <a:buFont typeface="+mj-lt"/>
              <a:buAutoNum type="alphaLcParenR"/>
              <a:defRPr/>
            </a:pPr>
            <a:endParaRPr lang="en-US" sz="1100" dirty="0">
              <a:solidFill>
                <a:srgbClr val="A5A5A5">
                  <a:lumMod val="50000"/>
                </a:srgbClr>
              </a:solidFill>
            </a:endParaRPr>
          </a:p>
          <a:p>
            <a:pPr marL="685594" lvl="1" indent="-228531" defTabSz="457063">
              <a:buFont typeface="+mj-lt"/>
              <a:buAutoNum type="alphaLcParenR"/>
              <a:defRPr/>
            </a:pPr>
            <a:endParaRPr lang="en-US" sz="1100" dirty="0">
              <a:solidFill>
                <a:srgbClr val="A5A5A5">
                  <a:lumMod val="50000"/>
                </a:srgbClr>
              </a:solidFill>
            </a:endParaRPr>
          </a:p>
          <a:p>
            <a:pPr marL="685594" lvl="1" indent="-228531" defTabSz="457063">
              <a:buFont typeface="+mj-lt"/>
              <a:buAutoNum type="alphaLcParenR"/>
              <a:defRPr/>
            </a:pPr>
            <a:endParaRPr lang="en-US" sz="1100" dirty="0">
              <a:solidFill>
                <a:srgbClr val="A5A5A5">
                  <a:lumMod val="50000"/>
                </a:srgbClr>
              </a:solidFill>
            </a:endParaRPr>
          </a:p>
          <a:p>
            <a:pPr marL="685594" lvl="1" indent="-228531" defTabSz="457063">
              <a:buFont typeface="+mj-lt"/>
              <a:buAutoNum type="alphaLcParenR"/>
              <a:defRPr/>
            </a:pPr>
            <a:r>
              <a:rPr lang="en-US" sz="1100" dirty="0">
                <a:solidFill>
                  <a:srgbClr val="A5A5A5">
                    <a:lumMod val="50000"/>
                  </a:srgbClr>
                </a:solidFill>
              </a:rPr>
              <a:t> What does </a:t>
            </a:r>
            <a:r>
              <a:rPr lang="en-US" sz="1100" dirty="0">
                <a:solidFill>
                  <a:srgbClr val="A5A5A5">
                    <a:lumMod val="50000"/>
                  </a:srgbClr>
                </a:solidFill>
                <a:hlinkClick r:id="rId9"/>
              </a:rPr>
              <a:t>Numbers 14:20</a:t>
            </a:r>
            <a:r>
              <a:rPr lang="en-US" sz="1100" dirty="0">
                <a:solidFill>
                  <a:srgbClr val="A5A5A5">
                    <a:lumMod val="50000"/>
                  </a:srgbClr>
                </a:solidFill>
              </a:rPr>
              <a:t> teach us about how God responds to our intercessory prayers?</a:t>
            </a:r>
          </a:p>
          <a:p>
            <a:pPr marL="228531" indent="-228531" defTabSz="457063">
              <a:buFont typeface="+mj-lt"/>
              <a:buAutoNum type="arabicPeriod"/>
              <a:defRPr/>
            </a:pPr>
            <a:endParaRPr lang="en-US" sz="1100" dirty="0">
              <a:hlinkClick r:id="rId10"/>
            </a:endParaRPr>
          </a:p>
          <a:p>
            <a:pPr marL="228531" indent="-228531" defTabSz="457063">
              <a:buFont typeface="+mj-lt"/>
              <a:buAutoNum type="arabicPeriod"/>
              <a:defRPr/>
            </a:pPr>
            <a:endParaRPr lang="en-US" sz="1100" dirty="0">
              <a:hlinkClick r:id="rId10"/>
            </a:endParaRPr>
          </a:p>
          <a:p>
            <a:pPr marL="228531" indent="-228531" defTabSz="457063">
              <a:buFont typeface="+mj-lt"/>
              <a:buAutoNum type="arabicPeriod"/>
              <a:defRPr/>
            </a:pPr>
            <a:endParaRPr lang="en-US" sz="1100" dirty="0">
              <a:hlinkClick r:id="rId10"/>
            </a:endParaRPr>
          </a:p>
          <a:p>
            <a:pPr marL="228531" indent="-228531" defTabSz="457063">
              <a:buFont typeface="+mj-lt"/>
              <a:buAutoNum type="arabicPeriod"/>
              <a:defRPr/>
            </a:pPr>
            <a:r>
              <a:rPr lang="en-US" sz="1100" dirty="0">
                <a:solidFill>
                  <a:srgbClr val="A5A5A5">
                    <a:lumMod val="50000"/>
                  </a:srgbClr>
                </a:solidFill>
              </a:rPr>
              <a:t>Read </a:t>
            </a:r>
            <a:r>
              <a:rPr lang="en-US" sz="1100" dirty="0">
                <a:solidFill>
                  <a:srgbClr val="A5A5A5">
                    <a:lumMod val="50000"/>
                  </a:srgbClr>
                </a:solidFill>
                <a:hlinkClick r:id="rId11"/>
              </a:rPr>
              <a:t>Numbers 14:36-38</a:t>
            </a:r>
            <a:r>
              <a:rPr lang="en-US" sz="1100" dirty="0">
                <a:solidFill>
                  <a:srgbClr val="A5A5A5">
                    <a:lumMod val="50000"/>
                  </a:srgbClr>
                </a:solidFill>
              </a:rPr>
              <a:t>, What is the difference between the judgment God dispensed in this passage compared to the one He pronounced in </a:t>
            </a:r>
            <a:r>
              <a:rPr lang="en-US" sz="1100" dirty="0">
                <a:solidFill>
                  <a:srgbClr val="A5A5A5">
                    <a:lumMod val="50000"/>
                  </a:srgbClr>
                </a:solidFill>
                <a:hlinkClick r:id="rId12"/>
              </a:rPr>
              <a:t>Numbers 14:20-23</a:t>
            </a:r>
            <a:r>
              <a:rPr lang="en-US" sz="1100" dirty="0">
                <a:solidFill>
                  <a:srgbClr val="A5A5A5">
                    <a:lumMod val="50000"/>
                  </a:srgbClr>
                </a:solidFill>
              </a:rPr>
              <a:t>?</a:t>
            </a:r>
          </a:p>
          <a:p>
            <a:pPr marL="228531" indent="-228531" defTabSz="457063">
              <a:buFont typeface="+mj-lt"/>
              <a:buAutoNum type="arabicPeriod"/>
              <a:defRPr/>
            </a:pPr>
            <a:endParaRPr lang="en-US" sz="1100" dirty="0"/>
          </a:p>
          <a:p>
            <a:pPr marL="228531" indent="-228531" defTabSz="457063">
              <a:buFont typeface="+mj-lt"/>
              <a:buAutoNum type="arabicPeriod"/>
              <a:defRPr/>
            </a:pPr>
            <a:endParaRPr lang="en-US" sz="1100" dirty="0"/>
          </a:p>
          <a:p>
            <a:pPr marL="228531" indent="-228531" defTabSz="457063">
              <a:buFont typeface="+mj-lt"/>
              <a:buAutoNum type="arabicPeriod"/>
              <a:defRPr/>
            </a:pPr>
            <a:endParaRPr lang="en-US" sz="1100" dirty="0"/>
          </a:p>
        </p:txBody>
      </p:sp>
    </p:spTree>
    <p:extLst>
      <p:ext uri="{BB962C8B-B14F-4D97-AF65-F5344CB8AC3E}">
        <p14:creationId xmlns:p14="http://schemas.microsoft.com/office/powerpoint/2010/main" val="198383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F272-7E9C-9D0C-8182-F53EA153FE39}"/>
              </a:ext>
            </a:extLst>
          </p:cNvPr>
          <p:cNvSpPr>
            <a:spLocks noGrp="1"/>
          </p:cNvSpPr>
          <p:nvPr>
            <p:ph type="title"/>
          </p:nvPr>
        </p:nvSpPr>
        <p:spPr>
          <a:xfrm>
            <a:off x="1293811" y="639756"/>
            <a:ext cx="4914900" cy="764954"/>
          </a:xfrm>
        </p:spPr>
        <p:txBody>
          <a:bodyPr/>
          <a:lstStyle/>
          <a:p>
            <a:r>
              <a:rPr lang="en-US" dirty="0"/>
              <a:t>What is the Holy Bible?</a:t>
            </a:r>
          </a:p>
        </p:txBody>
      </p:sp>
      <p:sp>
        <p:nvSpPr>
          <p:cNvPr id="3" name="Slide Number Placeholder 2">
            <a:extLst>
              <a:ext uri="{FF2B5EF4-FFF2-40B4-BE49-F238E27FC236}">
                <a16:creationId xmlns:a16="http://schemas.microsoft.com/office/drawing/2014/main" id="{0A7887E0-D8C3-A41D-8B1A-F0932683125C}"/>
              </a:ext>
            </a:extLst>
          </p:cNvPr>
          <p:cNvSpPr>
            <a:spLocks noGrp="1"/>
          </p:cNvSpPr>
          <p:nvPr>
            <p:ph type="sldNum" sz="quarter" idx="12"/>
          </p:nvPr>
        </p:nvSpPr>
        <p:spPr/>
        <p:txBody>
          <a:bodyPr/>
          <a:lstStyle/>
          <a:p>
            <a:fld id="{AAEAE4A8-A6E5-453E-B946-FB774B73F48C}" type="slidenum">
              <a:rPr lang="en-US" smtClean="0"/>
              <a:pPr/>
              <a:t>2</a:t>
            </a:fld>
            <a:endParaRPr lang="en-US" dirty="0"/>
          </a:p>
        </p:txBody>
      </p:sp>
      <p:sp>
        <p:nvSpPr>
          <p:cNvPr id="6" name="TextBox 5">
            <a:extLst>
              <a:ext uri="{FF2B5EF4-FFF2-40B4-BE49-F238E27FC236}">
                <a16:creationId xmlns:a16="http://schemas.microsoft.com/office/drawing/2014/main" id="{68125F94-882A-846A-61B0-976F650676D3}"/>
              </a:ext>
            </a:extLst>
          </p:cNvPr>
          <p:cNvSpPr txBox="1"/>
          <p:nvPr/>
        </p:nvSpPr>
        <p:spPr>
          <a:xfrm>
            <a:off x="1293811" y="1981200"/>
            <a:ext cx="10218323" cy="3612805"/>
          </a:xfrm>
          <a:prstGeom prst="rect">
            <a:avLst/>
          </a:prstGeom>
          <a:noFill/>
        </p:spPr>
        <p:txBody>
          <a:bodyPr wrap="square" rtlCol="0">
            <a:spAutoFit/>
          </a:bodyPr>
          <a:lstStyle/>
          <a:p>
            <a:r>
              <a:rPr lang="en-US" sz="1400" dirty="0"/>
              <a:t>The Holy Bible is a collection of writings that includes 66 books in English editions. The Bible consists of two parts, the Old Testament and New Testament. The word testament means covenant. The Old Testament includes 39 books, and the New Testament includes 27 books.</a:t>
            </a:r>
          </a:p>
          <a:p>
            <a:endParaRPr lang="en-US" sz="1400" dirty="0"/>
          </a:p>
          <a:p>
            <a:r>
              <a:rPr lang="en-US" sz="1400" dirty="0"/>
              <a:t>These 66 books were written over approximately 1,400 years by 40 different authors in Hebrew, Aramaic, and Greek. The Old Testament writings were affirmed by Jewish leaders, and moreover, by Jesus Christ.</a:t>
            </a:r>
            <a:r>
              <a:rPr lang="en-US" sz="1400" baseline="30000" dirty="0"/>
              <a:t>1</a:t>
            </a:r>
            <a:r>
              <a:rPr lang="en-US" sz="1400" dirty="0"/>
              <a:t> The New Testament writings were confirmed by early church leaders. The 66 books of the Bible are the inspired words of God that are used to make and mature disciples of the One true God through Jesus Christ, his Son (</a:t>
            </a:r>
            <a:r>
              <a:rPr lang="en-US" sz="1400" dirty="0">
                <a:hlinkClick r:id="rId2"/>
              </a:rPr>
              <a:t>Matthew 28:18-20</a:t>
            </a:r>
            <a:r>
              <a:rPr lang="en-US" sz="1400" dirty="0"/>
              <a:t>, </a:t>
            </a:r>
            <a:r>
              <a:rPr lang="en-US" sz="1400" dirty="0">
                <a:hlinkClick r:id="rId3"/>
              </a:rPr>
              <a:t>2 Timothy 3:16-17</a:t>
            </a:r>
            <a:r>
              <a:rPr lang="en-US" sz="1400" dirty="0"/>
              <a:t>). The Bible was not created by mere human wisdom but was inspired by God (</a:t>
            </a:r>
            <a:r>
              <a:rPr lang="en-US" sz="1400" dirty="0">
                <a:hlinkClick r:id="rId4"/>
              </a:rPr>
              <a:t>2 Peter 1:20-21</a:t>
            </a:r>
            <a:r>
              <a:rPr lang="en-US" sz="1400" dirty="0"/>
              <a:t>), is interpreted by His Holy Spirit (</a:t>
            </a:r>
            <a:r>
              <a:rPr lang="en-US" sz="1400" dirty="0">
                <a:hlinkClick r:id="rId5"/>
              </a:rPr>
              <a:t>John 16:13</a:t>
            </a:r>
            <a:r>
              <a:rPr lang="en-US" sz="1400" dirty="0"/>
              <a:t>, </a:t>
            </a:r>
            <a:r>
              <a:rPr lang="en-US" sz="1400" dirty="0">
                <a:hlinkClick r:id="rId6"/>
              </a:rPr>
              <a:t>Matthew 23:8-10</a:t>
            </a:r>
            <a:r>
              <a:rPr lang="en-US" sz="1400" dirty="0"/>
              <a:t>), and will last forever (</a:t>
            </a:r>
            <a:r>
              <a:rPr lang="en-US" sz="1400" dirty="0">
                <a:hlinkClick r:id="rId7"/>
              </a:rPr>
              <a:t>Matthew 24:35</a:t>
            </a:r>
            <a:r>
              <a:rPr lang="en-US" sz="1400" dirty="0"/>
              <a:t>).</a:t>
            </a:r>
            <a:r>
              <a:rPr lang="en-US" sz="1400" baseline="30000" dirty="0"/>
              <a:t>2</a:t>
            </a:r>
          </a:p>
          <a:p>
            <a:endParaRPr lang="en-US" sz="1400" dirty="0"/>
          </a:p>
          <a:p>
            <a:r>
              <a:rPr lang="en-US" sz="1400" dirty="0"/>
              <a:t>If you do a phrase search on the Bible you will find the phrase "the word of the Lord" and "Thus says the Lord" more than 700 times.</a:t>
            </a:r>
            <a:r>
              <a:rPr lang="en-US" sz="1400" baseline="30000" dirty="0"/>
              <a:t>3</a:t>
            </a:r>
            <a:r>
              <a:rPr lang="en-US" sz="1400" dirty="0"/>
              <a:t> In addition, this book has given reasonable evidence to the claim of being God’s word by:​</a:t>
            </a:r>
          </a:p>
          <a:p>
            <a:endParaRPr lang="en-US" sz="1400" dirty="0"/>
          </a:p>
          <a:p>
            <a:pPr marL="742727" lvl="1" indent="-285664">
              <a:lnSpc>
                <a:spcPct val="110000"/>
              </a:lnSpc>
              <a:buFont typeface="Wingdings" panose="05000000000000000000" pitchFamily="2" charset="2"/>
              <a:buChar char="§"/>
            </a:pPr>
            <a:r>
              <a:rPr lang="en-US" sz="1400" dirty="0"/>
              <a:t>providing answers that conform with the reality we see around us.</a:t>
            </a:r>
          </a:p>
          <a:p>
            <a:pPr marL="742727" lvl="1" indent="-285664">
              <a:lnSpc>
                <a:spcPct val="110000"/>
              </a:lnSpc>
              <a:buFont typeface="Wingdings" panose="05000000000000000000" pitchFamily="2" charset="2"/>
              <a:buChar char="§"/>
            </a:pPr>
            <a:r>
              <a:rPr lang="en-US" sz="1400" dirty="0"/>
              <a:t>being a reliable collection of historical documents.</a:t>
            </a:r>
          </a:p>
          <a:p>
            <a:pPr marL="742727" lvl="1" indent="-285664">
              <a:lnSpc>
                <a:spcPct val="110000"/>
              </a:lnSpc>
              <a:buFont typeface="Wingdings" panose="05000000000000000000" pitchFamily="2" charset="2"/>
              <a:buChar char="§"/>
            </a:pPr>
            <a:r>
              <a:rPr lang="en-US" sz="1400" dirty="0"/>
              <a:t>containing eyewitness accounts that were written during the lifetimes of other eyewitnesses. </a:t>
            </a:r>
          </a:p>
          <a:p>
            <a:pPr marL="742727" lvl="1" indent="-285664">
              <a:lnSpc>
                <a:spcPct val="110000"/>
              </a:lnSpc>
              <a:buFont typeface="Wingdings" panose="05000000000000000000" pitchFamily="2" charset="2"/>
              <a:buChar char="§"/>
            </a:pPr>
            <a:r>
              <a:rPr lang="en-US" sz="1400" dirty="0"/>
              <a:t>recording supernatural events that took place in fulfillment of specific prophecies.</a:t>
            </a:r>
            <a:r>
              <a:rPr lang="en-US" sz="1400" baseline="30000" dirty="0"/>
              <a:t>4</a:t>
            </a:r>
          </a:p>
        </p:txBody>
      </p:sp>
      <p:sp>
        <p:nvSpPr>
          <p:cNvPr id="7" name="TextBox 6">
            <a:extLst>
              <a:ext uri="{FF2B5EF4-FFF2-40B4-BE49-F238E27FC236}">
                <a16:creationId xmlns:a16="http://schemas.microsoft.com/office/drawing/2014/main" id="{9ECFA957-269B-2254-7E93-E5FF27AD4A70}"/>
              </a:ext>
            </a:extLst>
          </p:cNvPr>
          <p:cNvSpPr txBox="1"/>
          <p:nvPr/>
        </p:nvSpPr>
        <p:spPr>
          <a:xfrm>
            <a:off x="1229902" y="5715000"/>
            <a:ext cx="6184265" cy="923090"/>
          </a:xfrm>
          <a:prstGeom prst="rect">
            <a:avLst/>
          </a:prstGeom>
          <a:noFill/>
        </p:spPr>
        <p:txBody>
          <a:bodyPr wrap="square" rtlCol="0">
            <a:spAutoFit/>
          </a:bodyPr>
          <a:lstStyle/>
          <a:p>
            <a:r>
              <a:rPr lang="en-US" sz="900" b="1" dirty="0"/>
              <a:t>Notes:</a:t>
            </a:r>
          </a:p>
          <a:p>
            <a:r>
              <a:rPr lang="en-US" sz="1050" baseline="30000" dirty="0"/>
              <a:t>1 </a:t>
            </a:r>
            <a:r>
              <a:rPr lang="en-US" sz="900" dirty="0"/>
              <a:t>See Matthew 4:4-7, 12:3-5, Mark 7:6-7, 12:26-27, and Luke 19:46 for examples.</a:t>
            </a:r>
          </a:p>
          <a:p>
            <a:r>
              <a:rPr lang="en-US" sz="1050" baseline="30000" dirty="0"/>
              <a:t>2 </a:t>
            </a:r>
            <a:r>
              <a:rPr lang="en-US" sz="1050" baseline="30000" dirty="0">
                <a:hlinkClick r:id="rId8"/>
              </a:rPr>
              <a:t>“</a:t>
            </a:r>
            <a:r>
              <a:rPr lang="fr-FR" sz="900" dirty="0">
                <a:hlinkClick r:id="rId8"/>
              </a:rPr>
              <a:t>What are the Books of the Bible</a:t>
            </a:r>
            <a:r>
              <a:rPr lang="en-US" sz="900" dirty="0">
                <a:hlinkClick r:id="rId8"/>
              </a:rPr>
              <a:t>”, GotQuestions.org</a:t>
            </a:r>
            <a:endParaRPr lang="en-US" sz="900" dirty="0"/>
          </a:p>
          <a:p>
            <a:r>
              <a:rPr lang="en-US" sz="1050" baseline="30000" dirty="0"/>
              <a:t>3 </a:t>
            </a:r>
            <a:r>
              <a:rPr lang="en-US" sz="900" b="1" dirty="0">
                <a:hlinkClick r:id="rId9"/>
              </a:rPr>
              <a:t>Blue Letter Bible</a:t>
            </a:r>
            <a:endParaRPr lang="en-US" sz="900" dirty="0"/>
          </a:p>
          <a:p>
            <a:r>
              <a:rPr lang="en-US" sz="1050" baseline="30000" dirty="0"/>
              <a:t>4 </a:t>
            </a:r>
            <a:r>
              <a:rPr lang="en-US" sz="900" dirty="0"/>
              <a:t>Paraphrased from Voddie Baucham</a:t>
            </a:r>
          </a:p>
          <a:p>
            <a:endParaRPr lang="en-US" sz="900" dirty="0">
              <a:solidFill>
                <a:schemeClr val="accent1">
                  <a:lumMod val="75000"/>
                </a:schemeClr>
              </a:solidFill>
            </a:endParaRPr>
          </a:p>
        </p:txBody>
      </p:sp>
    </p:spTree>
    <p:extLst>
      <p:ext uri="{BB962C8B-B14F-4D97-AF65-F5344CB8AC3E}">
        <p14:creationId xmlns:p14="http://schemas.microsoft.com/office/powerpoint/2010/main" val="376445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995A7-794C-3DCB-E760-E2933D542E0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E1E9F4FA-4F9C-366A-EF91-5862AFBD92AF}"/>
              </a:ext>
            </a:extLst>
          </p:cNvPr>
          <p:cNvSpPr>
            <a:spLocks noGrp="1"/>
          </p:cNvSpPr>
          <p:nvPr>
            <p:ph type="title"/>
          </p:nvPr>
        </p:nvSpPr>
        <p:spPr>
          <a:xfrm>
            <a:off x="9763970" y="42705"/>
            <a:ext cx="1325397" cy="447822"/>
          </a:xfrm>
        </p:spPr>
        <p:txBody>
          <a:bodyPr>
            <a:normAutofit fontScale="90000"/>
          </a:bodyPr>
          <a:lstStyle/>
          <a:p>
            <a:br>
              <a:rPr lang="en-US" sz="1798" b="1" spc="700" dirty="0"/>
            </a:br>
            <a:r>
              <a:rPr lang="en-US" sz="1799" b="1" dirty="0">
                <a:latin typeface="Calibri" panose="020F0502020204030204" pitchFamily="34" charset="0"/>
                <a:ea typeface="Calibri" panose="020F0502020204030204" pitchFamily="34" charset="0"/>
                <a:cs typeface="Calibri" panose="020F0502020204030204" pitchFamily="34" charset="0"/>
              </a:rPr>
              <a:t>KEY EVENTS</a:t>
            </a:r>
            <a:endParaRPr lang="en-US" sz="1799" b="1" spc="700" dirty="0"/>
          </a:p>
        </p:txBody>
      </p:sp>
      <p:sp>
        <p:nvSpPr>
          <p:cNvPr id="6" name="Slide Number Placeholder 5">
            <a:extLst>
              <a:ext uri="{FF2B5EF4-FFF2-40B4-BE49-F238E27FC236}">
                <a16:creationId xmlns:a16="http://schemas.microsoft.com/office/drawing/2014/main" id="{B4727F25-FC33-F812-F89D-017C5B88425E}"/>
              </a:ext>
            </a:extLst>
          </p:cNvPr>
          <p:cNvSpPr>
            <a:spLocks noGrp="1"/>
          </p:cNvSpPr>
          <p:nvPr>
            <p:ph type="sldNum" sz="quarter" idx="12"/>
          </p:nvPr>
        </p:nvSpPr>
        <p:spPr>
          <a:xfrm>
            <a:off x="476072" y="6360594"/>
            <a:ext cx="514270" cy="364935"/>
          </a:xfrm>
        </p:spPr>
        <p:txBody>
          <a:bodyPr/>
          <a:lstStyle/>
          <a:p>
            <a:fld id="{C01389E6-C847-4AD0-B56D-D205B2EAB1EE}" type="slidenum">
              <a:rPr lang="en-US" smtClean="0"/>
              <a:t>20</a:t>
            </a:fld>
            <a:endParaRPr lang="en-US" dirty="0"/>
          </a:p>
        </p:txBody>
      </p:sp>
      <p:pic>
        <p:nvPicPr>
          <p:cNvPr id="7" name="Picture 6">
            <a:extLst>
              <a:ext uri="{FF2B5EF4-FFF2-40B4-BE49-F238E27FC236}">
                <a16:creationId xmlns:a16="http://schemas.microsoft.com/office/drawing/2014/main" id="{F3F913B1-218E-F392-9B10-5131F9384A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798215" y="487217"/>
            <a:ext cx="1076045" cy="1237928"/>
          </a:xfrm>
          <a:prstGeom prst="rect">
            <a:avLst/>
          </a:prstGeom>
        </p:spPr>
      </p:pic>
      <p:sp>
        <p:nvSpPr>
          <p:cNvPr id="8" name="Arrow: Right 7">
            <a:extLst>
              <a:ext uri="{FF2B5EF4-FFF2-40B4-BE49-F238E27FC236}">
                <a16:creationId xmlns:a16="http://schemas.microsoft.com/office/drawing/2014/main" id="{B838E0BD-22D7-635E-8337-F4BE81A8DF09}"/>
              </a:ext>
            </a:extLst>
          </p:cNvPr>
          <p:cNvSpPr/>
          <p:nvPr/>
        </p:nvSpPr>
        <p:spPr>
          <a:xfrm>
            <a:off x="2029510" y="1007509"/>
            <a:ext cx="7656268" cy="544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pic>
        <p:nvPicPr>
          <p:cNvPr id="9" name="Picture 8">
            <a:extLst>
              <a:ext uri="{FF2B5EF4-FFF2-40B4-BE49-F238E27FC236}">
                <a16:creationId xmlns:a16="http://schemas.microsoft.com/office/drawing/2014/main" id="{53D34FC3-59BC-BB35-03D6-F174D652D7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0568" y="574896"/>
            <a:ext cx="1066522" cy="1199837"/>
          </a:xfrm>
          <a:prstGeom prst="rect">
            <a:avLst/>
          </a:prstGeom>
        </p:spPr>
      </p:pic>
      <p:sp>
        <p:nvSpPr>
          <p:cNvPr id="12" name="Title 1">
            <a:extLst>
              <a:ext uri="{FF2B5EF4-FFF2-40B4-BE49-F238E27FC236}">
                <a16:creationId xmlns:a16="http://schemas.microsoft.com/office/drawing/2014/main" id="{B8A407D1-100B-EECB-DB63-F69CF8435CFB}"/>
              </a:ext>
            </a:extLst>
          </p:cNvPr>
          <p:cNvSpPr txBox="1">
            <a:spLocks/>
          </p:cNvSpPr>
          <p:nvPr/>
        </p:nvSpPr>
        <p:spPr>
          <a:xfrm>
            <a:off x="880569" y="253105"/>
            <a:ext cx="1998460" cy="321792"/>
          </a:xfrm>
          <a:prstGeom prst="rect">
            <a:avLst/>
          </a:prstGeom>
        </p:spPr>
        <p:txBody>
          <a:bodyPr vert="horz" lIns="91392" tIns="45696" rIns="91392" bIns="4569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600" b="1" cap="all" dirty="0">
                <a:solidFill>
                  <a:schemeClr val="bg1"/>
                </a:solidFill>
                <a:latin typeface="Calibri" panose="020F0502020204030204" pitchFamily="34" charset="0"/>
                <a:ea typeface="Calibri" panose="020F0502020204030204" pitchFamily="34" charset="0"/>
                <a:cs typeface="Calibri" panose="020F0502020204030204" pitchFamily="34" charset="0"/>
              </a:rPr>
              <a:t>GOD’s TIMELINE </a:t>
            </a:r>
          </a:p>
        </p:txBody>
      </p:sp>
      <p:pic>
        <p:nvPicPr>
          <p:cNvPr id="24" name="Picture 23">
            <a:extLst>
              <a:ext uri="{FF2B5EF4-FFF2-40B4-BE49-F238E27FC236}">
                <a16:creationId xmlns:a16="http://schemas.microsoft.com/office/drawing/2014/main" id="{EBACCF23-1748-55E2-7FCE-C9DC6392BE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16608" y="253105"/>
            <a:ext cx="2620597" cy="6167545"/>
          </a:xfrm>
          <a:prstGeom prst="rect">
            <a:avLst/>
          </a:prstGeom>
        </p:spPr>
      </p:pic>
      <p:cxnSp>
        <p:nvCxnSpPr>
          <p:cNvPr id="15" name="Straight Arrow Connector 14">
            <a:extLst>
              <a:ext uri="{FF2B5EF4-FFF2-40B4-BE49-F238E27FC236}">
                <a16:creationId xmlns:a16="http://schemas.microsoft.com/office/drawing/2014/main" id="{E609A96E-3809-31AD-C71E-79043A30FFD3}"/>
              </a:ext>
            </a:extLst>
          </p:cNvPr>
          <p:cNvCxnSpPr>
            <a:cxnSpLocks/>
          </p:cNvCxnSpPr>
          <p:nvPr/>
        </p:nvCxnSpPr>
        <p:spPr>
          <a:xfrm flipV="1">
            <a:off x="2879028" y="1519400"/>
            <a:ext cx="3191247" cy="252581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37600C8-C6A1-06D3-DE15-ADD957261633}"/>
              </a:ext>
            </a:extLst>
          </p:cNvPr>
          <p:cNvCxnSpPr>
            <a:cxnSpLocks/>
          </p:cNvCxnSpPr>
          <p:nvPr/>
        </p:nvCxnSpPr>
        <p:spPr>
          <a:xfrm>
            <a:off x="3379198" y="3696164"/>
            <a:ext cx="2118165" cy="1171413"/>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16B6C03-DC9A-8D57-3DD4-A79D1F589CE8}"/>
              </a:ext>
            </a:extLst>
          </p:cNvPr>
          <p:cNvPicPr>
            <a:picLocks noChangeAspect="1"/>
          </p:cNvPicPr>
          <p:nvPr/>
        </p:nvPicPr>
        <p:blipFill>
          <a:blip r:embed="rId5"/>
          <a:stretch>
            <a:fillRect/>
          </a:stretch>
        </p:blipFill>
        <p:spPr>
          <a:xfrm>
            <a:off x="8661517" y="2341926"/>
            <a:ext cx="3061219" cy="3913209"/>
          </a:xfrm>
          <a:prstGeom prst="rect">
            <a:avLst/>
          </a:prstGeom>
        </p:spPr>
      </p:pic>
      <p:sp>
        <p:nvSpPr>
          <p:cNvPr id="10" name="TextBox 9">
            <a:extLst>
              <a:ext uri="{FF2B5EF4-FFF2-40B4-BE49-F238E27FC236}">
                <a16:creationId xmlns:a16="http://schemas.microsoft.com/office/drawing/2014/main" id="{9F20AF2C-9A77-DA47-C93A-A4414404D0E8}"/>
              </a:ext>
            </a:extLst>
          </p:cNvPr>
          <p:cNvSpPr txBox="1"/>
          <p:nvPr/>
        </p:nvSpPr>
        <p:spPr>
          <a:xfrm>
            <a:off x="8661517" y="2123830"/>
            <a:ext cx="2309695" cy="261610"/>
          </a:xfrm>
          <a:prstGeom prst="rect">
            <a:avLst/>
          </a:prstGeom>
          <a:noFill/>
        </p:spPr>
        <p:txBody>
          <a:bodyPr wrap="square" rtlCol="0">
            <a:spAutoFit/>
          </a:bodyPr>
          <a:lstStyle/>
          <a:p>
            <a:r>
              <a:rPr lang="en-US" sz="1100" dirty="0">
                <a:hlinkClick r:id="rId6"/>
              </a:rPr>
              <a:t>Numbers 24:15-20</a:t>
            </a:r>
            <a:endParaRPr lang="en-US" sz="1100" dirty="0"/>
          </a:p>
        </p:txBody>
      </p:sp>
      <p:cxnSp>
        <p:nvCxnSpPr>
          <p:cNvPr id="16" name="Straight Arrow Connector 15">
            <a:extLst>
              <a:ext uri="{FF2B5EF4-FFF2-40B4-BE49-F238E27FC236}">
                <a16:creationId xmlns:a16="http://schemas.microsoft.com/office/drawing/2014/main" id="{05399826-A625-897B-626C-213FE5ECEB53}"/>
              </a:ext>
            </a:extLst>
          </p:cNvPr>
          <p:cNvCxnSpPr>
            <a:cxnSpLocks/>
          </p:cNvCxnSpPr>
          <p:nvPr/>
        </p:nvCxnSpPr>
        <p:spPr>
          <a:xfrm flipH="1" flipV="1">
            <a:off x="7313612" y="1636840"/>
            <a:ext cx="1615568" cy="2521145"/>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C5996ED-ACCF-C138-E286-84E79ED6DABB}"/>
              </a:ext>
            </a:extLst>
          </p:cNvPr>
          <p:cNvCxnSpPr>
            <a:cxnSpLocks/>
          </p:cNvCxnSpPr>
          <p:nvPr/>
        </p:nvCxnSpPr>
        <p:spPr>
          <a:xfrm flipH="1">
            <a:off x="7298273" y="4242654"/>
            <a:ext cx="1630907" cy="329346"/>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FC66F8F7-F123-887A-A681-83C643E259B7}"/>
              </a:ext>
            </a:extLst>
          </p:cNvPr>
          <p:cNvPicPr>
            <a:picLocks noChangeAspect="1"/>
          </p:cNvPicPr>
          <p:nvPr/>
        </p:nvPicPr>
        <p:blipFill>
          <a:blip r:embed="rId7"/>
          <a:stretch>
            <a:fillRect/>
          </a:stretch>
        </p:blipFill>
        <p:spPr>
          <a:xfrm>
            <a:off x="685012" y="2096140"/>
            <a:ext cx="2664945" cy="4294623"/>
          </a:xfrm>
          <a:prstGeom prst="rect">
            <a:avLst/>
          </a:prstGeom>
        </p:spPr>
      </p:pic>
      <p:sp>
        <p:nvSpPr>
          <p:cNvPr id="26" name="TextBox 25">
            <a:extLst>
              <a:ext uri="{FF2B5EF4-FFF2-40B4-BE49-F238E27FC236}">
                <a16:creationId xmlns:a16="http://schemas.microsoft.com/office/drawing/2014/main" id="{ECEE1ED6-CB80-995B-23B3-6B389EFD5FA9}"/>
              </a:ext>
            </a:extLst>
          </p:cNvPr>
          <p:cNvSpPr txBox="1"/>
          <p:nvPr/>
        </p:nvSpPr>
        <p:spPr>
          <a:xfrm>
            <a:off x="685012" y="1868103"/>
            <a:ext cx="2309695" cy="261610"/>
          </a:xfrm>
          <a:prstGeom prst="rect">
            <a:avLst/>
          </a:prstGeom>
          <a:noFill/>
        </p:spPr>
        <p:txBody>
          <a:bodyPr wrap="square" rtlCol="0">
            <a:spAutoFit/>
          </a:bodyPr>
          <a:lstStyle/>
          <a:p>
            <a:r>
              <a:rPr lang="en-US" sz="1100" dirty="0">
                <a:hlinkClick r:id="rId8"/>
              </a:rPr>
              <a:t>Numbers 23:18-24</a:t>
            </a:r>
            <a:endParaRPr lang="en-US" sz="1100" dirty="0"/>
          </a:p>
        </p:txBody>
      </p:sp>
    </p:spTree>
    <p:extLst>
      <p:ext uri="{BB962C8B-B14F-4D97-AF65-F5344CB8AC3E}">
        <p14:creationId xmlns:p14="http://schemas.microsoft.com/office/powerpoint/2010/main" val="246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912488-B527-4AEC-9F45-54B5D0E1432C}"/>
              </a:ext>
            </a:extLst>
          </p:cNvPr>
          <p:cNvSpPr>
            <a:spLocks noGrp="1"/>
          </p:cNvSpPr>
          <p:nvPr>
            <p:ph type="title"/>
          </p:nvPr>
        </p:nvSpPr>
        <p:spPr>
          <a:xfrm>
            <a:off x="150812" y="1153572"/>
            <a:ext cx="3735409" cy="4461163"/>
          </a:xfrm>
        </p:spPr>
        <p:txBody>
          <a:bodyPr>
            <a:normAutofit/>
          </a:bodyPr>
          <a:lstStyle/>
          <a:p>
            <a:r>
              <a:rPr lang="en-US" dirty="0">
                <a:solidFill>
                  <a:srgbClr val="FFFFFF"/>
                </a:solidFill>
              </a:rPr>
              <a:t>Easy to Miss Principles and Facts from Numbers</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C0D5843-CC9B-4D6A-B21A-2DCD411E30DF}"/>
              </a:ext>
            </a:extLst>
          </p:cNvPr>
          <p:cNvSpPr>
            <a:spLocks noGrp="1"/>
          </p:cNvSpPr>
          <p:nvPr>
            <p:ph idx="1"/>
          </p:nvPr>
        </p:nvSpPr>
        <p:spPr>
          <a:xfrm>
            <a:off x="4446149" y="304800"/>
            <a:ext cx="7058463" cy="6324600"/>
          </a:xfrm>
        </p:spPr>
        <p:txBody>
          <a:bodyPr anchor="ctr">
            <a:normAutofit lnSpcReduction="10000"/>
          </a:bodyPr>
          <a:lstStyle/>
          <a:p>
            <a:r>
              <a:rPr lang="en-US" sz="1800" dirty="0"/>
              <a:t>Levites, who were taken in place of the firstborn males of Israel, served 20 – 25 years and then </a:t>
            </a:r>
            <a:r>
              <a:rPr lang="en-US" sz="1800" i="1" dirty="0"/>
              <a:t>retired</a:t>
            </a:r>
            <a:r>
              <a:rPr lang="en-US" sz="1800" dirty="0"/>
              <a:t>. The priest, those in charge of the holy items, started service at age 30, and those in charge of the tent items started service at age 25 (Numbers 4:1-4 and 8:15-26).</a:t>
            </a:r>
          </a:p>
          <a:p>
            <a:r>
              <a:rPr lang="en-US" sz="1800" dirty="0"/>
              <a:t>Atonement could be made for unintentional sin but not defiant rebellion (Numbers 15:22-31, Hebrews 10:26-31).</a:t>
            </a:r>
          </a:p>
          <a:p>
            <a:r>
              <a:rPr lang="en-US" sz="1800" dirty="0"/>
              <a:t>We discover that the Nephilim (giants of Genesis 6</a:t>
            </a:r>
            <a:r>
              <a:rPr lang="en-US" sz="1800" dirty="0">
                <a:sym typeface="Wingdings" panose="05000000000000000000" pitchFamily="2" charset="2"/>
              </a:rPr>
              <a:t>:4) were descendants of a man named Anak (Numbers 13:22-28).</a:t>
            </a:r>
            <a:endParaRPr lang="en-US" sz="1800" dirty="0"/>
          </a:p>
          <a:p>
            <a:r>
              <a:rPr lang="en-US" sz="1800" dirty="0"/>
              <a:t>Even though the priests and other Levites had no inheritance of a territory within the Promised Land, God made provisions for them from the best of the land within the territories of the other tribes.</a:t>
            </a:r>
          </a:p>
          <a:p>
            <a:pPr lvl="1">
              <a:lnSpc>
                <a:spcPct val="120000"/>
              </a:lnSpc>
              <a:buFont typeface="Courier New" panose="02070309020205020404" pitchFamily="49" charset="0"/>
              <a:buChar char="o"/>
            </a:pPr>
            <a:r>
              <a:rPr lang="en-US" sz="1400" dirty="0"/>
              <a:t>Any offering given by the congregation that was not a burnt offering was food for the priest who received it (Numbers 5:9-10, 18:8-19).</a:t>
            </a:r>
          </a:p>
          <a:p>
            <a:pPr lvl="1">
              <a:lnSpc>
                <a:spcPct val="120000"/>
              </a:lnSpc>
              <a:buFont typeface="Courier New" panose="02070309020205020404" pitchFamily="49" charset="0"/>
              <a:buChar char="o"/>
            </a:pPr>
            <a:r>
              <a:rPr lang="en-US" sz="1400" dirty="0"/>
              <a:t>The Tithe of Leviticus that was holy and given to the Lord (Leviticus 27:30-34) was to go to the Levites for their service in the tabernacle (Numbers 18:21-26).</a:t>
            </a:r>
          </a:p>
          <a:p>
            <a:pPr lvl="1">
              <a:lnSpc>
                <a:spcPct val="120000"/>
              </a:lnSpc>
              <a:buFont typeface="Courier New" panose="02070309020205020404" pitchFamily="49" charset="0"/>
              <a:buChar char="o"/>
            </a:pPr>
            <a:r>
              <a:rPr lang="en-US" sz="1400" dirty="0"/>
              <a:t>The Levites were to give a tithe of their Tithe to the priests (Numbers 18:26).</a:t>
            </a:r>
          </a:p>
          <a:p>
            <a:pPr lvl="1">
              <a:lnSpc>
                <a:spcPct val="120000"/>
              </a:lnSpc>
              <a:buFont typeface="Courier New" panose="02070309020205020404" pitchFamily="49" charset="0"/>
              <a:buChar char="o"/>
            </a:pPr>
            <a:r>
              <a:rPr lang="en-US" sz="1400" dirty="0"/>
              <a:t>Also, 48 cities from the inheritance of the tribes with their pasturelands plus six cities of refuge were to be given to the Levites (Numbers 35:1-8).</a:t>
            </a:r>
          </a:p>
          <a:p>
            <a:r>
              <a:rPr lang="en-US" sz="1800" dirty="0"/>
              <a:t>God’s wisdom in the equitable distribution of the spoils of war is ingenious (Numbers 31:25-31).</a:t>
            </a:r>
          </a:p>
          <a:p>
            <a:r>
              <a:rPr lang="en-US" sz="1800" dirty="0"/>
              <a:t>Daughters were allowed to inherit when a man had no sons. They were to marry within their tribe to keep the inheritance within the tribe (Numbers 36).</a:t>
            </a:r>
          </a:p>
        </p:txBody>
      </p:sp>
      <p:sp>
        <p:nvSpPr>
          <p:cNvPr id="5" name="Slide Number Placeholder 4">
            <a:extLst>
              <a:ext uri="{FF2B5EF4-FFF2-40B4-BE49-F238E27FC236}">
                <a16:creationId xmlns:a16="http://schemas.microsoft.com/office/drawing/2014/main" id="{06BE2B48-F190-4974-BAA8-1319C5840FFF}"/>
              </a:ext>
            </a:extLst>
          </p:cNvPr>
          <p:cNvSpPr>
            <a:spLocks noGrp="1"/>
          </p:cNvSpPr>
          <p:nvPr>
            <p:ph type="sldNum" sz="quarter" idx="12"/>
          </p:nvPr>
        </p:nvSpPr>
        <p:spPr>
          <a:xfrm>
            <a:off x="9539079" y="6356350"/>
            <a:ext cx="1811763" cy="365125"/>
          </a:xfrm>
        </p:spPr>
        <p:txBody>
          <a:bodyPr>
            <a:normAutofit/>
          </a:bodyPr>
          <a:lstStyle/>
          <a:p>
            <a:pPr>
              <a:spcAft>
                <a:spcPts val="600"/>
              </a:spcAft>
            </a:pPr>
            <a:fld id="{EB37DED6-D4C7-42EE-AB49-D2E39E64FDE4}" type="slidenum">
              <a:rPr lang="en-US" smtClean="0"/>
              <a:pPr>
                <a:spcAft>
                  <a:spcPts val="600"/>
                </a:spcAft>
              </a:pPr>
              <a:t>21</a:t>
            </a:fld>
            <a:endParaRPr lang="en-US"/>
          </a:p>
        </p:txBody>
      </p:sp>
    </p:spTree>
    <p:extLst>
      <p:ext uri="{BB962C8B-B14F-4D97-AF65-F5344CB8AC3E}">
        <p14:creationId xmlns:p14="http://schemas.microsoft.com/office/powerpoint/2010/main" val="359842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7DD2E-BB31-55E2-CF52-F27233C13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67CF58-28DE-99CF-16C4-03344036AF6A}"/>
              </a:ext>
            </a:extLst>
          </p:cNvPr>
          <p:cNvSpPr>
            <a:spLocks noGrp="1"/>
          </p:cNvSpPr>
          <p:nvPr>
            <p:ph type="title"/>
          </p:nvPr>
        </p:nvSpPr>
        <p:spPr>
          <a:xfrm>
            <a:off x="1652932" y="264711"/>
            <a:ext cx="9364764" cy="624840"/>
          </a:xfrm>
        </p:spPr>
        <p:txBody>
          <a:bodyPr>
            <a:normAutofit/>
          </a:bodyPr>
          <a:lstStyle/>
          <a:p>
            <a:pPr algn="ctr"/>
            <a:r>
              <a:rPr lang="en-US" sz="3200" b="1" dirty="0">
                <a:solidFill>
                  <a:schemeClr val="accent1"/>
                </a:solidFill>
              </a:rPr>
              <a:t>Numbers: Summary</a:t>
            </a:r>
          </a:p>
        </p:txBody>
      </p:sp>
      <p:sp>
        <p:nvSpPr>
          <p:cNvPr id="3" name="Content Placeholder 2">
            <a:extLst>
              <a:ext uri="{FF2B5EF4-FFF2-40B4-BE49-F238E27FC236}">
                <a16:creationId xmlns:a16="http://schemas.microsoft.com/office/drawing/2014/main" id="{BA42F318-A7B7-F26D-2458-FC80F86BA12A}"/>
              </a:ext>
            </a:extLst>
          </p:cNvPr>
          <p:cNvSpPr>
            <a:spLocks noGrp="1"/>
          </p:cNvSpPr>
          <p:nvPr>
            <p:ph idx="1"/>
          </p:nvPr>
        </p:nvSpPr>
        <p:spPr>
          <a:xfrm>
            <a:off x="912812" y="990600"/>
            <a:ext cx="10363200" cy="5227320"/>
          </a:xfrm>
        </p:spPr>
        <p:txBody>
          <a:bodyPr anchor="t">
            <a:noAutofit/>
          </a:bodyPr>
          <a:lstStyle/>
          <a:p>
            <a:pPr marL="0" marR="0" indent="0">
              <a:lnSpc>
                <a:spcPct val="110000"/>
              </a:lnSpc>
              <a:spcBef>
                <a:spcPts val="0"/>
              </a:spcBef>
              <a:spcAft>
                <a:spcPts val="600"/>
              </a:spcAft>
              <a:buNone/>
            </a:pPr>
            <a:r>
              <a:rPr lang="en-US" sz="1100" b="1" dirty="0"/>
              <a:t>Brief Summary: </a:t>
            </a:r>
            <a:r>
              <a:rPr lang="en-US" sz="1100" dirty="0"/>
              <a:t>The book of Numbers gets its name from the numerous people, livestock, and items counted; most notably the numbering of the fighting men in censuses taken in the second and fortieth years of the Exodus (c. 1444 B.C. and 1405 B.C., respectively). However, the book is primarily about a holy God preparing to bring his people into the Promised Land, a holy and clean people to worship, serve, and represent Him to the nations. Most of the events of the book take place in the wilderness, primarily between the second and fortieth years of the wandering of the Israelites. The first 25 chapters of the book chronicle the experiences of the first generation of Israel in the wilderness, while the rest of the book describes the experiences of the second generation. The theme of obedience and rebellion followed by repentance and blessing runs through the entire book, as well as the entire Old Testament. The importance of the Book of Numbers is indicated by its being referred to in the New Testament many times. The Holy Spirit called special attention to Numbers in </a:t>
            </a:r>
            <a:r>
              <a:rPr lang="en-US" sz="1100" dirty="0">
                <a:hlinkClick r:id="rId2"/>
              </a:rPr>
              <a:t>1 Corinthians 10:1-12</a:t>
            </a:r>
            <a:r>
              <a:rPr lang="en-US" sz="1100" dirty="0"/>
              <a:t>. The words "all these things happened to them for examples" refers to the sin of the Israelites and God’s displeasure with them.</a:t>
            </a:r>
            <a:br>
              <a:rPr lang="en-US" sz="1100" dirty="0"/>
            </a:br>
            <a:br>
              <a:rPr lang="en-US" sz="1100" dirty="0"/>
            </a:br>
            <a:r>
              <a:rPr lang="en-US" sz="1100" dirty="0"/>
              <a:t>In </a:t>
            </a:r>
            <a:r>
              <a:rPr lang="en-US" sz="1100" dirty="0">
                <a:hlinkClick r:id="rId3"/>
              </a:rPr>
              <a:t>Romans 11:22</a:t>
            </a:r>
            <a:r>
              <a:rPr lang="en-US" sz="1100" dirty="0"/>
              <a:t>, Paul speaks about the “kindness and severity of God." That, in a nutshell, is the message of Numbers. The severity of God is seen in the death of the rebellious generation who had put God to the test ten times in the wilderness; these men never entered the Promised Land. The kindness of God is realized in the new generation. God protected, preserved, and provided for these people until they possessed the land. This reminds us of the justice and loving mercy of God, which are always in sovereign harmony.</a:t>
            </a:r>
          </a:p>
          <a:p>
            <a:pPr marL="0" indent="0">
              <a:lnSpc>
                <a:spcPct val="110000"/>
              </a:lnSpc>
              <a:spcBef>
                <a:spcPts val="0"/>
              </a:spcBef>
              <a:spcAft>
                <a:spcPts val="600"/>
              </a:spcAft>
              <a:buNone/>
            </a:pPr>
            <a:r>
              <a:rPr lang="en-US" sz="1100" dirty="0">
                <a:ea typeface="Calibri" panose="020F0502020204030204" pitchFamily="34" charset="0"/>
                <a:cs typeface="Times New Roman" panose="02020603050405020304" pitchFamily="18" charset="0"/>
              </a:rPr>
              <a:t>Even Moses was unable to enter the Promised Land at that time because He had disobeyed God and had not held God holy before the congregation at the Rock of </a:t>
            </a:r>
            <a:r>
              <a:rPr lang="en-US" sz="1100" dirty="0" err="1">
                <a:ea typeface="Calibri" panose="020F0502020204030204" pitchFamily="34" charset="0"/>
                <a:cs typeface="Times New Roman" panose="02020603050405020304" pitchFamily="18" charset="0"/>
              </a:rPr>
              <a:t>Meribah</a:t>
            </a:r>
            <a:r>
              <a:rPr lang="en-US" sz="1100" dirty="0">
                <a:ea typeface="Calibri" panose="020F0502020204030204" pitchFamily="34" charset="0"/>
                <a:cs typeface="Times New Roman" panose="02020603050405020304" pitchFamily="18" charset="0"/>
              </a:rPr>
              <a:t> (</a:t>
            </a:r>
            <a:r>
              <a:rPr lang="en-US" sz="1100" dirty="0">
                <a:ea typeface="Calibri" panose="020F0502020204030204" pitchFamily="34" charset="0"/>
                <a:cs typeface="Times New Roman" panose="02020603050405020304" pitchFamily="18" charset="0"/>
                <a:hlinkClick r:id="rId4"/>
              </a:rPr>
              <a:t>Numbers 20</a:t>
            </a:r>
            <a:r>
              <a:rPr lang="en-US" sz="1100" dirty="0">
                <a:ea typeface="Calibri" panose="020F0502020204030204" pitchFamily="34" charset="0"/>
                <a:cs typeface="Times New Roman" panose="02020603050405020304" pitchFamily="18" charset="0"/>
              </a:rPr>
              <a:t>). Instead, Joshua was commissioned to lead this next generation into the Land, and Moses only saw </a:t>
            </a:r>
            <a:r>
              <a:rPr lang="en-US" sz="1100" dirty="0"/>
              <a:t>the Land from afar before his death on Mount Nebo at 120 years old (</a:t>
            </a:r>
            <a:r>
              <a:rPr lang="en-US" sz="1100" dirty="0">
                <a:hlinkClick r:id="rId5"/>
              </a:rPr>
              <a:t>Deuteronomy 34:1–6</a:t>
            </a:r>
            <a:r>
              <a:rPr lang="en-US" sz="1100" dirty="0"/>
              <a:t>). Centuries later, however, Moses appeared to the disciples in the Promised Land on the Mount of Transfiguration with our Lord Jesus (</a:t>
            </a:r>
            <a:r>
              <a:rPr lang="en-US" sz="1100" dirty="0">
                <a:hlinkClick r:id="rId6"/>
              </a:rPr>
              <a:t>Matthew 17:3</a:t>
            </a:r>
            <a:r>
              <a:rPr lang="en-US" sz="1100" dirty="0"/>
              <a:t>) demonstrating God’s mercy, grace, and love toward him. </a:t>
            </a:r>
          </a:p>
          <a:p>
            <a:pPr marL="0" indent="0">
              <a:lnSpc>
                <a:spcPct val="110000"/>
              </a:lnSpc>
              <a:spcBef>
                <a:spcPts val="0"/>
              </a:spcBef>
              <a:spcAft>
                <a:spcPts val="600"/>
              </a:spcAft>
              <a:buNone/>
            </a:pPr>
            <a:r>
              <a:rPr lang="en-US" sz="1100" dirty="0">
                <a:ea typeface="Calibri" panose="020F0502020204030204" pitchFamily="34" charset="0"/>
                <a:cs typeface="Times New Roman" panose="02020603050405020304" pitchFamily="18" charset="0"/>
              </a:rPr>
              <a:t>Numbers demonstrates God as holy, slow to anger, but also the Judge who will not allow the guilty to go unpunished. In addition, this book exhibits God’s faithfulness to His covenant promise to Abraham, Isaac, and Israel; to bring their descendants into the Promised Land.</a:t>
            </a:r>
            <a:br>
              <a:rPr lang="en-US" sz="1100" dirty="0"/>
            </a:br>
            <a:br>
              <a:rPr lang="en-US" sz="1100" dirty="0"/>
            </a:br>
            <a:r>
              <a:rPr lang="en-US" sz="1100" b="1" dirty="0" err="1"/>
              <a:t>Foreshadowings</a:t>
            </a:r>
            <a:r>
              <a:rPr lang="en-US" sz="1100" b="1" dirty="0"/>
              <a:t>: </a:t>
            </a:r>
            <a:r>
              <a:rPr lang="en-US" sz="1100" dirty="0"/>
              <a:t>God’s demand for holiness in His people is completely and finally satisfied in Jesus Christ, who came to fulfill the Law on our behalf (</a:t>
            </a:r>
            <a:r>
              <a:rPr lang="en-US" sz="1100" dirty="0">
                <a:hlinkClick r:id="rId7"/>
              </a:rPr>
              <a:t>Matthew 5:17</a:t>
            </a:r>
            <a:r>
              <a:rPr lang="en-US" sz="1100" dirty="0"/>
              <a:t>). The concept of the promised Messiah pervades the book. The story in </a:t>
            </a:r>
            <a:r>
              <a:rPr lang="en-US" sz="1100" dirty="0">
                <a:hlinkClick r:id="rId8"/>
              </a:rPr>
              <a:t>Numbers 19</a:t>
            </a:r>
            <a:r>
              <a:rPr lang="en-US" sz="1100" dirty="0"/>
              <a:t> of the sacrifice of the red heifer “without defect or blemish” prefigures Christ, the Lamb of God without spot or blemish who was sacrificed for our sins. The image of the bronze snake lifted up on the pole to provide physical healing (</a:t>
            </a:r>
            <a:r>
              <a:rPr lang="en-US" sz="1100" dirty="0">
                <a:hlinkClick r:id="rId9"/>
              </a:rPr>
              <a:t>Numbers 21</a:t>
            </a:r>
            <a:r>
              <a:rPr lang="en-US" sz="1100" dirty="0"/>
              <a:t>) also prefigures the lifting up of Christ upon the cross and that those who trust in Christ’s work there will live spiritually and eternally (</a:t>
            </a:r>
            <a:r>
              <a:rPr lang="en-US" sz="1100" dirty="0">
                <a:ea typeface="Calibri" panose="020F0502020204030204" pitchFamily="34" charset="0"/>
                <a:cs typeface="Times New Roman" panose="02020603050405020304" pitchFamily="18" charset="0"/>
                <a:hlinkClick r:id="rId10"/>
              </a:rPr>
              <a:t>John 3:13-15</a:t>
            </a:r>
            <a:r>
              <a:rPr lang="en-US" sz="1100" dirty="0">
                <a:ea typeface="Calibri" panose="020F0502020204030204" pitchFamily="34" charset="0"/>
                <a:cs typeface="Times New Roman" panose="02020603050405020304" pitchFamily="18" charset="0"/>
              </a:rPr>
              <a:t>)</a:t>
            </a:r>
            <a:r>
              <a:rPr lang="en-US" sz="1100" dirty="0"/>
              <a:t>.</a:t>
            </a:r>
            <a:br>
              <a:rPr lang="en-US" sz="1100" dirty="0"/>
            </a:br>
            <a:br>
              <a:rPr lang="en-US" sz="1100" dirty="0"/>
            </a:br>
            <a:r>
              <a:rPr lang="en-US" sz="1100" dirty="0"/>
              <a:t>In </a:t>
            </a:r>
            <a:r>
              <a:rPr lang="en-US" sz="1100" dirty="0">
                <a:hlinkClick r:id="rId11"/>
              </a:rPr>
              <a:t>chapter 24</a:t>
            </a:r>
            <a:r>
              <a:rPr lang="en-US" sz="1100" dirty="0"/>
              <a:t>, Balaam’s fourth oracle speaks of the star and the scepter who is to rise out of Jacob. Here is a prophecy of Christ who is called the "morning star" in </a:t>
            </a:r>
            <a:r>
              <a:rPr lang="en-US" sz="1100" dirty="0">
                <a:hlinkClick r:id="rId12"/>
              </a:rPr>
              <a:t>Revelation 22:16</a:t>
            </a:r>
            <a:r>
              <a:rPr lang="en-US" sz="1100" dirty="0"/>
              <a:t> for His glory, brightness, and splendor, and for the light that comes by Him. He may also be called a scepter, that is, a scepter bearer, because of his royalty. He not only has the name of a king but is King of kings who will rule with a scepter of power, grace, mercy, and righteousness.</a:t>
            </a:r>
            <a:endParaRPr lang="en-US" sz="1100" dirty="0">
              <a:effectLs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22785DAC-3A4E-B5A7-03ED-45BCD1C9414B}"/>
              </a:ext>
            </a:extLst>
          </p:cNvPr>
          <p:cNvSpPr>
            <a:spLocks noGrp="1"/>
          </p:cNvSpPr>
          <p:nvPr>
            <p:ph type="sldNum" sz="quarter" idx="12"/>
          </p:nvPr>
        </p:nvSpPr>
        <p:spPr>
          <a:xfrm>
            <a:off x="9088814" y="6356350"/>
            <a:ext cx="1928882" cy="365125"/>
          </a:xfrm>
        </p:spPr>
        <p:txBody>
          <a:bodyPr>
            <a:normAutofit/>
          </a:bodyPr>
          <a:lstStyle/>
          <a:p>
            <a:pPr>
              <a:spcAft>
                <a:spcPts val="600"/>
              </a:spcAft>
            </a:pPr>
            <a:fld id="{DA60BA0E-20D0-4E7C-B286-26C960A6788F}" type="slidenum">
              <a:rPr lang="en-US">
                <a:solidFill>
                  <a:schemeClr val="tx1">
                    <a:alpha val="80000"/>
                  </a:schemeClr>
                </a:solidFill>
              </a:rPr>
              <a:pPr>
                <a:spcAft>
                  <a:spcPts val="600"/>
                </a:spcAft>
              </a:pPr>
              <a:t>22</a:t>
            </a:fld>
            <a:endParaRPr lang="en-US">
              <a:solidFill>
                <a:schemeClr val="tx1">
                  <a:alpha val="80000"/>
                </a:schemeClr>
              </a:solidFill>
            </a:endParaRPr>
          </a:p>
        </p:txBody>
      </p:sp>
    </p:spTree>
    <p:extLst>
      <p:ext uri="{BB962C8B-B14F-4D97-AF65-F5344CB8AC3E}">
        <p14:creationId xmlns:p14="http://schemas.microsoft.com/office/powerpoint/2010/main" val="92438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5655" cy="6858000"/>
            <a:chOff x="7467600" y="0"/>
            <a:chExt cx="4724400" cy="6858000"/>
          </a:xfrm>
        </p:grpSpPr>
        <p:sp>
          <p:nvSpPr>
            <p:cNvPr id="13" name="Rectangle 12">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67780"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080" y="990600"/>
            <a:ext cx="11274664"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ED48CC36-6C7B-4E96-947E-C2E4857A0D3D}"/>
              </a:ext>
            </a:extLst>
          </p:cNvPr>
          <p:cNvSpPr>
            <a:spLocks noGrp="1"/>
          </p:cNvSpPr>
          <p:nvPr>
            <p:ph type="title"/>
          </p:nvPr>
        </p:nvSpPr>
        <p:spPr>
          <a:xfrm>
            <a:off x="1142702" y="1676400"/>
            <a:ext cx="3809008" cy="3505200"/>
          </a:xfrm>
        </p:spPr>
        <p:txBody>
          <a:bodyPr anchor="ctr">
            <a:normAutofit/>
          </a:bodyPr>
          <a:lstStyle/>
          <a:p>
            <a:pPr algn="ctr"/>
            <a:r>
              <a:rPr lang="en-US" sz="4000" dirty="0">
                <a:solidFill>
                  <a:schemeClr val="accent4">
                    <a:lumMod val="75000"/>
                  </a:schemeClr>
                </a:solidFill>
              </a:rPr>
              <a:t>Digging Deeper: </a:t>
            </a:r>
            <a:r>
              <a:rPr lang="en-US" sz="3200" dirty="0">
                <a:solidFill>
                  <a:schemeClr val="accent4">
                    <a:lumMod val="75000"/>
                  </a:schemeClr>
                </a:solidFill>
              </a:rPr>
              <a:t>What Have We Learned About God</a:t>
            </a:r>
            <a:br>
              <a:rPr lang="en-US" sz="3200" dirty="0">
                <a:solidFill>
                  <a:schemeClr val="accent4">
                    <a:lumMod val="75000"/>
                  </a:schemeClr>
                </a:solidFill>
              </a:rPr>
            </a:br>
            <a:r>
              <a:rPr lang="en-US" sz="3200" dirty="0">
                <a:solidFill>
                  <a:schemeClr val="accent4">
                    <a:lumMod val="75000"/>
                  </a:schemeClr>
                </a:solidFill>
              </a:rPr>
              <a:t>from Genesis - Numbers</a:t>
            </a:r>
          </a:p>
        </p:txBody>
      </p:sp>
      <p:sp>
        <p:nvSpPr>
          <p:cNvPr id="5" name="Slide Number Placeholder 4">
            <a:extLst>
              <a:ext uri="{FF2B5EF4-FFF2-40B4-BE49-F238E27FC236}">
                <a16:creationId xmlns:a16="http://schemas.microsoft.com/office/drawing/2014/main" id="{CA714836-5B7D-4BC8-A195-834AD0038581}"/>
              </a:ext>
            </a:extLst>
          </p:cNvPr>
          <p:cNvSpPr>
            <a:spLocks noGrp="1"/>
          </p:cNvSpPr>
          <p:nvPr>
            <p:ph type="sldNum" sz="quarter" idx="12"/>
          </p:nvPr>
        </p:nvSpPr>
        <p:spPr>
          <a:xfrm>
            <a:off x="11046122" y="6400800"/>
            <a:ext cx="685622" cy="457200"/>
          </a:xfrm>
        </p:spPr>
        <p:txBody>
          <a:bodyPr anchor="ctr">
            <a:normAutofit/>
          </a:bodyPr>
          <a:lstStyle/>
          <a:p>
            <a:pPr>
              <a:spcAft>
                <a:spcPts val="600"/>
              </a:spcAft>
            </a:pPr>
            <a:fld id="{EB37DED6-D4C7-42EE-AB49-D2E39E64FDE4}" type="slidenum">
              <a:rPr lang="en-US" sz="1000">
                <a:solidFill>
                  <a:srgbClr val="000000">
                    <a:alpha val="70000"/>
                  </a:srgbClr>
                </a:solidFill>
              </a:rPr>
              <a:pPr>
                <a:spcAft>
                  <a:spcPts val="600"/>
                </a:spcAft>
              </a:pPr>
              <a:t>23</a:t>
            </a:fld>
            <a:endParaRPr lang="en-US" sz="1000">
              <a:solidFill>
                <a:srgbClr val="000000">
                  <a:alpha val="70000"/>
                </a:srgbClr>
              </a:solidFill>
            </a:endParaRPr>
          </a:p>
        </p:txBody>
      </p:sp>
      <p:sp>
        <p:nvSpPr>
          <p:cNvPr id="15" name="Text Placeholder 2">
            <a:extLst>
              <a:ext uri="{FF2B5EF4-FFF2-40B4-BE49-F238E27FC236}">
                <a16:creationId xmlns:a16="http://schemas.microsoft.com/office/drawing/2014/main" id="{B8A2CBC4-61BC-464C-88B9-F22C78AD4BB7}"/>
              </a:ext>
            </a:extLst>
          </p:cNvPr>
          <p:cNvSpPr txBox="1">
            <a:spLocks/>
          </p:cNvSpPr>
          <p:nvPr/>
        </p:nvSpPr>
        <p:spPr>
          <a:xfrm>
            <a:off x="5103812" y="1295400"/>
            <a:ext cx="5715000" cy="381000"/>
          </a:xfrm>
          <a:prstGeom prst="rect">
            <a:avLst/>
          </a:prstGeom>
        </p:spPr>
        <p:txBody>
          <a:bodyPr vert="horz" lIns="91440" tIns="45720" rIns="91440" bIns="45720" rtlCol="0" anchor="b">
            <a:normAutofit fontScale="85000" lnSpcReduction="200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dirty="0">
                <a:solidFill>
                  <a:srgbClr val="7030A0"/>
                </a:solidFill>
              </a:rPr>
              <a:t>God’s Attributes and Character	</a:t>
            </a:r>
          </a:p>
        </p:txBody>
      </p:sp>
      <p:sp>
        <p:nvSpPr>
          <p:cNvPr id="17" name="Content Placeholder 2">
            <a:extLst>
              <a:ext uri="{FF2B5EF4-FFF2-40B4-BE49-F238E27FC236}">
                <a16:creationId xmlns:a16="http://schemas.microsoft.com/office/drawing/2014/main" id="{E4F09BD3-A6F7-4690-BED5-59AB8624BB17}"/>
              </a:ext>
            </a:extLst>
          </p:cNvPr>
          <p:cNvSpPr txBox="1">
            <a:spLocks/>
          </p:cNvSpPr>
          <p:nvPr/>
        </p:nvSpPr>
        <p:spPr>
          <a:xfrm>
            <a:off x="5103812" y="1752600"/>
            <a:ext cx="2895600" cy="3962400"/>
          </a:xfrm>
          <a:prstGeom prst="rect">
            <a:avLst/>
          </a:prstGeom>
        </p:spPr>
        <p:txBody>
          <a:bodyPr vert="horz" lIns="91440" tIns="45720" rIns="91440" bIns="45720" rtlCol="0" anchor="t">
            <a:normAutofit fontScale="92500" lnSpcReduction="100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800" dirty="0">
                <a:solidFill>
                  <a:srgbClr val="7030A0"/>
                </a:solidFill>
              </a:rPr>
              <a:t>Creator</a:t>
            </a:r>
          </a:p>
          <a:p>
            <a:r>
              <a:rPr lang="en-US" sz="1800" dirty="0">
                <a:solidFill>
                  <a:srgbClr val="7030A0"/>
                </a:solidFill>
              </a:rPr>
              <a:t>Provider</a:t>
            </a:r>
          </a:p>
          <a:p>
            <a:r>
              <a:rPr lang="en-US" sz="1800" dirty="0">
                <a:solidFill>
                  <a:srgbClr val="7030A0"/>
                </a:solidFill>
              </a:rPr>
              <a:t>The Self-existing One (I AM WHO I AM)</a:t>
            </a:r>
          </a:p>
          <a:p>
            <a:r>
              <a:rPr lang="en-US" sz="1800" dirty="0">
                <a:solidFill>
                  <a:srgbClr val="7030A0"/>
                </a:solidFill>
              </a:rPr>
              <a:t>The God of Abraham, the God of Isaac, and the God of Jacob</a:t>
            </a:r>
          </a:p>
          <a:p>
            <a:r>
              <a:rPr lang="en-US" sz="1800" dirty="0">
                <a:solidFill>
                  <a:srgbClr val="7030A0"/>
                </a:solidFill>
              </a:rPr>
              <a:t>Powerful</a:t>
            </a:r>
          </a:p>
          <a:p>
            <a:r>
              <a:rPr lang="en-US" sz="1800" dirty="0">
                <a:solidFill>
                  <a:srgbClr val="7030A0"/>
                </a:solidFill>
              </a:rPr>
              <a:t>Power also displayed through his people</a:t>
            </a:r>
          </a:p>
          <a:p>
            <a:r>
              <a:rPr lang="en-US" sz="1800" dirty="0">
                <a:solidFill>
                  <a:srgbClr val="7030A0"/>
                </a:solidFill>
              </a:rPr>
              <a:t>He dwells with His People</a:t>
            </a:r>
          </a:p>
          <a:p>
            <a:r>
              <a:rPr lang="en-US" sz="1800" dirty="0">
                <a:solidFill>
                  <a:srgbClr val="7030A0"/>
                </a:solidFill>
              </a:rPr>
              <a:t>Holy</a:t>
            </a:r>
          </a:p>
          <a:p>
            <a:r>
              <a:rPr lang="en-US" sz="1800" dirty="0">
                <a:solidFill>
                  <a:srgbClr val="7030A0"/>
                </a:solidFill>
              </a:rPr>
              <a:t>Faithful</a:t>
            </a:r>
          </a:p>
          <a:p>
            <a:endParaRPr lang="en-US" sz="2000" dirty="0"/>
          </a:p>
        </p:txBody>
      </p:sp>
      <p:sp>
        <p:nvSpPr>
          <p:cNvPr id="19" name="Content Placeholder 2">
            <a:extLst>
              <a:ext uri="{FF2B5EF4-FFF2-40B4-BE49-F238E27FC236}">
                <a16:creationId xmlns:a16="http://schemas.microsoft.com/office/drawing/2014/main" id="{B1C7F183-5540-42CE-9207-170B81441F4A}"/>
              </a:ext>
            </a:extLst>
          </p:cNvPr>
          <p:cNvSpPr txBox="1">
            <a:spLocks/>
          </p:cNvSpPr>
          <p:nvPr/>
        </p:nvSpPr>
        <p:spPr>
          <a:xfrm>
            <a:off x="8227892" y="1752600"/>
            <a:ext cx="2994010" cy="3962400"/>
          </a:xfrm>
          <a:prstGeom prst="rect">
            <a:avLst/>
          </a:prstGeom>
        </p:spPr>
        <p:txBody>
          <a:bodyPr vert="horz" lIns="91440" tIns="45720" rIns="91440" bIns="45720" rtlCol="0" anchor="t">
            <a:normAutofit fontScale="92500" lnSpcReduction="100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800" dirty="0">
                <a:solidFill>
                  <a:srgbClr val="7030A0"/>
                </a:solidFill>
              </a:rPr>
              <a:t>A Warrior</a:t>
            </a:r>
          </a:p>
          <a:p>
            <a:r>
              <a:rPr lang="en-US" sz="1800" dirty="0">
                <a:solidFill>
                  <a:srgbClr val="7030A0"/>
                </a:solidFill>
              </a:rPr>
              <a:t>Just</a:t>
            </a:r>
          </a:p>
          <a:p>
            <a:r>
              <a:rPr lang="en-US" sz="1800" dirty="0">
                <a:solidFill>
                  <a:srgbClr val="7030A0"/>
                </a:solidFill>
              </a:rPr>
              <a:t>Has a Plan</a:t>
            </a:r>
          </a:p>
          <a:p>
            <a:r>
              <a:rPr lang="en-US" sz="1800" dirty="0">
                <a:solidFill>
                  <a:srgbClr val="7030A0"/>
                </a:solidFill>
              </a:rPr>
              <a:t>Sovereign</a:t>
            </a:r>
          </a:p>
          <a:p>
            <a:r>
              <a:rPr lang="en-US" sz="1800" dirty="0">
                <a:solidFill>
                  <a:srgbClr val="7030A0"/>
                </a:solidFill>
              </a:rPr>
              <a:t>Slow to anger</a:t>
            </a:r>
          </a:p>
          <a:p>
            <a:r>
              <a:rPr lang="en-US" sz="1900" dirty="0">
                <a:solidFill>
                  <a:srgbClr val="7030A0"/>
                </a:solidFill>
              </a:rPr>
              <a:t>Gracious</a:t>
            </a:r>
          </a:p>
          <a:p>
            <a:r>
              <a:rPr lang="en-US" sz="1900" dirty="0">
                <a:solidFill>
                  <a:srgbClr val="7030A0"/>
                </a:solidFill>
              </a:rPr>
              <a:t>Compassionate</a:t>
            </a:r>
          </a:p>
          <a:p>
            <a:r>
              <a:rPr lang="en-US" sz="1900" dirty="0">
                <a:solidFill>
                  <a:srgbClr val="7030A0"/>
                </a:solidFill>
              </a:rPr>
              <a:t>Abounding in loving-kindness</a:t>
            </a:r>
          </a:p>
          <a:p>
            <a:r>
              <a:rPr lang="en-US" sz="1900" dirty="0">
                <a:solidFill>
                  <a:srgbClr val="7030A0"/>
                </a:solidFill>
              </a:rPr>
              <a:t>Truthful</a:t>
            </a:r>
          </a:p>
          <a:p>
            <a:r>
              <a:rPr lang="en-US" sz="1900" dirty="0">
                <a:solidFill>
                  <a:srgbClr val="7030A0"/>
                </a:solidFill>
              </a:rPr>
              <a:t>Forgiving</a:t>
            </a:r>
          </a:p>
          <a:p>
            <a:r>
              <a:rPr lang="en-US" sz="1900" dirty="0">
                <a:solidFill>
                  <a:srgbClr val="7030A0"/>
                </a:solidFill>
              </a:rPr>
              <a:t>Punisher of the guilty</a:t>
            </a:r>
          </a:p>
          <a:p>
            <a:endParaRPr lang="en-US" sz="2000" dirty="0">
              <a:solidFill>
                <a:srgbClr val="7030A0"/>
              </a:solidFill>
            </a:endParaRPr>
          </a:p>
          <a:p>
            <a:endParaRPr lang="en-US" sz="2000" dirty="0"/>
          </a:p>
        </p:txBody>
      </p:sp>
    </p:spTree>
    <p:extLst>
      <p:ext uri="{BB962C8B-B14F-4D97-AF65-F5344CB8AC3E}">
        <p14:creationId xmlns:p14="http://schemas.microsoft.com/office/powerpoint/2010/main" val="3819982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67B3784-D4CA-40FE-90B2-D0E36428EBDF}"/>
              </a:ext>
            </a:extLst>
          </p:cNvPr>
          <p:cNvSpPr>
            <a:spLocks noGrp="1"/>
          </p:cNvSpPr>
          <p:nvPr>
            <p:ph idx="1"/>
          </p:nvPr>
        </p:nvSpPr>
        <p:spPr>
          <a:xfrm>
            <a:off x="539469" y="1160744"/>
            <a:ext cx="10376597" cy="3924249"/>
          </a:xfrm>
        </p:spPr>
        <p:txBody>
          <a:bodyPr>
            <a:normAutofit/>
          </a:bodyPr>
          <a:lstStyle/>
          <a:p>
            <a:pPr marL="0" indent="0">
              <a:buNone/>
            </a:pPr>
            <a:endParaRPr lang="en-US" sz="2000" dirty="0"/>
          </a:p>
          <a:p>
            <a:pPr marL="0" indent="0">
              <a:buNone/>
            </a:pPr>
            <a:r>
              <a:rPr lang="en-US" sz="1500" b="1" dirty="0"/>
              <a:t>Practical Application</a:t>
            </a:r>
            <a:r>
              <a:rPr lang="en-US" sz="1500" dirty="0"/>
              <a:t>: A major theological theme developed in the New Testament from Numbers is that sin and unbelief, especially rebellion, reap the judgment of God. First Corinthians specifically says—and </a:t>
            </a:r>
            <a:r>
              <a:rPr lang="en-US" sz="1500" dirty="0">
                <a:hlinkClick r:id="rId2"/>
              </a:rPr>
              <a:t>Hebrews 3:7— 4:13</a:t>
            </a:r>
            <a:r>
              <a:rPr lang="en-US" sz="1500" dirty="0"/>
              <a:t> strongly implies— that these events were written as examples for believers to observe and avoid. We are not to “set our hearts on evil things” (</a:t>
            </a:r>
            <a:r>
              <a:rPr lang="en-US" sz="1500" dirty="0">
                <a:hlinkClick r:id="rId3"/>
              </a:rPr>
              <a:t>1 Corinthians 10:6</a:t>
            </a:r>
            <a:r>
              <a:rPr lang="en-US" sz="1500" dirty="0"/>
              <a:t>), be sexually immoral (</a:t>
            </a:r>
            <a:r>
              <a:rPr lang="en-US" sz="1500" dirty="0">
                <a:hlinkClick r:id="rId4"/>
              </a:rPr>
              <a:t>1 Corinthians 10:8</a:t>
            </a:r>
            <a:r>
              <a:rPr lang="en-US" sz="1500" dirty="0"/>
              <a:t>), put God to the test (</a:t>
            </a:r>
            <a:r>
              <a:rPr lang="en-US" sz="1500" dirty="0">
                <a:hlinkClick r:id="rId5"/>
              </a:rPr>
              <a:t>1 Corinthians 10:9</a:t>
            </a:r>
            <a:r>
              <a:rPr lang="en-US" sz="1500" dirty="0"/>
              <a:t>), or grumble against God (</a:t>
            </a:r>
            <a:r>
              <a:rPr lang="en-US" sz="1500" dirty="0">
                <a:hlinkClick r:id="rId6"/>
              </a:rPr>
              <a:t>1 Corinthians 10:10</a:t>
            </a:r>
            <a:r>
              <a:rPr lang="en-US" sz="1500" dirty="0"/>
              <a:t>).</a:t>
            </a:r>
            <a:br>
              <a:rPr lang="en-US" sz="1500" dirty="0"/>
            </a:br>
            <a:br>
              <a:rPr lang="en-US" sz="1500" dirty="0"/>
            </a:br>
            <a:r>
              <a:rPr lang="en-US" sz="1500" dirty="0"/>
              <a:t>Just as the Israelites wandered in the wilderness 40 years because of their rebellion, so too does God sometimes allow us to wander away from Him and suffer loneliness and lack of blessings when we rebel against Him. As we read about Israel’s interactions with the Lord through their obedience (</a:t>
            </a:r>
            <a:r>
              <a:rPr lang="en-US" sz="1500" dirty="0">
                <a:hlinkClick r:id="rId7"/>
              </a:rPr>
              <a:t>Numbers 1-10</a:t>
            </a:r>
            <a:r>
              <a:rPr lang="en-US" sz="1500" dirty="0"/>
              <a:t>), disobedience (</a:t>
            </a:r>
            <a:r>
              <a:rPr lang="en-US" sz="1500" dirty="0">
                <a:hlinkClick r:id="rId8"/>
              </a:rPr>
              <a:t>Numbers 11-25</a:t>
            </a:r>
            <a:r>
              <a:rPr lang="en-US" sz="1500" dirty="0"/>
              <a:t>), and the renewed obedience of the second generation (</a:t>
            </a:r>
            <a:r>
              <a:rPr lang="en-US" sz="1500" dirty="0">
                <a:hlinkClick r:id="rId9"/>
              </a:rPr>
              <a:t>Numbers 26-36</a:t>
            </a:r>
            <a:r>
              <a:rPr lang="en-US" sz="1500" dirty="0"/>
              <a:t>), we are exhorted to walk in a manner pleasing to our Lord.</a:t>
            </a:r>
          </a:p>
          <a:p>
            <a:pPr marL="0" indent="0">
              <a:buNone/>
            </a:pPr>
            <a:r>
              <a:rPr lang="en-US" sz="1500" dirty="0"/>
              <a:t>God is faithful and just, and just as He protected, preserved, and provided for the Israelites, He will always also restore Christians to the place of blessing and intimate fellowship with Him when we repent and return to Him (</a:t>
            </a:r>
            <a:r>
              <a:rPr lang="en-US" sz="1500" dirty="0">
                <a:hlinkClick r:id="rId10"/>
              </a:rPr>
              <a:t>1 John 1:9</a:t>
            </a:r>
            <a:r>
              <a:rPr lang="en-US" sz="1500" dirty="0"/>
              <a:t>). Have you sinned and received the consequences of your rebellion? Take heart and remember Moses on the Mount of Transfiguration (</a:t>
            </a:r>
            <a:r>
              <a:rPr lang="en-US" sz="1500" dirty="0">
                <a:hlinkClick r:id="rId11"/>
              </a:rPr>
              <a:t>Matthew 17:3</a:t>
            </a:r>
            <a:r>
              <a:rPr lang="en-US" sz="1500" dirty="0"/>
              <a:t>). </a:t>
            </a:r>
          </a:p>
          <a:p>
            <a:pPr marL="0" indent="0">
              <a:buNone/>
            </a:pPr>
            <a:endParaRPr lang="en-US" sz="1500" dirty="0"/>
          </a:p>
        </p:txBody>
      </p:sp>
      <p:sp>
        <p:nvSpPr>
          <p:cNvPr id="34" name="Rectangle 3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9667" y="2120108"/>
            <a:ext cx="645368" cy="6452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6059" y="1343193"/>
            <a:ext cx="2532832" cy="1272700"/>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892" y="5103389"/>
            <a:ext cx="2017580" cy="1013796"/>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Rectangle 3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741" y="5728771"/>
            <a:ext cx="485578" cy="4854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6BD1897B-9C77-42FA-9876-500F68BE078A}"/>
              </a:ext>
            </a:extLst>
          </p:cNvPr>
          <p:cNvSpPr>
            <a:spLocks noGrp="1"/>
          </p:cNvSpPr>
          <p:nvPr>
            <p:ph type="sldNum" sz="quarter" idx="12"/>
          </p:nvPr>
        </p:nvSpPr>
        <p:spPr>
          <a:xfrm>
            <a:off x="8803039" y="6356350"/>
            <a:ext cx="2742486" cy="365125"/>
          </a:xfrm>
        </p:spPr>
        <p:txBody>
          <a:bodyPr>
            <a:normAutofit/>
          </a:bodyPr>
          <a:lstStyle/>
          <a:p>
            <a:pPr>
              <a:spcAft>
                <a:spcPts val="600"/>
              </a:spcAft>
            </a:pPr>
            <a:fld id="{EB37DED6-D4C7-42EE-AB49-D2E39E64FDE4}" type="slidenum">
              <a:rPr lang="en-US" smtClean="0"/>
              <a:pPr>
                <a:spcAft>
                  <a:spcPts val="600"/>
                </a:spcAft>
              </a:pPr>
              <a:t>24</a:t>
            </a:fld>
            <a:endParaRPr lang="en-US"/>
          </a:p>
        </p:txBody>
      </p:sp>
      <p:sp>
        <p:nvSpPr>
          <p:cNvPr id="6" name="Title 5">
            <a:extLst>
              <a:ext uri="{FF2B5EF4-FFF2-40B4-BE49-F238E27FC236}">
                <a16:creationId xmlns:a16="http://schemas.microsoft.com/office/drawing/2014/main" id="{03952B5C-A3FE-587D-881B-40DF9B894184}"/>
              </a:ext>
            </a:extLst>
          </p:cNvPr>
          <p:cNvSpPr>
            <a:spLocks noGrp="1"/>
          </p:cNvSpPr>
          <p:nvPr>
            <p:ph type="title"/>
          </p:nvPr>
        </p:nvSpPr>
        <p:spPr>
          <a:xfrm>
            <a:off x="837982" y="365126"/>
            <a:ext cx="10512862" cy="912571"/>
          </a:xfrm>
        </p:spPr>
        <p:txBody>
          <a:bodyPr/>
          <a:lstStyle/>
          <a:p>
            <a:r>
              <a:rPr lang="en-US" dirty="0"/>
              <a:t>Numbers: Practical Application</a:t>
            </a:r>
          </a:p>
        </p:txBody>
      </p:sp>
    </p:spTree>
    <p:extLst>
      <p:ext uri="{BB962C8B-B14F-4D97-AF65-F5344CB8AC3E}">
        <p14:creationId xmlns:p14="http://schemas.microsoft.com/office/powerpoint/2010/main" val="4019439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48800-ED98-3570-B100-489FA1EAA94F}"/>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B23338C0-F7F6-E649-2B5E-50D679BECD32}"/>
              </a:ext>
            </a:extLst>
          </p:cNvPr>
          <p:cNvSpPr>
            <a:spLocks noGrp="1"/>
          </p:cNvSpPr>
          <p:nvPr>
            <p:ph type="title"/>
          </p:nvPr>
        </p:nvSpPr>
        <p:spPr>
          <a:xfrm>
            <a:off x="1118605" y="77073"/>
            <a:ext cx="10154709" cy="1396636"/>
          </a:xfrm>
        </p:spPr>
        <p:txBody>
          <a:bodyPr/>
          <a:lstStyle/>
          <a:p>
            <a:r>
              <a:rPr lang="en-US" dirty="0"/>
              <a:t>Closing Prayer Verse</a:t>
            </a:r>
          </a:p>
        </p:txBody>
      </p:sp>
      <p:sp>
        <p:nvSpPr>
          <p:cNvPr id="11" name="Content Placeholder 2">
            <a:extLst>
              <a:ext uri="{FF2B5EF4-FFF2-40B4-BE49-F238E27FC236}">
                <a16:creationId xmlns:a16="http://schemas.microsoft.com/office/drawing/2014/main" id="{A473ABB7-18DF-1A63-67D3-26E8F91E7E00}"/>
              </a:ext>
            </a:extLst>
          </p:cNvPr>
          <p:cNvSpPr>
            <a:spLocks noGrp="1"/>
          </p:cNvSpPr>
          <p:nvPr>
            <p:ph sz="half" idx="1"/>
          </p:nvPr>
        </p:nvSpPr>
        <p:spPr>
          <a:xfrm>
            <a:off x="915748" y="2277067"/>
            <a:ext cx="5178664" cy="2285405"/>
          </a:xfrm>
        </p:spPr>
        <p:txBody>
          <a:bodyPr>
            <a:normAutofit/>
          </a:bodyPr>
          <a:lstStyle/>
          <a:p>
            <a:pPr marL="0" indent="0">
              <a:buNone/>
            </a:pPr>
            <a:endParaRPr lang="en-US" sz="1600" dirty="0"/>
          </a:p>
          <a:p>
            <a:pPr marL="0" indent="0">
              <a:buNone/>
            </a:pPr>
            <a:r>
              <a:rPr lang="en-US" sz="1600" dirty="0">
                <a:hlinkClick r:id="rId2"/>
              </a:rPr>
              <a:t>Numbers 12:6-8</a:t>
            </a:r>
            <a:r>
              <a:rPr lang="en-US" sz="1600" dirty="0"/>
              <a:t>, "When a prophet of the LORD is among you, I reveal myself to him in visions, I speak to him in dreams. But this is not true of my servant Moses; he is faithful in all my house. With him I speak face to face, clearly and not in riddles; he sees the form of the LORD. Why then were you not afraid to speak against my servant Moses?"</a:t>
            </a:r>
          </a:p>
          <a:p>
            <a:pPr marL="0" indent="0">
              <a:buNone/>
            </a:pPr>
            <a:endParaRPr lang="en-US" sz="1600" dirty="0"/>
          </a:p>
        </p:txBody>
      </p:sp>
      <p:pic>
        <p:nvPicPr>
          <p:cNvPr id="6" name="Content Placeholder 5" descr="Mountain at night">
            <a:extLst>
              <a:ext uri="{FF2B5EF4-FFF2-40B4-BE49-F238E27FC236}">
                <a16:creationId xmlns:a16="http://schemas.microsoft.com/office/drawing/2014/main" id="{F68C96B0-B9E8-7E78-147E-8B2E1BEB1E6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6297560" y="2277067"/>
            <a:ext cx="4975516" cy="3319601"/>
          </a:xfrm>
        </p:spPr>
      </p:pic>
      <p:sp>
        <p:nvSpPr>
          <p:cNvPr id="4" name="Slide Number Placeholder 3">
            <a:extLst>
              <a:ext uri="{FF2B5EF4-FFF2-40B4-BE49-F238E27FC236}">
                <a16:creationId xmlns:a16="http://schemas.microsoft.com/office/drawing/2014/main" id="{A90CC05F-CDCC-069E-5238-072FD0A11ECA}"/>
              </a:ext>
            </a:extLst>
          </p:cNvPr>
          <p:cNvSpPr>
            <a:spLocks noGrp="1"/>
          </p:cNvSpPr>
          <p:nvPr>
            <p:ph type="sldNum" sz="quarter" idx="12"/>
          </p:nvPr>
        </p:nvSpPr>
        <p:spPr>
          <a:xfrm>
            <a:off x="10166085" y="6400029"/>
            <a:ext cx="1107230" cy="320591"/>
          </a:xfrm>
        </p:spPr>
        <p:txBody>
          <a:bodyPr anchor="b">
            <a:normAutofit/>
          </a:bodyPr>
          <a:lstStyle/>
          <a:p>
            <a:pPr>
              <a:spcAft>
                <a:spcPts val="600"/>
              </a:spcAft>
            </a:pPr>
            <a:fld id="{DA60BA0E-20D0-4E7C-B286-26C960A6788F}" type="slidenum">
              <a:rPr lang="en-US" smtClean="0"/>
              <a:pPr>
                <a:spcAft>
                  <a:spcPts val="600"/>
                </a:spcAft>
              </a:pPr>
              <a:t>25</a:t>
            </a:fld>
            <a:endParaRPr lang="en-US" dirty="0"/>
          </a:p>
        </p:txBody>
      </p:sp>
    </p:spTree>
    <p:extLst>
      <p:ext uri="{BB962C8B-B14F-4D97-AF65-F5344CB8AC3E}">
        <p14:creationId xmlns:p14="http://schemas.microsoft.com/office/powerpoint/2010/main" val="157992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A85B-2AC6-4E29-B074-AB92F8FA9BB1}"/>
              </a:ext>
            </a:extLst>
          </p:cNvPr>
          <p:cNvSpPr>
            <a:spLocks noGrp="1"/>
          </p:cNvSpPr>
          <p:nvPr>
            <p:ph type="title"/>
          </p:nvPr>
        </p:nvSpPr>
        <p:spPr/>
        <p:txBody>
          <a:bodyPr>
            <a:normAutofit fontScale="90000"/>
          </a:bodyPr>
          <a:lstStyle/>
          <a:p>
            <a:r>
              <a:rPr lang="en-US" dirty="0">
                <a:solidFill>
                  <a:schemeClr val="accent4"/>
                </a:solidFill>
              </a:rPr>
              <a:t>Acknowledgements</a:t>
            </a:r>
            <a:endParaRPr lang="en-US" dirty="0"/>
          </a:p>
        </p:txBody>
      </p:sp>
      <p:pic>
        <p:nvPicPr>
          <p:cNvPr id="11" name="Picture Placeholder 10" descr="team work hand gesture">
            <a:extLst>
              <a:ext uri="{FF2B5EF4-FFF2-40B4-BE49-F238E27FC236}">
                <a16:creationId xmlns:a16="http://schemas.microsoft.com/office/drawing/2014/main" id="{41749033-B92E-4E63-82DE-801849DA2B1E}"/>
              </a:ext>
            </a:extLst>
          </p:cNvPr>
          <p:cNvPicPr>
            <a:picLocks noGrp="1" noChangeAspect="1"/>
          </p:cNvPicPr>
          <p:nvPr>
            <p:ph type="pic" sz="quarter" idx="13"/>
          </p:nvPr>
        </p:nvPicPr>
        <p:blipFill rotWithShape="1">
          <a:blip r:embed="rId2" cstate="screen">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E32AB0EB-0819-41F4-99E9-C02FA0DAF66D}"/>
              </a:ext>
            </a:extLst>
          </p:cNvPr>
          <p:cNvSpPr>
            <a:spLocks noGrp="1"/>
          </p:cNvSpPr>
          <p:nvPr>
            <p:ph idx="1"/>
          </p:nvPr>
        </p:nvSpPr>
        <p:spPr>
          <a:xfrm>
            <a:off x="5078349" y="1466756"/>
            <a:ext cx="6271150" cy="4496306"/>
          </a:xfrm>
        </p:spPr>
        <p:txBody>
          <a:bodyPr>
            <a:normAutofit/>
          </a:bodyPr>
          <a:lstStyle/>
          <a:p>
            <a:pPr marL="342797" indent="-342797">
              <a:buFont typeface="+mj-lt"/>
              <a:buAutoNum type="arabicPeriod"/>
            </a:pPr>
            <a:r>
              <a:rPr lang="en-US" b="1" dirty="0"/>
              <a:t>Background, Setting, Outlines, some Study Question answers, interpretative challenges, and some Summaries:</a:t>
            </a:r>
            <a:r>
              <a:rPr lang="en-US" dirty="0"/>
              <a:t> </a:t>
            </a:r>
            <a:r>
              <a:rPr lang="en-US" dirty="0">
                <a:solidFill>
                  <a:schemeClr val="accent3">
                    <a:lumMod val="75000"/>
                  </a:schemeClr>
                </a:solidFill>
              </a:rPr>
              <a:t>Adapted from John MacArthur Study Bible at </a:t>
            </a:r>
            <a:r>
              <a:rPr lang="en-US" dirty="0">
                <a:solidFill>
                  <a:schemeClr val="accent3">
                    <a:lumMod val="75000"/>
                  </a:schemeClr>
                </a:solidFill>
                <a:hlinkClick r:id="rId4"/>
              </a:rPr>
              <a:t>GTY.org</a:t>
            </a:r>
            <a:r>
              <a:rPr lang="en-US" dirty="0">
                <a:solidFill>
                  <a:schemeClr val="accent3">
                    <a:lumMod val="75000"/>
                  </a:schemeClr>
                </a:solidFill>
              </a:rPr>
              <a:t>.</a:t>
            </a:r>
          </a:p>
          <a:p>
            <a:pPr marL="342797" indent="-342797">
              <a:buFont typeface="+mj-lt"/>
              <a:buAutoNum type="arabicPeriod"/>
            </a:pPr>
            <a:r>
              <a:rPr lang="en-US" b="1" dirty="0"/>
              <a:t>Key verses, Practical Application, some Study Question answers, and some Summaries: </a:t>
            </a:r>
            <a:r>
              <a:rPr lang="en-US" dirty="0">
                <a:solidFill>
                  <a:schemeClr val="accent3">
                    <a:lumMod val="75000"/>
                  </a:schemeClr>
                </a:solidFill>
              </a:rPr>
              <a:t>Adapted from </a:t>
            </a:r>
            <a:r>
              <a:rPr lang="en-US" dirty="0">
                <a:solidFill>
                  <a:schemeClr val="accent3">
                    <a:lumMod val="75000"/>
                  </a:schemeClr>
                </a:solidFill>
                <a:hlinkClick r:id="rId5"/>
              </a:rPr>
              <a:t>GotQuestions.org</a:t>
            </a:r>
            <a:r>
              <a:rPr lang="en-US" dirty="0">
                <a:solidFill>
                  <a:schemeClr val="accent3">
                    <a:lumMod val="75000"/>
                  </a:schemeClr>
                </a:solidFill>
              </a:rPr>
              <a:t>.</a:t>
            </a:r>
          </a:p>
          <a:p>
            <a:pPr marL="342797" indent="-342797">
              <a:buFont typeface="+mj-lt"/>
              <a:buAutoNum type="arabicPeriod"/>
            </a:pPr>
            <a:r>
              <a:rPr lang="en-US" b="1" dirty="0"/>
              <a:t>Inductive Bible Study Method:</a:t>
            </a:r>
            <a:r>
              <a:rPr lang="en-US" dirty="0">
                <a:solidFill>
                  <a:schemeClr val="accent3">
                    <a:lumMod val="75000"/>
                  </a:schemeClr>
                </a:solidFill>
              </a:rPr>
              <a:t> Adapted from </a:t>
            </a:r>
            <a:r>
              <a:rPr lang="en-US" dirty="0">
                <a:solidFill>
                  <a:schemeClr val="accent3">
                    <a:lumMod val="75000"/>
                  </a:schemeClr>
                </a:solidFill>
                <a:hlinkClick r:id="rId6"/>
              </a:rPr>
              <a:t>Precept.org</a:t>
            </a:r>
            <a:r>
              <a:rPr lang="en-US" dirty="0">
                <a:solidFill>
                  <a:schemeClr val="accent3">
                    <a:lumMod val="75000"/>
                  </a:schemeClr>
                </a:solidFill>
              </a:rPr>
              <a:t>.</a:t>
            </a:r>
          </a:p>
          <a:p>
            <a:pPr marL="342797" indent="-342797">
              <a:buFont typeface="+mj-lt"/>
              <a:buAutoNum type="arabicPeriod"/>
            </a:pPr>
            <a:r>
              <a:rPr lang="en-US" b="1" dirty="0"/>
              <a:t>Creation – Consummation Icons: </a:t>
            </a:r>
            <a:r>
              <a:rPr lang="en-US" dirty="0">
                <a:solidFill>
                  <a:schemeClr val="accent3">
                    <a:lumMod val="75000"/>
                  </a:schemeClr>
                </a:solidFill>
              </a:rPr>
              <a:t>Adapted from </a:t>
            </a:r>
            <a:r>
              <a:rPr lang="en-US" dirty="0">
                <a:solidFill>
                  <a:schemeClr val="accent3">
                    <a:lumMod val="75000"/>
                  </a:schemeClr>
                </a:solidFill>
                <a:hlinkClick r:id="rId7"/>
              </a:rPr>
              <a:t>AnswersInGenesis.org</a:t>
            </a:r>
            <a:r>
              <a:rPr lang="en-US" dirty="0">
                <a:solidFill>
                  <a:schemeClr val="accent3">
                    <a:lumMod val="75000"/>
                  </a:schemeClr>
                </a:solidFill>
              </a:rPr>
              <a:t>.</a:t>
            </a:r>
          </a:p>
          <a:p>
            <a:pPr marL="342797" indent="-342797">
              <a:buFont typeface="+mj-lt"/>
              <a:buAutoNum type="arabicPeriod"/>
            </a:pPr>
            <a:r>
              <a:rPr lang="en-US" b="1" dirty="0"/>
              <a:t>Definitions:</a:t>
            </a:r>
            <a:r>
              <a:rPr lang="en-US" dirty="0">
                <a:solidFill>
                  <a:schemeClr val="accent3">
                    <a:lumMod val="75000"/>
                  </a:schemeClr>
                </a:solidFill>
              </a:rPr>
              <a:t> Adapted from </a:t>
            </a:r>
            <a:r>
              <a:rPr lang="en-US" dirty="0">
                <a:solidFill>
                  <a:schemeClr val="accent3">
                    <a:lumMod val="75000"/>
                  </a:schemeClr>
                </a:solidFill>
                <a:hlinkClick r:id="rId8"/>
              </a:rPr>
              <a:t>Websters 1828 Dictionary</a:t>
            </a:r>
            <a:r>
              <a:rPr lang="en-US" dirty="0">
                <a:solidFill>
                  <a:schemeClr val="accent3">
                    <a:lumMod val="75000"/>
                  </a:schemeClr>
                </a:solidFill>
              </a:rPr>
              <a:t>.</a:t>
            </a:r>
          </a:p>
          <a:p>
            <a:endParaRPr lang="en-US" dirty="0"/>
          </a:p>
        </p:txBody>
      </p:sp>
      <p:sp>
        <p:nvSpPr>
          <p:cNvPr id="6" name="Slide Number Placeholder 5">
            <a:extLst>
              <a:ext uri="{FF2B5EF4-FFF2-40B4-BE49-F238E27FC236}">
                <a16:creationId xmlns:a16="http://schemas.microsoft.com/office/drawing/2014/main" id="{B49FA539-2DA6-4197-AA13-56E0C33955F2}"/>
              </a:ext>
            </a:extLst>
          </p:cNvPr>
          <p:cNvSpPr>
            <a:spLocks noGrp="1"/>
          </p:cNvSpPr>
          <p:nvPr>
            <p:ph type="sldNum" sz="quarter" idx="12"/>
          </p:nvPr>
        </p:nvSpPr>
        <p:spPr/>
        <p:txBody>
          <a:bodyPr/>
          <a:lstStyle/>
          <a:p>
            <a:fld id="{A65A5C87-DF58-40C8-B092-1DE63DB4547E}" type="slidenum">
              <a:rPr lang="en-US" sz="2399" b="1"/>
              <a:t>26</a:t>
            </a:fld>
            <a:endParaRPr lang="en-US" sz="2399" b="1" dirty="0"/>
          </a:p>
        </p:txBody>
      </p:sp>
    </p:spTree>
    <p:extLst>
      <p:ext uri="{BB962C8B-B14F-4D97-AF65-F5344CB8AC3E}">
        <p14:creationId xmlns:p14="http://schemas.microsoft.com/office/powerpoint/2010/main" val="3086261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E3061-4D9D-DFAB-8C59-D368354028B8}"/>
              </a:ext>
            </a:extLst>
          </p:cNvPr>
          <p:cNvSpPr>
            <a:spLocks noGrp="1"/>
          </p:cNvSpPr>
          <p:nvPr>
            <p:ph type="title"/>
          </p:nvPr>
        </p:nvSpPr>
        <p:spPr>
          <a:xfrm>
            <a:off x="1214118" y="1143000"/>
            <a:ext cx="4570809" cy="3901856"/>
          </a:xfrm>
        </p:spPr>
        <p:txBody>
          <a:bodyPr/>
          <a:lstStyle/>
          <a:p>
            <a:pPr algn="r">
              <a:lnSpc>
                <a:spcPct val="110000"/>
              </a:lnSpc>
            </a:pPr>
            <a:r>
              <a:rPr lang="en-US" sz="4798" spc="-50" dirty="0">
                <a:solidFill>
                  <a:schemeClr val="tx1">
                    <a:lumMod val="75000"/>
                    <a:lumOff val="25000"/>
                  </a:schemeClr>
                </a:solidFill>
              </a:rPr>
              <a:t>Study Leader Assistance</a:t>
            </a:r>
          </a:p>
        </p:txBody>
      </p:sp>
      <p:sp>
        <p:nvSpPr>
          <p:cNvPr id="3" name="Slide Number Placeholder 2">
            <a:extLst>
              <a:ext uri="{FF2B5EF4-FFF2-40B4-BE49-F238E27FC236}">
                <a16:creationId xmlns:a16="http://schemas.microsoft.com/office/drawing/2014/main" id="{95809A60-CBAA-0E01-A7EF-B08B34C1BAFF}"/>
              </a:ext>
            </a:extLst>
          </p:cNvPr>
          <p:cNvSpPr>
            <a:spLocks noGrp="1"/>
          </p:cNvSpPr>
          <p:nvPr>
            <p:ph type="sldNum" sz="quarter" idx="12"/>
          </p:nvPr>
        </p:nvSpPr>
        <p:spPr/>
        <p:txBody>
          <a:bodyPr/>
          <a:lstStyle/>
          <a:p>
            <a:fld id="{EB37DED6-D4C7-42EE-AB49-D2E39E64FDE4}" type="slidenum">
              <a:rPr lang="en-US" smtClean="0"/>
              <a:t>27</a:t>
            </a:fld>
            <a:endParaRPr lang="en-US" dirty="0"/>
          </a:p>
        </p:txBody>
      </p:sp>
      <p:sp>
        <p:nvSpPr>
          <p:cNvPr id="6" name="Text Placeholder 2">
            <a:extLst>
              <a:ext uri="{FF2B5EF4-FFF2-40B4-BE49-F238E27FC236}">
                <a16:creationId xmlns:a16="http://schemas.microsoft.com/office/drawing/2014/main" id="{CE64F777-B6AA-BDB0-D5C4-FEDCCF0D56F8}"/>
              </a:ext>
            </a:extLst>
          </p:cNvPr>
          <p:cNvSpPr txBox="1">
            <a:spLocks/>
          </p:cNvSpPr>
          <p:nvPr/>
        </p:nvSpPr>
        <p:spPr>
          <a:xfrm>
            <a:off x="6908587" y="2154033"/>
            <a:ext cx="4442256" cy="1711952"/>
          </a:xfrm>
          <a:prstGeom prst="rect">
            <a:avLst/>
          </a:prstGeom>
        </p:spPr>
        <p:txBody>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1998" dirty="0"/>
          </a:p>
          <a:p>
            <a:r>
              <a:rPr lang="en-US" sz="1998" dirty="0"/>
              <a:t>Sample Prayers</a:t>
            </a:r>
          </a:p>
          <a:p>
            <a:r>
              <a:rPr lang="en-US" sz="1998" dirty="0"/>
              <a:t>Study Question Answer Keys</a:t>
            </a:r>
          </a:p>
        </p:txBody>
      </p:sp>
      <p:sp>
        <p:nvSpPr>
          <p:cNvPr id="7" name="Left Brace 6">
            <a:extLst>
              <a:ext uri="{FF2B5EF4-FFF2-40B4-BE49-F238E27FC236}">
                <a16:creationId xmlns:a16="http://schemas.microsoft.com/office/drawing/2014/main" id="{F93C33CF-6840-0EA9-203A-85BF27B1A7EF}"/>
              </a:ext>
            </a:extLst>
          </p:cNvPr>
          <p:cNvSpPr/>
          <p:nvPr/>
        </p:nvSpPr>
        <p:spPr>
          <a:xfrm>
            <a:off x="5940416" y="1753037"/>
            <a:ext cx="812682" cy="2513945"/>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Tree>
    <p:extLst>
      <p:ext uri="{BB962C8B-B14F-4D97-AF65-F5344CB8AC3E}">
        <p14:creationId xmlns:p14="http://schemas.microsoft.com/office/powerpoint/2010/main" val="319973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266D0-6009-7581-9EAC-A1B694AE099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CC582536-F62D-D023-EA07-4AC75932E77F}"/>
              </a:ext>
            </a:extLst>
          </p:cNvPr>
          <p:cNvSpPr>
            <a:spLocks noGrp="1"/>
          </p:cNvSpPr>
          <p:nvPr>
            <p:ph type="title"/>
          </p:nvPr>
        </p:nvSpPr>
        <p:spPr>
          <a:xfrm>
            <a:off x="1118605" y="77073"/>
            <a:ext cx="10154709" cy="1396636"/>
          </a:xfrm>
        </p:spPr>
        <p:txBody>
          <a:bodyPr/>
          <a:lstStyle/>
          <a:p>
            <a:r>
              <a:rPr lang="en-US" dirty="0">
                <a:solidFill>
                  <a:schemeClr val="accent5"/>
                </a:solidFill>
              </a:rPr>
              <a:t>Sample</a:t>
            </a:r>
            <a:r>
              <a:rPr lang="en-US" dirty="0">
                <a:solidFill>
                  <a:schemeClr val="accent2">
                    <a:lumMod val="75000"/>
                  </a:schemeClr>
                </a:solidFill>
              </a:rPr>
              <a:t> </a:t>
            </a:r>
            <a:r>
              <a:rPr lang="en-US" dirty="0">
                <a:solidFill>
                  <a:schemeClr val="accent1">
                    <a:lumMod val="75000"/>
                  </a:schemeClr>
                </a:solidFill>
              </a:rPr>
              <a:t>Opening Prayer Verse: Numbers</a:t>
            </a:r>
          </a:p>
        </p:txBody>
      </p:sp>
      <p:sp>
        <p:nvSpPr>
          <p:cNvPr id="11" name="Content Placeholder 2">
            <a:extLst>
              <a:ext uri="{FF2B5EF4-FFF2-40B4-BE49-F238E27FC236}">
                <a16:creationId xmlns:a16="http://schemas.microsoft.com/office/drawing/2014/main" id="{909CD693-0EEC-0D6F-640C-444465253696}"/>
              </a:ext>
            </a:extLst>
          </p:cNvPr>
          <p:cNvSpPr>
            <a:spLocks noGrp="1"/>
          </p:cNvSpPr>
          <p:nvPr>
            <p:ph sz="half" idx="1"/>
          </p:nvPr>
        </p:nvSpPr>
        <p:spPr>
          <a:xfrm>
            <a:off x="947819" y="1844281"/>
            <a:ext cx="5178664" cy="3186213"/>
          </a:xfrm>
        </p:spPr>
        <p:txBody>
          <a:bodyPr>
            <a:normAutofit lnSpcReduction="10000"/>
          </a:bodyPr>
          <a:lstStyle/>
          <a:p>
            <a:pPr marL="0" indent="0">
              <a:lnSpc>
                <a:spcPct val="80000"/>
              </a:lnSpc>
              <a:spcBef>
                <a:spcPts val="600"/>
              </a:spcBef>
              <a:buNone/>
            </a:pPr>
            <a:r>
              <a:rPr lang="en-US" sz="1500" dirty="0">
                <a:hlinkClick r:id="rId2"/>
              </a:rPr>
              <a:t>Numbers 6:24-26</a:t>
            </a:r>
            <a:r>
              <a:rPr lang="en-US" sz="1500" dirty="0"/>
              <a:t>, </a:t>
            </a:r>
            <a:r>
              <a:rPr lang="en-US" sz="1600" dirty="0">
                <a:solidFill>
                  <a:schemeClr val="accent1">
                    <a:lumMod val="75000"/>
                  </a:schemeClr>
                </a:solidFill>
              </a:rPr>
              <a:t>"The LORD bless you and keep you; </a:t>
            </a:r>
          </a:p>
          <a:p>
            <a:pPr marL="0" indent="0">
              <a:lnSpc>
                <a:spcPct val="80000"/>
              </a:lnSpc>
              <a:spcBef>
                <a:spcPts val="600"/>
              </a:spcBef>
              <a:buNone/>
            </a:pPr>
            <a:r>
              <a:rPr lang="en-US" sz="1600" dirty="0">
                <a:solidFill>
                  <a:schemeClr val="accent1">
                    <a:lumMod val="75000"/>
                  </a:schemeClr>
                </a:solidFill>
              </a:rPr>
              <a:t>The LORD make His face shine upon you, </a:t>
            </a:r>
          </a:p>
          <a:p>
            <a:pPr marL="0" indent="0">
              <a:lnSpc>
                <a:spcPct val="80000"/>
              </a:lnSpc>
              <a:spcBef>
                <a:spcPts val="600"/>
              </a:spcBef>
              <a:buNone/>
            </a:pPr>
            <a:r>
              <a:rPr lang="en-US" sz="1600" dirty="0">
                <a:solidFill>
                  <a:schemeClr val="accent1">
                    <a:lumMod val="75000"/>
                  </a:schemeClr>
                </a:solidFill>
              </a:rPr>
              <a:t>	and be gracious to you; </a:t>
            </a:r>
          </a:p>
          <a:p>
            <a:pPr marL="0" indent="0">
              <a:lnSpc>
                <a:spcPct val="80000"/>
              </a:lnSpc>
              <a:spcBef>
                <a:spcPts val="600"/>
              </a:spcBef>
              <a:buNone/>
            </a:pPr>
            <a:r>
              <a:rPr lang="en-US" sz="1600" dirty="0">
                <a:solidFill>
                  <a:schemeClr val="accent1">
                    <a:lumMod val="75000"/>
                  </a:schemeClr>
                </a:solidFill>
              </a:rPr>
              <a:t>The LORD lift up His countenance upon you and give you peace.“</a:t>
            </a:r>
          </a:p>
          <a:p>
            <a:pPr marL="0" indent="0">
              <a:buNone/>
            </a:pPr>
            <a:endParaRPr lang="en-US" sz="1400" b="1" dirty="0">
              <a:solidFill>
                <a:schemeClr val="accent2">
                  <a:lumMod val="75000"/>
                </a:schemeClr>
              </a:solidFill>
            </a:endParaRPr>
          </a:p>
          <a:p>
            <a:pPr marL="0" indent="0">
              <a:spcBef>
                <a:spcPts val="0"/>
              </a:spcBef>
              <a:buNone/>
            </a:pPr>
            <a:r>
              <a:rPr lang="en-US" sz="1400" b="1" dirty="0">
                <a:solidFill>
                  <a:schemeClr val="accent5"/>
                </a:solidFill>
              </a:rPr>
              <a:t>Sample Prayer</a:t>
            </a:r>
            <a:r>
              <a:rPr lang="en-US" sz="1400" dirty="0">
                <a:solidFill>
                  <a:schemeClr val="accent5"/>
                </a:solidFill>
              </a:rPr>
              <a:t>: Dear Heavenly Father, thank you that you have made us holy through faith in the sacrifice of your One and Only Son, our Lord Jesus Christ. Keep us in Him. Help us to meditate on all you have done to rescue us out of darkness and condemnation and transfer us to the kingdom of your dear Son. We rejoice in knowing that it is your desire to make your face shine upon us and be gracious to us. Thank you for your favor, provisions, and protection. We know that each day with your peace and countenance lifted upon us is far more than we deserve. Help us to dwell on these things and to help others take hold of this truth. In Jesus’ name we pray. Amen.</a:t>
            </a:r>
            <a:endParaRPr lang="en-US" sz="1500" dirty="0">
              <a:solidFill>
                <a:schemeClr val="accent5"/>
              </a:solidFill>
            </a:endParaRPr>
          </a:p>
        </p:txBody>
      </p:sp>
      <p:pic>
        <p:nvPicPr>
          <p:cNvPr id="6" name="Content Placeholder 5" descr="Forest glade in sunshine">
            <a:extLst>
              <a:ext uri="{FF2B5EF4-FFF2-40B4-BE49-F238E27FC236}">
                <a16:creationId xmlns:a16="http://schemas.microsoft.com/office/drawing/2014/main" id="{4EAE6197-D895-8131-4E1B-10678C3F27E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85" b="85"/>
          <a:stretch/>
        </p:blipFill>
        <p:spPr>
          <a:xfrm>
            <a:off x="6405983" y="1767409"/>
            <a:ext cx="4899162" cy="3263086"/>
          </a:xfrm>
        </p:spPr>
      </p:pic>
      <p:sp>
        <p:nvSpPr>
          <p:cNvPr id="4" name="Slide Number Placeholder 3">
            <a:extLst>
              <a:ext uri="{FF2B5EF4-FFF2-40B4-BE49-F238E27FC236}">
                <a16:creationId xmlns:a16="http://schemas.microsoft.com/office/drawing/2014/main" id="{F25BB2A5-CCBC-993B-C589-967712FC1646}"/>
              </a:ext>
            </a:extLst>
          </p:cNvPr>
          <p:cNvSpPr>
            <a:spLocks noGrp="1"/>
          </p:cNvSpPr>
          <p:nvPr>
            <p:ph type="sldNum" sz="quarter" idx="12"/>
          </p:nvPr>
        </p:nvSpPr>
        <p:spPr>
          <a:xfrm>
            <a:off x="10166085" y="6400029"/>
            <a:ext cx="1107230" cy="320591"/>
          </a:xfrm>
        </p:spPr>
        <p:txBody>
          <a:bodyPr anchor="b">
            <a:normAutofit/>
          </a:bodyPr>
          <a:lstStyle/>
          <a:p>
            <a:pPr>
              <a:spcAft>
                <a:spcPts val="600"/>
              </a:spcAft>
            </a:pPr>
            <a:fld id="{DA60BA0E-20D0-4E7C-B286-26C960A6788F}" type="slidenum">
              <a:rPr lang="en-US" smtClean="0"/>
              <a:pPr>
                <a:spcAft>
                  <a:spcPts val="600"/>
                </a:spcAft>
              </a:pPr>
              <a:t>28</a:t>
            </a:fld>
            <a:endParaRPr lang="en-US" dirty="0"/>
          </a:p>
        </p:txBody>
      </p:sp>
      <p:sp>
        <p:nvSpPr>
          <p:cNvPr id="2" name="TextBox 1">
            <a:extLst>
              <a:ext uri="{FF2B5EF4-FFF2-40B4-BE49-F238E27FC236}">
                <a16:creationId xmlns:a16="http://schemas.microsoft.com/office/drawing/2014/main" id="{6382FA9D-9144-C99E-5AAD-8B1268703957}"/>
              </a:ext>
            </a:extLst>
          </p:cNvPr>
          <p:cNvSpPr txBox="1"/>
          <p:nvPr/>
        </p:nvSpPr>
        <p:spPr>
          <a:xfrm>
            <a:off x="947819" y="5105400"/>
            <a:ext cx="6441993" cy="923330"/>
          </a:xfrm>
          <a:prstGeom prst="rect">
            <a:avLst/>
          </a:prstGeom>
          <a:noFill/>
        </p:spPr>
        <p:txBody>
          <a:bodyPr wrap="square" rtlCol="0">
            <a:spAutoFit/>
          </a:bodyPr>
          <a:lstStyle/>
          <a:p>
            <a:pPr>
              <a:spcAft>
                <a:spcPts val="400"/>
              </a:spcAft>
            </a:pPr>
            <a:r>
              <a:rPr lang="en-US" sz="1100" b="1" dirty="0">
                <a:solidFill>
                  <a:schemeClr val="accent4">
                    <a:lumMod val="75000"/>
                  </a:schemeClr>
                </a:solidFill>
              </a:rPr>
              <a:t>Bless: </a:t>
            </a:r>
            <a:r>
              <a:rPr lang="en-US" sz="1100" dirty="0">
                <a:solidFill>
                  <a:schemeClr val="accent4">
                    <a:lumMod val="75000"/>
                  </a:schemeClr>
                </a:solidFill>
              </a:rPr>
              <a:t>1) to consecrate, to make sacred/holy; 2) to praise or glorify, 3) to prosper, protect, endow with favor</a:t>
            </a:r>
          </a:p>
          <a:p>
            <a:pPr>
              <a:spcAft>
                <a:spcPts val="400"/>
              </a:spcAft>
            </a:pPr>
            <a:r>
              <a:rPr lang="en-US" sz="1100" b="1" dirty="0">
                <a:solidFill>
                  <a:schemeClr val="accent4">
                    <a:lumMod val="75000"/>
                  </a:schemeClr>
                </a:solidFill>
              </a:rPr>
              <a:t>Countenance: </a:t>
            </a:r>
            <a:r>
              <a:rPr lang="en-US" sz="1100" dirty="0">
                <a:solidFill>
                  <a:schemeClr val="accent4">
                    <a:lumMod val="75000"/>
                  </a:schemeClr>
                </a:solidFill>
              </a:rPr>
              <a:t>1) expression toward another; 2) face as an indication of emotion</a:t>
            </a:r>
          </a:p>
          <a:p>
            <a:pPr>
              <a:spcAft>
                <a:spcPts val="400"/>
              </a:spcAft>
            </a:pPr>
            <a:r>
              <a:rPr lang="en-US" sz="1100" b="1" dirty="0">
                <a:solidFill>
                  <a:schemeClr val="accent4">
                    <a:lumMod val="75000"/>
                  </a:schemeClr>
                </a:solidFill>
              </a:rPr>
              <a:t>Gracious: </a:t>
            </a:r>
            <a:r>
              <a:rPr lang="en-US" sz="1100" dirty="0">
                <a:solidFill>
                  <a:schemeClr val="accent4">
                    <a:lumMod val="75000"/>
                  </a:schemeClr>
                </a:solidFill>
              </a:rPr>
              <a:t>1) kindness; 2) merciful, compassionate</a:t>
            </a:r>
          </a:p>
          <a:p>
            <a:pPr>
              <a:spcAft>
                <a:spcPts val="400"/>
              </a:spcAft>
            </a:pPr>
            <a:r>
              <a:rPr lang="en-US" sz="1100" b="1" dirty="0">
                <a:solidFill>
                  <a:schemeClr val="accent4">
                    <a:lumMod val="75000"/>
                  </a:schemeClr>
                </a:solidFill>
              </a:rPr>
              <a:t>Peace: </a:t>
            </a:r>
            <a:r>
              <a:rPr lang="en-US" sz="1100" dirty="0">
                <a:solidFill>
                  <a:schemeClr val="accent4">
                    <a:lumMod val="75000"/>
                  </a:schemeClr>
                </a:solidFill>
              </a:rPr>
              <a:t>1) a state of tranquility 2) freedom from disquieting or oppressive thoughts or emotions</a:t>
            </a:r>
          </a:p>
        </p:txBody>
      </p:sp>
    </p:spTree>
    <p:extLst>
      <p:ext uri="{BB962C8B-B14F-4D97-AF65-F5344CB8AC3E}">
        <p14:creationId xmlns:p14="http://schemas.microsoft.com/office/powerpoint/2010/main" val="301438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DBF33-1DAD-4882-89BE-B02D50EFE74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97A01C-75EE-A75F-49CD-6740F781A0F1}"/>
              </a:ext>
            </a:extLst>
          </p:cNvPr>
          <p:cNvSpPr>
            <a:spLocks noGrp="1"/>
          </p:cNvSpPr>
          <p:nvPr>
            <p:ph type="sldNum" sz="quarter" idx="12"/>
          </p:nvPr>
        </p:nvSpPr>
        <p:spPr/>
        <p:txBody>
          <a:bodyPr/>
          <a:lstStyle/>
          <a:p>
            <a:fld id="{EB37DED6-D4C7-42EE-AB49-D2E39E64FDE4}" type="slidenum">
              <a:rPr lang="en-US" smtClean="0"/>
              <a:t>29</a:t>
            </a:fld>
            <a:endParaRPr lang="en-US" dirty="0"/>
          </a:p>
        </p:txBody>
      </p:sp>
      <p:sp>
        <p:nvSpPr>
          <p:cNvPr id="4" name="Title 1">
            <a:extLst>
              <a:ext uri="{FF2B5EF4-FFF2-40B4-BE49-F238E27FC236}">
                <a16:creationId xmlns:a16="http://schemas.microsoft.com/office/drawing/2014/main" id="{08477E43-CFE9-3877-42A7-29B2C7C1D0E5}"/>
              </a:ext>
            </a:extLst>
          </p:cNvPr>
          <p:cNvSpPr txBox="1">
            <a:spLocks/>
          </p:cNvSpPr>
          <p:nvPr/>
        </p:nvSpPr>
        <p:spPr>
          <a:xfrm>
            <a:off x="1118606" y="305614"/>
            <a:ext cx="10154709" cy="414000"/>
          </a:xfrm>
          <a:prstGeom prst="rect">
            <a:avLst/>
          </a:prstGeom>
        </p:spPr>
        <p:txBody>
          <a:bodyPr>
            <a:normAutofit/>
          </a:bodyPr>
          <a:lst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a:lstStyle>
          <a:p>
            <a:pPr algn="ctr"/>
            <a:r>
              <a:rPr lang="en-US" sz="2399" dirty="0">
                <a:solidFill>
                  <a:schemeClr val="accent2">
                    <a:lumMod val="75000"/>
                  </a:schemeClr>
                </a:solidFill>
              </a:rPr>
              <a:t>Numbers: Study Question </a:t>
            </a:r>
            <a:r>
              <a:rPr lang="en-US" sz="2399" b="1" dirty="0">
                <a:solidFill>
                  <a:schemeClr val="accent5"/>
                </a:solidFill>
              </a:rPr>
              <a:t>Answers</a:t>
            </a:r>
          </a:p>
        </p:txBody>
      </p:sp>
      <p:sp>
        <p:nvSpPr>
          <p:cNvPr id="6" name="TextBox 5">
            <a:extLst>
              <a:ext uri="{FF2B5EF4-FFF2-40B4-BE49-F238E27FC236}">
                <a16:creationId xmlns:a16="http://schemas.microsoft.com/office/drawing/2014/main" id="{48A22B25-ABEA-5CB7-F5F2-BE5D68A60E10}"/>
              </a:ext>
            </a:extLst>
          </p:cNvPr>
          <p:cNvSpPr txBox="1"/>
          <p:nvPr/>
        </p:nvSpPr>
        <p:spPr>
          <a:xfrm>
            <a:off x="1118606" y="671691"/>
            <a:ext cx="9903420" cy="5847755"/>
          </a:xfrm>
          <a:prstGeom prst="rect">
            <a:avLst/>
          </a:prstGeom>
          <a:noFill/>
        </p:spPr>
        <p:txBody>
          <a:bodyPr wrap="square" rtlCol="0">
            <a:spAutoFit/>
          </a:bodyPr>
          <a:lstStyle/>
          <a:p>
            <a:pPr marL="228531" indent="-228531" defTabSz="457063">
              <a:buFont typeface="+mj-lt"/>
              <a:buAutoNum type="arabicPeriod"/>
              <a:defRPr/>
            </a:pPr>
            <a:r>
              <a:rPr lang="en-US" sz="1100" dirty="0">
                <a:solidFill>
                  <a:srgbClr val="A5A5A5">
                    <a:lumMod val="50000"/>
                  </a:srgbClr>
                </a:solidFill>
              </a:rPr>
              <a:t>Read and reflect on  </a:t>
            </a:r>
            <a:r>
              <a:rPr lang="en-US" sz="1100" dirty="0">
                <a:hlinkClick r:id="rId2"/>
              </a:rPr>
              <a:t>Numbers 6:22-27</a:t>
            </a:r>
            <a:r>
              <a:rPr lang="en-US" sz="1100" dirty="0"/>
              <a:t> and </a:t>
            </a:r>
            <a:r>
              <a:rPr lang="en-US" sz="1100" dirty="0">
                <a:hlinkClick r:id="rId3"/>
              </a:rPr>
              <a:t>Numbers 14:34</a:t>
            </a:r>
            <a:r>
              <a:rPr lang="en-US" sz="1100" dirty="0"/>
              <a:t> then answer the two questions below.</a:t>
            </a:r>
          </a:p>
          <a:p>
            <a:pPr marL="228531" indent="-228531" defTabSz="457063">
              <a:buFont typeface="+mj-lt"/>
              <a:buAutoNum type="arabicPeriod"/>
              <a:defRPr/>
            </a:pPr>
            <a:endParaRPr lang="en-US" sz="1100" dirty="0">
              <a:solidFill>
                <a:srgbClr val="A5A5A5">
                  <a:lumMod val="50000"/>
                </a:srgbClr>
              </a:solidFill>
            </a:endParaRPr>
          </a:p>
          <a:p>
            <a:pPr marL="685594" lvl="1" indent="-228531" defTabSz="457063">
              <a:buFont typeface="+mj-lt"/>
              <a:buAutoNum type="alphaLcParenR"/>
              <a:defRPr/>
            </a:pPr>
            <a:r>
              <a:rPr lang="en-US" sz="1100" dirty="0">
                <a:solidFill>
                  <a:srgbClr val="A5A5A5">
                    <a:lumMod val="50000"/>
                  </a:srgbClr>
                </a:solidFill>
              </a:rPr>
              <a:t>How do these two passages provide insight into the attributes of God? </a:t>
            </a:r>
            <a:r>
              <a:rPr lang="en-US" sz="1100" b="1" dirty="0">
                <a:solidFill>
                  <a:schemeClr val="accent5"/>
                </a:solidFill>
              </a:rPr>
              <a:t>Answer:</a:t>
            </a:r>
            <a:r>
              <a:rPr lang="en-US" sz="1100" dirty="0">
                <a:solidFill>
                  <a:schemeClr val="accent5"/>
                </a:solidFill>
              </a:rPr>
              <a:t> The passage from Numbers 6 shows the Lord’s desire to bless and provide for his people. Our God desires to give us better than we deserve; He is gracious. And He seeks to give us the joy and peace that comes from truly knowing Him and knowing that He is for us (i.e., his countenance shines upon us). God does not desire to be against us. In Numbers 14:34 we see that God’s patience with our disbelief and rebellion has a limit, and He will not leave the guilty unpunished. Yet, his punishment is always conducted with a lesson to be learned for those who are willing to take instruction such as the children of those who experienced the wilderness consequences of their parents.</a:t>
            </a:r>
            <a:endParaRPr lang="en-US" sz="1100" dirty="0">
              <a:solidFill>
                <a:srgbClr val="A5A5A5">
                  <a:lumMod val="50000"/>
                </a:srgbClr>
              </a:solidFill>
            </a:endParaRPr>
          </a:p>
          <a:p>
            <a:pPr marL="685594" lvl="1" indent="-228531" defTabSz="457063">
              <a:buFont typeface="+mj-lt"/>
              <a:buAutoNum type="alphaLcParenR"/>
              <a:defRPr/>
            </a:pPr>
            <a:r>
              <a:rPr lang="en-US" sz="1100" dirty="0"/>
              <a:t>How do the two passages from Numbers help you better understand </a:t>
            </a:r>
            <a:r>
              <a:rPr lang="en-US" sz="1100" dirty="0">
                <a:hlinkClick r:id="rId4"/>
              </a:rPr>
              <a:t>Romans 11:21-22</a:t>
            </a:r>
            <a:r>
              <a:rPr lang="en-US" sz="1100" dirty="0"/>
              <a:t>, </a:t>
            </a:r>
            <a:r>
              <a:rPr lang="en-US" sz="1100" dirty="0">
                <a:hlinkClick r:id="rId5"/>
              </a:rPr>
              <a:t>2 Peter 1:10-11</a:t>
            </a:r>
            <a:r>
              <a:rPr lang="en-US" sz="1100" dirty="0"/>
              <a:t>, and </a:t>
            </a:r>
            <a:r>
              <a:rPr lang="en-US" sz="1100" dirty="0">
                <a:hlinkClick r:id="rId6"/>
              </a:rPr>
              <a:t>Hebrews 10:38-39</a:t>
            </a:r>
            <a:r>
              <a:rPr lang="en-US" sz="1100" dirty="0">
                <a:solidFill>
                  <a:srgbClr val="A5A5A5">
                    <a:lumMod val="50000"/>
                  </a:srgbClr>
                </a:solidFill>
              </a:rPr>
              <a:t>? </a:t>
            </a:r>
            <a:r>
              <a:rPr lang="en-US" sz="1100" b="1" dirty="0">
                <a:solidFill>
                  <a:schemeClr val="accent5"/>
                </a:solidFill>
              </a:rPr>
              <a:t>Answer:</a:t>
            </a:r>
            <a:r>
              <a:rPr lang="en-US" sz="1100" dirty="0">
                <a:solidFill>
                  <a:schemeClr val="accent5"/>
                </a:solidFill>
              </a:rPr>
              <a:t> These passages remind us of the Israelites who were quick to grumble against God in unbelief despite all the power and good care he had provided for them in bringing them out of Egypt and through the wilderness to the door of the Promised Land. We see again this warning regarding the limit on God’s patience and the severe consequences his judgments. Peter warns us to be diligent to confirm our calling and election from God by honestly looking at our lives to see if we are growing in our faith with virtue, knowledge, self-control, steadfastness, godliness, and affectionate love.  If we examine ourselves and find we are not practicing these things but instead are grumbling and waddling in unbelief, we need to repent asking God to forgive, help our unbelief, give us eyes and thankful hearts that review all the good things he has done, and help us to lay hold of the power to supplement our faith by practicing the fruit of the Spirit. May our God fill our hearts with gratitude and hope in all the promises that are </a:t>
            </a:r>
            <a:r>
              <a:rPr lang="en-US" sz="1100" u="sng" dirty="0">
                <a:solidFill>
                  <a:schemeClr val="accent5"/>
                </a:solidFill>
              </a:rPr>
              <a:t>Yes</a:t>
            </a:r>
            <a:r>
              <a:rPr lang="en-US" sz="1100" dirty="0">
                <a:solidFill>
                  <a:schemeClr val="accent5"/>
                </a:solidFill>
              </a:rPr>
              <a:t> in Christ Jesus (2 Corinthians 1:20). </a:t>
            </a:r>
            <a:endParaRPr lang="en-US" sz="1100" dirty="0">
              <a:solidFill>
                <a:srgbClr val="A5A5A5">
                  <a:lumMod val="50000"/>
                </a:srgbClr>
              </a:solidFill>
            </a:endParaRPr>
          </a:p>
          <a:p>
            <a:pPr marL="685594" lvl="1" indent="-228531" defTabSz="457063">
              <a:buFont typeface="+mj-lt"/>
              <a:buAutoNum type="alphaLcParenR"/>
              <a:defRPr/>
            </a:pPr>
            <a:endParaRPr lang="en-US" sz="1100" dirty="0">
              <a:solidFill>
                <a:srgbClr val="A5A5A5">
                  <a:lumMod val="50000"/>
                </a:srgbClr>
              </a:solidFill>
            </a:endParaRPr>
          </a:p>
          <a:p>
            <a:pPr marL="228531" indent="-228531" defTabSz="457063">
              <a:buFont typeface="+mj-lt"/>
              <a:buAutoNum type="arabicPeriod"/>
              <a:defRPr/>
            </a:pPr>
            <a:r>
              <a:rPr lang="en-US" sz="1100" dirty="0">
                <a:solidFill>
                  <a:srgbClr val="A5A5A5">
                    <a:lumMod val="50000"/>
                  </a:srgbClr>
                </a:solidFill>
              </a:rPr>
              <a:t>Read </a:t>
            </a:r>
            <a:r>
              <a:rPr lang="en-US" sz="1100" dirty="0">
                <a:solidFill>
                  <a:srgbClr val="A5A5A5">
                    <a:lumMod val="50000"/>
                  </a:srgbClr>
                </a:solidFill>
                <a:hlinkClick r:id="rId7"/>
              </a:rPr>
              <a:t>Numbers 14:1-23</a:t>
            </a:r>
            <a:r>
              <a:rPr lang="en-US" sz="1100" dirty="0">
                <a:solidFill>
                  <a:srgbClr val="A5A5A5">
                    <a:lumMod val="50000"/>
                  </a:srgbClr>
                </a:solidFill>
              </a:rPr>
              <a:t> and answer the questions below.</a:t>
            </a:r>
          </a:p>
          <a:p>
            <a:pPr marL="228531" indent="-228531" defTabSz="457063">
              <a:buFont typeface="+mj-lt"/>
              <a:buAutoNum type="arabicPeriod"/>
              <a:defRPr/>
            </a:pPr>
            <a:endParaRPr lang="en-US" sz="1100" dirty="0">
              <a:solidFill>
                <a:srgbClr val="A5A5A5">
                  <a:lumMod val="50000"/>
                </a:srgbClr>
              </a:solidFill>
            </a:endParaRPr>
          </a:p>
          <a:p>
            <a:pPr marL="685594" lvl="1" indent="-228531" defTabSz="457063">
              <a:buFont typeface="+mj-lt"/>
              <a:buAutoNum type="alphaLcParenR"/>
              <a:defRPr/>
            </a:pPr>
            <a:r>
              <a:rPr lang="en-US" sz="1100" dirty="0">
                <a:solidFill>
                  <a:srgbClr val="A5A5A5">
                    <a:lumMod val="50000"/>
                  </a:srgbClr>
                </a:solidFill>
              </a:rPr>
              <a:t>What are the most noticeable items about Moses’ intercessory prayer for Israel in </a:t>
            </a:r>
            <a:r>
              <a:rPr lang="en-US" sz="1100" dirty="0">
                <a:solidFill>
                  <a:srgbClr val="A5A5A5">
                    <a:lumMod val="50000"/>
                  </a:srgbClr>
                </a:solidFill>
                <a:hlinkClick r:id="rId8"/>
              </a:rPr>
              <a:t>Numbers 14:13-19</a:t>
            </a:r>
            <a:r>
              <a:rPr lang="en-US" sz="1100" dirty="0">
                <a:solidFill>
                  <a:srgbClr val="A5A5A5">
                    <a:lumMod val="50000"/>
                  </a:srgbClr>
                </a:solidFill>
              </a:rPr>
              <a:t>? </a:t>
            </a:r>
            <a:r>
              <a:rPr lang="en-US" sz="1100" b="1" dirty="0">
                <a:solidFill>
                  <a:schemeClr val="accent5"/>
                </a:solidFill>
              </a:rPr>
              <a:t>Answer:</a:t>
            </a:r>
            <a:r>
              <a:rPr lang="en-US" sz="1100" dirty="0">
                <a:solidFill>
                  <a:schemeClr val="accent5"/>
                </a:solidFill>
              </a:rPr>
              <a:t> The first thing that stands out to me in Moses’ intercessory prayer is his concern for God’s glory among the nations who had seen or heard of how God brought the Israelites out of Egypt with the plagues and how He went with them in a visible presence in the cloud and fire. Moses prayed back to God his purposes (</a:t>
            </a:r>
            <a:r>
              <a:rPr lang="en-US" sz="1100" dirty="0">
                <a:solidFill>
                  <a:schemeClr val="accent5"/>
                </a:solidFill>
                <a:hlinkClick r:id="rId9"/>
              </a:rPr>
              <a:t>see Exodus 14:17-18</a:t>
            </a:r>
            <a:r>
              <a:rPr lang="en-US" sz="1100" dirty="0">
                <a:solidFill>
                  <a:schemeClr val="accent5"/>
                </a:solidFill>
              </a:rPr>
              <a:t>). The second notable thing is how Moses prayed God’s own words back to Him regarding what God had proclaimed about Himself; that He is slow to anger and abounding in steadfast love. Lastly, Moses’ prayer demonstrated that God had given him a heart that truly cared about God’s glory but also the people. Moses prayed for God to once again pardon their rebellion.</a:t>
            </a:r>
            <a:endParaRPr lang="en-US" sz="1100" dirty="0">
              <a:solidFill>
                <a:srgbClr val="A5A5A5">
                  <a:lumMod val="50000"/>
                </a:srgbClr>
              </a:solidFill>
            </a:endParaRPr>
          </a:p>
          <a:p>
            <a:pPr marL="685594" lvl="1" indent="-228531" defTabSz="457063">
              <a:buFont typeface="+mj-lt"/>
              <a:buAutoNum type="alphaLcParenR"/>
              <a:defRPr/>
            </a:pPr>
            <a:r>
              <a:rPr lang="en-US" sz="1100" dirty="0">
                <a:solidFill>
                  <a:srgbClr val="A5A5A5">
                    <a:lumMod val="50000"/>
                  </a:srgbClr>
                </a:solidFill>
              </a:rPr>
              <a:t> What does </a:t>
            </a:r>
            <a:r>
              <a:rPr lang="en-US" sz="1100" dirty="0">
                <a:solidFill>
                  <a:srgbClr val="A5A5A5">
                    <a:lumMod val="50000"/>
                  </a:srgbClr>
                </a:solidFill>
                <a:hlinkClick r:id="rId10"/>
              </a:rPr>
              <a:t>Numbers 14:20</a:t>
            </a:r>
            <a:r>
              <a:rPr lang="en-US" sz="1100" dirty="0">
                <a:solidFill>
                  <a:srgbClr val="A5A5A5">
                    <a:lumMod val="50000"/>
                  </a:srgbClr>
                </a:solidFill>
              </a:rPr>
              <a:t> teach us about how God responds to our intercessory prayers? </a:t>
            </a:r>
            <a:r>
              <a:rPr lang="en-US" sz="1100" b="1" dirty="0">
                <a:solidFill>
                  <a:schemeClr val="accent5"/>
                </a:solidFill>
              </a:rPr>
              <a:t>Answer:</a:t>
            </a:r>
            <a:r>
              <a:rPr lang="en-US" sz="1100" dirty="0">
                <a:solidFill>
                  <a:schemeClr val="accent5"/>
                </a:solidFill>
              </a:rPr>
              <a:t> God hears and responds to our prayers. He delights when we pray back to him the things He has taught us about himself, the things He has done, and the things He has promised. We can never be unfruitful praying God’s words back to Him for when we do this, we know we are truly praying in His Name and according to His will.</a:t>
            </a:r>
            <a:endParaRPr lang="en-US" sz="1100" dirty="0">
              <a:solidFill>
                <a:srgbClr val="A5A5A5">
                  <a:lumMod val="50000"/>
                </a:srgbClr>
              </a:solidFill>
            </a:endParaRPr>
          </a:p>
          <a:p>
            <a:pPr marL="228531" indent="-228531" defTabSz="457063">
              <a:buFont typeface="+mj-lt"/>
              <a:buAutoNum type="arabicPeriod"/>
              <a:defRPr/>
            </a:pPr>
            <a:endParaRPr lang="en-US" sz="1100" dirty="0">
              <a:hlinkClick r:id="rId11"/>
            </a:endParaRPr>
          </a:p>
          <a:p>
            <a:pPr marL="228531" indent="-228531" defTabSz="457063">
              <a:buFont typeface="+mj-lt"/>
              <a:buAutoNum type="arabicPeriod"/>
              <a:defRPr/>
            </a:pPr>
            <a:r>
              <a:rPr lang="en-US" sz="1100" dirty="0">
                <a:solidFill>
                  <a:srgbClr val="A5A5A5">
                    <a:lumMod val="50000"/>
                  </a:srgbClr>
                </a:solidFill>
              </a:rPr>
              <a:t>Read </a:t>
            </a:r>
            <a:r>
              <a:rPr lang="en-US" sz="1100" dirty="0">
                <a:solidFill>
                  <a:srgbClr val="A5A5A5">
                    <a:lumMod val="50000"/>
                  </a:srgbClr>
                </a:solidFill>
                <a:hlinkClick r:id="rId12"/>
              </a:rPr>
              <a:t>Numbers 14:36-38</a:t>
            </a:r>
            <a:r>
              <a:rPr lang="en-US" sz="1100" dirty="0">
                <a:solidFill>
                  <a:srgbClr val="A5A5A5">
                    <a:lumMod val="50000"/>
                  </a:srgbClr>
                </a:solidFill>
              </a:rPr>
              <a:t>, What is the difference between the judgment God dispensed in this passage compared to the one He pronounced in </a:t>
            </a:r>
            <a:r>
              <a:rPr lang="en-US" sz="1100" dirty="0">
                <a:solidFill>
                  <a:srgbClr val="A5A5A5">
                    <a:lumMod val="50000"/>
                  </a:srgbClr>
                </a:solidFill>
                <a:hlinkClick r:id="rId13"/>
              </a:rPr>
              <a:t>Numbers 14:20-23</a:t>
            </a:r>
            <a:r>
              <a:rPr lang="en-US" sz="1100" dirty="0">
                <a:solidFill>
                  <a:srgbClr val="A5A5A5">
                    <a:lumMod val="50000"/>
                  </a:srgbClr>
                </a:solidFill>
              </a:rPr>
              <a:t>? </a:t>
            </a:r>
            <a:r>
              <a:rPr lang="en-US" sz="1100" b="1" dirty="0">
                <a:solidFill>
                  <a:schemeClr val="accent5"/>
                </a:solidFill>
              </a:rPr>
              <a:t>Answer:</a:t>
            </a:r>
            <a:r>
              <a:rPr lang="en-US" sz="1100" dirty="0">
                <a:solidFill>
                  <a:schemeClr val="accent5"/>
                </a:solidFill>
              </a:rPr>
              <a:t> In Numbers 14:36-38, the death penalty was an immediate plague for the 10 men who had spied out the Promised Land and brought back a negative report to the congregation. Only Joshua and Caleb were spared for their obedient trust in the Lord. In Numbers 14:20-23, all the remaining men 20 years and up who had seen God’s glory in the wilderness and his signs against Egypt and had put God to the test ten times and still would not obey His voice were sentenced to die in the wilderness over the next 39 years. God described these men as those who despise Him or treated Him with contempt.</a:t>
            </a:r>
            <a:endParaRPr lang="en-US" sz="1100" dirty="0">
              <a:solidFill>
                <a:srgbClr val="A5A5A5">
                  <a:lumMod val="50000"/>
                </a:srgbClr>
              </a:solidFill>
            </a:endParaRPr>
          </a:p>
          <a:p>
            <a:pPr marL="228531" indent="-228531" defTabSz="457063">
              <a:buFont typeface="+mj-lt"/>
              <a:buAutoNum type="arabicPeriod"/>
              <a:defRPr/>
            </a:pPr>
            <a:endParaRPr lang="en-US" sz="1100" dirty="0"/>
          </a:p>
        </p:txBody>
      </p:sp>
    </p:spTree>
    <p:extLst>
      <p:ext uri="{BB962C8B-B14F-4D97-AF65-F5344CB8AC3E}">
        <p14:creationId xmlns:p14="http://schemas.microsoft.com/office/powerpoint/2010/main" val="304925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AB28-5FD8-42C2-816E-93DAA102B50F}"/>
              </a:ext>
            </a:extLst>
          </p:cNvPr>
          <p:cNvSpPr>
            <a:spLocks noGrp="1"/>
          </p:cNvSpPr>
          <p:nvPr>
            <p:ph type="title"/>
          </p:nvPr>
        </p:nvSpPr>
        <p:spPr>
          <a:xfrm>
            <a:off x="1145284" y="459522"/>
            <a:ext cx="10149421" cy="1065966"/>
          </a:xfrm>
        </p:spPr>
        <p:txBody>
          <a:bodyPr>
            <a:normAutofit/>
          </a:bodyPr>
          <a:lstStyle/>
          <a:p>
            <a:pPr algn="ctr"/>
            <a:r>
              <a:rPr lang="en-US" dirty="0"/>
              <a:t>Our Goals in Studying the Bible</a:t>
            </a:r>
            <a:endParaRPr lang="en-US" sz="3197" dirty="0"/>
          </a:p>
        </p:txBody>
      </p:sp>
      <p:sp>
        <p:nvSpPr>
          <p:cNvPr id="3" name="Content Placeholder 2">
            <a:extLst>
              <a:ext uri="{FF2B5EF4-FFF2-40B4-BE49-F238E27FC236}">
                <a16:creationId xmlns:a16="http://schemas.microsoft.com/office/drawing/2014/main" id="{54CE2815-58F7-425A-8FA7-0D308D6F1399}"/>
              </a:ext>
            </a:extLst>
          </p:cNvPr>
          <p:cNvSpPr>
            <a:spLocks noGrp="1"/>
          </p:cNvSpPr>
          <p:nvPr>
            <p:ph idx="1"/>
          </p:nvPr>
        </p:nvSpPr>
        <p:spPr>
          <a:xfrm>
            <a:off x="839350" y="1525488"/>
            <a:ext cx="10661155" cy="3655200"/>
          </a:xfrm>
        </p:spPr>
        <p:txBody>
          <a:bodyPr>
            <a:noAutofit/>
          </a:bodyPr>
          <a:lstStyle/>
          <a:p>
            <a:pPr marL="0" indent="0">
              <a:buNone/>
            </a:pPr>
            <a:r>
              <a:rPr lang="en-US" sz="1600" dirty="0"/>
              <a:t>To better …..</a:t>
            </a:r>
          </a:p>
          <a:p>
            <a:pPr indent="-182770">
              <a:spcBef>
                <a:spcPts val="1600"/>
              </a:spcBef>
            </a:pPr>
            <a:r>
              <a:rPr lang="en-US" sz="1500" dirty="0"/>
              <a:t>Understand the Only true God; the Author of the Bible. </a:t>
            </a:r>
            <a:r>
              <a:rPr lang="en-US" sz="1300" dirty="0"/>
              <a:t>(</a:t>
            </a:r>
            <a:r>
              <a:rPr lang="en-US" sz="1300" dirty="0">
                <a:hlinkClick r:id="rId2"/>
              </a:rPr>
              <a:t>2 Timothy 3:16-17</a:t>
            </a:r>
            <a:r>
              <a:rPr lang="en-US" sz="1300" dirty="0"/>
              <a:t>, </a:t>
            </a:r>
            <a:r>
              <a:rPr lang="en-US" sz="1300" dirty="0">
                <a:hlinkClick r:id="rId3"/>
              </a:rPr>
              <a:t>2 Peter 1:20-21</a:t>
            </a:r>
            <a:r>
              <a:rPr lang="en-US" sz="1300" dirty="0"/>
              <a:t>, </a:t>
            </a:r>
            <a:r>
              <a:rPr lang="en-US" sz="1300" dirty="0">
                <a:hlinkClick r:id="rId4"/>
              </a:rPr>
              <a:t>1 John 5:20 </a:t>
            </a:r>
            <a:r>
              <a:rPr lang="en-US" sz="1300" dirty="0"/>
              <a:t>, </a:t>
            </a:r>
            <a:r>
              <a:rPr lang="en-US" sz="1300" dirty="0">
                <a:hlinkClick r:id="rId5"/>
              </a:rPr>
              <a:t>Jeremiah 9:23-24</a:t>
            </a:r>
            <a:r>
              <a:rPr lang="en-US" sz="1300" dirty="0"/>
              <a:t>)</a:t>
            </a:r>
          </a:p>
          <a:p>
            <a:pPr indent="-182770">
              <a:spcBef>
                <a:spcPts val="1600"/>
              </a:spcBef>
            </a:pPr>
            <a:r>
              <a:rPr lang="en-US" sz="1500" dirty="0"/>
              <a:t>Learn How He works in the World and in our Lives. </a:t>
            </a:r>
            <a:r>
              <a:rPr lang="en-US" sz="1300" dirty="0"/>
              <a:t>(</a:t>
            </a:r>
            <a:r>
              <a:rPr lang="en-US" sz="1300" dirty="0">
                <a:hlinkClick r:id="rId6"/>
              </a:rPr>
              <a:t>Job 40:6-14</a:t>
            </a:r>
            <a:r>
              <a:rPr lang="en-US" sz="1300" dirty="0"/>
              <a:t>, </a:t>
            </a:r>
            <a:r>
              <a:rPr lang="en-US" sz="1300" dirty="0">
                <a:hlinkClick r:id="rId7"/>
              </a:rPr>
              <a:t>Isaiah 45:6-7</a:t>
            </a:r>
            <a:r>
              <a:rPr lang="en-US" sz="1300" dirty="0"/>
              <a:t>, </a:t>
            </a:r>
            <a:r>
              <a:rPr lang="en-US" sz="1300" dirty="0">
                <a:hlinkClick r:id="rId8"/>
              </a:rPr>
              <a:t>Isaiah 46:8-10</a:t>
            </a:r>
            <a:r>
              <a:rPr lang="en-US" sz="1300" dirty="0"/>
              <a:t>, </a:t>
            </a:r>
            <a:r>
              <a:rPr lang="en-US" sz="1300" dirty="0">
                <a:hlinkClick r:id="rId9"/>
              </a:rPr>
              <a:t>Philippians 2:12-13</a:t>
            </a:r>
            <a:r>
              <a:rPr lang="en-US" sz="1300" dirty="0"/>
              <a:t>)</a:t>
            </a:r>
          </a:p>
          <a:p>
            <a:pPr indent="-182770">
              <a:spcBef>
                <a:spcPts val="1600"/>
              </a:spcBef>
            </a:pPr>
            <a:r>
              <a:rPr lang="en-US" sz="1500" dirty="0"/>
              <a:t>Understand Ourselves and the Hearts of Mankind. </a:t>
            </a:r>
            <a:r>
              <a:rPr lang="en-US" sz="1300" dirty="0"/>
              <a:t>(</a:t>
            </a:r>
            <a:r>
              <a:rPr lang="en-US" sz="1300" dirty="0">
                <a:hlinkClick r:id="rId10"/>
              </a:rPr>
              <a:t>Jeremiah 17:9</a:t>
            </a:r>
            <a:r>
              <a:rPr lang="en-US" sz="1300" dirty="0"/>
              <a:t>, </a:t>
            </a:r>
            <a:r>
              <a:rPr lang="en-US" sz="1300" dirty="0">
                <a:hlinkClick r:id="rId11"/>
              </a:rPr>
              <a:t>2 Timothy 3:13</a:t>
            </a:r>
            <a:r>
              <a:rPr lang="en-US" sz="1300" dirty="0"/>
              <a:t>, </a:t>
            </a:r>
            <a:r>
              <a:rPr lang="en-US" sz="1300" dirty="0">
                <a:hlinkClick r:id="rId12"/>
              </a:rPr>
              <a:t>Ephesians 5:7-10</a:t>
            </a:r>
            <a:r>
              <a:rPr lang="en-US" sz="1300" dirty="0"/>
              <a:t>)</a:t>
            </a:r>
          </a:p>
          <a:p>
            <a:pPr indent="-182770">
              <a:spcBef>
                <a:spcPts val="1600"/>
              </a:spcBef>
            </a:pPr>
            <a:r>
              <a:rPr lang="en-US" sz="1500" dirty="0"/>
              <a:t>Come to Know What Pleases and Grieves God. </a:t>
            </a:r>
            <a:r>
              <a:rPr lang="en-US" sz="1300" dirty="0"/>
              <a:t>(</a:t>
            </a:r>
            <a:r>
              <a:rPr lang="en-US" sz="1300" dirty="0">
                <a:hlinkClick r:id="rId13"/>
              </a:rPr>
              <a:t>1 Thessalonians 4:1</a:t>
            </a:r>
            <a:r>
              <a:rPr lang="en-US" sz="1300" dirty="0"/>
              <a:t>, </a:t>
            </a:r>
            <a:r>
              <a:rPr lang="en-US" sz="1300" dirty="0">
                <a:hlinkClick r:id="rId14"/>
              </a:rPr>
              <a:t>Ephesians 4:26-31</a:t>
            </a:r>
            <a:r>
              <a:rPr lang="en-US" sz="1300" dirty="0"/>
              <a:t>, </a:t>
            </a:r>
            <a:r>
              <a:rPr lang="en-US" sz="1300" dirty="0">
                <a:hlinkClick r:id="rId15"/>
              </a:rPr>
              <a:t>Hebrews 11:6</a:t>
            </a:r>
            <a:r>
              <a:rPr lang="en-US" sz="1300" dirty="0"/>
              <a:t>, </a:t>
            </a:r>
            <a:r>
              <a:rPr lang="en-US" sz="1300" dirty="0">
                <a:hlinkClick r:id="rId16"/>
              </a:rPr>
              <a:t>1 Peter 1:14-19</a:t>
            </a:r>
            <a:r>
              <a:rPr lang="en-US" sz="1300" dirty="0"/>
              <a:t>)</a:t>
            </a:r>
          </a:p>
          <a:p>
            <a:pPr indent="-182770">
              <a:spcBef>
                <a:spcPts val="1600"/>
              </a:spcBef>
            </a:pPr>
            <a:r>
              <a:rPr lang="en-US" sz="1500" dirty="0"/>
              <a:t>To be Transformed into Fruitful Doers of God’s Word and not just Hearers.</a:t>
            </a:r>
            <a:r>
              <a:rPr lang="en-US" sz="1600" dirty="0"/>
              <a:t> </a:t>
            </a:r>
            <a:r>
              <a:rPr lang="en-US" sz="1300" dirty="0"/>
              <a:t>(</a:t>
            </a:r>
            <a:r>
              <a:rPr lang="en-US" sz="1300" dirty="0">
                <a:hlinkClick r:id="rId17"/>
              </a:rPr>
              <a:t>Romans 12:2</a:t>
            </a:r>
            <a:r>
              <a:rPr lang="en-US" sz="1300" dirty="0"/>
              <a:t>, </a:t>
            </a:r>
            <a:r>
              <a:rPr lang="en-US" sz="1300" dirty="0">
                <a:hlinkClick r:id="rId18"/>
              </a:rPr>
              <a:t>James 1:27</a:t>
            </a:r>
            <a:r>
              <a:rPr lang="en-US" sz="1300" dirty="0"/>
              <a:t>, </a:t>
            </a:r>
            <a:r>
              <a:rPr lang="en-US" sz="1300" dirty="0">
                <a:hlinkClick r:id="rId19"/>
              </a:rPr>
              <a:t>Matthew 3:8</a:t>
            </a:r>
            <a:r>
              <a:rPr lang="en-US" sz="1300" dirty="0"/>
              <a:t>)</a:t>
            </a:r>
          </a:p>
          <a:p>
            <a:pPr indent="-182770">
              <a:spcBef>
                <a:spcPts val="1600"/>
              </a:spcBef>
            </a:pPr>
            <a:r>
              <a:rPr lang="en-US" sz="1500" dirty="0"/>
              <a:t>Tether Ourselves to God’s Word for Our Wisdom, Discernment, and Safety. </a:t>
            </a:r>
            <a:r>
              <a:rPr lang="en-US" sz="1300" dirty="0"/>
              <a:t>(</a:t>
            </a:r>
            <a:r>
              <a:rPr lang="en-US" sz="1300" dirty="0">
                <a:hlinkClick r:id="rId20"/>
              </a:rPr>
              <a:t>1 Corinthians 6:9-10</a:t>
            </a:r>
            <a:r>
              <a:rPr lang="en-US" sz="1300" dirty="0"/>
              <a:t>, </a:t>
            </a:r>
            <a:r>
              <a:rPr lang="en-US" sz="1300" dirty="0">
                <a:hlinkClick r:id="rId21"/>
              </a:rPr>
              <a:t>Matthew 24:24</a:t>
            </a:r>
            <a:r>
              <a:rPr lang="en-US" sz="1300" dirty="0"/>
              <a:t>, </a:t>
            </a:r>
            <a:r>
              <a:rPr lang="en-US" sz="1300" dirty="0">
                <a:hlinkClick r:id="rId22"/>
              </a:rPr>
              <a:t>Ephesians 4:11-14</a:t>
            </a:r>
            <a:r>
              <a:rPr lang="en-US" sz="1300" dirty="0"/>
              <a:t>)</a:t>
            </a:r>
          </a:p>
        </p:txBody>
      </p:sp>
      <p:sp>
        <p:nvSpPr>
          <p:cNvPr id="5" name="Slide Number Placeholder 4">
            <a:extLst>
              <a:ext uri="{FF2B5EF4-FFF2-40B4-BE49-F238E27FC236}">
                <a16:creationId xmlns:a16="http://schemas.microsoft.com/office/drawing/2014/main" id="{276447C7-C79F-4E2E-B683-0B3C03405472}"/>
              </a:ext>
            </a:extLst>
          </p:cNvPr>
          <p:cNvSpPr>
            <a:spLocks noGrp="1"/>
          </p:cNvSpPr>
          <p:nvPr>
            <p:ph type="sldNum" sz="quarter" idx="12"/>
          </p:nvPr>
        </p:nvSpPr>
        <p:spPr/>
        <p:txBody>
          <a:bodyPr/>
          <a:lstStyle/>
          <a:p>
            <a:pPr defTabSz="1217890"/>
            <a:fld id="{DA60BA0E-20D0-4E7C-B286-26C960A6788F}" type="slidenum">
              <a:rPr lang="en-US">
                <a:solidFill>
                  <a:srgbClr val="455F51">
                    <a:lumMod val="50000"/>
                  </a:srgbClr>
                </a:solidFill>
                <a:latin typeface="Century Gothic" panose="020B0502020202020204"/>
              </a:rPr>
              <a:pPr defTabSz="1217890"/>
              <a:t>3</a:t>
            </a:fld>
            <a:endParaRPr lang="en-US" dirty="0">
              <a:solidFill>
                <a:srgbClr val="455F51">
                  <a:lumMod val="50000"/>
                </a:srgbClr>
              </a:solidFill>
              <a:latin typeface="Century Gothic" panose="020B0502020202020204"/>
            </a:endParaRPr>
          </a:p>
        </p:txBody>
      </p:sp>
      <p:sp>
        <p:nvSpPr>
          <p:cNvPr id="4" name="TextBox 3">
            <a:extLst>
              <a:ext uri="{FF2B5EF4-FFF2-40B4-BE49-F238E27FC236}">
                <a16:creationId xmlns:a16="http://schemas.microsoft.com/office/drawing/2014/main" id="{FDCEF9E6-8C52-6451-0A30-D4F35D249436}"/>
              </a:ext>
            </a:extLst>
          </p:cNvPr>
          <p:cNvSpPr txBox="1"/>
          <p:nvPr/>
        </p:nvSpPr>
        <p:spPr>
          <a:xfrm>
            <a:off x="839350" y="5176026"/>
            <a:ext cx="10281902" cy="847280"/>
          </a:xfrm>
          <a:prstGeom prst="rect">
            <a:avLst/>
          </a:prstGeom>
          <a:noFill/>
        </p:spPr>
        <p:txBody>
          <a:bodyPr wrap="square" rtlCol="0">
            <a:noAutofit/>
          </a:bodyPr>
          <a:lstStyle/>
          <a:p>
            <a:pPr>
              <a:lnSpc>
                <a:spcPct val="95000"/>
              </a:lnSpc>
            </a:pPr>
            <a:r>
              <a:rPr lang="en-US" sz="1400" dirty="0">
                <a:hlinkClick r:id="rId5"/>
              </a:rPr>
              <a:t>Jeremiah 9:23-24</a:t>
            </a:r>
            <a:r>
              <a:rPr lang="en-US" sz="1400" dirty="0"/>
              <a:t> “Thus says the Lord: "Let not the wise man boast in his wisdom, let not the mighty man boast in his might, let not the rich man boast in his riches, but let him who boasts boast in this, that he understands and knows me, that I am the Lord who practices steadfast love, justice, and righteousness in the earth. For in these things I delight, declares the Lord."</a:t>
            </a:r>
          </a:p>
        </p:txBody>
      </p:sp>
    </p:spTree>
    <p:extLst>
      <p:ext uri="{BB962C8B-B14F-4D97-AF65-F5344CB8AC3E}">
        <p14:creationId xmlns:p14="http://schemas.microsoft.com/office/powerpoint/2010/main" val="8528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19382-48D2-E6C5-82D5-BECD101CE4A6}"/>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F9219464-6420-85FB-6B3F-63F1ACE1E183}"/>
              </a:ext>
            </a:extLst>
          </p:cNvPr>
          <p:cNvSpPr>
            <a:spLocks noGrp="1"/>
          </p:cNvSpPr>
          <p:nvPr>
            <p:ph type="title"/>
          </p:nvPr>
        </p:nvSpPr>
        <p:spPr>
          <a:xfrm>
            <a:off x="1118605" y="77073"/>
            <a:ext cx="10154709" cy="1396636"/>
          </a:xfrm>
        </p:spPr>
        <p:txBody>
          <a:bodyPr/>
          <a:lstStyle/>
          <a:p>
            <a:r>
              <a:rPr lang="en-US" dirty="0">
                <a:solidFill>
                  <a:schemeClr val="accent5"/>
                </a:solidFill>
              </a:rPr>
              <a:t>Sample</a:t>
            </a:r>
            <a:r>
              <a:rPr lang="en-US" dirty="0"/>
              <a:t> Closing Prayer Verse</a:t>
            </a:r>
          </a:p>
        </p:txBody>
      </p:sp>
      <p:sp>
        <p:nvSpPr>
          <p:cNvPr id="11" name="Content Placeholder 2">
            <a:extLst>
              <a:ext uri="{FF2B5EF4-FFF2-40B4-BE49-F238E27FC236}">
                <a16:creationId xmlns:a16="http://schemas.microsoft.com/office/drawing/2014/main" id="{62B81095-4B77-B74F-7A8E-EED8B74464E4}"/>
              </a:ext>
            </a:extLst>
          </p:cNvPr>
          <p:cNvSpPr>
            <a:spLocks noGrp="1"/>
          </p:cNvSpPr>
          <p:nvPr>
            <p:ph sz="half" idx="1"/>
          </p:nvPr>
        </p:nvSpPr>
        <p:spPr>
          <a:xfrm>
            <a:off x="915748" y="2277067"/>
            <a:ext cx="5178664" cy="3590333"/>
          </a:xfrm>
        </p:spPr>
        <p:txBody>
          <a:bodyPr>
            <a:normAutofit fontScale="92500" lnSpcReduction="20000"/>
          </a:bodyPr>
          <a:lstStyle/>
          <a:p>
            <a:pPr marL="0" indent="0">
              <a:buNone/>
            </a:pPr>
            <a:r>
              <a:rPr lang="en-US" sz="1600" dirty="0">
                <a:hlinkClick r:id="rId2"/>
              </a:rPr>
              <a:t>Numbers 12:6-8</a:t>
            </a:r>
            <a:r>
              <a:rPr lang="en-US" sz="1600" dirty="0"/>
              <a:t>, "When a prophet of the LORD is among you, I reveal myself to him in visions, I speak to him in dreams. But this is not true of my servant Moses; he is faithful in all my house. With him I speak face to face, clearly and not in riddles; he sees the form of the LORD. Why then were you not afraid to speak against my servant Moses?"</a:t>
            </a:r>
          </a:p>
          <a:p>
            <a:pPr marL="0" indent="0">
              <a:buNone/>
            </a:pPr>
            <a:endParaRPr lang="en-US" sz="1600" dirty="0"/>
          </a:p>
          <a:p>
            <a:pPr marL="0" indent="0">
              <a:buNone/>
            </a:pPr>
            <a:r>
              <a:rPr lang="en-US" sz="1600" b="1" dirty="0">
                <a:solidFill>
                  <a:schemeClr val="accent5"/>
                </a:solidFill>
              </a:rPr>
              <a:t>Sample Prayer</a:t>
            </a:r>
            <a:r>
              <a:rPr lang="en-US" sz="1600" dirty="0">
                <a:solidFill>
                  <a:schemeClr val="accent5"/>
                </a:solidFill>
              </a:rPr>
              <a:t>: Dear Heavenly Father, thank you for the servant leaders you have raised up throughout history to fulfill your plan of redemption. We know these men and women endured much hardship; yet by your Spirit they prevailed, and we are blessed by their works and writing. Accordingly, we also thank you for the servant leaders you have given us in our churches and ministries. Keep us from grumbling against those you have raised up to lead and shepherd us. Holy Spirit help us to be apart of encouraging them and bringing them joy as they serve in their roles. We ask these things in the name of Jesus Christ. Amen.</a:t>
            </a:r>
            <a:endParaRPr lang="en-US" sz="1800" dirty="0">
              <a:solidFill>
                <a:schemeClr val="accent5"/>
              </a:solidFill>
            </a:endParaRPr>
          </a:p>
          <a:p>
            <a:pPr marL="0" indent="0">
              <a:buNone/>
            </a:pPr>
            <a:endParaRPr lang="en-US" sz="1600" dirty="0"/>
          </a:p>
        </p:txBody>
      </p:sp>
      <p:pic>
        <p:nvPicPr>
          <p:cNvPr id="6" name="Content Placeholder 5" descr="Mountain at night">
            <a:extLst>
              <a:ext uri="{FF2B5EF4-FFF2-40B4-BE49-F238E27FC236}">
                <a16:creationId xmlns:a16="http://schemas.microsoft.com/office/drawing/2014/main" id="{A57C1F65-549D-5CA9-9FEA-1FA9B045D11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6297560" y="2277067"/>
            <a:ext cx="4975516" cy="3319601"/>
          </a:xfrm>
        </p:spPr>
      </p:pic>
      <p:sp>
        <p:nvSpPr>
          <p:cNvPr id="4" name="Slide Number Placeholder 3">
            <a:extLst>
              <a:ext uri="{FF2B5EF4-FFF2-40B4-BE49-F238E27FC236}">
                <a16:creationId xmlns:a16="http://schemas.microsoft.com/office/drawing/2014/main" id="{50C44F95-4CB4-3274-D243-59DC23C15170}"/>
              </a:ext>
            </a:extLst>
          </p:cNvPr>
          <p:cNvSpPr>
            <a:spLocks noGrp="1"/>
          </p:cNvSpPr>
          <p:nvPr>
            <p:ph type="sldNum" sz="quarter" idx="12"/>
          </p:nvPr>
        </p:nvSpPr>
        <p:spPr>
          <a:xfrm>
            <a:off x="10166085" y="6400029"/>
            <a:ext cx="1107230" cy="320591"/>
          </a:xfrm>
        </p:spPr>
        <p:txBody>
          <a:bodyPr anchor="b">
            <a:normAutofit/>
          </a:bodyPr>
          <a:lstStyle/>
          <a:p>
            <a:pPr>
              <a:spcAft>
                <a:spcPts val="600"/>
              </a:spcAft>
            </a:pPr>
            <a:fld id="{DA60BA0E-20D0-4E7C-B286-26C960A6788F}" type="slidenum">
              <a:rPr lang="en-US" smtClean="0"/>
              <a:pPr>
                <a:spcAft>
                  <a:spcPts val="600"/>
                </a:spcAft>
              </a:pPr>
              <a:t>30</a:t>
            </a:fld>
            <a:endParaRPr lang="en-US" dirty="0"/>
          </a:p>
        </p:txBody>
      </p:sp>
    </p:spTree>
    <p:extLst>
      <p:ext uri="{BB962C8B-B14F-4D97-AF65-F5344CB8AC3E}">
        <p14:creationId xmlns:p14="http://schemas.microsoft.com/office/powerpoint/2010/main" val="133464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713C-E4F5-F82F-F501-DD818E9BAD22}"/>
              </a:ext>
            </a:extLst>
          </p:cNvPr>
          <p:cNvSpPr>
            <a:spLocks noGrp="1"/>
          </p:cNvSpPr>
          <p:nvPr>
            <p:ph type="title"/>
          </p:nvPr>
        </p:nvSpPr>
        <p:spPr>
          <a:xfrm>
            <a:off x="804462" y="457975"/>
            <a:ext cx="10576853" cy="773195"/>
          </a:xfrm>
        </p:spPr>
        <p:txBody>
          <a:bodyPr>
            <a:normAutofit/>
          </a:bodyPr>
          <a:lstStyle/>
          <a:p>
            <a:pPr algn="ctr"/>
            <a:r>
              <a:rPr lang="en-US" sz="3999" dirty="0">
                <a:solidFill>
                  <a:schemeClr val="tx2"/>
                </a:solidFill>
              </a:rPr>
              <a:t>How to Study the Bible</a:t>
            </a:r>
          </a:p>
        </p:txBody>
      </p:sp>
      <p:sp>
        <p:nvSpPr>
          <p:cNvPr id="5" name="Slide Number Placeholder 4">
            <a:extLst>
              <a:ext uri="{FF2B5EF4-FFF2-40B4-BE49-F238E27FC236}">
                <a16:creationId xmlns:a16="http://schemas.microsoft.com/office/drawing/2014/main" id="{8F2CEA3B-BE00-5986-E681-B2563313679B}"/>
              </a:ext>
            </a:extLst>
          </p:cNvPr>
          <p:cNvSpPr>
            <a:spLocks noGrp="1"/>
          </p:cNvSpPr>
          <p:nvPr>
            <p:ph type="sldNum" sz="quarter" idx="12"/>
          </p:nvPr>
        </p:nvSpPr>
        <p:spPr>
          <a:xfrm>
            <a:off x="8608357" y="6355588"/>
            <a:ext cx="2742486" cy="365030"/>
          </a:xfrm>
        </p:spPr>
        <p:txBody>
          <a:bodyPr>
            <a:normAutofit/>
          </a:bodyPr>
          <a:lstStyle/>
          <a:p>
            <a:pPr>
              <a:spcAft>
                <a:spcPts val="600"/>
              </a:spcAft>
            </a:pPr>
            <a:fld id="{AA404F46-0C47-424B-883B-DA147CF358A3}" type="slidenum">
              <a:rPr lang="en-US" smtClean="0"/>
              <a:pPr>
                <a:spcAft>
                  <a:spcPts val="600"/>
                </a:spcAft>
              </a:pPr>
              <a:t>4</a:t>
            </a:fld>
            <a:endParaRPr lang="en-US"/>
          </a:p>
        </p:txBody>
      </p:sp>
      <p:graphicFrame>
        <p:nvGraphicFramePr>
          <p:cNvPr id="9" name="Content Placeholder 2">
            <a:extLst>
              <a:ext uri="{FF2B5EF4-FFF2-40B4-BE49-F238E27FC236}">
                <a16:creationId xmlns:a16="http://schemas.microsoft.com/office/drawing/2014/main" id="{20195AB9-4E14-67FB-036F-EAA89E7F7CE2}"/>
              </a:ext>
            </a:extLst>
          </p:cNvPr>
          <p:cNvGraphicFramePr>
            <a:graphicFrameLocks noGrp="1" noChangeAspect="1"/>
          </p:cNvGraphicFramePr>
          <p:nvPr>
            <p:ph idx="1"/>
          </p:nvPr>
        </p:nvGraphicFramePr>
        <p:xfrm>
          <a:off x="2192956" y="1728081"/>
          <a:ext cx="7587545" cy="120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0504050-485B-46C6-89CC-97BC24F14156}"/>
              </a:ext>
            </a:extLst>
          </p:cNvPr>
          <p:cNvSpPr txBox="1"/>
          <p:nvPr/>
        </p:nvSpPr>
        <p:spPr>
          <a:xfrm>
            <a:off x="2054841" y="1375683"/>
            <a:ext cx="7849577" cy="369236"/>
          </a:xfrm>
          <a:prstGeom prst="rect">
            <a:avLst/>
          </a:prstGeom>
          <a:noFill/>
        </p:spPr>
        <p:txBody>
          <a:bodyPr wrap="square" rtlCol="0">
            <a:spAutoFit/>
          </a:bodyPr>
          <a:lstStyle/>
          <a:p>
            <a:r>
              <a:rPr lang="en-US" sz="1799" dirty="0"/>
              <a:t>#1. Observation: What does the text say. </a:t>
            </a:r>
          </a:p>
        </p:txBody>
      </p:sp>
      <p:sp>
        <p:nvSpPr>
          <p:cNvPr id="7" name="TextBox 6">
            <a:extLst>
              <a:ext uri="{FF2B5EF4-FFF2-40B4-BE49-F238E27FC236}">
                <a16:creationId xmlns:a16="http://schemas.microsoft.com/office/drawing/2014/main" id="{A7455312-7F24-A345-904F-B7950B7ADB73}"/>
              </a:ext>
            </a:extLst>
          </p:cNvPr>
          <p:cNvSpPr txBox="1"/>
          <p:nvPr/>
        </p:nvSpPr>
        <p:spPr>
          <a:xfrm>
            <a:off x="2054841" y="3014782"/>
            <a:ext cx="7863772" cy="646163"/>
          </a:xfrm>
          <a:prstGeom prst="rect">
            <a:avLst/>
          </a:prstGeom>
          <a:noFill/>
        </p:spPr>
        <p:txBody>
          <a:bodyPr wrap="square" rtlCol="0">
            <a:spAutoFit/>
          </a:bodyPr>
          <a:lstStyle/>
          <a:p>
            <a:pPr marL="365650" indent="-457063"/>
            <a:r>
              <a:rPr lang="en-US" sz="1799" dirty="0"/>
              <a:t>#2. 	</a:t>
            </a:r>
            <a:r>
              <a:rPr lang="en-US" sz="1799" dirty="0">
                <a:solidFill>
                  <a:schemeClr val="bg2">
                    <a:lumMod val="50000"/>
                  </a:schemeClr>
                </a:solidFill>
              </a:rPr>
              <a:t>Interpretation: What does the text mean in context with the passage, book,  and whole counsel of God?</a:t>
            </a:r>
          </a:p>
        </p:txBody>
      </p:sp>
      <p:sp>
        <p:nvSpPr>
          <p:cNvPr id="8" name="TextBox 7">
            <a:extLst>
              <a:ext uri="{FF2B5EF4-FFF2-40B4-BE49-F238E27FC236}">
                <a16:creationId xmlns:a16="http://schemas.microsoft.com/office/drawing/2014/main" id="{26890567-C40D-2DBE-9328-3E5A763CC4D3}"/>
              </a:ext>
            </a:extLst>
          </p:cNvPr>
          <p:cNvSpPr txBox="1"/>
          <p:nvPr/>
        </p:nvSpPr>
        <p:spPr>
          <a:xfrm>
            <a:off x="2040647" y="4023285"/>
            <a:ext cx="7863772" cy="646163"/>
          </a:xfrm>
          <a:prstGeom prst="rect">
            <a:avLst/>
          </a:prstGeom>
          <a:noFill/>
        </p:spPr>
        <p:txBody>
          <a:bodyPr wrap="square" rtlCol="0">
            <a:spAutoFit/>
          </a:bodyPr>
          <a:lstStyle/>
          <a:p>
            <a:pPr marL="365650" indent="-457063"/>
            <a:r>
              <a:rPr lang="en-US" sz="1799" dirty="0"/>
              <a:t>#3. 	</a:t>
            </a:r>
            <a:r>
              <a:rPr lang="en-US" sz="1799" dirty="0">
                <a:solidFill>
                  <a:srgbClr val="00B050"/>
                </a:solidFill>
              </a:rPr>
              <a:t>Application: How is the Holy Spirit instructing me to apply this understanding at this time in my life?</a:t>
            </a:r>
          </a:p>
        </p:txBody>
      </p:sp>
    </p:spTree>
    <p:extLst>
      <p:ext uri="{BB962C8B-B14F-4D97-AF65-F5344CB8AC3E}">
        <p14:creationId xmlns:p14="http://schemas.microsoft.com/office/powerpoint/2010/main" val="196366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BDA5-4094-7D64-3F85-3235B005BF0A}"/>
              </a:ext>
            </a:extLst>
          </p:cNvPr>
          <p:cNvSpPr>
            <a:spLocks noGrp="1"/>
          </p:cNvSpPr>
          <p:nvPr>
            <p:ph type="title"/>
          </p:nvPr>
        </p:nvSpPr>
        <p:spPr>
          <a:xfrm>
            <a:off x="1620351" y="1585622"/>
            <a:ext cx="3657819" cy="3428107"/>
          </a:xfrm>
        </p:spPr>
        <p:txBody>
          <a:bodyPr/>
          <a:lstStyle/>
          <a:p>
            <a:pPr algn="ctr"/>
            <a:r>
              <a:rPr lang="en-US" sz="4199" dirty="0">
                <a:solidFill>
                  <a:schemeClr val="accent2">
                    <a:lumMod val="50000"/>
                  </a:schemeClr>
                </a:solidFill>
              </a:rPr>
              <a:t>Study Resources</a:t>
            </a:r>
            <a:br>
              <a:rPr lang="en-US" sz="4400" dirty="0"/>
            </a:br>
            <a:endParaRPr lang="en-US" dirty="0"/>
          </a:p>
        </p:txBody>
      </p:sp>
      <p:sp>
        <p:nvSpPr>
          <p:cNvPr id="3" name="Slide Number Placeholder 2">
            <a:extLst>
              <a:ext uri="{FF2B5EF4-FFF2-40B4-BE49-F238E27FC236}">
                <a16:creationId xmlns:a16="http://schemas.microsoft.com/office/drawing/2014/main" id="{D3F1D076-FDE3-4345-2346-CA3F044F961D}"/>
              </a:ext>
            </a:extLst>
          </p:cNvPr>
          <p:cNvSpPr>
            <a:spLocks noGrp="1"/>
          </p:cNvSpPr>
          <p:nvPr>
            <p:ph type="sldNum" sz="quarter" idx="12"/>
          </p:nvPr>
        </p:nvSpPr>
        <p:spPr/>
        <p:txBody>
          <a:bodyPr/>
          <a:lstStyle/>
          <a:p>
            <a:fld id="{EB37DED6-D4C7-42EE-AB49-D2E39E64FDE4}" type="slidenum">
              <a:rPr lang="en-US" smtClean="0"/>
              <a:t>5</a:t>
            </a:fld>
            <a:endParaRPr lang="en-US" dirty="0"/>
          </a:p>
        </p:txBody>
      </p:sp>
      <p:sp>
        <p:nvSpPr>
          <p:cNvPr id="5" name="Content Placeholder 2">
            <a:extLst>
              <a:ext uri="{FF2B5EF4-FFF2-40B4-BE49-F238E27FC236}">
                <a16:creationId xmlns:a16="http://schemas.microsoft.com/office/drawing/2014/main" id="{0EE5188C-2D8A-ADDD-24EB-2AF0F6999592}"/>
              </a:ext>
            </a:extLst>
          </p:cNvPr>
          <p:cNvSpPr txBox="1">
            <a:spLocks/>
          </p:cNvSpPr>
          <p:nvPr/>
        </p:nvSpPr>
        <p:spPr>
          <a:xfrm>
            <a:off x="6932394" y="1372136"/>
            <a:ext cx="4113728" cy="3656648"/>
          </a:xfrm>
          <a:prstGeom prst="rect">
            <a:avLst/>
          </a:prstGeom>
        </p:spPr>
        <p:txBody>
          <a:bodyPr vert="horz" lIns="91392" tIns="45696" rIns="91392" bIns="45696" rtlCol="0" anchor="ct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Opening Prayer</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Background and Setting</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Book Outline</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Geography Maps</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Key Verses</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Study Questions</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Major Event Timeline</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Book Summary</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Application and Closing Prayer</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Study Leader Support Slides</a:t>
            </a:r>
          </a:p>
        </p:txBody>
      </p:sp>
      <p:sp>
        <p:nvSpPr>
          <p:cNvPr id="7" name="Left Brace 6">
            <a:extLst>
              <a:ext uri="{FF2B5EF4-FFF2-40B4-BE49-F238E27FC236}">
                <a16:creationId xmlns:a16="http://schemas.microsoft.com/office/drawing/2014/main" id="{529BA8A5-8CD5-0D51-3B0A-4511E2A92A19}"/>
              </a:ext>
            </a:extLst>
          </p:cNvPr>
          <p:cNvSpPr/>
          <p:nvPr/>
        </p:nvSpPr>
        <p:spPr>
          <a:xfrm>
            <a:off x="5561151" y="1524496"/>
            <a:ext cx="837982" cy="3428107"/>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Tree>
    <p:extLst>
      <p:ext uri="{BB962C8B-B14F-4D97-AF65-F5344CB8AC3E}">
        <p14:creationId xmlns:p14="http://schemas.microsoft.com/office/powerpoint/2010/main" val="49669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EA6B25-390D-58FA-7F2B-7E0EE50869E4}"/>
              </a:ext>
            </a:extLst>
          </p:cNvPr>
          <p:cNvSpPr>
            <a:spLocks noGrp="1"/>
          </p:cNvSpPr>
          <p:nvPr>
            <p:ph type="title"/>
          </p:nvPr>
        </p:nvSpPr>
        <p:spPr>
          <a:xfrm>
            <a:off x="1118605" y="77073"/>
            <a:ext cx="10154709" cy="1396636"/>
          </a:xfrm>
        </p:spPr>
        <p:txBody>
          <a:bodyPr/>
          <a:lstStyle/>
          <a:p>
            <a:r>
              <a:rPr lang="en-US" dirty="0">
                <a:solidFill>
                  <a:schemeClr val="accent1">
                    <a:lumMod val="75000"/>
                  </a:schemeClr>
                </a:solidFill>
              </a:rPr>
              <a:t>Opening Prayer Verse: Numbers</a:t>
            </a:r>
          </a:p>
        </p:txBody>
      </p:sp>
      <p:sp>
        <p:nvSpPr>
          <p:cNvPr id="11" name="Content Placeholder 2">
            <a:extLst>
              <a:ext uri="{FF2B5EF4-FFF2-40B4-BE49-F238E27FC236}">
                <a16:creationId xmlns:a16="http://schemas.microsoft.com/office/drawing/2014/main" id="{6EA138DA-C14B-AEAB-6D25-17C049E6B537}"/>
              </a:ext>
            </a:extLst>
          </p:cNvPr>
          <p:cNvSpPr>
            <a:spLocks noGrp="1"/>
          </p:cNvSpPr>
          <p:nvPr>
            <p:ph sz="half" idx="1"/>
          </p:nvPr>
        </p:nvSpPr>
        <p:spPr>
          <a:xfrm>
            <a:off x="871619" y="2057399"/>
            <a:ext cx="5178664" cy="3186213"/>
          </a:xfrm>
        </p:spPr>
        <p:txBody>
          <a:bodyPr>
            <a:normAutofit/>
          </a:bodyPr>
          <a:lstStyle/>
          <a:p>
            <a:pPr marL="0" indent="0">
              <a:buNone/>
            </a:pPr>
            <a:r>
              <a:rPr lang="en-US" sz="1500" dirty="0">
                <a:hlinkClick r:id="rId2"/>
              </a:rPr>
              <a:t>Numbers 6:24-26</a:t>
            </a:r>
            <a:r>
              <a:rPr lang="en-US" sz="1500" dirty="0"/>
              <a:t>, </a:t>
            </a:r>
            <a:r>
              <a:rPr lang="en-US" sz="1600" dirty="0">
                <a:solidFill>
                  <a:schemeClr val="accent1">
                    <a:lumMod val="75000"/>
                  </a:schemeClr>
                </a:solidFill>
              </a:rPr>
              <a:t>"The LORD bless you and keep you; </a:t>
            </a:r>
          </a:p>
          <a:p>
            <a:pPr marL="0" indent="0">
              <a:buNone/>
            </a:pPr>
            <a:r>
              <a:rPr lang="en-US" sz="1600" dirty="0">
                <a:solidFill>
                  <a:schemeClr val="accent1">
                    <a:lumMod val="75000"/>
                  </a:schemeClr>
                </a:solidFill>
              </a:rPr>
              <a:t>The LORD make His face shine upon you, </a:t>
            </a:r>
          </a:p>
          <a:p>
            <a:pPr marL="0" indent="0">
              <a:buNone/>
            </a:pPr>
            <a:r>
              <a:rPr lang="en-US" sz="1600" dirty="0">
                <a:solidFill>
                  <a:schemeClr val="accent1">
                    <a:lumMod val="75000"/>
                  </a:schemeClr>
                </a:solidFill>
              </a:rPr>
              <a:t>	and be gracious to you; </a:t>
            </a:r>
          </a:p>
          <a:p>
            <a:pPr marL="0" indent="0">
              <a:buNone/>
            </a:pPr>
            <a:r>
              <a:rPr lang="en-US" sz="1600" dirty="0">
                <a:solidFill>
                  <a:schemeClr val="accent1">
                    <a:lumMod val="75000"/>
                  </a:schemeClr>
                </a:solidFill>
              </a:rPr>
              <a:t>The LORD lift up His countenance upon you and give you peace."</a:t>
            </a:r>
            <a:endParaRPr lang="en-US" sz="1500" dirty="0">
              <a:solidFill>
                <a:schemeClr val="accent1">
                  <a:lumMod val="75000"/>
                </a:schemeClr>
              </a:solidFill>
            </a:endParaRPr>
          </a:p>
        </p:txBody>
      </p:sp>
      <p:pic>
        <p:nvPicPr>
          <p:cNvPr id="6" name="Content Placeholder 5" descr="Forest glade in sunshine">
            <a:extLst>
              <a:ext uri="{FF2B5EF4-FFF2-40B4-BE49-F238E27FC236}">
                <a16:creationId xmlns:a16="http://schemas.microsoft.com/office/drawing/2014/main" id="{124444CA-9505-304B-39C6-F91F81DD02E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85" b="85"/>
          <a:stretch/>
        </p:blipFill>
        <p:spPr>
          <a:xfrm>
            <a:off x="6329783" y="1980527"/>
            <a:ext cx="4899162" cy="3263086"/>
          </a:xfrm>
        </p:spPr>
      </p:pic>
      <p:sp>
        <p:nvSpPr>
          <p:cNvPr id="4" name="Slide Number Placeholder 3">
            <a:extLst>
              <a:ext uri="{FF2B5EF4-FFF2-40B4-BE49-F238E27FC236}">
                <a16:creationId xmlns:a16="http://schemas.microsoft.com/office/drawing/2014/main" id="{869FCB4D-4A7E-601F-0ADA-AD5C9DBC7252}"/>
              </a:ext>
            </a:extLst>
          </p:cNvPr>
          <p:cNvSpPr>
            <a:spLocks noGrp="1"/>
          </p:cNvSpPr>
          <p:nvPr>
            <p:ph type="sldNum" sz="quarter" idx="12"/>
          </p:nvPr>
        </p:nvSpPr>
        <p:spPr>
          <a:xfrm>
            <a:off x="10166085" y="6400029"/>
            <a:ext cx="1107230" cy="320591"/>
          </a:xfrm>
        </p:spPr>
        <p:txBody>
          <a:bodyPr anchor="b">
            <a:normAutofit/>
          </a:bodyPr>
          <a:lstStyle/>
          <a:p>
            <a:pPr>
              <a:spcAft>
                <a:spcPts val="600"/>
              </a:spcAft>
            </a:pPr>
            <a:fld id="{DA60BA0E-20D0-4E7C-B286-26C960A6788F}" type="slidenum">
              <a:rPr lang="en-US" smtClean="0"/>
              <a:pPr>
                <a:spcAft>
                  <a:spcPts val="600"/>
                </a:spcAft>
              </a:pPr>
              <a:t>6</a:t>
            </a:fld>
            <a:endParaRPr lang="en-US" dirty="0"/>
          </a:p>
        </p:txBody>
      </p:sp>
      <p:sp>
        <p:nvSpPr>
          <p:cNvPr id="2" name="TextBox 1">
            <a:extLst>
              <a:ext uri="{FF2B5EF4-FFF2-40B4-BE49-F238E27FC236}">
                <a16:creationId xmlns:a16="http://schemas.microsoft.com/office/drawing/2014/main" id="{E51DD213-E1A4-86B5-AFEC-9AFA3BE65E7A}"/>
              </a:ext>
            </a:extLst>
          </p:cNvPr>
          <p:cNvSpPr txBox="1"/>
          <p:nvPr/>
        </p:nvSpPr>
        <p:spPr>
          <a:xfrm>
            <a:off x="684212" y="5334000"/>
            <a:ext cx="9753600" cy="1107996"/>
          </a:xfrm>
          <a:prstGeom prst="rect">
            <a:avLst/>
          </a:prstGeom>
          <a:noFill/>
        </p:spPr>
        <p:txBody>
          <a:bodyPr wrap="square" rtlCol="0">
            <a:spAutoFit/>
          </a:bodyPr>
          <a:lstStyle/>
          <a:p>
            <a:pPr>
              <a:spcAft>
                <a:spcPts val="400"/>
              </a:spcAft>
            </a:pPr>
            <a:r>
              <a:rPr lang="en-US" sz="1400" b="1" dirty="0">
                <a:solidFill>
                  <a:schemeClr val="accent4">
                    <a:lumMod val="75000"/>
                  </a:schemeClr>
                </a:solidFill>
              </a:rPr>
              <a:t>Bless: </a:t>
            </a:r>
            <a:r>
              <a:rPr lang="en-US" sz="1400" dirty="0">
                <a:solidFill>
                  <a:schemeClr val="accent4">
                    <a:lumMod val="75000"/>
                  </a:schemeClr>
                </a:solidFill>
              </a:rPr>
              <a:t>1) to consecrate, to make sacred/holy; 2) to praise or glorify, 3) to prosper, protect, endow with favor</a:t>
            </a:r>
          </a:p>
          <a:p>
            <a:pPr>
              <a:spcAft>
                <a:spcPts val="400"/>
              </a:spcAft>
            </a:pPr>
            <a:r>
              <a:rPr lang="en-US" sz="1400" b="1" dirty="0">
                <a:solidFill>
                  <a:schemeClr val="accent4">
                    <a:lumMod val="75000"/>
                  </a:schemeClr>
                </a:solidFill>
              </a:rPr>
              <a:t>Countenance: </a:t>
            </a:r>
            <a:r>
              <a:rPr lang="en-US" sz="1400" dirty="0">
                <a:solidFill>
                  <a:schemeClr val="accent4">
                    <a:lumMod val="75000"/>
                  </a:schemeClr>
                </a:solidFill>
              </a:rPr>
              <a:t>1) expression toward another; 2) face as an indication of emotion</a:t>
            </a:r>
          </a:p>
          <a:p>
            <a:pPr>
              <a:spcAft>
                <a:spcPts val="400"/>
              </a:spcAft>
            </a:pPr>
            <a:r>
              <a:rPr lang="en-US" sz="1400" b="1" dirty="0">
                <a:solidFill>
                  <a:schemeClr val="accent4">
                    <a:lumMod val="75000"/>
                  </a:schemeClr>
                </a:solidFill>
              </a:rPr>
              <a:t>Gracious: </a:t>
            </a:r>
            <a:r>
              <a:rPr lang="en-US" sz="1400" dirty="0">
                <a:solidFill>
                  <a:schemeClr val="accent4">
                    <a:lumMod val="75000"/>
                  </a:schemeClr>
                </a:solidFill>
              </a:rPr>
              <a:t>1) kindness; 2) merciful, compassionate</a:t>
            </a:r>
          </a:p>
          <a:p>
            <a:pPr>
              <a:spcAft>
                <a:spcPts val="400"/>
              </a:spcAft>
            </a:pPr>
            <a:r>
              <a:rPr lang="en-US" sz="1400" b="1" dirty="0">
                <a:solidFill>
                  <a:schemeClr val="accent4">
                    <a:lumMod val="75000"/>
                  </a:schemeClr>
                </a:solidFill>
              </a:rPr>
              <a:t>Peace: </a:t>
            </a:r>
            <a:r>
              <a:rPr lang="en-US" sz="1400" dirty="0">
                <a:solidFill>
                  <a:schemeClr val="accent4">
                    <a:lumMod val="75000"/>
                  </a:schemeClr>
                </a:solidFill>
              </a:rPr>
              <a:t>1) a state of tranquility 2) freedom from disquieting or oppressive thoughts or emotions</a:t>
            </a:r>
          </a:p>
        </p:txBody>
      </p:sp>
    </p:spTree>
    <p:extLst>
      <p:ext uri="{BB962C8B-B14F-4D97-AF65-F5344CB8AC3E}">
        <p14:creationId xmlns:p14="http://schemas.microsoft.com/office/powerpoint/2010/main" val="59206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EBD4D-B6AA-94D1-403E-E7778BC8F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2E99A-BE98-8E63-32F6-C3F674EBDF2E}"/>
              </a:ext>
            </a:extLst>
          </p:cNvPr>
          <p:cNvSpPr>
            <a:spLocks noGrp="1"/>
          </p:cNvSpPr>
          <p:nvPr>
            <p:ph type="title"/>
          </p:nvPr>
        </p:nvSpPr>
        <p:spPr>
          <a:xfrm>
            <a:off x="685621" y="365126"/>
            <a:ext cx="10665223" cy="533261"/>
          </a:xfrm>
        </p:spPr>
        <p:txBody>
          <a:bodyPr>
            <a:normAutofit fontScale="90000"/>
          </a:bodyPr>
          <a:lstStyle/>
          <a:p>
            <a:pPr algn="ctr"/>
            <a:r>
              <a:rPr lang="en-US" sz="3500" b="1" spc="-50" dirty="0">
                <a:solidFill>
                  <a:schemeClr val="accent6">
                    <a:lumMod val="75000"/>
                  </a:schemeClr>
                </a:solidFill>
              </a:rPr>
              <a:t>Review of Leviticus</a:t>
            </a:r>
          </a:p>
        </p:txBody>
      </p:sp>
      <p:sp>
        <p:nvSpPr>
          <p:cNvPr id="3" name="Slide Number Placeholder 2">
            <a:extLst>
              <a:ext uri="{FF2B5EF4-FFF2-40B4-BE49-F238E27FC236}">
                <a16:creationId xmlns:a16="http://schemas.microsoft.com/office/drawing/2014/main" id="{7E36D37A-8614-AB62-7552-77A34DA1D9A5}"/>
              </a:ext>
            </a:extLst>
          </p:cNvPr>
          <p:cNvSpPr>
            <a:spLocks noGrp="1"/>
          </p:cNvSpPr>
          <p:nvPr>
            <p:ph type="sldNum" sz="quarter" idx="12"/>
          </p:nvPr>
        </p:nvSpPr>
        <p:spPr/>
        <p:txBody>
          <a:bodyPr/>
          <a:lstStyle/>
          <a:p>
            <a:fld id="{EB37DED6-D4C7-42EE-AB49-D2E39E64FDE4}" type="slidenum">
              <a:rPr lang="en-US" smtClean="0"/>
              <a:t>7</a:t>
            </a:fld>
            <a:endParaRPr lang="en-US" dirty="0"/>
          </a:p>
        </p:txBody>
      </p:sp>
      <p:sp>
        <p:nvSpPr>
          <p:cNvPr id="5" name="Content Placeholder 2">
            <a:extLst>
              <a:ext uri="{FF2B5EF4-FFF2-40B4-BE49-F238E27FC236}">
                <a16:creationId xmlns:a16="http://schemas.microsoft.com/office/drawing/2014/main" id="{6482C648-323A-E657-EF1F-3F0DC5ABB53F}"/>
              </a:ext>
            </a:extLst>
          </p:cNvPr>
          <p:cNvSpPr txBox="1">
            <a:spLocks/>
          </p:cNvSpPr>
          <p:nvPr/>
        </p:nvSpPr>
        <p:spPr>
          <a:xfrm>
            <a:off x="719800" y="991890"/>
            <a:ext cx="10817582" cy="5484971"/>
          </a:xfrm>
          <a:prstGeom prst="rect">
            <a:avLst/>
          </a:prstGeom>
        </p:spPr>
        <p:txBody>
          <a:bodyP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None/>
            </a:pPr>
            <a:r>
              <a:rPr lang="en-US" sz="1200" b="1" dirty="0"/>
              <a:t>Brief Summary:</a:t>
            </a:r>
            <a:r>
              <a:rPr lang="en-US" sz="1200" dirty="0"/>
              <a:t> The entire book of Leviticus occurs at Mount Sinai where God has the Israelites camp after He miraculously rescued them from Egypt. The book of Exodus ends with God demonstrating his acceptance of the consecrated Tabernacle and priesthood established under Moses’ leadership per God’s instructions with the cloud of his glory filling the tent. God had given the Israelites a central place of worship and consecrated a priestly line from Aaron. Now in Leviticus we see God explaining what was necessary for a sinful and unholy people to be cleansed and live in fellowship with a holy God. </a:t>
            </a:r>
            <a:r>
              <a:rPr lang="en-US" sz="1200" dirty="0">
                <a:ea typeface="Calibri" panose="020F0502020204030204" pitchFamily="34" charset="0"/>
                <a:cs typeface="Times New Roman" panose="02020603050405020304" pitchFamily="18" charset="0"/>
              </a:rPr>
              <a:t>God is holy, pure and clean in His totality; we are unclean because of our sinful natures (</a:t>
            </a:r>
            <a:r>
              <a:rPr lang="en-US" sz="1200" dirty="0">
                <a:ea typeface="Calibri" panose="020F0502020204030204" pitchFamily="34" charset="0"/>
                <a:cs typeface="Times New Roman" panose="02020603050405020304" pitchFamily="18" charset="0"/>
                <a:hlinkClick r:id="rId2"/>
              </a:rPr>
              <a:t>Mark 7:20-23</a:t>
            </a:r>
            <a:r>
              <a:rPr lang="en-US" sz="1200" dirty="0">
                <a:ea typeface="Calibri" panose="020F0502020204030204" pitchFamily="34" charset="0"/>
                <a:cs typeface="Times New Roman" panose="02020603050405020304" pitchFamily="18" charset="0"/>
              </a:rPr>
              <a:t>) and because we have individually offended God (</a:t>
            </a:r>
            <a:r>
              <a:rPr lang="en-US" sz="1200" dirty="0">
                <a:ea typeface="Calibri" panose="020F0502020204030204" pitchFamily="34" charset="0"/>
                <a:cs typeface="Times New Roman" panose="02020603050405020304" pitchFamily="18" charset="0"/>
                <a:hlinkClick r:id="rId3"/>
              </a:rPr>
              <a:t>Romans 3:23</a:t>
            </a:r>
            <a:r>
              <a:rPr lang="en-US" sz="1200" dirty="0">
                <a:ea typeface="Calibri" panose="020F0502020204030204" pitchFamily="34" charset="0"/>
                <a:cs typeface="Times New Roman" panose="02020603050405020304" pitchFamily="18" charset="0"/>
              </a:rPr>
              <a:t>).</a:t>
            </a:r>
          </a:p>
          <a:p>
            <a:pPr marL="0" indent="0">
              <a:spcBef>
                <a:spcPts val="0"/>
              </a:spcBef>
              <a:spcAft>
                <a:spcPts val="0"/>
              </a:spcAft>
              <a:buNone/>
            </a:pPr>
            <a:r>
              <a:rPr lang="en-US" sz="1200" dirty="0">
                <a:ea typeface="Calibri" panose="020F0502020204030204" pitchFamily="34" charset="0"/>
                <a:cs typeface="Times New Roman" panose="02020603050405020304" pitchFamily="18" charset="0"/>
              </a:rPr>
              <a:t> </a:t>
            </a:r>
          </a:p>
          <a:p>
            <a:pPr marL="0" indent="0">
              <a:spcBef>
                <a:spcPts val="0"/>
              </a:spcBef>
              <a:spcAft>
                <a:spcPts val="0"/>
              </a:spcAft>
              <a:buNone/>
            </a:pPr>
            <a:r>
              <a:rPr lang="en-US" sz="1200" dirty="0"/>
              <a:t>Leviticus Chapters 1–7 outline the offerings required of both the laity and the priesthood. </a:t>
            </a:r>
            <a:r>
              <a:rPr lang="en-US" sz="1200" dirty="0">
                <a:ea typeface="Calibri" panose="020F0502020204030204" pitchFamily="34" charset="0"/>
                <a:cs typeface="Times New Roman" panose="02020603050405020304" pitchFamily="18" charset="0"/>
              </a:rPr>
              <a:t>God instituted five offerings: the burnt offering, sin offering, grain offering, peace offering, and guilt offering which represented atonement, propitiation, dedication, reconciliation, and repentance from unintentional sin. The people were to revere God by obeying his instructions for worship without deviation for He is God, and because these things pointed to the realities that would be fulfilled in heaven by our Lord Jesus Christ (</a:t>
            </a:r>
            <a:r>
              <a:rPr lang="en-US" sz="1200" dirty="0">
                <a:ea typeface="Calibri" panose="020F0502020204030204" pitchFamily="34" charset="0"/>
                <a:cs typeface="Times New Roman" panose="02020603050405020304" pitchFamily="18" charset="0"/>
                <a:hlinkClick r:id="rId4"/>
              </a:rPr>
              <a:t>Hebrews 9</a:t>
            </a:r>
            <a:r>
              <a:rPr lang="en-US" sz="1200" dirty="0">
                <a:ea typeface="Calibri" panose="020F0502020204030204" pitchFamily="34" charset="0"/>
                <a:cs typeface="Times New Roman" panose="02020603050405020304" pitchFamily="18" charset="0"/>
              </a:rPr>
              <a:t>). The Israelites were to offer these sacrifices from obedience hearts; the heart of obedience made the offerings pleasing aromas to God and pointed to the ultimate obedience Christ Jesus would fulfill (</a:t>
            </a:r>
            <a:r>
              <a:rPr lang="en-US" sz="1200" dirty="0">
                <a:ea typeface="Calibri" panose="020F0502020204030204" pitchFamily="34" charset="0"/>
                <a:cs typeface="Times New Roman" panose="02020603050405020304" pitchFamily="18" charset="0"/>
                <a:hlinkClick r:id="rId5"/>
              </a:rPr>
              <a:t>Philippians 2:5-8</a:t>
            </a:r>
            <a:r>
              <a:rPr lang="en-US" sz="1200" dirty="0">
                <a:ea typeface="Calibri" panose="020F0502020204030204" pitchFamily="34" charset="0"/>
                <a:cs typeface="Times New Roman" panose="02020603050405020304" pitchFamily="18" charset="0"/>
              </a:rPr>
              <a:t>). </a:t>
            </a:r>
          </a:p>
          <a:p>
            <a:pPr marL="0" indent="0">
              <a:spcBef>
                <a:spcPts val="0"/>
              </a:spcBef>
              <a:spcAft>
                <a:spcPts val="0"/>
              </a:spcAft>
              <a:buNone/>
            </a:pPr>
            <a:endParaRPr lang="en-US" sz="1200" dirty="0"/>
          </a:p>
          <a:p>
            <a:pPr marL="0" indent="0">
              <a:spcBef>
                <a:spcPts val="0"/>
              </a:spcBef>
              <a:spcAft>
                <a:spcPts val="0"/>
              </a:spcAft>
              <a:buNone/>
            </a:pPr>
            <a:r>
              <a:rPr lang="en-US" sz="1200" dirty="0"/>
              <a:t>Leviticus Chapters 8–10 describe the ordination of Aaron and his sons to the priesthood. The one true God was to be approached and worshiped only as He prescribed. </a:t>
            </a:r>
            <a:r>
              <a:rPr lang="en-US" sz="1200" dirty="0">
                <a:ea typeface="Calibri" panose="020F0502020204030204" pitchFamily="34" charset="0"/>
                <a:cs typeface="Times New Roman" panose="02020603050405020304" pitchFamily="18" charset="0"/>
              </a:rPr>
              <a:t>Nadab and Abihu, </a:t>
            </a:r>
            <a:r>
              <a:rPr lang="en-US" sz="1200" dirty="0"/>
              <a:t>two of Aaron’s sons,</a:t>
            </a:r>
            <a:r>
              <a:rPr lang="en-US" sz="1200" dirty="0">
                <a:ea typeface="Calibri" panose="020F0502020204030204" pitchFamily="34" charset="0"/>
                <a:cs typeface="Times New Roman" panose="02020603050405020304" pitchFamily="18" charset="0"/>
              </a:rPr>
              <a:t> stand as an example of how divergences from God's worship instructions further offend Him. The Scriptures record they offered "strange fire“ (i.e., worship from their own imaginations) and were consumed by fire from the Lord.</a:t>
            </a:r>
          </a:p>
          <a:p>
            <a:pPr marL="0" indent="0">
              <a:spcBef>
                <a:spcPts val="0"/>
              </a:spcBef>
              <a:spcAft>
                <a:spcPts val="0"/>
              </a:spcAft>
              <a:buNone/>
            </a:pPr>
            <a:r>
              <a:rPr lang="en-US" sz="1200" dirty="0">
                <a:ea typeface="Calibri" panose="020F0502020204030204" pitchFamily="34" charset="0"/>
                <a:cs typeface="Times New Roman" panose="02020603050405020304" pitchFamily="18" charset="0"/>
              </a:rPr>
              <a:t> </a:t>
            </a:r>
            <a:endParaRPr lang="en-US" sz="1200" dirty="0"/>
          </a:p>
          <a:p>
            <a:pPr marL="0" indent="0">
              <a:spcBef>
                <a:spcPts val="0"/>
              </a:spcBef>
              <a:spcAft>
                <a:spcPts val="0"/>
              </a:spcAft>
              <a:buNone/>
            </a:pPr>
            <a:r>
              <a:rPr lang="en-US" sz="1200" dirty="0"/>
              <a:t>Chapters 11–16 are the prescriptions for various types of uncleanness. The final 10 chapters are God’s guidelines to His people for </a:t>
            </a:r>
            <a:r>
              <a:rPr lang="en-US" sz="1200" dirty="0">
                <a:ea typeface="Calibri" panose="020F0502020204030204" pitchFamily="34" charset="0"/>
                <a:cs typeface="Times New Roman" panose="02020603050405020304" pitchFamily="18" charset="0"/>
              </a:rPr>
              <a:t>the nations justice system, practical individual holy living, and seven feasts to be practiced as part of worship. God’s statues clearly identified capital crimes and just reparations for other injuries so that vengeance could not exact more than justly due. God commanded his people to be holy as He is holy and to love their neighbors as they loved themselves. He provided clear commands regarding the moral behavior that was required for holiness in sexual relations, kindness to the poor, the blind, the deaf, for children and the elderly and things to abstain from such as unclean foods and demonic practices (e.g., spiritism and child sacrifice).</a:t>
            </a:r>
            <a:r>
              <a:rPr lang="en-US" sz="1200" dirty="0"/>
              <a:t> Blessings or curses would accompany either the keeping or neglect of God’s commandments and statues. Even before Israel enters the land, the Holy Spirit prophetically points to the day when Israel will be exiled out of it for failing to obey the Lord’s commands. However, God will never fully abandon them or forget the covenant He made with their forefathers (</a:t>
            </a:r>
            <a:r>
              <a:rPr lang="en-US" sz="1200" dirty="0">
                <a:hlinkClick r:id="rId6"/>
              </a:rPr>
              <a:t>Leviticus 26:44-45</a:t>
            </a:r>
            <a:r>
              <a:rPr lang="en-US" sz="1200" dirty="0"/>
              <a:t>).  </a:t>
            </a:r>
            <a:br>
              <a:rPr lang="en-US" sz="1200" dirty="0"/>
            </a:br>
            <a:br>
              <a:rPr lang="en-US" sz="1200" dirty="0"/>
            </a:br>
            <a:r>
              <a:rPr lang="en-US" sz="1200" b="1" dirty="0"/>
              <a:t>Foreshadowings: </a:t>
            </a:r>
            <a:r>
              <a:rPr lang="en-US" sz="1200" dirty="0"/>
              <a:t>The priesthood, sacrifices, and feasts established by God picture in many ways the person and work of our Savior, the Lord Jesus Christ. </a:t>
            </a:r>
            <a:r>
              <a:rPr lang="en-US" sz="1200" dirty="0">
                <a:hlinkClick r:id="rId7"/>
              </a:rPr>
              <a:t>Hebrews 10</a:t>
            </a:r>
            <a:r>
              <a:rPr lang="en-US" sz="1200" dirty="0"/>
              <a:t> tells us that the Mosaic Law is “only a shadow of the good things that are coming” by which is meant that the daily sacrifices offered by the priests for the sin of the people were a representation of the ultimate Sacrifice—Jesus Christ, whose sacrifice was once for all time for those who would believe in Him. The holiness imparted temporarily by the Law is now replaced by the absolute attainment of holiness when Christians exchange their sin for the righteousness of Christ (</a:t>
            </a:r>
            <a:r>
              <a:rPr lang="en-US" sz="1200" dirty="0">
                <a:hlinkClick r:id="rId8"/>
              </a:rPr>
              <a:t>2 Corinthians 5:21</a:t>
            </a:r>
            <a:r>
              <a:rPr lang="en-US" sz="1200" dirty="0"/>
              <a:t>). God through the first coming of Christ has fulfilled the feasts of Passover (</a:t>
            </a:r>
            <a:r>
              <a:rPr lang="en-US" sz="1200" dirty="0">
                <a:hlinkClick r:id="rId9"/>
              </a:rPr>
              <a:t>1 Corinthians 5:7</a:t>
            </a:r>
            <a:r>
              <a:rPr lang="en-US" sz="1200" dirty="0"/>
              <a:t>), Unleavened Bread (</a:t>
            </a:r>
            <a:r>
              <a:rPr lang="en-US" sz="1200" dirty="0">
                <a:hlinkClick r:id="rId10"/>
              </a:rPr>
              <a:t>John 6:32-33</a:t>
            </a:r>
            <a:r>
              <a:rPr lang="en-US" sz="1200" dirty="0"/>
              <a:t>), First Fruits (</a:t>
            </a:r>
            <a:r>
              <a:rPr lang="en-US" sz="1200" dirty="0">
                <a:hlinkClick r:id="rId11"/>
              </a:rPr>
              <a:t>1 Corinthians 15:20</a:t>
            </a:r>
            <a:r>
              <a:rPr lang="en-US" sz="1200" dirty="0"/>
              <a:t>, </a:t>
            </a:r>
            <a:r>
              <a:rPr lang="en-US" sz="1200" dirty="0">
                <a:hlinkClick r:id="rId12"/>
              </a:rPr>
              <a:t>Matthew 27:52-53</a:t>
            </a:r>
            <a:r>
              <a:rPr lang="en-US" sz="1200" dirty="0"/>
              <a:t>), and the Harvest of Weeks (</a:t>
            </a:r>
            <a:r>
              <a:rPr lang="en-US" sz="1200" dirty="0">
                <a:hlinkClick r:id="rId13"/>
              </a:rPr>
              <a:t>Acts 2</a:t>
            </a:r>
            <a:r>
              <a:rPr lang="en-US" sz="1200" dirty="0"/>
              <a:t>). As believers we await expectantly for His return and the complete fulfilment of the feasts of Trumpets (</a:t>
            </a:r>
            <a:r>
              <a:rPr lang="en-US" sz="1200" dirty="0">
                <a:hlinkClick r:id="rId14"/>
              </a:rPr>
              <a:t>1 Thessalonians 4:16-17</a:t>
            </a:r>
            <a:r>
              <a:rPr lang="en-US" sz="1200" dirty="0"/>
              <a:t>, </a:t>
            </a:r>
            <a:r>
              <a:rPr lang="en-US" sz="1200" dirty="0">
                <a:hlinkClick r:id="rId15"/>
              </a:rPr>
              <a:t>1 Corinthians 15:51-52</a:t>
            </a:r>
            <a:r>
              <a:rPr lang="en-US" sz="1200" dirty="0"/>
              <a:t>), Day of Atonement (</a:t>
            </a:r>
            <a:r>
              <a:rPr lang="en-US" sz="1200" dirty="0">
                <a:hlinkClick r:id="rId16"/>
              </a:rPr>
              <a:t>Zechariah 12:10</a:t>
            </a:r>
            <a:r>
              <a:rPr lang="en-US" sz="1200" dirty="0"/>
              <a:t>, </a:t>
            </a:r>
            <a:r>
              <a:rPr lang="en-US" sz="1200" dirty="0">
                <a:hlinkClick r:id="rId17"/>
              </a:rPr>
              <a:t>Romans 11:25-27</a:t>
            </a:r>
            <a:r>
              <a:rPr lang="en-US" sz="1200" dirty="0"/>
              <a:t>), and Feast of Booths (</a:t>
            </a:r>
            <a:r>
              <a:rPr lang="en-US" sz="1200" dirty="0">
                <a:hlinkClick r:id="rId18"/>
              </a:rPr>
              <a:t>Zechariah 14:16-19</a:t>
            </a:r>
            <a:r>
              <a:rPr lang="en-US" sz="1200" dirty="0"/>
              <a:t>).</a:t>
            </a:r>
          </a:p>
          <a:p>
            <a:pPr marL="0" indent="0">
              <a:buNone/>
            </a:pPr>
            <a:endParaRPr lang="en-US" sz="1400" dirty="0"/>
          </a:p>
        </p:txBody>
      </p:sp>
    </p:spTree>
    <p:extLst>
      <p:ext uri="{BB962C8B-B14F-4D97-AF65-F5344CB8AC3E}">
        <p14:creationId xmlns:p14="http://schemas.microsoft.com/office/powerpoint/2010/main" val="61583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67CF-4EE2-4C54-3340-1343754FE1C8}"/>
              </a:ext>
            </a:extLst>
          </p:cNvPr>
          <p:cNvSpPr>
            <a:spLocks noGrp="1"/>
          </p:cNvSpPr>
          <p:nvPr>
            <p:ph type="title"/>
          </p:nvPr>
        </p:nvSpPr>
        <p:spPr>
          <a:xfrm>
            <a:off x="2346950" y="365127"/>
            <a:ext cx="7804865" cy="426188"/>
          </a:xfrm>
        </p:spPr>
        <p:txBody>
          <a:bodyPr>
            <a:normAutofit fontScale="90000"/>
          </a:bodyPr>
          <a:lstStyle/>
          <a:p>
            <a:pPr algn="ctr"/>
            <a:r>
              <a:rPr lang="en-US" sz="3199" spc="-50" dirty="0">
                <a:solidFill>
                  <a:schemeClr val="tx1">
                    <a:lumMod val="75000"/>
                    <a:lumOff val="25000"/>
                  </a:schemeClr>
                </a:solidFill>
              </a:rPr>
              <a:t>Old Testament Table of Contents (39 Books)</a:t>
            </a:r>
          </a:p>
        </p:txBody>
      </p:sp>
      <p:sp>
        <p:nvSpPr>
          <p:cNvPr id="3" name="Slide Number Placeholder 2">
            <a:extLst>
              <a:ext uri="{FF2B5EF4-FFF2-40B4-BE49-F238E27FC236}">
                <a16:creationId xmlns:a16="http://schemas.microsoft.com/office/drawing/2014/main" id="{E08BADE2-AB5C-3A80-18B0-26A5695B1997}"/>
              </a:ext>
            </a:extLst>
          </p:cNvPr>
          <p:cNvSpPr>
            <a:spLocks noGrp="1"/>
          </p:cNvSpPr>
          <p:nvPr>
            <p:ph type="sldNum" sz="quarter" idx="12"/>
          </p:nvPr>
        </p:nvSpPr>
        <p:spPr/>
        <p:txBody>
          <a:bodyPr/>
          <a:lstStyle/>
          <a:p>
            <a:fld id="{EB37DED6-D4C7-42EE-AB49-D2E39E64FDE4}" type="slidenum">
              <a:rPr lang="en-US" smtClean="0"/>
              <a:t>8</a:t>
            </a:fld>
            <a:endParaRPr lang="en-US"/>
          </a:p>
        </p:txBody>
      </p:sp>
      <p:graphicFrame>
        <p:nvGraphicFramePr>
          <p:cNvPr id="5" name="Table 4">
            <a:extLst>
              <a:ext uri="{FF2B5EF4-FFF2-40B4-BE49-F238E27FC236}">
                <a16:creationId xmlns:a16="http://schemas.microsoft.com/office/drawing/2014/main" id="{05AD176C-EAC5-5E5C-E775-C9768796456F}"/>
              </a:ext>
            </a:extLst>
          </p:cNvPr>
          <p:cNvGraphicFramePr>
            <a:graphicFrameLocks noGrp="1"/>
          </p:cNvGraphicFramePr>
          <p:nvPr/>
        </p:nvGraphicFramePr>
        <p:xfrm>
          <a:off x="2346951" y="875454"/>
          <a:ext cx="1987287" cy="1697009"/>
        </p:xfrm>
        <a:graphic>
          <a:graphicData uri="http://schemas.openxmlformats.org/drawingml/2006/table">
            <a:tbl>
              <a:tblPr firstRow="1" bandRow="1">
                <a:tableStyleId>{775DCB02-9BB8-47FD-8907-85C794F793BA}</a:tableStyleId>
              </a:tblPr>
              <a:tblGrid>
                <a:gridCol w="1987287">
                  <a:extLst>
                    <a:ext uri="{9D8B030D-6E8A-4147-A177-3AD203B41FA5}">
                      <a16:colId xmlns:a16="http://schemas.microsoft.com/office/drawing/2014/main" val="357708575"/>
                    </a:ext>
                  </a:extLst>
                </a:gridCol>
              </a:tblGrid>
              <a:tr h="299897">
                <a:tc>
                  <a:txBody>
                    <a:bodyPr/>
                    <a:lstStyle/>
                    <a:p>
                      <a:pPr algn="ctr"/>
                      <a:r>
                        <a:rPr lang="en-US" sz="1200" dirty="0">
                          <a:solidFill>
                            <a:schemeClr val="tx1"/>
                          </a:solidFill>
                        </a:rPr>
                        <a:t>THE LAW - 5</a:t>
                      </a:r>
                    </a:p>
                  </a:txBody>
                  <a:tcPr marL="91392" marR="91392" marT="45696" marB="45696">
                    <a:lnB w="28575" cap="flat" cmpd="sng" algn="ctr">
                      <a:solidFill>
                        <a:schemeClr val="bg1"/>
                      </a:solidFill>
                      <a:prstDash val="solid"/>
                      <a:round/>
                      <a:headEnd type="none" w="med" len="med"/>
                      <a:tailEnd type="none" w="med" len="med"/>
                    </a:lnB>
                    <a:solidFill>
                      <a:srgbClr val="F4B183"/>
                    </a:solidFill>
                  </a:tcPr>
                </a:tc>
                <a:extLst>
                  <a:ext uri="{0D108BD9-81ED-4DB2-BD59-A6C34878D82A}">
                    <a16:rowId xmlns:a16="http://schemas.microsoft.com/office/drawing/2014/main" val="3609421304"/>
                  </a:ext>
                </a:extLst>
              </a:tr>
              <a:tr h="282856">
                <a:tc>
                  <a:txBody>
                    <a:bodyPr/>
                    <a:lstStyle/>
                    <a:p>
                      <a:pPr algn="ctr"/>
                      <a:r>
                        <a:rPr lang="en-US" sz="1200" dirty="0"/>
                        <a:t>GENESIS</a:t>
                      </a:r>
                    </a:p>
                  </a:txBody>
                  <a:tcPr marL="91392" marR="91392" marT="45696" marB="45696">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3974974907"/>
                  </a:ext>
                </a:extLst>
              </a:tr>
              <a:tr h="282856">
                <a:tc>
                  <a:txBody>
                    <a:bodyPr/>
                    <a:lstStyle/>
                    <a:p>
                      <a:pPr algn="ctr"/>
                      <a:r>
                        <a:rPr lang="en-US" sz="1200" dirty="0"/>
                        <a:t>EXODUS</a:t>
                      </a:r>
                    </a:p>
                  </a:txBody>
                  <a:tcPr marL="91392" marR="91392" marT="45696" marB="45696">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1876094520"/>
                  </a:ext>
                </a:extLst>
              </a:tr>
              <a:tr h="282856">
                <a:tc>
                  <a:txBody>
                    <a:bodyPr/>
                    <a:lstStyle/>
                    <a:p>
                      <a:pPr algn="ctr"/>
                      <a:r>
                        <a:rPr lang="en-US" sz="1200" dirty="0"/>
                        <a:t>LEVITICUS</a:t>
                      </a:r>
                    </a:p>
                  </a:txBody>
                  <a:tcPr marL="91392" marR="91392" marT="45696" marB="45696">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3357651910"/>
                  </a:ext>
                </a:extLst>
              </a:tr>
              <a:tr h="274225">
                <a:tc>
                  <a:txBody>
                    <a:bodyPr/>
                    <a:lstStyle/>
                    <a:p>
                      <a:pPr algn="ctr"/>
                      <a:r>
                        <a:rPr lang="en-US" sz="1200" dirty="0"/>
                        <a:t>NUMBERS</a:t>
                      </a:r>
                    </a:p>
                  </a:txBody>
                  <a:tcPr marL="91392" marR="91392" marT="45696" marB="45696">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973139883"/>
                  </a:ext>
                </a:extLst>
              </a:tr>
              <a:tr h="274225">
                <a:tc>
                  <a:txBody>
                    <a:bodyPr/>
                    <a:lstStyle/>
                    <a:p>
                      <a:pPr algn="ctr"/>
                      <a:r>
                        <a:rPr lang="en-US" sz="1200" dirty="0"/>
                        <a:t>DEUTERONOMY</a:t>
                      </a:r>
                    </a:p>
                  </a:txBody>
                  <a:tcPr marL="91392" marR="91392" marT="45696" marB="45696">
                    <a:lnT w="28575" cap="flat" cmpd="sng" algn="ctr">
                      <a:solidFill>
                        <a:schemeClr val="bg1"/>
                      </a:solidFill>
                      <a:prstDash val="solid"/>
                      <a:round/>
                      <a:headEnd type="none" w="med" len="med"/>
                      <a:tailEnd type="none" w="med" len="med"/>
                    </a:lnT>
                    <a:solidFill>
                      <a:srgbClr val="FFCC99"/>
                    </a:solidFill>
                  </a:tcPr>
                </a:tc>
                <a:extLst>
                  <a:ext uri="{0D108BD9-81ED-4DB2-BD59-A6C34878D82A}">
                    <a16:rowId xmlns:a16="http://schemas.microsoft.com/office/drawing/2014/main" val="2046406141"/>
                  </a:ext>
                </a:extLst>
              </a:tr>
            </a:tbl>
          </a:graphicData>
        </a:graphic>
      </p:graphicFrame>
      <p:graphicFrame>
        <p:nvGraphicFramePr>
          <p:cNvPr id="6" name="Table 5">
            <a:extLst>
              <a:ext uri="{FF2B5EF4-FFF2-40B4-BE49-F238E27FC236}">
                <a16:creationId xmlns:a16="http://schemas.microsoft.com/office/drawing/2014/main" id="{DDA7AE2D-97A1-78F6-2D18-D4B93CFA1C46}"/>
              </a:ext>
            </a:extLst>
          </p:cNvPr>
          <p:cNvGraphicFramePr>
            <a:graphicFrameLocks noGrp="1"/>
          </p:cNvGraphicFramePr>
          <p:nvPr/>
        </p:nvGraphicFramePr>
        <p:xfrm>
          <a:off x="5258372" y="870973"/>
          <a:ext cx="1987287" cy="1705966"/>
        </p:xfrm>
        <a:graphic>
          <a:graphicData uri="http://schemas.openxmlformats.org/drawingml/2006/table">
            <a:tbl>
              <a:tblPr firstRow="1" bandRow="1">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effectLst/>
              </a:tblPr>
              <a:tblGrid>
                <a:gridCol w="1987287">
                  <a:extLst>
                    <a:ext uri="{9D8B030D-6E8A-4147-A177-3AD203B41FA5}">
                      <a16:colId xmlns:a16="http://schemas.microsoft.com/office/drawing/2014/main" val="357708575"/>
                    </a:ext>
                  </a:extLst>
                </a:gridCol>
              </a:tblGrid>
              <a:tr h="308854">
                <a:tc>
                  <a:txBody>
                    <a:bodyPr/>
                    <a:lstStyle>
                      <a:lvl1pPr marL="0" algn="l" defTabSz="1218987" rtl="0" eaLnBrk="1" latinLnBrk="0" hangingPunct="1">
                        <a:defRPr sz="2400" b="1" kern="1200">
                          <a:solidFill>
                            <a:schemeClr val="lt1"/>
                          </a:solidFill>
                          <a:latin typeface="Calibri" panose="020F0502020204030204"/>
                        </a:defRPr>
                      </a:lvl1pPr>
                      <a:lvl2pPr marL="609493" algn="l" defTabSz="1218987" rtl="0" eaLnBrk="1" latinLnBrk="0" hangingPunct="1">
                        <a:defRPr sz="2400" b="1" kern="1200">
                          <a:solidFill>
                            <a:schemeClr val="lt1"/>
                          </a:solidFill>
                          <a:latin typeface="Calibri" panose="020F0502020204030204"/>
                        </a:defRPr>
                      </a:lvl2pPr>
                      <a:lvl3pPr marL="1218987" algn="l" defTabSz="1218987" rtl="0" eaLnBrk="1" latinLnBrk="0" hangingPunct="1">
                        <a:defRPr sz="2400" b="1" kern="1200">
                          <a:solidFill>
                            <a:schemeClr val="lt1"/>
                          </a:solidFill>
                          <a:latin typeface="Calibri" panose="020F0502020204030204"/>
                        </a:defRPr>
                      </a:lvl3pPr>
                      <a:lvl4pPr marL="1828480" algn="l" defTabSz="1218987" rtl="0" eaLnBrk="1" latinLnBrk="0" hangingPunct="1">
                        <a:defRPr sz="2400" b="1" kern="1200">
                          <a:solidFill>
                            <a:schemeClr val="lt1"/>
                          </a:solidFill>
                          <a:latin typeface="Calibri" panose="020F0502020204030204"/>
                        </a:defRPr>
                      </a:lvl4pPr>
                      <a:lvl5pPr marL="2437973" algn="l" defTabSz="1218987" rtl="0" eaLnBrk="1" latinLnBrk="0" hangingPunct="1">
                        <a:defRPr sz="2400" b="1" kern="1200">
                          <a:solidFill>
                            <a:schemeClr val="lt1"/>
                          </a:solidFill>
                          <a:latin typeface="Calibri" panose="020F0502020204030204"/>
                        </a:defRPr>
                      </a:lvl5pPr>
                      <a:lvl6pPr marL="3047467" algn="l" defTabSz="1218987" rtl="0" eaLnBrk="1" latinLnBrk="0" hangingPunct="1">
                        <a:defRPr sz="2400" b="1" kern="1200">
                          <a:solidFill>
                            <a:schemeClr val="lt1"/>
                          </a:solidFill>
                          <a:latin typeface="Calibri" panose="020F0502020204030204"/>
                        </a:defRPr>
                      </a:lvl6pPr>
                      <a:lvl7pPr marL="3656960" algn="l" defTabSz="1218987" rtl="0" eaLnBrk="1" latinLnBrk="0" hangingPunct="1">
                        <a:defRPr sz="2400" b="1" kern="1200">
                          <a:solidFill>
                            <a:schemeClr val="lt1"/>
                          </a:solidFill>
                          <a:latin typeface="Calibri" panose="020F0502020204030204"/>
                        </a:defRPr>
                      </a:lvl7pPr>
                      <a:lvl8pPr marL="4266453" algn="l" defTabSz="1218987" rtl="0" eaLnBrk="1" latinLnBrk="0" hangingPunct="1">
                        <a:defRPr sz="2400" b="1" kern="1200">
                          <a:solidFill>
                            <a:schemeClr val="lt1"/>
                          </a:solidFill>
                          <a:latin typeface="Calibri" panose="020F0502020204030204"/>
                        </a:defRPr>
                      </a:lvl8pPr>
                      <a:lvl9pPr marL="4875947" algn="l" defTabSz="1218987" rtl="0" eaLnBrk="1" latinLnBrk="0" hangingPunct="1">
                        <a:defRPr sz="2400" b="1" kern="1200">
                          <a:solidFill>
                            <a:schemeClr val="lt1"/>
                          </a:solidFill>
                          <a:latin typeface="Calibri" panose="020F0502020204030204"/>
                        </a:defRPr>
                      </a:lvl9pPr>
                    </a:lstStyle>
                    <a:p>
                      <a:pPr algn="ctr"/>
                      <a:r>
                        <a:rPr lang="en-US" sz="1200" dirty="0">
                          <a:solidFill>
                            <a:schemeClr val="tx1"/>
                          </a:solidFill>
                        </a:rPr>
                        <a:t>POETRY - 5</a:t>
                      </a:r>
                    </a:p>
                  </a:txBody>
                  <a:tcPr marL="91392" marR="91392" marT="45696" marB="45696">
                    <a:lnL w="6350" cap="flat" cmpd="sng" algn="ctr">
                      <a:solidFill>
                        <a:srgbClr val="FFC000"/>
                      </a:solidFill>
                      <a:prstDash val="solid"/>
                      <a:miter lim="800000"/>
                    </a:lnL>
                    <a:lnR w="6350" cap="flat" cmpd="sng" algn="ctr">
                      <a:solidFill>
                        <a:srgbClr val="FFC000"/>
                      </a:solidFill>
                      <a:prstDash val="solid"/>
                      <a:miter lim="800000"/>
                    </a:lnR>
                    <a:lnT w="6350" cap="flat" cmpd="sng" algn="ctr">
                      <a:solidFill>
                        <a:srgbClr val="FFC000"/>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609421304"/>
                  </a:ext>
                </a:extLst>
              </a:tr>
              <a:tr h="282856">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JOB</a:t>
                      </a:r>
                    </a:p>
                  </a:txBody>
                  <a:tcPr marL="91392" marR="91392" marT="45696" marB="45696">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ysClr val="window" lastClr="FFFFFF"/>
                      </a:solid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alpha val="40000"/>
                      </a:srgbClr>
                    </a:solidFill>
                  </a:tcPr>
                </a:tc>
                <a:extLst>
                  <a:ext uri="{0D108BD9-81ED-4DB2-BD59-A6C34878D82A}">
                    <a16:rowId xmlns:a16="http://schemas.microsoft.com/office/drawing/2014/main" val="3974974907"/>
                  </a:ext>
                </a:extLst>
              </a:tr>
              <a:tr h="282856">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PSALMS</a:t>
                      </a:r>
                    </a:p>
                  </a:txBody>
                  <a:tcPr marL="91392" marR="91392" marT="45696" marB="45696">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094520"/>
                  </a:ext>
                </a:extLst>
              </a:tr>
              <a:tr h="282856">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PROVERBS</a:t>
                      </a:r>
                    </a:p>
                  </a:txBody>
                  <a:tcPr marL="91392" marR="91392" marT="45696" marB="45696">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alpha val="40000"/>
                      </a:srgbClr>
                    </a:solidFill>
                  </a:tcPr>
                </a:tc>
                <a:extLst>
                  <a:ext uri="{0D108BD9-81ED-4DB2-BD59-A6C34878D82A}">
                    <a16:rowId xmlns:a16="http://schemas.microsoft.com/office/drawing/2014/main" val="3357651910"/>
                  </a:ext>
                </a:extLst>
              </a:tr>
              <a:tr h="274225">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ECCLESIASTES</a:t>
                      </a:r>
                    </a:p>
                  </a:txBody>
                  <a:tcPr marL="91392" marR="91392" marT="45696" marB="45696">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3139883"/>
                  </a:ext>
                </a:extLst>
              </a:tr>
              <a:tr h="274225">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SONG OF SOLOMON</a:t>
                      </a:r>
                    </a:p>
                  </a:txBody>
                  <a:tcPr marL="91392" marR="91392" marT="45696" marB="45696">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chemeClr val="bg1"/>
                      </a:solidFill>
                      <a:prstDash val="solid"/>
                      <a:round/>
                      <a:headEnd type="none" w="med" len="med"/>
                      <a:tailEnd type="none" w="med" len="med"/>
                    </a:lnT>
                    <a:lnB w="6350" cap="flat" cmpd="sng" algn="ctr">
                      <a:solidFill>
                        <a:srgbClr val="FFC000"/>
                      </a:solidFill>
                      <a:prstDash val="solid"/>
                      <a:miter lim="800000"/>
                    </a:lnB>
                    <a:lnTlToBr w="12700" cmpd="sng">
                      <a:noFill/>
                      <a:prstDash val="solid"/>
                    </a:lnTlToBr>
                    <a:lnBlToTr w="12700" cmpd="sng">
                      <a:noFill/>
                      <a:prstDash val="solid"/>
                    </a:lnBlToTr>
                    <a:solidFill>
                      <a:srgbClr val="FFC000">
                        <a:alpha val="40000"/>
                      </a:srgbClr>
                    </a:solidFill>
                  </a:tcPr>
                </a:tc>
                <a:extLst>
                  <a:ext uri="{0D108BD9-81ED-4DB2-BD59-A6C34878D82A}">
                    <a16:rowId xmlns:a16="http://schemas.microsoft.com/office/drawing/2014/main" val="2046406141"/>
                  </a:ext>
                </a:extLst>
              </a:tr>
            </a:tbl>
          </a:graphicData>
        </a:graphic>
      </p:graphicFrame>
      <p:graphicFrame>
        <p:nvGraphicFramePr>
          <p:cNvPr id="7" name="Table 6">
            <a:extLst>
              <a:ext uri="{FF2B5EF4-FFF2-40B4-BE49-F238E27FC236}">
                <a16:creationId xmlns:a16="http://schemas.microsoft.com/office/drawing/2014/main" id="{1045682A-2605-1CF3-446D-64CA17C88927}"/>
              </a:ext>
            </a:extLst>
          </p:cNvPr>
          <p:cNvGraphicFramePr>
            <a:graphicFrameLocks noGrp="1"/>
          </p:cNvGraphicFramePr>
          <p:nvPr/>
        </p:nvGraphicFramePr>
        <p:xfrm>
          <a:off x="5258372" y="2862377"/>
          <a:ext cx="1987287" cy="1697009"/>
        </p:xfrm>
        <a:graphic>
          <a:graphicData uri="http://schemas.openxmlformats.org/drawingml/2006/table">
            <a:tbl>
              <a:tblPr firstRow="1" bandRow="1">
                <a:tableStyleId>{35758FB7-9AC5-4552-8A53-C91805E547FA}</a:tableStyleId>
              </a:tblPr>
              <a:tblGrid>
                <a:gridCol w="1987287">
                  <a:extLst>
                    <a:ext uri="{9D8B030D-6E8A-4147-A177-3AD203B41FA5}">
                      <a16:colId xmlns:a16="http://schemas.microsoft.com/office/drawing/2014/main" val="357708575"/>
                    </a:ext>
                  </a:extLst>
                </a:gridCol>
              </a:tblGrid>
              <a:tr h="299897">
                <a:tc>
                  <a:txBody>
                    <a:bodyPr/>
                    <a:lstStyle/>
                    <a:p>
                      <a:pPr algn="ctr"/>
                      <a:r>
                        <a:rPr lang="en-US" sz="1200" dirty="0">
                          <a:solidFill>
                            <a:schemeClr val="tx1"/>
                          </a:solidFill>
                        </a:rPr>
                        <a:t>MAJOR PROPHETS  - 5</a:t>
                      </a:r>
                    </a:p>
                  </a:txBody>
                  <a:tcPr marL="91392" marR="91392" marT="45696" marB="45696"/>
                </a:tc>
                <a:extLst>
                  <a:ext uri="{0D108BD9-81ED-4DB2-BD59-A6C34878D82A}">
                    <a16:rowId xmlns:a16="http://schemas.microsoft.com/office/drawing/2014/main" val="3609421304"/>
                  </a:ext>
                </a:extLst>
              </a:tr>
              <a:tr h="282856">
                <a:tc>
                  <a:txBody>
                    <a:bodyPr/>
                    <a:lstStyle/>
                    <a:p>
                      <a:pPr algn="ctr"/>
                      <a:r>
                        <a:rPr lang="en-US" sz="1200" dirty="0"/>
                        <a:t>ISAIAH</a:t>
                      </a:r>
                    </a:p>
                  </a:txBody>
                  <a:tcPr marL="91392" marR="91392" marT="45696" marB="45696">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4974907"/>
                  </a:ext>
                </a:extLst>
              </a:tr>
              <a:tr h="282856">
                <a:tc>
                  <a:txBody>
                    <a:bodyPr/>
                    <a:lstStyle/>
                    <a:p>
                      <a:pPr algn="ctr"/>
                      <a:r>
                        <a:rPr lang="en-US" sz="1200" dirty="0"/>
                        <a:t>JEREMIAH</a:t>
                      </a:r>
                    </a:p>
                  </a:txBody>
                  <a:tcPr marL="91392" marR="91392" marT="45696" marB="4569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76094520"/>
                  </a:ext>
                </a:extLst>
              </a:tr>
              <a:tr h="282856">
                <a:tc>
                  <a:txBody>
                    <a:bodyPr/>
                    <a:lstStyle/>
                    <a:p>
                      <a:pPr algn="ctr"/>
                      <a:r>
                        <a:rPr lang="en-US" sz="1200" dirty="0"/>
                        <a:t>LAMENTATIONS</a:t>
                      </a:r>
                    </a:p>
                  </a:txBody>
                  <a:tcPr marL="91392" marR="91392" marT="45696" marB="4569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7651910"/>
                  </a:ext>
                </a:extLst>
              </a:tr>
              <a:tr h="274225">
                <a:tc>
                  <a:txBody>
                    <a:bodyPr/>
                    <a:lstStyle/>
                    <a:p>
                      <a:pPr algn="ctr"/>
                      <a:r>
                        <a:rPr lang="en-US" sz="1200" dirty="0"/>
                        <a:t>EZEKIEL</a:t>
                      </a:r>
                    </a:p>
                  </a:txBody>
                  <a:tcPr marL="91392" marR="91392" marT="45696" marB="4569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73139883"/>
                  </a:ext>
                </a:extLst>
              </a:tr>
              <a:tr h="274225">
                <a:tc>
                  <a:txBody>
                    <a:bodyPr/>
                    <a:lstStyle/>
                    <a:p>
                      <a:pPr algn="ctr"/>
                      <a:r>
                        <a:rPr lang="en-US" sz="1200" dirty="0"/>
                        <a:t>DANIEL</a:t>
                      </a:r>
                    </a:p>
                  </a:txBody>
                  <a:tcPr marL="91392" marR="91392" marT="45696" marB="45696">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046406141"/>
                  </a:ext>
                </a:extLst>
              </a:tr>
            </a:tbl>
          </a:graphicData>
        </a:graphic>
      </p:graphicFrame>
      <p:graphicFrame>
        <p:nvGraphicFramePr>
          <p:cNvPr id="8" name="Table 7">
            <a:extLst>
              <a:ext uri="{FF2B5EF4-FFF2-40B4-BE49-F238E27FC236}">
                <a16:creationId xmlns:a16="http://schemas.microsoft.com/office/drawing/2014/main" id="{98B32C79-7EFF-8EDB-9BF8-CAB956B91C7E}"/>
              </a:ext>
            </a:extLst>
          </p:cNvPr>
          <p:cNvGraphicFramePr>
            <a:graphicFrameLocks noGrp="1"/>
          </p:cNvGraphicFramePr>
          <p:nvPr/>
        </p:nvGraphicFramePr>
        <p:xfrm>
          <a:off x="8164528" y="870973"/>
          <a:ext cx="1987287" cy="3702353"/>
        </p:xfrm>
        <a:graphic>
          <a:graphicData uri="http://schemas.openxmlformats.org/drawingml/2006/table">
            <a:tbl>
              <a:tblPr firstRow="1" bandRow="1">
                <a:tableStyleId>{327F97BB-C833-4FB7-BDE5-3F7075034690}</a:tableStyleId>
              </a:tblPr>
              <a:tblGrid>
                <a:gridCol w="1987287">
                  <a:extLst>
                    <a:ext uri="{9D8B030D-6E8A-4147-A177-3AD203B41FA5}">
                      <a16:colId xmlns:a16="http://schemas.microsoft.com/office/drawing/2014/main" val="357708575"/>
                    </a:ext>
                  </a:extLst>
                </a:gridCol>
              </a:tblGrid>
              <a:tr h="301673">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MINOR PROPHETS – 12</a:t>
                      </a:r>
                    </a:p>
                  </a:txBody>
                  <a:tcPr marL="91392" marR="91392" marT="45696" marB="45696">
                    <a:solidFill>
                      <a:srgbClr val="9999FF"/>
                    </a:solidFill>
                  </a:tcPr>
                </a:tc>
                <a:extLst>
                  <a:ext uri="{0D108BD9-81ED-4DB2-BD59-A6C34878D82A}">
                    <a16:rowId xmlns:a16="http://schemas.microsoft.com/office/drawing/2014/main" val="3609421304"/>
                  </a:ext>
                </a:extLst>
              </a:tr>
              <a:tr h="283390">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HOSEA</a:t>
                      </a:r>
                    </a:p>
                  </a:txBody>
                  <a:tcPr marL="91392" marR="91392" marT="45696" marB="45696">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974974907"/>
                  </a:ext>
                </a:extLst>
              </a:tr>
              <a:tr h="283390">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JOEL</a:t>
                      </a:r>
                    </a:p>
                  </a:txBody>
                  <a:tcPr marL="91392" marR="91392" marT="45696" marB="45696">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876094520"/>
                  </a:ext>
                </a:extLst>
              </a:tr>
              <a:tr h="283390">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AMOS</a:t>
                      </a:r>
                    </a:p>
                  </a:txBody>
                  <a:tcPr marL="91392" marR="91392" marT="45696" marB="45696">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357651910"/>
                  </a:ext>
                </a:extLst>
              </a:tr>
              <a:tr h="283390">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OBADIAH</a:t>
                      </a:r>
                    </a:p>
                  </a:txBody>
                  <a:tcPr marL="91392" marR="91392" marT="45696" marB="45696">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973139883"/>
                  </a:ext>
                </a:extLst>
              </a:tr>
              <a:tr h="283390">
                <a:tc>
                  <a:txBody>
                    <a:bodyPr/>
                    <a:lstStyle/>
                    <a:p>
                      <a:pPr marL="0" algn="ctr" defTabSz="914400" rtl="0" eaLnBrk="1" latinLnBrk="0" hangingPunct="1"/>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JONAH</a:t>
                      </a:r>
                    </a:p>
                  </a:txBody>
                  <a:tcPr marL="91392" marR="91392" marT="45696" marB="45696">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2046406141"/>
                  </a:ext>
                </a:extLst>
              </a:tr>
              <a:tr h="283390">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MICAH</a:t>
                      </a:r>
                    </a:p>
                  </a:txBody>
                  <a:tcPr marL="91392" marR="91392" marT="45696" marB="45696">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187683060"/>
                  </a:ext>
                </a:extLst>
              </a:tr>
              <a:tr h="283390">
                <a:tc>
                  <a:txBody>
                    <a:bodyPr/>
                    <a:lstStyle/>
                    <a:p>
                      <a:pPr marL="0" algn="ctr" defTabSz="914400" rtl="0" eaLnBrk="1" latinLnBrk="0" hangingPunct="1"/>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NAHUM</a:t>
                      </a:r>
                    </a:p>
                  </a:txBody>
                  <a:tcPr marL="91392" marR="91392" marT="45696" marB="45696">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611042910"/>
                  </a:ext>
                </a:extLst>
              </a:tr>
              <a:tr h="283390">
                <a:tc>
                  <a:txBody>
                    <a:bodyPr/>
                    <a:lstStyle/>
                    <a:p>
                      <a:pPr marL="0" algn="ctr" defTabSz="914400" rtl="0" eaLnBrk="1" latinLnBrk="0" hangingPunct="1"/>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HABAKKUK</a:t>
                      </a:r>
                    </a:p>
                  </a:txBody>
                  <a:tcPr marL="91392" marR="91392" marT="45696" marB="45696">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947653663"/>
                  </a:ext>
                </a:extLst>
              </a:tr>
              <a:tr h="283390">
                <a:tc>
                  <a:txBody>
                    <a:bodyPr/>
                    <a:lstStyle/>
                    <a:p>
                      <a:pPr marL="0" algn="ctr" defTabSz="914400" rtl="0" eaLnBrk="1" latinLnBrk="0" hangingPunct="1"/>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ZEPHANIAH</a:t>
                      </a:r>
                    </a:p>
                  </a:txBody>
                  <a:tcPr marL="91392" marR="91392" marT="45696" marB="45696">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2292453857"/>
                  </a:ext>
                </a:extLst>
              </a:tr>
              <a:tr h="283390">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HAGGAI</a:t>
                      </a:r>
                    </a:p>
                  </a:txBody>
                  <a:tcPr marL="91392" marR="91392" marT="45696" marB="45696">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032635705"/>
                  </a:ext>
                </a:extLst>
              </a:tr>
              <a:tr h="283390">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ZECHARIAH</a:t>
                      </a:r>
                    </a:p>
                  </a:txBody>
                  <a:tcPr marL="91392" marR="91392" marT="45696" marB="45696">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236494341"/>
                  </a:ext>
                </a:extLst>
              </a:tr>
              <a:tr h="283390">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MALACHI</a:t>
                      </a:r>
                    </a:p>
                  </a:txBody>
                  <a:tcPr marL="91392" marR="91392" marT="45696" marB="45696">
                    <a:lnT w="28575" cap="flat" cmpd="sng" algn="ctr">
                      <a:solidFill>
                        <a:schemeClr val="bg1"/>
                      </a:solidFill>
                      <a:prstDash val="solid"/>
                      <a:round/>
                      <a:headEnd type="none" w="med" len="med"/>
                      <a:tailEnd type="none" w="med" len="med"/>
                    </a:lnT>
                    <a:solidFill>
                      <a:srgbClr val="CCCCFF"/>
                    </a:solidFill>
                  </a:tcPr>
                </a:tc>
                <a:extLst>
                  <a:ext uri="{0D108BD9-81ED-4DB2-BD59-A6C34878D82A}">
                    <a16:rowId xmlns:a16="http://schemas.microsoft.com/office/drawing/2014/main" val="1641341417"/>
                  </a:ext>
                </a:extLst>
              </a:tr>
            </a:tbl>
          </a:graphicData>
        </a:graphic>
      </p:graphicFrame>
      <p:graphicFrame>
        <p:nvGraphicFramePr>
          <p:cNvPr id="9" name="Table 8">
            <a:extLst>
              <a:ext uri="{FF2B5EF4-FFF2-40B4-BE49-F238E27FC236}">
                <a16:creationId xmlns:a16="http://schemas.microsoft.com/office/drawing/2014/main" id="{A69CE3DB-D31E-FF69-7486-310B32C4FBAD}"/>
              </a:ext>
            </a:extLst>
          </p:cNvPr>
          <p:cNvGraphicFramePr>
            <a:graphicFrameLocks noGrp="1"/>
          </p:cNvGraphicFramePr>
          <p:nvPr/>
        </p:nvGraphicFramePr>
        <p:xfrm>
          <a:off x="2346951" y="2652122"/>
          <a:ext cx="1987287" cy="3705432"/>
        </p:xfrm>
        <a:graphic>
          <a:graphicData uri="http://schemas.openxmlformats.org/drawingml/2006/table">
            <a:tbl>
              <a:tblPr firstRow="1" bandRow="1">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effectLst>
                  <a:outerShdw blurRad="57150" dist="19050" dir="5400000" algn="ctr" rotWithShape="0">
                    <a:srgbClr val="000000">
                      <a:alpha val="63000"/>
                    </a:srgbClr>
                  </a:outerShdw>
                </a:effectLst>
              </a:tblPr>
              <a:tblGrid>
                <a:gridCol w="1987287">
                  <a:extLst>
                    <a:ext uri="{9D8B030D-6E8A-4147-A177-3AD203B41FA5}">
                      <a16:colId xmlns:a16="http://schemas.microsoft.com/office/drawing/2014/main" val="357708575"/>
                    </a:ext>
                  </a:extLst>
                </a:gridCol>
              </a:tblGrid>
              <a:tr h="304697">
                <a:tc>
                  <a:txBody>
                    <a:bodyPr/>
                    <a:lstStyle>
                      <a:lvl1pPr marL="0" algn="l" defTabSz="1218987" rtl="0" eaLnBrk="1" latinLnBrk="0" hangingPunct="1">
                        <a:defRPr sz="2400" b="1" kern="1200">
                          <a:solidFill>
                            <a:schemeClr val="lt1"/>
                          </a:solidFill>
                          <a:latin typeface="Calibri" panose="020F0502020204030204"/>
                        </a:defRPr>
                      </a:lvl1pPr>
                      <a:lvl2pPr marL="609493" algn="l" defTabSz="1218987" rtl="0" eaLnBrk="1" latinLnBrk="0" hangingPunct="1">
                        <a:defRPr sz="2400" b="1" kern="1200">
                          <a:solidFill>
                            <a:schemeClr val="lt1"/>
                          </a:solidFill>
                          <a:latin typeface="Calibri" panose="020F0502020204030204"/>
                        </a:defRPr>
                      </a:lvl2pPr>
                      <a:lvl3pPr marL="1218987" algn="l" defTabSz="1218987" rtl="0" eaLnBrk="1" latinLnBrk="0" hangingPunct="1">
                        <a:defRPr sz="2400" b="1" kern="1200">
                          <a:solidFill>
                            <a:schemeClr val="lt1"/>
                          </a:solidFill>
                          <a:latin typeface="Calibri" panose="020F0502020204030204"/>
                        </a:defRPr>
                      </a:lvl3pPr>
                      <a:lvl4pPr marL="1828480" algn="l" defTabSz="1218987" rtl="0" eaLnBrk="1" latinLnBrk="0" hangingPunct="1">
                        <a:defRPr sz="2400" b="1" kern="1200">
                          <a:solidFill>
                            <a:schemeClr val="lt1"/>
                          </a:solidFill>
                          <a:latin typeface="Calibri" panose="020F0502020204030204"/>
                        </a:defRPr>
                      </a:lvl4pPr>
                      <a:lvl5pPr marL="2437973" algn="l" defTabSz="1218987" rtl="0" eaLnBrk="1" latinLnBrk="0" hangingPunct="1">
                        <a:defRPr sz="2400" b="1" kern="1200">
                          <a:solidFill>
                            <a:schemeClr val="lt1"/>
                          </a:solidFill>
                          <a:latin typeface="Calibri" panose="020F0502020204030204"/>
                        </a:defRPr>
                      </a:lvl5pPr>
                      <a:lvl6pPr marL="3047467" algn="l" defTabSz="1218987" rtl="0" eaLnBrk="1" latinLnBrk="0" hangingPunct="1">
                        <a:defRPr sz="2400" b="1" kern="1200">
                          <a:solidFill>
                            <a:schemeClr val="lt1"/>
                          </a:solidFill>
                          <a:latin typeface="Calibri" panose="020F0502020204030204"/>
                        </a:defRPr>
                      </a:lvl6pPr>
                      <a:lvl7pPr marL="3656960" algn="l" defTabSz="1218987" rtl="0" eaLnBrk="1" latinLnBrk="0" hangingPunct="1">
                        <a:defRPr sz="2400" b="1" kern="1200">
                          <a:solidFill>
                            <a:schemeClr val="lt1"/>
                          </a:solidFill>
                          <a:latin typeface="Calibri" panose="020F0502020204030204"/>
                        </a:defRPr>
                      </a:lvl7pPr>
                      <a:lvl8pPr marL="4266453" algn="l" defTabSz="1218987" rtl="0" eaLnBrk="1" latinLnBrk="0" hangingPunct="1">
                        <a:defRPr sz="2400" b="1" kern="1200">
                          <a:solidFill>
                            <a:schemeClr val="lt1"/>
                          </a:solidFill>
                          <a:latin typeface="Calibri" panose="020F0502020204030204"/>
                        </a:defRPr>
                      </a:lvl8pPr>
                      <a:lvl9pPr marL="4875947" algn="l" defTabSz="1218987" rtl="0" eaLnBrk="1" latinLnBrk="0" hangingPunct="1">
                        <a:defRPr sz="2400" b="1" kern="1200">
                          <a:solidFill>
                            <a:schemeClr val="lt1"/>
                          </a:solidFill>
                          <a:latin typeface="Calibri" panose="020F0502020204030204"/>
                        </a:defRPr>
                      </a:lvl9pPr>
                    </a:lstStyle>
                    <a:p>
                      <a:pPr algn="ctr"/>
                      <a:r>
                        <a:rPr lang="en-US" sz="1400" dirty="0">
                          <a:solidFill>
                            <a:schemeClr val="tx1"/>
                          </a:solidFill>
                        </a:rPr>
                        <a:t>HISTORY – 12</a:t>
                      </a:r>
                    </a:p>
                  </a:txBody>
                  <a:tcPr marL="91392" marR="91392" marT="45696" marB="45696">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6350" cap="flat" cmpd="sng" algn="ctr">
                      <a:solidFill>
                        <a:srgbClr val="4472C4">
                          <a:tint val="50000"/>
                        </a:srgbClr>
                      </a:solidFill>
                      <a:prstDash val="solid"/>
                      <a:miter lim="800000"/>
                    </a:lnT>
                    <a:lnB w="19050" cap="flat" cmpd="sng" algn="ctr">
                      <a:solidFill>
                        <a:sysClr val="window" lastClr="FFFFFF"/>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609421304"/>
                  </a:ext>
                </a:extLst>
              </a:tr>
              <a:tr h="283390">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JOSHUA</a:t>
                      </a:r>
                    </a:p>
                  </a:txBody>
                  <a:tcPr marL="91392" marR="91392" marT="45696" marB="45696">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9050" cap="flat" cmpd="sng" algn="ctr">
                      <a:solidFill>
                        <a:sysClr val="window" lastClr="FFFFFF"/>
                      </a:solid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3974974907"/>
                  </a:ext>
                </a:extLst>
              </a:tr>
              <a:tr h="283390">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JUDGES</a:t>
                      </a:r>
                    </a:p>
                  </a:txBody>
                  <a:tcPr marL="91392" marR="91392" marT="45696" marB="45696">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094520"/>
                  </a:ext>
                </a:extLst>
              </a:tr>
              <a:tr h="283390">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RUTH</a:t>
                      </a:r>
                    </a:p>
                  </a:txBody>
                  <a:tcPr marL="91392" marR="91392" marT="45696" marB="45696">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3357651910"/>
                  </a:ext>
                </a:extLst>
              </a:tr>
              <a:tr h="283390">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1 SAMUEL</a:t>
                      </a:r>
                    </a:p>
                  </a:txBody>
                  <a:tcPr marL="91392" marR="91392" marT="45696" marB="45696">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3139883"/>
                  </a:ext>
                </a:extLst>
              </a:tr>
              <a:tr h="283390">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marL="0" algn="ctr" defTabSz="914400" rtl="0" eaLnBrk="1" latinLnBrk="0" hangingPunct="1"/>
                      <a:r>
                        <a:rPr lang="en-US" sz="1200" kern="1200" dirty="0">
                          <a:solidFill>
                            <a:schemeClr val="tx1"/>
                          </a:solidFill>
                        </a:rPr>
                        <a:t>2 SAMUEL</a:t>
                      </a:r>
                      <a:endParaRPr lang="en-US" sz="1200" kern="1200" dirty="0">
                        <a:solidFill>
                          <a:schemeClr val="tx1"/>
                        </a:solidFill>
                        <a:latin typeface="+mn-lt"/>
                        <a:ea typeface="+mn-ea"/>
                        <a:cs typeface="+mn-cs"/>
                      </a:endParaRPr>
                    </a:p>
                  </a:txBody>
                  <a:tcPr marL="91392" marR="91392" marT="45696" marB="45696">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2046406141"/>
                  </a:ext>
                </a:extLst>
              </a:tr>
              <a:tr h="283390">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1 KINGS</a:t>
                      </a:r>
                    </a:p>
                  </a:txBody>
                  <a:tcPr marL="91392" marR="91392" marT="45696" marB="45696">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683060"/>
                  </a:ext>
                </a:extLst>
              </a:tr>
              <a:tr h="283390">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marL="0" algn="ctr" defTabSz="914400" rtl="0" eaLnBrk="1" latinLnBrk="0" hangingPunct="1"/>
                      <a:r>
                        <a:rPr lang="en-US" sz="1200" kern="1200" dirty="0">
                          <a:solidFill>
                            <a:schemeClr val="tx1"/>
                          </a:solidFill>
                        </a:rPr>
                        <a:t>2 KINGS</a:t>
                      </a:r>
                      <a:endParaRPr lang="en-US" sz="1200" kern="1200" dirty="0">
                        <a:solidFill>
                          <a:schemeClr val="tx1"/>
                        </a:solidFill>
                        <a:latin typeface="+mn-lt"/>
                        <a:ea typeface="+mn-ea"/>
                        <a:cs typeface="+mn-cs"/>
                      </a:endParaRPr>
                    </a:p>
                  </a:txBody>
                  <a:tcPr marL="91392" marR="91392" marT="45696" marB="45696">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611042910"/>
                  </a:ext>
                </a:extLst>
              </a:tr>
              <a:tr h="283390">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marL="0" algn="ctr" defTabSz="914400" rtl="0" eaLnBrk="1" latinLnBrk="0" hangingPunct="1"/>
                      <a:r>
                        <a:rPr lang="en-US" sz="1200" kern="1200" dirty="0">
                          <a:solidFill>
                            <a:schemeClr val="tx1"/>
                          </a:solidFill>
                        </a:rPr>
                        <a:t>1 CHRONICLES</a:t>
                      </a:r>
                      <a:endParaRPr lang="en-US" sz="1200" kern="1200" dirty="0">
                        <a:solidFill>
                          <a:schemeClr val="tx1"/>
                        </a:solidFill>
                        <a:latin typeface="+mn-lt"/>
                        <a:ea typeface="+mn-ea"/>
                        <a:cs typeface="+mn-cs"/>
                      </a:endParaRPr>
                    </a:p>
                  </a:txBody>
                  <a:tcPr marL="91392" marR="91392" marT="45696" marB="45696">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7653663"/>
                  </a:ext>
                </a:extLst>
              </a:tr>
              <a:tr h="283390">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marL="0" algn="ctr" defTabSz="914400" rtl="0" eaLnBrk="1" latinLnBrk="0" hangingPunct="1"/>
                      <a:r>
                        <a:rPr lang="en-US" sz="1200" kern="1200" dirty="0">
                          <a:solidFill>
                            <a:schemeClr val="tx1"/>
                          </a:solidFill>
                        </a:rPr>
                        <a:t>2 CHRONICLES</a:t>
                      </a:r>
                      <a:endParaRPr lang="en-US" sz="1200" kern="1200" dirty="0">
                        <a:solidFill>
                          <a:schemeClr val="tx1"/>
                        </a:solidFill>
                        <a:latin typeface="+mn-lt"/>
                        <a:ea typeface="+mn-ea"/>
                        <a:cs typeface="+mn-cs"/>
                      </a:endParaRPr>
                    </a:p>
                  </a:txBody>
                  <a:tcPr marL="91392" marR="91392" marT="45696" marB="45696">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2292453857"/>
                  </a:ext>
                </a:extLst>
              </a:tr>
              <a:tr h="283390">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EZRA</a:t>
                      </a:r>
                    </a:p>
                  </a:txBody>
                  <a:tcPr marL="91392" marR="91392" marT="45696" marB="45696">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635705"/>
                  </a:ext>
                </a:extLst>
              </a:tr>
              <a:tr h="283390">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NEHEMIAH</a:t>
                      </a:r>
                    </a:p>
                  </a:txBody>
                  <a:tcPr marL="91392" marR="91392" marT="45696" marB="45696">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236494341"/>
                  </a:ext>
                </a:extLst>
              </a:tr>
              <a:tr h="283390">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ESTHER</a:t>
                      </a:r>
                    </a:p>
                  </a:txBody>
                  <a:tcPr marL="91392" marR="91392" marT="45696" marB="45696">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6350" cap="flat" cmpd="sng" algn="ctr">
                      <a:solidFill>
                        <a:srgbClr val="4472C4">
                          <a:tint val="50000"/>
                        </a:srgbClr>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641341417"/>
                  </a:ext>
                </a:extLst>
              </a:tr>
            </a:tbl>
          </a:graphicData>
        </a:graphic>
      </p:graphicFrame>
    </p:spTree>
    <p:extLst>
      <p:ext uri="{BB962C8B-B14F-4D97-AF65-F5344CB8AC3E}">
        <p14:creationId xmlns:p14="http://schemas.microsoft.com/office/powerpoint/2010/main" val="390117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170AD4D-BE7C-9202-BB33-D2A9BCDCE668}"/>
              </a:ext>
            </a:extLst>
          </p:cNvPr>
          <p:cNvSpPr>
            <a:spLocks noGrp="1"/>
          </p:cNvSpPr>
          <p:nvPr>
            <p:ph type="title"/>
          </p:nvPr>
        </p:nvSpPr>
        <p:spPr>
          <a:xfrm>
            <a:off x="1256972" y="365126"/>
            <a:ext cx="9941510" cy="652089"/>
          </a:xfrm>
        </p:spPr>
        <p:txBody>
          <a:bodyPr>
            <a:normAutofit/>
          </a:bodyPr>
          <a:lstStyle/>
          <a:p>
            <a:pPr algn="ctr"/>
            <a:r>
              <a:rPr lang="en-US" sz="3599" cap="all" dirty="0">
                <a:solidFill>
                  <a:schemeClr val="accent5">
                    <a:lumMod val="50000"/>
                  </a:schemeClr>
                </a:solidFill>
              </a:rPr>
              <a:t>Old Testament Books by Date Written</a:t>
            </a:r>
          </a:p>
        </p:txBody>
      </p:sp>
      <p:sp>
        <p:nvSpPr>
          <p:cNvPr id="2" name="Slide Number Placeholder 1">
            <a:extLst>
              <a:ext uri="{FF2B5EF4-FFF2-40B4-BE49-F238E27FC236}">
                <a16:creationId xmlns:a16="http://schemas.microsoft.com/office/drawing/2014/main" id="{F4F27F09-08C0-07A3-0F6A-129DCFA167A5}"/>
              </a:ext>
            </a:extLst>
          </p:cNvPr>
          <p:cNvSpPr>
            <a:spLocks noGrp="1"/>
          </p:cNvSpPr>
          <p:nvPr>
            <p:ph type="sldNum" sz="quarter" idx="12"/>
          </p:nvPr>
        </p:nvSpPr>
        <p:spPr/>
        <p:txBody>
          <a:bodyPr/>
          <a:lstStyle/>
          <a:p>
            <a:fld id="{AAEAE4A8-A6E5-453E-B946-FB774B73F48C}" type="slidenum">
              <a:rPr lang="en-US" smtClean="0"/>
              <a:pPr/>
              <a:t>9</a:t>
            </a:fld>
            <a:endParaRPr lang="en-US" dirty="0"/>
          </a:p>
        </p:txBody>
      </p:sp>
      <p:graphicFrame>
        <p:nvGraphicFramePr>
          <p:cNvPr id="4" name="Content Placeholder 6">
            <a:extLst>
              <a:ext uri="{FF2B5EF4-FFF2-40B4-BE49-F238E27FC236}">
                <a16:creationId xmlns:a16="http://schemas.microsoft.com/office/drawing/2014/main" id="{FF15A763-8FBE-1F84-2286-79D2B789BFF2}"/>
              </a:ext>
            </a:extLst>
          </p:cNvPr>
          <p:cNvGraphicFramePr>
            <a:graphicFrameLocks/>
          </p:cNvGraphicFramePr>
          <p:nvPr>
            <p:extLst>
              <p:ext uri="{D42A27DB-BD31-4B8C-83A1-F6EECF244321}">
                <p14:modId xmlns:p14="http://schemas.microsoft.com/office/powerpoint/2010/main" val="911269522"/>
              </p:ext>
            </p:extLst>
          </p:nvPr>
        </p:nvGraphicFramePr>
        <p:xfrm>
          <a:off x="1142702" y="1439864"/>
          <a:ext cx="4799350" cy="4270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14">
            <a:extLst>
              <a:ext uri="{FF2B5EF4-FFF2-40B4-BE49-F238E27FC236}">
                <a16:creationId xmlns:a16="http://schemas.microsoft.com/office/drawing/2014/main" id="{9DFEA9EC-9467-1A39-E372-321115EAD0B4}"/>
              </a:ext>
            </a:extLst>
          </p:cNvPr>
          <p:cNvGraphicFramePr>
            <a:graphicFrameLocks/>
          </p:cNvGraphicFramePr>
          <p:nvPr/>
        </p:nvGraphicFramePr>
        <p:xfrm>
          <a:off x="6399133" y="1439864"/>
          <a:ext cx="4951710" cy="42708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429DBF5E-BD5D-C8C2-7BE0-959367075573}"/>
              </a:ext>
            </a:extLst>
          </p:cNvPr>
          <p:cNvSpPr txBox="1"/>
          <p:nvPr/>
        </p:nvSpPr>
        <p:spPr>
          <a:xfrm>
            <a:off x="1256972" y="1067415"/>
            <a:ext cx="4469236" cy="369236"/>
          </a:xfrm>
          <a:prstGeom prst="rect">
            <a:avLst/>
          </a:prstGeom>
          <a:noFill/>
        </p:spPr>
        <p:txBody>
          <a:bodyPr wrap="square" rtlCol="0">
            <a:spAutoFit/>
          </a:bodyPr>
          <a:lstStyle/>
          <a:p>
            <a:pPr algn="ctr">
              <a:defRPr/>
            </a:pPr>
            <a:r>
              <a:rPr lang="en-US" sz="1799" dirty="0">
                <a:solidFill>
                  <a:srgbClr val="809EC2">
                    <a:lumMod val="50000"/>
                  </a:srgbClr>
                </a:solidFill>
                <a:latin typeface="Calibri" panose="020F0502020204030204"/>
              </a:rPr>
              <a:t>Historical Books</a:t>
            </a:r>
          </a:p>
        </p:txBody>
      </p:sp>
      <p:sp>
        <p:nvSpPr>
          <p:cNvPr id="7" name="TextBox 6">
            <a:extLst>
              <a:ext uri="{FF2B5EF4-FFF2-40B4-BE49-F238E27FC236}">
                <a16:creationId xmlns:a16="http://schemas.microsoft.com/office/drawing/2014/main" id="{DEF8B313-A620-8A67-8937-63FD05FA529C}"/>
              </a:ext>
            </a:extLst>
          </p:cNvPr>
          <p:cNvSpPr txBox="1"/>
          <p:nvPr/>
        </p:nvSpPr>
        <p:spPr>
          <a:xfrm>
            <a:off x="6557841" y="1067415"/>
            <a:ext cx="4469236" cy="369236"/>
          </a:xfrm>
          <a:prstGeom prst="rect">
            <a:avLst/>
          </a:prstGeom>
          <a:noFill/>
        </p:spPr>
        <p:txBody>
          <a:bodyPr wrap="square" rtlCol="0">
            <a:spAutoFit/>
          </a:bodyPr>
          <a:lstStyle/>
          <a:p>
            <a:pPr algn="ctr">
              <a:defRPr/>
            </a:pPr>
            <a:r>
              <a:rPr lang="en-US" sz="1799" dirty="0">
                <a:solidFill>
                  <a:srgbClr val="D092A7">
                    <a:lumMod val="50000"/>
                  </a:srgbClr>
                </a:solidFill>
                <a:latin typeface="Calibri" panose="020F0502020204030204"/>
              </a:rPr>
              <a:t>Wisdom Book and Prophetic Books</a:t>
            </a:r>
          </a:p>
        </p:txBody>
      </p:sp>
      <p:sp>
        <p:nvSpPr>
          <p:cNvPr id="8" name="TextBox 7">
            <a:extLst>
              <a:ext uri="{FF2B5EF4-FFF2-40B4-BE49-F238E27FC236}">
                <a16:creationId xmlns:a16="http://schemas.microsoft.com/office/drawing/2014/main" id="{164CE8DF-451A-0345-6093-19DBFE79F215}"/>
              </a:ext>
            </a:extLst>
          </p:cNvPr>
          <p:cNvSpPr txBox="1"/>
          <p:nvPr/>
        </p:nvSpPr>
        <p:spPr>
          <a:xfrm>
            <a:off x="1256972" y="6029224"/>
            <a:ext cx="9941510" cy="276927"/>
          </a:xfrm>
          <a:prstGeom prst="rect">
            <a:avLst/>
          </a:prstGeom>
          <a:noFill/>
        </p:spPr>
        <p:txBody>
          <a:bodyPr wrap="square" rtlCol="0">
            <a:spAutoFit/>
          </a:bodyPr>
          <a:lstStyle/>
          <a:p>
            <a:pPr algn="ctr">
              <a:defRPr/>
            </a:pPr>
            <a:r>
              <a:rPr lang="en-US" sz="1200" dirty="0">
                <a:solidFill>
                  <a:srgbClr val="9C85C0">
                    <a:lumMod val="50000"/>
                  </a:srgbClr>
                </a:solidFill>
                <a:latin typeface="Calibri" panose="020F0502020204030204"/>
              </a:rPr>
              <a:t>Amos 3:7 : “For the Lord GOD does nothing without revealing his secret to his servants the prophets.”</a:t>
            </a:r>
          </a:p>
        </p:txBody>
      </p:sp>
    </p:spTree>
    <p:extLst>
      <p:ext uri="{BB962C8B-B14F-4D97-AF65-F5344CB8AC3E}">
        <p14:creationId xmlns:p14="http://schemas.microsoft.com/office/powerpoint/2010/main" val="243128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3940</TotalTime>
  <Words>7482</Words>
  <Application>Microsoft Office PowerPoint</Application>
  <PresentationFormat>Custom</PresentationFormat>
  <Paragraphs>502</Paragraphs>
  <Slides>30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Century Gothic</vt:lpstr>
      <vt:lpstr>Corbel</vt:lpstr>
      <vt:lpstr>Courier New</vt:lpstr>
      <vt:lpstr>Georgia</vt:lpstr>
      <vt:lpstr>Wingdings</vt:lpstr>
      <vt:lpstr>Office Theme</vt:lpstr>
      <vt:lpstr>NUMBERS</vt:lpstr>
      <vt:lpstr>What is the Holy Bible?</vt:lpstr>
      <vt:lpstr>Our Goals in Studying the Bible</vt:lpstr>
      <vt:lpstr>How to Study the Bible</vt:lpstr>
      <vt:lpstr>Study Resources </vt:lpstr>
      <vt:lpstr>Opening Prayer Verse: Numbers</vt:lpstr>
      <vt:lpstr>Review of Leviticus</vt:lpstr>
      <vt:lpstr>Old Testament Table of Contents (39 Books)</vt:lpstr>
      <vt:lpstr>Old Testament Books by Date Written</vt:lpstr>
      <vt:lpstr>BIBLICAL CHRONOLOGICAL BACKGROUND</vt:lpstr>
      <vt:lpstr>Numbers</vt:lpstr>
      <vt:lpstr>About Numbers and its Author: Moses</vt:lpstr>
      <vt:lpstr>Numbers Background</vt:lpstr>
      <vt:lpstr>Numbers Geography</vt:lpstr>
      <vt:lpstr>Numbers Outline</vt:lpstr>
      <vt:lpstr>Repeated Words and/or Phrases in the Book of Numbers</vt:lpstr>
      <vt:lpstr>List of Required Offerings (Numbers 19:1-22, 28:1-29:40)</vt:lpstr>
      <vt:lpstr>Numbers: Key Verses</vt:lpstr>
      <vt:lpstr>Numbers: Study Questions</vt:lpstr>
      <vt:lpstr> KEY EVENTS</vt:lpstr>
      <vt:lpstr>Easy to Miss Principles and Facts from Numbers</vt:lpstr>
      <vt:lpstr>Numbers: Summary</vt:lpstr>
      <vt:lpstr>Digging Deeper: What Have We Learned About God from Genesis - Numbers</vt:lpstr>
      <vt:lpstr>Numbers: Practical Application</vt:lpstr>
      <vt:lpstr>Closing Prayer Verse</vt:lpstr>
      <vt:lpstr>Acknowledgements</vt:lpstr>
      <vt:lpstr>Study Leader Assistance</vt:lpstr>
      <vt:lpstr>Sample Opening Prayer Verse: Numbers</vt:lpstr>
      <vt:lpstr>PowerPoint Presentation</vt:lpstr>
      <vt:lpstr>Sample Closing Prayer Verse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Study Resources on Numbers</dc:title>
  <dc:creator>Joan Whitcomb</dc:creator>
  <cp:lastModifiedBy>Joan Whitcomb</cp:lastModifiedBy>
  <cp:revision>324</cp:revision>
  <cp:lastPrinted>2022-01-12T00:33:58Z</cp:lastPrinted>
  <dcterms:created xsi:type="dcterms:W3CDTF">2022-01-11T23:40:34Z</dcterms:created>
  <dcterms:modified xsi:type="dcterms:W3CDTF">2026-03-31T21:16:55Z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