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7" r:id="rId4"/>
  </p:sldMasterIdLst>
  <p:notesMasterIdLst>
    <p:notesMasterId r:id="rId34"/>
  </p:notesMasterIdLst>
  <p:handoutMasterIdLst>
    <p:handoutMasterId r:id="rId35"/>
  </p:handoutMasterIdLst>
  <p:sldIdLst>
    <p:sldId id="257" r:id="rId5"/>
    <p:sldId id="2896" r:id="rId6"/>
    <p:sldId id="2898" r:id="rId7"/>
    <p:sldId id="374" r:id="rId8"/>
    <p:sldId id="2899" r:id="rId9"/>
    <p:sldId id="282" r:id="rId10"/>
    <p:sldId id="2727" r:id="rId11"/>
    <p:sldId id="2897" r:id="rId12"/>
    <p:sldId id="2900" r:id="rId13"/>
    <p:sldId id="2923" r:id="rId14"/>
    <p:sldId id="2904" r:id="rId15"/>
    <p:sldId id="2626" r:id="rId16"/>
    <p:sldId id="2694" r:id="rId17"/>
    <p:sldId id="2692" r:id="rId18"/>
    <p:sldId id="2751" r:id="rId19"/>
    <p:sldId id="2717" r:id="rId20"/>
    <p:sldId id="2718" r:id="rId21"/>
    <p:sldId id="2704" r:id="rId22"/>
    <p:sldId id="2716" r:id="rId23"/>
    <p:sldId id="2927" r:id="rId24"/>
    <p:sldId id="2901" r:id="rId25"/>
    <p:sldId id="2682" r:id="rId26"/>
    <p:sldId id="2700" r:id="rId27"/>
    <p:sldId id="2931" r:id="rId28"/>
    <p:sldId id="2924" r:id="rId29"/>
    <p:sldId id="2903" r:id="rId30"/>
    <p:sldId id="2930" r:id="rId31"/>
    <p:sldId id="2928" r:id="rId32"/>
    <p:sldId id="2932" r:id="rId33"/>
  </p:sldIdLst>
  <p:sldSz cx="12188825" cy="6858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HXJcPeshrcdatGp/6UTSg==" hashData="z26XpQ+CzeNOk2thfaRerzUL+RK8cvxeKnNObkYC3yM4+9dqfO+5OugvlHHLJHw+hiSX2Ua02IYvPqd+LyDvVg=="/>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CC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88" autoAdjust="0"/>
    <p:restoredTop sz="94879" autoAdjust="0"/>
  </p:normalViewPr>
  <p:slideViewPr>
    <p:cSldViewPr showGuides="1">
      <p:cViewPr varScale="1">
        <p:scale>
          <a:sx n="112" d="100"/>
          <a:sy n="112" d="100"/>
        </p:scale>
        <p:origin x="1008" y="77"/>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66" d="100"/>
        <a:sy n="66" d="100"/>
      </p:scale>
      <p:origin x="0" y="0"/>
    </p:cViewPr>
  </p:notesTextViewPr>
  <p:sorterViewPr>
    <p:cViewPr varScale="1">
      <p:scale>
        <a:sx n="1" d="1"/>
        <a:sy n="1" d="1"/>
      </p:scale>
      <p:origin x="0" y="0"/>
    </p:cViewPr>
  </p:sorterViewPr>
  <p:notesViewPr>
    <p:cSldViewPr showGuides="1">
      <p:cViewPr varScale="1">
        <p:scale>
          <a:sx n="73" d="100"/>
          <a:sy n="73" d="100"/>
        </p:scale>
        <p:origin x="2126" y="2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11296-16BF-40B5-8937-85058597C3FE}" type="doc">
      <dgm:prSet loTypeId="urn:microsoft.com/office/officeart/2005/8/layout/hierarchy3" loCatId="hierarchy" qsTypeId="urn:microsoft.com/office/officeart/2005/8/quickstyle/simple1#1" qsCatId="simple" csTypeId="urn:microsoft.com/office/officeart/2005/8/colors/colorful1#1" csCatId="colorful"/>
      <dgm:spPr/>
      <dgm:t>
        <a:bodyPr/>
        <a:lstStyle/>
        <a:p>
          <a:endParaRPr lang="en-US"/>
        </a:p>
      </dgm:t>
    </dgm:pt>
    <dgm:pt modelId="{B703AEAC-4A2E-4727-85C9-8FF262D6BC80}">
      <dgm:prSet/>
      <dgm:spPr/>
      <dgm:t>
        <a:bodyPr/>
        <a:lstStyle/>
        <a:p>
          <a:r>
            <a:rPr lang="en-US" dirty="0"/>
            <a:t>Who?</a:t>
          </a:r>
        </a:p>
      </dgm:t>
    </dgm:pt>
    <dgm:pt modelId="{F70CA639-020C-4CF0-9C6E-60F5C4742723}" type="parTrans" cxnId="{5B91ECE1-1C8D-403C-876A-A4CC12BB006D}">
      <dgm:prSet/>
      <dgm:spPr/>
      <dgm:t>
        <a:bodyPr/>
        <a:lstStyle/>
        <a:p>
          <a:endParaRPr lang="en-US"/>
        </a:p>
      </dgm:t>
    </dgm:pt>
    <dgm:pt modelId="{00206C19-E63D-4586-8BBE-1845DDFAC368}" type="sibTrans" cxnId="{5B91ECE1-1C8D-403C-876A-A4CC12BB006D}">
      <dgm:prSet/>
      <dgm:spPr/>
      <dgm:t>
        <a:bodyPr/>
        <a:lstStyle/>
        <a:p>
          <a:endParaRPr lang="en-US"/>
        </a:p>
      </dgm:t>
    </dgm:pt>
    <dgm:pt modelId="{BBD2B9ED-29F1-4F88-8B15-6EC6A8CCC389}">
      <dgm:prSet/>
      <dgm:spPr/>
      <dgm:t>
        <a:bodyPr/>
        <a:lstStyle/>
        <a:p>
          <a:r>
            <a:rPr lang="en-US" dirty="0"/>
            <a:t>What?</a:t>
          </a:r>
        </a:p>
      </dgm:t>
    </dgm:pt>
    <dgm:pt modelId="{F7C6B8C3-C796-48E6-BB61-8B3C4E46071D}" type="parTrans" cxnId="{A698C0C4-B722-4FED-956C-15148C835B40}">
      <dgm:prSet/>
      <dgm:spPr/>
      <dgm:t>
        <a:bodyPr/>
        <a:lstStyle/>
        <a:p>
          <a:endParaRPr lang="en-US"/>
        </a:p>
      </dgm:t>
    </dgm:pt>
    <dgm:pt modelId="{F2BD0223-6026-42E8-A244-B35378CC0757}" type="sibTrans" cxnId="{A698C0C4-B722-4FED-956C-15148C835B40}">
      <dgm:prSet/>
      <dgm:spPr/>
      <dgm:t>
        <a:bodyPr/>
        <a:lstStyle/>
        <a:p>
          <a:endParaRPr lang="en-US"/>
        </a:p>
      </dgm:t>
    </dgm:pt>
    <dgm:pt modelId="{24244F3B-4F3F-4A90-83A9-EB981EF52C40}">
      <dgm:prSet/>
      <dgm:spPr/>
      <dgm:t>
        <a:bodyPr/>
        <a:lstStyle/>
        <a:p>
          <a:r>
            <a:rPr lang="en-US" dirty="0"/>
            <a:t>When?</a:t>
          </a:r>
        </a:p>
      </dgm:t>
    </dgm:pt>
    <dgm:pt modelId="{F5092AE8-74BB-441D-89DD-08BE3F7B4B32}" type="parTrans" cxnId="{87A04FD7-D2D5-4E88-AA18-6B4BF506EAA7}">
      <dgm:prSet/>
      <dgm:spPr/>
      <dgm:t>
        <a:bodyPr/>
        <a:lstStyle/>
        <a:p>
          <a:endParaRPr lang="en-US"/>
        </a:p>
      </dgm:t>
    </dgm:pt>
    <dgm:pt modelId="{07F6D5C6-51BD-4E30-AD8B-A27F6D09D982}" type="sibTrans" cxnId="{87A04FD7-D2D5-4E88-AA18-6B4BF506EAA7}">
      <dgm:prSet/>
      <dgm:spPr/>
      <dgm:t>
        <a:bodyPr/>
        <a:lstStyle/>
        <a:p>
          <a:endParaRPr lang="en-US"/>
        </a:p>
      </dgm:t>
    </dgm:pt>
    <dgm:pt modelId="{DC8659AC-9F95-48E0-8487-314791387B21}">
      <dgm:prSet/>
      <dgm:spPr/>
      <dgm:t>
        <a:bodyPr/>
        <a:lstStyle/>
        <a:p>
          <a:r>
            <a:rPr lang="en-US" dirty="0"/>
            <a:t>Where?</a:t>
          </a:r>
        </a:p>
      </dgm:t>
    </dgm:pt>
    <dgm:pt modelId="{A0ACF993-2B73-4CBD-93FE-9B477A440735}" type="parTrans" cxnId="{91164BF1-5AA2-47B6-AA13-275D018BAB7D}">
      <dgm:prSet/>
      <dgm:spPr/>
      <dgm:t>
        <a:bodyPr/>
        <a:lstStyle/>
        <a:p>
          <a:endParaRPr lang="en-US"/>
        </a:p>
      </dgm:t>
    </dgm:pt>
    <dgm:pt modelId="{7A0CF687-8A83-454D-87EE-12571C23C202}" type="sibTrans" cxnId="{91164BF1-5AA2-47B6-AA13-275D018BAB7D}">
      <dgm:prSet/>
      <dgm:spPr/>
      <dgm:t>
        <a:bodyPr/>
        <a:lstStyle/>
        <a:p>
          <a:endParaRPr lang="en-US"/>
        </a:p>
      </dgm:t>
    </dgm:pt>
    <dgm:pt modelId="{BE00BCDA-B0F7-4987-B778-1FABADCEDB4F}">
      <dgm:prSet/>
      <dgm:spPr/>
      <dgm:t>
        <a:bodyPr/>
        <a:lstStyle/>
        <a:p>
          <a:r>
            <a:rPr lang="en-US" dirty="0"/>
            <a:t>How?</a:t>
          </a:r>
        </a:p>
      </dgm:t>
    </dgm:pt>
    <dgm:pt modelId="{C03E6420-55A5-43BD-99B9-64BC355FCACF}" type="parTrans" cxnId="{CCC596B0-6802-43CA-A7DE-B8C0EA581408}">
      <dgm:prSet/>
      <dgm:spPr/>
      <dgm:t>
        <a:bodyPr/>
        <a:lstStyle/>
        <a:p>
          <a:endParaRPr lang="en-US"/>
        </a:p>
      </dgm:t>
    </dgm:pt>
    <dgm:pt modelId="{2D689DDD-6E1E-4BF7-BB18-B19E36687711}" type="sibTrans" cxnId="{CCC596B0-6802-43CA-A7DE-B8C0EA581408}">
      <dgm:prSet/>
      <dgm:spPr/>
      <dgm:t>
        <a:bodyPr/>
        <a:lstStyle/>
        <a:p>
          <a:endParaRPr lang="en-US"/>
        </a:p>
      </dgm:t>
    </dgm:pt>
    <dgm:pt modelId="{A8301B76-74B6-4EC9-98E9-B16B3CABD4FE}">
      <dgm:prSet/>
      <dgm:spPr/>
      <dgm:t>
        <a:bodyPr/>
        <a:lstStyle/>
        <a:p>
          <a:r>
            <a:rPr lang="en-US" dirty="0"/>
            <a:t>Why?</a:t>
          </a:r>
        </a:p>
      </dgm:t>
    </dgm:pt>
    <dgm:pt modelId="{58413CAC-4593-4F7F-B8F1-4E16D9E9FE3B}" type="parTrans" cxnId="{EAEDF48D-FD57-42BB-8F1E-486BEFFD5BE0}">
      <dgm:prSet/>
      <dgm:spPr/>
      <dgm:t>
        <a:bodyPr/>
        <a:lstStyle/>
        <a:p>
          <a:endParaRPr lang="en-US"/>
        </a:p>
      </dgm:t>
    </dgm:pt>
    <dgm:pt modelId="{E6EDD16A-0E25-4252-98D4-1900E96D0361}" type="sibTrans" cxnId="{EAEDF48D-FD57-42BB-8F1E-486BEFFD5BE0}">
      <dgm:prSet/>
      <dgm:spPr/>
      <dgm:t>
        <a:bodyPr/>
        <a:lstStyle/>
        <a:p>
          <a:endParaRPr lang="en-US"/>
        </a:p>
      </dgm:t>
    </dgm:pt>
    <dgm:pt modelId="{2AFEAAD1-5EF5-4FDF-AFD9-221FED3D3948}" type="pres">
      <dgm:prSet presAssocID="{36511296-16BF-40B5-8937-85058597C3FE}" presName="diagram" presStyleCnt="0">
        <dgm:presLayoutVars>
          <dgm:chPref val="1"/>
          <dgm:dir/>
          <dgm:animOne val="branch"/>
          <dgm:animLvl val="lvl"/>
          <dgm:resizeHandles/>
        </dgm:presLayoutVars>
      </dgm:prSet>
      <dgm:spPr/>
    </dgm:pt>
    <dgm:pt modelId="{466500A0-75A7-4299-B80C-4BBA8BD264AD}" type="pres">
      <dgm:prSet presAssocID="{B703AEAC-4A2E-4727-85C9-8FF262D6BC80}" presName="root" presStyleCnt="0"/>
      <dgm:spPr/>
    </dgm:pt>
    <dgm:pt modelId="{28151223-6289-4DD1-B645-B08A45976866}" type="pres">
      <dgm:prSet presAssocID="{B703AEAC-4A2E-4727-85C9-8FF262D6BC80}" presName="rootComposite" presStyleCnt="0"/>
      <dgm:spPr/>
    </dgm:pt>
    <dgm:pt modelId="{D0D602F1-EA9D-417E-A02E-39D8434DEF8C}" type="pres">
      <dgm:prSet presAssocID="{B703AEAC-4A2E-4727-85C9-8FF262D6BC80}" presName="rootText" presStyleLbl="node1" presStyleIdx="0" presStyleCnt="6"/>
      <dgm:spPr/>
    </dgm:pt>
    <dgm:pt modelId="{C1615998-EB53-47CF-9EEB-C6248BF5D478}" type="pres">
      <dgm:prSet presAssocID="{B703AEAC-4A2E-4727-85C9-8FF262D6BC80}" presName="rootConnector" presStyleLbl="node1" presStyleIdx="0" presStyleCnt="6"/>
      <dgm:spPr/>
    </dgm:pt>
    <dgm:pt modelId="{8E27BF8C-F6DD-47F4-828B-64B301BF8DD8}" type="pres">
      <dgm:prSet presAssocID="{B703AEAC-4A2E-4727-85C9-8FF262D6BC80}" presName="childShape" presStyleCnt="0"/>
      <dgm:spPr/>
    </dgm:pt>
    <dgm:pt modelId="{9179173B-3424-42A8-BE4E-66565BD6D403}" type="pres">
      <dgm:prSet presAssocID="{BBD2B9ED-29F1-4F88-8B15-6EC6A8CCC389}" presName="root" presStyleCnt="0"/>
      <dgm:spPr/>
    </dgm:pt>
    <dgm:pt modelId="{59BFA79B-118A-4E22-951C-D4AF5CE92C91}" type="pres">
      <dgm:prSet presAssocID="{BBD2B9ED-29F1-4F88-8B15-6EC6A8CCC389}" presName="rootComposite" presStyleCnt="0"/>
      <dgm:spPr/>
    </dgm:pt>
    <dgm:pt modelId="{3E18D1A7-9ADA-4D11-B998-532B3E4CC7A3}" type="pres">
      <dgm:prSet presAssocID="{BBD2B9ED-29F1-4F88-8B15-6EC6A8CCC389}" presName="rootText" presStyleLbl="node1" presStyleIdx="1" presStyleCnt="6"/>
      <dgm:spPr/>
    </dgm:pt>
    <dgm:pt modelId="{F7611CCB-12D6-4B6D-8A13-352050509B05}" type="pres">
      <dgm:prSet presAssocID="{BBD2B9ED-29F1-4F88-8B15-6EC6A8CCC389}" presName="rootConnector" presStyleLbl="node1" presStyleIdx="1" presStyleCnt="6"/>
      <dgm:spPr/>
    </dgm:pt>
    <dgm:pt modelId="{F513C84F-C7AF-4446-A539-2BB4D1FC17B4}" type="pres">
      <dgm:prSet presAssocID="{BBD2B9ED-29F1-4F88-8B15-6EC6A8CCC389}" presName="childShape" presStyleCnt="0"/>
      <dgm:spPr/>
    </dgm:pt>
    <dgm:pt modelId="{2BFBA618-4365-473F-852C-78DCDFB37B1B}" type="pres">
      <dgm:prSet presAssocID="{24244F3B-4F3F-4A90-83A9-EB981EF52C40}" presName="root" presStyleCnt="0"/>
      <dgm:spPr/>
    </dgm:pt>
    <dgm:pt modelId="{6FABB038-85E0-4541-838A-D10A5C9356B3}" type="pres">
      <dgm:prSet presAssocID="{24244F3B-4F3F-4A90-83A9-EB981EF52C40}" presName="rootComposite" presStyleCnt="0"/>
      <dgm:spPr/>
    </dgm:pt>
    <dgm:pt modelId="{37DA47DF-8C41-4768-B495-0913065D3189}" type="pres">
      <dgm:prSet presAssocID="{24244F3B-4F3F-4A90-83A9-EB981EF52C40}" presName="rootText" presStyleLbl="node1" presStyleIdx="2" presStyleCnt="6"/>
      <dgm:spPr/>
    </dgm:pt>
    <dgm:pt modelId="{71AE3C96-6BA3-42DE-85F4-BB530BEA0B6F}" type="pres">
      <dgm:prSet presAssocID="{24244F3B-4F3F-4A90-83A9-EB981EF52C40}" presName="rootConnector" presStyleLbl="node1" presStyleIdx="2" presStyleCnt="6"/>
      <dgm:spPr/>
    </dgm:pt>
    <dgm:pt modelId="{D4D73D2C-1AC7-4F82-8381-DC79F10237F6}" type="pres">
      <dgm:prSet presAssocID="{24244F3B-4F3F-4A90-83A9-EB981EF52C40}" presName="childShape" presStyleCnt="0"/>
      <dgm:spPr/>
    </dgm:pt>
    <dgm:pt modelId="{9F9BF37E-16F9-432E-A6D6-DB0C9A7E9E3B}" type="pres">
      <dgm:prSet presAssocID="{DC8659AC-9F95-48E0-8487-314791387B21}" presName="root" presStyleCnt="0"/>
      <dgm:spPr/>
    </dgm:pt>
    <dgm:pt modelId="{077B50D5-1C9D-4EAC-A542-2325E0CA7C76}" type="pres">
      <dgm:prSet presAssocID="{DC8659AC-9F95-48E0-8487-314791387B21}" presName="rootComposite" presStyleCnt="0"/>
      <dgm:spPr/>
    </dgm:pt>
    <dgm:pt modelId="{AF785F96-E4E3-434E-93EF-BA11B60D53F3}" type="pres">
      <dgm:prSet presAssocID="{DC8659AC-9F95-48E0-8487-314791387B21}" presName="rootText" presStyleLbl="node1" presStyleIdx="3" presStyleCnt="6"/>
      <dgm:spPr/>
    </dgm:pt>
    <dgm:pt modelId="{3E2562EF-E4F4-4F08-8B94-B785F7C1B030}" type="pres">
      <dgm:prSet presAssocID="{DC8659AC-9F95-48E0-8487-314791387B21}" presName="rootConnector" presStyleLbl="node1" presStyleIdx="3" presStyleCnt="6"/>
      <dgm:spPr/>
    </dgm:pt>
    <dgm:pt modelId="{037DE129-955C-41A5-8346-08F991F218D1}" type="pres">
      <dgm:prSet presAssocID="{DC8659AC-9F95-48E0-8487-314791387B21}" presName="childShape" presStyleCnt="0"/>
      <dgm:spPr/>
    </dgm:pt>
    <dgm:pt modelId="{5B41D3DD-7CF9-4489-8A4E-CC867A1BD3E8}" type="pres">
      <dgm:prSet presAssocID="{BE00BCDA-B0F7-4987-B778-1FABADCEDB4F}" presName="root" presStyleCnt="0"/>
      <dgm:spPr/>
    </dgm:pt>
    <dgm:pt modelId="{EB2CA9FA-1C5D-47E1-8167-234CE0FE96FC}" type="pres">
      <dgm:prSet presAssocID="{BE00BCDA-B0F7-4987-B778-1FABADCEDB4F}" presName="rootComposite" presStyleCnt="0"/>
      <dgm:spPr/>
    </dgm:pt>
    <dgm:pt modelId="{F6A457A9-0AC5-4920-9772-32238B210B39}" type="pres">
      <dgm:prSet presAssocID="{BE00BCDA-B0F7-4987-B778-1FABADCEDB4F}" presName="rootText" presStyleLbl="node1" presStyleIdx="4" presStyleCnt="6"/>
      <dgm:spPr/>
    </dgm:pt>
    <dgm:pt modelId="{44238374-087F-4407-9E11-6B46D9429D16}" type="pres">
      <dgm:prSet presAssocID="{BE00BCDA-B0F7-4987-B778-1FABADCEDB4F}" presName="rootConnector" presStyleLbl="node1" presStyleIdx="4" presStyleCnt="6"/>
      <dgm:spPr/>
    </dgm:pt>
    <dgm:pt modelId="{37D964F9-7DFC-4A50-9C9E-B9FFCD0B9BC6}" type="pres">
      <dgm:prSet presAssocID="{BE00BCDA-B0F7-4987-B778-1FABADCEDB4F}" presName="childShape" presStyleCnt="0"/>
      <dgm:spPr/>
    </dgm:pt>
    <dgm:pt modelId="{02F487A4-C23B-4826-9A7C-8F19A1F6C995}" type="pres">
      <dgm:prSet presAssocID="{A8301B76-74B6-4EC9-98E9-B16B3CABD4FE}" presName="root" presStyleCnt="0"/>
      <dgm:spPr/>
    </dgm:pt>
    <dgm:pt modelId="{0AFFBBB4-EF4E-43CC-AF29-52E25D8C5EC1}" type="pres">
      <dgm:prSet presAssocID="{A8301B76-74B6-4EC9-98E9-B16B3CABD4FE}" presName="rootComposite" presStyleCnt="0"/>
      <dgm:spPr/>
    </dgm:pt>
    <dgm:pt modelId="{E52377C5-FA43-4500-84B7-7F5864BB3D0C}" type="pres">
      <dgm:prSet presAssocID="{A8301B76-74B6-4EC9-98E9-B16B3CABD4FE}" presName="rootText" presStyleLbl="node1" presStyleIdx="5" presStyleCnt="6"/>
      <dgm:spPr/>
    </dgm:pt>
    <dgm:pt modelId="{7CFC9C63-9B53-4BE1-A3AC-C9E4270ABB7E}" type="pres">
      <dgm:prSet presAssocID="{A8301B76-74B6-4EC9-98E9-B16B3CABD4FE}" presName="rootConnector" presStyleLbl="node1" presStyleIdx="5" presStyleCnt="6"/>
      <dgm:spPr/>
    </dgm:pt>
    <dgm:pt modelId="{9265C868-D4A2-4170-8DCC-26609ADC7C24}" type="pres">
      <dgm:prSet presAssocID="{A8301B76-74B6-4EC9-98E9-B16B3CABD4FE}" presName="childShape" presStyleCnt="0"/>
      <dgm:spPr/>
    </dgm:pt>
  </dgm:ptLst>
  <dgm:cxnLst>
    <dgm:cxn modelId="{BBEAB315-E720-4A8C-8073-E5DBA4A3E320}" type="presOf" srcId="{BBD2B9ED-29F1-4F88-8B15-6EC6A8CCC389}" destId="{3E18D1A7-9ADA-4D11-B998-532B3E4CC7A3}" srcOrd="0" destOrd="0" presId="urn:microsoft.com/office/officeart/2005/8/layout/hierarchy3"/>
    <dgm:cxn modelId="{FE18521B-CED5-4BDD-8011-FFF7313F6182}" type="presOf" srcId="{DC8659AC-9F95-48E0-8487-314791387B21}" destId="{AF785F96-E4E3-434E-93EF-BA11B60D53F3}" srcOrd="0" destOrd="0" presId="urn:microsoft.com/office/officeart/2005/8/layout/hierarchy3"/>
    <dgm:cxn modelId="{7F274232-3B9F-43BC-B53D-D5B2B4A64A6A}" type="presOf" srcId="{B703AEAC-4A2E-4727-85C9-8FF262D6BC80}" destId="{D0D602F1-EA9D-417E-A02E-39D8434DEF8C}" srcOrd="0" destOrd="0" presId="urn:microsoft.com/office/officeart/2005/8/layout/hierarchy3"/>
    <dgm:cxn modelId="{B5508E34-B024-40BC-9621-B65B0A1E0847}" type="presOf" srcId="{DC8659AC-9F95-48E0-8487-314791387B21}" destId="{3E2562EF-E4F4-4F08-8B94-B785F7C1B030}" srcOrd="1" destOrd="0" presId="urn:microsoft.com/office/officeart/2005/8/layout/hierarchy3"/>
    <dgm:cxn modelId="{FBC23187-F5A6-467C-A247-69F939FCD40C}" type="presOf" srcId="{24244F3B-4F3F-4A90-83A9-EB981EF52C40}" destId="{71AE3C96-6BA3-42DE-85F4-BB530BEA0B6F}" srcOrd="1" destOrd="0" presId="urn:microsoft.com/office/officeart/2005/8/layout/hierarchy3"/>
    <dgm:cxn modelId="{EAEDF48D-FD57-42BB-8F1E-486BEFFD5BE0}" srcId="{36511296-16BF-40B5-8937-85058597C3FE}" destId="{A8301B76-74B6-4EC9-98E9-B16B3CABD4FE}" srcOrd="5" destOrd="0" parTransId="{58413CAC-4593-4F7F-B8F1-4E16D9E9FE3B}" sibTransId="{E6EDD16A-0E25-4252-98D4-1900E96D0361}"/>
    <dgm:cxn modelId="{564A46A9-A6BE-40D9-9872-38E1F72884C2}" type="presOf" srcId="{BE00BCDA-B0F7-4987-B778-1FABADCEDB4F}" destId="{F6A457A9-0AC5-4920-9772-32238B210B39}" srcOrd="0" destOrd="0" presId="urn:microsoft.com/office/officeart/2005/8/layout/hierarchy3"/>
    <dgm:cxn modelId="{CCC596B0-6802-43CA-A7DE-B8C0EA581408}" srcId="{36511296-16BF-40B5-8937-85058597C3FE}" destId="{BE00BCDA-B0F7-4987-B778-1FABADCEDB4F}" srcOrd="4" destOrd="0" parTransId="{C03E6420-55A5-43BD-99B9-64BC355FCACF}" sibTransId="{2D689DDD-6E1E-4BF7-BB18-B19E36687711}"/>
    <dgm:cxn modelId="{00E979B7-4A38-473F-963C-068278841A6E}" type="presOf" srcId="{24244F3B-4F3F-4A90-83A9-EB981EF52C40}" destId="{37DA47DF-8C41-4768-B495-0913065D3189}" srcOrd="0" destOrd="0" presId="urn:microsoft.com/office/officeart/2005/8/layout/hierarchy3"/>
    <dgm:cxn modelId="{A698C0C4-B722-4FED-956C-15148C835B40}" srcId="{36511296-16BF-40B5-8937-85058597C3FE}" destId="{BBD2B9ED-29F1-4F88-8B15-6EC6A8CCC389}" srcOrd="1" destOrd="0" parTransId="{F7C6B8C3-C796-48E6-BB61-8B3C4E46071D}" sibTransId="{F2BD0223-6026-42E8-A244-B35378CC0757}"/>
    <dgm:cxn modelId="{C23DB8D5-FDD0-4496-BBAE-56A03BF7F90B}" type="presOf" srcId="{BE00BCDA-B0F7-4987-B778-1FABADCEDB4F}" destId="{44238374-087F-4407-9E11-6B46D9429D16}" srcOrd="1" destOrd="0" presId="urn:microsoft.com/office/officeart/2005/8/layout/hierarchy3"/>
    <dgm:cxn modelId="{87A04FD7-D2D5-4E88-AA18-6B4BF506EAA7}" srcId="{36511296-16BF-40B5-8937-85058597C3FE}" destId="{24244F3B-4F3F-4A90-83A9-EB981EF52C40}" srcOrd="2" destOrd="0" parTransId="{F5092AE8-74BB-441D-89DD-08BE3F7B4B32}" sibTransId="{07F6D5C6-51BD-4E30-AD8B-A27F6D09D982}"/>
    <dgm:cxn modelId="{545B5EDD-2DE6-4230-A04B-B41DF7C3DF94}" type="presOf" srcId="{36511296-16BF-40B5-8937-85058597C3FE}" destId="{2AFEAAD1-5EF5-4FDF-AFD9-221FED3D3948}" srcOrd="0" destOrd="0" presId="urn:microsoft.com/office/officeart/2005/8/layout/hierarchy3"/>
    <dgm:cxn modelId="{C36FB4DE-D740-4AB9-B37C-A7CB89A0E872}" type="presOf" srcId="{BBD2B9ED-29F1-4F88-8B15-6EC6A8CCC389}" destId="{F7611CCB-12D6-4B6D-8A13-352050509B05}" srcOrd="1" destOrd="0" presId="urn:microsoft.com/office/officeart/2005/8/layout/hierarchy3"/>
    <dgm:cxn modelId="{5B91ECE1-1C8D-403C-876A-A4CC12BB006D}" srcId="{36511296-16BF-40B5-8937-85058597C3FE}" destId="{B703AEAC-4A2E-4727-85C9-8FF262D6BC80}" srcOrd="0" destOrd="0" parTransId="{F70CA639-020C-4CF0-9C6E-60F5C4742723}" sibTransId="{00206C19-E63D-4586-8BBE-1845DDFAC368}"/>
    <dgm:cxn modelId="{1BC776E3-020A-4E48-999A-1F3CB443F068}" type="presOf" srcId="{A8301B76-74B6-4EC9-98E9-B16B3CABD4FE}" destId="{7CFC9C63-9B53-4BE1-A3AC-C9E4270ABB7E}" srcOrd="1" destOrd="0" presId="urn:microsoft.com/office/officeart/2005/8/layout/hierarchy3"/>
    <dgm:cxn modelId="{D01707EF-6393-42A5-A7A2-058A9612A8B6}" type="presOf" srcId="{B703AEAC-4A2E-4727-85C9-8FF262D6BC80}" destId="{C1615998-EB53-47CF-9EEB-C6248BF5D478}" srcOrd="1" destOrd="0" presId="urn:microsoft.com/office/officeart/2005/8/layout/hierarchy3"/>
    <dgm:cxn modelId="{91164BF1-5AA2-47B6-AA13-275D018BAB7D}" srcId="{36511296-16BF-40B5-8937-85058597C3FE}" destId="{DC8659AC-9F95-48E0-8487-314791387B21}" srcOrd="3" destOrd="0" parTransId="{A0ACF993-2B73-4CBD-93FE-9B477A440735}" sibTransId="{7A0CF687-8A83-454D-87EE-12571C23C202}"/>
    <dgm:cxn modelId="{85E4D2F6-E82C-49CB-8E62-07F7098762BD}" type="presOf" srcId="{A8301B76-74B6-4EC9-98E9-B16B3CABD4FE}" destId="{E52377C5-FA43-4500-84B7-7F5864BB3D0C}" srcOrd="0" destOrd="0" presId="urn:microsoft.com/office/officeart/2005/8/layout/hierarchy3"/>
    <dgm:cxn modelId="{DF37C93C-7F2D-434C-8888-A34CCD922EC4}" type="presParOf" srcId="{2AFEAAD1-5EF5-4FDF-AFD9-221FED3D3948}" destId="{466500A0-75A7-4299-B80C-4BBA8BD264AD}" srcOrd="0" destOrd="0" presId="urn:microsoft.com/office/officeart/2005/8/layout/hierarchy3"/>
    <dgm:cxn modelId="{79C44BC5-3B30-4F7D-99D7-709247704902}" type="presParOf" srcId="{466500A0-75A7-4299-B80C-4BBA8BD264AD}" destId="{28151223-6289-4DD1-B645-B08A45976866}" srcOrd="0" destOrd="0" presId="urn:microsoft.com/office/officeart/2005/8/layout/hierarchy3"/>
    <dgm:cxn modelId="{1CF6FD59-963A-4BED-9C4F-45E0E7F0E6BD}" type="presParOf" srcId="{28151223-6289-4DD1-B645-B08A45976866}" destId="{D0D602F1-EA9D-417E-A02E-39D8434DEF8C}" srcOrd="0" destOrd="0" presId="urn:microsoft.com/office/officeart/2005/8/layout/hierarchy3"/>
    <dgm:cxn modelId="{4F07DE54-2583-41E6-A9AA-897386B54D39}" type="presParOf" srcId="{28151223-6289-4DD1-B645-B08A45976866}" destId="{C1615998-EB53-47CF-9EEB-C6248BF5D478}" srcOrd="1" destOrd="0" presId="urn:microsoft.com/office/officeart/2005/8/layout/hierarchy3"/>
    <dgm:cxn modelId="{657F6F77-06A2-4D13-9253-1678B18C7B66}" type="presParOf" srcId="{466500A0-75A7-4299-B80C-4BBA8BD264AD}" destId="{8E27BF8C-F6DD-47F4-828B-64B301BF8DD8}" srcOrd="1" destOrd="0" presId="urn:microsoft.com/office/officeart/2005/8/layout/hierarchy3"/>
    <dgm:cxn modelId="{8C283A5B-1227-41AF-A5F6-9241B6967911}" type="presParOf" srcId="{2AFEAAD1-5EF5-4FDF-AFD9-221FED3D3948}" destId="{9179173B-3424-42A8-BE4E-66565BD6D403}" srcOrd="1" destOrd="0" presId="urn:microsoft.com/office/officeart/2005/8/layout/hierarchy3"/>
    <dgm:cxn modelId="{15AE66AD-19C3-4DC5-ADC4-C931D98F3975}" type="presParOf" srcId="{9179173B-3424-42A8-BE4E-66565BD6D403}" destId="{59BFA79B-118A-4E22-951C-D4AF5CE92C91}" srcOrd="0" destOrd="0" presId="urn:microsoft.com/office/officeart/2005/8/layout/hierarchy3"/>
    <dgm:cxn modelId="{7604F6D7-E916-48BD-961A-A282205B97B8}" type="presParOf" srcId="{59BFA79B-118A-4E22-951C-D4AF5CE92C91}" destId="{3E18D1A7-9ADA-4D11-B998-532B3E4CC7A3}" srcOrd="0" destOrd="0" presId="urn:microsoft.com/office/officeart/2005/8/layout/hierarchy3"/>
    <dgm:cxn modelId="{0640EE58-415E-4C4A-8AD8-65D6FA4007A6}" type="presParOf" srcId="{59BFA79B-118A-4E22-951C-D4AF5CE92C91}" destId="{F7611CCB-12D6-4B6D-8A13-352050509B05}" srcOrd="1" destOrd="0" presId="urn:microsoft.com/office/officeart/2005/8/layout/hierarchy3"/>
    <dgm:cxn modelId="{BE622827-5792-4A6D-A21B-BF22C1CA68A6}" type="presParOf" srcId="{9179173B-3424-42A8-BE4E-66565BD6D403}" destId="{F513C84F-C7AF-4446-A539-2BB4D1FC17B4}" srcOrd="1" destOrd="0" presId="urn:microsoft.com/office/officeart/2005/8/layout/hierarchy3"/>
    <dgm:cxn modelId="{0FD05469-1A1F-4E22-8B62-CB7707A99920}" type="presParOf" srcId="{2AFEAAD1-5EF5-4FDF-AFD9-221FED3D3948}" destId="{2BFBA618-4365-473F-852C-78DCDFB37B1B}" srcOrd="2" destOrd="0" presId="urn:microsoft.com/office/officeart/2005/8/layout/hierarchy3"/>
    <dgm:cxn modelId="{DD47F002-2479-4ABE-A739-FA84F3EAD80A}" type="presParOf" srcId="{2BFBA618-4365-473F-852C-78DCDFB37B1B}" destId="{6FABB038-85E0-4541-838A-D10A5C9356B3}" srcOrd="0" destOrd="0" presId="urn:microsoft.com/office/officeart/2005/8/layout/hierarchy3"/>
    <dgm:cxn modelId="{B595FBDC-9B76-4F92-87A9-C9F32DEAC603}" type="presParOf" srcId="{6FABB038-85E0-4541-838A-D10A5C9356B3}" destId="{37DA47DF-8C41-4768-B495-0913065D3189}" srcOrd="0" destOrd="0" presId="urn:microsoft.com/office/officeart/2005/8/layout/hierarchy3"/>
    <dgm:cxn modelId="{84DF90F3-B178-4B5A-A815-D101E396C3C7}" type="presParOf" srcId="{6FABB038-85E0-4541-838A-D10A5C9356B3}" destId="{71AE3C96-6BA3-42DE-85F4-BB530BEA0B6F}" srcOrd="1" destOrd="0" presId="urn:microsoft.com/office/officeart/2005/8/layout/hierarchy3"/>
    <dgm:cxn modelId="{13E6B77C-E9E3-4F48-8CA3-39B7C7469F9A}" type="presParOf" srcId="{2BFBA618-4365-473F-852C-78DCDFB37B1B}" destId="{D4D73D2C-1AC7-4F82-8381-DC79F10237F6}" srcOrd="1" destOrd="0" presId="urn:microsoft.com/office/officeart/2005/8/layout/hierarchy3"/>
    <dgm:cxn modelId="{5C47C340-F5D1-4E47-BACD-BBC797BD4116}" type="presParOf" srcId="{2AFEAAD1-5EF5-4FDF-AFD9-221FED3D3948}" destId="{9F9BF37E-16F9-432E-A6D6-DB0C9A7E9E3B}" srcOrd="3" destOrd="0" presId="urn:microsoft.com/office/officeart/2005/8/layout/hierarchy3"/>
    <dgm:cxn modelId="{623BEAB6-713C-4409-9A45-0356D3D397E3}" type="presParOf" srcId="{9F9BF37E-16F9-432E-A6D6-DB0C9A7E9E3B}" destId="{077B50D5-1C9D-4EAC-A542-2325E0CA7C76}" srcOrd="0" destOrd="0" presId="urn:microsoft.com/office/officeart/2005/8/layout/hierarchy3"/>
    <dgm:cxn modelId="{0D5D0A5B-7168-4DBF-AFE7-DC7658AB6144}" type="presParOf" srcId="{077B50D5-1C9D-4EAC-A542-2325E0CA7C76}" destId="{AF785F96-E4E3-434E-93EF-BA11B60D53F3}" srcOrd="0" destOrd="0" presId="urn:microsoft.com/office/officeart/2005/8/layout/hierarchy3"/>
    <dgm:cxn modelId="{54C0B41C-11C5-4391-8CC9-11B09F4C2DA8}" type="presParOf" srcId="{077B50D5-1C9D-4EAC-A542-2325E0CA7C76}" destId="{3E2562EF-E4F4-4F08-8B94-B785F7C1B030}" srcOrd="1" destOrd="0" presId="urn:microsoft.com/office/officeart/2005/8/layout/hierarchy3"/>
    <dgm:cxn modelId="{30C4B4C9-D4DC-47AC-8900-27EF237E197B}" type="presParOf" srcId="{9F9BF37E-16F9-432E-A6D6-DB0C9A7E9E3B}" destId="{037DE129-955C-41A5-8346-08F991F218D1}" srcOrd="1" destOrd="0" presId="urn:microsoft.com/office/officeart/2005/8/layout/hierarchy3"/>
    <dgm:cxn modelId="{73167F5A-546D-4965-837C-4563FAEB6BEE}" type="presParOf" srcId="{2AFEAAD1-5EF5-4FDF-AFD9-221FED3D3948}" destId="{5B41D3DD-7CF9-4489-8A4E-CC867A1BD3E8}" srcOrd="4" destOrd="0" presId="urn:microsoft.com/office/officeart/2005/8/layout/hierarchy3"/>
    <dgm:cxn modelId="{FA752AB1-7D58-4E70-8D0A-04AE932369E9}" type="presParOf" srcId="{5B41D3DD-7CF9-4489-8A4E-CC867A1BD3E8}" destId="{EB2CA9FA-1C5D-47E1-8167-234CE0FE96FC}" srcOrd="0" destOrd="0" presId="urn:microsoft.com/office/officeart/2005/8/layout/hierarchy3"/>
    <dgm:cxn modelId="{12020347-5C35-42B5-9208-B84296412B3A}" type="presParOf" srcId="{EB2CA9FA-1C5D-47E1-8167-234CE0FE96FC}" destId="{F6A457A9-0AC5-4920-9772-32238B210B39}" srcOrd="0" destOrd="0" presId="urn:microsoft.com/office/officeart/2005/8/layout/hierarchy3"/>
    <dgm:cxn modelId="{D3756C71-7DFB-4920-90C9-29CD944DC3D1}" type="presParOf" srcId="{EB2CA9FA-1C5D-47E1-8167-234CE0FE96FC}" destId="{44238374-087F-4407-9E11-6B46D9429D16}" srcOrd="1" destOrd="0" presId="urn:microsoft.com/office/officeart/2005/8/layout/hierarchy3"/>
    <dgm:cxn modelId="{8430DA3C-6B12-4790-A55B-C54622B36E02}" type="presParOf" srcId="{5B41D3DD-7CF9-4489-8A4E-CC867A1BD3E8}" destId="{37D964F9-7DFC-4A50-9C9E-B9FFCD0B9BC6}" srcOrd="1" destOrd="0" presId="urn:microsoft.com/office/officeart/2005/8/layout/hierarchy3"/>
    <dgm:cxn modelId="{5B80536F-D8C7-465E-9030-190E751EE8DF}" type="presParOf" srcId="{2AFEAAD1-5EF5-4FDF-AFD9-221FED3D3948}" destId="{02F487A4-C23B-4826-9A7C-8F19A1F6C995}" srcOrd="5" destOrd="0" presId="urn:microsoft.com/office/officeart/2005/8/layout/hierarchy3"/>
    <dgm:cxn modelId="{E3D5C8C4-EF67-4BD0-B237-8444CDFAF9C1}" type="presParOf" srcId="{02F487A4-C23B-4826-9A7C-8F19A1F6C995}" destId="{0AFFBBB4-EF4E-43CC-AF29-52E25D8C5EC1}" srcOrd="0" destOrd="0" presId="urn:microsoft.com/office/officeart/2005/8/layout/hierarchy3"/>
    <dgm:cxn modelId="{8B3FAEA4-174D-4E3A-8F02-E3ADDBEB862E}" type="presParOf" srcId="{0AFFBBB4-EF4E-43CC-AF29-52E25D8C5EC1}" destId="{E52377C5-FA43-4500-84B7-7F5864BB3D0C}" srcOrd="0" destOrd="0" presId="urn:microsoft.com/office/officeart/2005/8/layout/hierarchy3"/>
    <dgm:cxn modelId="{9504D976-8212-4B1C-B1B1-B7C0B573D475}" type="presParOf" srcId="{0AFFBBB4-EF4E-43CC-AF29-52E25D8C5EC1}" destId="{7CFC9C63-9B53-4BE1-A3AC-C9E4270ABB7E}" srcOrd="1" destOrd="0" presId="urn:microsoft.com/office/officeart/2005/8/layout/hierarchy3"/>
    <dgm:cxn modelId="{F771E428-E361-49DB-965B-C0C94AA07C61}" type="presParOf" srcId="{02F487A4-C23B-4826-9A7C-8F19A1F6C995}" destId="{9265C868-D4A2-4170-8DCC-26609ADC7C2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E726B-A108-4D97-807E-3D9959D691D0}" type="doc">
      <dgm:prSet loTypeId="urn:microsoft.com/office/officeart/2005/8/layout/default" loCatId="list" qsTypeId="urn:microsoft.com/office/officeart/2005/8/quickstyle/simple1#2" qsCatId="simple" csTypeId="urn:microsoft.com/office/officeart/2005/8/colors/colorful1#2" csCatId="colorful" phldr="1"/>
      <dgm:spPr/>
      <dgm:t>
        <a:bodyPr/>
        <a:lstStyle/>
        <a:p>
          <a:endParaRPr lang="en-US"/>
        </a:p>
      </dgm:t>
    </dgm:pt>
    <dgm:pt modelId="{BC626C15-F502-4027-B7BA-FB7E47244622}">
      <dgm:prSet/>
      <dgm:spPr/>
      <dgm:t>
        <a:bodyPr/>
        <a:lstStyle/>
        <a:p>
          <a:r>
            <a:rPr lang="en-US" dirty="0"/>
            <a:t>Genesis: </a:t>
          </a:r>
        </a:p>
        <a:p>
          <a:r>
            <a:rPr lang="en-US" dirty="0"/>
            <a:t>c. 1445-1400 B.C. </a:t>
          </a:r>
        </a:p>
      </dgm:t>
    </dgm:pt>
    <dgm:pt modelId="{E4C49B8C-85F8-471B-B30E-81B63CD568FF}" type="parTrans" cxnId="{93EFF98A-9931-4090-BCC6-57B3C28CF2FC}">
      <dgm:prSet/>
      <dgm:spPr/>
      <dgm:t>
        <a:bodyPr/>
        <a:lstStyle/>
        <a:p>
          <a:endParaRPr lang="en-US"/>
        </a:p>
      </dgm:t>
    </dgm:pt>
    <dgm:pt modelId="{A50C93B5-F09B-4FB2-8DE4-8ABAB57DE556}" type="sibTrans" cxnId="{93EFF98A-9931-4090-BCC6-57B3C28CF2FC}">
      <dgm:prSet/>
      <dgm:spPr/>
      <dgm:t>
        <a:bodyPr/>
        <a:lstStyle/>
        <a:p>
          <a:endParaRPr lang="en-US"/>
        </a:p>
      </dgm:t>
    </dgm:pt>
    <dgm:pt modelId="{7ABBC5E2-2BE2-456C-82BC-FB4557B636B3}">
      <dgm:prSet/>
      <dgm:spPr/>
      <dgm:t>
        <a:bodyPr/>
        <a:lstStyle/>
        <a:p>
          <a:r>
            <a:rPr lang="en-US" dirty="0"/>
            <a:t>Exodus: </a:t>
          </a:r>
        </a:p>
        <a:p>
          <a:r>
            <a:rPr lang="en-US" dirty="0"/>
            <a:t>c. 1445-1400 B.C.</a:t>
          </a:r>
        </a:p>
      </dgm:t>
    </dgm:pt>
    <dgm:pt modelId="{E37523C5-4FE9-4776-AF20-9F7FDF736D99}" type="parTrans" cxnId="{E9362DAF-0A51-4974-B40B-518D2B49F3A7}">
      <dgm:prSet/>
      <dgm:spPr/>
      <dgm:t>
        <a:bodyPr/>
        <a:lstStyle/>
        <a:p>
          <a:endParaRPr lang="en-US"/>
        </a:p>
      </dgm:t>
    </dgm:pt>
    <dgm:pt modelId="{B1D98DD2-8F9F-447D-8F66-52A1570F89B2}" type="sibTrans" cxnId="{E9362DAF-0A51-4974-B40B-518D2B49F3A7}">
      <dgm:prSet/>
      <dgm:spPr/>
      <dgm:t>
        <a:bodyPr/>
        <a:lstStyle/>
        <a:p>
          <a:endParaRPr lang="en-US"/>
        </a:p>
      </dgm:t>
    </dgm:pt>
    <dgm:pt modelId="{078E10E3-3E79-4472-BD73-ADECAA96974A}">
      <dgm:prSet/>
      <dgm:spPr/>
      <dgm:t>
        <a:bodyPr/>
        <a:lstStyle/>
        <a:p>
          <a:r>
            <a:rPr lang="en-US" dirty="0"/>
            <a:t>Leviticus: </a:t>
          </a:r>
        </a:p>
        <a:p>
          <a:r>
            <a:rPr lang="en-US" dirty="0"/>
            <a:t>c. 1445-1400 B.C.</a:t>
          </a:r>
        </a:p>
      </dgm:t>
    </dgm:pt>
    <dgm:pt modelId="{13245677-53B2-4312-9DFF-E884BCF76335}" type="parTrans" cxnId="{F5DD4D52-456E-4F54-B4A3-2066302800F0}">
      <dgm:prSet/>
      <dgm:spPr/>
      <dgm:t>
        <a:bodyPr/>
        <a:lstStyle/>
        <a:p>
          <a:endParaRPr lang="en-US"/>
        </a:p>
      </dgm:t>
    </dgm:pt>
    <dgm:pt modelId="{911EBAA8-3E1D-4A72-B170-9BA837B620DD}" type="sibTrans" cxnId="{F5DD4D52-456E-4F54-B4A3-2066302800F0}">
      <dgm:prSet/>
      <dgm:spPr/>
      <dgm:t>
        <a:bodyPr/>
        <a:lstStyle/>
        <a:p>
          <a:endParaRPr lang="en-US"/>
        </a:p>
      </dgm:t>
    </dgm:pt>
    <dgm:pt modelId="{678FF55B-7A81-4D97-9726-3BB545FC2A43}">
      <dgm:prSet/>
      <dgm:spPr/>
      <dgm:t>
        <a:bodyPr/>
        <a:lstStyle/>
        <a:p>
          <a:r>
            <a:rPr lang="en-US" dirty="0"/>
            <a:t>Numbers: </a:t>
          </a:r>
        </a:p>
        <a:p>
          <a:r>
            <a:rPr lang="en-US" dirty="0"/>
            <a:t>c. 1405 B.C.</a:t>
          </a:r>
        </a:p>
      </dgm:t>
    </dgm:pt>
    <dgm:pt modelId="{7276BDBB-D5B3-4A74-AB41-4F40C1769FCA}" type="parTrans" cxnId="{667067F3-8334-4AB4-B42B-0C921209C9FB}">
      <dgm:prSet/>
      <dgm:spPr/>
      <dgm:t>
        <a:bodyPr/>
        <a:lstStyle/>
        <a:p>
          <a:endParaRPr lang="en-US"/>
        </a:p>
      </dgm:t>
    </dgm:pt>
    <dgm:pt modelId="{399A1541-5691-4721-814F-B5F2C0B58D6A}" type="sibTrans" cxnId="{667067F3-8334-4AB4-B42B-0C921209C9FB}">
      <dgm:prSet/>
      <dgm:spPr/>
      <dgm:t>
        <a:bodyPr/>
        <a:lstStyle/>
        <a:p>
          <a:endParaRPr lang="en-US"/>
        </a:p>
      </dgm:t>
    </dgm:pt>
    <dgm:pt modelId="{113F1559-F8C6-4A8E-AFF1-C7FD82BC94CF}">
      <dgm:prSet/>
      <dgm:spPr/>
      <dgm:t>
        <a:bodyPr/>
        <a:lstStyle/>
        <a:p>
          <a:r>
            <a:rPr lang="en-US" dirty="0"/>
            <a:t>Deut: </a:t>
          </a:r>
        </a:p>
        <a:p>
          <a:r>
            <a:rPr lang="en-US" dirty="0"/>
            <a:t>c. 1405 B.C.</a:t>
          </a:r>
        </a:p>
      </dgm:t>
    </dgm:pt>
    <dgm:pt modelId="{46DAED30-5293-41A3-A406-A5AD30604349}" type="parTrans" cxnId="{C6B0D280-794F-4CC5-8A00-FAFD5346C491}">
      <dgm:prSet/>
      <dgm:spPr/>
      <dgm:t>
        <a:bodyPr/>
        <a:lstStyle/>
        <a:p>
          <a:endParaRPr lang="en-US"/>
        </a:p>
      </dgm:t>
    </dgm:pt>
    <dgm:pt modelId="{92428A98-4BE7-48D4-83D9-4D14DB779F92}" type="sibTrans" cxnId="{C6B0D280-794F-4CC5-8A00-FAFD5346C491}">
      <dgm:prSet/>
      <dgm:spPr/>
      <dgm:t>
        <a:bodyPr/>
        <a:lstStyle/>
        <a:p>
          <a:endParaRPr lang="en-US"/>
        </a:p>
      </dgm:t>
    </dgm:pt>
    <dgm:pt modelId="{D1A3A09E-AB86-400E-9015-D095B3DBF729}">
      <dgm:prSet/>
      <dgm:spPr/>
      <dgm:t>
        <a:bodyPr/>
        <a:lstStyle/>
        <a:p>
          <a:r>
            <a:rPr lang="en-US" dirty="0"/>
            <a:t>Joshua: </a:t>
          </a:r>
        </a:p>
        <a:p>
          <a:r>
            <a:rPr lang="en-US" dirty="0"/>
            <a:t>c. 1405-1385 B.C.</a:t>
          </a:r>
        </a:p>
      </dgm:t>
    </dgm:pt>
    <dgm:pt modelId="{708BFAF9-3D2C-4BB3-B815-5A4F04D681B9}" type="parTrans" cxnId="{70D77539-46CB-43B4-AB75-198399A44BB4}">
      <dgm:prSet/>
      <dgm:spPr/>
      <dgm:t>
        <a:bodyPr/>
        <a:lstStyle/>
        <a:p>
          <a:endParaRPr lang="en-US"/>
        </a:p>
      </dgm:t>
    </dgm:pt>
    <dgm:pt modelId="{A0278C7D-9374-40B2-9447-42474DD1B590}" type="sibTrans" cxnId="{70D77539-46CB-43B4-AB75-198399A44BB4}">
      <dgm:prSet/>
      <dgm:spPr/>
      <dgm:t>
        <a:bodyPr/>
        <a:lstStyle/>
        <a:p>
          <a:endParaRPr lang="en-US"/>
        </a:p>
      </dgm:t>
    </dgm:pt>
    <dgm:pt modelId="{B97D868C-BFF5-4360-8128-10DE2EE26E3B}">
      <dgm:prSet/>
      <dgm:spPr/>
      <dgm:t>
        <a:bodyPr/>
        <a:lstStyle/>
        <a:p>
          <a:r>
            <a:rPr lang="en-US" dirty="0"/>
            <a:t>Judges: </a:t>
          </a:r>
        </a:p>
        <a:p>
          <a:r>
            <a:rPr lang="en-US" dirty="0"/>
            <a:t>c. 1043 B.C.</a:t>
          </a:r>
        </a:p>
      </dgm:t>
    </dgm:pt>
    <dgm:pt modelId="{1AA98F5F-C5E1-481A-89A4-FEF84ED96329}" type="parTrans" cxnId="{3C2BE498-8249-431D-902D-1E2FE4D87014}">
      <dgm:prSet/>
      <dgm:spPr/>
      <dgm:t>
        <a:bodyPr/>
        <a:lstStyle/>
        <a:p>
          <a:endParaRPr lang="en-US"/>
        </a:p>
      </dgm:t>
    </dgm:pt>
    <dgm:pt modelId="{24C8AF78-0FAF-440D-802F-F0BC184321C2}" type="sibTrans" cxnId="{3C2BE498-8249-431D-902D-1E2FE4D87014}">
      <dgm:prSet/>
      <dgm:spPr/>
      <dgm:t>
        <a:bodyPr/>
        <a:lstStyle/>
        <a:p>
          <a:endParaRPr lang="en-US"/>
        </a:p>
      </dgm:t>
    </dgm:pt>
    <dgm:pt modelId="{1C346BD6-CDA6-4D25-85F6-438E41C007B2}">
      <dgm:prSet/>
      <dgm:spPr/>
      <dgm:t>
        <a:bodyPr/>
        <a:lstStyle/>
        <a:p>
          <a:r>
            <a:rPr lang="en-US" dirty="0"/>
            <a:t>1 &amp; 2 Samuel: </a:t>
          </a:r>
        </a:p>
        <a:p>
          <a:r>
            <a:rPr lang="en-US" dirty="0"/>
            <a:t>c. 960-722 B.C.</a:t>
          </a:r>
        </a:p>
      </dgm:t>
    </dgm:pt>
    <dgm:pt modelId="{D1D46E0A-4F41-41FF-B386-407E29CF6834}" type="parTrans" cxnId="{6502A0B5-9969-4F0E-BC30-3EC1A50C5577}">
      <dgm:prSet/>
      <dgm:spPr/>
      <dgm:t>
        <a:bodyPr/>
        <a:lstStyle/>
        <a:p>
          <a:endParaRPr lang="en-US"/>
        </a:p>
      </dgm:t>
    </dgm:pt>
    <dgm:pt modelId="{9A9ACFAA-7469-4D51-9785-EF5D7FB1F2D8}" type="sibTrans" cxnId="{6502A0B5-9969-4F0E-BC30-3EC1A50C5577}">
      <dgm:prSet/>
      <dgm:spPr/>
      <dgm:t>
        <a:bodyPr/>
        <a:lstStyle/>
        <a:p>
          <a:endParaRPr lang="en-US"/>
        </a:p>
      </dgm:t>
    </dgm:pt>
    <dgm:pt modelId="{2909C645-56B0-4ECF-B545-6466ED1E29ED}">
      <dgm:prSet/>
      <dgm:spPr/>
      <dgm:t>
        <a:bodyPr/>
        <a:lstStyle/>
        <a:p>
          <a:r>
            <a:rPr lang="en-US" dirty="0"/>
            <a:t>1 &amp; 2 Kings: </a:t>
          </a:r>
        </a:p>
        <a:p>
          <a:r>
            <a:rPr lang="en-US" dirty="0"/>
            <a:t>c. 560-540 B.C.</a:t>
          </a:r>
        </a:p>
      </dgm:t>
    </dgm:pt>
    <dgm:pt modelId="{2B7F0D26-2844-4FB8-8C8B-CF048CB382EE}" type="parTrans" cxnId="{860177BB-0FCE-4E1E-BDE9-78FA2AE24510}">
      <dgm:prSet/>
      <dgm:spPr/>
      <dgm:t>
        <a:bodyPr/>
        <a:lstStyle/>
        <a:p>
          <a:endParaRPr lang="en-US"/>
        </a:p>
      </dgm:t>
    </dgm:pt>
    <dgm:pt modelId="{B6C25588-2AEF-4ED6-B447-043C172AC210}" type="sibTrans" cxnId="{860177BB-0FCE-4E1E-BDE9-78FA2AE24510}">
      <dgm:prSet/>
      <dgm:spPr/>
      <dgm:t>
        <a:bodyPr/>
        <a:lstStyle/>
        <a:p>
          <a:endParaRPr lang="en-US"/>
        </a:p>
      </dgm:t>
    </dgm:pt>
    <dgm:pt modelId="{D4C710E0-F801-46E2-9D3D-F76C6017941D}">
      <dgm:prSet/>
      <dgm:spPr/>
      <dgm:t>
        <a:bodyPr/>
        <a:lstStyle/>
        <a:p>
          <a:r>
            <a:rPr lang="en-US" dirty="0"/>
            <a:t>Ezra: </a:t>
          </a:r>
        </a:p>
        <a:p>
          <a:r>
            <a:rPr lang="en-US" dirty="0"/>
            <a:t>c. 460-440 B.C</a:t>
          </a:r>
        </a:p>
      </dgm:t>
    </dgm:pt>
    <dgm:pt modelId="{A502A45B-6548-43C6-A2C9-D55297A8CAC3}" type="parTrans" cxnId="{A6DB3C39-D714-41E8-982D-28B0E4507AF7}">
      <dgm:prSet/>
      <dgm:spPr/>
      <dgm:t>
        <a:bodyPr/>
        <a:lstStyle/>
        <a:p>
          <a:endParaRPr lang="en-US"/>
        </a:p>
      </dgm:t>
    </dgm:pt>
    <dgm:pt modelId="{62E2EEF0-F308-43DE-926B-350BE5EC607D}" type="sibTrans" cxnId="{A6DB3C39-D714-41E8-982D-28B0E4507AF7}">
      <dgm:prSet/>
      <dgm:spPr/>
      <dgm:t>
        <a:bodyPr/>
        <a:lstStyle/>
        <a:p>
          <a:endParaRPr lang="en-US"/>
        </a:p>
      </dgm:t>
    </dgm:pt>
    <dgm:pt modelId="{169C9D77-5F21-4A55-A2A9-0A79F6E34013}">
      <dgm:prSet/>
      <dgm:spPr/>
      <dgm:t>
        <a:bodyPr/>
        <a:lstStyle/>
        <a:p>
          <a:r>
            <a:rPr lang="en-US" dirty="0"/>
            <a:t>Esther: </a:t>
          </a:r>
        </a:p>
        <a:p>
          <a:r>
            <a:rPr lang="en-US" dirty="0"/>
            <a:t>c. 460-350 B.C..</a:t>
          </a:r>
        </a:p>
      </dgm:t>
    </dgm:pt>
    <dgm:pt modelId="{C5643862-4456-4F54-B963-D09A76170E90}" type="parTrans" cxnId="{F86CC834-514C-4670-AAC4-5D34ABB5F53D}">
      <dgm:prSet/>
      <dgm:spPr/>
      <dgm:t>
        <a:bodyPr/>
        <a:lstStyle/>
        <a:p>
          <a:endParaRPr lang="en-US"/>
        </a:p>
      </dgm:t>
    </dgm:pt>
    <dgm:pt modelId="{846A479A-EE27-47CB-8B27-5218B50B5EE2}" type="sibTrans" cxnId="{F86CC834-514C-4670-AAC4-5D34ABB5F53D}">
      <dgm:prSet/>
      <dgm:spPr/>
      <dgm:t>
        <a:bodyPr/>
        <a:lstStyle/>
        <a:p>
          <a:endParaRPr lang="en-US"/>
        </a:p>
      </dgm:t>
    </dgm:pt>
    <dgm:pt modelId="{3C918D7A-3F9E-4027-8CAF-9FF48DC8564B}">
      <dgm:prSet/>
      <dgm:spPr/>
      <dgm:t>
        <a:bodyPr/>
        <a:lstStyle/>
        <a:p>
          <a:r>
            <a:rPr lang="en-US" dirty="0"/>
            <a:t>1 &amp; 2 Chron: </a:t>
          </a:r>
        </a:p>
        <a:p>
          <a:r>
            <a:rPr lang="en-US" dirty="0"/>
            <a:t>c. 450-425 B.C.</a:t>
          </a:r>
        </a:p>
      </dgm:t>
    </dgm:pt>
    <dgm:pt modelId="{EC0CE670-7BF1-4F74-929D-35EC39F1F5EE}" type="parTrans" cxnId="{B43601CF-714A-49C0-B5FD-C4FDE23832DB}">
      <dgm:prSet/>
      <dgm:spPr/>
      <dgm:t>
        <a:bodyPr/>
        <a:lstStyle/>
        <a:p>
          <a:endParaRPr lang="en-US"/>
        </a:p>
      </dgm:t>
    </dgm:pt>
    <dgm:pt modelId="{B0386349-49DF-480C-9F6D-26B2DBC7009E}" type="sibTrans" cxnId="{B43601CF-714A-49C0-B5FD-C4FDE23832DB}">
      <dgm:prSet/>
      <dgm:spPr/>
      <dgm:t>
        <a:bodyPr/>
        <a:lstStyle/>
        <a:p>
          <a:endParaRPr lang="en-US"/>
        </a:p>
      </dgm:t>
    </dgm:pt>
    <dgm:pt modelId="{F75C5B9F-EA2A-4998-8D6A-848D21910387}">
      <dgm:prSet/>
      <dgm:spPr/>
      <dgm:t>
        <a:bodyPr/>
        <a:lstStyle/>
        <a:p>
          <a:r>
            <a:rPr lang="en-US" dirty="0"/>
            <a:t>Nehemiah: </a:t>
          </a:r>
        </a:p>
        <a:p>
          <a:r>
            <a:rPr lang="en-US" dirty="0"/>
            <a:t>c. 445-420 B.C.</a:t>
          </a:r>
        </a:p>
      </dgm:t>
    </dgm:pt>
    <dgm:pt modelId="{7BDE73F9-E66B-4786-9135-6B42B0A1131D}" type="parTrans" cxnId="{97356BD2-FFB8-4355-BB10-D94644002926}">
      <dgm:prSet/>
      <dgm:spPr/>
      <dgm:t>
        <a:bodyPr/>
        <a:lstStyle/>
        <a:p>
          <a:endParaRPr lang="en-US"/>
        </a:p>
      </dgm:t>
    </dgm:pt>
    <dgm:pt modelId="{B91BA364-2F21-41F1-963E-A42CC0B73A73}" type="sibTrans" cxnId="{97356BD2-FFB8-4355-BB10-D94644002926}">
      <dgm:prSet/>
      <dgm:spPr/>
      <dgm:t>
        <a:bodyPr/>
        <a:lstStyle/>
        <a:p>
          <a:endParaRPr lang="en-US"/>
        </a:p>
      </dgm:t>
    </dgm:pt>
    <dgm:pt modelId="{6D0C3B7C-6BED-4FD6-ACF2-6C0AE1A33632}">
      <dgm:prSet/>
      <dgm:spPr/>
      <dgm:t>
        <a:bodyPr/>
        <a:lstStyle/>
        <a:p>
          <a:r>
            <a:rPr lang="en-US" dirty="0"/>
            <a:t>Ruth: </a:t>
          </a:r>
        </a:p>
        <a:p>
          <a:r>
            <a:rPr lang="en-US" dirty="0"/>
            <a:t>c. 1011-971 B.C.</a:t>
          </a:r>
        </a:p>
      </dgm:t>
    </dgm:pt>
    <dgm:pt modelId="{9A916F99-8F04-455B-9D85-F0D79FB686D0}" type="parTrans" cxnId="{4AED6A55-9440-451D-B1C3-BE015FAC7F60}">
      <dgm:prSet/>
      <dgm:spPr/>
      <dgm:t>
        <a:bodyPr/>
        <a:lstStyle/>
        <a:p>
          <a:endParaRPr lang="en-US"/>
        </a:p>
      </dgm:t>
    </dgm:pt>
    <dgm:pt modelId="{7BBA5C9F-8E9C-4005-9C5E-1DE9C7F2D60E}" type="sibTrans" cxnId="{4AED6A55-9440-451D-B1C3-BE015FAC7F60}">
      <dgm:prSet/>
      <dgm:spPr/>
      <dgm:t>
        <a:bodyPr/>
        <a:lstStyle/>
        <a:p>
          <a:endParaRPr lang="en-US"/>
        </a:p>
      </dgm:t>
    </dgm:pt>
    <dgm:pt modelId="{2786F6B7-2D88-406D-A6E6-D8B3CC0FF84A}" type="pres">
      <dgm:prSet presAssocID="{8DDE726B-A108-4D97-807E-3D9959D691D0}" presName="diagram" presStyleCnt="0">
        <dgm:presLayoutVars>
          <dgm:dir/>
          <dgm:resizeHandles val="exact"/>
        </dgm:presLayoutVars>
      </dgm:prSet>
      <dgm:spPr/>
    </dgm:pt>
    <dgm:pt modelId="{00501CF8-9939-4F79-A5AA-7BED32714231}" type="pres">
      <dgm:prSet presAssocID="{BC626C15-F502-4027-B7BA-FB7E47244622}" presName="node" presStyleLbl="node1" presStyleIdx="0" presStyleCnt="14" custScaleX="114402">
        <dgm:presLayoutVars>
          <dgm:bulletEnabled val="1"/>
        </dgm:presLayoutVars>
      </dgm:prSet>
      <dgm:spPr/>
    </dgm:pt>
    <dgm:pt modelId="{96A213D0-C7B1-4371-9CF6-F7FFED35801E}" type="pres">
      <dgm:prSet presAssocID="{A50C93B5-F09B-4FB2-8DE4-8ABAB57DE556}" presName="sibTrans" presStyleCnt="0"/>
      <dgm:spPr/>
    </dgm:pt>
    <dgm:pt modelId="{1745C1DA-5E65-4722-8BB3-B58C75E1263D}" type="pres">
      <dgm:prSet presAssocID="{7ABBC5E2-2BE2-456C-82BC-FB4557B636B3}" presName="node" presStyleLbl="node1" presStyleIdx="1" presStyleCnt="14" custScaleX="114402">
        <dgm:presLayoutVars>
          <dgm:bulletEnabled val="1"/>
        </dgm:presLayoutVars>
      </dgm:prSet>
      <dgm:spPr/>
    </dgm:pt>
    <dgm:pt modelId="{78C2C629-1CF3-4174-82EF-593D59D5D605}" type="pres">
      <dgm:prSet presAssocID="{B1D98DD2-8F9F-447D-8F66-52A1570F89B2}" presName="sibTrans" presStyleCnt="0"/>
      <dgm:spPr/>
    </dgm:pt>
    <dgm:pt modelId="{54EE5962-6B50-4EFA-A8AC-62736875F1C3}" type="pres">
      <dgm:prSet presAssocID="{078E10E3-3E79-4472-BD73-ADECAA96974A}" presName="node" presStyleLbl="node1" presStyleIdx="2" presStyleCnt="14" custScaleX="114402">
        <dgm:presLayoutVars>
          <dgm:bulletEnabled val="1"/>
        </dgm:presLayoutVars>
      </dgm:prSet>
      <dgm:spPr/>
    </dgm:pt>
    <dgm:pt modelId="{08213050-8D66-45A1-8F22-44B37BB7D714}" type="pres">
      <dgm:prSet presAssocID="{911EBAA8-3E1D-4A72-B170-9BA837B620DD}" presName="sibTrans" presStyleCnt="0"/>
      <dgm:spPr/>
    </dgm:pt>
    <dgm:pt modelId="{944E805A-6AF2-45E7-9B76-51E967974544}" type="pres">
      <dgm:prSet presAssocID="{678FF55B-7A81-4D97-9726-3BB545FC2A43}" presName="node" presStyleLbl="node1" presStyleIdx="3" presStyleCnt="14" custScaleX="114402">
        <dgm:presLayoutVars>
          <dgm:bulletEnabled val="1"/>
        </dgm:presLayoutVars>
      </dgm:prSet>
      <dgm:spPr/>
    </dgm:pt>
    <dgm:pt modelId="{935128A4-90FB-49A9-85FB-3B7CE5924CD6}" type="pres">
      <dgm:prSet presAssocID="{399A1541-5691-4721-814F-B5F2C0B58D6A}" presName="sibTrans" presStyleCnt="0"/>
      <dgm:spPr/>
    </dgm:pt>
    <dgm:pt modelId="{C0891C01-AAA0-4D98-95B3-CDAB22496C91}" type="pres">
      <dgm:prSet presAssocID="{113F1559-F8C6-4A8E-AFF1-C7FD82BC94CF}" presName="node" presStyleLbl="node1" presStyleIdx="4" presStyleCnt="14" custScaleX="114402">
        <dgm:presLayoutVars>
          <dgm:bulletEnabled val="1"/>
        </dgm:presLayoutVars>
      </dgm:prSet>
      <dgm:spPr/>
    </dgm:pt>
    <dgm:pt modelId="{CB4C1AF3-E9EE-4128-B20D-64A231B1F00C}" type="pres">
      <dgm:prSet presAssocID="{92428A98-4BE7-48D4-83D9-4D14DB779F92}" presName="sibTrans" presStyleCnt="0"/>
      <dgm:spPr/>
    </dgm:pt>
    <dgm:pt modelId="{79183A35-B0C3-444C-BC3B-8E54D982D011}" type="pres">
      <dgm:prSet presAssocID="{D1A3A09E-AB86-400E-9015-D095B3DBF729}" presName="node" presStyleLbl="node1" presStyleIdx="5" presStyleCnt="14" custScaleX="114402">
        <dgm:presLayoutVars>
          <dgm:bulletEnabled val="1"/>
        </dgm:presLayoutVars>
      </dgm:prSet>
      <dgm:spPr/>
    </dgm:pt>
    <dgm:pt modelId="{E1000C1C-F071-4D8D-AFB8-AD754A4A89F2}" type="pres">
      <dgm:prSet presAssocID="{A0278C7D-9374-40B2-9447-42474DD1B590}" presName="sibTrans" presStyleCnt="0"/>
      <dgm:spPr/>
    </dgm:pt>
    <dgm:pt modelId="{F30A0BFA-114D-44F0-9F03-61A3E0623A6E}" type="pres">
      <dgm:prSet presAssocID="{B97D868C-BFF5-4360-8128-10DE2EE26E3B}" presName="node" presStyleLbl="node1" presStyleIdx="6" presStyleCnt="14" custScaleX="114402">
        <dgm:presLayoutVars>
          <dgm:bulletEnabled val="1"/>
        </dgm:presLayoutVars>
      </dgm:prSet>
      <dgm:spPr/>
    </dgm:pt>
    <dgm:pt modelId="{5B736262-2081-4595-8295-3E9B55AD7C18}" type="pres">
      <dgm:prSet presAssocID="{24C8AF78-0FAF-440D-802F-F0BC184321C2}" presName="sibTrans" presStyleCnt="0"/>
      <dgm:spPr/>
    </dgm:pt>
    <dgm:pt modelId="{0C96A9E7-FD33-4403-A11C-CD599C43CFF6}" type="pres">
      <dgm:prSet presAssocID="{6D0C3B7C-6BED-4FD6-ACF2-6C0AE1A33632}" presName="node" presStyleLbl="node1" presStyleIdx="7" presStyleCnt="14" custScaleX="114402">
        <dgm:presLayoutVars>
          <dgm:bulletEnabled val="1"/>
        </dgm:presLayoutVars>
      </dgm:prSet>
      <dgm:spPr/>
    </dgm:pt>
    <dgm:pt modelId="{BF940611-837B-4419-AAAA-88405D4167AB}" type="pres">
      <dgm:prSet presAssocID="{7BBA5C9F-8E9C-4005-9C5E-1DE9C7F2D60E}" presName="sibTrans" presStyleCnt="0"/>
      <dgm:spPr/>
    </dgm:pt>
    <dgm:pt modelId="{B9CD0B70-E3B0-4F5F-B03A-EBFC05E88F81}" type="pres">
      <dgm:prSet presAssocID="{1C346BD6-CDA6-4D25-85F6-438E41C007B2}" presName="node" presStyleLbl="node1" presStyleIdx="8" presStyleCnt="14" custScaleX="114402">
        <dgm:presLayoutVars>
          <dgm:bulletEnabled val="1"/>
        </dgm:presLayoutVars>
      </dgm:prSet>
      <dgm:spPr/>
    </dgm:pt>
    <dgm:pt modelId="{91C88BEF-CE91-4266-8976-804B40A099F7}" type="pres">
      <dgm:prSet presAssocID="{9A9ACFAA-7469-4D51-9785-EF5D7FB1F2D8}" presName="sibTrans" presStyleCnt="0"/>
      <dgm:spPr/>
    </dgm:pt>
    <dgm:pt modelId="{6AE09694-0375-46FA-8161-FD17E0B18849}" type="pres">
      <dgm:prSet presAssocID="{2909C645-56B0-4ECF-B545-6466ED1E29ED}" presName="node" presStyleLbl="node1" presStyleIdx="9" presStyleCnt="14" custScaleX="114402">
        <dgm:presLayoutVars>
          <dgm:bulletEnabled val="1"/>
        </dgm:presLayoutVars>
      </dgm:prSet>
      <dgm:spPr/>
    </dgm:pt>
    <dgm:pt modelId="{E982870D-B2C5-44D7-A46A-C171596D5546}" type="pres">
      <dgm:prSet presAssocID="{B6C25588-2AEF-4ED6-B447-043C172AC210}" presName="sibTrans" presStyleCnt="0"/>
      <dgm:spPr/>
    </dgm:pt>
    <dgm:pt modelId="{175FA496-49DF-4C55-80BD-9D3CA7141129}" type="pres">
      <dgm:prSet presAssocID="{D4C710E0-F801-46E2-9D3D-F76C6017941D}" presName="node" presStyleLbl="node1" presStyleIdx="10" presStyleCnt="14" custScaleX="114402">
        <dgm:presLayoutVars>
          <dgm:bulletEnabled val="1"/>
        </dgm:presLayoutVars>
      </dgm:prSet>
      <dgm:spPr/>
    </dgm:pt>
    <dgm:pt modelId="{A0AD43BB-04B6-4500-B3E3-4A54BBCB8D70}" type="pres">
      <dgm:prSet presAssocID="{62E2EEF0-F308-43DE-926B-350BE5EC607D}" presName="sibTrans" presStyleCnt="0"/>
      <dgm:spPr/>
    </dgm:pt>
    <dgm:pt modelId="{7CB2E289-81FC-4686-988C-9B768BB06DC8}" type="pres">
      <dgm:prSet presAssocID="{169C9D77-5F21-4A55-A2A9-0A79F6E34013}" presName="node" presStyleLbl="node1" presStyleIdx="11" presStyleCnt="14" custScaleX="114402">
        <dgm:presLayoutVars>
          <dgm:bulletEnabled val="1"/>
        </dgm:presLayoutVars>
      </dgm:prSet>
      <dgm:spPr/>
    </dgm:pt>
    <dgm:pt modelId="{74EEC83F-D118-4451-AB48-A3A460C9195E}" type="pres">
      <dgm:prSet presAssocID="{846A479A-EE27-47CB-8B27-5218B50B5EE2}" presName="sibTrans" presStyleCnt="0"/>
      <dgm:spPr/>
    </dgm:pt>
    <dgm:pt modelId="{9326DC7B-2076-4F86-9975-5212D24ED68E}" type="pres">
      <dgm:prSet presAssocID="{3C918D7A-3F9E-4027-8CAF-9FF48DC8564B}" presName="node" presStyleLbl="node1" presStyleIdx="12" presStyleCnt="14" custScaleX="114402">
        <dgm:presLayoutVars>
          <dgm:bulletEnabled val="1"/>
        </dgm:presLayoutVars>
      </dgm:prSet>
      <dgm:spPr/>
    </dgm:pt>
    <dgm:pt modelId="{ECC31A90-3924-43DA-B1AF-97B63999EC96}" type="pres">
      <dgm:prSet presAssocID="{B0386349-49DF-480C-9F6D-26B2DBC7009E}" presName="sibTrans" presStyleCnt="0"/>
      <dgm:spPr/>
    </dgm:pt>
    <dgm:pt modelId="{C077237D-AF36-4B42-A6C0-D913F8C80C65}" type="pres">
      <dgm:prSet presAssocID="{F75C5B9F-EA2A-4998-8D6A-848D21910387}" presName="node" presStyleLbl="node1" presStyleIdx="13" presStyleCnt="14" custScaleX="114402">
        <dgm:presLayoutVars>
          <dgm:bulletEnabled val="1"/>
        </dgm:presLayoutVars>
      </dgm:prSet>
      <dgm:spPr/>
    </dgm:pt>
  </dgm:ptLst>
  <dgm:cxnLst>
    <dgm:cxn modelId="{FD03AB01-3D72-402B-941B-E7BF5B92F580}" type="presOf" srcId="{169C9D77-5F21-4A55-A2A9-0A79F6E34013}" destId="{7CB2E289-81FC-4686-988C-9B768BB06DC8}" srcOrd="0" destOrd="0" presId="urn:microsoft.com/office/officeart/2005/8/layout/default"/>
    <dgm:cxn modelId="{9F1C0A0F-2A6C-48A3-A3B7-7F8CD4DCAD42}" type="presOf" srcId="{D4C710E0-F801-46E2-9D3D-F76C6017941D}" destId="{175FA496-49DF-4C55-80BD-9D3CA7141129}" srcOrd="0" destOrd="0" presId="urn:microsoft.com/office/officeart/2005/8/layout/default"/>
    <dgm:cxn modelId="{E703FE1B-36D8-4999-9C85-C50F478D188A}" type="presOf" srcId="{7ABBC5E2-2BE2-456C-82BC-FB4557B636B3}" destId="{1745C1DA-5E65-4722-8BB3-B58C75E1263D}" srcOrd="0" destOrd="0" presId="urn:microsoft.com/office/officeart/2005/8/layout/default"/>
    <dgm:cxn modelId="{F86CC834-514C-4670-AAC4-5D34ABB5F53D}" srcId="{8DDE726B-A108-4D97-807E-3D9959D691D0}" destId="{169C9D77-5F21-4A55-A2A9-0A79F6E34013}" srcOrd="11" destOrd="0" parTransId="{C5643862-4456-4F54-B963-D09A76170E90}" sibTransId="{846A479A-EE27-47CB-8B27-5218B50B5EE2}"/>
    <dgm:cxn modelId="{A6DB3C39-D714-41E8-982D-28B0E4507AF7}" srcId="{8DDE726B-A108-4D97-807E-3D9959D691D0}" destId="{D4C710E0-F801-46E2-9D3D-F76C6017941D}" srcOrd="10" destOrd="0" parTransId="{A502A45B-6548-43C6-A2C9-D55297A8CAC3}" sibTransId="{62E2EEF0-F308-43DE-926B-350BE5EC607D}"/>
    <dgm:cxn modelId="{70D77539-46CB-43B4-AB75-198399A44BB4}" srcId="{8DDE726B-A108-4D97-807E-3D9959D691D0}" destId="{D1A3A09E-AB86-400E-9015-D095B3DBF729}" srcOrd="5" destOrd="0" parTransId="{708BFAF9-3D2C-4BB3-B815-5A4F04D681B9}" sibTransId="{A0278C7D-9374-40B2-9447-42474DD1B590}"/>
    <dgm:cxn modelId="{6B29493E-B78C-494D-BEA3-130133C8D2F6}" type="presOf" srcId="{2909C645-56B0-4ECF-B545-6466ED1E29ED}" destId="{6AE09694-0375-46FA-8161-FD17E0B18849}" srcOrd="0" destOrd="0" presId="urn:microsoft.com/office/officeart/2005/8/layout/default"/>
    <dgm:cxn modelId="{4D8DD941-FAC6-4F9A-9BEC-FFD5F33BDC82}" type="presOf" srcId="{F75C5B9F-EA2A-4998-8D6A-848D21910387}" destId="{C077237D-AF36-4B42-A6C0-D913F8C80C65}" srcOrd="0" destOrd="0" presId="urn:microsoft.com/office/officeart/2005/8/layout/default"/>
    <dgm:cxn modelId="{F5DD4D52-456E-4F54-B4A3-2066302800F0}" srcId="{8DDE726B-A108-4D97-807E-3D9959D691D0}" destId="{078E10E3-3E79-4472-BD73-ADECAA96974A}" srcOrd="2" destOrd="0" parTransId="{13245677-53B2-4312-9DFF-E884BCF76335}" sibTransId="{911EBAA8-3E1D-4A72-B170-9BA837B620DD}"/>
    <dgm:cxn modelId="{046F7054-72C6-41B2-A747-1A8E58D340D6}" type="presOf" srcId="{3C918D7A-3F9E-4027-8CAF-9FF48DC8564B}" destId="{9326DC7B-2076-4F86-9975-5212D24ED68E}" srcOrd="0" destOrd="0" presId="urn:microsoft.com/office/officeart/2005/8/layout/default"/>
    <dgm:cxn modelId="{4AED6A55-9440-451D-B1C3-BE015FAC7F60}" srcId="{8DDE726B-A108-4D97-807E-3D9959D691D0}" destId="{6D0C3B7C-6BED-4FD6-ACF2-6C0AE1A33632}" srcOrd="7" destOrd="0" parTransId="{9A916F99-8F04-455B-9D85-F0D79FB686D0}" sibTransId="{7BBA5C9F-8E9C-4005-9C5E-1DE9C7F2D60E}"/>
    <dgm:cxn modelId="{A9FFBB57-3651-49C9-9E3E-82072D93DBC7}" type="presOf" srcId="{D1A3A09E-AB86-400E-9015-D095B3DBF729}" destId="{79183A35-B0C3-444C-BC3B-8E54D982D011}" srcOrd="0" destOrd="0" presId="urn:microsoft.com/office/officeart/2005/8/layout/default"/>
    <dgm:cxn modelId="{1ADF607F-B2EC-448C-9EFF-F3BEA3FA74C5}" type="presOf" srcId="{BC626C15-F502-4027-B7BA-FB7E47244622}" destId="{00501CF8-9939-4F79-A5AA-7BED32714231}" srcOrd="0" destOrd="0" presId="urn:microsoft.com/office/officeart/2005/8/layout/default"/>
    <dgm:cxn modelId="{C6B0D280-794F-4CC5-8A00-FAFD5346C491}" srcId="{8DDE726B-A108-4D97-807E-3D9959D691D0}" destId="{113F1559-F8C6-4A8E-AFF1-C7FD82BC94CF}" srcOrd="4" destOrd="0" parTransId="{46DAED30-5293-41A3-A406-A5AD30604349}" sibTransId="{92428A98-4BE7-48D4-83D9-4D14DB779F92}"/>
    <dgm:cxn modelId="{93EFF98A-9931-4090-BCC6-57B3C28CF2FC}" srcId="{8DDE726B-A108-4D97-807E-3D9959D691D0}" destId="{BC626C15-F502-4027-B7BA-FB7E47244622}" srcOrd="0" destOrd="0" parTransId="{E4C49B8C-85F8-471B-B30E-81B63CD568FF}" sibTransId="{A50C93B5-F09B-4FB2-8DE4-8ABAB57DE556}"/>
    <dgm:cxn modelId="{3C2BE498-8249-431D-902D-1E2FE4D87014}" srcId="{8DDE726B-A108-4D97-807E-3D9959D691D0}" destId="{B97D868C-BFF5-4360-8128-10DE2EE26E3B}" srcOrd="6" destOrd="0" parTransId="{1AA98F5F-C5E1-481A-89A4-FEF84ED96329}" sibTransId="{24C8AF78-0FAF-440D-802F-F0BC184321C2}"/>
    <dgm:cxn modelId="{21663D99-2DF4-4609-B9E4-E965DC052DF0}" type="presOf" srcId="{6D0C3B7C-6BED-4FD6-ACF2-6C0AE1A33632}" destId="{0C96A9E7-FD33-4403-A11C-CD599C43CFF6}" srcOrd="0" destOrd="0" presId="urn:microsoft.com/office/officeart/2005/8/layout/default"/>
    <dgm:cxn modelId="{85A6F9A9-0BC3-4355-9E57-83212E0E4709}" type="presOf" srcId="{8DDE726B-A108-4D97-807E-3D9959D691D0}" destId="{2786F6B7-2D88-406D-A6E6-D8B3CC0FF84A}" srcOrd="0" destOrd="0" presId="urn:microsoft.com/office/officeart/2005/8/layout/default"/>
    <dgm:cxn modelId="{E9362DAF-0A51-4974-B40B-518D2B49F3A7}" srcId="{8DDE726B-A108-4D97-807E-3D9959D691D0}" destId="{7ABBC5E2-2BE2-456C-82BC-FB4557B636B3}" srcOrd="1" destOrd="0" parTransId="{E37523C5-4FE9-4776-AF20-9F7FDF736D99}" sibTransId="{B1D98DD2-8F9F-447D-8F66-52A1570F89B2}"/>
    <dgm:cxn modelId="{02A39FB4-44A4-4235-8A13-B5125E1B67AC}" type="presOf" srcId="{1C346BD6-CDA6-4D25-85F6-438E41C007B2}" destId="{B9CD0B70-E3B0-4F5F-B03A-EBFC05E88F81}" srcOrd="0" destOrd="0" presId="urn:microsoft.com/office/officeart/2005/8/layout/default"/>
    <dgm:cxn modelId="{6502A0B5-9969-4F0E-BC30-3EC1A50C5577}" srcId="{8DDE726B-A108-4D97-807E-3D9959D691D0}" destId="{1C346BD6-CDA6-4D25-85F6-438E41C007B2}" srcOrd="8" destOrd="0" parTransId="{D1D46E0A-4F41-41FF-B386-407E29CF6834}" sibTransId="{9A9ACFAA-7469-4D51-9785-EF5D7FB1F2D8}"/>
    <dgm:cxn modelId="{70E1FFBA-9593-4A0F-B0DB-F9F15AF3FC46}" type="presOf" srcId="{B97D868C-BFF5-4360-8128-10DE2EE26E3B}" destId="{F30A0BFA-114D-44F0-9F03-61A3E0623A6E}" srcOrd="0" destOrd="0" presId="urn:microsoft.com/office/officeart/2005/8/layout/default"/>
    <dgm:cxn modelId="{860177BB-0FCE-4E1E-BDE9-78FA2AE24510}" srcId="{8DDE726B-A108-4D97-807E-3D9959D691D0}" destId="{2909C645-56B0-4ECF-B545-6466ED1E29ED}" srcOrd="9" destOrd="0" parTransId="{2B7F0D26-2844-4FB8-8C8B-CF048CB382EE}" sibTransId="{B6C25588-2AEF-4ED6-B447-043C172AC210}"/>
    <dgm:cxn modelId="{18D2C6C8-DDC4-4100-8ED2-6B4561562393}" type="presOf" srcId="{678FF55B-7A81-4D97-9726-3BB545FC2A43}" destId="{944E805A-6AF2-45E7-9B76-51E967974544}" srcOrd="0" destOrd="0" presId="urn:microsoft.com/office/officeart/2005/8/layout/default"/>
    <dgm:cxn modelId="{B43601CF-714A-49C0-B5FD-C4FDE23832DB}" srcId="{8DDE726B-A108-4D97-807E-3D9959D691D0}" destId="{3C918D7A-3F9E-4027-8CAF-9FF48DC8564B}" srcOrd="12" destOrd="0" parTransId="{EC0CE670-7BF1-4F74-929D-35EC39F1F5EE}" sibTransId="{B0386349-49DF-480C-9F6D-26B2DBC7009E}"/>
    <dgm:cxn modelId="{97356BD2-FFB8-4355-BB10-D94644002926}" srcId="{8DDE726B-A108-4D97-807E-3D9959D691D0}" destId="{F75C5B9F-EA2A-4998-8D6A-848D21910387}" srcOrd="13" destOrd="0" parTransId="{7BDE73F9-E66B-4786-9135-6B42B0A1131D}" sibTransId="{B91BA364-2F21-41F1-963E-A42CC0B73A73}"/>
    <dgm:cxn modelId="{B27F34DC-9CF4-4175-9D84-61C3D17BE53C}" type="presOf" srcId="{078E10E3-3E79-4472-BD73-ADECAA96974A}" destId="{54EE5962-6B50-4EFA-A8AC-62736875F1C3}" srcOrd="0" destOrd="0" presId="urn:microsoft.com/office/officeart/2005/8/layout/default"/>
    <dgm:cxn modelId="{B51482F2-11E6-454F-9F13-7E4A56AF837B}" type="presOf" srcId="{113F1559-F8C6-4A8E-AFF1-C7FD82BC94CF}" destId="{C0891C01-AAA0-4D98-95B3-CDAB22496C91}" srcOrd="0" destOrd="0" presId="urn:microsoft.com/office/officeart/2005/8/layout/default"/>
    <dgm:cxn modelId="{667067F3-8334-4AB4-B42B-0C921209C9FB}" srcId="{8DDE726B-A108-4D97-807E-3D9959D691D0}" destId="{678FF55B-7A81-4D97-9726-3BB545FC2A43}" srcOrd="3" destOrd="0" parTransId="{7276BDBB-D5B3-4A74-AB41-4F40C1769FCA}" sibTransId="{399A1541-5691-4721-814F-B5F2C0B58D6A}"/>
    <dgm:cxn modelId="{500348AC-5278-4346-9501-C704E6C26A81}" type="presParOf" srcId="{2786F6B7-2D88-406D-A6E6-D8B3CC0FF84A}" destId="{00501CF8-9939-4F79-A5AA-7BED32714231}" srcOrd="0" destOrd="0" presId="urn:microsoft.com/office/officeart/2005/8/layout/default"/>
    <dgm:cxn modelId="{1487B300-3C41-41E9-874C-E466A905376D}" type="presParOf" srcId="{2786F6B7-2D88-406D-A6E6-D8B3CC0FF84A}" destId="{96A213D0-C7B1-4371-9CF6-F7FFED35801E}" srcOrd="1" destOrd="0" presId="urn:microsoft.com/office/officeart/2005/8/layout/default"/>
    <dgm:cxn modelId="{2275C46D-FC01-4C30-A045-BBB14FEFE27A}" type="presParOf" srcId="{2786F6B7-2D88-406D-A6E6-D8B3CC0FF84A}" destId="{1745C1DA-5E65-4722-8BB3-B58C75E1263D}" srcOrd="2" destOrd="0" presId="urn:microsoft.com/office/officeart/2005/8/layout/default"/>
    <dgm:cxn modelId="{3A6222A7-A8B0-4CE8-A159-B8709D9FC5CF}" type="presParOf" srcId="{2786F6B7-2D88-406D-A6E6-D8B3CC0FF84A}" destId="{78C2C629-1CF3-4174-82EF-593D59D5D605}" srcOrd="3" destOrd="0" presId="urn:microsoft.com/office/officeart/2005/8/layout/default"/>
    <dgm:cxn modelId="{BED73270-12CE-40D7-B2DB-3524A56DC650}" type="presParOf" srcId="{2786F6B7-2D88-406D-A6E6-D8B3CC0FF84A}" destId="{54EE5962-6B50-4EFA-A8AC-62736875F1C3}" srcOrd="4" destOrd="0" presId="urn:microsoft.com/office/officeart/2005/8/layout/default"/>
    <dgm:cxn modelId="{5634E685-FC25-4B26-A606-F5343A0FB22A}" type="presParOf" srcId="{2786F6B7-2D88-406D-A6E6-D8B3CC0FF84A}" destId="{08213050-8D66-45A1-8F22-44B37BB7D714}" srcOrd="5" destOrd="0" presId="urn:microsoft.com/office/officeart/2005/8/layout/default"/>
    <dgm:cxn modelId="{989CBBEE-A121-41ED-A721-652B3D5EE81B}" type="presParOf" srcId="{2786F6B7-2D88-406D-A6E6-D8B3CC0FF84A}" destId="{944E805A-6AF2-45E7-9B76-51E967974544}" srcOrd="6" destOrd="0" presId="urn:microsoft.com/office/officeart/2005/8/layout/default"/>
    <dgm:cxn modelId="{DE2170E6-ACCA-4A33-AAE9-1203A008AC47}" type="presParOf" srcId="{2786F6B7-2D88-406D-A6E6-D8B3CC0FF84A}" destId="{935128A4-90FB-49A9-85FB-3B7CE5924CD6}" srcOrd="7" destOrd="0" presId="urn:microsoft.com/office/officeart/2005/8/layout/default"/>
    <dgm:cxn modelId="{D72D88B5-9DF3-4E99-B756-472BF4C96C29}" type="presParOf" srcId="{2786F6B7-2D88-406D-A6E6-D8B3CC0FF84A}" destId="{C0891C01-AAA0-4D98-95B3-CDAB22496C91}" srcOrd="8" destOrd="0" presId="urn:microsoft.com/office/officeart/2005/8/layout/default"/>
    <dgm:cxn modelId="{640B3E25-BB3D-4340-86CF-BE9F76A2A479}" type="presParOf" srcId="{2786F6B7-2D88-406D-A6E6-D8B3CC0FF84A}" destId="{CB4C1AF3-E9EE-4128-B20D-64A231B1F00C}" srcOrd="9" destOrd="0" presId="urn:microsoft.com/office/officeart/2005/8/layout/default"/>
    <dgm:cxn modelId="{F4838B76-84EE-4161-BD94-E383AFE7268E}" type="presParOf" srcId="{2786F6B7-2D88-406D-A6E6-D8B3CC0FF84A}" destId="{79183A35-B0C3-444C-BC3B-8E54D982D011}" srcOrd="10" destOrd="0" presId="urn:microsoft.com/office/officeart/2005/8/layout/default"/>
    <dgm:cxn modelId="{DA92E860-C1CD-420A-B927-3EAA0E2051B1}" type="presParOf" srcId="{2786F6B7-2D88-406D-A6E6-D8B3CC0FF84A}" destId="{E1000C1C-F071-4D8D-AFB8-AD754A4A89F2}" srcOrd="11" destOrd="0" presId="urn:microsoft.com/office/officeart/2005/8/layout/default"/>
    <dgm:cxn modelId="{ADBB09AB-0365-49F8-9F3B-5C3113C9CCA0}" type="presParOf" srcId="{2786F6B7-2D88-406D-A6E6-D8B3CC0FF84A}" destId="{F30A0BFA-114D-44F0-9F03-61A3E0623A6E}" srcOrd="12" destOrd="0" presId="urn:microsoft.com/office/officeart/2005/8/layout/default"/>
    <dgm:cxn modelId="{61496601-B6CB-420F-ADE0-82AAEA1339D1}" type="presParOf" srcId="{2786F6B7-2D88-406D-A6E6-D8B3CC0FF84A}" destId="{5B736262-2081-4595-8295-3E9B55AD7C18}" srcOrd="13" destOrd="0" presId="urn:microsoft.com/office/officeart/2005/8/layout/default"/>
    <dgm:cxn modelId="{27256DF2-B10C-43DE-A2DF-F307D0E76D1C}" type="presParOf" srcId="{2786F6B7-2D88-406D-A6E6-D8B3CC0FF84A}" destId="{0C96A9E7-FD33-4403-A11C-CD599C43CFF6}" srcOrd="14" destOrd="0" presId="urn:microsoft.com/office/officeart/2005/8/layout/default"/>
    <dgm:cxn modelId="{52024E50-5881-42F0-8A7A-80DFCCC1C9A7}" type="presParOf" srcId="{2786F6B7-2D88-406D-A6E6-D8B3CC0FF84A}" destId="{BF940611-837B-4419-AAAA-88405D4167AB}" srcOrd="15" destOrd="0" presId="urn:microsoft.com/office/officeart/2005/8/layout/default"/>
    <dgm:cxn modelId="{F1367D06-1D80-4969-94C4-D43C95AB919A}" type="presParOf" srcId="{2786F6B7-2D88-406D-A6E6-D8B3CC0FF84A}" destId="{B9CD0B70-E3B0-4F5F-B03A-EBFC05E88F81}" srcOrd="16" destOrd="0" presId="urn:microsoft.com/office/officeart/2005/8/layout/default"/>
    <dgm:cxn modelId="{8308EFCA-DEE8-4043-AD69-1B4113EA1949}" type="presParOf" srcId="{2786F6B7-2D88-406D-A6E6-D8B3CC0FF84A}" destId="{91C88BEF-CE91-4266-8976-804B40A099F7}" srcOrd="17" destOrd="0" presId="urn:microsoft.com/office/officeart/2005/8/layout/default"/>
    <dgm:cxn modelId="{744DD451-B6A2-4B76-B7A4-47B3C3CA7F26}" type="presParOf" srcId="{2786F6B7-2D88-406D-A6E6-D8B3CC0FF84A}" destId="{6AE09694-0375-46FA-8161-FD17E0B18849}" srcOrd="18" destOrd="0" presId="urn:microsoft.com/office/officeart/2005/8/layout/default"/>
    <dgm:cxn modelId="{B2F6C914-4452-46EC-BD96-B479B61CCE40}" type="presParOf" srcId="{2786F6B7-2D88-406D-A6E6-D8B3CC0FF84A}" destId="{E982870D-B2C5-44D7-A46A-C171596D5546}" srcOrd="19" destOrd="0" presId="urn:microsoft.com/office/officeart/2005/8/layout/default"/>
    <dgm:cxn modelId="{D5182C17-A17F-4AD4-8E68-1EDBD5CEE185}" type="presParOf" srcId="{2786F6B7-2D88-406D-A6E6-D8B3CC0FF84A}" destId="{175FA496-49DF-4C55-80BD-9D3CA7141129}" srcOrd="20" destOrd="0" presId="urn:microsoft.com/office/officeart/2005/8/layout/default"/>
    <dgm:cxn modelId="{4009A4F5-0307-43E8-9ACB-90ABDE910BE3}" type="presParOf" srcId="{2786F6B7-2D88-406D-A6E6-D8B3CC0FF84A}" destId="{A0AD43BB-04B6-4500-B3E3-4A54BBCB8D70}" srcOrd="21" destOrd="0" presId="urn:microsoft.com/office/officeart/2005/8/layout/default"/>
    <dgm:cxn modelId="{144A2A0D-6CD6-4000-960E-4B446DE0663F}" type="presParOf" srcId="{2786F6B7-2D88-406D-A6E6-D8B3CC0FF84A}" destId="{7CB2E289-81FC-4686-988C-9B768BB06DC8}" srcOrd="22" destOrd="0" presId="urn:microsoft.com/office/officeart/2005/8/layout/default"/>
    <dgm:cxn modelId="{0B3B23E7-EEC0-4D95-93FE-B2E8B27FDEB0}" type="presParOf" srcId="{2786F6B7-2D88-406D-A6E6-D8B3CC0FF84A}" destId="{74EEC83F-D118-4451-AB48-A3A460C9195E}" srcOrd="23" destOrd="0" presId="urn:microsoft.com/office/officeart/2005/8/layout/default"/>
    <dgm:cxn modelId="{16D467BC-E4C8-42EF-B8A8-001D81DFA064}" type="presParOf" srcId="{2786F6B7-2D88-406D-A6E6-D8B3CC0FF84A}" destId="{9326DC7B-2076-4F86-9975-5212D24ED68E}" srcOrd="24" destOrd="0" presId="urn:microsoft.com/office/officeart/2005/8/layout/default"/>
    <dgm:cxn modelId="{53383C96-E8D2-41B7-90CF-A59A878975D0}" type="presParOf" srcId="{2786F6B7-2D88-406D-A6E6-D8B3CC0FF84A}" destId="{ECC31A90-3924-43DA-B1AF-97B63999EC96}" srcOrd="25" destOrd="0" presId="urn:microsoft.com/office/officeart/2005/8/layout/default"/>
    <dgm:cxn modelId="{5AE96FDB-1A07-4124-A139-498F7A43545D}" type="presParOf" srcId="{2786F6B7-2D88-406D-A6E6-D8B3CC0FF84A}" destId="{C077237D-AF36-4B42-A6C0-D913F8C80C65}"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5831BF-864F-4D23-827D-2AE4E534CB36}" type="doc">
      <dgm:prSet loTypeId="urn:microsoft.com/office/officeart/2005/8/layout/default" loCatId="list" qsTypeId="urn:microsoft.com/office/officeart/2005/8/quickstyle/simple1#3" qsCatId="simple" csTypeId="urn:microsoft.com/office/officeart/2005/8/colors/colorful5#1" csCatId="colorful" phldr="1"/>
      <dgm:spPr/>
      <dgm:t>
        <a:bodyPr/>
        <a:lstStyle/>
        <a:p>
          <a:endParaRPr lang="en-US"/>
        </a:p>
      </dgm:t>
    </dgm:pt>
    <dgm:pt modelId="{BC05F2E4-47EF-4053-B619-CECDC284AB20}">
      <dgm:prSet/>
      <dgm:spPr/>
      <dgm:t>
        <a:bodyPr/>
        <a:lstStyle/>
        <a:p>
          <a:r>
            <a:rPr lang="en-US" dirty="0"/>
            <a:t>Job: </a:t>
          </a:r>
        </a:p>
        <a:p>
          <a:r>
            <a:rPr lang="en-US" dirty="0"/>
            <a:t>c. 1440 – 950 B.C.</a:t>
          </a:r>
        </a:p>
      </dgm:t>
    </dgm:pt>
    <dgm:pt modelId="{1EF71AE2-6E10-443A-B6B0-79096C2C8C83}" type="parTrans" cxnId="{84E1A744-31A9-4168-ABED-6BEE09439E1C}">
      <dgm:prSet/>
      <dgm:spPr/>
      <dgm:t>
        <a:bodyPr/>
        <a:lstStyle/>
        <a:p>
          <a:endParaRPr lang="en-US"/>
        </a:p>
      </dgm:t>
    </dgm:pt>
    <dgm:pt modelId="{D504D84C-7F9E-403E-9198-63E93BFD4F7E}" type="sibTrans" cxnId="{84E1A744-31A9-4168-ABED-6BEE09439E1C}">
      <dgm:prSet/>
      <dgm:spPr/>
      <dgm:t>
        <a:bodyPr/>
        <a:lstStyle/>
        <a:p>
          <a:endParaRPr lang="en-US"/>
        </a:p>
      </dgm:t>
    </dgm:pt>
    <dgm:pt modelId="{264966AA-1594-4B18-958D-BBC1D04619BC}">
      <dgm:prSet/>
      <dgm:spPr/>
      <dgm:t>
        <a:bodyPr/>
        <a:lstStyle/>
        <a:p>
          <a:r>
            <a:rPr lang="en-US" dirty="0"/>
            <a:t>Psalms: </a:t>
          </a:r>
        </a:p>
        <a:p>
          <a:r>
            <a:rPr lang="en-US" dirty="0"/>
            <a:t>c. 1410-500 B.C.</a:t>
          </a:r>
        </a:p>
      </dgm:t>
    </dgm:pt>
    <dgm:pt modelId="{C8738D5F-CC6B-48D1-8923-852B794635E8}" type="parTrans" cxnId="{D2D0DFAB-A665-41C0-A232-11E105F93C95}">
      <dgm:prSet/>
      <dgm:spPr/>
      <dgm:t>
        <a:bodyPr/>
        <a:lstStyle/>
        <a:p>
          <a:endParaRPr lang="en-US"/>
        </a:p>
      </dgm:t>
    </dgm:pt>
    <dgm:pt modelId="{87853DBC-D8A7-4314-A71B-6D5345892B60}" type="sibTrans" cxnId="{D2D0DFAB-A665-41C0-A232-11E105F93C95}">
      <dgm:prSet/>
      <dgm:spPr/>
      <dgm:t>
        <a:bodyPr/>
        <a:lstStyle/>
        <a:p>
          <a:endParaRPr lang="en-US"/>
        </a:p>
      </dgm:t>
    </dgm:pt>
    <dgm:pt modelId="{864F2096-B057-480D-9ED3-26067AF0DE5C}">
      <dgm:prSet/>
      <dgm:spPr/>
      <dgm:t>
        <a:bodyPr/>
        <a:lstStyle/>
        <a:p>
          <a:r>
            <a:rPr lang="en-US" dirty="0"/>
            <a:t>Proverbs and Song of Solomon: </a:t>
          </a:r>
        </a:p>
        <a:p>
          <a:r>
            <a:rPr lang="en-US" dirty="0"/>
            <a:t>c. 965 B.C.</a:t>
          </a:r>
        </a:p>
      </dgm:t>
    </dgm:pt>
    <dgm:pt modelId="{7CF368EE-C173-4CA7-B9F4-7F0EA21DE09E}" type="parTrans" cxnId="{AE7E9DDC-0CC6-4F99-9545-0978AF84E4F0}">
      <dgm:prSet/>
      <dgm:spPr/>
      <dgm:t>
        <a:bodyPr/>
        <a:lstStyle/>
        <a:p>
          <a:endParaRPr lang="en-US"/>
        </a:p>
      </dgm:t>
    </dgm:pt>
    <dgm:pt modelId="{54102EED-D018-4FAB-A4AF-7D84D0B17ED2}" type="sibTrans" cxnId="{AE7E9DDC-0CC6-4F99-9545-0978AF84E4F0}">
      <dgm:prSet/>
      <dgm:spPr/>
      <dgm:t>
        <a:bodyPr/>
        <a:lstStyle/>
        <a:p>
          <a:endParaRPr lang="en-US"/>
        </a:p>
      </dgm:t>
    </dgm:pt>
    <dgm:pt modelId="{FD7ACDD6-1D95-4031-AB91-863C93F0BC07}">
      <dgm:prSet/>
      <dgm:spPr/>
      <dgm:t>
        <a:bodyPr/>
        <a:lstStyle/>
        <a:p>
          <a:r>
            <a:rPr lang="en-US" dirty="0"/>
            <a:t>Ecclesiastes: </a:t>
          </a:r>
        </a:p>
        <a:p>
          <a:r>
            <a:rPr lang="en-US" dirty="0"/>
            <a:t>c. 930 B.C.</a:t>
          </a:r>
        </a:p>
      </dgm:t>
    </dgm:pt>
    <dgm:pt modelId="{E1500B85-7659-4384-9C25-32197803BD8F}" type="parTrans" cxnId="{C796FB3B-5083-4915-89F9-484AB960644F}">
      <dgm:prSet/>
      <dgm:spPr/>
      <dgm:t>
        <a:bodyPr/>
        <a:lstStyle/>
        <a:p>
          <a:endParaRPr lang="en-US"/>
        </a:p>
      </dgm:t>
    </dgm:pt>
    <dgm:pt modelId="{3C2966E4-2EF3-4AF6-8BF5-433C1E0CFE55}" type="sibTrans" cxnId="{C796FB3B-5083-4915-89F9-484AB960644F}">
      <dgm:prSet/>
      <dgm:spPr/>
      <dgm:t>
        <a:bodyPr/>
        <a:lstStyle/>
        <a:p>
          <a:endParaRPr lang="en-US"/>
        </a:p>
      </dgm:t>
    </dgm:pt>
    <dgm:pt modelId="{201133CE-942C-456C-A7AC-87A45813E850}">
      <dgm:prSet/>
      <dgm:spPr/>
      <dgm:t>
        <a:bodyPr/>
        <a:lstStyle/>
        <a:p>
          <a:r>
            <a:rPr lang="en-US" dirty="0"/>
            <a:t>Obadiah: </a:t>
          </a:r>
        </a:p>
        <a:p>
          <a:r>
            <a:rPr lang="en-US" dirty="0"/>
            <a:t>c. 848-840 B.C.</a:t>
          </a:r>
        </a:p>
      </dgm:t>
    </dgm:pt>
    <dgm:pt modelId="{4F05A134-C032-484A-9107-76C3653BB4DB}" type="parTrans" cxnId="{8FEB3F5D-2D11-43C1-8DBA-E907057585AA}">
      <dgm:prSet/>
      <dgm:spPr/>
      <dgm:t>
        <a:bodyPr/>
        <a:lstStyle/>
        <a:p>
          <a:endParaRPr lang="en-US"/>
        </a:p>
      </dgm:t>
    </dgm:pt>
    <dgm:pt modelId="{0C767085-BD22-41A1-8C4B-DB0A7B67681E}" type="sibTrans" cxnId="{8FEB3F5D-2D11-43C1-8DBA-E907057585AA}">
      <dgm:prSet/>
      <dgm:spPr/>
      <dgm:t>
        <a:bodyPr/>
        <a:lstStyle/>
        <a:p>
          <a:endParaRPr lang="en-US"/>
        </a:p>
      </dgm:t>
    </dgm:pt>
    <dgm:pt modelId="{07057D0B-4699-427F-A274-DB2B677E4B50}">
      <dgm:prSet/>
      <dgm:spPr/>
      <dgm:t>
        <a:bodyPr/>
        <a:lstStyle/>
        <a:p>
          <a:r>
            <a:rPr lang="en-US" dirty="0"/>
            <a:t>Joel: </a:t>
          </a:r>
        </a:p>
        <a:p>
          <a:r>
            <a:rPr lang="en-US" dirty="0"/>
            <a:t>c. 835 – 796 B.C</a:t>
          </a:r>
        </a:p>
      </dgm:t>
    </dgm:pt>
    <dgm:pt modelId="{C8AC7840-3899-4874-ABDD-782065292232}" type="parTrans" cxnId="{C8FDDF99-874B-42EC-A94D-1A8317189E25}">
      <dgm:prSet/>
      <dgm:spPr/>
      <dgm:t>
        <a:bodyPr/>
        <a:lstStyle/>
        <a:p>
          <a:endParaRPr lang="en-US"/>
        </a:p>
      </dgm:t>
    </dgm:pt>
    <dgm:pt modelId="{484508EA-D9CA-46A7-A591-89BAB202F36B}" type="sibTrans" cxnId="{C8FDDF99-874B-42EC-A94D-1A8317189E25}">
      <dgm:prSet/>
      <dgm:spPr/>
      <dgm:t>
        <a:bodyPr/>
        <a:lstStyle/>
        <a:p>
          <a:endParaRPr lang="en-US"/>
        </a:p>
      </dgm:t>
    </dgm:pt>
    <dgm:pt modelId="{B53A9213-93DE-4699-8F18-0E1D78AF46FB}">
      <dgm:prSet/>
      <dgm:spPr/>
      <dgm:t>
        <a:bodyPr/>
        <a:lstStyle/>
        <a:p>
          <a:r>
            <a:rPr lang="en-US" b="0" dirty="0"/>
            <a:t>Jonah:</a:t>
          </a:r>
        </a:p>
        <a:p>
          <a:r>
            <a:rPr lang="en-US" dirty="0"/>
            <a:t>c. 790 – 739 B.C.</a:t>
          </a:r>
        </a:p>
      </dgm:t>
    </dgm:pt>
    <dgm:pt modelId="{772C920D-C399-4DF4-BBB0-8C0389A2D28C}" type="parTrans" cxnId="{B1950100-C646-44BD-AED1-0D381A31740D}">
      <dgm:prSet/>
      <dgm:spPr/>
      <dgm:t>
        <a:bodyPr/>
        <a:lstStyle/>
        <a:p>
          <a:endParaRPr lang="en-US"/>
        </a:p>
      </dgm:t>
    </dgm:pt>
    <dgm:pt modelId="{A27C8B2F-3551-436C-B98B-702161025394}" type="sibTrans" cxnId="{B1950100-C646-44BD-AED1-0D381A31740D}">
      <dgm:prSet/>
      <dgm:spPr/>
      <dgm:t>
        <a:bodyPr/>
        <a:lstStyle/>
        <a:p>
          <a:endParaRPr lang="en-US"/>
        </a:p>
      </dgm:t>
    </dgm:pt>
    <dgm:pt modelId="{EA1AA72F-1755-4906-97CF-68E281C7A52F}">
      <dgm:prSet/>
      <dgm:spPr/>
      <dgm:t>
        <a:bodyPr/>
        <a:lstStyle/>
        <a:p>
          <a:r>
            <a:rPr lang="en-US" dirty="0"/>
            <a:t>Isaiah and Micah: </a:t>
          </a:r>
        </a:p>
        <a:p>
          <a:r>
            <a:rPr lang="en-US" dirty="0"/>
            <a:t>c. 739 – 681 B.C.</a:t>
          </a:r>
        </a:p>
      </dgm:t>
    </dgm:pt>
    <dgm:pt modelId="{03834475-4DBA-48E3-AF95-5EF52BDA6761}" type="parTrans" cxnId="{75D6215F-9704-4229-B781-0535A3594118}">
      <dgm:prSet/>
      <dgm:spPr/>
      <dgm:t>
        <a:bodyPr/>
        <a:lstStyle/>
        <a:p>
          <a:endParaRPr lang="en-US"/>
        </a:p>
      </dgm:t>
    </dgm:pt>
    <dgm:pt modelId="{A6DC4722-62BD-41EA-AEE0-BF5610F64002}" type="sibTrans" cxnId="{75D6215F-9704-4229-B781-0535A3594118}">
      <dgm:prSet/>
      <dgm:spPr/>
      <dgm:t>
        <a:bodyPr/>
        <a:lstStyle/>
        <a:p>
          <a:endParaRPr lang="en-US"/>
        </a:p>
      </dgm:t>
    </dgm:pt>
    <dgm:pt modelId="{28314665-CD33-4728-A73B-461151AF20D6}">
      <dgm:prSet/>
      <dgm:spPr/>
      <dgm:t>
        <a:bodyPr/>
        <a:lstStyle/>
        <a:p>
          <a:r>
            <a:rPr lang="en-US" dirty="0"/>
            <a:t>Nahum: </a:t>
          </a:r>
        </a:p>
        <a:p>
          <a:r>
            <a:rPr lang="en-US" dirty="0"/>
            <a:t>c. 663–612 B.C.</a:t>
          </a:r>
        </a:p>
      </dgm:t>
    </dgm:pt>
    <dgm:pt modelId="{8CA04F74-942F-437B-A5D0-372E8F8B95AA}" type="parTrans" cxnId="{8938B6DF-BBA4-4B7F-9FDB-F79E6DE8783F}">
      <dgm:prSet/>
      <dgm:spPr/>
      <dgm:t>
        <a:bodyPr/>
        <a:lstStyle/>
        <a:p>
          <a:endParaRPr lang="en-US"/>
        </a:p>
      </dgm:t>
    </dgm:pt>
    <dgm:pt modelId="{1085DAFD-F7EF-40AA-A36B-8F19523CA089}" type="sibTrans" cxnId="{8938B6DF-BBA4-4B7F-9FDB-F79E6DE8783F}">
      <dgm:prSet/>
      <dgm:spPr/>
      <dgm:t>
        <a:bodyPr/>
        <a:lstStyle/>
        <a:p>
          <a:endParaRPr lang="en-US"/>
        </a:p>
      </dgm:t>
    </dgm:pt>
    <dgm:pt modelId="{D55B9ED3-6A8F-4AB8-BFD4-21F7DF55E9FC}">
      <dgm:prSet/>
      <dgm:spPr/>
      <dgm:t>
        <a:bodyPr/>
        <a:lstStyle/>
        <a:p>
          <a:r>
            <a:rPr lang="en-US" dirty="0"/>
            <a:t>Habakkuk and Zephaniah: </a:t>
          </a:r>
        </a:p>
        <a:p>
          <a:r>
            <a:rPr lang="en-US" dirty="0"/>
            <a:t>c. 635-605 B.C</a:t>
          </a:r>
          <a:endParaRPr lang="en-US" b="0" dirty="0"/>
        </a:p>
      </dgm:t>
    </dgm:pt>
    <dgm:pt modelId="{FCC2FC73-3B36-46C7-87D9-3C4D11539192}" type="parTrans" cxnId="{98CE6C92-6C75-49F4-A57F-D051E44D2325}">
      <dgm:prSet/>
      <dgm:spPr/>
      <dgm:t>
        <a:bodyPr/>
        <a:lstStyle/>
        <a:p>
          <a:endParaRPr lang="en-US"/>
        </a:p>
      </dgm:t>
    </dgm:pt>
    <dgm:pt modelId="{D44F7AB7-60C0-4098-B283-9657F8C82416}" type="sibTrans" cxnId="{98CE6C92-6C75-49F4-A57F-D051E44D2325}">
      <dgm:prSet/>
      <dgm:spPr/>
      <dgm:t>
        <a:bodyPr/>
        <a:lstStyle/>
        <a:p>
          <a:endParaRPr lang="en-US"/>
        </a:p>
      </dgm:t>
    </dgm:pt>
    <dgm:pt modelId="{CD799DDF-E63A-4AEF-8FAF-6307033A7336}">
      <dgm:prSet/>
      <dgm:spPr/>
      <dgm:t>
        <a:bodyPr/>
        <a:lstStyle/>
        <a:p>
          <a:r>
            <a:rPr lang="en-US" dirty="0"/>
            <a:t>Jeremiah and Lamentations:</a:t>
          </a:r>
        </a:p>
        <a:p>
          <a:r>
            <a:rPr lang="en-US" dirty="0"/>
            <a:t>c. 630-575 B.C.</a:t>
          </a:r>
          <a:endParaRPr lang="en-US" b="0" dirty="0"/>
        </a:p>
      </dgm:t>
    </dgm:pt>
    <dgm:pt modelId="{1BF036C4-3BA2-4ED5-A089-C0C68C1C4AB1}" type="parTrans" cxnId="{13D1696E-B47A-4D10-AE40-351977A3855D}">
      <dgm:prSet/>
      <dgm:spPr/>
      <dgm:t>
        <a:bodyPr/>
        <a:lstStyle/>
        <a:p>
          <a:endParaRPr lang="en-US"/>
        </a:p>
      </dgm:t>
    </dgm:pt>
    <dgm:pt modelId="{64087D24-CC2B-436C-AF6C-2DFF72AF3129}" type="sibTrans" cxnId="{13D1696E-B47A-4D10-AE40-351977A3855D}">
      <dgm:prSet/>
      <dgm:spPr/>
      <dgm:t>
        <a:bodyPr/>
        <a:lstStyle/>
        <a:p>
          <a:endParaRPr lang="en-US"/>
        </a:p>
      </dgm:t>
    </dgm:pt>
    <dgm:pt modelId="{D0C11DE3-06E6-4523-9C00-947D776400BC}">
      <dgm:prSet/>
      <dgm:spPr/>
      <dgm:t>
        <a:bodyPr/>
        <a:lstStyle/>
        <a:p>
          <a:r>
            <a:rPr lang="en-US" b="0" dirty="0"/>
            <a:t>Ezekiel and Daniel: </a:t>
          </a:r>
        </a:p>
        <a:p>
          <a:r>
            <a:rPr lang="en-US" b="0" dirty="0"/>
            <a:t>c. 593 – 530 B.C.</a:t>
          </a:r>
        </a:p>
      </dgm:t>
    </dgm:pt>
    <dgm:pt modelId="{691FAAFB-6E4E-4F7D-B354-451F3FBDD165}" type="parTrans" cxnId="{AC31D86F-CC49-4FD0-9348-5312C5C91764}">
      <dgm:prSet/>
      <dgm:spPr/>
      <dgm:t>
        <a:bodyPr/>
        <a:lstStyle/>
        <a:p>
          <a:endParaRPr lang="en-US"/>
        </a:p>
      </dgm:t>
    </dgm:pt>
    <dgm:pt modelId="{D6A65B44-16F9-4CFF-9998-354964FFA1F9}" type="sibTrans" cxnId="{AC31D86F-CC49-4FD0-9348-5312C5C91764}">
      <dgm:prSet/>
      <dgm:spPr/>
      <dgm:t>
        <a:bodyPr/>
        <a:lstStyle/>
        <a:p>
          <a:endParaRPr lang="en-US"/>
        </a:p>
      </dgm:t>
    </dgm:pt>
    <dgm:pt modelId="{4FBD72AF-4850-45BC-AA1B-1F0D42B7C0EB}">
      <dgm:prSet/>
      <dgm:spPr/>
      <dgm:t>
        <a:bodyPr/>
        <a:lstStyle/>
        <a:p>
          <a:r>
            <a:rPr lang="en-US" b="0" dirty="0"/>
            <a:t>Haggai and Zechariah:</a:t>
          </a:r>
        </a:p>
        <a:p>
          <a:r>
            <a:rPr lang="en-US" b="0" dirty="0"/>
            <a:t>c. 520-470 B.C.</a:t>
          </a:r>
        </a:p>
      </dgm:t>
    </dgm:pt>
    <dgm:pt modelId="{C4A174C8-84C0-44FA-B86E-EBF030A1F88A}" type="parTrans" cxnId="{734705D2-5012-4FE2-A113-04E8036CF419}">
      <dgm:prSet/>
      <dgm:spPr/>
      <dgm:t>
        <a:bodyPr/>
        <a:lstStyle/>
        <a:p>
          <a:endParaRPr lang="en-US"/>
        </a:p>
      </dgm:t>
    </dgm:pt>
    <dgm:pt modelId="{DE0AA3B9-105F-4E38-80DC-A20891C0C514}" type="sibTrans" cxnId="{734705D2-5012-4FE2-A113-04E8036CF419}">
      <dgm:prSet/>
      <dgm:spPr/>
      <dgm:t>
        <a:bodyPr/>
        <a:lstStyle/>
        <a:p>
          <a:endParaRPr lang="en-US"/>
        </a:p>
      </dgm:t>
    </dgm:pt>
    <dgm:pt modelId="{F929BDE3-DC3D-4155-B467-8906A845D60C}">
      <dgm:prSet/>
      <dgm:spPr/>
      <dgm:t>
        <a:bodyPr/>
        <a:lstStyle/>
        <a:p>
          <a:r>
            <a:rPr lang="en-US" b="0" dirty="0"/>
            <a:t>Malachi:</a:t>
          </a:r>
        </a:p>
        <a:p>
          <a:r>
            <a:rPr lang="en-US" b="0" dirty="0"/>
            <a:t>c. 440 – 400 B.C.</a:t>
          </a:r>
        </a:p>
      </dgm:t>
    </dgm:pt>
    <dgm:pt modelId="{D3F15A05-6644-4033-9917-A67ED9F4F1BF}" type="parTrans" cxnId="{8DA0EFC5-8281-4F82-AFE2-0384F9EB8B79}">
      <dgm:prSet/>
      <dgm:spPr/>
      <dgm:t>
        <a:bodyPr/>
        <a:lstStyle/>
        <a:p>
          <a:endParaRPr lang="en-US"/>
        </a:p>
      </dgm:t>
    </dgm:pt>
    <dgm:pt modelId="{41BEDE47-F01B-43DD-9A39-AA9EDAB449FA}" type="sibTrans" cxnId="{8DA0EFC5-8281-4F82-AFE2-0384F9EB8B79}">
      <dgm:prSet/>
      <dgm:spPr/>
      <dgm:t>
        <a:bodyPr/>
        <a:lstStyle/>
        <a:p>
          <a:endParaRPr lang="en-US"/>
        </a:p>
      </dgm:t>
    </dgm:pt>
    <dgm:pt modelId="{98AA84E2-B7A9-4867-845C-0A8567A0428A}">
      <dgm:prSet/>
      <dgm:spPr/>
      <dgm:t>
        <a:bodyPr/>
        <a:lstStyle/>
        <a:p>
          <a:r>
            <a:rPr lang="en-US" dirty="0"/>
            <a:t>Hosea and Amos: </a:t>
          </a:r>
        </a:p>
        <a:p>
          <a:r>
            <a:rPr lang="en-US" dirty="0"/>
            <a:t>c. 760 -725 B.C.</a:t>
          </a:r>
        </a:p>
      </dgm:t>
    </dgm:pt>
    <dgm:pt modelId="{7CF9385F-3085-4315-BB8B-D10E0896C583}" type="parTrans" cxnId="{7E8968A2-41A0-4A65-BC57-B7112E61706B}">
      <dgm:prSet/>
      <dgm:spPr/>
      <dgm:t>
        <a:bodyPr/>
        <a:lstStyle/>
        <a:p>
          <a:endParaRPr lang="en-US"/>
        </a:p>
      </dgm:t>
    </dgm:pt>
    <dgm:pt modelId="{58954F3E-E73E-47ED-9EFE-8C81BE7D5271}" type="sibTrans" cxnId="{7E8968A2-41A0-4A65-BC57-B7112E61706B}">
      <dgm:prSet/>
      <dgm:spPr/>
      <dgm:t>
        <a:bodyPr/>
        <a:lstStyle/>
        <a:p>
          <a:endParaRPr lang="en-US"/>
        </a:p>
      </dgm:t>
    </dgm:pt>
    <dgm:pt modelId="{2E40355C-AEF1-40AF-B5B3-2B36746A5EE7}" type="pres">
      <dgm:prSet presAssocID="{195831BF-864F-4D23-827D-2AE4E534CB36}" presName="diagram" presStyleCnt="0">
        <dgm:presLayoutVars>
          <dgm:dir/>
          <dgm:resizeHandles val="exact"/>
        </dgm:presLayoutVars>
      </dgm:prSet>
      <dgm:spPr/>
    </dgm:pt>
    <dgm:pt modelId="{41213336-741A-47EA-A7D1-AF112B4DC426}" type="pres">
      <dgm:prSet presAssocID="{BC05F2E4-47EF-4053-B619-CECDC284AB20}" presName="node" presStyleLbl="node1" presStyleIdx="0" presStyleCnt="15" custScaleX="117101" custLinFactNeighborX="-1602">
        <dgm:presLayoutVars>
          <dgm:bulletEnabled val="1"/>
        </dgm:presLayoutVars>
      </dgm:prSet>
      <dgm:spPr/>
    </dgm:pt>
    <dgm:pt modelId="{BB9576BC-C478-4CF7-A5CD-E7B64302CEB1}" type="pres">
      <dgm:prSet presAssocID="{D504D84C-7F9E-403E-9198-63E93BFD4F7E}" presName="sibTrans" presStyleCnt="0"/>
      <dgm:spPr/>
    </dgm:pt>
    <dgm:pt modelId="{E41E4CE5-3F9A-4DCB-A004-630D56FC6DC8}" type="pres">
      <dgm:prSet presAssocID="{264966AA-1594-4B18-958D-BBC1D04619BC}" presName="node" presStyleLbl="node1" presStyleIdx="1" presStyleCnt="15" custScaleX="117101" custLinFactNeighborX="-1602">
        <dgm:presLayoutVars>
          <dgm:bulletEnabled val="1"/>
        </dgm:presLayoutVars>
      </dgm:prSet>
      <dgm:spPr/>
    </dgm:pt>
    <dgm:pt modelId="{E218BD52-AB6E-4AF5-BD74-7C9816573285}" type="pres">
      <dgm:prSet presAssocID="{87853DBC-D8A7-4314-A71B-6D5345892B60}" presName="sibTrans" presStyleCnt="0"/>
      <dgm:spPr/>
    </dgm:pt>
    <dgm:pt modelId="{5CAB4C11-5B42-4FA9-AFF7-C4436988DC7F}" type="pres">
      <dgm:prSet presAssocID="{864F2096-B057-480D-9ED3-26067AF0DE5C}" presName="node" presStyleLbl="node1" presStyleIdx="2" presStyleCnt="15" custScaleX="117101" custLinFactNeighborX="-1602">
        <dgm:presLayoutVars>
          <dgm:bulletEnabled val="1"/>
        </dgm:presLayoutVars>
      </dgm:prSet>
      <dgm:spPr/>
    </dgm:pt>
    <dgm:pt modelId="{8B410A0C-B02C-427B-8ABE-267AFA12FBDC}" type="pres">
      <dgm:prSet presAssocID="{54102EED-D018-4FAB-A4AF-7D84D0B17ED2}" presName="sibTrans" presStyleCnt="0"/>
      <dgm:spPr/>
    </dgm:pt>
    <dgm:pt modelId="{93649043-6831-4094-A763-9504FB733BF0}" type="pres">
      <dgm:prSet presAssocID="{FD7ACDD6-1D95-4031-AB91-863C93F0BC07}" presName="node" presStyleLbl="node1" presStyleIdx="3" presStyleCnt="15" custScaleX="117101" custLinFactNeighborX="-1602">
        <dgm:presLayoutVars>
          <dgm:bulletEnabled val="1"/>
        </dgm:presLayoutVars>
      </dgm:prSet>
      <dgm:spPr/>
    </dgm:pt>
    <dgm:pt modelId="{4DA0972C-B84F-407A-966F-E8AD317ED6A3}" type="pres">
      <dgm:prSet presAssocID="{3C2966E4-2EF3-4AF6-8BF5-433C1E0CFE55}" presName="sibTrans" presStyleCnt="0"/>
      <dgm:spPr/>
    </dgm:pt>
    <dgm:pt modelId="{CEB3774B-8160-4D73-BD40-D6E82F6BC715}" type="pres">
      <dgm:prSet presAssocID="{201133CE-942C-456C-A7AC-87A45813E850}" presName="node" presStyleLbl="node1" presStyleIdx="4" presStyleCnt="15" custScaleX="117101" custLinFactNeighborX="-1602">
        <dgm:presLayoutVars>
          <dgm:bulletEnabled val="1"/>
        </dgm:presLayoutVars>
      </dgm:prSet>
      <dgm:spPr/>
    </dgm:pt>
    <dgm:pt modelId="{32482838-B929-4579-8209-99A85297DE38}" type="pres">
      <dgm:prSet presAssocID="{0C767085-BD22-41A1-8C4B-DB0A7B67681E}" presName="sibTrans" presStyleCnt="0"/>
      <dgm:spPr/>
    </dgm:pt>
    <dgm:pt modelId="{DB4087B0-C65A-4D58-9919-E944CAEA3E42}" type="pres">
      <dgm:prSet presAssocID="{07057D0B-4699-427F-A274-DB2B677E4B50}" presName="node" presStyleLbl="node1" presStyleIdx="5" presStyleCnt="15" custScaleX="117101" custLinFactNeighborX="-1602">
        <dgm:presLayoutVars>
          <dgm:bulletEnabled val="1"/>
        </dgm:presLayoutVars>
      </dgm:prSet>
      <dgm:spPr/>
    </dgm:pt>
    <dgm:pt modelId="{27DC40C2-C761-47A3-A0FA-D98A12A27025}" type="pres">
      <dgm:prSet presAssocID="{484508EA-D9CA-46A7-A591-89BAB202F36B}" presName="sibTrans" presStyleCnt="0"/>
      <dgm:spPr/>
    </dgm:pt>
    <dgm:pt modelId="{AE198FB6-B2D3-4077-ABC5-2B4ECF0A568D}" type="pres">
      <dgm:prSet presAssocID="{B53A9213-93DE-4699-8F18-0E1D78AF46FB}" presName="node" presStyleLbl="node1" presStyleIdx="6" presStyleCnt="15" custScaleX="117101" custLinFactNeighborX="-1602">
        <dgm:presLayoutVars>
          <dgm:bulletEnabled val="1"/>
        </dgm:presLayoutVars>
      </dgm:prSet>
      <dgm:spPr/>
    </dgm:pt>
    <dgm:pt modelId="{EA956A89-10C4-4855-ACD2-5B717DE1426D}" type="pres">
      <dgm:prSet presAssocID="{A27C8B2F-3551-436C-B98B-702161025394}" presName="sibTrans" presStyleCnt="0"/>
      <dgm:spPr/>
    </dgm:pt>
    <dgm:pt modelId="{4D3479A5-BC9C-4C2D-A9EE-5B011E2F9B18}" type="pres">
      <dgm:prSet presAssocID="{98AA84E2-B7A9-4867-845C-0A8567A0428A}" presName="node" presStyleLbl="node1" presStyleIdx="7" presStyleCnt="15" custScaleX="117101" custLinFactNeighborX="-1602">
        <dgm:presLayoutVars>
          <dgm:bulletEnabled val="1"/>
        </dgm:presLayoutVars>
      </dgm:prSet>
      <dgm:spPr/>
    </dgm:pt>
    <dgm:pt modelId="{C2314207-163C-4B6A-8AC4-31282B81C11B}" type="pres">
      <dgm:prSet presAssocID="{58954F3E-E73E-47ED-9EFE-8C81BE7D5271}" presName="sibTrans" presStyleCnt="0"/>
      <dgm:spPr/>
    </dgm:pt>
    <dgm:pt modelId="{6617B630-7FD9-446E-B52B-C4999BA5FCE3}" type="pres">
      <dgm:prSet presAssocID="{EA1AA72F-1755-4906-97CF-68E281C7A52F}" presName="node" presStyleLbl="node1" presStyleIdx="8" presStyleCnt="15" custScaleX="117101" custLinFactNeighborX="-1602">
        <dgm:presLayoutVars>
          <dgm:bulletEnabled val="1"/>
        </dgm:presLayoutVars>
      </dgm:prSet>
      <dgm:spPr/>
    </dgm:pt>
    <dgm:pt modelId="{BD640583-9D67-4CBA-8C27-9BB02BE6488E}" type="pres">
      <dgm:prSet presAssocID="{A6DC4722-62BD-41EA-AEE0-BF5610F64002}" presName="sibTrans" presStyleCnt="0"/>
      <dgm:spPr/>
    </dgm:pt>
    <dgm:pt modelId="{B671FEB6-D9ED-4F7E-B34F-008103AD25B1}" type="pres">
      <dgm:prSet presAssocID="{28314665-CD33-4728-A73B-461151AF20D6}" presName="node" presStyleLbl="node1" presStyleIdx="9" presStyleCnt="15" custScaleX="117101">
        <dgm:presLayoutVars>
          <dgm:bulletEnabled val="1"/>
        </dgm:presLayoutVars>
      </dgm:prSet>
      <dgm:spPr/>
    </dgm:pt>
    <dgm:pt modelId="{1245BAA3-A889-46E8-B14B-CD78EE4BEFBA}" type="pres">
      <dgm:prSet presAssocID="{1085DAFD-F7EF-40AA-A36B-8F19523CA089}" presName="sibTrans" presStyleCnt="0"/>
      <dgm:spPr/>
    </dgm:pt>
    <dgm:pt modelId="{ABBA86C1-B6D5-4F36-BD07-3602173D02D3}" type="pres">
      <dgm:prSet presAssocID="{D55B9ED3-6A8F-4AB8-BFD4-21F7DF55E9FC}" presName="node" presStyleLbl="node1" presStyleIdx="10" presStyleCnt="15" custScaleX="117101">
        <dgm:presLayoutVars>
          <dgm:bulletEnabled val="1"/>
        </dgm:presLayoutVars>
      </dgm:prSet>
      <dgm:spPr/>
    </dgm:pt>
    <dgm:pt modelId="{432F084D-3DEC-45F1-B8D6-89D011D5BE69}" type="pres">
      <dgm:prSet presAssocID="{D44F7AB7-60C0-4098-B283-9657F8C82416}" presName="sibTrans" presStyleCnt="0"/>
      <dgm:spPr/>
    </dgm:pt>
    <dgm:pt modelId="{D0F03F25-72AD-4A92-998A-CC71E4B25F7D}" type="pres">
      <dgm:prSet presAssocID="{CD799DDF-E63A-4AEF-8FAF-6307033A7336}" presName="node" presStyleLbl="node1" presStyleIdx="11" presStyleCnt="15" custScaleX="117101" custLinFactNeighborX="-1602">
        <dgm:presLayoutVars>
          <dgm:bulletEnabled val="1"/>
        </dgm:presLayoutVars>
      </dgm:prSet>
      <dgm:spPr/>
    </dgm:pt>
    <dgm:pt modelId="{6C0D4F9C-B519-4FCC-AB13-5A8BDE86EA96}" type="pres">
      <dgm:prSet presAssocID="{64087D24-CC2B-436C-AF6C-2DFF72AF3129}" presName="sibTrans" presStyleCnt="0"/>
      <dgm:spPr/>
    </dgm:pt>
    <dgm:pt modelId="{037DCEB3-5FCB-47C0-97BA-3F4B3D79D7FE}" type="pres">
      <dgm:prSet presAssocID="{D0C11DE3-06E6-4523-9C00-947D776400BC}" presName="node" presStyleLbl="node1" presStyleIdx="12" presStyleCnt="15" custScaleX="117101">
        <dgm:presLayoutVars>
          <dgm:bulletEnabled val="1"/>
        </dgm:presLayoutVars>
      </dgm:prSet>
      <dgm:spPr/>
    </dgm:pt>
    <dgm:pt modelId="{1CF1BFAB-4072-4EE9-8BF9-52E5474B057D}" type="pres">
      <dgm:prSet presAssocID="{D6A65B44-16F9-4CFF-9998-354964FFA1F9}" presName="sibTrans" presStyleCnt="0"/>
      <dgm:spPr/>
    </dgm:pt>
    <dgm:pt modelId="{66404390-DF1A-479A-827A-EED344DCB0E3}" type="pres">
      <dgm:prSet presAssocID="{4FBD72AF-4850-45BC-AA1B-1F0D42B7C0EB}" presName="node" presStyleLbl="node1" presStyleIdx="13" presStyleCnt="15" custScaleX="117101" custLinFactNeighborX="-1602">
        <dgm:presLayoutVars>
          <dgm:bulletEnabled val="1"/>
        </dgm:presLayoutVars>
      </dgm:prSet>
      <dgm:spPr/>
    </dgm:pt>
    <dgm:pt modelId="{62A1D053-3AE3-4514-B345-84132E090B22}" type="pres">
      <dgm:prSet presAssocID="{DE0AA3B9-105F-4E38-80DC-A20891C0C514}" presName="sibTrans" presStyleCnt="0"/>
      <dgm:spPr/>
    </dgm:pt>
    <dgm:pt modelId="{4BA910C2-6606-4A4B-8D4B-E0FE042A69A4}" type="pres">
      <dgm:prSet presAssocID="{F929BDE3-DC3D-4155-B467-8906A845D60C}" presName="node" presStyleLbl="node1" presStyleIdx="14" presStyleCnt="15" custScaleX="117101" custLinFactNeighborX="-1602">
        <dgm:presLayoutVars>
          <dgm:bulletEnabled val="1"/>
        </dgm:presLayoutVars>
      </dgm:prSet>
      <dgm:spPr/>
    </dgm:pt>
  </dgm:ptLst>
  <dgm:cxnLst>
    <dgm:cxn modelId="{B1950100-C646-44BD-AED1-0D381A31740D}" srcId="{195831BF-864F-4D23-827D-2AE4E534CB36}" destId="{B53A9213-93DE-4699-8F18-0E1D78AF46FB}" srcOrd="6" destOrd="0" parTransId="{772C920D-C399-4DF4-BBB0-8C0389A2D28C}" sibTransId="{A27C8B2F-3551-436C-B98B-702161025394}"/>
    <dgm:cxn modelId="{A443A113-DEAC-4C5B-AA8F-4F704D40D6B0}" type="presOf" srcId="{28314665-CD33-4728-A73B-461151AF20D6}" destId="{B671FEB6-D9ED-4F7E-B34F-008103AD25B1}" srcOrd="0" destOrd="0" presId="urn:microsoft.com/office/officeart/2005/8/layout/default"/>
    <dgm:cxn modelId="{FDF89F16-AAE1-4297-9BF9-0DCCE772C4AD}" type="presOf" srcId="{D0C11DE3-06E6-4523-9C00-947D776400BC}" destId="{037DCEB3-5FCB-47C0-97BA-3F4B3D79D7FE}" srcOrd="0" destOrd="0" presId="urn:microsoft.com/office/officeart/2005/8/layout/default"/>
    <dgm:cxn modelId="{6AF8C719-0129-4238-A8DD-13F948CBB9A9}" type="presOf" srcId="{264966AA-1594-4B18-958D-BBC1D04619BC}" destId="{E41E4CE5-3F9A-4DCB-A004-630D56FC6DC8}" srcOrd="0" destOrd="0" presId="urn:microsoft.com/office/officeart/2005/8/layout/default"/>
    <dgm:cxn modelId="{C57FA030-7DAE-42A3-B34A-A58E7CBAB9EE}" type="presOf" srcId="{201133CE-942C-456C-A7AC-87A45813E850}" destId="{CEB3774B-8160-4D73-BD40-D6E82F6BC715}" srcOrd="0" destOrd="0" presId="urn:microsoft.com/office/officeart/2005/8/layout/default"/>
    <dgm:cxn modelId="{C796FB3B-5083-4915-89F9-484AB960644F}" srcId="{195831BF-864F-4D23-827D-2AE4E534CB36}" destId="{FD7ACDD6-1D95-4031-AB91-863C93F0BC07}" srcOrd="3" destOrd="0" parTransId="{E1500B85-7659-4384-9C25-32197803BD8F}" sibTransId="{3C2966E4-2EF3-4AF6-8BF5-433C1E0CFE55}"/>
    <dgm:cxn modelId="{9698103E-0270-4049-8D1B-569E4DD8A15A}" type="presOf" srcId="{FD7ACDD6-1D95-4031-AB91-863C93F0BC07}" destId="{93649043-6831-4094-A763-9504FB733BF0}" srcOrd="0" destOrd="0" presId="urn:microsoft.com/office/officeart/2005/8/layout/default"/>
    <dgm:cxn modelId="{8FEB3F5D-2D11-43C1-8DBA-E907057585AA}" srcId="{195831BF-864F-4D23-827D-2AE4E534CB36}" destId="{201133CE-942C-456C-A7AC-87A45813E850}" srcOrd="4" destOrd="0" parTransId="{4F05A134-C032-484A-9107-76C3653BB4DB}" sibTransId="{0C767085-BD22-41A1-8C4B-DB0A7B67681E}"/>
    <dgm:cxn modelId="{75D6215F-9704-4229-B781-0535A3594118}" srcId="{195831BF-864F-4D23-827D-2AE4E534CB36}" destId="{EA1AA72F-1755-4906-97CF-68E281C7A52F}" srcOrd="8" destOrd="0" parTransId="{03834475-4DBA-48E3-AF95-5EF52BDA6761}" sibTransId="{A6DC4722-62BD-41EA-AEE0-BF5610F64002}"/>
    <dgm:cxn modelId="{84E1A744-31A9-4168-ABED-6BEE09439E1C}" srcId="{195831BF-864F-4D23-827D-2AE4E534CB36}" destId="{BC05F2E4-47EF-4053-B619-CECDC284AB20}" srcOrd="0" destOrd="0" parTransId="{1EF71AE2-6E10-443A-B6B0-79096C2C8C83}" sibTransId="{D504D84C-7F9E-403E-9198-63E93BFD4F7E}"/>
    <dgm:cxn modelId="{04DC154A-B981-42CF-B0AC-AD1A542F2312}" type="presOf" srcId="{CD799DDF-E63A-4AEF-8FAF-6307033A7336}" destId="{D0F03F25-72AD-4A92-998A-CC71E4B25F7D}" srcOrd="0" destOrd="0" presId="urn:microsoft.com/office/officeart/2005/8/layout/default"/>
    <dgm:cxn modelId="{3C2E044D-23A5-4B7A-93DC-F97D2905BDF2}" type="presOf" srcId="{BC05F2E4-47EF-4053-B619-CECDC284AB20}" destId="{41213336-741A-47EA-A7D1-AF112B4DC426}" srcOrd="0" destOrd="0" presId="urn:microsoft.com/office/officeart/2005/8/layout/default"/>
    <dgm:cxn modelId="{6BCFE04D-7C48-4CB7-87FA-8BCCBDE76ADF}" type="presOf" srcId="{4FBD72AF-4850-45BC-AA1B-1F0D42B7C0EB}" destId="{66404390-DF1A-479A-827A-EED344DCB0E3}" srcOrd="0" destOrd="0" presId="urn:microsoft.com/office/officeart/2005/8/layout/default"/>
    <dgm:cxn modelId="{13D1696E-B47A-4D10-AE40-351977A3855D}" srcId="{195831BF-864F-4D23-827D-2AE4E534CB36}" destId="{CD799DDF-E63A-4AEF-8FAF-6307033A7336}" srcOrd="11" destOrd="0" parTransId="{1BF036C4-3BA2-4ED5-A089-C0C68C1C4AB1}" sibTransId="{64087D24-CC2B-436C-AF6C-2DFF72AF3129}"/>
    <dgm:cxn modelId="{439B456F-5709-425C-B4EF-CC20319F96CC}" type="presOf" srcId="{EA1AA72F-1755-4906-97CF-68E281C7A52F}" destId="{6617B630-7FD9-446E-B52B-C4999BA5FCE3}" srcOrd="0" destOrd="0" presId="urn:microsoft.com/office/officeart/2005/8/layout/default"/>
    <dgm:cxn modelId="{AC31D86F-CC49-4FD0-9348-5312C5C91764}" srcId="{195831BF-864F-4D23-827D-2AE4E534CB36}" destId="{D0C11DE3-06E6-4523-9C00-947D776400BC}" srcOrd="12" destOrd="0" parTransId="{691FAAFB-6E4E-4F7D-B354-451F3FBDD165}" sibTransId="{D6A65B44-16F9-4CFF-9998-354964FFA1F9}"/>
    <dgm:cxn modelId="{1F852C7C-06EB-4AC0-9E90-BF4D600D48AB}" type="presOf" srcId="{D55B9ED3-6A8F-4AB8-BFD4-21F7DF55E9FC}" destId="{ABBA86C1-B6D5-4F36-BD07-3602173D02D3}" srcOrd="0" destOrd="0" presId="urn:microsoft.com/office/officeart/2005/8/layout/default"/>
    <dgm:cxn modelId="{8D51117E-2BDB-4462-A636-853DA673931E}" type="presOf" srcId="{98AA84E2-B7A9-4867-845C-0A8567A0428A}" destId="{4D3479A5-BC9C-4C2D-A9EE-5B011E2F9B18}" srcOrd="0" destOrd="0" presId="urn:microsoft.com/office/officeart/2005/8/layout/default"/>
    <dgm:cxn modelId="{98CE6C92-6C75-49F4-A57F-D051E44D2325}" srcId="{195831BF-864F-4D23-827D-2AE4E534CB36}" destId="{D55B9ED3-6A8F-4AB8-BFD4-21F7DF55E9FC}" srcOrd="10" destOrd="0" parTransId="{FCC2FC73-3B36-46C7-87D9-3C4D11539192}" sibTransId="{D44F7AB7-60C0-4098-B283-9657F8C82416}"/>
    <dgm:cxn modelId="{4BA01399-0862-406D-8684-BFDD1395D112}" type="presOf" srcId="{B53A9213-93DE-4699-8F18-0E1D78AF46FB}" destId="{AE198FB6-B2D3-4077-ABC5-2B4ECF0A568D}" srcOrd="0" destOrd="0" presId="urn:microsoft.com/office/officeart/2005/8/layout/default"/>
    <dgm:cxn modelId="{C8FDDF99-874B-42EC-A94D-1A8317189E25}" srcId="{195831BF-864F-4D23-827D-2AE4E534CB36}" destId="{07057D0B-4699-427F-A274-DB2B677E4B50}" srcOrd="5" destOrd="0" parTransId="{C8AC7840-3899-4874-ABDD-782065292232}" sibTransId="{484508EA-D9CA-46A7-A591-89BAB202F36B}"/>
    <dgm:cxn modelId="{7E8968A2-41A0-4A65-BC57-B7112E61706B}" srcId="{195831BF-864F-4D23-827D-2AE4E534CB36}" destId="{98AA84E2-B7A9-4867-845C-0A8567A0428A}" srcOrd="7" destOrd="0" parTransId="{7CF9385F-3085-4315-BB8B-D10E0896C583}" sibTransId="{58954F3E-E73E-47ED-9EFE-8C81BE7D5271}"/>
    <dgm:cxn modelId="{D2D0DFAB-A665-41C0-A232-11E105F93C95}" srcId="{195831BF-864F-4D23-827D-2AE4E534CB36}" destId="{264966AA-1594-4B18-958D-BBC1D04619BC}" srcOrd="1" destOrd="0" parTransId="{C8738D5F-CC6B-48D1-8923-852B794635E8}" sibTransId="{87853DBC-D8A7-4314-A71B-6D5345892B60}"/>
    <dgm:cxn modelId="{8DA0EFC5-8281-4F82-AFE2-0384F9EB8B79}" srcId="{195831BF-864F-4D23-827D-2AE4E534CB36}" destId="{F929BDE3-DC3D-4155-B467-8906A845D60C}" srcOrd="14" destOrd="0" parTransId="{D3F15A05-6644-4033-9917-A67ED9F4F1BF}" sibTransId="{41BEDE47-F01B-43DD-9A39-AA9EDAB449FA}"/>
    <dgm:cxn modelId="{734705D2-5012-4FE2-A113-04E8036CF419}" srcId="{195831BF-864F-4D23-827D-2AE4E534CB36}" destId="{4FBD72AF-4850-45BC-AA1B-1F0D42B7C0EB}" srcOrd="13" destOrd="0" parTransId="{C4A174C8-84C0-44FA-B86E-EBF030A1F88A}" sibTransId="{DE0AA3B9-105F-4E38-80DC-A20891C0C514}"/>
    <dgm:cxn modelId="{AE7E9DDC-0CC6-4F99-9545-0978AF84E4F0}" srcId="{195831BF-864F-4D23-827D-2AE4E534CB36}" destId="{864F2096-B057-480D-9ED3-26067AF0DE5C}" srcOrd="2" destOrd="0" parTransId="{7CF368EE-C173-4CA7-B9F4-7F0EA21DE09E}" sibTransId="{54102EED-D018-4FAB-A4AF-7D84D0B17ED2}"/>
    <dgm:cxn modelId="{8938B6DF-BBA4-4B7F-9FDB-F79E6DE8783F}" srcId="{195831BF-864F-4D23-827D-2AE4E534CB36}" destId="{28314665-CD33-4728-A73B-461151AF20D6}" srcOrd="9" destOrd="0" parTransId="{8CA04F74-942F-437B-A5D0-372E8F8B95AA}" sibTransId="{1085DAFD-F7EF-40AA-A36B-8F19523CA089}"/>
    <dgm:cxn modelId="{F1CD6FF4-3CD8-4B9F-809C-FBEA0F11F8A9}" type="presOf" srcId="{F929BDE3-DC3D-4155-B467-8906A845D60C}" destId="{4BA910C2-6606-4A4B-8D4B-E0FE042A69A4}" srcOrd="0" destOrd="0" presId="urn:microsoft.com/office/officeart/2005/8/layout/default"/>
    <dgm:cxn modelId="{38B6E3FD-6CBB-448E-993E-DF4B9BC5CE3C}" type="presOf" srcId="{864F2096-B057-480D-9ED3-26067AF0DE5C}" destId="{5CAB4C11-5B42-4FA9-AFF7-C4436988DC7F}" srcOrd="0" destOrd="0" presId="urn:microsoft.com/office/officeart/2005/8/layout/default"/>
    <dgm:cxn modelId="{2D4F17FF-15D7-4105-8AAF-7371BE008060}" type="presOf" srcId="{07057D0B-4699-427F-A274-DB2B677E4B50}" destId="{DB4087B0-C65A-4D58-9919-E944CAEA3E42}" srcOrd="0" destOrd="0" presId="urn:microsoft.com/office/officeart/2005/8/layout/default"/>
    <dgm:cxn modelId="{A145C5FF-AF98-4937-8E34-DBC339FEA578}" type="presOf" srcId="{195831BF-864F-4D23-827D-2AE4E534CB36}" destId="{2E40355C-AEF1-40AF-B5B3-2B36746A5EE7}" srcOrd="0" destOrd="0" presId="urn:microsoft.com/office/officeart/2005/8/layout/default"/>
    <dgm:cxn modelId="{01655EB9-25E9-4B53-9B93-97A3020E4584}" type="presParOf" srcId="{2E40355C-AEF1-40AF-B5B3-2B36746A5EE7}" destId="{41213336-741A-47EA-A7D1-AF112B4DC426}" srcOrd="0" destOrd="0" presId="urn:microsoft.com/office/officeart/2005/8/layout/default"/>
    <dgm:cxn modelId="{F8795460-B9E2-41FE-AE93-92C872CC4F44}" type="presParOf" srcId="{2E40355C-AEF1-40AF-B5B3-2B36746A5EE7}" destId="{BB9576BC-C478-4CF7-A5CD-E7B64302CEB1}" srcOrd="1" destOrd="0" presId="urn:microsoft.com/office/officeart/2005/8/layout/default"/>
    <dgm:cxn modelId="{51618C76-EC71-4768-B095-9E3AD33B03D9}" type="presParOf" srcId="{2E40355C-AEF1-40AF-B5B3-2B36746A5EE7}" destId="{E41E4CE5-3F9A-4DCB-A004-630D56FC6DC8}" srcOrd="2" destOrd="0" presId="urn:microsoft.com/office/officeart/2005/8/layout/default"/>
    <dgm:cxn modelId="{A53DCFD6-8856-45E0-B382-B558F97514E7}" type="presParOf" srcId="{2E40355C-AEF1-40AF-B5B3-2B36746A5EE7}" destId="{E218BD52-AB6E-4AF5-BD74-7C9816573285}" srcOrd="3" destOrd="0" presId="urn:microsoft.com/office/officeart/2005/8/layout/default"/>
    <dgm:cxn modelId="{91B8A9BD-4C6C-44DE-85FB-6CC44C947D33}" type="presParOf" srcId="{2E40355C-AEF1-40AF-B5B3-2B36746A5EE7}" destId="{5CAB4C11-5B42-4FA9-AFF7-C4436988DC7F}" srcOrd="4" destOrd="0" presId="urn:microsoft.com/office/officeart/2005/8/layout/default"/>
    <dgm:cxn modelId="{59E9B2F9-6499-43DB-9BE8-03E644DDFA5F}" type="presParOf" srcId="{2E40355C-AEF1-40AF-B5B3-2B36746A5EE7}" destId="{8B410A0C-B02C-427B-8ABE-267AFA12FBDC}" srcOrd="5" destOrd="0" presId="urn:microsoft.com/office/officeart/2005/8/layout/default"/>
    <dgm:cxn modelId="{AAD0CBD0-0A64-4C40-BA43-0837372C4864}" type="presParOf" srcId="{2E40355C-AEF1-40AF-B5B3-2B36746A5EE7}" destId="{93649043-6831-4094-A763-9504FB733BF0}" srcOrd="6" destOrd="0" presId="urn:microsoft.com/office/officeart/2005/8/layout/default"/>
    <dgm:cxn modelId="{868084B8-B12C-4BDD-9744-60755157A08C}" type="presParOf" srcId="{2E40355C-AEF1-40AF-B5B3-2B36746A5EE7}" destId="{4DA0972C-B84F-407A-966F-E8AD317ED6A3}" srcOrd="7" destOrd="0" presId="urn:microsoft.com/office/officeart/2005/8/layout/default"/>
    <dgm:cxn modelId="{0A59426D-2D47-4262-BA1F-366FF079E602}" type="presParOf" srcId="{2E40355C-AEF1-40AF-B5B3-2B36746A5EE7}" destId="{CEB3774B-8160-4D73-BD40-D6E82F6BC715}" srcOrd="8" destOrd="0" presId="urn:microsoft.com/office/officeart/2005/8/layout/default"/>
    <dgm:cxn modelId="{BE67698A-8DB2-4CCD-9438-B0D886B65160}" type="presParOf" srcId="{2E40355C-AEF1-40AF-B5B3-2B36746A5EE7}" destId="{32482838-B929-4579-8209-99A85297DE38}" srcOrd="9" destOrd="0" presId="urn:microsoft.com/office/officeart/2005/8/layout/default"/>
    <dgm:cxn modelId="{9013490D-ECD8-4D0A-8EB3-FD558476C2CE}" type="presParOf" srcId="{2E40355C-AEF1-40AF-B5B3-2B36746A5EE7}" destId="{DB4087B0-C65A-4D58-9919-E944CAEA3E42}" srcOrd="10" destOrd="0" presId="urn:microsoft.com/office/officeart/2005/8/layout/default"/>
    <dgm:cxn modelId="{B37B80FC-4C64-4D90-B7F4-AEC819F82B02}" type="presParOf" srcId="{2E40355C-AEF1-40AF-B5B3-2B36746A5EE7}" destId="{27DC40C2-C761-47A3-A0FA-D98A12A27025}" srcOrd="11" destOrd="0" presId="urn:microsoft.com/office/officeart/2005/8/layout/default"/>
    <dgm:cxn modelId="{59D975C2-F5C7-4D8F-B082-2285A3E2CD67}" type="presParOf" srcId="{2E40355C-AEF1-40AF-B5B3-2B36746A5EE7}" destId="{AE198FB6-B2D3-4077-ABC5-2B4ECF0A568D}" srcOrd="12" destOrd="0" presId="urn:microsoft.com/office/officeart/2005/8/layout/default"/>
    <dgm:cxn modelId="{A455A1C8-56E8-4B1E-A62E-2AD14A569EFB}" type="presParOf" srcId="{2E40355C-AEF1-40AF-B5B3-2B36746A5EE7}" destId="{EA956A89-10C4-4855-ACD2-5B717DE1426D}" srcOrd="13" destOrd="0" presId="urn:microsoft.com/office/officeart/2005/8/layout/default"/>
    <dgm:cxn modelId="{D59F4C80-50F1-4E5E-9085-9AF28580DFDE}" type="presParOf" srcId="{2E40355C-AEF1-40AF-B5B3-2B36746A5EE7}" destId="{4D3479A5-BC9C-4C2D-A9EE-5B011E2F9B18}" srcOrd="14" destOrd="0" presId="urn:microsoft.com/office/officeart/2005/8/layout/default"/>
    <dgm:cxn modelId="{94BA0CAE-432D-4F9E-B0D0-DBC0E6328952}" type="presParOf" srcId="{2E40355C-AEF1-40AF-B5B3-2B36746A5EE7}" destId="{C2314207-163C-4B6A-8AC4-31282B81C11B}" srcOrd="15" destOrd="0" presId="urn:microsoft.com/office/officeart/2005/8/layout/default"/>
    <dgm:cxn modelId="{8754D202-1475-4F40-860B-0B3390A97488}" type="presParOf" srcId="{2E40355C-AEF1-40AF-B5B3-2B36746A5EE7}" destId="{6617B630-7FD9-446E-B52B-C4999BA5FCE3}" srcOrd="16" destOrd="0" presId="urn:microsoft.com/office/officeart/2005/8/layout/default"/>
    <dgm:cxn modelId="{A54DA7C2-C808-4CE1-B9BB-65D3C3A209AE}" type="presParOf" srcId="{2E40355C-AEF1-40AF-B5B3-2B36746A5EE7}" destId="{BD640583-9D67-4CBA-8C27-9BB02BE6488E}" srcOrd="17" destOrd="0" presId="urn:microsoft.com/office/officeart/2005/8/layout/default"/>
    <dgm:cxn modelId="{9EC996A8-93C0-49E4-98A9-7FB1693460A7}" type="presParOf" srcId="{2E40355C-AEF1-40AF-B5B3-2B36746A5EE7}" destId="{B671FEB6-D9ED-4F7E-B34F-008103AD25B1}" srcOrd="18" destOrd="0" presId="urn:microsoft.com/office/officeart/2005/8/layout/default"/>
    <dgm:cxn modelId="{E0CF55B8-99BA-4EE5-BF71-4EC85573F83F}" type="presParOf" srcId="{2E40355C-AEF1-40AF-B5B3-2B36746A5EE7}" destId="{1245BAA3-A889-46E8-B14B-CD78EE4BEFBA}" srcOrd="19" destOrd="0" presId="urn:microsoft.com/office/officeart/2005/8/layout/default"/>
    <dgm:cxn modelId="{1D9A236E-2E61-4BC6-A0DC-2E4ACC9A0917}" type="presParOf" srcId="{2E40355C-AEF1-40AF-B5B3-2B36746A5EE7}" destId="{ABBA86C1-B6D5-4F36-BD07-3602173D02D3}" srcOrd="20" destOrd="0" presId="urn:microsoft.com/office/officeart/2005/8/layout/default"/>
    <dgm:cxn modelId="{9A6D9FC9-E1E7-4F50-AEA2-F32118565C41}" type="presParOf" srcId="{2E40355C-AEF1-40AF-B5B3-2B36746A5EE7}" destId="{432F084D-3DEC-45F1-B8D6-89D011D5BE69}" srcOrd="21" destOrd="0" presId="urn:microsoft.com/office/officeart/2005/8/layout/default"/>
    <dgm:cxn modelId="{FF66C574-740F-442A-8EE4-89AF87C1AF3A}" type="presParOf" srcId="{2E40355C-AEF1-40AF-B5B3-2B36746A5EE7}" destId="{D0F03F25-72AD-4A92-998A-CC71E4B25F7D}" srcOrd="22" destOrd="0" presId="urn:microsoft.com/office/officeart/2005/8/layout/default"/>
    <dgm:cxn modelId="{77C9868B-FAD4-4056-81B3-7ADD8C8AB549}" type="presParOf" srcId="{2E40355C-AEF1-40AF-B5B3-2B36746A5EE7}" destId="{6C0D4F9C-B519-4FCC-AB13-5A8BDE86EA96}" srcOrd="23" destOrd="0" presId="urn:microsoft.com/office/officeart/2005/8/layout/default"/>
    <dgm:cxn modelId="{A797CCDA-63E1-4184-9944-C7E860357423}" type="presParOf" srcId="{2E40355C-AEF1-40AF-B5B3-2B36746A5EE7}" destId="{037DCEB3-5FCB-47C0-97BA-3F4B3D79D7FE}" srcOrd="24" destOrd="0" presId="urn:microsoft.com/office/officeart/2005/8/layout/default"/>
    <dgm:cxn modelId="{589B7D5F-34CE-4EA5-A699-EEC89AB5EB5C}" type="presParOf" srcId="{2E40355C-AEF1-40AF-B5B3-2B36746A5EE7}" destId="{1CF1BFAB-4072-4EE9-8BF9-52E5474B057D}" srcOrd="25" destOrd="0" presId="urn:microsoft.com/office/officeart/2005/8/layout/default"/>
    <dgm:cxn modelId="{B16DE1EE-43D1-461A-A474-D8D1D198AABE}" type="presParOf" srcId="{2E40355C-AEF1-40AF-B5B3-2B36746A5EE7}" destId="{66404390-DF1A-479A-827A-EED344DCB0E3}" srcOrd="26" destOrd="0" presId="urn:microsoft.com/office/officeart/2005/8/layout/default"/>
    <dgm:cxn modelId="{60AEE2F2-37A6-4ED0-A264-CD91643AE739}" type="presParOf" srcId="{2E40355C-AEF1-40AF-B5B3-2B36746A5EE7}" destId="{62A1D053-3AE3-4514-B345-84132E090B22}" srcOrd="27" destOrd="0" presId="urn:microsoft.com/office/officeart/2005/8/layout/default"/>
    <dgm:cxn modelId="{6CAB015E-6F4E-4B28-979D-63EB87AF296C}" type="presParOf" srcId="{2E40355C-AEF1-40AF-B5B3-2B36746A5EE7}" destId="{4BA910C2-6606-4A4B-8D4B-E0FE042A69A4}" srcOrd="2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714944-423A-4A0D-BEEF-454487786C08}" type="doc">
      <dgm:prSet loTypeId="urn:microsoft.com/office/officeart/2016/7/layout/VerticalHollowActionList" loCatId="List" qsTypeId="urn:microsoft.com/office/officeart/2005/8/quickstyle/simple1#4" qsCatId="simple" csTypeId="urn:microsoft.com/office/officeart/2005/8/colors/accent1_2#1" csCatId="accent1" phldr="1"/>
      <dgm:spPr/>
      <dgm:t>
        <a:bodyPr/>
        <a:lstStyle/>
        <a:p>
          <a:endParaRPr lang="en-US"/>
        </a:p>
      </dgm:t>
    </dgm:pt>
    <dgm:pt modelId="{2A504B7C-FFC3-4291-80C5-38F6502E6C95}">
      <dgm:prSet/>
      <dgm:spPr>
        <a:ln>
          <a:solidFill>
            <a:schemeClr val="accent1"/>
          </a:solidFill>
        </a:ln>
      </dgm:spPr>
      <dgm:t>
        <a:bodyPr/>
        <a:lstStyle/>
        <a:p>
          <a:r>
            <a:rPr lang="en-US" dirty="0"/>
            <a:t>Speak</a:t>
          </a:r>
        </a:p>
      </dgm:t>
    </dgm:pt>
    <dgm:pt modelId="{019FFB31-3BE4-4435-8BCC-D94790C1466C}" type="parTrans" cxnId="{C6E7653C-1730-439D-BD29-E594D32FCA1A}">
      <dgm:prSet/>
      <dgm:spPr/>
      <dgm:t>
        <a:bodyPr/>
        <a:lstStyle/>
        <a:p>
          <a:endParaRPr lang="en-US"/>
        </a:p>
      </dgm:t>
    </dgm:pt>
    <dgm:pt modelId="{1AF85A1B-3031-4E76-95D8-5D55DA31CEA4}" type="sibTrans" cxnId="{C6E7653C-1730-439D-BD29-E594D32FCA1A}">
      <dgm:prSet/>
      <dgm:spPr/>
      <dgm:t>
        <a:bodyPr/>
        <a:lstStyle/>
        <a:p>
          <a:endParaRPr lang="en-US"/>
        </a:p>
      </dgm:t>
    </dgm:pt>
    <dgm:pt modelId="{937E6982-FE7E-427B-B916-1FED5D091373}">
      <dgm:prSet/>
      <dgm:spPr>
        <a:solidFill>
          <a:schemeClr val="accent1"/>
        </a:solidFill>
        <a:ln>
          <a:solidFill>
            <a:schemeClr val="accent1"/>
          </a:solidFill>
        </a:ln>
      </dgm:spPr>
      <dgm:t>
        <a:bodyPr/>
        <a:lstStyle/>
        <a:p>
          <a:r>
            <a:rPr lang="en-US" dirty="0"/>
            <a:t>To speak God’s warnings with a goal to bring individuals and nations to repentance. Wording is often poetic and builds to a climax to make an impactful point.  </a:t>
          </a:r>
        </a:p>
      </dgm:t>
    </dgm:pt>
    <dgm:pt modelId="{D314A7F7-D622-4F16-99A2-7835C0530BAB}" type="parTrans" cxnId="{8E8A484B-4606-403B-9139-1B3016002DCE}">
      <dgm:prSet/>
      <dgm:spPr/>
      <dgm:t>
        <a:bodyPr/>
        <a:lstStyle/>
        <a:p>
          <a:endParaRPr lang="en-US"/>
        </a:p>
      </dgm:t>
    </dgm:pt>
    <dgm:pt modelId="{A8009B85-3132-4769-B087-1F28F7F3DF7D}" type="sibTrans" cxnId="{8E8A484B-4606-403B-9139-1B3016002DCE}">
      <dgm:prSet/>
      <dgm:spPr/>
      <dgm:t>
        <a:bodyPr/>
        <a:lstStyle/>
        <a:p>
          <a:endParaRPr lang="en-US"/>
        </a:p>
      </dgm:t>
    </dgm:pt>
    <dgm:pt modelId="{2C6FAA70-C3BB-4868-9A31-BA77F2D9B430}">
      <dgm:prSet/>
      <dgm:spPr>
        <a:ln>
          <a:solidFill>
            <a:schemeClr val="accent1"/>
          </a:solidFill>
        </a:ln>
      </dgm:spPr>
      <dgm:t>
        <a:bodyPr/>
        <a:lstStyle/>
        <a:p>
          <a:r>
            <a:rPr lang="en-US" dirty="0"/>
            <a:t>Declare</a:t>
          </a:r>
        </a:p>
      </dgm:t>
    </dgm:pt>
    <dgm:pt modelId="{101C54B1-F673-4F42-9F7B-B923AEE50793}" type="parTrans" cxnId="{6F863498-9242-4D81-AEC1-2F73EC8BF77A}">
      <dgm:prSet/>
      <dgm:spPr/>
      <dgm:t>
        <a:bodyPr/>
        <a:lstStyle/>
        <a:p>
          <a:endParaRPr lang="en-US"/>
        </a:p>
      </dgm:t>
    </dgm:pt>
    <dgm:pt modelId="{C40B2187-478B-472C-8C08-F1F762DEBD10}" type="sibTrans" cxnId="{6F863498-9242-4D81-AEC1-2F73EC8BF77A}">
      <dgm:prSet/>
      <dgm:spPr/>
      <dgm:t>
        <a:bodyPr/>
        <a:lstStyle/>
        <a:p>
          <a:endParaRPr lang="en-US"/>
        </a:p>
      </dgm:t>
    </dgm:pt>
    <dgm:pt modelId="{A83FC2BB-2234-4447-8BAF-9594D98939AD}">
      <dgm:prSet/>
      <dgm:spPr>
        <a:solidFill>
          <a:schemeClr val="accent1"/>
        </a:solidFill>
        <a:ln>
          <a:solidFill>
            <a:schemeClr val="accent1"/>
          </a:solidFill>
        </a:ln>
      </dgm:spPr>
      <dgm:t>
        <a:bodyPr/>
        <a:lstStyle/>
        <a:p>
          <a:r>
            <a:rPr lang="en-US" dirty="0"/>
            <a:t>To declare God’s imminent judgment and discipline for continued sinful behaviors.</a:t>
          </a:r>
        </a:p>
      </dgm:t>
    </dgm:pt>
    <dgm:pt modelId="{3C2CB5C9-F266-4289-B31C-07FD9E25DF18}" type="parTrans" cxnId="{4828C373-D799-4402-8510-DDC1DFB238F1}">
      <dgm:prSet/>
      <dgm:spPr/>
      <dgm:t>
        <a:bodyPr/>
        <a:lstStyle/>
        <a:p>
          <a:endParaRPr lang="en-US"/>
        </a:p>
      </dgm:t>
    </dgm:pt>
    <dgm:pt modelId="{0B7CB87C-1212-45CE-A1B2-7B1644FEF05C}" type="sibTrans" cxnId="{4828C373-D799-4402-8510-DDC1DFB238F1}">
      <dgm:prSet/>
      <dgm:spPr/>
      <dgm:t>
        <a:bodyPr/>
        <a:lstStyle/>
        <a:p>
          <a:endParaRPr lang="en-US"/>
        </a:p>
      </dgm:t>
    </dgm:pt>
    <dgm:pt modelId="{3D26492A-CD77-455D-9E75-2963F888CB8D}">
      <dgm:prSet/>
      <dgm:spPr>
        <a:ln>
          <a:solidFill>
            <a:schemeClr val="accent1"/>
          </a:solidFill>
        </a:ln>
      </dgm:spPr>
      <dgm:t>
        <a:bodyPr/>
        <a:lstStyle/>
        <a:p>
          <a:r>
            <a:rPr lang="en-US" dirty="0"/>
            <a:t>Reveal</a:t>
          </a:r>
        </a:p>
      </dgm:t>
    </dgm:pt>
    <dgm:pt modelId="{579DDC13-BA18-4200-B6FF-7CDC4E29B8C7}" type="parTrans" cxnId="{BF954207-6BB1-4940-9582-500C95FCCAF7}">
      <dgm:prSet/>
      <dgm:spPr/>
      <dgm:t>
        <a:bodyPr/>
        <a:lstStyle/>
        <a:p>
          <a:endParaRPr lang="en-US"/>
        </a:p>
      </dgm:t>
    </dgm:pt>
    <dgm:pt modelId="{3A6AB02E-583A-47BC-9FD7-FEE845A2C1E9}" type="sibTrans" cxnId="{BF954207-6BB1-4940-9582-500C95FCCAF7}">
      <dgm:prSet/>
      <dgm:spPr/>
      <dgm:t>
        <a:bodyPr/>
        <a:lstStyle/>
        <a:p>
          <a:endParaRPr lang="en-US"/>
        </a:p>
      </dgm:t>
    </dgm:pt>
    <dgm:pt modelId="{851A3420-5475-46F5-BA4F-C1595E0DAAB4}">
      <dgm:prSet/>
      <dgm:spPr>
        <a:solidFill>
          <a:schemeClr val="accent1"/>
        </a:solidFill>
        <a:ln>
          <a:solidFill>
            <a:schemeClr val="accent1"/>
          </a:solidFill>
        </a:ln>
      </dgm:spPr>
      <dgm:t>
        <a:bodyPr/>
        <a:lstStyle/>
        <a:p>
          <a:r>
            <a:rPr lang="en-US" dirty="0"/>
            <a:t>To reveal God’s future plans of judgment, deliverance, mercy, and grace.</a:t>
          </a:r>
        </a:p>
      </dgm:t>
    </dgm:pt>
    <dgm:pt modelId="{A91D1ACF-4F4B-4F11-B1FF-88B1F2AECCA8}" type="parTrans" cxnId="{4A51F1B0-14FA-4484-9050-B5D8FFD31893}">
      <dgm:prSet/>
      <dgm:spPr/>
      <dgm:t>
        <a:bodyPr/>
        <a:lstStyle/>
        <a:p>
          <a:endParaRPr lang="en-US"/>
        </a:p>
      </dgm:t>
    </dgm:pt>
    <dgm:pt modelId="{63791E51-811D-4B73-BCB1-3C35E5F95245}" type="sibTrans" cxnId="{4A51F1B0-14FA-4484-9050-B5D8FFD31893}">
      <dgm:prSet/>
      <dgm:spPr/>
      <dgm:t>
        <a:bodyPr/>
        <a:lstStyle/>
        <a:p>
          <a:endParaRPr lang="en-US"/>
        </a:p>
      </dgm:t>
    </dgm:pt>
    <dgm:pt modelId="{8800EACF-E384-4034-9D73-F91ABDC7C2D0}" type="pres">
      <dgm:prSet presAssocID="{0B714944-423A-4A0D-BEEF-454487786C08}" presName="Name0" presStyleCnt="0">
        <dgm:presLayoutVars>
          <dgm:dir/>
          <dgm:animLvl val="lvl"/>
          <dgm:resizeHandles val="exact"/>
        </dgm:presLayoutVars>
      </dgm:prSet>
      <dgm:spPr/>
    </dgm:pt>
    <dgm:pt modelId="{DC41AEE2-5F97-4ADA-943B-66A217F7F8D3}" type="pres">
      <dgm:prSet presAssocID="{2A504B7C-FFC3-4291-80C5-38F6502E6C95}" presName="linNode" presStyleCnt="0"/>
      <dgm:spPr/>
    </dgm:pt>
    <dgm:pt modelId="{B34CF7F6-C141-492F-A060-00EA34AD85C0}" type="pres">
      <dgm:prSet presAssocID="{2A504B7C-FFC3-4291-80C5-38F6502E6C95}" presName="parentText" presStyleLbl="solidFgAcc1" presStyleIdx="0" presStyleCnt="3">
        <dgm:presLayoutVars>
          <dgm:chMax val="1"/>
          <dgm:bulletEnabled/>
        </dgm:presLayoutVars>
      </dgm:prSet>
      <dgm:spPr/>
    </dgm:pt>
    <dgm:pt modelId="{670A83E2-22F3-4F2C-AA50-C22E2B722848}" type="pres">
      <dgm:prSet presAssocID="{2A504B7C-FFC3-4291-80C5-38F6502E6C95}" presName="descendantText" presStyleLbl="alignNode1" presStyleIdx="0" presStyleCnt="3">
        <dgm:presLayoutVars>
          <dgm:bulletEnabled/>
        </dgm:presLayoutVars>
      </dgm:prSet>
      <dgm:spPr/>
    </dgm:pt>
    <dgm:pt modelId="{24705FF3-F3F3-439F-980B-DA367324036B}" type="pres">
      <dgm:prSet presAssocID="{1AF85A1B-3031-4E76-95D8-5D55DA31CEA4}" presName="sp" presStyleCnt="0"/>
      <dgm:spPr/>
    </dgm:pt>
    <dgm:pt modelId="{AC0FD112-83E4-426A-869A-D595A56791F5}" type="pres">
      <dgm:prSet presAssocID="{2C6FAA70-C3BB-4868-9A31-BA77F2D9B430}" presName="linNode" presStyleCnt="0"/>
      <dgm:spPr/>
    </dgm:pt>
    <dgm:pt modelId="{966577A0-E9C6-4CFB-9D4F-B1B27020E2D7}" type="pres">
      <dgm:prSet presAssocID="{2C6FAA70-C3BB-4868-9A31-BA77F2D9B430}" presName="parentText" presStyleLbl="solidFgAcc1" presStyleIdx="1" presStyleCnt="3">
        <dgm:presLayoutVars>
          <dgm:chMax val="1"/>
          <dgm:bulletEnabled/>
        </dgm:presLayoutVars>
      </dgm:prSet>
      <dgm:spPr/>
    </dgm:pt>
    <dgm:pt modelId="{5F19ABE1-5652-4465-BCA8-5ACC9B68E4DF}" type="pres">
      <dgm:prSet presAssocID="{2C6FAA70-C3BB-4868-9A31-BA77F2D9B430}" presName="descendantText" presStyleLbl="alignNode1" presStyleIdx="1" presStyleCnt="3">
        <dgm:presLayoutVars>
          <dgm:bulletEnabled/>
        </dgm:presLayoutVars>
      </dgm:prSet>
      <dgm:spPr/>
    </dgm:pt>
    <dgm:pt modelId="{6B0712A0-68A9-4EAC-BB91-D9D73C678BA9}" type="pres">
      <dgm:prSet presAssocID="{C40B2187-478B-472C-8C08-F1F762DEBD10}" presName="sp" presStyleCnt="0"/>
      <dgm:spPr/>
    </dgm:pt>
    <dgm:pt modelId="{F11DD90B-1670-4933-975B-7D0DFF25B66C}" type="pres">
      <dgm:prSet presAssocID="{3D26492A-CD77-455D-9E75-2963F888CB8D}" presName="linNode" presStyleCnt="0"/>
      <dgm:spPr/>
    </dgm:pt>
    <dgm:pt modelId="{67D881DD-A0F7-4B22-84CC-660370E1FCDB}" type="pres">
      <dgm:prSet presAssocID="{3D26492A-CD77-455D-9E75-2963F888CB8D}" presName="parentText" presStyleLbl="solidFgAcc1" presStyleIdx="2" presStyleCnt="3" custLinFactNeighborX="0" custLinFactNeighborY="98">
        <dgm:presLayoutVars>
          <dgm:chMax val="1"/>
          <dgm:bulletEnabled/>
        </dgm:presLayoutVars>
      </dgm:prSet>
      <dgm:spPr/>
    </dgm:pt>
    <dgm:pt modelId="{3D1F0B72-56D8-4EEF-A886-9A09438313EC}" type="pres">
      <dgm:prSet presAssocID="{3D26492A-CD77-455D-9E75-2963F888CB8D}" presName="descendantText" presStyleLbl="alignNode1" presStyleIdx="2" presStyleCnt="3">
        <dgm:presLayoutVars>
          <dgm:bulletEnabled/>
        </dgm:presLayoutVars>
      </dgm:prSet>
      <dgm:spPr/>
    </dgm:pt>
  </dgm:ptLst>
  <dgm:cxnLst>
    <dgm:cxn modelId="{BF954207-6BB1-4940-9582-500C95FCCAF7}" srcId="{0B714944-423A-4A0D-BEEF-454487786C08}" destId="{3D26492A-CD77-455D-9E75-2963F888CB8D}" srcOrd="2" destOrd="0" parTransId="{579DDC13-BA18-4200-B6FF-7CDC4E29B8C7}" sibTransId="{3A6AB02E-583A-47BC-9FD7-FEE845A2C1E9}"/>
    <dgm:cxn modelId="{D123E01C-6279-4B7F-80BA-7A8B49BDFA84}" type="presOf" srcId="{937E6982-FE7E-427B-B916-1FED5D091373}" destId="{670A83E2-22F3-4F2C-AA50-C22E2B722848}" srcOrd="0" destOrd="0" presId="urn:microsoft.com/office/officeart/2016/7/layout/VerticalHollowActionList"/>
    <dgm:cxn modelId="{126A802B-75EA-4803-AEB4-3F9FCC1E31F6}" type="presOf" srcId="{2C6FAA70-C3BB-4868-9A31-BA77F2D9B430}" destId="{966577A0-E9C6-4CFB-9D4F-B1B27020E2D7}" srcOrd="0" destOrd="0" presId="urn:microsoft.com/office/officeart/2016/7/layout/VerticalHollowActionList"/>
    <dgm:cxn modelId="{C6E7653C-1730-439D-BD29-E594D32FCA1A}" srcId="{0B714944-423A-4A0D-BEEF-454487786C08}" destId="{2A504B7C-FFC3-4291-80C5-38F6502E6C95}" srcOrd="0" destOrd="0" parTransId="{019FFB31-3BE4-4435-8BCC-D94790C1466C}" sibTransId="{1AF85A1B-3031-4E76-95D8-5D55DA31CEA4}"/>
    <dgm:cxn modelId="{8E8A484B-4606-403B-9139-1B3016002DCE}" srcId="{2A504B7C-FFC3-4291-80C5-38F6502E6C95}" destId="{937E6982-FE7E-427B-B916-1FED5D091373}" srcOrd="0" destOrd="0" parTransId="{D314A7F7-D622-4F16-99A2-7835C0530BAB}" sibTransId="{A8009B85-3132-4769-B087-1F28F7F3DF7D}"/>
    <dgm:cxn modelId="{EA479E6B-15DE-4EA1-A44E-17AE6A3054D5}" type="presOf" srcId="{2A504B7C-FFC3-4291-80C5-38F6502E6C95}" destId="{B34CF7F6-C141-492F-A060-00EA34AD85C0}" srcOrd="0" destOrd="0" presId="urn:microsoft.com/office/officeart/2016/7/layout/VerticalHollowActionList"/>
    <dgm:cxn modelId="{4828C373-D799-4402-8510-DDC1DFB238F1}" srcId="{2C6FAA70-C3BB-4868-9A31-BA77F2D9B430}" destId="{A83FC2BB-2234-4447-8BAF-9594D98939AD}" srcOrd="0" destOrd="0" parTransId="{3C2CB5C9-F266-4289-B31C-07FD9E25DF18}" sibTransId="{0B7CB87C-1212-45CE-A1B2-7B1644FEF05C}"/>
    <dgm:cxn modelId="{758EEA82-FD84-4F40-B963-CB1AD6A1D13A}" type="presOf" srcId="{851A3420-5475-46F5-BA4F-C1595E0DAAB4}" destId="{3D1F0B72-56D8-4EEF-A886-9A09438313EC}" srcOrd="0" destOrd="0" presId="urn:microsoft.com/office/officeart/2016/7/layout/VerticalHollowActionList"/>
    <dgm:cxn modelId="{6F863498-9242-4D81-AEC1-2F73EC8BF77A}" srcId="{0B714944-423A-4A0D-BEEF-454487786C08}" destId="{2C6FAA70-C3BB-4868-9A31-BA77F2D9B430}" srcOrd="1" destOrd="0" parTransId="{101C54B1-F673-4F42-9F7B-B923AEE50793}" sibTransId="{C40B2187-478B-472C-8C08-F1F762DEBD10}"/>
    <dgm:cxn modelId="{4A51F1B0-14FA-4484-9050-B5D8FFD31893}" srcId="{3D26492A-CD77-455D-9E75-2963F888CB8D}" destId="{851A3420-5475-46F5-BA4F-C1595E0DAAB4}" srcOrd="0" destOrd="0" parTransId="{A91D1ACF-4F4B-4F11-B1FF-88B1F2AECCA8}" sibTransId="{63791E51-811D-4B73-BCB1-3C35E5F95245}"/>
    <dgm:cxn modelId="{BD2310BD-81D8-4430-8DF2-0F786AEA6BE1}" type="presOf" srcId="{A83FC2BB-2234-4447-8BAF-9594D98939AD}" destId="{5F19ABE1-5652-4465-BCA8-5ACC9B68E4DF}" srcOrd="0" destOrd="0" presId="urn:microsoft.com/office/officeart/2016/7/layout/VerticalHollowActionList"/>
    <dgm:cxn modelId="{E11B95D3-9A4F-4BB6-A3E3-5AE6F0EA9699}" type="presOf" srcId="{0B714944-423A-4A0D-BEEF-454487786C08}" destId="{8800EACF-E384-4034-9D73-F91ABDC7C2D0}" srcOrd="0" destOrd="0" presId="urn:microsoft.com/office/officeart/2016/7/layout/VerticalHollowActionList"/>
    <dgm:cxn modelId="{D60236E3-9DA7-4B1D-AFA6-E4631E078F1F}" type="presOf" srcId="{3D26492A-CD77-455D-9E75-2963F888CB8D}" destId="{67D881DD-A0F7-4B22-84CC-660370E1FCDB}" srcOrd="0" destOrd="0" presId="urn:microsoft.com/office/officeart/2016/7/layout/VerticalHollowActionList"/>
    <dgm:cxn modelId="{DBDA4D72-C8BC-4401-9D36-8425745D653C}" type="presParOf" srcId="{8800EACF-E384-4034-9D73-F91ABDC7C2D0}" destId="{DC41AEE2-5F97-4ADA-943B-66A217F7F8D3}" srcOrd="0" destOrd="0" presId="urn:microsoft.com/office/officeart/2016/7/layout/VerticalHollowActionList"/>
    <dgm:cxn modelId="{81331CE5-1359-4F9A-8CEE-A6AB2F917ECF}" type="presParOf" srcId="{DC41AEE2-5F97-4ADA-943B-66A217F7F8D3}" destId="{B34CF7F6-C141-492F-A060-00EA34AD85C0}" srcOrd="0" destOrd="0" presId="urn:microsoft.com/office/officeart/2016/7/layout/VerticalHollowActionList"/>
    <dgm:cxn modelId="{C50FBDB5-A7EA-417C-A0BF-44E14A6CA6D3}" type="presParOf" srcId="{DC41AEE2-5F97-4ADA-943B-66A217F7F8D3}" destId="{670A83E2-22F3-4F2C-AA50-C22E2B722848}" srcOrd="1" destOrd="0" presId="urn:microsoft.com/office/officeart/2016/7/layout/VerticalHollowActionList"/>
    <dgm:cxn modelId="{471EC203-9516-4982-9918-4177C3171C61}" type="presParOf" srcId="{8800EACF-E384-4034-9D73-F91ABDC7C2D0}" destId="{24705FF3-F3F3-439F-980B-DA367324036B}" srcOrd="1" destOrd="0" presId="urn:microsoft.com/office/officeart/2016/7/layout/VerticalHollowActionList"/>
    <dgm:cxn modelId="{AF8B5D35-AD0F-4147-9A9C-4DDCDB28E15B}" type="presParOf" srcId="{8800EACF-E384-4034-9D73-F91ABDC7C2D0}" destId="{AC0FD112-83E4-426A-869A-D595A56791F5}" srcOrd="2" destOrd="0" presId="urn:microsoft.com/office/officeart/2016/7/layout/VerticalHollowActionList"/>
    <dgm:cxn modelId="{9B94E7C8-0E31-4F07-89B8-CAAD34C8F738}" type="presParOf" srcId="{AC0FD112-83E4-426A-869A-D595A56791F5}" destId="{966577A0-E9C6-4CFB-9D4F-B1B27020E2D7}" srcOrd="0" destOrd="0" presId="urn:microsoft.com/office/officeart/2016/7/layout/VerticalHollowActionList"/>
    <dgm:cxn modelId="{9FA80291-582B-4201-9B7A-1507DD69E76A}" type="presParOf" srcId="{AC0FD112-83E4-426A-869A-D595A56791F5}" destId="{5F19ABE1-5652-4465-BCA8-5ACC9B68E4DF}" srcOrd="1" destOrd="0" presId="urn:microsoft.com/office/officeart/2016/7/layout/VerticalHollowActionList"/>
    <dgm:cxn modelId="{9B515069-26ED-4F7B-917B-847C1157E187}" type="presParOf" srcId="{8800EACF-E384-4034-9D73-F91ABDC7C2D0}" destId="{6B0712A0-68A9-4EAC-BB91-D9D73C678BA9}" srcOrd="3" destOrd="0" presId="urn:microsoft.com/office/officeart/2016/7/layout/VerticalHollowActionList"/>
    <dgm:cxn modelId="{5A667FFE-4279-4269-BA8F-933641074B59}" type="presParOf" srcId="{8800EACF-E384-4034-9D73-F91ABDC7C2D0}" destId="{F11DD90B-1670-4933-975B-7D0DFF25B66C}" srcOrd="4" destOrd="0" presId="urn:microsoft.com/office/officeart/2016/7/layout/VerticalHollowActionList"/>
    <dgm:cxn modelId="{D6A0D99D-631C-42E1-8413-2F150E8FB6D9}" type="presParOf" srcId="{F11DD90B-1670-4933-975B-7D0DFF25B66C}" destId="{67D881DD-A0F7-4B22-84CC-660370E1FCDB}" srcOrd="0" destOrd="0" presId="urn:microsoft.com/office/officeart/2016/7/layout/VerticalHollowActionList"/>
    <dgm:cxn modelId="{B612E912-2855-4FE2-AC2E-7459AD79AA0D}" type="presParOf" srcId="{F11DD90B-1670-4933-975B-7D0DFF25B66C}" destId="{3D1F0B72-56D8-4EEF-A886-9A09438313EC}"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602F1-EA9D-417E-A02E-39D8434DEF8C}">
      <dsp:nvSpPr>
        <dsp:cNvPr id="0" name=""/>
        <dsp:cNvSpPr/>
      </dsp:nvSpPr>
      <dsp:spPr>
        <a:xfrm>
          <a:off x="6483" y="340057"/>
          <a:ext cx="1044769" cy="5223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Who?</a:t>
          </a:r>
        </a:p>
      </dsp:txBody>
      <dsp:txXfrm>
        <a:off x="21783" y="355357"/>
        <a:ext cx="1014169" cy="491784"/>
      </dsp:txXfrm>
    </dsp:sp>
    <dsp:sp modelId="{3E18D1A7-9ADA-4D11-B998-532B3E4CC7A3}">
      <dsp:nvSpPr>
        <dsp:cNvPr id="0" name=""/>
        <dsp:cNvSpPr/>
      </dsp:nvSpPr>
      <dsp:spPr>
        <a:xfrm>
          <a:off x="1312445" y="340057"/>
          <a:ext cx="1044769" cy="52238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What?</a:t>
          </a:r>
        </a:p>
      </dsp:txBody>
      <dsp:txXfrm>
        <a:off x="1327745" y="355357"/>
        <a:ext cx="1014169" cy="491784"/>
      </dsp:txXfrm>
    </dsp:sp>
    <dsp:sp modelId="{37DA47DF-8C41-4768-B495-0913065D3189}">
      <dsp:nvSpPr>
        <dsp:cNvPr id="0" name=""/>
        <dsp:cNvSpPr/>
      </dsp:nvSpPr>
      <dsp:spPr>
        <a:xfrm>
          <a:off x="2618406" y="340057"/>
          <a:ext cx="1044769" cy="52238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When?</a:t>
          </a:r>
        </a:p>
      </dsp:txBody>
      <dsp:txXfrm>
        <a:off x="2633706" y="355357"/>
        <a:ext cx="1014169" cy="491784"/>
      </dsp:txXfrm>
    </dsp:sp>
    <dsp:sp modelId="{AF785F96-E4E3-434E-93EF-BA11B60D53F3}">
      <dsp:nvSpPr>
        <dsp:cNvPr id="0" name=""/>
        <dsp:cNvSpPr/>
      </dsp:nvSpPr>
      <dsp:spPr>
        <a:xfrm>
          <a:off x="3924368" y="340057"/>
          <a:ext cx="1044769" cy="52238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Where?</a:t>
          </a:r>
        </a:p>
      </dsp:txBody>
      <dsp:txXfrm>
        <a:off x="3939668" y="355357"/>
        <a:ext cx="1014169" cy="491784"/>
      </dsp:txXfrm>
    </dsp:sp>
    <dsp:sp modelId="{F6A457A9-0AC5-4920-9772-32238B210B39}">
      <dsp:nvSpPr>
        <dsp:cNvPr id="0" name=""/>
        <dsp:cNvSpPr/>
      </dsp:nvSpPr>
      <dsp:spPr>
        <a:xfrm>
          <a:off x="5230330" y="340057"/>
          <a:ext cx="1044769" cy="52238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How?</a:t>
          </a:r>
        </a:p>
      </dsp:txBody>
      <dsp:txXfrm>
        <a:off x="5245630" y="355357"/>
        <a:ext cx="1014169" cy="491784"/>
      </dsp:txXfrm>
    </dsp:sp>
    <dsp:sp modelId="{E52377C5-FA43-4500-84B7-7F5864BB3D0C}">
      <dsp:nvSpPr>
        <dsp:cNvPr id="0" name=""/>
        <dsp:cNvSpPr/>
      </dsp:nvSpPr>
      <dsp:spPr>
        <a:xfrm>
          <a:off x="6536292" y="340057"/>
          <a:ext cx="1044769" cy="5223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Why?</a:t>
          </a:r>
        </a:p>
      </dsp:txBody>
      <dsp:txXfrm>
        <a:off x="6551592" y="355357"/>
        <a:ext cx="1014169" cy="4917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01CF8-9939-4F79-A5AA-7BED32714231}">
      <dsp:nvSpPr>
        <dsp:cNvPr id="0" name=""/>
        <dsp:cNvSpPr/>
      </dsp:nvSpPr>
      <dsp:spPr>
        <a:xfrm>
          <a:off x="118596" y="89"/>
          <a:ext cx="1436980"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Genesis: </a:t>
          </a:r>
        </a:p>
        <a:p>
          <a:pPr marL="0" lvl="0" indent="0" algn="ctr" defTabSz="622300">
            <a:lnSpc>
              <a:spcPct val="90000"/>
            </a:lnSpc>
            <a:spcBef>
              <a:spcPct val="0"/>
            </a:spcBef>
            <a:spcAft>
              <a:spcPct val="35000"/>
            </a:spcAft>
            <a:buNone/>
          </a:pPr>
          <a:r>
            <a:rPr lang="en-US" sz="1400" kern="1200" dirty="0"/>
            <a:t>c. 1445-1400 B.C. </a:t>
          </a:r>
        </a:p>
      </dsp:txBody>
      <dsp:txXfrm>
        <a:off x="118596" y="89"/>
        <a:ext cx="1436980" cy="753647"/>
      </dsp:txXfrm>
    </dsp:sp>
    <dsp:sp modelId="{1745C1DA-5E65-4722-8BB3-B58C75E1263D}">
      <dsp:nvSpPr>
        <dsp:cNvPr id="0" name=""/>
        <dsp:cNvSpPr/>
      </dsp:nvSpPr>
      <dsp:spPr>
        <a:xfrm>
          <a:off x="1681184" y="89"/>
          <a:ext cx="1436980"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Exodus: </a:t>
          </a:r>
        </a:p>
        <a:p>
          <a:pPr marL="0" lvl="0" indent="0" algn="ctr" defTabSz="622300">
            <a:lnSpc>
              <a:spcPct val="90000"/>
            </a:lnSpc>
            <a:spcBef>
              <a:spcPct val="0"/>
            </a:spcBef>
            <a:spcAft>
              <a:spcPct val="35000"/>
            </a:spcAft>
            <a:buNone/>
          </a:pPr>
          <a:r>
            <a:rPr lang="en-US" sz="1400" kern="1200" dirty="0"/>
            <a:t>c. 1445-1400 B.C.</a:t>
          </a:r>
        </a:p>
      </dsp:txBody>
      <dsp:txXfrm>
        <a:off x="1681184" y="89"/>
        <a:ext cx="1436980" cy="753647"/>
      </dsp:txXfrm>
    </dsp:sp>
    <dsp:sp modelId="{54EE5962-6B50-4EFA-A8AC-62736875F1C3}">
      <dsp:nvSpPr>
        <dsp:cNvPr id="0" name=""/>
        <dsp:cNvSpPr/>
      </dsp:nvSpPr>
      <dsp:spPr>
        <a:xfrm>
          <a:off x="3243773" y="89"/>
          <a:ext cx="1436980"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Leviticus: </a:t>
          </a:r>
        </a:p>
        <a:p>
          <a:pPr marL="0" lvl="0" indent="0" algn="ctr" defTabSz="622300">
            <a:lnSpc>
              <a:spcPct val="90000"/>
            </a:lnSpc>
            <a:spcBef>
              <a:spcPct val="0"/>
            </a:spcBef>
            <a:spcAft>
              <a:spcPct val="35000"/>
            </a:spcAft>
            <a:buNone/>
          </a:pPr>
          <a:r>
            <a:rPr lang="en-US" sz="1400" kern="1200" dirty="0"/>
            <a:t>c. 1445-1400 B.C.</a:t>
          </a:r>
        </a:p>
      </dsp:txBody>
      <dsp:txXfrm>
        <a:off x="3243773" y="89"/>
        <a:ext cx="1436980" cy="753647"/>
      </dsp:txXfrm>
    </dsp:sp>
    <dsp:sp modelId="{944E805A-6AF2-45E7-9B76-51E967974544}">
      <dsp:nvSpPr>
        <dsp:cNvPr id="0" name=""/>
        <dsp:cNvSpPr/>
      </dsp:nvSpPr>
      <dsp:spPr>
        <a:xfrm>
          <a:off x="118596" y="879345"/>
          <a:ext cx="1436980"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Numbers: </a:t>
          </a:r>
        </a:p>
        <a:p>
          <a:pPr marL="0" lvl="0" indent="0" algn="ctr" defTabSz="622300">
            <a:lnSpc>
              <a:spcPct val="90000"/>
            </a:lnSpc>
            <a:spcBef>
              <a:spcPct val="0"/>
            </a:spcBef>
            <a:spcAft>
              <a:spcPct val="35000"/>
            </a:spcAft>
            <a:buNone/>
          </a:pPr>
          <a:r>
            <a:rPr lang="en-US" sz="1400" kern="1200" dirty="0"/>
            <a:t>c. 1405 B.C.</a:t>
          </a:r>
        </a:p>
      </dsp:txBody>
      <dsp:txXfrm>
        <a:off x="118596" y="879345"/>
        <a:ext cx="1436980" cy="753647"/>
      </dsp:txXfrm>
    </dsp:sp>
    <dsp:sp modelId="{C0891C01-AAA0-4D98-95B3-CDAB22496C91}">
      <dsp:nvSpPr>
        <dsp:cNvPr id="0" name=""/>
        <dsp:cNvSpPr/>
      </dsp:nvSpPr>
      <dsp:spPr>
        <a:xfrm>
          <a:off x="1681184" y="879345"/>
          <a:ext cx="1436980"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Deut: </a:t>
          </a:r>
        </a:p>
        <a:p>
          <a:pPr marL="0" lvl="0" indent="0" algn="ctr" defTabSz="622300">
            <a:lnSpc>
              <a:spcPct val="90000"/>
            </a:lnSpc>
            <a:spcBef>
              <a:spcPct val="0"/>
            </a:spcBef>
            <a:spcAft>
              <a:spcPct val="35000"/>
            </a:spcAft>
            <a:buNone/>
          </a:pPr>
          <a:r>
            <a:rPr lang="en-US" sz="1400" kern="1200" dirty="0"/>
            <a:t>c. 1405 B.C.</a:t>
          </a:r>
        </a:p>
      </dsp:txBody>
      <dsp:txXfrm>
        <a:off x="1681184" y="879345"/>
        <a:ext cx="1436980" cy="753647"/>
      </dsp:txXfrm>
    </dsp:sp>
    <dsp:sp modelId="{79183A35-B0C3-444C-BC3B-8E54D982D011}">
      <dsp:nvSpPr>
        <dsp:cNvPr id="0" name=""/>
        <dsp:cNvSpPr/>
      </dsp:nvSpPr>
      <dsp:spPr>
        <a:xfrm>
          <a:off x="3243773" y="879345"/>
          <a:ext cx="1436980"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Joshua: </a:t>
          </a:r>
        </a:p>
        <a:p>
          <a:pPr marL="0" lvl="0" indent="0" algn="ctr" defTabSz="622300">
            <a:lnSpc>
              <a:spcPct val="90000"/>
            </a:lnSpc>
            <a:spcBef>
              <a:spcPct val="0"/>
            </a:spcBef>
            <a:spcAft>
              <a:spcPct val="35000"/>
            </a:spcAft>
            <a:buNone/>
          </a:pPr>
          <a:r>
            <a:rPr lang="en-US" sz="1400" kern="1200" dirty="0"/>
            <a:t>c. 1405-1385 B.C.</a:t>
          </a:r>
        </a:p>
      </dsp:txBody>
      <dsp:txXfrm>
        <a:off x="3243773" y="879345"/>
        <a:ext cx="1436980" cy="753647"/>
      </dsp:txXfrm>
    </dsp:sp>
    <dsp:sp modelId="{F30A0BFA-114D-44F0-9F03-61A3E0623A6E}">
      <dsp:nvSpPr>
        <dsp:cNvPr id="0" name=""/>
        <dsp:cNvSpPr/>
      </dsp:nvSpPr>
      <dsp:spPr>
        <a:xfrm>
          <a:off x="118596" y="1758601"/>
          <a:ext cx="1436980"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Judges: </a:t>
          </a:r>
        </a:p>
        <a:p>
          <a:pPr marL="0" lvl="0" indent="0" algn="ctr" defTabSz="622300">
            <a:lnSpc>
              <a:spcPct val="90000"/>
            </a:lnSpc>
            <a:spcBef>
              <a:spcPct val="0"/>
            </a:spcBef>
            <a:spcAft>
              <a:spcPct val="35000"/>
            </a:spcAft>
            <a:buNone/>
          </a:pPr>
          <a:r>
            <a:rPr lang="en-US" sz="1400" kern="1200" dirty="0"/>
            <a:t>c. 1043 B.C.</a:t>
          </a:r>
        </a:p>
      </dsp:txBody>
      <dsp:txXfrm>
        <a:off x="118596" y="1758601"/>
        <a:ext cx="1436980" cy="753647"/>
      </dsp:txXfrm>
    </dsp:sp>
    <dsp:sp modelId="{0C96A9E7-FD33-4403-A11C-CD599C43CFF6}">
      <dsp:nvSpPr>
        <dsp:cNvPr id="0" name=""/>
        <dsp:cNvSpPr/>
      </dsp:nvSpPr>
      <dsp:spPr>
        <a:xfrm>
          <a:off x="1681184" y="1758601"/>
          <a:ext cx="1436980"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Ruth: </a:t>
          </a:r>
        </a:p>
        <a:p>
          <a:pPr marL="0" lvl="0" indent="0" algn="ctr" defTabSz="622300">
            <a:lnSpc>
              <a:spcPct val="90000"/>
            </a:lnSpc>
            <a:spcBef>
              <a:spcPct val="0"/>
            </a:spcBef>
            <a:spcAft>
              <a:spcPct val="35000"/>
            </a:spcAft>
            <a:buNone/>
          </a:pPr>
          <a:r>
            <a:rPr lang="en-US" sz="1400" kern="1200" dirty="0"/>
            <a:t>c. 1011-971 B.C.</a:t>
          </a:r>
        </a:p>
      </dsp:txBody>
      <dsp:txXfrm>
        <a:off x="1681184" y="1758601"/>
        <a:ext cx="1436980" cy="753647"/>
      </dsp:txXfrm>
    </dsp:sp>
    <dsp:sp modelId="{B9CD0B70-E3B0-4F5F-B03A-EBFC05E88F81}">
      <dsp:nvSpPr>
        <dsp:cNvPr id="0" name=""/>
        <dsp:cNvSpPr/>
      </dsp:nvSpPr>
      <dsp:spPr>
        <a:xfrm>
          <a:off x="3243773" y="1758601"/>
          <a:ext cx="1436980"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 &amp; 2 Samuel: </a:t>
          </a:r>
        </a:p>
        <a:p>
          <a:pPr marL="0" lvl="0" indent="0" algn="ctr" defTabSz="622300">
            <a:lnSpc>
              <a:spcPct val="90000"/>
            </a:lnSpc>
            <a:spcBef>
              <a:spcPct val="0"/>
            </a:spcBef>
            <a:spcAft>
              <a:spcPct val="35000"/>
            </a:spcAft>
            <a:buNone/>
          </a:pPr>
          <a:r>
            <a:rPr lang="en-US" sz="1400" kern="1200" dirty="0"/>
            <a:t>c. 960-722 B.C.</a:t>
          </a:r>
        </a:p>
      </dsp:txBody>
      <dsp:txXfrm>
        <a:off x="3243773" y="1758601"/>
        <a:ext cx="1436980" cy="753647"/>
      </dsp:txXfrm>
    </dsp:sp>
    <dsp:sp modelId="{6AE09694-0375-46FA-8161-FD17E0B18849}">
      <dsp:nvSpPr>
        <dsp:cNvPr id="0" name=""/>
        <dsp:cNvSpPr/>
      </dsp:nvSpPr>
      <dsp:spPr>
        <a:xfrm>
          <a:off x="118596" y="2637857"/>
          <a:ext cx="1436980"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 &amp; 2 Kings: </a:t>
          </a:r>
        </a:p>
        <a:p>
          <a:pPr marL="0" lvl="0" indent="0" algn="ctr" defTabSz="622300">
            <a:lnSpc>
              <a:spcPct val="90000"/>
            </a:lnSpc>
            <a:spcBef>
              <a:spcPct val="0"/>
            </a:spcBef>
            <a:spcAft>
              <a:spcPct val="35000"/>
            </a:spcAft>
            <a:buNone/>
          </a:pPr>
          <a:r>
            <a:rPr lang="en-US" sz="1400" kern="1200" dirty="0"/>
            <a:t>c. 560-540 B.C.</a:t>
          </a:r>
        </a:p>
      </dsp:txBody>
      <dsp:txXfrm>
        <a:off x="118596" y="2637857"/>
        <a:ext cx="1436980" cy="753647"/>
      </dsp:txXfrm>
    </dsp:sp>
    <dsp:sp modelId="{175FA496-49DF-4C55-80BD-9D3CA7141129}">
      <dsp:nvSpPr>
        <dsp:cNvPr id="0" name=""/>
        <dsp:cNvSpPr/>
      </dsp:nvSpPr>
      <dsp:spPr>
        <a:xfrm>
          <a:off x="1681184" y="2637857"/>
          <a:ext cx="1436980"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Ezra: </a:t>
          </a:r>
        </a:p>
        <a:p>
          <a:pPr marL="0" lvl="0" indent="0" algn="ctr" defTabSz="622300">
            <a:lnSpc>
              <a:spcPct val="90000"/>
            </a:lnSpc>
            <a:spcBef>
              <a:spcPct val="0"/>
            </a:spcBef>
            <a:spcAft>
              <a:spcPct val="35000"/>
            </a:spcAft>
            <a:buNone/>
          </a:pPr>
          <a:r>
            <a:rPr lang="en-US" sz="1400" kern="1200" dirty="0"/>
            <a:t>c. 460-440 B.C</a:t>
          </a:r>
        </a:p>
      </dsp:txBody>
      <dsp:txXfrm>
        <a:off x="1681184" y="2637857"/>
        <a:ext cx="1436980" cy="753647"/>
      </dsp:txXfrm>
    </dsp:sp>
    <dsp:sp modelId="{7CB2E289-81FC-4686-988C-9B768BB06DC8}">
      <dsp:nvSpPr>
        <dsp:cNvPr id="0" name=""/>
        <dsp:cNvSpPr/>
      </dsp:nvSpPr>
      <dsp:spPr>
        <a:xfrm>
          <a:off x="3243773" y="2637857"/>
          <a:ext cx="1436980"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Esther: </a:t>
          </a:r>
        </a:p>
        <a:p>
          <a:pPr marL="0" lvl="0" indent="0" algn="ctr" defTabSz="622300">
            <a:lnSpc>
              <a:spcPct val="90000"/>
            </a:lnSpc>
            <a:spcBef>
              <a:spcPct val="0"/>
            </a:spcBef>
            <a:spcAft>
              <a:spcPct val="35000"/>
            </a:spcAft>
            <a:buNone/>
          </a:pPr>
          <a:r>
            <a:rPr lang="en-US" sz="1400" kern="1200" dirty="0"/>
            <a:t>c. 460-350 B.C..</a:t>
          </a:r>
        </a:p>
      </dsp:txBody>
      <dsp:txXfrm>
        <a:off x="3243773" y="2637857"/>
        <a:ext cx="1436980" cy="753647"/>
      </dsp:txXfrm>
    </dsp:sp>
    <dsp:sp modelId="{9326DC7B-2076-4F86-9975-5212D24ED68E}">
      <dsp:nvSpPr>
        <dsp:cNvPr id="0" name=""/>
        <dsp:cNvSpPr/>
      </dsp:nvSpPr>
      <dsp:spPr>
        <a:xfrm>
          <a:off x="899890" y="3517113"/>
          <a:ext cx="1436980"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 &amp; 2 Chron: </a:t>
          </a:r>
        </a:p>
        <a:p>
          <a:pPr marL="0" lvl="0" indent="0" algn="ctr" defTabSz="622300">
            <a:lnSpc>
              <a:spcPct val="90000"/>
            </a:lnSpc>
            <a:spcBef>
              <a:spcPct val="0"/>
            </a:spcBef>
            <a:spcAft>
              <a:spcPct val="35000"/>
            </a:spcAft>
            <a:buNone/>
          </a:pPr>
          <a:r>
            <a:rPr lang="en-US" sz="1400" kern="1200" dirty="0"/>
            <a:t>c. 450-425 B.C.</a:t>
          </a:r>
        </a:p>
      </dsp:txBody>
      <dsp:txXfrm>
        <a:off x="899890" y="3517113"/>
        <a:ext cx="1436980" cy="753647"/>
      </dsp:txXfrm>
    </dsp:sp>
    <dsp:sp modelId="{C077237D-AF36-4B42-A6C0-D913F8C80C65}">
      <dsp:nvSpPr>
        <dsp:cNvPr id="0" name=""/>
        <dsp:cNvSpPr/>
      </dsp:nvSpPr>
      <dsp:spPr>
        <a:xfrm>
          <a:off x="2462478" y="3517113"/>
          <a:ext cx="1436980"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Nehemiah: </a:t>
          </a:r>
        </a:p>
        <a:p>
          <a:pPr marL="0" lvl="0" indent="0" algn="ctr" defTabSz="622300">
            <a:lnSpc>
              <a:spcPct val="90000"/>
            </a:lnSpc>
            <a:spcBef>
              <a:spcPct val="0"/>
            </a:spcBef>
            <a:spcAft>
              <a:spcPct val="35000"/>
            </a:spcAft>
            <a:buNone/>
          </a:pPr>
          <a:r>
            <a:rPr lang="en-US" sz="1400" kern="1200" dirty="0"/>
            <a:t>c. 445-420 B.C.</a:t>
          </a:r>
        </a:p>
      </dsp:txBody>
      <dsp:txXfrm>
        <a:off x="2462478" y="3517113"/>
        <a:ext cx="1436980" cy="753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13336-741A-47EA-A7D1-AF112B4DC426}">
      <dsp:nvSpPr>
        <dsp:cNvPr id="0" name=""/>
        <dsp:cNvSpPr/>
      </dsp:nvSpPr>
      <dsp:spPr>
        <a:xfrm>
          <a:off x="126100" y="2176"/>
          <a:ext cx="1469444" cy="75291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Job: </a:t>
          </a:r>
        </a:p>
        <a:p>
          <a:pPr marL="0" lvl="0" indent="0" algn="ctr" defTabSz="577850">
            <a:lnSpc>
              <a:spcPct val="90000"/>
            </a:lnSpc>
            <a:spcBef>
              <a:spcPct val="0"/>
            </a:spcBef>
            <a:spcAft>
              <a:spcPct val="35000"/>
            </a:spcAft>
            <a:buNone/>
          </a:pPr>
          <a:r>
            <a:rPr lang="en-US" sz="1300" kern="1200" dirty="0"/>
            <a:t>c. 1440 – 950 B.C.</a:t>
          </a:r>
        </a:p>
      </dsp:txBody>
      <dsp:txXfrm>
        <a:off x="126100" y="2176"/>
        <a:ext cx="1469444" cy="752911"/>
      </dsp:txXfrm>
    </dsp:sp>
    <dsp:sp modelId="{E41E4CE5-3F9A-4DCB-A004-630D56FC6DC8}">
      <dsp:nvSpPr>
        <dsp:cNvPr id="0" name=""/>
        <dsp:cNvSpPr/>
      </dsp:nvSpPr>
      <dsp:spPr>
        <a:xfrm>
          <a:off x="1721029" y="2176"/>
          <a:ext cx="1469444" cy="752911"/>
        </a:xfrm>
        <a:prstGeom prst="rect">
          <a:avLst/>
        </a:prstGeom>
        <a:solidFill>
          <a:schemeClr val="accent5">
            <a:hueOff val="65840"/>
            <a:satOff val="-1285"/>
            <a:lumOff val="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Psalms: </a:t>
          </a:r>
        </a:p>
        <a:p>
          <a:pPr marL="0" lvl="0" indent="0" algn="ctr" defTabSz="577850">
            <a:lnSpc>
              <a:spcPct val="90000"/>
            </a:lnSpc>
            <a:spcBef>
              <a:spcPct val="0"/>
            </a:spcBef>
            <a:spcAft>
              <a:spcPct val="35000"/>
            </a:spcAft>
            <a:buNone/>
          </a:pPr>
          <a:r>
            <a:rPr lang="en-US" sz="1300" kern="1200" dirty="0"/>
            <a:t>c. 1410-500 B.C.</a:t>
          </a:r>
        </a:p>
      </dsp:txBody>
      <dsp:txXfrm>
        <a:off x="1721029" y="2176"/>
        <a:ext cx="1469444" cy="752911"/>
      </dsp:txXfrm>
    </dsp:sp>
    <dsp:sp modelId="{5CAB4C11-5B42-4FA9-AFF7-C4436988DC7F}">
      <dsp:nvSpPr>
        <dsp:cNvPr id="0" name=""/>
        <dsp:cNvSpPr/>
      </dsp:nvSpPr>
      <dsp:spPr>
        <a:xfrm>
          <a:off x="3315959" y="2176"/>
          <a:ext cx="1469444" cy="752911"/>
        </a:xfrm>
        <a:prstGeom prst="rect">
          <a:avLst/>
        </a:prstGeom>
        <a:solidFill>
          <a:schemeClr val="accent5">
            <a:hueOff val="131680"/>
            <a:satOff val="-2571"/>
            <a:lumOff val="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Proverbs and Song of Solomon: </a:t>
          </a:r>
        </a:p>
        <a:p>
          <a:pPr marL="0" lvl="0" indent="0" algn="ctr" defTabSz="577850">
            <a:lnSpc>
              <a:spcPct val="90000"/>
            </a:lnSpc>
            <a:spcBef>
              <a:spcPct val="0"/>
            </a:spcBef>
            <a:spcAft>
              <a:spcPct val="35000"/>
            </a:spcAft>
            <a:buNone/>
          </a:pPr>
          <a:r>
            <a:rPr lang="en-US" sz="1300" kern="1200" dirty="0"/>
            <a:t>c. 965 B.C.</a:t>
          </a:r>
        </a:p>
      </dsp:txBody>
      <dsp:txXfrm>
        <a:off x="3315959" y="2176"/>
        <a:ext cx="1469444" cy="752911"/>
      </dsp:txXfrm>
    </dsp:sp>
    <dsp:sp modelId="{93649043-6831-4094-A763-9504FB733BF0}">
      <dsp:nvSpPr>
        <dsp:cNvPr id="0" name=""/>
        <dsp:cNvSpPr/>
      </dsp:nvSpPr>
      <dsp:spPr>
        <a:xfrm>
          <a:off x="126100" y="880573"/>
          <a:ext cx="1469444" cy="752911"/>
        </a:xfrm>
        <a:prstGeom prst="rect">
          <a:avLst/>
        </a:prstGeom>
        <a:solidFill>
          <a:schemeClr val="accent5">
            <a:hueOff val="197520"/>
            <a:satOff val="-3856"/>
            <a:lumOff val="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Ecclesiastes: </a:t>
          </a:r>
        </a:p>
        <a:p>
          <a:pPr marL="0" lvl="0" indent="0" algn="ctr" defTabSz="577850">
            <a:lnSpc>
              <a:spcPct val="90000"/>
            </a:lnSpc>
            <a:spcBef>
              <a:spcPct val="0"/>
            </a:spcBef>
            <a:spcAft>
              <a:spcPct val="35000"/>
            </a:spcAft>
            <a:buNone/>
          </a:pPr>
          <a:r>
            <a:rPr lang="en-US" sz="1300" kern="1200" dirty="0"/>
            <a:t>c. 930 B.C.</a:t>
          </a:r>
        </a:p>
      </dsp:txBody>
      <dsp:txXfrm>
        <a:off x="126100" y="880573"/>
        <a:ext cx="1469444" cy="752911"/>
      </dsp:txXfrm>
    </dsp:sp>
    <dsp:sp modelId="{CEB3774B-8160-4D73-BD40-D6E82F6BC715}">
      <dsp:nvSpPr>
        <dsp:cNvPr id="0" name=""/>
        <dsp:cNvSpPr/>
      </dsp:nvSpPr>
      <dsp:spPr>
        <a:xfrm>
          <a:off x="1721029" y="880573"/>
          <a:ext cx="1469444" cy="752911"/>
        </a:xfrm>
        <a:prstGeom prst="rect">
          <a:avLst/>
        </a:prstGeom>
        <a:solidFill>
          <a:schemeClr val="accent5">
            <a:hueOff val="263360"/>
            <a:satOff val="-5142"/>
            <a:lumOff val="1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Obadiah: </a:t>
          </a:r>
        </a:p>
        <a:p>
          <a:pPr marL="0" lvl="0" indent="0" algn="ctr" defTabSz="577850">
            <a:lnSpc>
              <a:spcPct val="90000"/>
            </a:lnSpc>
            <a:spcBef>
              <a:spcPct val="0"/>
            </a:spcBef>
            <a:spcAft>
              <a:spcPct val="35000"/>
            </a:spcAft>
            <a:buNone/>
          </a:pPr>
          <a:r>
            <a:rPr lang="en-US" sz="1300" kern="1200" dirty="0"/>
            <a:t>c. 848-840 B.C.</a:t>
          </a:r>
        </a:p>
      </dsp:txBody>
      <dsp:txXfrm>
        <a:off x="1721029" y="880573"/>
        <a:ext cx="1469444" cy="752911"/>
      </dsp:txXfrm>
    </dsp:sp>
    <dsp:sp modelId="{DB4087B0-C65A-4D58-9919-E944CAEA3E42}">
      <dsp:nvSpPr>
        <dsp:cNvPr id="0" name=""/>
        <dsp:cNvSpPr/>
      </dsp:nvSpPr>
      <dsp:spPr>
        <a:xfrm>
          <a:off x="3315959" y="880573"/>
          <a:ext cx="1469444" cy="752911"/>
        </a:xfrm>
        <a:prstGeom prst="rect">
          <a:avLst/>
        </a:prstGeom>
        <a:solidFill>
          <a:schemeClr val="accent5">
            <a:hueOff val="329200"/>
            <a:satOff val="-6427"/>
            <a:lumOff val="1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Joel: </a:t>
          </a:r>
        </a:p>
        <a:p>
          <a:pPr marL="0" lvl="0" indent="0" algn="ctr" defTabSz="577850">
            <a:lnSpc>
              <a:spcPct val="90000"/>
            </a:lnSpc>
            <a:spcBef>
              <a:spcPct val="0"/>
            </a:spcBef>
            <a:spcAft>
              <a:spcPct val="35000"/>
            </a:spcAft>
            <a:buNone/>
          </a:pPr>
          <a:r>
            <a:rPr lang="en-US" sz="1300" kern="1200" dirty="0"/>
            <a:t>c. 835 – 796 B.C</a:t>
          </a:r>
        </a:p>
      </dsp:txBody>
      <dsp:txXfrm>
        <a:off x="3315959" y="880573"/>
        <a:ext cx="1469444" cy="752911"/>
      </dsp:txXfrm>
    </dsp:sp>
    <dsp:sp modelId="{AE198FB6-B2D3-4077-ABC5-2B4ECF0A568D}">
      <dsp:nvSpPr>
        <dsp:cNvPr id="0" name=""/>
        <dsp:cNvSpPr/>
      </dsp:nvSpPr>
      <dsp:spPr>
        <a:xfrm>
          <a:off x="126100" y="1758969"/>
          <a:ext cx="1469444" cy="752911"/>
        </a:xfrm>
        <a:prstGeom prst="rect">
          <a:avLst/>
        </a:prstGeom>
        <a:solidFill>
          <a:schemeClr val="accent5">
            <a:hueOff val="395040"/>
            <a:satOff val="-7713"/>
            <a:lumOff val="1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Jonah:</a:t>
          </a:r>
        </a:p>
        <a:p>
          <a:pPr marL="0" lvl="0" indent="0" algn="ctr" defTabSz="577850">
            <a:lnSpc>
              <a:spcPct val="90000"/>
            </a:lnSpc>
            <a:spcBef>
              <a:spcPct val="0"/>
            </a:spcBef>
            <a:spcAft>
              <a:spcPct val="35000"/>
            </a:spcAft>
            <a:buNone/>
          </a:pPr>
          <a:r>
            <a:rPr lang="en-US" sz="1300" kern="1200" dirty="0"/>
            <a:t>c. 790 – 739 B.C.</a:t>
          </a:r>
        </a:p>
      </dsp:txBody>
      <dsp:txXfrm>
        <a:off x="126100" y="1758969"/>
        <a:ext cx="1469444" cy="752911"/>
      </dsp:txXfrm>
    </dsp:sp>
    <dsp:sp modelId="{4D3479A5-BC9C-4C2D-A9EE-5B011E2F9B18}">
      <dsp:nvSpPr>
        <dsp:cNvPr id="0" name=""/>
        <dsp:cNvSpPr/>
      </dsp:nvSpPr>
      <dsp:spPr>
        <a:xfrm>
          <a:off x="1721029" y="1758969"/>
          <a:ext cx="1469444" cy="752911"/>
        </a:xfrm>
        <a:prstGeom prst="rect">
          <a:avLst/>
        </a:prstGeom>
        <a:solidFill>
          <a:schemeClr val="accent5">
            <a:hueOff val="460881"/>
            <a:satOff val="-8998"/>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Hosea and Amos: </a:t>
          </a:r>
        </a:p>
        <a:p>
          <a:pPr marL="0" lvl="0" indent="0" algn="ctr" defTabSz="577850">
            <a:lnSpc>
              <a:spcPct val="90000"/>
            </a:lnSpc>
            <a:spcBef>
              <a:spcPct val="0"/>
            </a:spcBef>
            <a:spcAft>
              <a:spcPct val="35000"/>
            </a:spcAft>
            <a:buNone/>
          </a:pPr>
          <a:r>
            <a:rPr lang="en-US" sz="1300" kern="1200" dirty="0"/>
            <a:t>c. 760 -725 B.C.</a:t>
          </a:r>
        </a:p>
      </dsp:txBody>
      <dsp:txXfrm>
        <a:off x="1721029" y="1758969"/>
        <a:ext cx="1469444" cy="752911"/>
      </dsp:txXfrm>
    </dsp:sp>
    <dsp:sp modelId="{6617B630-7FD9-446E-B52B-C4999BA5FCE3}">
      <dsp:nvSpPr>
        <dsp:cNvPr id="0" name=""/>
        <dsp:cNvSpPr/>
      </dsp:nvSpPr>
      <dsp:spPr>
        <a:xfrm>
          <a:off x="3315959" y="1758969"/>
          <a:ext cx="1469444" cy="752911"/>
        </a:xfrm>
        <a:prstGeom prst="rect">
          <a:avLst/>
        </a:prstGeom>
        <a:solidFill>
          <a:schemeClr val="accent5">
            <a:hueOff val="526721"/>
            <a:satOff val="-10283"/>
            <a:lumOff val="2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Isaiah and Micah: </a:t>
          </a:r>
        </a:p>
        <a:p>
          <a:pPr marL="0" lvl="0" indent="0" algn="ctr" defTabSz="577850">
            <a:lnSpc>
              <a:spcPct val="90000"/>
            </a:lnSpc>
            <a:spcBef>
              <a:spcPct val="0"/>
            </a:spcBef>
            <a:spcAft>
              <a:spcPct val="35000"/>
            </a:spcAft>
            <a:buNone/>
          </a:pPr>
          <a:r>
            <a:rPr lang="en-US" sz="1300" kern="1200" dirty="0"/>
            <a:t>c. 739 – 681 B.C.</a:t>
          </a:r>
        </a:p>
      </dsp:txBody>
      <dsp:txXfrm>
        <a:off x="3315959" y="1758969"/>
        <a:ext cx="1469444" cy="752911"/>
      </dsp:txXfrm>
    </dsp:sp>
    <dsp:sp modelId="{B671FEB6-D9ED-4F7E-B34F-008103AD25B1}">
      <dsp:nvSpPr>
        <dsp:cNvPr id="0" name=""/>
        <dsp:cNvSpPr/>
      </dsp:nvSpPr>
      <dsp:spPr>
        <a:xfrm>
          <a:off x="146202" y="2637366"/>
          <a:ext cx="1469444" cy="752911"/>
        </a:xfrm>
        <a:prstGeom prst="rect">
          <a:avLst/>
        </a:prstGeom>
        <a:solidFill>
          <a:schemeClr val="accent5">
            <a:hueOff val="592561"/>
            <a:satOff val="-11569"/>
            <a:lumOff val="2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Nahum: </a:t>
          </a:r>
        </a:p>
        <a:p>
          <a:pPr marL="0" lvl="0" indent="0" algn="ctr" defTabSz="577850">
            <a:lnSpc>
              <a:spcPct val="90000"/>
            </a:lnSpc>
            <a:spcBef>
              <a:spcPct val="0"/>
            </a:spcBef>
            <a:spcAft>
              <a:spcPct val="35000"/>
            </a:spcAft>
            <a:buNone/>
          </a:pPr>
          <a:r>
            <a:rPr lang="en-US" sz="1300" kern="1200" dirty="0"/>
            <a:t>c. 663–612 B.C.</a:t>
          </a:r>
        </a:p>
      </dsp:txBody>
      <dsp:txXfrm>
        <a:off x="146202" y="2637366"/>
        <a:ext cx="1469444" cy="752911"/>
      </dsp:txXfrm>
    </dsp:sp>
    <dsp:sp modelId="{ABBA86C1-B6D5-4F36-BD07-3602173D02D3}">
      <dsp:nvSpPr>
        <dsp:cNvPr id="0" name=""/>
        <dsp:cNvSpPr/>
      </dsp:nvSpPr>
      <dsp:spPr>
        <a:xfrm>
          <a:off x="1741132" y="2637366"/>
          <a:ext cx="1469444" cy="752911"/>
        </a:xfrm>
        <a:prstGeom prst="rect">
          <a:avLst/>
        </a:prstGeom>
        <a:solidFill>
          <a:schemeClr val="accent5">
            <a:hueOff val="658401"/>
            <a:satOff val="-12854"/>
            <a:lumOff val="2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Habakkuk and Zephaniah: </a:t>
          </a:r>
        </a:p>
        <a:p>
          <a:pPr marL="0" lvl="0" indent="0" algn="ctr" defTabSz="577850">
            <a:lnSpc>
              <a:spcPct val="90000"/>
            </a:lnSpc>
            <a:spcBef>
              <a:spcPct val="0"/>
            </a:spcBef>
            <a:spcAft>
              <a:spcPct val="35000"/>
            </a:spcAft>
            <a:buNone/>
          </a:pPr>
          <a:r>
            <a:rPr lang="en-US" sz="1300" kern="1200" dirty="0"/>
            <a:t>c. 635-605 B.C</a:t>
          </a:r>
          <a:endParaRPr lang="en-US" sz="1300" b="0" kern="1200" dirty="0"/>
        </a:p>
      </dsp:txBody>
      <dsp:txXfrm>
        <a:off x="1741132" y="2637366"/>
        <a:ext cx="1469444" cy="752911"/>
      </dsp:txXfrm>
    </dsp:sp>
    <dsp:sp modelId="{D0F03F25-72AD-4A92-998A-CC71E4B25F7D}">
      <dsp:nvSpPr>
        <dsp:cNvPr id="0" name=""/>
        <dsp:cNvSpPr/>
      </dsp:nvSpPr>
      <dsp:spPr>
        <a:xfrm>
          <a:off x="3315959" y="2637366"/>
          <a:ext cx="1469444" cy="752911"/>
        </a:xfrm>
        <a:prstGeom prst="rect">
          <a:avLst/>
        </a:prstGeom>
        <a:solidFill>
          <a:schemeClr val="accent5">
            <a:hueOff val="724241"/>
            <a:satOff val="-14140"/>
            <a:lumOff val="3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Jeremiah and Lamentations:</a:t>
          </a:r>
        </a:p>
        <a:p>
          <a:pPr marL="0" lvl="0" indent="0" algn="ctr" defTabSz="577850">
            <a:lnSpc>
              <a:spcPct val="90000"/>
            </a:lnSpc>
            <a:spcBef>
              <a:spcPct val="0"/>
            </a:spcBef>
            <a:spcAft>
              <a:spcPct val="35000"/>
            </a:spcAft>
            <a:buNone/>
          </a:pPr>
          <a:r>
            <a:rPr lang="en-US" sz="1300" kern="1200" dirty="0"/>
            <a:t>c. 630-575 B.C.</a:t>
          </a:r>
          <a:endParaRPr lang="en-US" sz="1300" b="0" kern="1200" dirty="0"/>
        </a:p>
      </dsp:txBody>
      <dsp:txXfrm>
        <a:off x="3315959" y="2637366"/>
        <a:ext cx="1469444" cy="752911"/>
      </dsp:txXfrm>
    </dsp:sp>
    <dsp:sp modelId="{037DCEB3-5FCB-47C0-97BA-3F4B3D79D7FE}">
      <dsp:nvSpPr>
        <dsp:cNvPr id="0" name=""/>
        <dsp:cNvSpPr/>
      </dsp:nvSpPr>
      <dsp:spPr>
        <a:xfrm>
          <a:off x="146202" y="3515763"/>
          <a:ext cx="1469444" cy="752911"/>
        </a:xfrm>
        <a:prstGeom prst="rect">
          <a:avLst/>
        </a:prstGeom>
        <a:solidFill>
          <a:schemeClr val="accent5">
            <a:hueOff val="790081"/>
            <a:satOff val="-15425"/>
            <a:lumOff val="3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Ezekiel and Daniel: </a:t>
          </a:r>
        </a:p>
        <a:p>
          <a:pPr marL="0" lvl="0" indent="0" algn="ctr" defTabSz="577850">
            <a:lnSpc>
              <a:spcPct val="90000"/>
            </a:lnSpc>
            <a:spcBef>
              <a:spcPct val="0"/>
            </a:spcBef>
            <a:spcAft>
              <a:spcPct val="35000"/>
            </a:spcAft>
            <a:buNone/>
          </a:pPr>
          <a:r>
            <a:rPr lang="en-US" sz="1300" b="0" kern="1200" dirty="0"/>
            <a:t>c. 593 – 530 B.C.</a:t>
          </a:r>
        </a:p>
      </dsp:txBody>
      <dsp:txXfrm>
        <a:off x="146202" y="3515763"/>
        <a:ext cx="1469444" cy="752911"/>
      </dsp:txXfrm>
    </dsp:sp>
    <dsp:sp modelId="{66404390-DF1A-479A-827A-EED344DCB0E3}">
      <dsp:nvSpPr>
        <dsp:cNvPr id="0" name=""/>
        <dsp:cNvSpPr/>
      </dsp:nvSpPr>
      <dsp:spPr>
        <a:xfrm>
          <a:off x="1721029" y="3515763"/>
          <a:ext cx="1469444" cy="752911"/>
        </a:xfrm>
        <a:prstGeom prst="rect">
          <a:avLst/>
        </a:prstGeom>
        <a:solidFill>
          <a:schemeClr val="accent5">
            <a:hueOff val="855921"/>
            <a:satOff val="-16711"/>
            <a:lumOff val="3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Haggai and Zechariah:</a:t>
          </a:r>
        </a:p>
        <a:p>
          <a:pPr marL="0" lvl="0" indent="0" algn="ctr" defTabSz="577850">
            <a:lnSpc>
              <a:spcPct val="90000"/>
            </a:lnSpc>
            <a:spcBef>
              <a:spcPct val="0"/>
            </a:spcBef>
            <a:spcAft>
              <a:spcPct val="35000"/>
            </a:spcAft>
            <a:buNone/>
          </a:pPr>
          <a:r>
            <a:rPr lang="en-US" sz="1300" b="0" kern="1200" dirty="0"/>
            <a:t>c. 520-470 B.C.</a:t>
          </a:r>
        </a:p>
      </dsp:txBody>
      <dsp:txXfrm>
        <a:off x="1721029" y="3515763"/>
        <a:ext cx="1469444" cy="752911"/>
      </dsp:txXfrm>
    </dsp:sp>
    <dsp:sp modelId="{4BA910C2-6606-4A4B-8D4B-E0FE042A69A4}">
      <dsp:nvSpPr>
        <dsp:cNvPr id="0" name=""/>
        <dsp:cNvSpPr/>
      </dsp:nvSpPr>
      <dsp:spPr>
        <a:xfrm>
          <a:off x="3315959" y="3515763"/>
          <a:ext cx="1469444" cy="752911"/>
        </a:xfrm>
        <a:prstGeom prst="rect">
          <a:avLst/>
        </a:prstGeom>
        <a:solidFill>
          <a:schemeClr val="accent5">
            <a:hueOff val="921761"/>
            <a:satOff val="-1799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Malachi:</a:t>
          </a:r>
        </a:p>
        <a:p>
          <a:pPr marL="0" lvl="0" indent="0" algn="ctr" defTabSz="577850">
            <a:lnSpc>
              <a:spcPct val="90000"/>
            </a:lnSpc>
            <a:spcBef>
              <a:spcPct val="0"/>
            </a:spcBef>
            <a:spcAft>
              <a:spcPct val="35000"/>
            </a:spcAft>
            <a:buNone/>
          </a:pPr>
          <a:r>
            <a:rPr lang="en-US" sz="1300" b="0" kern="1200" dirty="0"/>
            <a:t>c. 440 – 400 B.C.</a:t>
          </a:r>
        </a:p>
      </dsp:txBody>
      <dsp:txXfrm>
        <a:off x="3315959" y="3515763"/>
        <a:ext cx="1469444" cy="7529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A83E2-22F3-4F2C-AA50-C22E2B722848}">
      <dsp:nvSpPr>
        <dsp:cNvPr id="0" name=""/>
        <dsp:cNvSpPr/>
      </dsp:nvSpPr>
      <dsp:spPr>
        <a:xfrm>
          <a:off x="1078339" y="973"/>
          <a:ext cx="4313356" cy="997585"/>
        </a:xfrm>
        <a:prstGeom prst="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691" tIns="253387" rIns="83691" bIns="253387" numCol="1" spcCol="1270" anchor="ctr" anchorCtr="0">
          <a:noAutofit/>
        </a:bodyPr>
        <a:lstStyle/>
        <a:p>
          <a:pPr marL="0" lvl="0" indent="0" algn="l" defTabSz="488950">
            <a:lnSpc>
              <a:spcPct val="90000"/>
            </a:lnSpc>
            <a:spcBef>
              <a:spcPct val="0"/>
            </a:spcBef>
            <a:spcAft>
              <a:spcPct val="35000"/>
            </a:spcAft>
            <a:buNone/>
          </a:pPr>
          <a:r>
            <a:rPr lang="en-US" sz="1100" kern="1200" dirty="0"/>
            <a:t>To speak God’s warnings with a goal to bring individuals and nations to repentance. Wording is often poetic and builds to a climax to make an impactful point.  </a:t>
          </a:r>
        </a:p>
      </dsp:txBody>
      <dsp:txXfrm>
        <a:off x="1078339" y="973"/>
        <a:ext cx="4313356" cy="997585"/>
      </dsp:txXfrm>
    </dsp:sp>
    <dsp:sp modelId="{B34CF7F6-C141-492F-A060-00EA34AD85C0}">
      <dsp:nvSpPr>
        <dsp:cNvPr id="0" name=""/>
        <dsp:cNvSpPr/>
      </dsp:nvSpPr>
      <dsp:spPr>
        <a:xfrm>
          <a:off x="0" y="973"/>
          <a:ext cx="1078339" cy="997585"/>
        </a:xfrm>
        <a:prstGeom prst="rect">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62" tIns="98539" rIns="57062" bIns="98539" numCol="1" spcCol="1270" anchor="ctr" anchorCtr="0">
          <a:noAutofit/>
        </a:bodyPr>
        <a:lstStyle/>
        <a:p>
          <a:pPr marL="0" lvl="0" indent="0" algn="ctr" defTabSz="622300">
            <a:lnSpc>
              <a:spcPct val="90000"/>
            </a:lnSpc>
            <a:spcBef>
              <a:spcPct val="0"/>
            </a:spcBef>
            <a:spcAft>
              <a:spcPct val="35000"/>
            </a:spcAft>
            <a:buNone/>
          </a:pPr>
          <a:r>
            <a:rPr lang="en-US" sz="1400" kern="1200" dirty="0"/>
            <a:t>Speak</a:t>
          </a:r>
        </a:p>
      </dsp:txBody>
      <dsp:txXfrm>
        <a:off x="0" y="973"/>
        <a:ext cx="1078339" cy="997585"/>
      </dsp:txXfrm>
    </dsp:sp>
    <dsp:sp modelId="{5F19ABE1-5652-4465-BCA8-5ACC9B68E4DF}">
      <dsp:nvSpPr>
        <dsp:cNvPr id="0" name=""/>
        <dsp:cNvSpPr/>
      </dsp:nvSpPr>
      <dsp:spPr>
        <a:xfrm>
          <a:off x="1078339" y="1058414"/>
          <a:ext cx="4313356" cy="997585"/>
        </a:xfrm>
        <a:prstGeom prst="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691" tIns="253387" rIns="83691" bIns="253387" numCol="1" spcCol="1270" anchor="ctr" anchorCtr="0">
          <a:noAutofit/>
        </a:bodyPr>
        <a:lstStyle/>
        <a:p>
          <a:pPr marL="0" lvl="0" indent="0" algn="l" defTabSz="488950">
            <a:lnSpc>
              <a:spcPct val="90000"/>
            </a:lnSpc>
            <a:spcBef>
              <a:spcPct val="0"/>
            </a:spcBef>
            <a:spcAft>
              <a:spcPct val="35000"/>
            </a:spcAft>
            <a:buNone/>
          </a:pPr>
          <a:r>
            <a:rPr lang="en-US" sz="1100" kern="1200" dirty="0"/>
            <a:t>To declare God’s imminent judgment and discipline for continued sinful behaviors.</a:t>
          </a:r>
        </a:p>
      </dsp:txBody>
      <dsp:txXfrm>
        <a:off x="1078339" y="1058414"/>
        <a:ext cx="4313356" cy="997585"/>
      </dsp:txXfrm>
    </dsp:sp>
    <dsp:sp modelId="{966577A0-E9C6-4CFB-9D4F-B1B27020E2D7}">
      <dsp:nvSpPr>
        <dsp:cNvPr id="0" name=""/>
        <dsp:cNvSpPr/>
      </dsp:nvSpPr>
      <dsp:spPr>
        <a:xfrm>
          <a:off x="0" y="1058414"/>
          <a:ext cx="1078339" cy="997585"/>
        </a:xfrm>
        <a:prstGeom prst="rect">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62" tIns="98539" rIns="57062" bIns="98539" numCol="1" spcCol="1270" anchor="ctr" anchorCtr="0">
          <a:noAutofit/>
        </a:bodyPr>
        <a:lstStyle/>
        <a:p>
          <a:pPr marL="0" lvl="0" indent="0" algn="ctr" defTabSz="622300">
            <a:lnSpc>
              <a:spcPct val="90000"/>
            </a:lnSpc>
            <a:spcBef>
              <a:spcPct val="0"/>
            </a:spcBef>
            <a:spcAft>
              <a:spcPct val="35000"/>
            </a:spcAft>
            <a:buNone/>
          </a:pPr>
          <a:r>
            <a:rPr lang="en-US" sz="1400" kern="1200" dirty="0"/>
            <a:t>Declare</a:t>
          </a:r>
        </a:p>
      </dsp:txBody>
      <dsp:txXfrm>
        <a:off x="0" y="1058414"/>
        <a:ext cx="1078339" cy="997585"/>
      </dsp:txXfrm>
    </dsp:sp>
    <dsp:sp modelId="{3D1F0B72-56D8-4EEF-A886-9A09438313EC}">
      <dsp:nvSpPr>
        <dsp:cNvPr id="0" name=""/>
        <dsp:cNvSpPr/>
      </dsp:nvSpPr>
      <dsp:spPr>
        <a:xfrm>
          <a:off x="1078339" y="2115855"/>
          <a:ext cx="4313356" cy="997585"/>
        </a:xfrm>
        <a:prstGeom prst="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691" tIns="253387" rIns="83691" bIns="253387" numCol="1" spcCol="1270" anchor="ctr" anchorCtr="0">
          <a:noAutofit/>
        </a:bodyPr>
        <a:lstStyle/>
        <a:p>
          <a:pPr marL="0" lvl="0" indent="0" algn="l" defTabSz="488950">
            <a:lnSpc>
              <a:spcPct val="90000"/>
            </a:lnSpc>
            <a:spcBef>
              <a:spcPct val="0"/>
            </a:spcBef>
            <a:spcAft>
              <a:spcPct val="35000"/>
            </a:spcAft>
            <a:buNone/>
          </a:pPr>
          <a:r>
            <a:rPr lang="en-US" sz="1100" kern="1200" dirty="0"/>
            <a:t>To reveal God’s future plans of judgment, deliverance, mercy, and grace.</a:t>
          </a:r>
        </a:p>
      </dsp:txBody>
      <dsp:txXfrm>
        <a:off x="1078339" y="2115855"/>
        <a:ext cx="4313356" cy="997585"/>
      </dsp:txXfrm>
    </dsp:sp>
    <dsp:sp modelId="{67D881DD-A0F7-4B22-84CC-660370E1FCDB}">
      <dsp:nvSpPr>
        <dsp:cNvPr id="0" name=""/>
        <dsp:cNvSpPr/>
      </dsp:nvSpPr>
      <dsp:spPr>
        <a:xfrm>
          <a:off x="0" y="2116828"/>
          <a:ext cx="1078339" cy="997585"/>
        </a:xfrm>
        <a:prstGeom prst="rect">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62" tIns="98539" rIns="57062" bIns="98539" numCol="1" spcCol="1270" anchor="ctr" anchorCtr="0">
          <a:noAutofit/>
        </a:bodyPr>
        <a:lstStyle/>
        <a:p>
          <a:pPr marL="0" lvl="0" indent="0" algn="ctr" defTabSz="622300">
            <a:lnSpc>
              <a:spcPct val="90000"/>
            </a:lnSpc>
            <a:spcBef>
              <a:spcPct val="0"/>
            </a:spcBef>
            <a:spcAft>
              <a:spcPct val="35000"/>
            </a:spcAft>
            <a:buNone/>
          </a:pPr>
          <a:r>
            <a:rPr lang="en-US" sz="1400" kern="1200" dirty="0"/>
            <a:t>Reveal</a:t>
          </a:r>
        </a:p>
      </dsp:txBody>
      <dsp:txXfrm>
        <a:off x="0" y="2116828"/>
        <a:ext cx="1078339" cy="99758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dirty="0"/>
          </a:p>
        </p:txBody>
      </p:sp>
      <p:sp>
        <p:nvSpPr>
          <p:cNvPr id="3" name="Date Placeholder 2"/>
          <p:cNvSpPr>
            <a:spLocks noGrp="1"/>
          </p:cNvSpPr>
          <p:nvPr>
            <p:ph type="dt" sz="quarter" idx="1"/>
          </p:nvPr>
        </p:nvSpPr>
        <p:spPr>
          <a:xfrm>
            <a:off x="3967341" y="0"/>
            <a:ext cx="3035088" cy="466116"/>
          </a:xfrm>
          <a:prstGeom prst="rect">
            <a:avLst/>
          </a:prstGeom>
        </p:spPr>
        <p:txBody>
          <a:bodyPr vert="horz" lIns="93104" tIns="46552" rIns="93104" bIns="46552" rtlCol="0"/>
          <a:lstStyle>
            <a:lvl1pPr algn="r">
              <a:defRPr sz="1200"/>
            </a:lvl1pPr>
          </a:lstStyle>
          <a:p>
            <a:fld id="{24CE221E-83ED-4F6C-BA5F-3F9E6FDB6953}" type="datetimeFigureOut">
              <a:rPr lang="en-US"/>
              <a:t>9/14/2026</a:t>
            </a:fld>
            <a:endParaRPr dirty="0"/>
          </a:p>
        </p:txBody>
      </p:sp>
      <p:sp>
        <p:nvSpPr>
          <p:cNvPr id="4" name="Footer Placeholder 3"/>
          <p:cNvSpPr>
            <a:spLocks noGrp="1"/>
          </p:cNvSpPr>
          <p:nvPr>
            <p:ph type="ftr" sz="quarter" idx="2"/>
          </p:nvPr>
        </p:nvSpPr>
        <p:spPr>
          <a:xfrm>
            <a:off x="0" y="8823936"/>
            <a:ext cx="3035088" cy="466115"/>
          </a:xfrm>
          <a:prstGeom prst="rect">
            <a:avLst/>
          </a:prstGeom>
        </p:spPr>
        <p:txBody>
          <a:bodyPr vert="horz" lIns="93104" tIns="46552" rIns="93104" bIns="46552" rtlCol="0" anchor="b"/>
          <a:lstStyle>
            <a:lvl1pPr algn="l">
              <a:defRPr sz="1200"/>
            </a:lvl1pPr>
          </a:lstStyle>
          <a:p>
            <a:endParaRPr dirty="0"/>
          </a:p>
        </p:txBody>
      </p:sp>
      <p:sp>
        <p:nvSpPr>
          <p:cNvPr id="5" name="Slide Number Placeholder 4"/>
          <p:cNvSpPr>
            <a:spLocks noGrp="1"/>
          </p:cNvSpPr>
          <p:nvPr>
            <p:ph type="sldNum" sz="quarter" idx="3"/>
          </p:nvPr>
        </p:nvSpPr>
        <p:spPr>
          <a:xfrm>
            <a:off x="3967341" y="8823936"/>
            <a:ext cx="3035088" cy="466115"/>
          </a:xfrm>
          <a:prstGeom prst="rect">
            <a:avLst/>
          </a:prstGeom>
        </p:spPr>
        <p:txBody>
          <a:bodyPr vert="horz" lIns="93104" tIns="46552" rIns="93104" bIns="46552"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a:lvl1pPr>
          </a:lstStyle>
          <a:p>
            <a:endParaRPr dirty="0"/>
          </a:p>
        </p:txBody>
      </p:sp>
      <p:sp>
        <p:nvSpPr>
          <p:cNvPr id="3" name="Date Placeholder 2"/>
          <p:cNvSpPr>
            <a:spLocks noGrp="1"/>
          </p:cNvSpPr>
          <p:nvPr>
            <p:ph type="dt" idx="1"/>
          </p:nvPr>
        </p:nvSpPr>
        <p:spPr>
          <a:xfrm>
            <a:off x="3967341" y="0"/>
            <a:ext cx="3035088" cy="464503"/>
          </a:xfrm>
          <a:prstGeom prst="rect">
            <a:avLst/>
          </a:prstGeom>
        </p:spPr>
        <p:txBody>
          <a:bodyPr vert="horz" lIns="93104" tIns="46552" rIns="93104" bIns="46552" rtlCol="0"/>
          <a:lstStyle>
            <a:lvl1pPr algn="r">
              <a:defRPr sz="1200"/>
            </a:lvl1pPr>
          </a:lstStyle>
          <a:p>
            <a:fld id="{97853E5F-CE67-483C-A264-F17AC70E9CA2}" type="datetimeFigureOut">
              <a:rPr lang="en-US"/>
              <a:t>9/14/2026</a:t>
            </a:fld>
            <a:endParaRPr dirty="0"/>
          </a:p>
        </p:txBody>
      </p:sp>
      <p:sp>
        <p:nvSpPr>
          <p:cNvPr id="4" name="Slide Image Placeholder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endParaRPr dirty="0"/>
          </a:p>
        </p:txBody>
      </p:sp>
      <p:sp>
        <p:nvSpPr>
          <p:cNvPr id="5" name="Notes Placeholder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a:defRPr sz="1200"/>
            </a:lvl1pPr>
          </a:lstStyle>
          <a:p>
            <a:endParaRPr dirty="0"/>
          </a:p>
        </p:txBody>
      </p:sp>
      <p:sp>
        <p:nvSpPr>
          <p:cNvPr id="7" name="Slide Number Placeholder 6"/>
          <p:cNvSpPr>
            <a:spLocks noGrp="1"/>
          </p:cNvSpPr>
          <p:nvPr>
            <p:ph type="sldNum" sz="quarter" idx="5"/>
          </p:nvPr>
        </p:nvSpPr>
        <p:spPr>
          <a:xfrm>
            <a:off x="3967341" y="8823935"/>
            <a:ext cx="3035088" cy="464503"/>
          </a:xfrm>
          <a:prstGeom prst="rect">
            <a:avLst/>
          </a:prstGeom>
        </p:spPr>
        <p:txBody>
          <a:bodyPr vert="horz" lIns="93104" tIns="46552" rIns="93104" bIns="46552"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0FFD0-729D-340C-54FB-0892448CC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D9413-A52E-A8C8-4D37-F8CCD6FDA1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2EC90B-608D-3FAD-37F7-17B3E3581A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B747C4-7B0E-E122-0968-58A38E9362DA}"/>
              </a:ext>
            </a:extLst>
          </p:cNvPr>
          <p:cNvSpPr>
            <a:spLocks noGrp="1"/>
          </p:cNvSpPr>
          <p:nvPr>
            <p:ph type="sldNum" sz="quarter" idx="5"/>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4197709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93A73-6317-4183-7CA8-82C89C6BC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EDA49-EA13-3E46-5EDF-8EF28FDA9F8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8A4B7C-EB59-BD44-4EBE-F3CEC038FC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D6D17-52A2-A136-BD52-166D478A97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BB98AFB-CB0D-4DFE-87B9-B4B0D0DE73CD}" type="slidenum">
              <a:rPr kumimoji="0" lang="en-US" sz="1200" b="0" i="0" u="none" strike="noStrike" kern="1200" cap="none" spc="0" normalizeH="0" baseline="0" noProof="0" smtClean="0">
                <a:ln>
                  <a:noFill/>
                </a:ln>
                <a:solidFill>
                  <a:prstClr val="black"/>
                </a:solidFill>
                <a:effectLst/>
                <a:uLnTx/>
                <a:uFillTx/>
                <a:latin typeface="Palatino Linotype" panose="020405020505050303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Palatino Linotype" panose="02040502050505030304"/>
              <a:ea typeface="+mn-ea"/>
              <a:cs typeface="+mn-cs"/>
            </a:endParaRPr>
          </a:p>
        </p:txBody>
      </p:sp>
    </p:spTree>
    <p:extLst>
      <p:ext uri="{BB962C8B-B14F-4D97-AF65-F5344CB8AC3E}">
        <p14:creationId xmlns:p14="http://schemas.microsoft.com/office/powerpoint/2010/main" val="3995057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E8D54-C606-B43C-BEF8-439E42D90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AAB665-A6AB-A066-4A6E-6D05051CBB5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BD8E8D3-5E23-12E8-9FA1-EDFF7D3829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DDD295-DE6E-B43F-22AE-1D7C838DDF61}"/>
              </a:ext>
            </a:extLst>
          </p:cNvPr>
          <p:cNvSpPr>
            <a:spLocks noGrp="1"/>
          </p:cNvSpPr>
          <p:nvPr>
            <p:ph type="sldNum" sz="quarter" idx="10"/>
          </p:nvPr>
        </p:nvSpPr>
        <p:spPr/>
        <p:txBody>
          <a:bodyPr/>
          <a:lstStyle/>
          <a:p>
            <a:fld id="{32DC0559-D619-4E56-BF6F-3712370C2150}" type="slidenum">
              <a:rPr lang="en-US" smtClean="0"/>
              <a:t>16</a:t>
            </a:fld>
            <a:endParaRPr lang="en-US" dirty="0"/>
          </a:p>
        </p:txBody>
      </p:sp>
    </p:spTree>
    <p:extLst>
      <p:ext uri="{BB962C8B-B14F-4D97-AF65-F5344CB8AC3E}">
        <p14:creationId xmlns:p14="http://schemas.microsoft.com/office/powerpoint/2010/main" val="4241873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22</a:t>
            </a:fld>
            <a:endParaRPr lang="en-US" dirty="0"/>
          </a:p>
        </p:txBody>
      </p:sp>
    </p:spTree>
    <p:extLst>
      <p:ext uri="{BB962C8B-B14F-4D97-AF65-F5344CB8AC3E}">
        <p14:creationId xmlns:p14="http://schemas.microsoft.com/office/powerpoint/2010/main" val="2533982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dirty="0"/>
              <a:t>11-Nov-2024</a:t>
            </a:r>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useBgFill="1">
        <p:nvSpPr>
          <p:cNvPr id="7" name="Rectangle 6">
            <a:extLst>
              <a:ext uri="{FF2B5EF4-FFF2-40B4-BE49-F238E27FC236}">
                <a16:creationId xmlns:a16="http://schemas.microsoft.com/office/drawing/2014/main" id="{6637F618-9E5D-DF9C-6E49-FBEC24466221}"/>
              </a:ext>
            </a:extLst>
          </p:cNvPr>
          <p:cNvSpPr/>
          <p:nvPr userDrawn="1"/>
        </p:nvSpPr>
        <p:spPr>
          <a:xfrm>
            <a:off x="1528364" y="1473244"/>
            <a:ext cx="9141619"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88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11-Nov-2024</a:t>
            </a:r>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
        <p:nvSpPr>
          <p:cNvPr id="7" name="Rectangle 6">
            <a:extLst>
              <a:ext uri="{FF2B5EF4-FFF2-40B4-BE49-F238E27FC236}">
                <a16:creationId xmlns:a16="http://schemas.microsoft.com/office/drawing/2014/main" id="{5D96F3C8-255E-B580-85E8-5E55DF5838F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Cross 7">
            <a:extLst>
              <a:ext uri="{FF2B5EF4-FFF2-40B4-BE49-F238E27FC236}">
                <a16:creationId xmlns:a16="http://schemas.microsoft.com/office/drawing/2014/main" id="{CEC00D1F-4A47-3A0A-2DD3-F48933D2ABEF}"/>
              </a:ext>
            </a:extLst>
          </p:cNvPr>
          <p:cNvSpPr/>
          <p:nvPr userDrawn="1"/>
        </p:nvSpPr>
        <p:spPr>
          <a:xfrm>
            <a:off x="8151812" y="567055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9" name="Cross 8">
            <a:extLst>
              <a:ext uri="{FF2B5EF4-FFF2-40B4-BE49-F238E27FC236}">
                <a16:creationId xmlns:a16="http://schemas.microsoft.com/office/drawing/2014/main" id="{A6FEC01B-20AE-8146-3A4C-367D01A1DA07}"/>
              </a:ext>
            </a:extLst>
          </p:cNvPr>
          <p:cNvSpPr/>
          <p:nvPr userDrawn="1"/>
        </p:nvSpPr>
        <p:spPr>
          <a:xfrm>
            <a:off x="7351712" y="44196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0" name="Freeform: Shape 9">
            <a:extLst>
              <a:ext uri="{FF2B5EF4-FFF2-40B4-BE49-F238E27FC236}">
                <a16:creationId xmlns:a16="http://schemas.microsoft.com/office/drawing/2014/main" id="{25C164F6-F19B-A407-490B-49223ECAA26A}"/>
              </a:ext>
            </a:extLst>
          </p:cNvPr>
          <p:cNvSpPr/>
          <p:nvPr userDrawn="1"/>
        </p:nvSpPr>
        <p:spPr>
          <a:xfrm>
            <a:off x="8609012" y="-21999"/>
            <a:ext cx="3579812" cy="6901998"/>
          </a:xfrm>
          <a:custGeom>
            <a:avLst/>
            <a:gdLst>
              <a:gd name="connsiteX0" fmla="*/ 3450999 w 3579812"/>
              <a:gd name="connsiteY0" fmla="*/ 0 h 6901998"/>
              <a:gd name="connsiteX1" fmla="*/ 3579812 w 3579812"/>
              <a:gd name="connsiteY1" fmla="*/ 3257 h 6901998"/>
              <a:gd name="connsiteX2" fmla="*/ 3579812 w 3579812"/>
              <a:gd name="connsiteY2" fmla="*/ 6898741 h 6901998"/>
              <a:gd name="connsiteX3" fmla="*/ 3450999 w 3579812"/>
              <a:gd name="connsiteY3" fmla="*/ 6901998 h 6901998"/>
              <a:gd name="connsiteX4" fmla="*/ 0 w 3579812"/>
              <a:gd name="connsiteY4" fmla="*/ 3450999 h 6901998"/>
              <a:gd name="connsiteX5" fmla="*/ 3450999 w 3579812"/>
              <a:gd name="connsiteY5" fmla="*/ 0 h 690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9812" h="6901998">
                <a:moveTo>
                  <a:pt x="3450999" y="0"/>
                </a:moveTo>
                <a:lnTo>
                  <a:pt x="3579812" y="3257"/>
                </a:lnTo>
                <a:lnTo>
                  <a:pt x="3579812" y="6898741"/>
                </a:lnTo>
                <a:lnTo>
                  <a:pt x="3450999" y="6901998"/>
                </a:lnTo>
                <a:cubicBezTo>
                  <a:pt x="1545065" y="6901998"/>
                  <a:pt x="0" y="5356933"/>
                  <a:pt x="0" y="3450999"/>
                </a:cubicBezTo>
                <a:cubicBezTo>
                  <a:pt x="0" y="1545065"/>
                  <a:pt x="1545065" y="0"/>
                  <a:pt x="3450999" y="0"/>
                </a:cubicBez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388692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US" dirty="0"/>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11-Nov-2024</a:t>
            </a:r>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354590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11-Nov-2024</a:t>
            </a:r>
          </a:p>
        </p:txBody>
      </p:sp>
      <p:sp>
        <p:nvSpPr>
          <p:cNvPr id="6" name="Footer Placeholder 5"/>
          <p:cNvSpPr>
            <a:spLocks noGrp="1"/>
          </p:cNvSpPr>
          <p:nvPr>
            <p:ph type="ftr" sz="quarter" idx="11"/>
          </p:nvPr>
        </p:nvSpPr>
        <p:spPr/>
        <p:txBody>
          <a:bodyPr/>
          <a:lstStyle/>
          <a:p>
            <a:r>
              <a:rPr lang="en-US" dirty="0"/>
              <a:t>Presentation Title</a:t>
            </a:r>
          </a:p>
        </p:txBody>
      </p:sp>
      <p:sp>
        <p:nvSpPr>
          <p:cNvPr id="7" name="Slide Number Placeholder 6"/>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01798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11-Nov-2024</a:t>
            </a:r>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297657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dirty="0"/>
              <a:t>11-Nov-2024</a:t>
            </a:r>
          </a:p>
        </p:txBody>
      </p:sp>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896576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11-Nov-2024</a:t>
            </a:r>
          </a:p>
        </p:txBody>
      </p:sp>
      <p:sp>
        <p:nvSpPr>
          <p:cNvPr id="3" name="Footer Placeholder 2"/>
          <p:cNvSpPr>
            <a:spLocks noGrp="1"/>
          </p:cNvSpPr>
          <p:nvPr>
            <p:ph type="ftr" sz="quarter" idx="11"/>
          </p:nvPr>
        </p:nvSpPr>
        <p:spPr/>
        <p:txBody>
          <a:bodyPr/>
          <a:lstStyle/>
          <a:p>
            <a:r>
              <a:rPr lang="en-US" dirty="0"/>
              <a:t>Presentation Title</a:t>
            </a:r>
          </a:p>
        </p:txBody>
      </p:sp>
      <p:sp>
        <p:nvSpPr>
          <p:cNvPr id="4" name="Slide Number Placeholder 3"/>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3957997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11-Nov-2024</a:t>
            </a:r>
          </a:p>
        </p:txBody>
      </p:sp>
      <p:sp>
        <p:nvSpPr>
          <p:cNvPr id="6" name="Footer Placeholder 5"/>
          <p:cNvSpPr>
            <a:spLocks noGrp="1"/>
          </p:cNvSpPr>
          <p:nvPr>
            <p:ph type="ftr" sz="quarter" idx="11"/>
          </p:nvPr>
        </p:nvSpPr>
        <p:spPr/>
        <p:txBody>
          <a:bodyPr/>
          <a:lstStyle/>
          <a:p>
            <a:r>
              <a:rPr lang="en-US" dirty="0"/>
              <a:t>Presentation Title</a:t>
            </a:r>
          </a:p>
        </p:txBody>
      </p:sp>
      <p:sp>
        <p:nvSpPr>
          <p:cNvPr id="7" name="Slide Number Placeholder 6"/>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3218369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dirty="0"/>
              <a:t>Click icon to add picture</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11-Nov-2024</a:t>
            </a:r>
          </a:p>
        </p:txBody>
      </p:sp>
      <p:sp>
        <p:nvSpPr>
          <p:cNvPr id="6" name="Footer Placeholder 5"/>
          <p:cNvSpPr>
            <a:spLocks noGrp="1"/>
          </p:cNvSpPr>
          <p:nvPr>
            <p:ph type="ftr" sz="quarter" idx="11"/>
          </p:nvPr>
        </p:nvSpPr>
        <p:spPr/>
        <p:txBody>
          <a:bodyPr/>
          <a:lstStyle/>
          <a:p>
            <a:r>
              <a:rPr lang="en-US" dirty="0"/>
              <a:t>Presentation Title</a:t>
            </a:r>
          </a:p>
        </p:txBody>
      </p:sp>
      <p:sp>
        <p:nvSpPr>
          <p:cNvPr id="7" name="Slide Number Placeholder 6"/>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966877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11-Nov-2024</a:t>
            </a:r>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25390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11-Nov-2024</a:t>
            </a:r>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50565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
    <p:bg>
      <p:bgPr>
        <a:gradFill>
          <a:gsLst>
            <a:gs pos="0">
              <a:schemeClr val="accent2">
                <a:lumMod val="110000"/>
                <a:satMod val="105000"/>
                <a:tint val="67000"/>
                <a:alpha val="0"/>
              </a:schemeClr>
            </a:gs>
            <a:gs pos="100000">
              <a:schemeClr val="bg2"/>
            </a:gs>
          </a:gsLst>
          <a:lin ang="5400000" scaled="0"/>
        </a:gradFill>
        <a:effectLst/>
      </p:bgPr>
    </p:bg>
    <p:spTree>
      <p:nvGrpSpPr>
        <p:cNvPr id="1" name=""/>
        <p:cNvGrpSpPr/>
        <p:nvPr/>
      </p:nvGrpSpPr>
      <p:grpSpPr>
        <a:xfrm>
          <a:off x="0" y="0"/>
          <a:ext cx="0" cy="0"/>
          <a:chOff x="0" y="0"/>
          <a:chExt cx="0" cy="0"/>
        </a:xfrm>
      </p:grpSpPr>
      <p:pic>
        <p:nvPicPr>
          <p:cNvPr id="8" name="Picture 7" descr="A white circles on a black background&#10;&#10;Description automatically generated">
            <a:extLst>
              <a:ext uri="{FF2B5EF4-FFF2-40B4-BE49-F238E27FC236}">
                <a16:creationId xmlns:a16="http://schemas.microsoft.com/office/drawing/2014/main" id="{05185B01-840C-72E0-FF30-8EE18CFC550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1504" r="4105" b="14441"/>
          <a:stretch/>
        </p:blipFill>
        <p:spPr>
          <a:xfrm>
            <a:off x="3275012" y="0"/>
            <a:ext cx="8913812" cy="6867457"/>
          </a:xfrm>
          <a:prstGeom prst="rect">
            <a:avLst/>
          </a:prstGeom>
        </p:spPr>
      </p:pic>
      <p:sp>
        <p:nvSpPr>
          <p:cNvPr id="2" name="Title 1"/>
          <p:cNvSpPr>
            <a:spLocks noGrp="1"/>
          </p:cNvSpPr>
          <p:nvPr>
            <p:ph type="title"/>
          </p:nvPr>
        </p:nvSpPr>
        <p:spPr>
          <a:xfrm>
            <a:off x="684212" y="1295400"/>
            <a:ext cx="10287000" cy="3886200"/>
          </a:xfrm>
        </p:spPr>
        <p:txBody>
          <a:bodyPr anchor="b">
            <a:normAutofit/>
          </a:bodyPr>
          <a:lstStyle>
            <a:lvl1pPr marL="0" indent="0" algn="l">
              <a:lnSpc>
                <a:spcPct val="100000"/>
              </a:lnSpc>
              <a:defRPr sz="6600"/>
            </a:lvl1pPr>
          </a:lstStyle>
          <a:p>
            <a:r>
              <a:rPr lang="en-US"/>
              <a:t>Click to edit Master title style</a:t>
            </a:r>
            <a:endParaRPr dirty="0"/>
          </a:p>
        </p:txBody>
      </p:sp>
      <p:sp>
        <p:nvSpPr>
          <p:cNvPr id="10" name="Text Placeholder 9">
            <a:extLst>
              <a:ext uri="{FF2B5EF4-FFF2-40B4-BE49-F238E27FC236}">
                <a16:creationId xmlns:a16="http://schemas.microsoft.com/office/drawing/2014/main" id="{695FDDB8-B25B-0452-0EE6-99D1F02803F7}"/>
              </a:ext>
            </a:extLst>
          </p:cNvPr>
          <p:cNvSpPr>
            <a:spLocks noGrp="1"/>
          </p:cNvSpPr>
          <p:nvPr>
            <p:ph type="body" sz="quarter" idx="10"/>
          </p:nvPr>
        </p:nvSpPr>
        <p:spPr>
          <a:xfrm>
            <a:off x="684212" y="5600700"/>
            <a:ext cx="10287000" cy="533400"/>
          </a:xfrm>
        </p:spPr>
        <p:txBody>
          <a:bodyPr anchor="t">
            <a:normAutofit/>
          </a:bodyPr>
          <a:lstStyle>
            <a:lvl1pPr marL="45720" indent="0" algn="l">
              <a:buNone/>
              <a:defRPr sz="2400"/>
            </a:lvl1pPr>
          </a:lstStyle>
          <a:p>
            <a:pPr lvl="0"/>
            <a:r>
              <a:rPr lang="en-US"/>
              <a:t>Click to edit Master text styles</a:t>
            </a:r>
          </a:p>
        </p:txBody>
      </p:sp>
      <p:sp>
        <p:nvSpPr>
          <p:cNvPr id="3" name="Cross 2">
            <a:extLst>
              <a:ext uri="{FF2B5EF4-FFF2-40B4-BE49-F238E27FC236}">
                <a16:creationId xmlns:a16="http://schemas.microsoft.com/office/drawing/2014/main" id="{29F0C076-A364-A8D3-F322-AC2A18341617}"/>
              </a:ext>
            </a:extLst>
          </p:cNvPr>
          <p:cNvSpPr/>
          <p:nvPr userDrawn="1"/>
        </p:nvSpPr>
        <p:spPr>
          <a:xfrm>
            <a:off x="10975566" y="4987103"/>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Cross 3">
            <a:extLst>
              <a:ext uri="{FF2B5EF4-FFF2-40B4-BE49-F238E27FC236}">
                <a16:creationId xmlns:a16="http://schemas.microsoft.com/office/drawing/2014/main" id="{921F5FF9-DFA3-CF00-B31A-21C261392B15}"/>
              </a:ext>
            </a:extLst>
          </p:cNvPr>
          <p:cNvSpPr/>
          <p:nvPr userDrawn="1"/>
        </p:nvSpPr>
        <p:spPr>
          <a:xfrm>
            <a:off x="10118724" y="3581400"/>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371129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7777CD-9A1F-DEEA-2595-9E892C952556}"/>
              </a:ext>
            </a:extLst>
          </p:cNvPr>
          <p:cNvSpPr/>
          <p:nvPr userDrawn="1"/>
        </p:nvSpPr>
        <p:spPr>
          <a:xfrm>
            <a:off x="-1" y="0"/>
            <a:ext cx="12188825" cy="6858000"/>
          </a:xfrm>
          <a:prstGeom prst="rect">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DF4D3028-A414-148B-F10C-466ED585BCD9}"/>
              </a:ext>
            </a:extLst>
          </p:cNvPr>
          <p:cNvSpPr/>
          <p:nvPr userDrawn="1"/>
        </p:nvSpPr>
        <p:spPr>
          <a:xfrm>
            <a:off x="-1" y="1586"/>
            <a:ext cx="3428208" cy="6856414"/>
          </a:xfrm>
          <a:custGeom>
            <a:avLst/>
            <a:gdLst>
              <a:gd name="connsiteX0" fmla="*/ 1 w 3428208"/>
              <a:gd name="connsiteY0" fmla="*/ 0 h 6856414"/>
              <a:gd name="connsiteX1" fmla="*/ 3428208 w 3428208"/>
              <a:gd name="connsiteY1" fmla="*/ 3428207 h 6856414"/>
              <a:gd name="connsiteX2" fmla="*/ 1 w 3428208"/>
              <a:gd name="connsiteY2" fmla="*/ 6856414 h 6856414"/>
              <a:gd name="connsiteX3" fmla="*/ 0 w 3428208"/>
              <a:gd name="connsiteY3" fmla="*/ 6856414 h 6856414"/>
              <a:gd name="connsiteX4" fmla="*/ 0 w 3428208"/>
              <a:gd name="connsiteY4" fmla="*/ 0 h 6856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208" h="6856414">
                <a:moveTo>
                  <a:pt x="1" y="0"/>
                </a:moveTo>
                <a:cubicBezTo>
                  <a:pt x="1893347" y="0"/>
                  <a:pt x="3428208" y="1534861"/>
                  <a:pt x="3428208" y="3428207"/>
                </a:cubicBezTo>
                <a:cubicBezTo>
                  <a:pt x="3428208" y="5321553"/>
                  <a:pt x="1893347" y="6856414"/>
                  <a:pt x="1" y="6856414"/>
                </a:cubicBezTo>
                <a:lnTo>
                  <a:pt x="0" y="6856414"/>
                </a:lnTo>
                <a:lnTo>
                  <a:pt x="0" y="0"/>
                </a:lnTo>
                <a:close/>
              </a:path>
            </a:pathLst>
          </a:custGeom>
          <a:gradFill>
            <a:gsLst>
              <a:gs pos="0">
                <a:schemeClr val="bg1"/>
              </a:gs>
              <a:gs pos="100000">
                <a:schemeClr val="bg1">
                  <a:alpha val="0"/>
                </a:schemeClr>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
        <p:nvSpPr>
          <p:cNvPr id="9" name="Title 1">
            <a:extLst>
              <a:ext uri="{FF2B5EF4-FFF2-40B4-BE49-F238E27FC236}">
                <a16:creationId xmlns:a16="http://schemas.microsoft.com/office/drawing/2014/main" id="{0EB111F7-2027-1E41-1C02-BA5AA37EA221}"/>
              </a:ext>
            </a:extLst>
          </p:cNvPr>
          <p:cNvSpPr>
            <a:spLocks noGrp="1"/>
          </p:cNvSpPr>
          <p:nvPr>
            <p:ph type="title"/>
          </p:nvPr>
        </p:nvSpPr>
        <p:spPr>
          <a:xfrm>
            <a:off x="989012" y="723900"/>
            <a:ext cx="4114800" cy="5295900"/>
          </a:xfrm>
        </p:spPr>
        <p:txBody>
          <a:bodyPr anchor="ctr">
            <a:normAutofit/>
          </a:bodyPr>
          <a:lstStyle>
            <a:lvl1pPr algn="r">
              <a:lnSpc>
                <a:spcPct val="100000"/>
              </a:lnSpc>
              <a:defRPr sz="48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Content Placeholder 2"/>
          <p:cNvSpPr>
            <a:spLocks noGrp="1"/>
          </p:cNvSpPr>
          <p:nvPr>
            <p:ph idx="1"/>
          </p:nvPr>
        </p:nvSpPr>
        <p:spPr>
          <a:xfrm>
            <a:off x="6932612" y="1981200"/>
            <a:ext cx="4114800" cy="2854781"/>
          </a:xfrm>
        </p:spPr>
        <p:txBody>
          <a:bodyPr anchor="ctr"/>
          <a:lstStyle>
            <a:lvl1pPr marL="45720" indent="0">
              <a:buNone/>
              <a:defRPr>
                <a:solidFill>
                  <a:schemeClr val="tx1">
                    <a:lumMod val="85000"/>
                    <a:lumOff val="15000"/>
                  </a:schemeClr>
                </a:solidFill>
              </a:defRPr>
            </a:lvl1pPr>
            <a:lvl2pPr marL="365760" indent="0">
              <a:buNone/>
              <a:defRPr>
                <a:solidFill>
                  <a:schemeClr val="tx1">
                    <a:lumMod val="85000"/>
                    <a:lumOff val="15000"/>
                  </a:schemeClr>
                </a:solidFill>
              </a:defRPr>
            </a:lvl2pPr>
            <a:lvl3pPr marL="594360" indent="0">
              <a:buNone/>
              <a:defRPr>
                <a:solidFill>
                  <a:schemeClr val="tx1">
                    <a:lumMod val="85000"/>
                    <a:lumOff val="15000"/>
                  </a:schemeClr>
                </a:solidFill>
              </a:defRPr>
            </a:lvl3pPr>
            <a:lvl4pPr marL="777240" indent="0">
              <a:buNone/>
              <a:defRPr>
                <a:solidFill>
                  <a:schemeClr val="tx1">
                    <a:lumMod val="85000"/>
                    <a:lumOff val="15000"/>
                  </a:schemeClr>
                </a:solidFill>
              </a:defRPr>
            </a:lvl4pPr>
            <a:lvl5pPr marL="960120" indent="0">
              <a:buNone/>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ross 13">
            <a:extLst>
              <a:ext uri="{FF2B5EF4-FFF2-40B4-BE49-F238E27FC236}">
                <a16:creationId xmlns:a16="http://schemas.microsoft.com/office/drawing/2014/main" id="{02A1E7CF-4DB4-D31C-D6AA-D368DA17CD5F}"/>
              </a:ext>
            </a:extLst>
          </p:cNvPr>
          <p:cNvSpPr/>
          <p:nvPr userDrawn="1"/>
        </p:nvSpPr>
        <p:spPr>
          <a:xfrm>
            <a:off x="4837509" y="914400"/>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5" name="Cross 14">
            <a:extLst>
              <a:ext uri="{FF2B5EF4-FFF2-40B4-BE49-F238E27FC236}">
                <a16:creationId xmlns:a16="http://schemas.microsoft.com/office/drawing/2014/main" id="{E47E8503-C2AB-07F1-FD1F-A529E414E168}"/>
              </a:ext>
            </a:extLst>
          </p:cNvPr>
          <p:cNvSpPr/>
          <p:nvPr userDrawn="1"/>
        </p:nvSpPr>
        <p:spPr>
          <a:xfrm>
            <a:off x="3085307" y="5695950"/>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2" name="Left Brace 1">
            <a:extLst>
              <a:ext uri="{FF2B5EF4-FFF2-40B4-BE49-F238E27FC236}">
                <a16:creationId xmlns:a16="http://schemas.microsoft.com/office/drawing/2014/main" id="{8020F553-E264-0059-F1EB-47039048DC67}"/>
              </a:ext>
            </a:extLst>
          </p:cNvPr>
          <p:cNvSpPr/>
          <p:nvPr userDrawn="1"/>
        </p:nvSpPr>
        <p:spPr>
          <a:xfrm>
            <a:off x="5561012" y="2022021"/>
            <a:ext cx="838200" cy="2813960"/>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895256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6044" y="0"/>
            <a:ext cx="4461334"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r>
              <a:rPr lang="en-US" dirty="0"/>
              <a:t>Presentation Title</a:t>
            </a:r>
          </a:p>
        </p:txBody>
      </p:sp>
      <p:sp>
        <p:nvSpPr>
          <p:cNvPr id="8" name="Date Placeholder 3">
            <a:extLst>
              <a:ext uri="{FF2B5EF4-FFF2-40B4-BE49-F238E27FC236}">
                <a16:creationId xmlns:a16="http://schemas.microsoft.com/office/drawing/2014/main" id="{157FA249-0BE5-21BF-D816-85FBE6C4BD10}"/>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r>
              <a:rPr lang="en-US" dirty="0"/>
              <a:t>11-Nov-2024</a:t>
            </a:r>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3811" y="2743200"/>
            <a:ext cx="1013460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83789399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2" y="10798"/>
            <a:ext cx="12188828" cy="1818001"/>
          </a:xfrm>
          <a:prstGeom prst="rect">
            <a:avLst/>
          </a:prstGeom>
          <a:gradFill>
            <a:gsLst>
              <a:gs pos="8000">
                <a:schemeClr val="accent2">
                  <a:lumMod val="40000"/>
                  <a:lumOff val="60000"/>
                </a:schemeClr>
              </a:gs>
              <a:gs pos="72000">
                <a:schemeClr val="accent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446212" y="429770"/>
            <a:ext cx="10238613"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tx1"/>
                </a:solidFill>
              </a:defRPr>
            </a:lvl1pPr>
          </a:lstStyle>
          <a:p>
            <a:r>
              <a:rPr lang="en-US" dirty="0"/>
              <a:t>5-Jun-2024</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459" y="2865439"/>
            <a:ext cx="10238293" cy="2708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0722" y="-1738628"/>
            <a:ext cx="3118759" cy="4638723"/>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lvl1pPr>
              <a:defRPr>
                <a:solidFill>
                  <a:schemeClr val="tx1"/>
                </a:solidFill>
              </a:defRPr>
            </a:lvl1pPr>
          </a:lstStyle>
          <a:p>
            <a:fld id="{C01389E6-C847-4AD0-B56D-D205B2EAB1EE}" type="slidenum">
              <a:rPr lang="en-US" smtClean="0"/>
              <a:pPr/>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59760" y="0"/>
            <a:ext cx="8113187"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Tree>
    <p:extLst>
      <p:ext uri="{BB962C8B-B14F-4D97-AF65-F5344CB8AC3E}">
        <p14:creationId xmlns:p14="http://schemas.microsoft.com/office/powerpoint/2010/main" val="2114417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ing with Phone image">
    <p:bg>
      <p:bgRef idx="1001">
        <a:schemeClr val="bg1"/>
      </p:bgRef>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5C0889D-74A2-974C-BB02-FA1F7BE369E2}"/>
              </a:ext>
            </a:extLst>
          </p:cNvPr>
          <p:cNvSpPr/>
          <p:nvPr userDrawn="1"/>
        </p:nvSpPr>
        <p:spPr>
          <a:xfrm>
            <a:off x="6704012" y="1148418"/>
            <a:ext cx="4561165" cy="4561165"/>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8" name="Graphic 7">
            <a:extLst>
              <a:ext uri="{FF2B5EF4-FFF2-40B4-BE49-F238E27FC236}">
                <a16:creationId xmlns:a16="http://schemas.microsoft.com/office/drawing/2014/main" id="{2DAE856D-3749-4D3B-9F33-A46528589F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432079" y="598170"/>
            <a:ext cx="3096221" cy="5661660"/>
          </a:xfrm>
          <a:prstGeom prst="rect">
            <a:avLst/>
          </a:prstGeom>
        </p:spPr>
      </p:pic>
      <p:sp>
        <p:nvSpPr>
          <p:cNvPr id="9" name="Cross 8">
            <a:extLst>
              <a:ext uri="{FF2B5EF4-FFF2-40B4-BE49-F238E27FC236}">
                <a16:creationId xmlns:a16="http://schemas.microsoft.com/office/drawing/2014/main" id="{7A96460A-640C-6025-AAB5-344AB2A405D1}"/>
              </a:ext>
            </a:extLst>
          </p:cNvPr>
          <p:cNvSpPr/>
          <p:nvPr userDrawn="1"/>
        </p:nvSpPr>
        <p:spPr>
          <a:xfrm>
            <a:off x="10818812" y="5353077"/>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1" name="Cross 10">
            <a:extLst>
              <a:ext uri="{FF2B5EF4-FFF2-40B4-BE49-F238E27FC236}">
                <a16:creationId xmlns:a16="http://schemas.microsoft.com/office/drawing/2014/main" id="{471314FF-EA0B-8DDE-B558-885A876FB0D5}"/>
              </a:ext>
            </a:extLst>
          </p:cNvPr>
          <p:cNvSpPr/>
          <p:nvPr userDrawn="1"/>
        </p:nvSpPr>
        <p:spPr>
          <a:xfrm>
            <a:off x="6335910" y="805517"/>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2" name="Title 1">
            <a:extLst>
              <a:ext uri="{FF2B5EF4-FFF2-40B4-BE49-F238E27FC236}">
                <a16:creationId xmlns:a16="http://schemas.microsoft.com/office/drawing/2014/main" id="{E894761B-B29B-1C47-FAE9-6E0FA1543EC6}"/>
              </a:ext>
            </a:extLst>
          </p:cNvPr>
          <p:cNvSpPr>
            <a:spLocks noGrp="1"/>
          </p:cNvSpPr>
          <p:nvPr>
            <p:ph type="title"/>
          </p:nvPr>
        </p:nvSpPr>
        <p:spPr>
          <a:xfrm>
            <a:off x="608012" y="685800"/>
            <a:ext cx="6372818" cy="4038600"/>
          </a:xfrm>
        </p:spPr>
        <p:txBody>
          <a:bodyPr anchor="b">
            <a:normAutofit/>
          </a:bodyPr>
          <a:lstStyle>
            <a:lvl1pPr marL="0" indent="0" algn="l">
              <a:lnSpc>
                <a:spcPct val="100000"/>
              </a:lnSpc>
              <a:defRPr sz="4800"/>
            </a:lvl1pPr>
          </a:lstStyle>
          <a:p>
            <a:r>
              <a:rPr lang="en-US"/>
              <a:t>Click to edit Master title style</a:t>
            </a:r>
            <a:endParaRPr dirty="0"/>
          </a:p>
        </p:txBody>
      </p:sp>
      <p:sp>
        <p:nvSpPr>
          <p:cNvPr id="5" name="Text Placeholder 9">
            <a:extLst>
              <a:ext uri="{FF2B5EF4-FFF2-40B4-BE49-F238E27FC236}">
                <a16:creationId xmlns:a16="http://schemas.microsoft.com/office/drawing/2014/main" id="{EEFF6782-6ABD-DEB0-6FD1-1263A5469A24}"/>
              </a:ext>
            </a:extLst>
          </p:cNvPr>
          <p:cNvSpPr>
            <a:spLocks noGrp="1"/>
          </p:cNvSpPr>
          <p:nvPr>
            <p:ph type="body" sz="quarter" idx="10"/>
          </p:nvPr>
        </p:nvSpPr>
        <p:spPr>
          <a:xfrm>
            <a:off x="608012" y="4876800"/>
            <a:ext cx="6372817" cy="1104898"/>
          </a:xfrm>
        </p:spPr>
        <p:txBody>
          <a:bodyPr anchor="t">
            <a:normAutofit/>
          </a:bodyPr>
          <a:lstStyle>
            <a:lvl1pPr marL="45720" indent="0" algn="l">
              <a:buNone/>
              <a:defRPr sz="2000"/>
            </a:lvl1pPr>
          </a:lstStyle>
          <a:p>
            <a:pPr lvl="0"/>
            <a:r>
              <a:rPr lang="en-US"/>
              <a:t>Click to edit Master text styles</a:t>
            </a:r>
          </a:p>
        </p:txBody>
      </p:sp>
      <p:sp>
        <p:nvSpPr>
          <p:cNvPr id="16" name="Picture Placeholder 15">
            <a:extLst>
              <a:ext uri="{FF2B5EF4-FFF2-40B4-BE49-F238E27FC236}">
                <a16:creationId xmlns:a16="http://schemas.microsoft.com/office/drawing/2014/main" id="{5BA3F629-2405-DC90-C212-6F3D52B95D9B}"/>
              </a:ext>
            </a:extLst>
          </p:cNvPr>
          <p:cNvSpPr>
            <a:spLocks noGrp="1"/>
          </p:cNvSpPr>
          <p:nvPr>
            <p:ph type="pic" sz="quarter" idx="15"/>
          </p:nvPr>
        </p:nvSpPr>
        <p:spPr>
          <a:xfrm>
            <a:off x="7765046" y="883471"/>
            <a:ext cx="2439096" cy="5091059"/>
          </a:xfrm>
          <a:custGeom>
            <a:avLst/>
            <a:gdLst>
              <a:gd name="connsiteX0" fmla="*/ 340815 w 2439096"/>
              <a:gd name="connsiteY0" fmla="*/ 0 h 5091059"/>
              <a:gd name="connsiteX1" fmla="*/ 2098281 w 2439096"/>
              <a:gd name="connsiteY1" fmla="*/ 0 h 5091059"/>
              <a:gd name="connsiteX2" fmla="*/ 2439096 w 2439096"/>
              <a:gd name="connsiteY2" fmla="*/ 340815 h 5091059"/>
              <a:gd name="connsiteX3" fmla="*/ 2439096 w 2439096"/>
              <a:gd name="connsiteY3" fmla="*/ 495300 h 5091059"/>
              <a:gd name="connsiteX4" fmla="*/ 2439096 w 2439096"/>
              <a:gd name="connsiteY4" fmla="*/ 4750244 h 5091059"/>
              <a:gd name="connsiteX5" fmla="*/ 2098281 w 2439096"/>
              <a:gd name="connsiteY5" fmla="*/ 5091059 h 5091059"/>
              <a:gd name="connsiteX6" fmla="*/ 340815 w 2439096"/>
              <a:gd name="connsiteY6" fmla="*/ 5091059 h 5091059"/>
              <a:gd name="connsiteX7" fmla="*/ 0 w 2439096"/>
              <a:gd name="connsiteY7" fmla="*/ 4750244 h 5091059"/>
              <a:gd name="connsiteX8" fmla="*/ 0 w 2439096"/>
              <a:gd name="connsiteY8" fmla="*/ 495300 h 5091059"/>
              <a:gd name="connsiteX9" fmla="*/ 0 w 2439096"/>
              <a:gd name="connsiteY9" fmla="*/ 340815 h 5091059"/>
              <a:gd name="connsiteX10" fmla="*/ 340815 w 2439096"/>
              <a:gd name="connsiteY10" fmla="*/ 0 h 5091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9096" h="5091059">
                <a:moveTo>
                  <a:pt x="340815" y="0"/>
                </a:moveTo>
                <a:lnTo>
                  <a:pt x="2098281" y="0"/>
                </a:lnTo>
                <a:cubicBezTo>
                  <a:pt x="2286508" y="0"/>
                  <a:pt x="2439096" y="152588"/>
                  <a:pt x="2439096" y="340815"/>
                </a:cubicBezTo>
                <a:lnTo>
                  <a:pt x="2439096" y="495300"/>
                </a:lnTo>
                <a:lnTo>
                  <a:pt x="2439096" y="4750244"/>
                </a:lnTo>
                <a:cubicBezTo>
                  <a:pt x="2439096" y="4938471"/>
                  <a:pt x="2286508" y="5091059"/>
                  <a:pt x="2098281" y="5091059"/>
                </a:cubicBezTo>
                <a:lnTo>
                  <a:pt x="340815" y="5091059"/>
                </a:lnTo>
                <a:cubicBezTo>
                  <a:pt x="152588" y="5091059"/>
                  <a:pt x="0" y="4938471"/>
                  <a:pt x="0" y="4750244"/>
                </a:cubicBezTo>
                <a:lnTo>
                  <a:pt x="0" y="495300"/>
                </a:lnTo>
                <a:lnTo>
                  <a:pt x="0" y="340815"/>
                </a:lnTo>
                <a:cubicBezTo>
                  <a:pt x="0" y="152588"/>
                  <a:pt x="152588" y="0"/>
                  <a:pt x="340815" y="0"/>
                </a:cubicBezTo>
                <a:close/>
              </a:path>
            </a:pathLst>
          </a:custGeom>
        </p:spPr>
        <p:txBody>
          <a:bodyPr wrap="square">
            <a:noAutofit/>
          </a:bodyPr>
          <a:lstStyle>
            <a:lvl1pPr marL="45720" indent="0">
              <a:buNone/>
              <a:defRPr>
                <a:solidFill>
                  <a:schemeClr val="bg1"/>
                </a:solidFill>
              </a:defRPr>
            </a:lvl1pPr>
          </a:lstStyle>
          <a:p>
            <a:r>
              <a:rPr lang="en-US" dirty="0"/>
              <a:t>Click icon to add picture</a:t>
            </a:r>
          </a:p>
        </p:txBody>
      </p:sp>
    </p:spTree>
    <p:extLst>
      <p:ext uri="{BB962C8B-B14F-4D97-AF65-F5344CB8AC3E}">
        <p14:creationId xmlns:p14="http://schemas.microsoft.com/office/powerpoint/2010/main" val="1850473738"/>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title ">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C3968AF-EB74-3889-A3BA-E759CFD47B12}"/>
              </a:ext>
            </a:extLst>
          </p:cNvPr>
          <p:cNvSpPr/>
          <p:nvPr userDrawn="1"/>
        </p:nvSpPr>
        <p:spPr>
          <a:xfrm>
            <a:off x="3275012" y="609600"/>
            <a:ext cx="5638800" cy="5638800"/>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Left Brace 7">
            <a:extLst>
              <a:ext uri="{FF2B5EF4-FFF2-40B4-BE49-F238E27FC236}">
                <a16:creationId xmlns:a16="http://schemas.microsoft.com/office/drawing/2014/main" id="{6A409372-199C-2F3B-65CD-ADC2E45B43B7}"/>
              </a:ext>
            </a:extLst>
          </p:cNvPr>
          <p:cNvSpPr/>
          <p:nvPr userDrawn="1"/>
        </p:nvSpPr>
        <p:spPr>
          <a:xfrm>
            <a:off x="5561012" y="2022021"/>
            <a:ext cx="838200" cy="2813960"/>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itle 1">
            <a:extLst>
              <a:ext uri="{FF2B5EF4-FFF2-40B4-BE49-F238E27FC236}">
                <a16:creationId xmlns:a16="http://schemas.microsoft.com/office/drawing/2014/main" id="{266838CB-A9BC-715A-18FE-06CCE4A9CAFC}"/>
              </a:ext>
            </a:extLst>
          </p:cNvPr>
          <p:cNvSpPr>
            <a:spLocks noGrp="1"/>
          </p:cNvSpPr>
          <p:nvPr>
            <p:ph type="title"/>
          </p:nvPr>
        </p:nvSpPr>
        <p:spPr>
          <a:xfrm>
            <a:off x="531812" y="495300"/>
            <a:ext cx="4572000" cy="5867400"/>
          </a:xfrm>
        </p:spPr>
        <p:txBody>
          <a:bodyPr anchor="ctr">
            <a:normAutofit/>
          </a:bodyPr>
          <a:lstStyle>
            <a:lvl1pPr marL="0" indent="0" algn="r">
              <a:lnSpc>
                <a:spcPct val="110000"/>
              </a:lnSpc>
              <a:defRPr sz="4800"/>
            </a:lvl1pPr>
          </a:lstStyle>
          <a:p>
            <a:r>
              <a:rPr lang="en-US"/>
              <a:t>Click to edit Master title style</a:t>
            </a:r>
            <a:endParaRPr dirty="0"/>
          </a:p>
        </p:txBody>
      </p:sp>
      <p:sp>
        <p:nvSpPr>
          <p:cNvPr id="3" name="Text Placeholder 10">
            <a:extLst>
              <a:ext uri="{FF2B5EF4-FFF2-40B4-BE49-F238E27FC236}">
                <a16:creationId xmlns:a16="http://schemas.microsoft.com/office/drawing/2014/main" id="{454B8043-D1DD-E2EA-772B-D8D38CD37D14}"/>
              </a:ext>
            </a:extLst>
          </p:cNvPr>
          <p:cNvSpPr>
            <a:spLocks noGrp="1"/>
          </p:cNvSpPr>
          <p:nvPr>
            <p:ph type="body" sz="quarter" idx="14"/>
          </p:nvPr>
        </p:nvSpPr>
        <p:spPr>
          <a:xfrm>
            <a:off x="6768305" y="2022021"/>
            <a:ext cx="4443413" cy="2813960"/>
          </a:xfrm>
        </p:spPr>
        <p:txBody>
          <a:bodyPr anchor="ctr">
            <a:normAutofit/>
          </a:bodyPr>
          <a:lstStyle>
            <a:lvl1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1pPr>
            <a:lvl2pPr marL="27432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smtClean="0">
                <a:solidFill>
                  <a:schemeClr val="tx1">
                    <a:lumMod val="85000"/>
                    <a:lumOff val="15000"/>
                  </a:schemeClr>
                </a:solidFill>
                <a:latin typeface="+mn-lt"/>
                <a:ea typeface="+mn-ea"/>
                <a:cs typeface="+mn-cs"/>
              </a:defRPr>
            </a:lvl2pPr>
            <a:lvl3pPr marL="59436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smtClean="0">
                <a:solidFill>
                  <a:schemeClr val="tx1">
                    <a:lumMod val="85000"/>
                    <a:lumOff val="15000"/>
                  </a:schemeClr>
                </a:solidFill>
                <a:latin typeface="+mn-lt"/>
                <a:ea typeface="+mn-ea"/>
                <a:cs typeface="+mn-cs"/>
              </a:defRPr>
            </a:lvl3pPr>
            <a:lvl4pPr marL="77724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smtClean="0">
                <a:solidFill>
                  <a:schemeClr val="tx1">
                    <a:lumMod val="85000"/>
                    <a:lumOff val="15000"/>
                  </a:schemeClr>
                </a:solidFill>
                <a:latin typeface="+mn-lt"/>
                <a:ea typeface="+mn-ea"/>
                <a:cs typeface="+mn-cs"/>
              </a:defRPr>
            </a:lvl4pPr>
            <a:lvl5pPr marL="96012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a:solidFill>
                  <a:schemeClr val="tx1">
                    <a:lumMod val="85000"/>
                    <a:lumOff val="1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2422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4264E2-719A-1CB0-CD0C-B90AD51C2384}"/>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9" name="Cross 8">
            <a:extLst>
              <a:ext uri="{FF2B5EF4-FFF2-40B4-BE49-F238E27FC236}">
                <a16:creationId xmlns:a16="http://schemas.microsoft.com/office/drawing/2014/main" id="{7A96460A-640C-6025-AAB5-344AB2A405D1}"/>
              </a:ext>
            </a:extLst>
          </p:cNvPr>
          <p:cNvSpPr/>
          <p:nvPr userDrawn="1"/>
        </p:nvSpPr>
        <p:spPr>
          <a:xfrm>
            <a:off x="8151812" y="567055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3" name="Title 1">
            <a:extLst>
              <a:ext uri="{FF2B5EF4-FFF2-40B4-BE49-F238E27FC236}">
                <a16:creationId xmlns:a16="http://schemas.microsoft.com/office/drawing/2014/main" id="{FC60D2C4-E19C-088F-24AA-92F4628799CB}"/>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10" name="Slide Number Placeholder 5">
            <a:extLst>
              <a:ext uri="{FF2B5EF4-FFF2-40B4-BE49-F238E27FC236}">
                <a16:creationId xmlns:a16="http://schemas.microsoft.com/office/drawing/2014/main" id="{908F9375-0CED-7A7E-FAD2-5469CE00A66C}"/>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43" name="Footer Placeholder 4">
            <a:extLst>
              <a:ext uri="{FF2B5EF4-FFF2-40B4-BE49-F238E27FC236}">
                <a16:creationId xmlns:a16="http://schemas.microsoft.com/office/drawing/2014/main" id="{C1791A8D-D5A1-DB56-D6C5-A82DB0F2673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r>
              <a:rPr lang="en-US" dirty="0"/>
              <a:t>Presentation Title</a:t>
            </a:r>
          </a:p>
        </p:txBody>
      </p:sp>
      <p:sp>
        <p:nvSpPr>
          <p:cNvPr id="14" name="Date Placeholder 3">
            <a:extLst>
              <a:ext uri="{FF2B5EF4-FFF2-40B4-BE49-F238E27FC236}">
                <a16:creationId xmlns:a16="http://schemas.microsoft.com/office/drawing/2014/main" id="{BE9D901E-58D4-3C47-262B-EA276B7F1D60}"/>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r>
              <a:rPr lang="en-US" dirty="0"/>
              <a:t>11-Nov-2024</a:t>
            </a:r>
          </a:p>
        </p:txBody>
      </p:sp>
      <p:sp>
        <p:nvSpPr>
          <p:cNvPr id="3" name="Content Placeholder 2"/>
          <p:cNvSpPr>
            <a:spLocks noGrp="1"/>
          </p:cNvSpPr>
          <p:nvPr>
            <p:ph idx="1"/>
          </p:nvPr>
        </p:nvSpPr>
        <p:spPr>
          <a:xfrm>
            <a:off x="1311274" y="2286000"/>
            <a:ext cx="4572000" cy="4267200"/>
          </a:xfrm>
        </p:spPr>
        <p:txBody>
          <a:bodyPr>
            <a:normAutofit/>
          </a:bodyPr>
          <a:lstStyle>
            <a:lvl1pPr marL="45720" indent="0">
              <a:lnSpc>
                <a:spcPct val="110000"/>
              </a:lnSpc>
              <a:buNone/>
              <a:defRPr lang="en-US" sz="1800" kern="1200" dirty="0">
                <a:solidFill>
                  <a:schemeClr val="tx1">
                    <a:lumMod val="85000"/>
                    <a:lumOff val="15000"/>
                  </a:schemeClr>
                </a:solidFill>
                <a:latin typeface="+mn-lt"/>
                <a:ea typeface="+mn-lt"/>
                <a:cs typeface="+mn-lt"/>
              </a:defRPr>
            </a:lvl1pPr>
            <a:lvl2pPr marL="365760" indent="0">
              <a:lnSpc>
                <a:spcPct val="110000"/>
              </a:lnSpc>
              <a:buFont typeface="Arial" panose="020B0604020202020204" pitchFamily="34" charset="0"/>
              <a:buNone/>
              <a:defRPr lang="en-US" sz="1800" kern="1200" dirty="0">
                <a:solidFill>
                  <a:schemeClr val="tx1">
                    <a:lumMod val="85000"/>
                    <a:lumOff val="15000"/>
                  </a:schemeClr>
                </a:solidFill>
                <a:latin typeface="+mn-lt"/>
                <a:ea typeface="+mn-lt"/>
                <a:cs typeface="+mn-lt"/>
              </a:defRPr>
            </a:lvl2pPr>
            <a:lvl3pPr marL="594360" indent="0">
              <a:lnSpc>
                <a:spcPct val="110000"/>
              </a:lnSpc>
              <a:buNone/>
              <a:defRPr lang="en-US" sz="1800" kern="1200" dirty="0">
                <a:solidFill>
                  <a:schemeClr val="tx1">
                    <a:lumMod val="85000"/>
                    <a:lumOff val="15000"/>
                  </a:schemeClr>
                </a:solidFill>
                <a:latin typeface="+mn-lt"/>
                <a:ea typeface="+mn-lt"/>
                <a:cs typeface="+mn-lt"/>
              </a:defRPr>
            </a:lvl3pPr>
            <a:lvl4pPr marL="777240" indent="0">
              <a:lnSpc>
                <a:spcPct val="110000"/>
              </a:lnSpc>
              <a:buNone/>
              <a:defRPr lang="en-US" sz="1800" kern="1200" dirty="0">
                <a:solidFill>
                  <a:schemeClr val="tx1">
                    <a:lumMod val="85000"/>
                    <a:lumOff val="15000"/>
                  </a:schemeClr>
                </a:solidFill>
                <a:latin typeface="+mn-lt"/>
                <a:ea typeface="+mn-lt"/>
                <a:cs typeface="+mn-lt"/>
              </a:defRPr>
            </a:lvl4pPr>
            <a:lvl5pPr marL="960120" indent="0">
              <a:lnSpc>
                <a:spcPct val="110000"/>
              </a:lnSpc>
              <a:buNone/>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ross 14">
            <a:extLst>
              <a:ext uri="{FF2B5EF4-FFF2-40B4-BE49-F238E27FC236}">
                <a16:creationId xmlns:a16="http://schemas.microsoft.com/office/drawing/2014/main" id="{86C1A7B9-E319-130B-0CC8-DCB01B51A087}"/>
              </a:ext>
            </a:extLst>
          </p:cNvPr>
          <p:cNvSpPr/>
          <p:nvPr userDrawn="1"/>
        </p:nvSpPr>
        <p:spPr>
          <a:xfrm>
            <a:off x="7351712" y="44196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5" name="Freeform: Shape 4">
            <a:extLst>
              <a:ext uri="{FF2B5EF4-FFF2-40B4-BE49-F238E27FC236}">
                <a16:creationId xmlns:a16="http://schemas.microsoft.com/office/drawing/2014/main" id="{20652475-9C37-D778-F6B2-DE9F50F8571A}"/>
              </a:ext>
            </a:extLst>
          </p:cNvPr>
          <p:cNvSpPr/>
          <p:nvPr userDrawn="1"/>
        </p:nvSpPr>
        <p:spPr>
          <a:xfrm>
            <a:off x="8609012" y="-21999"/>
            <a:ext cx="3579812" cy="6901998"/>
          </a:xfrm>
          <a:custGeom>
            <a:avLst/>
            <a:gdLst>
              <a:gd name="connsiteX0" fmla="*/ 3450999 w 3579812"/>
              <a:gd name="connsiteY0" fmla="*/ 0 h 6901998"/>
              <a:gd name="connsiteX1" fmla="*/ 3579812 w 3579812"/>
              <a:gd name="connsiteY1" fmla="*/ 3257 h 6901998"/>
              <a:gd name="connsiteX2" fmla="*/ 3579812 w 3579812"/>
              <a:gd name="connsiteY2" fmla="*/ 6898741 h 6901998"/>
              <a:gd name="connsiteX3" fmla="*/ 3450999 w 3579812"/>
              <a:gd name="connsiteY3" fmla="*/ 6901998 h 6901998"/>
              <a:gd name="connsiteX4" fmla="*/ 0 w 3579812"/>
              <a:gd name="connsiteY4" fmla="*/ 3450999 h 6901998"/>
              <a:gd name="connsiteX5" fmla="*/ 3450999 w 3579812"/>
              <a:gd name="connsiteY5" fmla="*/ 0 h 690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9812" h="6901998">
                <a:moveTo>
                  <a:pt x="3450999" y="0"/>
                </a:moveTo>
                <a:lnTo>
                  <a:pt x="3579812" y="3257"/>
                </a:lnTo>
                <a:lnTo>
                  <a:pt x="3579812" y="6898741"/>
                </a:lnTo>
                <a:lnTo>
                  <a:pt x="3450999" y="6901998"/>
                </a:lnTo>
                <a:cubicBezTo>
                  <a:pt x="1545065" y="6901998"/>
                  <a:pt x="0" y="5356933"/>
                  <a:pt x="0" y="3450999"/>
                </a:cubicBezTo>
                <a:cubicBezTo>
                  <a:pt x="0" y="1545065"/>
                  <a:pt x="1545065" y="0"/>
                  <a:pt x="3450999" y="0"/>
                </a:cubicBez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067410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with Computer Monitor">
    <p:bg>
      <p:bgRef idx="1001">
        <a:schemeClr val="bg1"/>
      </p:bgRef>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7D5A8CDC-7BE6-361B-2965-88F977B1F050}"/>
              </a:ext>
            </a:extLst>
          </p:cNvPr>
          <p:cNvSpPr/>
          <p:nvPr userDrawn="1"/>
        </p:nvSpPr>
        <p:spPr>
          <a:xfrm>
            <a:off x="6704012" y="838202"/>
            <a:ext cx="5029198" cy="5029198"/>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Rectangle 7">
            <a:extLst>
              <a:ext uri="{FF2B5EF4-FFF2-40B4-BE49-F238E27FC236}">
                <a16:creationId xmlns:a16="http://schemas.microsoft.com/office/drawing/2014/main" id="{F6C13E5D-0B96-580C-032F-0323F5B935D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15" name="Graphic 14">
            <a:extLst>
              <a:ext uri="{FF2B5EF4-FFF2-40B4-BE49-F238E27FC236}">
                <a16:creationId xmlns:a16="http://schemas.microsoft.com/office/drawing/2014/main" id="{97F2A9A7-1093-A563-8A0E-4C8DB0E669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742112" y="1752600"/>
            <a:ext cx="4951066" cy="3810000"/>
          </a:xfrm>
          <a:prstGeom prst="rect">
            <a:avLst/>
          </a:prstGeom>
        </p:spPr>
      </p:pic>
      <p:sp>
        <p:nvSpPr>
          <p:cNvPr id="4" name="Title 1">
            <a:extLst>
              <a:ext uri="{FF2B5EF4-FFF2-40B4-BE49-F238E27FC236}">
                <a16:creationId xmlns:a16="http://schemas.microsoft.com/office/drawing/2014/main" id="{E33374C0-ECC0-0DB1-D167-0EF643B5A1E0}"/>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Slide Number Placeholder 5">
            <a:extLst>
              <a:ext uri="{FF2B5EF4-FFF2-40B4-BE49-F238E27FC236}">
                <a16:creationId xmlns:a16="http://schemas.microsoft.com/office/drawing/2014/main" id="{FC465CD4-231A-6C85-3D9B-E21738DB5460}"/>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7" name="Footer Placeholder 4">
            <a:extLst>
              <a:ext uri="{FF2B5EF4-FFF2-40B4-BE49-F238E27FC236}">
                <a16:creationId xmlns:a16="http://schemas.microsoft.com/office/drawing/2014/main" id="{A583352B-64D3-C6FC-B554-91866CBEBCC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r>
              <a:rPr lang="en-US" dirty="0"/>
              <a:t>Presentation Title</a:t>
            </a:r>
          </a:p>
        </p:txBody>
      </p:sp>
      <p:sp>
        <p:nvSpPr>
          <p:cNvPr id="6" name="Date Placeholder 3">
            <a:extLst>
              <a:ext uri="{FF2B5EF4-FFF2-40B4-BE49-F238E27FC236}">
                <a16:creationId xmlns:a16="http://schemas.microsoft.com/office/drawing/2014/main" id="{647C9D80-85BC-5E0B-E24A-6217CFE72A9F}"/>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r>
              <a:rPr lang="en-US" dirty="0"/>
              <a:t>11-Nov-2024</a:t>
            </a:r>
          </a:p>
        </p:txBody>
      </p:sp>
      <p:sp>
        <p:nvSpPr>
          <p:cNvPr id="12" name="Content Placeholder 2">
            <a:extLst>
              <a:ext uri="{FF2B5EF4-FFF2-40B4-BE49-F238E27FC236}">
                <a16:creationId xmlns:a16="http://schemas.microsoft.com/office/drawing/2014/main" id="{20038AE2-F2EF-FEA5-D6B4-5C539A25221E}"/>
              </a:ext>
            </a:extLst>
          </p:cNvPr>
          <p:cNvSpPr>
            <a:spLocks noGrp="1"/>
          </p:cNvSpPr>
          <p:nvPr>
            <p:ph idx="1"/>
          </p:nvPr>
        </p:nvSpPr>
        <p:spPr>
          <a:xfrm>
            <a:off x="1311274" y="2286000"/>
            <a:ext cx="4572000" cy="3962400"/>
          </a:xfrm>
        </p:spPr>
        <p:txBody>
          <a:bodyPr>
            <a:normAutofit/>
          </a:bodyPr>
          <a:lstStyle>
            <a:lvl1pPr marL="45720" indent="0">
              <a:lnSpc>
                <a:spcPct val="110000"/>
              </a:lnSpc>
              <a:buNone/>
              <a:defRPr lang="en-US" sz="1800" kern="1200" dirty="0">
                <a:solidFill>
                  <a:schemeClr val="tx1">
                    <a:lumMod val="85000"/>
                    <a:lumOff val="15000"/>
                  </a:schemeClr>
                </a:solidFill>
                <a:latin typeface="+mn-lt"/>
                <a:ea typeface="+mn-lt"/>
                <a:cs typeface="+mn-lt"/>
              </a:defRPr>
            </a:lvl1pPr>
            <a:lvl2pPr marL="365760" indent="0">
              <a:lnSpc>
                <a:spcPct val="110000"/>
              </a:lnSpc>
              <a:buNone/>
              <a:defRPr lang="en-US" sz="1800" kern="1200" dirty="0">
                <a:solidFill>
                  <a:schemeClr val="tx1">
                    <a:lumMod val="85000"/>
                    <a:lumOff val="15000"/>
                  </a:schemeClr>
                </a:solidFill>
                <a:latin typeface="+mn-lt"/>
                <a:ea typeface="+mn-lt"/>
                <a:cs typeface="+mn-lt"/>
              </a:defRPr>
            </a:lvl2pPr>
            <a:lvl3pPr marL="594360" indent="0">
              <a:lnSpc>
                <a:spcPct val="110000"/>
              </a:lnSpc>
              <a:buNone/>
              <a:defRPr lang="en-US" sz="1800" kern="1200" dirty="0">
                <a:solidFill>
                  <a:schemeClr val="tx1">
                    <a:lumMod val="85000"/>
                    <a:lumOff val="15000"/>
                  </a:schemeClr>
                </a:solidFill>
                <a:latin typeface="+mn-lt"/>
                <a:ea typeface="+mn-lt"/>
                <a:cs typeface="+mn-lt"/>
              </a:defRPr>
            </a:lvl3pPr>
            <a:lvl4pPr marL="777240" indent="0">
              <a:lnSpc>
                <a:spcPct val="110000"/>
              </a:lnSpc>
              <a:buNone/>
              <a:defRPr lang="en-US" sz="1800" kern="1200" dirty="0">
                <a:solidFill>
                  <a:schemeClr val="tx1">
                    <a:lumMod val="85000"/>
                    <a:lumOff val="15000"/>
                  </a:schemeClr>
                </a:solidFill>
                <a:latin typeface="+mn-lt"/>
                <a:ea typeface="+mn-lt"/>
                <a:cs typeface="+mn-lt"/>
              </a:defRPr>
            </a:lvl4pPr>
            <a:lvl5pPr marL="960120" indent="0">
              <a:lnSpc>
                <a:spcPct val="110000"/>
              </a:lnSpc>
              <a:buNone/>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Picture Placeholder 6">
            <a:extLst>
              <a:ext uri="{FF2B5EF4-FFF2-40B4-BE49-F238E27FC236}">
                <a16:creationId xmlns:a16="http://schemas.microsoft.com/office/drawing/2014/main" id="{51F5E297-E771-7AE4-7311-0874043A4B38}"/>
              </a:ext>
            </a:extLst>
          </p:cNvPr>
          <p:cNvSpPr>
            <a:spLocks noGrp="1"/>
          </p:cNvSpPr>
          <p:nvPr>
            <p:ph type="pic" sz="quarter" idx="16"/>
          </p:nvPr>
        </p:nvSpPr>
        <p:spPr>
          <a:xfrm>
            <a:off x="7045945" y="2057400"/>
            <a:ext cx="4343400" cy="2688336"/>
          </a:xfrm>
          <a:custGeom>
            <a:avLst/>
            <a:gdLst>
              <a:gd name="connsiteX0" fmla="*/ 25620 w 4343400"/>
              <a:gd name="connsiteY0" fmla="*/ 0 h 2688336"/>
              <a:gd name="connsiteX1" fmla="*/ 4317780 w 4343400"/>
              <a:gd name="connsiteY1" fmla="*/ 0 h 2688336"/>
              <a:gd name="connsiteX2" fmla="*/ 4343400 w 4343400"/>
              <a:gd name="connsiteY2" fmla="*/ 25620 h 2688336"/>
              <a:gd name="connsiteX3" fmla="*/ 4343400 w 4343400"/>
              <a:gd name="connsiteY3" fmla="*/ 2662716 h 2688336"/>
              <a:gd name="connsiteX4" fmla="*/ 4317780 w 4343400"/>
              <a:gd name="connsiteY4" fmla="*/ 2688336 h 2688336"/>
              <a:gd name="connsiteX5" fmla="*/ 25620 w 4343400"/>
              <a:gd name="connsiteY5" fmla="*/ 2688336 h 2688336"/>
              <a:gd name="connsiteX6" fmla="*/ 0 w 4343400"/>
              <a:gd name="connsiteY6" fmla="*/ 2662716 h 2688336"/>
              <a:gd name="connsiteX7" fmla="*/ 0 w 4343400"/>
              <a:gd name="connsiteY7" fmla="*/ 25620 h 2688336"/>
              <a:gd name="connsiteX8" fmla="*/ 25620 w 4343400"/>
              <a:gd name="connsiteY8" fmla="*/ 0 h 268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3400" h="2688336">
                <a:moveTo>
                  <a:pt x="25620" y="0"/>
                </a:moveTo>
                <a:lnTo>
                  <a:pt x="4317780" y="0"/>
                </a:lnTo>
                <a:cubicBezTo>
                  <a:pt x="4331930" y="0"/>
                  <a:pt x="4343400" y="11470"/>
                  <a:pt x="4343400" y="25620"/>
                </a:cubicBezTo>
                <a:lnTo>
                  <a:pt x="4343400" y="2662716"/>
                </a:lnTo>
                <a:cubicBezTo>
                  <a:pt x="4343400" y="2676866"/>
                  <a:pt x="4331930" y="2688336"/>
                  <a:pt x="4317780" y="2688336"/>
                </a:cubicBezTo>
                <a:lnTo>
                  <a:pt x="25620" y="2688336"/>
                </a:lnTo>
                <a:cubicBezTo>
                  <a:pt x="11470" y="2688336"/>
                  <a:pt x="0" y="2676866"/>
                  <a:pt x="0" y="2662716"/>
                </a:cubicBezTo>
                <a:lnTo>
                  <a:pt x="0" y="25620"/>
                </a:lnTo>
                <a:cubicBezTo>
                  <a:pt x="0" y="11470"/>
                  <a:pt x="11470" y="0"/>
                  <a:pt x="25620" y="0"/>
                </a:cubicBezTo>
                <a:close/>
              </a:path>
            </a:pathLst>
          </a:custGeom>
        </p:spPr>
        <p:txBody>
          <a:bodyPr wrap="square">
            <a:noAutofit/>
          </a:bodyPr>
          <a:lstStyle>
            <a:lvl1pPr marL="45720" indent="0">
              <a:buNone/>
              <a:defRPr>
                <a:solidFill>
                  <a:schemeClr val="bg1"/>
                </a:solidFill>
              </a:defRPr>
            </a:lvl1pPr>
          </a:lstStyle>
          <a:p>
            <a:r>
              <a:rPr lang="en-US" dirty="0"/>
              <a:t>Click icon to add picture</a:t>
            </a:r>
          </a:p>
        </p:txBody>
      </p:sp>
    </p:spTree>
    <p:extLst>
      <p:ext uri="{BB962C8B-B14F-4D97-AF65-F5344CB8AC3E}">
        <p14:creationId xmlns:p14="http://schemas.microsoft.com/office/powerpoint/2010/main" val="314972884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4761B-B29B-1C47-FAE9-6E0FA1543EC6}"/>
              </a:ext>
            </a:extLst>
          </p:cNvPr>
          <p:cNvSpPr>
            <a:spLocks noGrp="1"/>
          </p:cNvSpPr>
          <p:nvPr>
            <p:ph type="title"/>
          </p:nvPr>
        </p:nvSpPr>
        <p:spPr>
          <a:xfrm>
            <a:off x="608012" y="685800"/>
            <a:ext cx="5687336" cy="5288730"/>
          </a:xfrm>
        </p:spPr>
        <p:txBody>
          <a:bodyPr anchor="b">
            <a:normAutofit/>
          </a:bodyPr>
          <a:lstStyle>
            <a:lvl1pPr marL="0" indent="0" algn="l">
              <a:lnSpc>
                <a:spcPct val="100000"/>
              </a:lnSpc>
              <a:defRPr sz="4800"/>
            </a:lvl1pPr>
          </a:lstStyle>
          <a:p>
            <a:r>
              <a:rPr lang="en-US"/>
              <a:t>Click to edit Master title style</a:t>
            </a:r>
            <a:endParaRPr dirty="0"/>
          </a:p>
        </p:txBody>
      </p:sp>
      <p:sp>
        <p:nvSpPr>
          <p:cNvPr id="3" name="Cross 2">
            <a:extLst>
              <a:ext uri="{FF2B5EF4-FFF2-40B4-BE49-F238E27FC236}">
                <a16:creationId xmlns:a16="http://schemas.microsoft.com/office/drawing/2014/main" id="{9D098DB9-0987-4850-3A4E-90EECD01BFED}"/>
              </a:ext>
            </a:extLst>
          </p:cNvPr>
          <p:cNvSpPr/>
          <p:nvPr userDrawn="1"/>
        </p:nvSpPr>
        <p:spPr>
          <a:xfrm>
            <a:off x="7130149" y="3969437"/>
            <a:ext cx="640662" cy="640662"/>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pic>
        <p:nvPicPr>
          <p:cNvPr id="4" name="Graphic 3">
            <a:extLst>
              <a:ext uri="{FF2B5EF4-FFF2-40B4-BE49-F238E27FC236}">
                <a16:creationId xmlns:a16="http://schemas.microsoft.com/office/drawing/2014/main" id="{0320F41B-7946-84A8-649E-B8D2394410B0}"/>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 r="42412"/>
          <a:stretch/>
        </p:blipFill>
        <p:spPr>
          <a:xfrm>
            <a:off x="7134779" y="533400"/>
            <a:ext cx="5054045" cy="5588000"/>
          </a:xfrm>
          <a:prstGeom prst="rect">
            <a:avLst/>
          </a:prstGeom>
        </p:spPr>
      </p:pic>
      <p:sp>
        <p:nvSpPr>
          <p:cNvPr id="6" name="Cross 5">
            <a:extLst>
              <a:ext uri="{FF2B5EF4-FFF2-40B4-BE49-F238E27FC236}">
                <a16:creationId xmlns:a16="http://schemas.microsoft.com/office/drawing/2014/main" id="{D3F324A7-F228-C486-182B-84D6C27A93B8}"/>
              </a:ext>
            </a:extLst>
          </p:cNvPr>
          <p:cNvSpPr/>
          <p:nvPr userDrawn="1"/>
        </p:nvSpPr>
        <p:spPr>
          <a:xfrm>
            <a:off x="6368151" y="2407337"/>
            <a:ext cx="640662" cy="640662"/>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0" name="Picture Placeholder 20">
            <a:extLst>
              <a:ext uri="{FF2B5EF4-FFF2-40B4-BE49-F238E27FC236}">
                <a16:creationId xmlns:a16="http://schemas.microsoft.com/office/drawing/2014/main" id="{0EE33DD4-E993-7039-2B48-6FAFAE32A9FE}"/>
              </a:ext>
            </a:extLst>
          </p:cNvPr>
          <p:cNvSpPr>
            <a:spLocks noGrp="1"/>
          </p:cNvSpPr>
          <p:nvPr>
            <p:ph type="pic" sz="quarter" idx="15"/>
          </p:nvPr>
        </p:nvSpPr>
        <p:spPr>
          <a:xfrm>
            <a:off x="8119745" y="990600"/>
            <a:ext cx="4069080" cy="4384979"/>
          </a:xfrm>
          <a:custGeom>
            <a:avLst/>
            <a:gdLst>
              <a:gd name="connsiteX0" fmla="*/ 3553733 w 4390346"/>
              <a:gd name="connsiteY0" fmla="*/ 0 h 4693920"/>
              <a:gd name="connsiteX1" fmla="*/ 4390346 w 4390346"/>
              <a:gd name="connsiteY1" fmla="*/ 0 h 4693920"/>
              <a:gd name="connsiteX2" fmla="*/ 4390346 w 4390346"/>
              <a:gd name="connsiteY2" fmla="*/ 4690872 h 4693920"/>
              <a:gd name="connsiteX3" fmla="*/ 3721482 w 4390346"/>
              <a:gd name="connsiteY3" fmla="*/ 4690872 h 4693920"/>
              <a:gd name="connsiteX4" fmla="*/ 3721482 w 4390346"/>
              <a:gd name="connsiteY4" fmla="*/ 4693920 h 4693920"/>
              <a:gd name="connsiteX5" fmla="*/ 197252 w 4390346"/>
              <a:gd name="connsiteY5" fmla="*/ 4693920 h 4693920"/>
              <a:gd name="connsiteX6" fmla="*/ 167017 w 4390346"/>
              <a:gd name="connsiteY6" fmla="*/ 4690872 h 4693920"/>
              <a:gd name="connsiteX7" fmla="*/ 0 w 4390346"/>
              <a:gd name="connsiteY7" fmla="*/ 4690872 h 4693920"/>
              <a:gd name="connsiteX8" fmla="*/ 0 w 4390346"/>
              <a:gd name="connsiteY8" fmla="*/ 4232970 h 4693920"/>
              <a:gd name="connsiteX9" fmla="*/ 1 w 4390346"/>
              <a:gd name="connsiteY9" fmla="*/ 4232970 h 4693920"/>
              <a:gd name="connsiteX10" fmla="*/ 1 w 4390346"/>
              <a:gd name="connsiteY10" fmla="*/ 200299 h 4693920"/>
              <a:gd name="connsiteX11" fmla="*/ 197252 w 4390346"/>
              <a:gd name="connsiteY11" fmla="*/ 3048 h 4693920"/>
              <a:gd name="connsiteX12" fmla="*/ 3553733 w 4390346"/>
              <a:gd name="connsiteY12" fmla="*/ 3048 h 469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90346" h="4693920">
                <a:moveTo>
                  <a:pt x="3553733" y="0"/>
                </a:moveTo>
                <a:lnTo>
                  <a:pt x="4390346" y="0"/>
                </a:lnTo>
                <a:lnTo>
                  <a:pt x="4390346" y="4690872"/>
                </a:lnTo>
                <a:lnTo>
                  <a:pt x="3721482" y="4690872"/>
                </a:lnTo>
                <a:lnTo>
                  <a:pt x="3721482" y="4693920"/>
                </a:lnTo>
                <a:lnTo>
                  <a:pt x="197252" y="4693920"/>
                </a:lnTo>
                <a:lnTo>
                  <a:pt x="167017" y="4690872"/>
                </a:lnTo>
                <a:lnTo>
                  <a:pt x="0" y="4690872"/>
                </a:lnTo>
                <a:lnTo>
                  <a:pt x="0" y="4232970"/>
                </a:lnTo>
                <a:lnTo>
                  <a:pt x="1" y="4232970"/>
                </a:lnTo>
                <a:lnTo>
                  <a:pt x="1" y="200299"/>
                </a:lnTo>
                <a:cubicBezTo>
                  <a:pt x="1" y="91360"/>
                  <a:pt x="88313" y="3048"/>
                  <a:pt x="197252" y="3048"/>
                </a:cubicBezTo>
                <a:lnTo>
                  <a:pt x="3553733" y="3048"/>
                </a:lnTo>
                <a:close/>
              </a:path>
            </a:pathLst>
          </a:custGeom>
        </p:spPr>
        <p:txBody>
          <a:bodyPr wrap="square">
            <a:noAutofit/>
          </a:bodyPr>
          <a:lstStyle>
            <a:lvl1pPr marL="45720" indent="0">
              <a:buNone/>
              <a:defRPr>
                <a:solidFill>
                  <a:schemeClr val="bg1"/>
                </a:solidFill>
              </a:defRPr>
            </a:lvl1pPr>
          </a:lstStyle>
          <a:p>
            <a:r>
              <a:rPr lang="en-US" dirty="0"/>
              <a:t>Click icon to add picture</a:t>
            </a:r>
          </a:p>
        </p:txBody>
      </p:sp>
    </p:spTree>
    <p:extLst>
      <p:ext uri="{BB962C8B-B14F-4D97-AF65-F5344CB8AC3E}">
        <p14:creationId xmlns:p14="http://schemas.microsoft.com/office/powerpoint/2010/main" val="2777647051"/>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with Accent">
    <p:bg>
      <p:bgRef idx="1001">
        <a:schemeClr val="bg1"/>
      </p:bgRef>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7D5A8CDC-7BE6-361B-2965-88F977B1F050}"/>
              </a:ext>
            </a:extLst>
          </p:cNvPr>
          <p:cNvSpPr/>
          <p:nvPr userDrawn="1"/>
        </p:nvSpPr>
        <p:spPr>
          <a:xfrm>
            <a:off x="6361114" y="1317171"/>
            <a:ext cx="5029198" cy="5029198"/>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Rectangle 7">
            <a:extLst>
              <a:ext uri="{FF2B5EF4-FFF2-40B4-BE49-F238E27FC236}">
                <a16:creationId xmlns:a16="http://schemas.microsoft.com/office/drawing/2014/main" id="{F6C13E5D-0B96-580C-032F-0323F5B935D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Title 1">
            <a:extLst>
              <a:ext uri="{FF2B5EF4-FFF2-40B4-BE49-F238E27FC236}">
                <a16:creationId xmlns:a16="http://schemas.microsoft.com/office/drawing/2014/main" id="{E33374C0-ECC0-0DB1-D167-0EF643B5A1E0}"/>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Slide Number Placeholder 5">
            <a:extLst>
              <a:ext uri="{FF2B5EF4-FFF2-40B4-BE49-F238E27FC236}">
                <a16:creationId xmlns:a16="http://schemas.microsoft.com/office/drawing/2014/main" id="{FC465CD4-231A-6C85-3D9B-E21738DB5460}"/>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7" name="Footer Placeholder 4">
            <a:extLst>
              <a:ext uri="{FF2B5EF4-FFF2-40B4-BE49-F238E27FC236}">
                <a16:creationId xmlns:a16="http://schemas.microsoft.com/office/drawing/2014/main" id="{A583352B-64D3-C6FC-B554-91866CBEBCC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r>
              <a:rPr lang="en-US" dirty="0"/>
              <a:t>Presentation Title</a:t>
            </a:r>
          </a:p>
        </p:txBody>
      </p:sp>
      <p:sp>
        <p:nvSpPr>
          <p:cNvPr id="6" name="Date Placeholder 3">
            <a:extLst>
              <a:ext uri="{FF2B5EF4-FFF2-40B4-BE49-F238E27FC236}">
                <a16:creationId xmlns:a16="http://schemas.microsoft.com/office/drawing/2014/main" id="{647C9D80-85BC-5E0B-E24A-6217CFE72A9F}"/>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r>
              <a:rPr lang="en-US" dirty="0"/>
              <a:t>11-Nov-2024</a:t>
            </a:r>
          </a:p>
        </p:txBody>
      </p:sp>
      <p:sp>
        <p:nvSpPr>
          <p:cNvPr id="12" name="Content Placeholder 2">
            <a:extLst>
              <a:ext uri="{FF2B5EF4-FFF2-40B4-BE49-F238E27FC236}">
                <a16:creationId xmlns:a16="http://schemas.microsoft.com/office/drawing/2014/main" id="{20038AE2-F2EF-FEA5-D6B4-5C539A25221E}"/>
              </a:ext>
            </a:extLst>
          </p:cNvPr>
          <p:cNvSpPr>
            <a:spLocks noGrp="1"/>
          </p:cNvSpPr>
          <p:nvPr>
            <p:ph idx="1"/>
          </p:nvPr>
        </p:nvSpPr>
        <p:spPr>
          <a:xfrm>
            <a:off x="1311274" y="2286000"/>
            <a:ext cx="4572000" cy="3962400"/>
          </a:xfrm>
        </p:spPr>
        <p:txBody>
          <a:bodyPr>
            <a:normAutofit/>
          </a:bodyPr>
          <a:lstStyle>
            <a:lvl1pPr marL="33147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1pPr>
            <a:lvl2pPr marL="65151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2pPr>
            <a:lvl3pPr marL="88011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3pPr>
            <a:lvl4pPr marL="106299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4pPr>
            <a:lvl5pPr marL="1245870" indent="-285750">
              <a:lnSpc>
                <a:spcPct val="110000"/>
              </a:lnSpc>
              <a:buFont typeface="Arial" panose="020B0604020202020204" pitchFamily="34" charset="0"/>
              <a:buChar char="•"/>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12">
            <a:extLst>
              <a:ext uri="{FF2B5EF4-FFF2-40B4-BE49-F238E27FC236}">
                <a16:creationId xmlns:a16="http://schemas.microsoft.com/office/drawing/2014/main" id="{120B2A3A-FF4C-298C-0165-DB61E8935F68}"/>
              </a:ext>
            </a:extLst>
          </p:cNvPr>
          <p:cNvSpPr>
            <a:spLocks noGrp="1"/>
          </p:cNvSpPr>
          <p:nvPr>
            <p:ph sz="quarter" idx="15"/>
          </p:nvPr>
        </p:nvSpPr>
        <p:spPr>
          <a:xfrm>
            <a:off x="6094413" y="2286000"/>
            <a:ext cx="55626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2887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Table">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C13E5D-0B96-580C-032F-0323F5B935D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Title 1">
            <a:extLst>
              <a:ext uri="{FF2B5EF4-FFF2-40B4-BE49-F238E27FC236}">
                <a16:creationId xmlns:a16="http://schemas.microsoft.com/office/drawing/2014/main" id="{E33374C0-ECC0-0DB1-D167-0EF643B5A1E0}"/>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Slide Number Placeholder 5">
            <a:extLst>
              <a:ext uri="{FF2B5EF4-FFF2-40B4-BE49-F238E27FC236}">
                <a16:creationId xmlns:a16="http://schemas.microsoft.com/office/drawing/2014/main" id="{FC465CD4-231A-6C85-3D9B-E21738DB5460}"/>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7" name="Footer Placeholder 4">
            <a:extLst>
              <a:ext uri="{FF2B5EF4-FFF2-40B4-BE49-F238E27FC236}">
                <a16:creationId xmlns:a16="http://schemas.microsoft.com/office/drawing/2014/main" id="{A583352B-64D3-C6FC-B554-91866CBEBCC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r>
              <a:rPr lang="en-US" dirty="0"/>
              <a:t>Presentation Title</a:t>
            </a:r>
          </a:p>
        </p:txBody>
      </p:sp>
      <p:sp>
        <p:nvSpPr>
          <p:cNvPr id="6" name="Date Placeholder 3">
            <a:extLst>
              <a:ext uri="{FF2B5EF4-FFF2-40B4-BE49-F238E27FC236}">
                <a16:creationId xmlns:a16="http://schemas.microsoft.com/office/drawing/2014/main" id="{647C9D80-85BC-5E0B-E24A-6217CFE72A9F}"/>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r>
              <a:rPr lang="en-US" dirty="0"/>
              <a:t>11-Nov-2024</a:t>
            </a:r>
          </a:p>
        </p:txBody>
      </p:sp>
      <p:sp>
        <p:nvSpPr>
          <p:cNvPr id="12" name="Content Placeholder 2">
            <a:extLst>
              <a:ext uri="{FF2B5EF4-FFF2-40B4-BE49-F238E27FC236}">
                <a16:creationId xmlns:a16="http://schemas.microsoft.com/office/drawing/2014/main" id="{20038AE2-F2EF-FEA5-D6B4-5C539A25221E}"/>
              </a:ext>
            </a:extLst>
          </p:cNvPr>
          <p:cNvSpPr>
            <a:spLocks noGrp="1"/>
          </p:cNvSpPr>
          <p:nvPr>
            <p:ph idx="1"/>
          </p:nvPr>
        </p:nvSpPr>
        <p:spPr>
          <a:xfrm>
            <a:off x="1311274" y="2286000"/>
            <a:ext cx="4572000" cy="3962400"/>
          </a:xfrm>
        </p:spPr>
        <p:txBody>
          <a:bodyPr>
            <a:normAutofit/>
          </a:bodyPr>
          <a:lstStyle>
            <a:lvl1pPr marL="45720" indent="0">
              <a:lnSpc>
                <a:spcPct val="110000"/>
              </a:lnSpc>
              <a:buNone/>
              <a:defRPr lang="en-US" sz="1800" b="1" kern="1200" dirty="0">
                <a:solidFill>
                  <a:schemeClr val="tx1">
                    <a:lumMod val="85000"/>
                    <a:lumOff val="15000"/>
                  </a:schemeClr>
                </a:solidFill>
                <a:latin typeface="+mn-lt"/>
                <a:ea typeface="+mn-lt"/>
                <a:cs typeface="+mn-lt"/>
              </a:defRPr>
            </a:lvl1pPr>
            <a:lvl2pPr marL="331470" indent="-285750">
              <a:lnSpc>
                <a:spcPct val="110000"/>
              </a:lnSpc>
              <a:spcBef>
                <a:spcPts val="1800"/>
              </a:spcBef>
              <a:buFont typeface="Arial" panose="020B0604020202020204" pitchFamily="34" charset="0"/>
              <a:buChar char="•"/>
              <a:defRPr lang="en-US" sz="1800" kern="1200" dirty="0">
                <a:solidFill>
                  <a:schemeClr val="tx1">
                    <a:lumMod val="85000"/>
                    <a:lumOff val="15000"/>
                  </a:schemeClr>
                </a:solidFill>
                <a:latin typeface="+mn-lt"/>
                <a:ea typeface="+mn-lt"/>
                <a:cs typeface="+mn-lt"/>
              </a:defRPr>
            </a:lvl2pPr>
            <a:lvl3pPr marL="594360" indent="-22860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3pPr>
            <a:lvl4pPr marL="777240" indent="-22860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4pPr>
            <a:lvl5pPr marL="960120" indent="-228600">
              <a:lnSpc>
                <a:spcPct val="110000"/>
              </a:lnSpc>
              <a:buFont typeface="Arial" panose="020B0604020202020204" pitchFamily="34" charset="0"/>
              <a:buChar char="•"/>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Table Placeholder 8">
            <a:extLst>
              <a:ext uri="{FF2B5EF4-FFF2-40B4-BE49-F238E27FC236}">
                <a16:creationId xmlns:a16="http://schemas.microsoft.com/office/drawing/2014/main" id="{6EA47FDD-142D-1BE6-8057-A6CC1A71222C}"/>
              </a:ext>
            </a:extLst>
          </p:cNvPr>
          <p:cNvSpPr>
            <a:spLocks noGrp="1"/>
          </p:cNvSpPr>
          <p:nvPr>
            <p:ph type="tbl" sz="quarter" idx="13"/>
          </p:nvPr>
        </p:nvSpPr>
        <p:spPr>
          <a:xfrm>
            <a:off x="6094413" y="2286000"/>
            <a:ext cx="5558794" cy="3962400"/>
          </a:xfrm>
        </p:spPr>
        <p:txBody>
          <a:bodyPr/>
          <a:lstStyle>
            <a:lvl1pPr marL="45720" indent="0">
              <a:buNone/>
              <a:defRPr/>
            </a:lvl1pPr>
          </a:lstStyle>
          <a:p>
            <a:r>
              <a:rPr lang="en-US" dirty="0"/>
              <a:t>Click icon to add table</a:t>
            </a:r>
          </a:p>
        </p:txBody>
      </p:sp>
    </p:spTree>
    <p:extLst>
      <p:ext uri="{BB962C8B-B14F-4D97-AF65-F5344CB8AC3E}">
        <p14:creationId xmlns:p14="http://schemas.microsoft.com/office/powerpoint/2010/main" val="205039468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1">
    <p:bg>
      <p:bgRef idx="1001">
        <a:schemeClr val="bg1"/>
      </p:bgRef>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A45E1A-7551-6F54-D038-074B58A3B73E}"/>
              </a:ext>
            </a:extLst>
          </p:cNvPr>
          <p:cNvSpPr/>
          <p:nvPr userDrawn="1"/>
        </p:nvSpPr>
        <p:spPr>
          <a:xfrm>
            <a:off x="7026044" y="0"/>
            <a:ext cx="4461334"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2" name="Rectangle 1">
            <a:extLst>
              <a:ext uri="{FF2B5EF4-FFF2-40B4-BE49-F238E27FC236}">
                <a16:creationId xmlns:a16="http://schemas.microsoft.com/office/drawing/2014/main" id="{F75C97BE-6AF8-5928-B560-739552D148BA}"/>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 name="Cross 5">
            <a:extLst>
              <a:ext uri="{FF2B5EF4-FFF2-40B4-BE49-F238E27FC236}">
                <a16:creationId xmlns:a16="http://schemas.microsoft.com/office/drawing/2014/main" id="{049F4FA0-ECA1-9CE1-60CD-491656F225D3}"/>
              </a:ext>
            </a:extLst>
          </p:cNvPr>
          <p:cNvSpPr/>
          <p:nvPr userDrawn="1"/>
        </p:nvSpPr>
        <p:spPr>
          <a:xfrm>
            <a:off x="6683143" y="13970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7" name="Cross 6">
            <a:extLst>
              <a:ext uri="{FF2B5EF4-FFF2-40B4-BE49-F238E27FC236}">
                <a16:creationId xmlns:a16="http://schemas.microsoft.com/office/drawing/2014/main" id="{E0F6845B-3635-28EA-BA6E-5535FE48E8B0}"/>
              </a:ext>
            </a:extLst>
          </p:cNvPr>
          <p:cNvSpPr/>
          <p:nvPr userDrawn="1"/>
        </p:nvSpPr>
        <p:spPr>
          <a:xfrm>
            <a:off x="11085513" y="56388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1" name="Title 1">
            <a:extLst>
              <a:ext uri="{FF2B5EF4-FFF2-40B4-BE49-F238E27FC236}">
                <a16:creationId xmlns:a16="http://schemas.microsoft.com/office/drawing/2014/main" id="{D1B5BD44-F42D-3B65-BB68-E5C76C4E06BA}"/>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9" name="Slide Number Placeholder 5">
            <a:extLst>
              <a:ext uri="{FF2B5EF4-FFF2-40B4-BE49-F238E27FC236}">
                <a16:creationId xmlns:a16="http://schemas.microsoft.com/office/drawing/2014/main" id="{E6F22956-4B4B-B972-CE6C-282D1D591845}"/>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24" name="Footer Placeholder 4">
            <a:extLst>
              <a:ext uri="{FF2B5EF4-FFF2-40B4-BE49-F238E27FC236}">
                <a16:creationId xmlns:a16="http://schemas.microsoft.com/office/drawing/2014/main" id="{C319E7A6-A7BC-1FD9-6936-D83244A4083E}"/>
              </a:ext>
            </a:extLst>
          </p:cNvPr>
          <p:cNvSpPr>
            <a:spLocks noGrp="1"/>
          </p:cNvSpPr>
          <p:nvPr>
            <p:ph type="ftr" sz="quarter" idx="17"/>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r>
              <a:rPr lang="en-US" dirty="0"/>
              <a:t>Presentation Title</a:t>
            </a:r>
          </a:p>
        </p:txBody>
      </p:sp>
      <p:sp>
        <p:nvSpPr>
          <p:cNvPr id="14" name="Date Placeholder 3">
            <a:extLst>
              <a:ext uri="{FF2B5EF4-FFF2-40B4-BE49-F238E27FC236}">
                <a16:creationId xmlns:a16="http://schemas.microsoft.com/office/drawing/2014/main" id="{2180FD49-43D5-4D47-7DA7-BF05B579F242}"/>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r>
              <a:rPr lang="en-US" dirty="0"/>
              <a:t>11-Nov-2024</a:t>
            </a:r>
          </a:p>
        </p:txBody>
      </p:sp>
      <p:sp>
        <p:nvSpPr>
          <p:cNvPr id="12" name="Content Placeholder 2">
            <a:extLst>
              <a:ext uri="{FF2B5EF4-FFF2-40B4-BE49-F238E27FC236}">
                <a16:creationId xmlns:a16="http://schemas.microsoft.com/office/drawing/2014/main" id="{F11B92F8-C070-2CE8-09EC-DAB8F879C213}"/>
              </a:ext>
            </a:extLst>
          </p:cNvPr>
          <p:cNvSpPr>
            <a:spLocks noGrp="1"/>
          </p:cNvSpPr>
          <p:nvPr>
            <p:ph idx="13"/>
          </p:nvPr>
        </p:nvSpPr>
        <p:spPr>
          <a:xfrm>
            <a:off x="1293812" y="2438400"/>
            <a:ext cx="4911725" cy="4114799"/>
          </a:xfrm>
        </p:spPr>
        <p:txBody>
          <a:bodyPr>
            <a:normAutofit/>
          </a:bodyPr>
          <a:lstStyle>
            <a:lvl1pPr>
              <a:lnSpc>
                <a:spcPct val="110000"/>
              </a:lnSpc>
              <a:defRPr lang="en-US" sz="1800" kern="1200" dirty="0">
                <a:solidFill>
                  <a:schemeClr val="tx1">
                    <a:lumMod val="85000"/>
                    <a:lumOff val="15000"/>
                  </a:schemeClr>
                </a:solidFill>
                <a:latin typeface="+mn-lt"/>
                <a:ea typeface="+mn-lt"/>
                <a:cs typeface="+mn-lt"/>
              </a:defRPr>
            </a:lvl1pPr>
            <a:lvl2pPr>
              <a:lnSpc>
                <a:spcPct val="110000"/>
              </a:lnSpc>
              <a:defRPr lang="en-US" sz="1800" kern="1200" dirty="0">
                <a:solidFill>
                  <a:schemeClr val="tx1">
                    <a:lumMod val="85000"/>
                    <a:lumOff val="15000"/>
                  </a:schemeClr>
                </a:solidFill>
                <a:latin typeface="+mn-lt"/>
                <a:ea typeface="+mn-lt"/>
                <a:cs typeface="+mn-lt"/>
              </a:defRPr>
            </a:lvl2pPr>
            <a:lvl3pPr>
              <a:lnSpc>
                <a:spcPct val="110000"/>
              </a:lnSpc>
              <a:defRPr lang="en-US" sz="1800" kern="1200" dirty="0">
                <a:solidFill>
                  <a:schemeClr val="tx1">
                    <a:lumMod val="85000"/>
                    <a:lumOff val="15000"/>
                  </a:schemeClr>
                </a:solidFill>
                <a:latin typeface="+mn-lt"/>
                <a:ea typeface="+mn-lt"/>
                <a:cs typeface="+mn-lt"/>
              </a:defRPr>
            </a:lvl3pPr>
            <a:lvl4pPr>
              <a:lnSpc>
                <a:spcPct val="110000"/>
              </a:lnSpc>
              <a:defRPr lang="en-US" sz="1800" kern="1200" dirty="0">
                <a:solidFill>
                  <a:schemeClr val="tx1">
                    <a:lumMod val="85000"/>
                    <a:lumOff val="15000"/>
                  </a:schemeClr>
                </a:solidFill>
                <a:latin typeface="+mn-lt"/>
                <a:ea typeface="+mn-lt"/>
                <a:cs typeface="+mn-lt"/>
              </a:defRPr>
            </a:lvl4pPr>
            <a:lvl5pPr>
              <a:lnSpc>
                <a:spcPct val="110000"/>
              </a:lnSpc>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a:extLst>
              <a:ext uri="{FF2B5EF4-FFF2-40B4-BE49-F238E27FC236}">
                <a16:creationId xmlns:a16="http://schemas.microsoft.com/office/drawing/2014/main" id="{7A79808F-B1FF-C536-B44F-59CEA545BFD5}"/>
              </a:ext>
            </a:extLst>
          </p:cNvPr>
          <p:cNvSpPr>
            <a:spLocks noGrp="1"/>
          </p:cNvSpPr>
          <p:nvPr>
            <p:ph idx="14"/>
          </p:nvPr>
        </p:nvSpPr>
        <p:spPr>
          <a:xfrm>
            <a:off x="6516689" y="2438400"/>
            <a:ext cx="4911725" cy="4114799"/>
          </a:xfrm>
        </p:spPr>
        <p:txBody>
          <a:bodyPr>
            <a:normAutofit/>
          </a:bodyPr>
          <a:lstStyle>
            <a:lvl1pPr>
              <a:lnSpc>
                <a:spcPct val="110000"/>
              </a:lnSpc>
              <a:defRPr lang="en-US" sz="1800" kern="1200" dirty="0">
                <a:solidFill>
                  <a:schemeClr val="tx1">
                    <a:lumMod val="85000"/>
                    <a:lumOff val="15000"/>
                  </a:schemeClr>
                </a:solidFill>
                <a:latin typeface="+mn-lt"/>
                <a:ea typeface="+mn-lt"/>
                <a:cs typeface="+mn-lt"/>
              </a:defRPr>
            </a:lvl1pPr>
            <a:lvl2pPr>
              <a:lnSpc>
                <a:spcPct val="110000"/>
              </a:lnSpc>
              <a:defRPr lang="en-US" sz="1800" kern="1200" dirty="0">
                <a:solidFill>
                  <a:schemeClr val="tx1">
                    <a:lumMod val="85000"/>
                    <a:lumOff val="15000"/>
                  </a:schemeClr>
                </a:solidFill>
                <a:latin typeface="+mn-lt"/>
                <a:ea typeface="+mn-lt"/>
                <a:cs typeface="+mn-lt"/>
              </a:defRPr>
            </a:lvl2pPr>
            <a:lvl3pPr>
              <a:lnSpc>
                <a:spcPct val="110000"/>
              </a:lnSpc>
              <a:defRPr lang="en-US" sz="1800" kern="1200" dirty="0">
                <a:solidFill>
                  <a:schemeClr val="tx1">
                    <a:lumMod val="85000"/>
                    <a:lumOff val="15000"/>
                  </a:schemeClr>
                </a:solidFill>
                <a:latin typeface="+mn-lt"/>
                <a:ea typeface="+mn-lt"/>
                <a:cs typeface="+mn-lt"/>
              </a:defRPr>
            </a:lvl3pPr>
            <a:lvl4pPr>
              <a:lnSpc>
                <a:spcPct val="110000"/>
              </a:lnSpc>
              <a:defRPr lang="en-US" sz="1800" kern="1200" dirty="0">
                <a:solidFill>
                  <a:schemeClr val="tx1">
                    <a:lumMod val="85000"/>
                    <a:lumOff val="15000"/>
                  </a:schemeClr>
                </a:solidFill>
                <a:latin typeface="+mn-lt"/>
                <a:ea typeface="+mn-lt"/>
                <a:cs typeface="+mn-lt"/>
              </a:defRPr>
            </a:lvl4pPr>
            <a:lvl5pPr>
              <a:lnSpc>
                <a:spcPct val="110000"/>
              </a:lnSpc>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3301549117"/>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78349" y="457200"/>
            <a:ext cx="6271150" cy="616267"/>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78349" y="1685038"/>
            <a:ext cx="6271150" cy="4496306"/>
          </a:xfrm>
        </p:spPr>
        <p:txBody>
          <a:bodyPr/>
          <a:lstStyle>
            <a:lvl1pPr>
              <a:buNone/>
              <a:defRPr sz="1799"/>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020" y="6356351"/>
            <a:ext cx="2742486" cy="365125"/>
          </a:xfrm>
        </p:spPr>
        <p:txBody>
          <a:bodyPr/>
          <a:lstStyle/>
          <a:p>
            <a:r>
              <a:rPr lang="en-US" dirty="0"/>
              <a:t>11-Nov-2024</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0596" y="6356351"/>
            <a:ext cx="4113728"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38272" y="6356351"/>
            <a:ext cx="2742486"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6566" y="83616"/>
            <a:ext cx="73152" cy="548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78349" y="1230186"/>
            <a:ext cx="6216301"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081" y="321288"/>
            <a:ext cx="4049737" cy="5860056"/>
          </a:xfrm>
        </p:spPr>
        <p:txBody>
          <a:bodyPr anchor="ctr"/>
          <a:lstStyle>
            <a:lvl1pPr algn="ctr">
              <a:buNone/>
              <a:defRPr/>
            </a:lvl1pPr>
          </a:lstStyle>
          <a:p>
            <a:r>
              <a:rPr lang="en-US" dirty="0"/>
              <a:t>Click icon to add picture</a:t>
            </a:r>
          </a:p>
        </p:txBody>
      </p:sp>
    </p:spTree>
    <p:extLst>
      <p:ext uri="{BB962C8B-B14F-4D97-AF65-F5344CB8AC3E}">
        <p14:creationId xmlns:p14="http://schemas.microsoft.com/office/powerpoint/2010/main" val="38626092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losing">
    <p:bg>
      <p:bgPr>
        <a:gradFill>
          <a:gsLst>
            <a:gs pos="0">
              <a:schemeClr val="accent2">
                <a:lumMod val="110000"/>
                <a:satMod val="105000"/>
                <a:tint val="67000"/>
                <a:alpha val="0"/>
              </a:schemeClr>
            </a:gs>
            <a:gs pos="100000">
              <a:schemeClr val="bg2"/>
            </a:gs>
          </a:gsLst>
          <a:lin ang="5400000" scaled="0"/>
        </a:gra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5FB068A-9EE1-FCD9-54F9-D1322A68868B}"/>
              </a:ext>
            </a:extLst>
          </p:cNvPr>
          <p:cNvSpPr/>
          <p:nvPr userDrawn="1"/>
        </p:nvSpPr>
        <p:spPr>
          <a:xfrm>
            <a:off x="2132012" y="0"/>
            <a:ext cx="7924800" cy="6858000"/>
          </a:xfrm>
          <a:custGeom>
            <a:avLst/>
            <a:gdLst>
              <a:gd name="connsiteX0" fmla="*/ 1982890 w 7924800"/>
              <a:gd name="connsiteY0" fmla="*/ 0 h 6858000"/>
              <a:gd name="connsiteX1" fmla="*/ 5941911 w 7924800"/>
              <a:gd name="connsiteY1" fmla="*/ 0 h 6858000"/>
              <a:gd name="connsiteX2" fmla="*/ 6177816 w 7924800"/>
              <a:gd name="connsiteY2" fmla="*/ 143316 h 6858000"/>
              <a:gd name="connsiteX3" fmla="*/ 7924800 w 7924800"/>
              <a:gd name="connsiteY3" fmla="*/ 3429000 h 6858000"/>
              <a:gd name="connsiteX4" fmla="*/ 6017049 w 7924800"/>
              <a:gd name="connsiteY4" fmla="*/ 6817750 h 6858000"/>
              <a:gd name="connsiteX5" fmla="*/ 5947047 w 7924800"/>
              <a:gd name="connsiteY5" fmla="*/ 6858000 h 6858000"/>
              <a:gd name="connsiteX6" fmla="*/ 1977753 w 7924800"/>
              <a:gd name="connsiteY6" fmla="*/ 6858000 h 6858000"/>
              <a:gd name="connsiteX7" fmla="*/ 1907752 w 7924800"/>
              <a:gd name="connsiteY7" fmla="*/ 6817750 h 6858000"/>
              <a:gd name="connsiteX8" fmla="*/ 0 w 7924800"/>
              <a:gd name="connsiteY8" fmla="*/ 3429000 h 6858000"/>
              <a:gd name="connsiteX9" fmla="*/ 1746985 w 7924800"/>
              <a:gd name="connsiteY9" fmla="*/ 1433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24800" h="6858000">
                <a:moveTo>
                  <a:pt x="1982890" y="0"/>
                </a:moveTo>
                <a:lnTo>
                  <a:pt x="5941911" y="0"/>
                </a:lnTo>
                <a:lnTo>
                  <a:pt x="6177816" y="143316"/>
                </a:lnTo>
                <a:cubicBezTo>
                  <a:pt x="7231821" y="855388"/>
                  <a:pt x="7924800" y="2061267"/>
                  <a:pt x="7924800" y="3429000"/>
                </a:cubicBezTo>
                <a:cubicBezTo>
                  <a:pt x="7924800" y="4865120"/>
                  <a:pt x="7160790" y="6122796"/>
                  <a:pt x="6017049" y="6817750"/>
                </a:cubicBezTo>
                <a:lnTo>
                  <a:pt x="5947047" y="6858000"/>
                </a:lnTo>
                <a:lnTo>
                  <a:pt x="1977753" y="6858000"/>
                </a:lnTo>
                <a:lnTo>
                  <a:pt x="1907752" y="6817750"/>
                </a:lnTo>
                <a:cubicBezTo>
                  <a:pt x="764010" y="6122796"/>
                  <a:pt x="0" y="4865120"/>
                  <a:pt x="0" y="3429000"/>
                </a:cubicBezTo>
                <a:cubicBezTo>
                  <a:pt x="0" y="2061267"/>
                  <a:pt x="692980" y="855388"/>
                  <a:pt x="1746985" y="143316"/>
                </a:cubicBezTo>
                <a:close/>
              </a:path>
            </a:pathLst>
          </a:custGeom>
          <a:gradFill>
            <a:gsLst>
              <a:gs pos="0">
                <a:schemeClr val="bg1"/>
              </a:gs>
              <a:gs pos="100000">
                <a:schemeClr val="bg1">
                  <a:alpha val="0"/>
                </a:schemeClr>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
        <p:nvSpPr>
          <p:cNvPr id="8" name="Left Brace 7">
            <a:extLst>
              <a:ext uri="{FF2B5EF4-FFF2-40B4-BE49-F238E27FC236}">
                <a16:creationId xmlns:a16="http://schemas.microsoft.com/office/drawing/2014/main" id="{6A409372-199C-2F3B-65CD-ADC2E45B43B7}"/>
              </a:ext>
            </a:extLst>
          </p:cNvPr>
          <p:cNvSpPr/>
          <p:nvPr userDrawn="1"/>
        </p:nvSpPr>
        <p:spPr>
          <a:xfrm>
            <a:off x="5561012" y="2022021"/>
            <a:ext cx="838200" cy="2813960"/>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tle 1">
            <a:extLst>
              <a:ext uri="{FF2B5EF4-FFF2-40B4-BE49-F238E27FC236}">
                <a16:creationId xmlns:a16="http://schemas.microsoft.com/office/drawing/2014/main" id="{C47599E9-7877-89FF-8C57-FEF4C3C864DD}"/>
              </a:ext>
            </a:extLst>
          </p:cNvPr>
          <p:cNvSpPr>
            <a:spLocks noGrp="1"/>
          </p:cNvSpPr>
          <p:nvPr>
            <p:ph type="title"/>
          </p:nvPr>
        </p:nvSpPr>
        <p:spPr>
          <a:xfrm>
            <a:off x="531812" y="495300"/>
            <a:ext cx="4572000" cy="5867400"/>
          </a:xfrm>
        </p:spPr>
        <p:txBody>
          <a:bodyPr anchor="ctr">
            <a:normAutofit/>
          </a:bodyPr>
          <a:lstStyle>
            <a:lvl1pPr marL="0" indent="0" algn="r">
              <a:lnSpc>
                <a:spcPct val="110000"/>
              </a:lnSpc>
              <a:defRPr sz="4800"/>
            </a:lvl1pPr>
          </a:lstStyle>
          <a:p>
            <a:r>
              <a:rPr lang="en-US"/>
              <a:t>Click to edit Master title style</a:t>
            </a:r>
            <a:endParaRPr dirty="0"/>
          </a:p>
        </p:txBody>
      </p:sp>
      <p:sp>
        <p:nvSpPr>
          <p:cNvPr id="4" name="Text Placeholder 10">
            <a:extLst>
              <a:ext uri="{FF2B5EF4-FFF2-40B4-BE49-F238E27FC236}">
                <a16:creationId xmlns:a16="http://schemas.microsoft.com/office/drawing/2014/main" id="{22A2F27B-8DDF-057C-B969-50B4B8C3D2AF}"/>
              </a:ext>
            </a:extLst>
          </p:cNvPr>
          <p:cNvSpPr>
            <a:spLocks noGrp="1"/>
          </p:cNvSpPr>
          <p:nvPr>
            <p:ph type="body" sz="quarter" idx="14"/>
          </p:nvPr>
        </p:nvSpPr>
        <p:spPr>
          <a:xfrm>
            <a:off x="6768305" y="2247900"/>
            <a:ext cx="4443413" cy="2400300"/>
          </a:xfrm>
        </p:spPr>
        <p:txBody>
          <a:bodyPr anchor="ctr">
            <a:normAutofit/>
          </a:bodyPr>
          <a:lstStyle>
            <a:lvl1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1pPr>
            <a:lvl2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2pPr>
            <a:lvl3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3pPr>
            <a:lvl4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4pPr>
            <a:lvl5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a:solidFill>
                  <a:schemeClr val="tx1">
                    <a:lumMod val="85000"/>
                    <a:lumOff val="1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4209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9/14/2026</a:t>
            </a:fld>
            <a:endParaRPr lang="en-US" dirty="0"/>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DE164-D45A-44D8-82C5-2E0962BB70DA}" type="slidenum">
              <a:rPr lang="en-ZA" smtClean="0"/>
              <a:t>‹#›</a:t>
            </a:fld>
            <a:endParaRPr lang="en-ZA" dirty="0"/>
          </a:p>
        </p:txBody>
      </p:sp>
    </p:spTree>
    <p:extLst>
      <p:ext uri="{BB962C8B-B14F-4D97-AF65-F5344CB8AC3E}">
        <p14:creationId xmlns:p14="http://schemas.microsoft.com/office/powerpoint/2010/main" val="2792537625"/>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3" r:id="rId15"/>
    <p:sldLayoutId id="2147483695" r:id="rId16"/>
    <p:sldLayoutId id="2147483685" r:id="rId17"/>
    <p:sldLayoutId id="2147483662" r:id="rId18"/>
    <p:sldLayoutId id="2147483682" r:id="rId19"/>
    <p:sldLayoutId id="2147483696" r:id="rId20"/>
    <p:sldLayoutId id="2147483693" r:id="rId21"/>
    <p:sldLayoutId id="2147483692" r:id="rId22"/>
    <p:sldLayoutId id="2147483665" r:id="rId23"/>
    <p:sldLayoutId id="2147484020" r:id="rId24"/>
    <p:sldLayoutId id="2147484021" r:id="rId25"/>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hyperlink" Target="https://www.gotquestions.org/books-of-the-Bible.html" TargetMode="External"/><Relationship Id="rId3" Type="http://schemas.openxmlformats.org/officeDocument/2006/relationships/hyperlink" Target="https://www.bibleref.com/biblepassage/?search=2_Timothy_3:16-17" TargetMode="External"/><Relationship Id="rId7" Type="http://schemas.openxmlformats.org/officeDocument/2006/relationships/hyperlink" Target="https://www.bibleref.com/biblepassage/?search=Matthew_24:35" TargetMode="External"/><Relationship Id="rId2" Type="http://schemas.openxmlformats.org/officeDocument/2006/relationships/hyperlink" Target="https://www.bibleref.com/biblepassage/?search=Matthew_28:18-20" TargetMode="External"/><Relationship Id="rId1" Type="http://schemas.openxmlformats.org/officeDocument/2006/relationships/slideLayout" Target="../slideLayouts/slideLayout14.xml"/><Relationship Id="rId6" Type="http://schemas.openxmlformats.org/officeDocument/2006/relationships/hyperlink" Target="https://www.bibleref.com/biblepassage/?search=Matthew_23:8-10" TargetMode="External"/><Relationship Id="rId5" Type="http://schemas.openxmlformats.org/officeDocument/2006/relationships/hyperlink" Target="https://www.bibleref.com/biblepassage/?search=John_16:13" TargetMode="External"/><Relationship Id="rId4" Type="http://schemas.openxmlformats.org/officeDocument/2006/relationships/hyperlink" Target="https://www.bibleref.com/biblepassage/?search=2_Peter_1:20-21" TargetMode="External"/><Relationship Id="rId9" Type="http://schemas.openxmlformats.org/officeDocument/2006/relationships/hyperlink" Target="https://www.blueletterbible.org/"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ref.com/biblepassage/?search=Isaiah_46:8-10" TargetMode="External"/><Relationship Id="rId13" Type="http://schemas.openxmlformats.org/officeDocument/2006/relationships/hyperlink" Target="https://www.bibleref.com/biblepassage/?search=1_Thessalonians_4:1" TargetMode="External"/><Relationship Id="rId18" Type="http://schemas.openxmlformats.org/officeDocument/2006/relationships/hyperlink" Target="https://www.bibleref.com/biblepassage/?search=James_1:27" TargetMode="External"/><Relationship Id="rId3" Type="http://schemas.openxmlformats.org/officeDocument/2006/relationships/hyperlink" Target="https://www.bibleref.com/biblepassage/?search=2_Peter_1:20-21" TargetMode="External"/><Relationship Id="rId21" Type="http://schemas.openxmlformats.org/officeDocument/2006/relationships/hyperlink" Target="https://www.bibleref.com/biblepassage/?search=Matthew_24:24" TargetMode="External"/><Relationship Id="rId7" Type="http://schemas.openxmlformats.org/officeDocument/2006/relationships/hyperlink" Target="https://www.bibleref.com/biblepassage/?search=Isaiah_45:6-7" TargetMode="External"/><Relationship Id="rId12" Type="http://schemas.openxmlformats.org/officeDocument/2006/relationships/hyperlink" Target="https://www.bibleref.com/biblepassage/?search=Ephesians_5:7-10" TargetMode="External"/><Relationship Id="rId17" Type="http://schemas.openxmlformats.org/officeDocument/2006/relationships/hyperlink" Target="https://www.bibleref.com/biblepassage/?search=Romans_12:2" TargetMode="External"/><Relationship Id="rId2" Type="http://schemas.openxmlformats.org/officeDocument/2006/relationships/hyperlink" Target="https://www.bibleref.com/biblepassage/?search=2_Timothy_3:16-17" TargetMode="External"/><Relationship Id="rId16" Type="http://schemas.openxmlformats.org/officeDocument/2006/relationships/hyperlink" Target="https://www.bibleref.com/biblepassage/?search=1_Peter_1:14-19" TargetMode="External"/><Relationship Id="rId20"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b_40:6-14" TargetMode="External"/><Relationship Id="rId11" Type="http://schemas.openxmlformats.org/officeDocument/2006/relationships/hyperlink" Target="https://www.bibleref.com/biblepassage/?search=2_Timothy_3:13" TargetMode="External"/><Relationship Id="rId5" Type="http://schemas.openxmlformats.org/officeDocument/2006/relationships/hyperlink" Target="https://www.bibleref.com/biblepassage/?search=Jeremiah_9:23-24" TargetMode="External"/><Relationship Id="rId15" Type="http://schemas.openxmlformats.org/officeDocument/2006/relationships/hyperlink" Target="https://www.bibleref.com/biblepassage/?search=Hebrews_11:6" TargetMode="External"/><Relationship Id="rId10" Type="http://schemas.openxmlformats.org/officeDocument/2006/relationships/hyperlink" Target="https://www.bibleref.com/biblepassage/?search=Jeremiah_17:9" TargetMode="External"/><Relationship Id="rId19" Type="http://schemas.openxmlformats.org/officeDocument/2006/relationships/hyperlink" Target="https://www.bibleref.com/biblepassage/?search=Matthew_3:8" TargetMode="External"/><Relationship Id="rId4" Type="http://schemas.openxmlformats.org/officeDocument/2006/relationships/hyperlink" Target="https://www.bibleref.com/biblepassage/?search=1_John_5:20" TargetMode="External"/><Relationship Id="rId9" Type="http://schemas.openxmlformats.org/officeDocument/2006/relationships/hyperlink" Target="https://www.bibleref.com/biblepassage/?search=Philippians_2:12-13" TargetMode="External"/><Relationship Id="rId14" Type="http://schemas.openxmlformats.org/officeDocument/2006/relationships/hyperlink" Target="https://www.bibleref.com/biblepassage/?search=Ephesians_4:26-31" TargetMode="External"/><Relationship Id="rId22" Type="http://schemas.openxmlformats.org/officeDocument/2006/relationships/hyperlink" Target="https://www.bibleref.com/biblepassage/?search=Ephesians_4:11-14"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bibleref.com/biblepassage/?search=Ezekiel_3:16-19"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www.bibleref.com/biblepassage/?search=Lamentations_1:12-15" TargetMode="External"/><Relationship Id="rId13" Type="http://schemas.openxmlformats.org/officeDocument/2006/relationships/hyperlink" Target="https://www.bibleref.com/biblepassage/?search=Lamentations_3:19-26" TargetMode="External"/><Relationship Id="rId18" Type="http://schemas.openxmlformats.org/officeDocument/2006/relationships/hyperlink" Target="https://www.bibleref.com/biblepassage/?search=Lamentations_5:19-22" TargetMode="External"/><Relationship Id="rId3" Type="http://schemas.openxmlformats.org/officeDocument/2006/relationships/hyperlink" Target="https://www.bibleref.com/Lamentations/1/Lamentations-chapter-1.html" TargetMode="External"/><Relationship Id="rId21" Type="http://schemas.openxmlformats.org/officeDocument/2006/relationships/hyperlink" Target="https://www.bibleref.com/biblepassage/?search=Lamentations_3:32-33" TargetMode="External"/><Relationship Id="rId7" Type="http://schemas.openxmlformats.org/officeDocument/2006/relationships/hyperlink" Target="https://www.bibleref.com/Jeremiah/20/Jeremiah-chapter-20.html" TargetMode="External"/><Relationship Id="rId12" Type="http://schemas.openxmlformats.org/officeDocument/2006/relationships/hyperlink" Target="https://www.bibleref.com/biblepassage/?search=Psalm_30:3-5" TargetMode="External"/><Relationship Id="rId17" Type="http://schemas.openxmlformats.org/officeDocument/2006/relationships/hyperlink" Target="https://www.bibleref.com/biblepassage/?search=Lamentations_3:22-25" TargetMode="External"/><Relationship Id="rId2" Type="http://schemas.openxmlformats.org/officeDocument/2006/relationships/notesSlide" Target="../notesSlides/notesSlide2.xml"/><Relationship Id="rId16" Type="http://schemas.openxmlformats.org/officeDocument/2006/relationships/hyperlink" Target="https://www.bibleref.com/Lamentations/3/Lamentations-3-48.html" TargetMode="External"/><Relationship Id="rId20" Type="http://schemas.openxmlformats.org/officeDocument/2006/relationships/hyperlink" Target="https://www.bibleref.com/Luke/19/Luke-19-41.html" TargetMode="External"/><Relationship Id="rId1" Type="http://schemas.openxmlformats.org/officeDocument/2006/relationships/slideLayout" Target="../slideLayouts/slideLayout14.xml"/><Relationship Id="rId6" Type="http://schemas.openxmlformats.org/officeDocument/2006/relationships/hyperlink" Target="https://www.bibleref.com/biblepassage/?search=Lamentations_5:16" TargetMode="External"/><Relationship Id="rId11" Type="http://schemas.openxmlformats.org/officeDocument/2006/relationships/hyperlink" Target="https://www.bibleref.com/Lamentations/3/Lamentations-chapter-3.html" TargetMode="External"/><Relationship Id="rId5" Type="http://schemas.openxmlformats.org/officeDocument/2006/relationships/hyperlink" Target="https://www.bibleref.com/Lamentations/4/Lamentations-chapter-4.html" TargetMode="External"/><Relationship Id="rId15" Type="http://schemas.openxmlformats.org/officeDocument/2006/relationships/hyperlink" Target="https://www.bibleref.com/Lamentations/5/Lamentations-5-21.html" TargetMode="External"/><Relationship Id="rId10" Type="http://schemas.openxmlformats.org/officeDocument/2006/relationships/hyperlink" Target="https://www.bibleref.com/Lamentations/4/Lamentations-4-11.html" TargetMode="External"/><Relationship Id="rId19" Type="http://schemas.openxmlformats.org/officeDocument/2006/relationships/hyperlink" Target="https://www.gotquestions.org/weeping-prophet.html" TargetMode="External"/><Relationship Id="rId4" Type="http://schemas.openxmlformats.org/officeDocument/2006/relationships/hyperlink" Target="https://www.bibleref.com/biblepassage/?search=Lamentations_3:42" TargetMode="External"/><Relationship Id="rId9" Type="http://schemas.openxmlformats.org/officeDocument/2006/relationships/hyperlink" Target="https://www.bibleref.com/biblepassage/?search=Lamentations_2:1-8" TargetMode="External"/><Relationship Id="rId14" Type="http://schemas.openxmlformats.org/officeDocument/2006/relationships/hyperlink" Target="https://www.bibleref.com/Lamentations/3/Lamentations-3-40.html" TargetMode="External"/><Relationship Id="rId22" Type="http://schemas.openxmlformats.org/officeDocument/2006/relationships/hyperlink" Target="https://www.bibleref.com/Revelation/7/Revelation-7-17.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hyperlink" Target="https://www.bibleref.com/Amos/3/Amos-3-7.html" TargetMode="Externa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www.bibleref.com/biblepassage/?search=1_Peter_1:10-12" TargetMode="Externa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ref.com/biblepassage/?search=Ezekiel_40:1-2" TargetMode="External"/><Relationship Id="rId3" Type="http://schemas.openxmlformats.org/officeDocument/2006/relationships/hyperlink" Target="https://www.bibleref.com/Ezekiel/24/Ezekiel-24-24.html" TargetMode="External"/><Relationship Id="rId7" Type="http://schemas.openxmlformats.org/officeDocument/2006/relationships/hyperlink" Target="https://www.bibleref.com/biblepassage/?search=Ezekiel_24:15-18" TargetMode="External"/><Relationship Id="rId2" Type="http://schemas.openxmlformats.org/officeDocument/2006/relationships/hyperlink" Target="https://www.bibleref.com/Ezekiel/1/Ezekiel-1-3.html" TargetMode="External"/><Relationship Id="rId1" Type="http://schemas.openxmlformats.org/officeDocument/2006/relationships/slideLayout" Target="../slideLayouts/slideLayout8.xml"/><Relationship Id="rId6" Type="http://schemas.openxmlformats.org/officeDocument/2006/relationships/hyperlink" Target="https://www.bibleref.com/biblepassage/?search=Ezekiel_3:14-15" TargetMode="External"/><Relationship Id="rId11" Type="http://schemas.openxmlformats.org/officeDocument/2006/relationships/hyperlink" Target="https://www.bibleref.com/Ezekiel/26/Ezekiel-26-1.html" TargetMode="External"/><Relationship Id="rId5" Type="http://schemas.openxmlformats.org/officeDocument/2006/relationships/hyperlink" Target="https://www.bibleref.com/biblepassage/?search=Ezekiel_1:1-3" TargetMode="External"/><Relationship Id="rId10" Type="http://schemas.openxmlformats.org/officeDocument/2006/relationships/hyperlink" Target="https://www.bibleref.com/Ezekiel/29/Ezekiel-29-1.html" TargetMode="External"/><Relationship Id="rId4" Type="http://schemas.openxmlformats.org/officeDocument/2006/relationships/hyperlink" Target="https://www.bibleref.com/biblepassage/?search=Ezekiel_3:8-9" TargetMode="External"/><Relationship Id="rId9" Type="http://schemas.openxmlformats.org/officeDocument/2006/relationships/hyperlink" Target="https://www.bibleref.com/Ezekiel/29/Ezekiel-29-17.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ref.com/Ezekiel/33/Ezekiel-33-21.html" TargetMode="External"/><Relationship Id="rId2" Type="http://schemas.openxmlformats.org/officeDocument/2006/relationships/hyperlink" Target="https://www.bibleref.com/biblepassage/?search=Daniel_1:1-6"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biblegateway.com/learn/bible-101/kings-prophets-israel-judah/" TargetMode="External"/><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9.xml"/><Relationship Id="rId4" Type="http://schemas.openxmlformats.org/officeDocument/2006/relationships/hyperlink" Target="https://www.bibleref.com/biblepassage/?search=Jeremiah_9:25-2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8" Type="http://schemas.openxmlformats.org/officeDocument/2006/relationships/hyperlink" Target="https://www.bibleref.com/biblepassage/?search=Ezekiel_28:12-14" TargetMode="External"/><Relationship Id="rId3" Type="http://schemas.openxmlformats.org/officeDocument/2006/relationships/hyperlink" Target="https://www.bibleref.com/Ezekiel/1/Ezekiel-1-28.html" TargetMode="External"/><Relationship Id="rId7" Type="http://schemas.openxmlformats.org/officeDocument/2006/relationships/hyperlink" Target="https://www.bibleref.com/Ezekiel/18/Ezekiel-18-4.html" TargetMode="External"/><Relationship Id="rId2" Type="http://schemas.openxmlformats.org/officeDocument/2006/relationships/hyperlink" Target="https://www.bibleref.com/Ezekiel/1/Ezekiel-1-1.html" TargetMode="External"/><Relationship Id="rId1" Type="http://schemas.openxmlformats.org/officeDocument/2006/relationships/slideLayout" Target="../slideLayouts/slideLayout12.xml"/><Relationship Id="rId6" Type="http://schemas.openxmlformats.org/officeDocument/2006/relationships/hyperlink" Target="https://www.bibleref.com/biblepassage/?search=Ezekiel_14:12-14" TargetMode="External"/><Relationship Id="rId5" Type="http://schemas.openxmlformats.org/officeDocument/2006/relationships/hyperlink" Target="https://www.bibleref.com/biblepassage/?search=Ezekiel_3:16-19" TargetMode="External"/><Relationship Id="rId10" Type="http://schemas.openxmlformats.org/officeDocument/2006/relationships/hyperlink" Target="https://www.bibleref.com/Ezekiel/48/Ezekiel-48-35.html" TargetMode="External"/><Relationship Id="rId4" Type="http://schemas.openxmlformats.org/officeDocument/2006/relationships/hyperlink" Target="https://www.bibleref.com/biblepassage/?search=Ezekiel_2:3-6" TargetMode="External"/><Relationship Id="rId9" Type="http://schemas.openxmlformats.org/officeDocument/2006/relationships/hyperlink" Target="https://www.bibleref.com/biblepassage/?search=Ezekiel_33:10-11"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hyperlink" Target="https://www.bibleref.com/biblepassage/?search=2_Chronicles_36:2-4" TargetMode="External"/><Relationship Id="rId7" Type="http://schemas.openxmlformats.org/officeDocument/2006/relationships/hyperlink" Target="https://www.bibleref.com/biblepassage/?search=Jeremiah_39:1-8" TargetMode="External"/><Relationship Id="rId2" Type="http://schemas.openxmlformats.org/officeDocument/2006/relationships/hyperlink" Target="https://www.bibleref.com/biblepassage/?search=Ezekiel_19:1-4" TargetMode="External"/><Relationship Id="rId1" Type="http://schemas.openxmlformats.org/officeDocument/2006/relationships/slideLayout" Target="../slideLayouts/slideLayout4.xml"/><Relationship Id="rId6" Type="http://schemas.openxmlformats.org/officeDocument/2006/relationships/hyperlink" Target="https://www.bibleref.com/biblepassage/?search=Ezekiel_19:10-14" TargetMode="External"/><Relationship Id="rId5" Type="http://schemas.openxmlformats.org/officeDocument/2006/relationships/hyperlink" Target="https://www.bibleref.com/biblepassage/?search=2_Kings_24:6-15" TargetMode="External"/><Relationship Id="rId4" Type="http://schemas.openxmlformats.org/officeDocument/2006/relationships/hyperlink" Target="https://www.bibleref.com/biblepassage/?search=Ezekiel_19:5-9"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bibleref.com/Jeremiah/29/Jeremiah-29-10.html" TargetMode="External"/><Relationship Id="rId3" Type="http://schemas.openxmlformats.org/officeDocument/2006/relationships/image" Target="../media/image8.jpg"/><Relationship Id="rId7" Type="http://schemas.openxmlformats.org/officeDocument/2006/relationships/hyperlink" Target="https://www.bibleref.com/biblepassage/?search=Romans_11:25-27" TargetMode="External"/><Relationship Id="rId2" Type="http://schemas.openxmlformats.org/officeDocument/2006/relationships/image" Target="../media/image9.jpg"/><Relationship Id="rId1" Type="http://schemas.openxmlformats.org/officeDocument/2006/relationships/slideLayout" Target="../slideLayouts/slideLayout15.xml"/><Relationship Id="rId6" Type="http://schemas.openxmlformats.org/officeDocument/2006/relationships/hyperlink" Target="https://www.bibleref.com/biblepassage/?search=Acts_2:16-20" TargetMode="External"/><Relationship Id="rId11" Type="http://schemas.openxmlformats.org/officeDocument/2006/relationships/hyperlink" Target="https://www.bibleref.com/biblepassage/?search=Revelation_20:7-11" TargetMode="External"/><Relationship Id="rId5" Type="http://schemas.openxmlformats.org/officeDocument/2006/relationships/hyperlink" Target="https://www.bibleref.com/biblepassage/?search=Ezekiel_28:24-26" TargetMode="External"/><Relationship Id="rId10" Type="http://schemas.openxmlformats.org/officeDocument/2006/relationships/hyperlink" Target="https://www.bibleref.com/biblepassage/?search=Revelation_16:17-21" TargetMode="External"/><Relationship Id="rId4" Type="http://schemas.openxmlformats.org/officeDocument/2006/relationships/image" Target="../media/image21.jpg"/><Relationship Id="rId9" Type="http://schemas.openxmlformats.org/officeDocument/2006/relationships/hyperlink" Target="https://www.bibleref.com/biblepassage/?search=Daniel_9:1-3"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bibleref.com/biblepassage/?search=Ezekiel_5:1&#8211;4" TargetMode="External"/><Relationship Id="rId13" Type="http://schemas.openxmlformats.org/officeDocument/2006/relationships/hyperlink" Target="https://www.bibleref.com/biblepassage/?search=Ezekiel_34:1-3" TargetMode="External"/><Relationship Id="rId18" Type="http://schemas.openxmlformats.org/officeDocument/2006/relationships/hyperlink" Target="https://www.bibleref.com/biblepassage/?search=Revelation_11:1-2" TargetMode="External"/><Relationship Id="rId3" Type="http://schemas.openxmlformats.org/officeDocument/2006/relationships/hyperlink" Target="https://www.bibleref.com/Ezekiel/1/Ezekiel-1-1.html" TargetMode="External"/><Relationship Id="rId7" Type="http://schemas.openxmlformats.org/officeDocument/2006/relationships/hyperlink" Target="https://www.bibleref.com/Ezekiel/1/Ezekiel-1-10.html" TargetMode="External"/><Relationship Id="rId12" Type="http://schemas.openxmlformats.org/officeDocument/2006/relationships/hyperlink" Target="https://www.bibleref.com/Ezekiel/34/Ezekiel-chapter-34.html" TargetMode="External"/><Relationship Id="rId17" Type="http://schemas.openxmlformats.org/officeDocument/2006/relationships/hyperlink" Target="https://www.bibleref.com/biblepassage/?search=Ezekiel_40:1-3" TargetMode="External"/><Relationship Id="rId2" Type="http://schemas.openxmlformats.org/officeDocument/2006/relationships/notesSlide" Target="../notesSlides/notesSlide5.xml"/><Relationship Id="rId16" Type="http://schemas.openxmlformats.org/officeDocument/2006/relationships/hyperlink" Target="https://www.bibleref.com/Luke/19/Luke-19-10.html" TargetMode="External"/><Relationship Id="rId1" Type="http://schemas.openxmlformats.org/officeDocument/2006/relationships/slideLayout" Target="../slideLayouts/slideLayout14.xml"/><Relationship Id="rId6" Type="http://schemas.openxmlformats.org/officeDocument/2006/relationships/hyperlink" Target="https://www.bibleref.com/Ezekiel/2/Ezekiel-chapter-2.html" TargetMode="External"/><Relationship Id="rId11" Type="http://schemas.openxmlformats.org/officeDocument/2006/relationships/hyperlink" Target="https://www.bibleref.com/Ezekiel/10/Ezekiel-10-7.html" TargetMode="External"/><Relationship Id="rId5" Type="http://schemas.openxmlformats.org/officeDocument/2006/relationships/hyperlink" Target="https://www.bibleref.com/Ezekiel/11/Ezekiel-11-13.html" TargetMode="External"/><Relationship Id="rId15" Type="http://schemas.openxmlformats.org/officeDocument/2006/relationships/hyperlink" Target="https://www.bibleref.com/Isaiah/53/Isaiah-53-5.html" TargetMode="External"/><Relationship Id="rId10" Type="http://schemas.openxmlformats.org/officeDocument/2006/relationships/hyperlink" Target="https://www.bibleref.com/Ezekiel/10/Ezekiel-10-2.html" TargetMode="External"/><Relationship Id="rId4" Type="http://schemas.openxmlformats.org/officeDocument/2006/relationships/hyperlink" Target="https://www.bibleref.com/Ezekiel/15/Ezekiel-chapter-15.html" TargetMode="External"/><Relationship Id="rId9" Type="http://schemas.openxmlformats.org/officeDocument/2006/relationships/hyperlink" Target="https://www.bibleref.com/biblepassage/?search=Ezekiel_8:7-10" TargetMode="External"/><Relationship Id="rId14" Type="http://schemas.openxmlformats.org/officeDocument/2006/relationships/hyperlink" Target="https://www.bibleref.com/biblepassage/?search=John_10:11-12"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bibleref.com/John/14/John-14-15.html" TargetMode="External"/><Relationship Id="rId3" Type="http://schemas.openxmlformats.org/officeDocument/2006/relationships/hyperlink" Target="https://www.bibleref.com/biblepassage/?search=Ezekiel_26:1-15" TargetMode="External"/><Relationship Id="rId7" Type="http://schemas.openxmlformats.org/officeDocument/2006/relationships/hyperlink" Target="https://www.bibleref.com/biblepassage/?search=2_Chronicles_12:5-8" TargetMode="External"/><Relationship Id="rId2" Type="http://schemas.openxmlformats.org/officeDocument/2006/relationships/hyperlink" Target="https://www.bibleref.com/biblepassage/?search=Ezekiel_7:1-16"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udges_3:1-2" TargetMode="External"/><Relationship Id="rId5" Type="http://schemas.openxmlformats.org/officeDocument/2006/relationships/hyperlink" Target="https://www.bibleref.com/biblepassage/?search=Luke_13:1-7" TargetMode="External"/><Relationship Id="rId4" Type="http://schemas.openxmlformats.org/officeDocument/2006/relationships/hyperlink" Target="https://www.bibleref.com/Isaiah/45/Isaiah-45-6.html" TargetMode="Externa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hyperlink" Target="https://webstersdictionary1828.com/" TargetMode="External"/><Relationship Id="rId3" Type="http://schemas.microsoft.com/office/2007/relationships/hdphoto" Target="../media/hdphoto2.wdp"/><Relationship Id="rId7" Type="http://schemas.openxmlformats.org/officeDocument/2006/relationships/hyperlink" Target="https://answersingenesis.org/" TargetMode="External"/><Relationship Id="rId2" Type="http://schemas.openxmlformats.org/officeDocument/2006/relationships/image" Target="../media/image23.png"/><Relationship Id="rId1" Type="http://schemas.openxmlformats.org/officeDocument/2006/relationships/slideLayout" Target="../slideLayouts/slideLayout24.xml"/><Relationship Id="rId6" Type="http://schemas.openxmlformats.org/officeDocument/2006/relationships/hyperlink" Target="https://www.precept.org/" TargetMode="External"/><Relationship Id="rId5" Type="http://schemas.openxmlformats.org/officeDocument/2006/relationships/hyperlink" Target="https://www.gotquestions.org/" TargetMode="External"/><Relationship Id="rId4" Type="http://schemas.openxmlformats.org/officeDocument/2006/relationships/hyperlink" Target="https://www.gty.org/" TargetMode="External"/><Relationship Id="rId9" Type="http://schemas.openxmlformats.org/officeDocument/2006/relationships/hyperlink" Target="https://www.bibleref.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bibleref.com/biblepassage/?search=Ezekiel_3:16-19"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hyperlink" Target="https://www.bibleref.com/biblepassage/?search=2_Chronicles_36:2-4" TargetMode="External"/><Relationship Id="rId7" Type="http://schemas.openxmlformats.org/officeDocument/2006/relationships/hyperlink" Target="https://www.bibleref.com/biblepassage/?search=Jeremiah_39:1-8" TargetMode="External"/><Relationship Id="rId2" Type="http://schemas.openxmlformats.org/officeDocument/2006/relationships/hyperlink" Target="https://www.bibleref.com/biblepassage/?search=Ezekiel_19:1-4" TargetMode="External"/><Relationship Id="rId1" Type="http://schemas.openxmlformats.org/officeDocument/2006/relationships/slideLayout" Target="../slideLayouts/slideLayout4.xml"/><Relationship Id="rId6" Type="http://schemas.openxmlformats.org/officeDocument/2006/relationships/hyperlink" Target="https://www.bibleref.com/biblepassage/?search=Ezekiel_19:10-14" TargetMode="External"/><Relationship Id="rId5" Type="http://schemas.openxmlformats.org/officeDocument/2006/relationships/hyperlink" Target="https://www.bibleref.com/biblepassage/?search=2_Kings_24:6-15" TargetMode="External"/><Relationship Id="rId4" Type="http://schemas.openxmlformats.org/officeDocument/2006/relationships/hyperlink" Target="https://www.bibleref.com/biblepassage/?search=Ezekiel_19:5-9"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bibleref.com/biblepassage/?search=Ezekiel_14:22-23"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10000"/>
                <a:satMod val="105000"/>
                <a:tint val="67000"/>
                <a:alpha val="0"/>
              </a:schemeClr>
            </a:gs>
            <a:gs pos="100000">
              <a:schemeClr val="bg2"/>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60460" y="1333500"/>
            <a:ext cx="10286951" cy="1714500"/>
          </a:xfrm>
        </p:spPr>
        <p:txBody>
          <a:bodyPr anchor="b">
            <a:normAutofit/>
          </a:bodyPr>
          <a:lstStyle/>
          <a:p>
            <a:pPr algn="ctr">
              <a:spcAft>
                <a:spcPts val="1200"/>
              </a:spcAft>
            </a:pPr>
            <a:r>
              <a:rPr lang="en-US" sz="4800" dirty="0">
                <a:solidFill>
                  <a:schemeClr val="accent5">
                    <a:lumMod val="75000"/>
                  </a:schemeClr>
                </a:solidFill>
              </a:rPr>
              <a:t>EZEKIEL</a:t>
            </a:r>
            <a:endParaRPr lang="en-US" sz="4800" dirty="0">
              <a:solidFill>
                <a:schemeClr val="accent2">
                  <a:lumMod val="75000"/>
                </a:schemeClr>
              </a:solidFill>
            </a:endParaRPr>
          </a:p>
        </p:txBody>
      </p:sp>
      <p:sp>
        <p:nvSpPr>
          <p:cNvPr id="3" name="Content Placeholder 2"/>
          <p:cNvSpPr>
            <a:spLocks noGrp="1"/>
          </p:cNvSpPr>
          <p:nvPr>
            <p:ph type="body" sz="quarter" idx="10"/>
          </p:nvPr>
        </p:nvSpPr>
        <p:spPr>
          <a:xfrm>
            <a:off x="760461" y="3162300"/>
            <a:ext cx="10363102" cy="533400"/>
          </a:xfrm>
        </p:spPr>
        <p:txBody>
          <a:bodyPr>
            <a:normAutofit/>
          </a:bodyPr>
          <a:lstStyle/>
          <a:p>
            <a:pPr algn="ctr"/>
            <a:r>
              <a:rPr lang="en-US" sz="3200" b="1" dirty="0"/>
              <a:t>Books 26</a:t>
            </a:r>
          </a:p>
        </p:txBody>
      </p:sp>
      <p:sp>
        <p:nvSpPr>
          <p:cNvPr id="2" name="Slide Number Placeholder 9">
            <a:extLst>
              <a:ext uri="{FF2B5EF4-FFF2-40B4-BE49-F238E27FC236}">
                <a16:creationId xmlns:a16="http://schemas.microsoft.com/office/drawing/2014/main" id="{BF2843CD-6AC0-3E16-3FE9-4B077A388144}"/>
              </a:ext>
            </a:extLst>
          </p:cNvPr>
          <p:cNvSpPr txBox="1">
            <a:spLocks/>
          </p:cNvSpPr>
          <p:nvPr/>
        </p:nvSpPr>
        <p:spPr>
          <a:xfrm>
            <a:off x="11047412" y="6248400"/>
            <a:ext cx="762000" cy="365125"/>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EB37DED6-D4C7-42EE-AB49-D2E39E64FDE4}" type="slidenum">
              <a:rPr lang="en-US" sz="1200">
                <a:solidFill>
                  <a:schemeClr val="tx1">
                    <a:tint val="75000"/>
                  </a:schemeClr>
                </a:solidFill>
              </a:rPr>
              <a:pPr>
                <a:spcAft>
                  <a:spcPts val="600"/>
                </a:spcAft>
              </a:pPr>
              <a:t>1</a:t>
            </a:fld>
            <a:endParaRPr lang="en-US" sz="1200" dirty="0">
              <a:solidFill>
                <a:schemeClr val="tx1">
                  <a:tint val="75000"/>
                </a:schemeClr>
              </a:solidFill>
            </a:endParaRPr>
          </a:p>
        </p:txBody>
      </p:sp>
      <p:sp>
        <p:nvSpPr>
          <p:cNvPr id="5" name="TextBox 4">
            <a:extLst>
              <a:ext uri="{FF2B5EF4-FFF2-40B4-BE49-F238E27FC236}">
                <a16:creationId xmlns:a16="http://schemas.microsoft.com/office/drawing/2014/main" id="{319949E6-E42C-BDCF-657F-5F32F26DA771}"/>
              </a:ext>
            </a:extLst>
          </p:cNvPr>
          <p:cNvSpPr txBox="1"/>
          <p:nvPr/>
        </p:nvSpPr>
        <p:spPr>
          <a:xfrm>
            <a:off x="4646612" y="6248400"/>
            <a:ext cx="2690551" cy="365760"/>
          </a:xfrm>
          <a:prstGeom prst="rect">
            <a:avLst/>
          </a:prstGeom>
          <a:noFill/>
        </p:spPr>
        <p:txBody>
          <a:bodyPr wrap="square" rtlCol="0">
            <a:spAutoFit/>
          </a:bodyPr>
          <a:lstStyle/>
          <a:p>
            <a:pPr algn="ctr"/>
            <a:r>
              <a:rPr lang="en-US" sz="1200" dirty="0">
                <a:solidFill>
                  <a:schemeClr val="tx1">
                    <a:tint val="75000"/>
                  </a:schemeClr>
                </a:solidFill>
              </a:rPr>
              <a:t>To God Alone Be the Glory</a:t>
            </a:r>
          </a:p>
        </p:txBody>
      </p:sp>
      <p:sp>
        <p:nvSpPr>
          <p:cNvPr id="6" name="TextBox 5">
            <a:extLst>
              <a:ext uri="{FF2B5EF4-FFF2-40B4-BE49-F238E27FC236}">
                <a16:creationId xmlns:a16="http://schemas.microsoft.com/office/drawing/2014/main" id="{03CF3903-C557-271C-07DF-C36B89B86BB5}"/>
              </a:ext>
            </a:extLst>
          </p:cNvPr>
          <p:cNvSpPr txBox="1"/>
          <p:nvPr/>
        </p:nvSpPr>
        <p:spPr>
          <a:xfrm>
            <a:off x="537232" y="6324917"/>
            <a:ext cx="1981726" cy="365760"/>
          </a:xfrm>
          <a:prstGeom prst="rect">
            <a:avLst/>
          </a:prstGeom>
          <a:noFill/>
        </p:spPr>
        <p:txBody>
          <a:bodyPr wrap="square" rtlCol="0">
            <a:spAutoFit/>
          </a:bodyPr>
          <a:lstStyle/>
          <a:p>
            <a:pPr algn="ctr"/>
            <a:r>
              <a:rPr lang="en-US" sz="1100" dirty="0">
                <a:solidFill>
                  <a:schemeClr val="tx1">
                    <a:tint val="75000"/>
                  </a:schemeClr>
                </a:solidFill>
              </a:rPr>
              <a:t>© 2026 RCI. All rights reserved.</a:t>
            </a:r>
          </a:p>
        </p:txBody>
      </p:sp>
    </p:spTree>
    <p:extLst>
      <p:ext uri="{BB962C8B-B14F-4D97-AF65-F5344CB8AC3E}">
        <p14:creationId xmlns:p14="http://schemas.microsoft.com/office/powerpoint/2010/main" val="365812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F272-7E9C-9D0C-8182-F53EA153FE39}"/>
              </a:ext>
            </a:extLst>
          </p:cNvPr>
          <p:cNvSpPr>
            <a:spLocks noGrp="1"/>
          </p:cNvSpPr>
          <p:nvPr>
            <p:ph type="title"/>
          </p:nvPr>
        </p:nvSpPr>
        <p:spPr>
          <a:xfrm>
            <a:off x="1293810" y="639756"/>
            <a:ext cx="5334001" cy="764954"/>
          </a:xfrm>
        </p:spPr>
        <p:txBody>
          <a:bodyPr>
            <a:normAutofit/>
          </a:bodyPr>
          <a:lstStyle/>
          <a:p>
            <a:r>
              <a:rPr lang="en-US" dirty="0"/>
              <a:t>What is the Holy Bible?</a:t>
            </a:r>
          </a:p>
        </p:txBody>
      </p:sp>
      <p:sp>
        <p:nvSpPr>
          <p:cNvPr id="3" name="Slide Number Placeholder 2">
            <a:extLst>
              <a:ext uri="{FF2B5EF4-FFF2-40B4-BE49-F238E27FC236}">
                <a16:creationId xmlns:a16="http://schemas.microsoft.com/office/drawing/2014/main" id="{0A7887E0-D8C3-A41D-8B1A-F0932683125C}"/>
              </a:ext>
            </a:extLst>
          </p:cNvPr>
          <p:cNvSpPr>
            <a:spLocks noGrp="1"/>
          </p:cNvSpPr>
          <p:nvPr>
            <p:ph type="sldNum" sz="quarter" idx="12"/>
          </p:nvPr>
        </p:nvSpPr>
        <p:spPr/>
        <p:txBody>
          <a:bodyPr/>
          <a:lstStyle/>
          <a:p>
            <a:pPr defTabSz="914126">
              <a:defRPr/>
            </a:pPr>
            <a:fld id="{AAEAE4A8-A6E5-453E-B946-FB774B73F48C}" type="slidenum">
              <a:rPr lang="en-US" sz="2399">
                <a:solidFill>
                  <a:prstClr val="black">
                    <a:tint val="75000"/>
                  </a:prstClr>
                </a:solidFill>
                <a:latin typeface="Calibri" panose="020F0502020204030204"/>
              </a:rPr>
              <a:pPr defTabSz="914126">
                <a:defRPr/>
              </a:pPr>
              <a:t>2</a:t>
            </a:fld>
            <a:endParaRPr lang="en-US" sz="2399" dirty="0">
              <a:solidFill>
                <a:prstClr val="black">
                  <a:tint val="75000"/>
                </a:prstClr>
              </a:solidFill>
              <a:latin typeface="Calibri" panose="020F0502020204030204"/>
            </a:endParaRPr>
          </a:p>
        </p:txBody>
      </p:sp>
      <p:sp>
        <p:nvSpPr>
          <p:cNvPr id="6" name="TextBox 5">
            <a:extLst>
              <a:ext uri="{FF2B5EF4-FFF2-40B4-BE49-F238E27FC236}">
                <a16:creationId xmlns:a16="http://schemas.microsoft.com/office/drawing/2014/main" id="{68125F94-882A-846A-61B0-976F650676D3}"/>
              </a:ext>
            </a:extLst>
          </p:cNvPr>
          <p:cNvSpPr txBox="1"/>
          <p:nvPr/>
        </p:nvSpPr>
        <p:spPr>
          <a:xfrm>
            <a:off x="1217612" y="1622597"/>
            <a:ext cx="10218323" cy="3612805"/>
          </a:xfrm>
          <a:prstGeom prst="rect">
            <a:avLst/>
          </a:prstGeom>
          <a:noFill/>
        </p:spPr>
        <p:txBody>
          <a:bodyPr wrap="square" rtlCol="0">
            <a:spAutoFit/>
          </a:bodyPr>
          <a:lstStyle/>
          <a:p>
            <a:pPr defTabSz="914126">
              <a:defRPr/>
            </a:pPr>
            <a:r>
              <a:rPr lang="en-US" sz="1400" dirty="0">
                <a:solidFill>
                  <a:prstClr val="black"/>
                </a:solidFill>
                <a:latin typeface="Calibri" panose="020F0502020204030204"/>
              </a:rPr>
              <a:t>The Holy Bible is a collection of writings that includes 66 books in English editions. The Bible consists of two parts, the Old Testament and New Testament. The word testament means covenant. The Old Testament includes 39 books, and the New Testament includes 27 books.</a:t>
            </a:r>
          </a:p>
          <a:p>
            <a:pPr defTabSz="914126">
              <a:defRPr/>
            </a:pPr>
            <a:endParaRPr lang="en-US" sz="1400" dirty="0">
              <a:solidFill>
                <a:prstClr val="black"/>
              </a:solidFill>
              <a:latin typeface="Calibri" panose="020F0502020204030204"/>
            </a:endParaRPr>
          </a:p>
          <a:p>
            <a:pPr defTabSz="914126">
              <a:defRPr/>
            </a:pPr>
            <a:r>
              <a:rPr lang="en-US" sz="1400" dirty="0">
                <a:solidFill>
                  <a:prstClr val="black"/>
                </a:solidFill>
                <a:latin typeface="Calibri" panose="020F0502020204030204"/>
              </a:rPr>
              <a:t>These 66 books were written over approximately 1,400 years by 40 different authors in Hebrew, Aramaic, and Greek. The Old Testament writings were affirmed by Jewish leaders, and moreover, by Jesus Christ.</a:t>
            </a:r>
            <a:r>
              <a:rPr lang="en-US" sz="1400" baseline="30000" dirty="0">
                <a:solidFill>
                  <a:prstClr val="black"/>
                </a:solidFill>
                <a:latin typeface="Calibri" panose="020F0502020204030204"/>
              </a:rPr>
              <a:t>1</a:t>
            </a:r>
            <a:r>
              <a:rPr lang="en-US" sz="1400" dirty="0">
                <a:solidFill>
                  <a:prstClr val="black"/>
                </a:solidFill>
                <a:latin typeface="Calibri" panose="020F0502020204030204"/>
              </a:rPr>
              <a:t> The New Testament writings were confirmed by early church leaders. The 66 books of the Bible are the inspired words of God that are used to make and mature disciples of the One true God through Jesus Christ, his Son (</a:t>
            </a:r>
            <a:r>
              <a:rPr lang="en-US" sz="1400" dirty="0">
                <a:solidFill>
                  <a:prstClr val="black"/>
                </a:solidFill>
                <a:latin typeface="Calibri" panose="020F0502020204030204"/>
                <a:hlinkClick r:id="rId2"/>
              </a:rPr>
              <a:t>Matthew 28:18-20</a:t>
            </a:r>
            <a:r>
              <a:rPr lang="en-US" sz="1400" dirty="0">
                <a:solidFill>
                  <a:prstClr val="black"/>
                </a:solidFill>
                <a:latin typeface="Calibri" panose="020F0502020204030204"/>
              </a:rPr>
              <a:t>, </a:t>
            </a:r>
            <a:r>
              <a:rPr lang="en-US" sz="1400" dirty="0">
                <a:solidFill>
                  <a:prstClr val="black"/>
                </a:solidFill>
                <a:latin typeface="Calibri" panose="020F0502020204030204"/>
                <a:hlinkClick r:id="rId3"/>
              </a:rPr>
              <a:t>2 Timothy 3:16-17</a:t>
            </a:r>
            <a:r>
              <a:rPr lang="en-US" sz="1400" dirty="0">
                <a:solidFill>
                  <a:prstClr val="black"/>
                </a:solidFill>
                <a:latin typeface="Calibri" panose="020F0502020204030204"/>
              </a:rPr>
              <a:t>). The Bible was not created by mere human wisdom but was inspired by God (</a:t>
            </a:r>
            <a:r>
              <a:rPr lang="en-US" sz="1400" dirty="0">
                <a:solidFill>
                  <a:prstClr val="black"/>
                </a:solidFill>
                <a:latin typeface="Calibri" panose="020F0502020204030204"/>
                <a:hlinkClick r:id="rId4"/>
              </a:rPr>
              <a:t>2 Peter 1:20-21</a:t>
            </a:r>
            <a:r>
              <a:rPr lang="en-US" sz="1400" dirty="0">
                <a:solidFill>
                  <a:prstClr val="black"/>
                </a:solidFill>
                <a:latin typeface="Calibri" panose="020F0502020204030204"/>
              </a:rPr>
              <a:t>), is interpreted by His Holy Spirit (</a:t>
            </a:r>
            <a:r>
              <a:rPr lang="en-US" sz="1400" dirty="0">
                <a:solidFill>
                  <a:prstClr val="black"/>
                </a:solidFill>
                <a:latin typeface="Calibri" panose="020F0502020204030204"/>
                <a:hlinkClick r:id="rId5"/>
              </a:rPr>
              <a:t>John 16:13</a:t>
            </a:r>
            <a:r>
              <a:rPr lang="en-US" sz="1400" dirty="0">
                <a:solidFill>
                  <a:prstClr val="black"/>
                </a:solidFill>
                <a:latin typeface="Calibri" panose="020F0502020204030204"/>
              </a:rPr>
              <a:t>, </a:t>
            </a:r>
            <a:r>
              <a:rPr lang="en-US" sz="1400" dirty="0">
                <a:solidFill>
                  <a:prstClr val="black"/>
                </a:solidFill>
                <a:latin typeface="Calibri" panose="020F0502020204030204"/>
                <a:hlinkClick r:id="rId6"/>
              </a:rPr>
              <a:t>Matthew 23:8-10</a:t>
            </a:r>
            <a:r>
              <a:rPr lang="en-US" sz="1400" dirty="0">
                <a:solidFill>
                  <a:prstClr val="black"/>
                </a:solidFill>
                <a:latin typeface="Calibri" panose="020F0502020204030204"/>
              </a:rPr>
              <a:t>), and will last forever (</a:t>
            </a:r>
            <a:r>
              <a:rPr lang="en-US" sz="1400" dirty="0">
                <a:solidFill>
                  <a:prstClr val="black"/>
                </a:solidFill>
                <a:latin typeface="Calibri" panose="020F0502020204030204"/>
                <a:hlinkClick r:id="rId7"/>
              </a:rPr>
              <a:t>Matthew 24:35</a:t>
            </a:r>
            <a:r>
              <a:rPr lang="en-US" sz="1400" dirty="0">
                <a:solidFill>
                  <a:prstClr val="black"/>
                </a:solidFill>
                <a:latin typeface="Calibri" panose="020F0502020204030204"/>
              </a:rPr>
              <a:t>).</a:t>
            </a:r>
            <a:r>
              <a:rPr lang="en-US" sz="1400" baseline="30000" dirty="0">
                <a:solidFill>
                  <a:prstClr val="black"/>
                </a:solidFill>
                <a:latin typeface="Calibri" panose="020F0502020204030204"/>
              </a:rPr>
              <a:t>2</a:t>
            </a:r>
          </a:p>
          <a:p>
            <a:pPr defTabSz="914126">
              <a:defRPr/>
            </a:pPr>
            <a:endParaRPr lang="en-US" sz="1400" dirty="0">
              <a:solidFill>
                <a:prstClr val="black"/>
              </a:solidFill>
              <a:latin typeface="Calibri" panose="020F0502020204030204"/>
            </a:endParaRPr>
          </a:p>
          <a:p>
            <a:pPr defTabSz="914126">
              <a:defRPr/>
            </a:pPr>
            <a:r>
              <a:rPr lang="en-US" sz="1400" dirty="0">
                <a:solidFill>
                  <a:prstClr val="black"/>
                </a:solidFill>
                <a:latin typeface="Calibri" panose="020F0502020204030204"/>
              </a:rPr>
              <a:t>If you do a phrase search on the Bible you will find the phrase "the word of the Lord" and "Thus says the Lord" more than 700 times.</a:t>
            </a:r>
            <a:r>
              <a:rPr lang="en-US" sz="1400" baseline="30000" dirty="0">
                <a:solidFill>
                  <a:prstClr val="black"/>
                </a:solidFill>
                <a:latin typeface="Calibri" panose="020F0502020204030204"/>
              </a:rPr>
              <a:t>3</a:t>
            </a:r>
            <a:r>
              <a:rPr lang="en-US" sz="1400" dirty="0">
                <a:solidFill>
                  <a:prstClr val="black"/>
                </a:solidFill>
                <a:latin typeface="Calibri" panose="020F0502020204030204"/>
              </a:rPr>
              <a:t> In addition, this book has given reasonable evidence to the claim of being God’s word by:​</a:t>
            </a:r>
          </a:p>
          <a:p>
            <a:pPr defTabSz="914126">
              <a:defRPr/>
            </a:pPr>
            <a:endParaRPr lang="en-US" sz="1400" dirty="0">
              <a:solidFill>
                <a:prstClr val="black"/>
              </a:solidFill>
              <a:latin typeface="Calibri" panose="020F0502020204030204"/>
            </a:endParaRP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providing answers that conform with the reality we see around us.</a:t>
            </a: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being a reliable collection of historical documents.</a:t>
            </a: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containing eyewitness accounts that were written during the lifetimes of other eyewitnesses. </a:t>
            </a: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recording supernatural events that took place in fulfillment of specific prophecies.</a:t>
            </a:r>
            <a:r>
              <a:rPr lang="en-US" sz="1400" baseline="30000" dirty="0">
                <a:solidFill>
                  <a:prstClr val="black"/>
                </a:solidFill>
                <a:latin typeface="Calibri" panose="020F0502020204030204"/>
              </a:rPr>
              <a:t>4</a:t>
            </a:r>
          </a:p>
        </p:txBody>
      </p:sp>
      <p:sp>
        <p:nvSpPr>
          <p:cNvPr id="7" name="TextBox 6">
            <a:extLst>
              <a:ext uri="{FF2B5EF4-FFF2-40B4-BE49-F238E27FC236}">
                <a16:creationId xmlns:a16="http://schemas.microsoft.com/office/drawing/2014/main" id="{9ECFA957-269B-2254-7E93-E5FF27AD4A70}"/>
              </a:ext>
            </a:extLst>
          </p:cNvPr>
          <p:cNvSpPr txBox="1"/>
          <p:nvPr/>
        </p:nvSpPr>
        <p:spPr>
          <a:xfrm>
            <a:off x="1153702" y="5461299"/>
            <a:ext cx="6184265" cy="923090"/>
          </a:xfrm>
          <a:prstGeom prst="rect">
            <a:avLst/>
          </a:prstGeom>
          <a:noFill/>
        </p:spPr>
        <p:txBody>
          <a:bodyPr wrap="square" rtlCol="0">
            <a:spAutoFit/>
          </a:bodyPr>
          <a:lstStyle/>
          <a:p>
            <a:pPr defTabSz="914126">
              <a:defRPr/>
            </a:pPr>
            <a:r>
              <a:rPr lang="en-US" sz="900" b="1" dirty="0">
                <a:solidFill>
                  <a:prstClr val="black"/>
                </a:solidFill>
                <a:latin typeface="Calibri" panose="020F0502020204030204"/>
              </a:rPr>
              <a:t>Notes:</a:t>
            </a:r>
          </a:p>
          <a:p>
            <a:pPr defTabSz="914126">
              <a:defRPr/>
            </a:pPr>
            <a:r>
              <a:rPr lang="en-US" sz="1050" baseline="30000" dirty="0">
                <a:solidFill>
                  <a:prstClr val="black"/>
                </a:solidFill>
                <a:latin typeface="Calibri" panose="020F0502020204030204"/>
              </a:rPr>
              <a:t>1 </a:t>
            </a:r>
            <a:r>
              <a:rPr lang="en-US" sz="900" dirty="0">
                <a:solidFill>
                  <a:prstClr val="black"/>
                </a:solidFill>
                <a:latin typeface="Calibri" panose="020F0502020204030204"/>
              </a:rPr>
              <a:t>See Matthew 4:4-7, 12:3-5, Mark 7:6-7, 12:26-27, and Luke 19:46 for examples.</a:t>
            </a:r>
          </a:p>
          <a:p>
            <a:pPr defTabSz="914126">
              <a:defRPr/>
            </a:pPr>
            <a:r>
              <a:rPr lang="en-US" sz="1050" baseline="30000" dirty="0">
                <a:solidFill>
                  <a:prstClr val="black"/>
                </a:solidFill>
                <a:latin typeface="Calibri" panose="020F0502020204030204"/>
              </a:rPr>
              <a:t>2 </a:t>
            </a:r>
            <a:r>
              <a:rPr lang="en-US" sz="1050" baseline="30000" dirty="0">
                <a:solidFill>
                  <a:prstClr val="black"/>
                </a:solidFill>
                <a:latin typeface="Calibri" panose="020F0502020204030204"/>
                <a:hlinkClick r:id="rId8"/>
              </a:rPr>
              <a:t>“</a:t>
            </a:r>
            <a:r>
              <a:rPr lang="fr-FR" sz="900" dirty="0">
                <a:solidFill>
                  <a:prstClr val="black"/>
                </a:solidFill>
                <a:latin typeface="Calibri" panose="020F0502020204030204"/>
                <a:hlinkClick r:id="rId8"/>
              </a:rPr>
              <a:t>What are the Books of the Bible</a:t>
            </a:r>
            <a:r>
              <a:rPr lang="en-US" sz="900" dirty="0">
                <a:solidFill>
                  <a:prstClr val="black"/>
                </a:solidFill>
                <a:latin typeface="Calibri" panose="020F0502020204030204"/>
                <a:hlinkClick r:id="rId8"/>
              </a:rPr>
              <a:t>”, GotQuestions.org</a:t>
            </a:r>
            <a:endParaRPr lang="en-US" sz="900" dirty="0">
              <a:solidFill>
                <a:prstClr val="black"/>
              </a:solidFill>
              <a:latin typeface="Calibri" panose="020F0502020204030204"/>
            </a:endParaRPr>
          </a:p>
          <a:p>
            <a:pPr defTabSz="914126">
              <a:defRPr/>
            </a:pPr>
            <a:r>
              <a:rPr lang="en-US" sz="1050" baseline="30000" dirty="0">
                <a:solidFill>
                  <a:prstClr val="black"/>
                </a:solidFill>
                <a:latin typeface="Calibri" panose="020F0502020204030204"/>
              </a:rPr>
              <a:t>3 </a:t>
            </a:r>
            <a:r>
              <a:rPr lang="en-US" sz="900" b="1" dirty="0">
                <a:solidFill>
                  <a:prstClr val="black"/>
                </a:solidFill>
                <a:latin typeface="Calibri" panose="020F0502020204030204"/>
                <a:hlinkClick r:id="rId9"/>
              </a:rPr>
              <a:t>Blue Letter Bible</a:t>
            </a:r>
            <a:endParaRPr lang="en-US" sz="900" dirty="0">
              <a:solidFill>
                <a:prstClr val="black"/>
              </a:solidFill>
              <a:latin typeface="Calibri" panose="020F0502020204030204"/>
            </a:endParaRPr>
          </a:p>
          <a:p>
            <a:pPr defTabSz="914126">
              <a:defRPr/>
            </a:pPr>
            <a:r>
              <a:rPr lang="en-US" sz="1050" baseline="30000" dirty="0">
                <a:solidFill>
                  <a:prstClr val="black"/>
                </a:solidFill>
                <a:latin typeface="Calibri" panose="020F0502020204030204"/>
              </a:rPr>
              <a:t>4 </a:t>
            </a:r>
            <a:r>
              <a:rPr lang="en-US" sz="900" dirty="0">
                <a:solidFill>
                  <a:prstClr val="black"/>
                </a:solidFill>
                <a:latin typeface="Calibri" panose="020F0502020204030204"/>
              </a:rPr>
              <a:t>Paraphrased from Voddie Baucham</a:t>
            </a:r>
          </a:p>
          <a:p>
            <a:pPr defTabSz="914126">
              <a:defRPr/>
            </a:pPr>
            <a:endParaRPr lang="en-US" sz="900" dirty="0">
              <a:solidFill>
                <a:srgbClr val="4472C4">
                  <a:lumMod val="75000"/>
                </a:srgbClr>
              </a:solidFill>
              <a:latin typeface="Calibri" panose="020F0502020204030204"/>
            </a:endParaRPr>
          </a:p>
        </p:txBody>
      </p:sp>
    </p:spTree>
    <p:extLst>
      <p:ext uri="{BB962C8B-B14F-4D97-AF65-F5344CB8AC3E}">
        <p14:creationId xmlns:p14="http://schemas.microsoft.com/office/powerpoint/2010/main" val="376445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AB28-5FD8-42C2-816E-93DAA102B50F}"/>
              </a:ext>
            </a:extLst>
          </p:cNvPr>
          <p:cNvSpPr>
            <a:spLocks noGrp="1"/>
          </p:cNvSpPr>
          <p:nvPr>
            <p:ph type="title"/>
          </p:nvPr>
        </p:nvSpPr>
        <p:spPr>
          <a:xfrm>
            <a:off x="1145284" y="459522"/>
            <a:ext cx="10149421" cy="1065966"/>
          </a:xfrm>
        </p:spPr>
        <p:txBody>
          <a:bodyPr>
            <a:normAutofit/>
          </a:bodyPr>
          <a:lstStyle/>
          <a:p>
            <a:pPr algn="ctr"/>
            <a:r>
              <a:rPr lang="en-US" dirty="0"/>
              <a:t>Our Goals in Studying the Bible</a:t>
            </a:r>
            <a:endParaRPr lang="en-US" sz="3197" dirty="0"/>
          </a:p>
        </p:txBody>
      </p:sp>
      <p:sp>
        <p:nvSpPr>
          <p:cNvPr id="3" name="Content Placeholder 2">
            <a:extLst>
              <a:ext uri="{FF2B5EF4-FFF2-40B4-BE49-F238E27FC236}">
                <a16:creationId xmlns:a16="http://schemas.microsoft.com/office/drawing/2014/main" id="{54CE2815-58F7-425A-8FA7-0D308D6F1399}"/>
              </a:ext>
            </a:extLst>
          </p:cNvPr>
          <p:cNvSpPr>
            <a:spLocks noGrp="1"/>
          </p:cNvSpPr>
          <p:nvPr>
            <p:ph idx="1"/>
          </p:nvPr>
        </p:nvSpPr>
        <p:spPr>
          <a:xfrm>
            <a:off x="839350" y="1525488"/>
            <a:ext cx="10661155" cy="3655200"/>
          </a:xfrm>
        </p:spPr>
        <p:txBody>
          <a:bodyPr>
            <a:noAutofit/>
          </a:bodyPr>
          <a:lstStyle/>
          <a:p>
            <a:pPr marL="0" indent="0">
              <a:buNone/>
            </a:pPr>
            <a:r>
              <a:rPr lang="en-US" sz="1600" dirty="0"/>
              <a:t>To better …..</a:t>
            </a:r>
          </a:p>
          <a:p>
            <a:pPr indent="-182770">
              <a:spcBef>
                <a:spcPts val="1600"/>
              </a:spcBef>
            </a:pPr>
            <a:r>
              <a:rPr lang="en-US" sz="1500" dirty="0"/>
              <a:t>Understand the Only true God; the Author of the Bible. </a:t>
            </a:r>
            <a:r>
              <a:rPr lang="en-US" sz="1300" dirty="0"/>
              <a:t>(</a:t>
            </a:r>
            <a:r>
              <a:rPr lang="en-US" sz="1300" dirty="0">
                <a:hlinkClick r:id="rId2"/>
              </a:rPr>
              <a:t>2 Timothy 3:16-17</a:t>
            </a:r>
            <a:r>
              <a:rPr lang="en-US" sz="1300" dirty="0"/>
              <a:t>, </a:t>
            </a:r>
            <a:r>
              <a:rPr lang="en-US" sz="1300" dirty="0">
                <a:hlinkClick r:id="rId3"/>
              </a:rPr>
              <a:t>2 Peter 1:20-21</a:t>
            </a:r>
            <a:r>
              <a:rPr lang="en-US" sz="1300" dirty="0"/>
              <a:t>, </a:t>
            </a:r>
            <a:r>
              <a:rPr lang="en-US" sz="1300" dirty="0">
                <a:hlinkClick r:id="rId4"/>
              </a:rPr>
              <a:t>1 John 5:20 </a:t>
            </a:r>
            <a:r>
              <a:rPr lang="en-US" sz="1300" dirty="0"/>
              <a:t>, </a:t>
            </a:r>
            <a:r>
              <a:rPr lang="en-US" sz="1300" dirty="0">
                <a:hlinkClick r:id="rId5"/>
              </a:rPr>
              <a:t>Jeremiah 9:23-24</a:t>
            </a:r>
            <a:r>
              <a:rPr lang="en-US" sz="1300" dirty="0"/>
              <a:t>)</a:t>
            </a:r>
          </a:p>
          <a:p>
            <a:pPr indent="-182770">
              <a:spcBef>
                <a:spcPts val="1600"/>
              </a:spcBef>
            </a:pPr>
            <a:r>
              <a:rPr lang="en-US" sz="1500" dirty="0"/>
              <a:t>Learn How He works in the World and in our Lives. </a:t>
            </a:r>
            <a:r>
              <a:rPr lang="en-US" sz="1300" dirty="0"/>
              <a:t>(</a:t>
            </a:r>
            <a:r>
              <a:rPr lang="en-US" sz="1300" dirty="0">
                <a:hlinkClick r:id="rId6"/>
              </a:rPr>
              <a:t>Job 40:6-14</a:t>
            </a:r>
            <a:r>
              <a:rPr lang="en-US" sz="1300" dirty="0"/>
              <a:t>, </a:t>
            </a:r>
            <a:r>
              <a:rPr lang="en-US" sz="1300" dirty="0">
                <a:hlinkClick r:id="rId7"/>
              </a:rPr>
              <a:t>Isaiah 45:6-7</a:t>
            </a:r>
            <a:r>
              <a:rPr lang="en-US" sz="1300" dirty="0"/>
              <a:t>, </a:t>
            </a:r>
            <a:r>
              <a:rPr lang="en-US" sz="1300" dirty="0">
                <a:hlinkClick r:id="rId8"/>
              </a:rPr>
              <a:t>Isaiah 46:8-10</a:t>
            </a:r>
            <a:r>
              <a:rPr lang="en-US" sz="1300" dirty="0"/>
              <a:t>, </a:t>
            </a:r>
            <a:r>
              <a:rPr lang="en-US" sz="1300" dirty="0">
                <a:hlinkClick r:id="rId9"/>
              </a:rPr>
              <a:t>Philippians 2:12-13</a:t>
            </a:r>
            <a:r>
              <a:rPr lang="en-US" sz="1300" dirty="0"/>
              <a:t>)</a:t>
            </a:r>
          </a:p>
          <a:p>
            <a:pPr indent="-182770">
              <a:spcBef>
                <a:spcPts val="1600"/>
              </a:spcBef>
            </a:pPr>
            <a:r>
              <a:rPr lang="en-US" sz="1500" dirty="0"/>
              <a:t>Understand Ourselves and the Hearts of Mankind. </a:t>
            </a:r>
            <a:r>
              <a:rPr lang="en-US" sz="1300" dirty="0"/>
              <a:t>(</a:t>
            </a:r>
            <a:r>
              <a:rPr lang="en-US" sz="1300" dirty="0">
                <a:hlinkClick r:id="rId10"/>
              </a:rPr>
              <a:t>Jeremiah 17:9</a:t>
            </a:r>
            <a:r>
              <a:rPr lang="en-US" sz="1300" dirty="0"/>
              <a:t>, </a:t>
            </a:r>
            <a:r>
              <a:rPr lang="en-US" sz="1300" dirty="0">
                <a:hlinkClick r:id="rId11"/>
              </a:rPr>
              <a:t>2 Timothy 3:13</a:t>
            </a:r>
            <a:r>
              <a:rPr lang="en-US" sz="1300" dirty="0"/>
              <a:t>, </a:t>
            </a:r>
            <a:r>
              <a:rPr lang="en-US" sz="1300" dirty="0">
                <a:hlinkClick r:id="rId12"/>
              </a:rPr>
              <a:t>Ephesians 5:7-10</a:t>
            </a:r>
            <a:r>
              <a:rPr lang="en-US" sz="1300" dirty="0"/>
              <a:t>)</a:t>
            </a:r>
          </a:p>
          <a:p>
            <a:pPr indent="-182770">
              <a:spcBef>
                <a:spcPts val="1600"/>
              </a:spcBef>
            </a:pPr>
            <a:r>
              <a:rPr lang="en-US" sz="1500" dirty="0"/>
              <a:t>Come to Know What Pleases and Grieves God. </a:t>
            </a:r>
            <a:r>
              <a:rPr lang="en-US" sz="1300" dirty="0"/>
              <a:t>(</a:t>
            </a:r>
            <a:r>
              <a:rPr lang="en-US" sz="1300" dirty="0">
                <a:hlinkClick r:id="rId13"/>
              </a:rPr>
              <a:t>1 Thessalonians 4:1</a:t>
            </a:r>
            <a:r>
              <a:rPr lang="en-US" sz="1300" dirty="0"/>
              <a:t>, </a:t>
            </a:r>
            <a:r>
              <a:rPr lang="en-US" sz="1300" dirty="0">
                <a:hlinkClick r:id="rId14"/>
              </a:rPr>
              <a:t>Ephesians 4:26-31</a:t>
            </a:r>
            <a:r>
              <a:rPr lang="en-US" sz="1300" dirty="0"/>
              <a:t>, </a:t>
            </a:r>
            <a:r>
              <a:rPr lang="en-US" sz="1300" dirty="0">
                <a:hlinkClick r:id="rId15"/>
              </a:rPr>
              <a:t>Hebrews 11:6</a:t>
            </a:r>
            <a:r>
              <a:rPr lang="en-US" sz="1300" dirty="0"/>
              <a:t>, </a:t>
            </a:r>
            <a:r>
              <a:rPr lang="en-US" sz="1300" dirty="0">
                <a:hlinkClick r:id="rId16"/>
              </a:rPr>
              <a:t>1 Peter 1:14-19</a:t>
            </a:r>
            <a:r>
              <a:rPr lang="en-US" sz="1300" dirty="0"/>
              <a:t>)</a:t>
            </a:r>
          </a:p>
          <a:p>
            <a:pPr indent="-182770">
              <a:spcBef>
                <a:spcPts val="1600"/>
              </a:spcBef>
            </a:pPr>
            <a:r>
              <a:rPr lang="en-US" sz="1500" dirty="0"/>
              <a:t>To be Transformed into Fruitful Doers of God’s Word and not just Hearers.</a:t>
            </a:r>
            <a:r>
              <a:rPr lang="en-US" sz="1600" dirty="0"/>
              <a:t> </a:t>
            </a:r>
            <a:r>
              <a:rPr lang="en-US" sz="1300" dirty="0"/>
              <a:t>(</a:t>
            </a:r>
            <a:r>
              <a:rPr lang="en-US" sz="1300" dirty="0">
                <a:hlinkClick r:id="rId17"/>
              </a:rPr>
              <a:t>Romans 12:2</a:t>
            </a:r>
            <a:r>
              <a:rPr lang="en-US" sz="1300" dirty="0"/>
              <a:t>, </a:t>
            </a:r>
            <a:r>
              <a:rPr lang="en-US" sz="1300" dirty="0">
                <a:hlinkClick r:id="rId18"/>
              </a:rPr>
              <a:t>James 1:27</a:t>
            </a:r>
            <a:r>
              <a:rPr lang="en-US" sz="1300" dirty="0"/>
              <a:t>, </a:t>
            </a:r>
            <a:r>
              <a:rPr lang="en-US" sz="1300" dirty="0">
                <a:hlinkClick r:id="rId19"/>
              </a:rPr>
              <a:t>Matthew 3:8</a:t>
            </a:r>
            <a:r>
              <a:rPr lang="en-US" sz="1300" dirty="0"/>
              <a:t>)</a:t>
            </a:r>
          </a:p>
          <a:p>
            <a:pPr indent="-182770">
              <a:spcBef>
                <a:spcPts val="1600"/>
              </a:spcBef>
            </a:pPr>
            <a:r>
              <a:rPr lang="en-US" sz="1500" dirty="0"/>
              <a:t>Tether Ourselves to God’s Word for Our Wisdom, Discernment, and Safety. </a:t>
            </a:r>
            <a:r>
              <a:rPr lang="en-US" sz="1300" dirty="0"/>
              <a:t>(</a:t>
            </a:r>
            <a:r>
              <a:rPr lang="en-US" sz="1300" dirty="0">
                <a:hlinkClick r:id="rId20"/>
              </a:rPr>
              <a:t>1 Corinthians 6:9-10</a:t>
            </a:r>
            <a:r>
              <a:rPr lang="en-US" sz="1300" dirty="0"/>
              <a:t>, </a:t>
            </a:r>
            <a:r>
              <a:rPr lang="en-US" sz="1300" dirty="0">
                <a:hlinkClick r:id="rId21"/>
              </a:rPr>
              <a:t>Matthew 24:24</a:t>
            </a:r>
            <a:r>
              <a:rPr lang="en-US" sz="1300" dirty="0"/>
              <a:t>, </a:t>
            </a:r>
            <a:r>
              <a:rPr lang="en-US" sz="1300" dirty="0">
                <a:hlinkClick r:id="rId22"/>
              </a:rPr>
              <a:t>Ephesians 4:11-14</a:t>
            </a:r>
            <a:r>
              <a:rPr lang="en-US" sz="1300" dirty="0"/>
              <a:t>)</a:t>
            </a:r>
          </a:p>
        </p:txBody>
      </p:sp>
      <p:sp>
        <p:nvSpPr>
          <p:cNvPr id="5" name="Slide Number Placeholder 4">
            <a:extLst>
              <a:ext uri="{FF2B5EF4-FFF2-40B4-BE49-F238E27FC236}">
                <a16:creationId xmlns:a16="http://schemas.microsoft.com/office/drawing/2014/main" id="{276447C7-C79F-4E2E-B683-0B3C03405472}"/>
              </a:ext>
            </a:extLst>
          </p:cNvPr>
          <p:cNvSpPr>
            <a:spLocks noGrp="1"/>
          </p:cNvSpPr>
          <p:nvPr>
            <p:ph type="sldNum" sz="quarter" idx="12"/>
          </p:nvPr>
        </p:nvSpPr>
        <p:spPr/>
        <p:txBody>
          <a:bodyPr/>
          <a:lstStyle/>
          <a:p>
            <a:pPr defTabSz="1217890">
              <a:defRPr/>
            </a:pPr>
            <a:fld id="{DA60BA0E-20D0-4E7C-B286-26C960A6788F}" type="slidenum">
              <a:rPr lang="en-US">
                <a:solidFill>
                  <a:srgbClr val="898989"/>
                </a:solidFill>
              </a:rPr>
              <a:pPr defTabSz="1217890">
                <a:defRPr/>
              </a:pPr>
              <a:t>3</a:t>
            </a:fld>
            <a:endParaRPr lang="en-US" dirty="0">
              <a:solidFill>
                <a:srgbClr val="898989"/>
              </a:solidFill>
            </a:endParaRPr>
          </a:p>
        </p:txBody>
      </p:sp>
      <p:sp>
        <p:nvSpPr>
          <p:cNvPr id="4" name="TextBox 3">
            <a:extLst>
              <a:ext uri="{FF2B5EF4-FFF2-40B4-BE49-F238E27FC236}">
                <a16:creationId xmlns:a16="http://schemas.microsoft.com/office/drawing/2014/main" id="{FDCEF9E6-8C52-6451-0A30-D4F35D249436}"/>
              </a:ext>
            </a:extLst>
          </p:cNvPr>
          <p:cNvSpPr txBox="1"/>
          <p:nvPr/>
        </p:nvSpPr>
        <p:spPr>
          <a:xfrm>
            <a:off x="839350" y="5176026"/>
            <a:ext cx="10281902" cy="847280"/>
          </a:xfrm>
          <a:prstGeom prst="rect">
            <a:avLst/>
          </a:prstGeom>
          <a:noFill/>
        </p:spPr>
        <p:txBody>
          <a:bodyPr wrap="square" rtlCol="0">
            <a:noAutofit/>
          </a:bodyPr>
          <a:lstStyle/>
          <a:p>
            <a:pPr defTabSz="914126">
              <a:lnSpc>
                <a:spcPct val="95000"/>
              </a:lnSpc>
              <a:defRPr/>
            </a:pPr>
            <a:r>
              <a:rPr lang="en-US" sz="1400" dirty="0">
                <a:solidFill>
                  <a:prstClr val="black"/>
                </a:solidFill>
                <a:latin typeface="Calibri" panose="020F0502020204030204"/>
                <a:hlinkClick r:id="rId5"/>
              </a:rPr>
              <a:t>Jeremiah 9:23-24</a:t>
            </a:r>
            <a:r>
              <a:rPr lang="en-US" sz="1400" dirty="0">
                <a:solidFill>
                  <a:prstClr val="black"/>
                </a:solidFill>
                <a:latin typeface="Calibri" panose="020F0502020204030204"/>
              </a:rPr>
              <a:t> “Thus says the Lord: "Let not the wise man boast in his wisdom, let not the mighty man boast in his might, let not the rich man boast in his riches, but let him who boasts boast in this, that he understands and knows me, that I am the Lord who practices steadfast love, justice, and righteousness in the earth. For in these things I delight, declares the Lord."</a:t>
            </a:r>
          </a:p>
        </p:txBody>
      </p:sp>
    </p:spTree>
    <p:extLst>
      <p:ext uri="{BB962C8B-B14F-4D97-AF65-F5344CB8AC3E}">
        <p14:creationId xmlns:p14="http://schemas.microsoft.com/office/powerpoint/2010/main" val="168333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713C-E4F5-F82F-F501-DD818E9BAD22}"/>
              </a:ext>
            </a:extLst>
          </p:cNvPr>
          <p:cNvSpPr>
            <a:spLocks noGrp="1"/>
          </p:cNvSpPr>
          <p:nvPr>
            <p:ph type="title"/>
          </p:nvPr>
        </p:nvSpPr>
        <p:spPr>
          <a:xfrm>
            <a:off x="804462" y="457975"/>
            <a:ext cx="10576853" cy="773195"/>
          </a:xfrm>
        </p:spPr>
        <p:txBody>
          <a:bodyPr>
            <a:normAutofit/>
          </a:bodyPr>
          <a:lstStyle/>
          <a:p>
            <a:pPr algn="ctr"/>
            <a:r>
              <a:rPr lang="en-US" sz="3999" dirty="0">
                <a:solidFill>
                  <a:schemeClr val="tx2"/>
                </a:solidFill>
              </a:rPr>
              <a:t>How to Study the Bible</a:t>
            </a:r>
          </a:p>
        </p:txBody>
      </p:sp>
      <p:sp>
        <p:nvSpPr>
          <p:cNvPr id="5" name="Slide Number Placeholder 4">
            <a:extLst>
              <a:ext uri="{FF2B5EF4-FFF2-40B4-BE49-F238E27FC236}">
                <a16:creationId xmlns:a16="http://schemas.microsoft.com/office/drawing/2014/main" id="{8F2CEA3B-BE00-5986-E681-B2563313679B}"/>
              </a:ext>
            </a:extLst>
          </p:cNvPr>
          <p:cNvSpPr>
            <a:spLocks noGrp="1"/>
          </p:cNvSpPr>
          <p:nvPr>
            <p:ph type="sldNum" sz="quarter" idx="12"/>
          </p:nvPr>
        </p:nvSpPr>
        <p:spPr>
          <a:xfrm>
            <a:off x="11047411" y="6355588"/>
            <a:ext cx="303431" cy="365030"/>
          </a:xfrm>
        </p:spPr>
        <p:txBody>
          <a:bodyPr>
            <a:normAutofit/>
          </a:bodyPr>
          <a:lstStyle/>
          <a:p>
            <a:pPr defTabSz="914126">
              <a:spcAft>
                <a:spcPts val="600"/>
              </a:spcAft>
            </a:pPr>
            <a:fld id="{AA404F46-0C47-424B-883B-DA147CF358A3}" type="slidenum">
              <a:rPr lang="en-US">
                <a:solidFill>
                  <a:prstClr val="black">
                    <a:tint val="75000"/>
                  </a:prstClr>
                </a:solidFill>
                <a:latin typeface="Calibri" panose="020F0502020204030204"/>
              </a:rPr>
              <a:pPr defTabSz="914126">
                <a:spcAft>
                  <a:spcPts val="600"/>
                </a:spcAft>
              </a:pPr>
              <a:t>4</a:t>
            </a:fld>
            <a:endParaRPr lang="en-US" dirty="0">
              <a:solidFill>
                <a:prstClr val="black">
                  <a:tint val="75000"/>
                </a:prstClr>
              </a:solidFill>
              <a:latin typeface="Calibri" panose="020F0502020204030204"/>
            </a:endParaRPr>
          </a:p>
        </p:txBody>
      </p:sp>
      <p:graphicFrame>
        <p:nvGraphicFramePr>
          <p:cNvPr id="9" name="Content Placeholder 2">
            <a:extLst>
              <a:ext uri="{FF2B5EF4-FFF2-40B4-BE49-F238E27FC236}">
                <a16:creationId xmlns:a16="http://schemas.microsoft.com/office/drawing/2014/main" id="{20195AB9-4E14-67FB-036F-EAA89E7F7CE2}"/>
              </a:ext>
            </a:extLst>
          </p:cNvPr>
          <p:cNvGraphicFramePr>
            <a:graphicFrameLocks noGrp="1" noChangeAspect="1"/>
          </p:cNvGraphicFramePr>
          <p:nvPr>
            <p:ph idx="1"/>
          </p:nvPr>
        </p:nvGraphicFramePr>
        <p:xfrm>
          <a:off x="2192956" y="1728081"/>
          <a:ext cx="7587545" cy="120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0504050-485B-46C6-89CC-97BC24F14156}"/>
              </a:ext>
            </a:extLst>
          </p:cNvPr>
          <p:cNvSpPr txBox="1"/>
          <p:nvPr/>
        </p:nvSpPr>
        <p:spPr>
          <a:xfrm>
            <a:off x="2054841" y="1375683"/>
            <a:ext cx="7849577" cy="369236"/>
          </a:xfrm>
          <a:prstGeom prst="rect">
            <a:avLst/>
          </a:prstGeom>
          <a:noFill/>
        </p:spPr>
        <p:txBody>
          <a:bodyPr wrap="square" rtlCol="0">
            <a:spAutoFit/>
          </a:bodyPr>
          <a:lstStyle/>
          <a:p>
            <a:pPr defTabSz="914126"/>
            <a:r>
              <a:rPr lang="en-US" sz="1799" dirty="0">
                <a:solidFill>
                  <a:prstClr val="black"/>
                </a:solidFill>
                <a:latin typeface="Calibri" panose="020F0502020204030204"/>
              </a:rPr>
              <a:t>#1. Observation: What does the text say? </a:t>
            </a:r>
          </a:p>
        </p:txBody>
      </p:sp>
      <p:sp>
        <p:nvSpPr>
          <p:cNvPr id="7" name="TextBox 6">
            <a:extLst>
              <a:ext uri="{FF2B5EF4-FFF2-40B4-BE49-F238E27FC236}">
                <a16:creationId xmlns:a16="http://schemas.microsoft.com/office/drawing/2014/main" id="{A7455312-7F24-A345-904F-B7950B7ADB73}"/>
              </a:ext>
            </a:extLst>
          </p:cNvPr>
          <p:cNvSpPr txBox="1"/>
          <p:nvPr/>
        </p:nvSpPr>
        <p:spPr>
          <a:xfrm>
            <a:off x="2054841" y="3014782"/>
            <a:ext cx="7863772" cy="646163"/>
          </a:xfrm>
          <a:prstGeom prst="rect">
            <a:avLst/>
          </a:prstGeom>
          <a:noFill/>
        </p:spPr>
        <p:txBody>
          <a:bodyPr wrap="square" rtlCol="0">
            <a:spAutoFit/>
          </a:bodyPr>
          <a:lstStyle/>
          <a:p>
            <a:pPr marL="365650" indent="-457063" defTabSz="914126"/>
            <a:r>
              <a:rPr lang="en-US" sz="1799" dirty="0">
                <a:solidFill>
                  <a:prstClr val="black"/>
                </a:solidFill>
                <a:latin typeface="Calibri" panose="020F0502020204030204"/>
              </a:rPr>
              <a:t>#2. 	</a:t>
            </a:r>
            <a:r>
              <a:rPr lang="en-US" sz="1799" dirty="0">
                <a:solidFill>
                  <a:srgbClr val="E7E6E6">
                    <a:lumMod val="50000"/>
                  </a:srgbClr>
                </a:solidFill>
                <a:latin typeface="Calibri" panose="020F0502020204030204"/>
              </a:rPr>
              <a:t>Interpretation: What does the text mean in context with the passage, book,  and whole counsel of God?</a:t>
            </a:r>
          </a:p>
        </p:txBody>
      </p:sp>
      <p:sp>
        <p:nvSpPr>
          <p:cNvPr id="8" name="TextBox 7">
            <a:extLst>
              <a:ext uri="{FF2B5EF4-FFF2-40B4-BE49-F238E27FC236}">
                <a16:creationId xmlns:a16="http://schemas.microsoft.com/office/drawing/2014/main" id="{26890567-C40D-2DBE-9328-3E5A763CC4D3}"/>
              </a:ext>
            </a:extLst>
          </p:cNvPr>
          <p:cNvSpPr txBox="1"/>
          <p:nvPr/>
        </p:nvSpPr>
        <p:spPr>
          <a:xfrm>
            <a:off x="2040647" y="4023285"/>
            <a:ext cx="7863772" cy="646163"/>
          </a:xfrm>
          <a:prstGeom prst="rect">
            <a:avLst/>
          </a:prstGeom>
          <a:noFill/>
        </p:spPr>
        <p:txBody>
          <a:bodyPr wrap="square" rtlCol="0">
            <a:spAutoFit/>
          </a:bodyPr>
          <a:lstStyle/>
          <a:p>
            <a:pPr marL="365650" indent="-457063" defTabSz="914126"/>
            <a:r>
              <a:rPr lang="en-US" sz="1799" dirty="0">
                <a:solidFill>
                  <a:prstClr val="black"/>
                </a:solidFill>
                <a:latin typeface="Calibri" panose="020F0502020204030204"/>
              </a:rPr>
              <a:t>#3. 	</a:t>
            </a:r>
            <a:r>
              <a:rPr lang="en-US" sz="1799" dirty="0">
                <a:solidFill>
                  <a:srgbClr val="00B050"/>
                </a:solidFill>
                <a:latin typeface="Calibri" panose="020F0502020204030204"/>
              </a:rPr>
              <a:t>Application: How is the Holy Spirit instructing me to apply this understanding at this time in my life?</a:t>
            </a:r>
          </a:p>
        </p:txBody>
      </p:sp>
    </p:spTree>
    <p:extLst>
      <p:ext uri="{BB962C8B-B14F-4D97-AF65-F5344CB8AC3E}">
        <p14:creationId xmlns:p14="http://schemas.microsoft.com/office/powerpoint/2010/main" val="196366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B68A17-565E-5F07-D76E-981C2E327304}"/>
              </a:ext>
            </a:extLst>
          </p:cNvPr>
          <p:cNvSpPr>
            <a:spLocks noGrp="1"/>
          </p:cNvSpPr>
          <p:nvPr>
            <p:ph type="title"/>
          </p:nvPr>
        </p:nvSpPr>
        <p:spPr>
          <a:xfrm>
            <a:off x="1522412" y="723900"/>
            <a:ext cx="3581400" cy="5295900"/>
          </a:xfrm>
        </p:spPr>
        <p:txBody>
          <a:bodyPr>
            <a:normAutofit/>
          </a:bodyPr>
          <a:lstStyle/>
          <a:p>
            <a:pPr algn="ctr"/>
            <a:r>
              <a:rPr lang="en-US" sz="4200" dirty="0"/>
              <a:t>Study Resources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6932612" y="1752600"/>
            <a:ext cx="4114800" cy="3276600"/>
          </a:xfrm>
        </p:spPr>
        <p:txBody>
          <a:bodyPr vert="horz" lIns="91416" tIns="45708" rIns="91416" bIns="45708" rtlCol="0" anchor="ctr">
            <a:normAutofit fontScale="62500" lnSpcReduction="20000"/>
          </a:bodyPr>
          <a:lstStyle/>
          <a:p>
            <a:r>
              <a:rPr lang="en-US" dirty="0"/>
              <a:t>Opening Prayer</a:t>
            </a:r>
          </a:p>
          <a:p>
            <a:r>
              <a:rPr lang="en-US" dirty="0"/>
              <a:t>Background and Setting</a:t>
            </a:r>
          </a:p>
          <a:p>
            <a:r>
              <a:rPr lang="en-US" dirty="0"/>
              <a:t>Book Outline</a:t>
            </a:r>
          </a:p>
          <a:p>
            <a:r>
              <a:rPr lang="en-US" dirty="0"/>
              <a:t>Geography Maps</a:t>
            </a:r>
          </a:p>
          <a:p>
            <a:r>
              <a:rPr lang="en-US" dirty="0"/>
              <a:t>Key Verses</a:t>
            </a:r>
          </a:p>
          <a:p>
            <a:r>
              <a:rPr lang="en-US" dirty="0"/>
              <a:t>Study Questions</a:t>
            </a:r>
          </a:p>
          <a:p>
            <a:r>
              <a:rPr lang="en-US" dirty="0"/>
              <a:t>Major Event Timeline</a:t>
            </a:r>
          </a:p>
          <a:p>
            <a:r>
              <a:rPr lang="en-US" dirty="0"/>
              <a:t>Book Summary</a:t>
            </a:r>
          </a:p>
          <a:p>
            <a:r>
              <a:rPr lang="en-US" dirty="0"/>
              <a:t>Application and Closing Prayer</a:t>
            </a:r>
          </a:p>
          <a:p>
            <a:r>
              <a:rPr lang="en-US" dirty="0"/>
              <a:t>Study Leader Support Slides</a:t>
            </a:r>
          </a:p>
        </p:txBody>
      </p:sp>
      <p:sp>
        <p:nvSpPr>
          <p:cNvPr id="2" name="Slide Number Placeholder 4">
            <a:extLst>
              <a:ext uri="{FF2B5EF4-FFF2-40B4-BE49-F238E27FC236}">
                <a16:creationId xmlns:a16="http://schemas.microsoft.com/office/drawing/2014/main" id="{58841E09-3C46-EB17-F385-E56D68AE586A}"/>
              </a:ext>
            </a:extLst>
          </p:cNvPr>
          <p:cNvSpPr txBox="1">
            <a:spLocks/>
          </p:cNvSpPr>
          <p:nvPr/>
        </p:nvSpPr>
        <p:spPr>
          <a:xfrm>
            <a:off x="11047412" y="6172200"/>
            <a:ext cx="303431" cy="36503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spcAft>
                <a:spcPts val="600"/>
              </a:spcAft>
            </a:pPr>
            <a:fld id="{AA404F46-0C47-424B-883B-DA147CF358A3}" type="slidenum">
              <a:rPr lang="en-US" sz="1200" smtClean="0">
                <a:solidFill>
                  <a:prstClr val="black">
                    <a:tint val="75000"/>
                  </a:prstClr>
                </a:solidFill>
                <a:latin typeface="Calibri" panose="020F0502020204030204"/>
              </a:rPr>
              <a:pPr defTabSz="914126">
                <a:spcAft>
                  <a:spcPts val="600"/>
                </a:spcAft>
              </a:pPr>
              <a:t>5</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458479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1" y="381000"/>
            <a:ext cx="10285632" cy="838201"/>
          </a:xfrm>
        </p:spPr>
        <p:txBody>
          <a:bodyPr anchor="b">
            <a:normAutofit/>
          </a:bodyPr>
          <a:lstStyle/>
          <a:p>
            <a:r>
              <a:rPr lang="en-US" sz="3600" dirty="0">
                <a:solidFill>
                  <a:schemeClr val="accent1">
                    <a:lumMod val="75000"/>
                  </a:schemeClr>
                </a:solidFill>
              </a:rPr>
              <a:t>Ezekiel: Opening Prayer</a:t>
            </a:r>
            <a:endParaRPr lang="en-US" sz="3600" dirty="0"/>
          </a:p>
        </p:txBody>
      </p:sp>
      <p:sp>
        <p:nvSpPr>
          <p:cNvPr id="19" name="Text Placeholder 18">
            <a:extLst>
              <a:ext uri="{FF2B5EF4-FFF2-40B4-BE49-F238E27FC236}">
                <a16:creationId xmlns:a16="http://schemas.microsoft.com/office/drawing/2014/main" id="{9B989A75-8BF6-6DE9-1AB9-424401DB3926}"/>
              </a:ext>
            </a:extLst>
          </p:cNvPr>
          <p:cNvSpPr>
            <a:spLocks noGrp="1"/>
          </p:cNvSpPr>
          <p:nvPr>
            <p:ph sz="half" idx="1"/>
          </p:nvPr>
        </p:nvSpPr>
        <p:spPr>
          <a:xfrm>
            <a:off x="914161" y="1524000"/>
            <a:ext cx="5180251" cy="3517962"/>
          </a:xfrm>
        </p:spPr>
        <p:txBody>
          <a:bodyPr>
            <a:normAutofit/>
          </a:bodyPr>
          <a:lstStyle/>
          <a:p>
            <a:pPr marL="45720" indent="0">
              <a:buNone/>
            </a:pPr>
            <a:r>
              <a:rPr lang="en-US" sz="1600" dirty="0">
                <a:hlinkClick r:id="rId2"/>
              </a:rPr>
              <a:t>Ezekiel 3:16-19</a:t>
            </a:r>
            <a:r>
              <a:rPr lang="en-US" sz="1600" dirty="0"/>
              <a:t>, "And at the end of seven days, the word of the Lord came to me: "Son of man, I have made you a watchman for the house of Israel. Whenever you hear a word from my mouth, you shall give them warning from me. If I say to the wicked, ‘You shall surely die,’ and you give him no warning, nor speak to warn the wicked from his wicked way, in order to save his life, that wicked person shall die for his iniquity, but his blood I will require at your hand. But if you warn the wicked, and he does not turn from his wickedness, or from his wicked way, he shall die for his iniquity, but you will have delivered your soul."</a:t>
            </a:r>
          </a:p>
        </p:txBody>
      </p:sp>
      <p:pic>
        <p:nvPicPr>
          <p:cNvPr id="45" name="Picture Placeholder 44" descr="Roath Park Clock Tower Cardiff">
            <a:extLst>
              <a:ext uri="{FF2B5EF4-FFF2-40B4-BE49-F238E27FC236}">
                <a16:creationId xmlns:a16="http://schemas.microsoft.com/office/drawing/2014/main" id="{9731B764-336F-5EF9-5FCF-4EA90ACB8D9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6221225" y="1585851"/>
            <a:ext cx="5180012" cy="3456111"/>
          </a:xfrm>
          <a:noFill/>
        </p:spPr>
      </p:pic>
      <p:sp>
        <p:nvSpPr>
          <p:cNvPr id="50" name="Slide Number Placeholder 4">
            <a:extLst>
              <a:ext uri="{FF2B5EF4-FFF2-40B4-BE49-F238E27FC236}">
                <a16:creationId xmlns:a16="http://schemas.microsoft.com/office/drawing/2014/main" id="{4AA76C35-03B3-C85E-3FCB-7D6529A25AF2}"/>
              </a:ext>
            </a:extLst>
          </p:cNvPr>
          <p:cNvSpPr>
            <a:spLocks noGrp="1"/>
          </p:cNvSpPr>
          <p:nvPr>
            <p:ph type="sldNum" sz="quarter" idx="12"/>
          </p:nvPr>
        </p:nvSpPr>
        <p:spPr/>
        <p:txBody>
          <a:bodyPr/>
          <a:lstStyle/>
          <a:p>
            <a:pPr>
              <a:spcAft>
                <a:spcPts val="600"/>
              </a:spcAft>
            </a:pPr>
            <a:fld id="{B9713C8C-8E70-45D5-AE59-23E60168254E}" type="slidenum">
              <a:rPr lang="en-US" smtClean="0"/>
              <a:pPr>
                <a:spcAft>
                  <a:spcPts val="600"/>
                </a:spcAft>
              </a:pPr>
              <a:t>6</a:t>
            </a:fld>
            <a:endParaRPr lang="en-US" dirty="0"/>
          </a:p>
        </p:txBody>
      </p:sp>
    </p:spTree>
    <p:extLst>
      <p:ext uri="{BB962C8B-B14F-4D97-AF65-F5344CB8AC3E}">
        <p14:creationId xmlns:p14="http://schemas.microsoft.com/office/powerpoint/2010/main" val="1808901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DFA19-DEDE-6223-A552-D8CB5893C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6DC2F-A2AA-159C-5243-27051B3D2054}"/>
              </a:ext>
            </a:extLst>
          </p:cNvPr>
          <p:cNvSpPr>
            <a:spLocks noGrp="1"/>
          </p:cNvSpPr>
          <p:nvPr>
            <p:ph type="title"/>
          </p:nvPr>
        </p:nvSpPr>
        <p:spPr>
          <a:xfrm>
            <a:off x="1293812" y="533400"/>
            <a:ext cx="9525000" cy="449223"/>
          </a:xfrm>
        </p:spPr>
        <p:txBody>
          <a:bodyPr>
            <a:normAutofit fontScale="90000"/>
          </a:bodyPr>
          <a:lstStyle/>
          <a:p>
            <a:pPr algn="ctr"/>
            <a:r>
              <a:rPr lang="en-US" dirty="0">
                <a:solidFill>
                  <a:schemeClr val="accent6">
                    <a:lumMod val="75000"/>
                  </a:schemeClr>
                </a:solidFill>
              </a:rPr>
              <a:t>Review of </a:t>
            </a:r>
            <a:r>
              <a:rPr lang="en-US" sz="3200" dirty="0">
                <a:solidFill>
                  <a:schemeClr val="accent6">
                    <a:lumMod val="75000"/>
                  </a:schemeClr>
                </a:solidFill>
              </a:rPr>
              <a:t>Lamentations</a:t>
            </a:r>
            <a:endParaRPr lang="en-US" dirty="0">
              <a:solidFill>
                <a:schemeClr val="accent6">
                  <a:lumMod val="75000"/>
                </a:schemeClr>
              </a:solidFill>
            </a:endParaRPr>
          </a:p>
        </p:txBody>
      </p:sp>
      <p:sp>
        <p:nvSpPr>
          <p:cNvPr id="3" name="Slide Number Placeholder 2">
            <a:extLst>
              <a:ext uri="{FF2B5EF4-FFF2-40B4-BE49-F238E27FC236}">
                <a16:creationId xmlns:a16="http://schemas.microsoft.com/office/drawing/2014/main" id="{F22F47CC-A9C5-AC73-B4BD-F88FFB8CDFAA}"/>
              </a:ext>
            </a:extLst>
          </p:cNvPr>
          <p:cNvSpPr>
            <a:spLocks noGrp="1"/>
          </p:cNvSpPr>
          <p:nvPr>
            <p:ph type="sldNum" sz="quarter" idx="12"/>
          </p:nvPr>
        </p:nvSpPr>
        <p:spPr/>
        <p:txBody>
          <a:bodyPr/>
          <a:lstStyle/>
          <a:p>
            <a:fld id="{AAEAE4A8-A6E5-453E-B946-FB774B73F48C}" type="slidenum">
              <a:rPr lang="en-US" smtClean="0"/>
              <a:pPr/>
              <a:t>7</a:t>
            </a:fld>
            <a:endParaRPr lang="en-US" dirty="0"/>
          </a:p>
        </p:txBody>
      </p:sp>
      <p:sp>
        <p:nvSpPr>
          <p:cNvPr id="5" name="TextBox 4">
            <a:extLst>
              <a:ext uri="{FF2B5EF4-FFF2-40B4-BE49-F238E27FC236}">
                <a16:creationId xmlns:a16="http://schemas.microsoft.com/office/drawing/2014/main" id="{7C87B215-ECA7-0846-FED5-845F902AEAFA}"/>
              </a:ext>
            </a:extLst>
          </p:cNvPr>
          <p:cNvSpPr txBox="1"/>
          <p:nvPr/>
        </p:nvSpPr>
        <p:spPr>
          <a:xfrm>
            <a:off x="1141412" y="5410200"/>
            <a:ext cx="3810000" cy="1131079"/>
          </a:xfrm>
          <a:prstGeom prst="rect">
            <a:avLst/>
          </a:prstGeom>
          <a:noFill/>
        </p:spPr>
        <p:txBody>
          <a:bodyPr wrap="square" rtlCol="0">
            <a:spAutoFit/>
          </a:bodyPr>
          <a:lstStyle/>
          <a:p>
            <a:r>
              <a:rPr lang="en-US" sz="900" b="1" dirty="0"/>
              <a:t>Notes:</a:t>
            </a:r>
          </a:p>
          <a:p>
            <a:r>
              <a:rPr lang="en-US" sz="1000" baseline="30000" dirty="0"/>
              <a:t>1</a:t>
            </a:r>
            <a:r>
              <a:rPr lang="en-US" sz="1000" b="1" dirty="0"/>
              <a:t> </a:t>
            </a:r>
            <a:r>
              <a:rPr lang="en-US" sz="1000" dirty="0">
                <a:latin typeface="system-ui"/>
                <a:hlinkClick r:id="rId3"/>
              </a:rPr>
              <a:t>Lamentations </a:t>
            </a:r>
            <a:r>
              <a:rPr lang="en-US" sz="1000" dirty="0">
                <a:solidFill>
                  <a:srgbClr val="081C2A"/>
                </a:solidFill>
                <a:latin typeface="system-ui"/>
                <a:hlinkClick r:id="rId3"/>
              </a:rPr>
              <a:t>1:5, 1:8-9, 1:18, 1:20</a:t>
            </a:r>
            <a:r>
              <a:rPr lang="en-US" sz="1000" dirty="0">
                <a:solidFill>
                  <a:srgbClr val="081C2A"/>
                </a:solidFill>
                <a:latin typeface="system-ui"/>
              </a:rPr>
              <a:t>; </a:t>
            </a:r>
            <a:r>
              <a:rPr lang="en-US" sz="1000" dirty="0">
                <a:solidFill>
                  <a:srgbClr val="081C2A"/>
                </a:solidFill>
                <a:latin typeface="system-ui"/>
                <a:hlinkClick r:id="rId4"/>
              </a:rPr>
              <a:t>3:42</a:t>
            </a:r>
            <a:r>
              <a:rPr lang="en-US" sz="1000" dirty="0">
                <a:solidFill>
                  <a:srgbClr val="081C2A"/>
                </a:solidFill>
                <a:latin typeface="system-ui"/>
              </a:rPr>
              <a:t>; </a:t>
            </a:r>
            <a:r>
              <a:rPr lang="en-US" sz="1000" dirty="0">
                <a:solidFill>
                  <a:srgbClr val="081C2A"/>
                </a:solidFill>
                <a:latin typeface="system-ui"/>
                <a:hlinkClick r:id="rId5"/>
              </a:rPr>
              <a:t>4:6, 4:13, 4:22</a:t>
            </a:r>
            <a:r>
              <a:rPr lang="en-US" sz="1000" dirty="0">
                <a:solidFill>
                  <a:srgbClr val="081C2A"/>
                </a:solidFill>
                <a:latin typeface="system-ui"/>
              </a:rPr>
              <a:t>; </a:t>
            </a:r>
            <a:r>
              <a:rPr lang="en-US" sz="1000" dirty="0">
                <a:solidFill>
                  <a:srgbClr val="081C2A"/>
                </a:solidFill>
                <a:latin typeface="system-ui"/>
                <a:hlinkClick r:id="rId6"/>
              </a:rPr>
              <a:t>5:16</a:t>
            </a:r>
            <a:endParaRPr lang="en-US" sz="1000" dirty="0">
              <a:latin typeface="system-ui"/>
            </a:endParaRPr>
          </a:p>
          <a:p>
            <a:r>
              <a:rPr lang="en-US" sz="1050" baseline="30000" dirty="0"/>
              <a:t>2</a:t>
            </a:r>
            <a:r>
              <a:rPr lang="en-US" sz="1000" dirty="0"/>
              <a:t> </a:t>
            </a:r>
            <a:r>
              <a:rPr lang="en-US" sz="1000" dirty="0">
                <a:solidFill>
                  <a:srgbClr val="081C2A"/>
                </a:solidFill>
                <a:latin typeface="system-ui"/>
                <a:hlinkClick r:id="rId7"/>
              </a:rPr>
              <a:t>Jeremiah 20:4 - 52:34</a:t>
            </a:r>
            <a:r>
              <a:rPr lang="en-US" sz="1000" dirty="0">
                <a:solidFill>
                  <a:srgbClr val="081C2A"/>
                </a:solidFill>
                <a:latin typeface="system-ui"/>
              </a:rPr>
              <a:t> </a:t>
            </a:r>
            <a:endParaRPr lang="en-US" sz="1000" dirty="0"/>
          </a:p>
          <a:p>
            <a:r>
              <a:rPr lang="en-US" sz="1100" baseline="30000" dirty="0"/>
              <a:t>3</a:t>
            </a:r>
            <a:r>
              <a:rPr lang="en-US" sz="1050" b="1" dirty="0"/>
              <a:t> </a:t>
            </a:r>
            <a:r>
              <a:rPr lang="en-US" sz="1050" dirty="0">
                <a:latin typeface="system-ui"/>
                <a:hlinkClick r:id="rId8"/>
              </a:rPr>
              <a:t>Lamentations 1:12-15</a:t>
            </a:r>
            <a:r>
              <a:rPr lang="en-US" sz="1050" dirty="0">
                <a:solidFill>
                  <a:srgbClr val="081C2A"/>
                </a:solidFill>
                <a:latin typeface="system-ui"/>
              </a:rPr>
              <a:t>; </a:t>
            </a:r>
            <a:r>
              <a:rPr lang="en-US" sz="1050" dirty="0">
                <a:latin typeface="system-ui"/>
                <a:hlinkClick r:id="rId9"/>
              </a:rPr>
              <a:t>2:1-8</a:t>
            </a:r>
            <a:r>
              <a:rPr lang="en-US" sz="1050" dirty="0">
                <a:solidFill>
                  <a:srgbClr val="081C2A"/>
                </a:solidFill>
                <a:latin typeface="system-ui"/>
              </a:rPr>
              <a:t>; </a:t>
            </a:r>
            <a:r>
              <a:rPr lang="en-US" sz="1050" dirty="0">
                <a:latin typeface="system-ui"/>
                <a:hlinkClick r:id="rId10"/>
              </a:rPr>
              <a:t>4:11</a:t>
            </a:r>
            <a:endParaRPr lang="en-US" sz="1050" dirty="0">
              <a:latin typeface="system-ui"/>
            </a:endParaRPr>
          </a:p>
          <a:p>
            <a:r>
              <a:rPr lang="en-US" sz="1050" baseline="30000" dirty="0"/>
              <a:t>4</a:t>
            </a:r>
            <a:r>
              <a:rPr lang="en-US" sz="1000" dirty="0"/>
              <a:t> </a:t>
            </a:r>
            <a:r>
              <a:rPr lang="en-US" sz="1000" dirty="0">
                <a:latin typeface="system-ui"/>
                <a:hlinkClick r:id="rId11"/>
              </a:rPr>
              <a:t>Lamentations </a:t>
            </a:r>
            <a:r>
              <a:rPr lang="en-US" sz="1000" dirty="0">
                <a:solidFill>
                  <a:srgbClr val="081C2A"/>
                </a:solidFill>
                <a:latin typeface="system-ui"/>
                <a:hlinkClick r:id="rId11"/>
              </a:rPr>
              <a:t>3:22-25, 3:31-33</a:t>
            </a:r>
            <a:r>
              <a:rPr lang="en-US" sz="1000" dirty="0">
                <a:solidFill>
                  <a:srgbClr val="081C2A"/>
                </a:solidFill>
                <a:latin typeface="system-ui"/>
              </a:rPr>
              <a:t>; cf. </a:t>
            </a:r>
            <a:r>
              <a:rPr lang="en-US" sz="1000" dirty="0">
                <a:solidFill>
                  <a:srgbClr val="081C2A"/>
                </a:solidFill>
                <a:latin typeface="system-ui"/>
                <a:hlinkClick r:id="rId12"/>
              </a:rPr>
              <a:t>Psalm 30:3-5</a:t>
            </a:r>
            <a:endParaRPr lang="en-US" sz="1000" dirty="0"/>
          </a:p>
          <a:p>
            <a:r>
              <a:rPr lang="en-US" sz="1000" baseline="30000" dirty="0"/>
              <a:t>5</a:t>
            </a:r>
            <a:r>
              <a:rPr lang="en-US" sz="900" dirty="0"/>
              <a:t> </a:t>
            </a:r>
            <a:r>
              <a:rPr lang="en-US" sz="900" b="0" i="0" dirty="0">
                <a:effectLst/>
                <a:hlinkClick r:id="rId13"/>
              </a:rPr>
              <a:t>Lamentations 3:16-26 </a:t>
            </a:r>
            <a:r>
              <a:rPr lang="en-US" sz="900" b="0" i="0" dirty="0">
                <a:effectLst/>
              </a:rPr>
              <a:t>, </a:t>
            </a:r>
            <a:r>
              <a:rPr lang="en-US" sz="900" b="0" i="0" dirty="0">
                <a:effectLst/>
                <a:latin typeface="system-ui"/>
                <a:hlinkClick r:id="rId14"/>
              </a:rPr>
              <a:t>Lamentations 3:40-42</a:t>
            </a:r>
            <a:r>
              <a:rPr lang="en-US" sz="900" b="0" i="0" dirty="0">
                <a:solidFill>
                  <a:srgbClr val="081C2A"/>
                </a:solidFill>
                <a:effectLst/>
                <a:latin typeface="system-ui"/>
              </a:rPr>
              <a:t>; </a:t>
            </a:r>
            <a:r>
              <a:rPr lang="en-US" sz="900" b="0" i="0" dirty="0">
                <a:effectLst/>
                <a:latin typeface="system-ui"/>
                <a:hlinkClick r:id="rId15"/>
              </a:rPr>
              <a:t>5:21-22</a:t>
            </a:r>
            <a:endParaRPr lang="en-US" sz="900" b="0" i="0" dirty="0">
              <a:effectLst/>
              <a:latin typeface="system-ui"/>
            </a:endParaRPr>
          </a:p>
          <a:p>
            <a:r>
              <a:rPr lang="en-US" sz="1000" baseline="30000" dirty="0"/>
              <a:t>6</a:t>
            </a:r>
            <a:r>
              <a:rPr lang="en-US" sz="900" dirty="0"/>
              <a:t> </a:t>
            </a:r>
            <a:r>
              <a:rPr lang="en-US" sz="900" b="0" i="0" dirty="0">
                <a:effectLst/>
                <a:latin typeface="system-ui"/>
                <a:hlinkClick r:id="rId16"/>
              </a:rPr>
              <a:t>Lamentations 3:48-49</a:t>
            </a:r>
            <a:endParaRPr lang="en-US" sz="900" dirty="0"/>
          </a:p>
        </p:txBody>
      </p:sp>
      <p:sp>
        <p:nvSpPr>
          <p:cNvPr id="6" name="TextBox 5">
            <a:extLst>
              <a:ext uri="{FF2B5EF4-FFF2-40B4-BE49-F238E27FC236}">
                <a16:creationId xmlns:a16="http://schemas.microsoft.com/office/drawing/2014/main" id="{ECC6A253-8E1C-FD0F-09E2-9E65A04AB8D3}"/>
              </a:ext>
            </a:extLst>
          </p:cNvPr>
          <p:cNvSpPr txBox="1"/>
          <p:nvPr/>
        </p:nvSpPr>
        <p:spPr>
          <a:xfrm>
            <a:off x="1164845" y="1535296"/>
            <a:ext cx="10210800" cy="3754874"/>
          </a:xfrm>
          <a:prstGeom prst="rect">
            <a:avLst/>
          </a:prstGeom>
          <a:noFill/>
        </p:spPr>
        <p:txBody>
          <a:bodyPr wrap="square" rtlCol="0">
            <a:spAutoFit/>
          </a:bodyPr>
          <a:lstStyle/>
          <a:p>
            <a:r>
              <a:rPr lang="en-US" sz="1400" b="1" i="0" dirty="0">
                <a:solidFill>
                  <a:srgbClr val="081C2A"/>
                </a:solidFill>
                <a:effectLst/>
                <a:latin typeface="system-ui"/>
              </a:rPr>
              <a:t>Brief Summary: </a:t>
            </a:r>
            <a:r>
              <a:rPr lang="en-US" sz="1400" b="0" i="0" dirty="0">
                <a:solidFill>
                  <a:srgbClr val="081C2A"/>
                </a:solidFill>
                <a:effectLst/>
                <a:latin typeface="system-ui"/>
              </a:rPr>
              <a:t>The Book of Lamentations is divided into five chapters. Each chapter represents a separate poem. In the original Hebrew, the verses are acrostic, each verse starting with a succeeding letter of the Hebrew alphabet. The chief focus of Lamentations is on God’s judgment in response to Judah’s unrepentant sin and rebellion. This theme can be traced throughout the book.</a:t>
            </a:r>
            <a:r>
              <a:rPr lang="en-US" sz="1400" baseline="30000" dirty="0">
                <a:solidFill>
                  <a:srgbClr val="081C2A"/>
                </a:solidFill>
                <a:latin typeface="system-ui"/>
              </a:rPr>
              <a:t>1</a:t>
            </a:r>
            <a:r>
              <a:rPr lang="en-US" sz="1400" dirty="0">
                <a:solidFill>
                  <a:srgbClr val="081C2A"/>
                </a:solidFill>
                <a:latin typeface="system-ui"/>
              </a:rPr>
              <a:t> The Prophet Jeremiah understands that the Babylonians were God’s tool for bringing judgment on Jerusalem and in the prophetic prequel titled by his name, Jeremiah mentions Babylon and her king, Nebuchadnezzar, more than 150 times.</a:t>
            </a:r>
            <a:r>
              <a:rPr lang="en-US" sz="1400" baseline="30000" dirty="0">
                <a:solidFill>
                  <a:srgbClr val="081C2A"/>
                </a:solidFill>
                <a:latin typeface="system-ui"/>
              </a:rPr>
              <a:t>2  </a:t>
            </a:r>
            <a:r>
              <a:rPr lang="en-US" sz="1400" dirty="0">
                <a:solidFill>
                  <a:srgbClr val="081C2A"/>
                </a:solidFill>
                <a:latin typeface="system-ui"/>
              </a:rPr>
              <a:t>However, in Lamentations he never once explicitly names Babylon or its king. Only the Lord is identified as the One who dealt with Judah’s sin.</a:t>
            </a:r>
            <a:r>
              <a:rPr lang="en-US" sz="1400" baseline="30000" dirty="0">
                <a:solidFill>
                  <a:srgbClr val="081C2A"/>
                </a:solidFill>
                <a:latin typeface="system-ui"/>
              </a:rPr>
              <a:t> 3</a:t>
            </a:r>
            <a:endParaRPr lang="en-US" sz="1400" dirty="0">
              <a:solidFill>
                <a:srgbClr val="081C2A"/>
              </a:solidFill>
              <a:latin typeface="system-ui"/>
            </a:endParaRPr>
          </a:p>
          <a:p>
            <a:endParaRPr lang="en-US" sz="1400" dirty="0">
              <a:solidFill>
                <a:srgbClr val="081C2A"/>
              </a:solidFill>
              <a:latin typeface="system-ui"/>
            </a:endParaRPr>
          </a:p>
          <a:p>
            <a:r>
              <a:rPr lang="en-US" sz="1400" dirty="0">
                <a:solidFill>
                  <a:srgbClr val="081C2A"/>
                </a:solidFill>
                <a:latin typeface="system-ui"/>
              </a:rPr>
              <a:t>A </a:t>
            </a:r>
            <a:r>
              <a:rPr lang="en-US" sz="1400" b="0" i="0" dirty="0">
                <a:solidFill>
                  <a:srgbClr val="081C2A"/>
                </a:solidFill>
                <a:effectLst/>
                <a:latin typeface="system-ui"/>
              </a:rPr>
              <a:t>second theme that surfaces in Lamentations is the hope found in God’s compassion. Though the book deals with disgrace, it turns to God’s great faithfulness (</a:t>
            </a:r>
            <a:r>
              <a:rPr lang="en-US" sz="1400" b="0" i="0" dirty="0">
                <a:solidFill>
                  <a:srgbClr val="081C2A"/>
                </a:solidFill>
                <a:effectLst/>
                <a:latin typeface="system-ui"/>
                <a:hlinkClick r:id="rId17"/>
              </a:rPr>
              <a:t>Lamentations 3:22-25</a:t>
            </a:r>
            <a:r>
              <a:rPr lang="en-US" sz="1400" b="0" i="0" dirty="0">
                <a:solidFill>
                  <a:srgbClr val="081C2A"/>
                </a:solidFill>
                <a:effectLst/>
                <a:latin typeface="system-ui"/>
              </a:rPr>
              <a:t>)</a:t>
            </a:r>
            <a:r>
              <a:rPr lang="en-US" sz="1400" baseline="30000" dirty="0">
                <a:solidFill>
                  <a:srgbClr val="081C2A"/>
                </a:solidFill>
                <a:latin typeface="system-ui"/>
              </a:rPr>
              <a:t> 4</a:t>
            </a:r>
            <a:r>
              <a:rPr lang="en-US" sz="1400" b="0" i="0" dirty="0">
                <a:solidFill>
                  <a:srgbClr val="081C2A"/>
                </a:solidFill>
                <a:effectLst/>
                <a:latin typeface="system-ui"/>
              </a:rPr>
              <a:t> and closes with grace as Jeremiah moves from lamentation to </a:t>
            </a:r>
            <a:r>
              <a:rPr lang="en-US" sz="1400" dirty="0">
                <a:solidFill>
                  <a:srgbClr val="081C2A"/>
                </a:solidFill>
                <a:latin typeface="system-ui"/>
              </a:rPr>
              <a:t>consolation (</a:t>
            </a:r>
            <a:r>
              <a:rPr lang="en-US" sz="1400" dirty="0">
                <a:solidFill>
                  <a:srgbClr val="081C2A"/>
                </a:solidFill>
                <a:latin typeface="system-ui"/>
                <a:hlinkClick r:id="rId18"/>
              </a:rPr>
              <a:t>Lamentations 5:19-22</a:t>
            </a:r>
            <a:r>
              <a:rPr lang="en-US" sz="1400" b="0" i="0" dirty="0">
                <a:solidFill>
                  <a:srgbClr val="081C2A"/>
                </a:solidFill>
                <a:effectLst/>
                <a:latin typeface="system-ui"/>
              </a:rPr>
              <a:t>). Lamenting is appropriate in a time of distress, but it should quickly give way to contrition, repentance, and hope in the God who loves, forgives, and restores.</a:t>
            </a:r>
            <a:r>
              <a:rPr lang="en-US" sz="1400" baseline="30000" dirty="0">
                <a:solidFill>
                  <a:srgbClr val="081C2A"/>
                </a:solidFill>
                <a:latin typeface="system-ui"/>
              </a:rPr>
              <a:t>5</a:t>
            </a:r>
            <a:br>
              <a:rPr lang="en-US" sz="1400" dirty="0"/>
            </a:br>
            <a:br>
              <a:rPr lang="en-US" sz="1400" dirty="0"/>
            </a:br>
            <a:r>
              <a:rPr lang="en-US" sz="1400" b="1" i="0" dirty="0">
                <a:solidFill>
                  <a:srgbClr val="081C2A"/>
                </a:solidFill>
                <a:effectLst/>
                <a:latin typeface="system-ui"/>
              </a:rPr>
              <a:t>Foreshadowings: </a:t>
            </a:r>
            <a:r>
              <a:rPr lang="en-US" sz="1400" b="0" i="0" dirty="0">
                <a:solidFill>
                  <a:srgbClr val="081C2A"/>
                </a:solidFill>
                <a:effectLst/>
                <a:latin typeface="system-ui"/>
              </a:rPr>
              <a:t>Jeremiah was known as the “</a:t>
            </a:r>
            <a:r>
              <a:rPr lang="en-US" sz="1400" b="0" i="0" dirty="0">
                <a:effectLst/>
                <a:latin typeface="system-ui"/>
                <a:hlinkClick r:id="rId19"/>
              </a:rPr>
              <a:t>weeping prophet</a:t>
            </a:r>
            <a:r>
              <a:rPr lang="en-US" sz="1400" b="0" i="0" dirty="0">
                <a:solidFill>
                  <a:srgbClr val="081C2A"/>
                </a:solidFill>
                <a:effectLst/>
                <a:latin typeface="system-ui"/>
              </a:rPr>
              <a:t>” for his deep and abiding passion for his people and their city.</a:t>
            </a:r>
            <a:r>
              <a:rPr lang="en-US" sz="1400" b="0" i="0" baseline="30000" dirty="0">
                <a:solidFill>
                  <a:srgbClr val="081C2A"/>
                </a:solidFill>
                <a:effectLst/>
                <a:latin typeface="system-ui"/>
              </a:rPr>
              <a:t>6</a:t>
            </a:r>
            <a:r>
              <a:rPr lang="en-US" sz="1400" b="0" i="0" dirty="0">
                <a:solidFill>
                  <a:srgbClr val="081C2A"/>
                </a:solidFill>
                <a:effectLst/>
                <a:latin typeface="system-ui"/>
              </a:rPr>
              <a:t> This same sorrow over the sins of the people and their rejection of God was expressed by Jesus as He approached Jerusalem and looked ahead to her destruction at the hands of the Romans (</a:t>
            </a:r>
            <a:r>
              <a:rPr lang="en-US" sz="1400" b="0" i="0" dirty="0">
                <a:effectLst/>
                <a:latin typeface="system-ui"/>
                <a:hlinkClick r:id="rId20"/>
              </a:rPr>
              <a:t>Luke 19:41-44</a:t>
            </a:r>
            <a:r>
              <a:rPr lang="en-US" sz="1400" b="0" i="0" dirty="0">
                <a:solidFill>
                  <a:srgbClr val="081C2A"/>
                </a:solidFill>
                <a:effectLst/>
                <a:latin typeface="system-ui"/>
              </a:rPr>
              <a:t>). Because of the Jews’ rejection of their Messiah, God used the Roman siege to punish His people. But God takes no joy in having to punish His children (</a:t>
            </a:r>
            <a:r>
              <a:rPr lang="en-US" sz="1400" b="0" i="0" dirty="0">
                <a:solidFill>
                  <a:srgbClr val="081C2A"/>
                </a:solidFill>
                <a:effectLst/>
                <a:latin typeface="system-ui"/>
                <a:hlinkClick r:id="rId21"/>
              </a:rPr>
              <a:t>Lamentations 3:32-33</a:t>
            </a:r>
            <a:r>
              <a:rPr lang="en-US" sz="1400" b="0" i="0" dirty="0">
                <a:solidFill>
                  <a:srgbClr val="081C2A"/>
                </a:solidFill>
                <a:effectLst/>
                <a:latin typeface="system-ui"/>
              </a:rPr>
              <a:t>), and His offer of Jesus Christ as a provision for sin shows His great compassion</a:t>
            </a:r>
            <a:r>
              <a:rPr lang="en-US" sz="1400" dirty="0">
                <a:solidFill>
                  <a:srgbClr val="081C2A"/>
                </a:solidFill>
                <a:latin typeface="system-ui"/>
              </a:rPr>
              <a:t> and abundant mercy</a:t>
            </a:r>
            <a:r>
              <a:rPr lang="en-US" sz="1400" b="0" i="0" dirty="0">
                <a:solidFill>
                  <a:srgbClr val="081C2A"/>
                </a:solidFill>
                <a:effectLst/>
                <a:latin typeface="system-ui"/>
              </a:rPr>
              <a:t>. One day, because of Christ, God will wipe away all tears (</a:t>
            </a:r>
            <a:r>
              <a:rPr lang="en-US" sz="1400" b="0" i="0" dirty="0">
                <a:effectLst/>
                <a:latin typeface="system-ui"/>
                <a:hlinkClick r:id="rId22"/>
              </a:rPr>
              <a:t>Revelation 7:17</a:t>
            </a:r>
            <a:r>
              <a:rPr lang="en-US" sz="1400" b="0" i="0" dirty="0">
                <a:solidFill>
                  <a:srgbClr val="081C2A"/>
                </a:solidFill>
                <a:effectLst/>
                <a:latin typeface="system-ui"/>
              </a:rPr>
              <a:t>).</a:t>
            </a:r>
            <a:endParaRPr lang="en-US" sz="1400" dirty="0"/>
          </a:p>
        </p:txBody>
      </p:sp>
      <p:sp>
        <p:nvSpPr>
          <p:cNvPr id="7" name="TextBox 6">
            <a:extLst>
              <a:ext uri="{FF2B5EF4-FFF2-40B4-BE49-F238E27FC236}">
                <a16:creationId xmlns:a16="http://schemas.microsoft.com/office/drawing/2014/main" id="{6344245A-D585-7096-9C70-EDDEA288BCDC}"/>
              </a:ext>
            </a:extLst>
          </p:cNvPr>
          <p:cNvSpPr txBox="1"/>
          <p:nvPr/>
        </p:nvSpPr>
        <p:spPr>
          <a:xfrm>
            <a:off x="1164845" y="1167720"/>
            <a:ext cx="9982200" cy="400110"/>
          </a:xfrm>
          <a:prstGeom prst="rect">
            <a:avLst/>
          </a:prstGeom>
          <a:noFill/>
        </p:spPr>
        <p:txBody>
          <a:bodyPr wrap="square" rtlCol="0">
            <a:spAutoFit/>
          </a:bodyPr>
          <a:lstStyle/>
          <a:p>
            <a:r>
              <a:rPr lang="en-US" sz="1000" b="1" dirty="0">
                <a:solidFill>
                  <a:schemeClr val="accent2">
                    <a:lumMod val="50000"/>
                  </a:schemeClr>
                </a:solidFill>
              </a:rPr>
              <a:t>Learning Tip</a:t>
            </a:r>
            <a:r>
              <a:rPr lang="en-US" sz="1000" dirty="0">
                <a:solidFill>
                  <a:schemeClr val="accent2">
                    <a:lumMod val="50000"/>
                  </a:schemeClr>
                </a:solidFill>
              </a:rPr>
              <a:t>: For those studying the Bible in its table‑of‑contents order, this slide gives you a brief recap of the book you just completed. Studying in a different sequence? You can simply skip this slide or treat it as a gentle nudge to circle back when the time is right.</a:t>
            </a:r>
          </a:p>
        </p:txBody>
      </p:sp>
    </p:spTree>
    <p:extLst>
      <p:ext uri="{BB962C8B-B14F-4D97-AF65-F5344CB8AC3E}">
        <p14:creationId xmlns:p14="http://schemas.microsoft.com/office/powerpoint/2010/main" val="21392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52E2E-D641-BC0D-3B3A-5315B7E73354}"/>
              </a:ext>
            </a:extLst>
          </p:cNvPr>
          <p:cNvSpPr>
            <a:spLocks noGrp="1"/>
          </p:cNvSpPr>
          <p:nvPr>
            <p:ph type="title"/>
          </p:nvPr>
        </p:nvSpPr>
        <p:spPr>
          <a:xfrm>
            <a:off x="2347928" y="365923"/>
            <a:ext cx="7802831" cy="426079"/>
          </a:xfrm>
        </p:spPr>
        <p:txBody>
          <a:bodyPr>
            <a:normAutofit fontScale="90000"/>
          </a:bodyPr>
          <a:lstStyle/>
          <a:p>
            <a:pPr algn="ctr" defTabSz="913852">
              <a:lnSpc>
                <a:spcPct val="85000"/>
              </a:lnSpc>
            </a:pPr>
            <a:r>
              <a:rPr lang="en-US" sz="3198" b="1" spc="-50" dirty="0">
                <a:solidFill>
                  <a:schemeClr val="tx1">
                    <a:lumMod val="75000"/>
                    <a:lumOff val="25000"/>
                  </a:schemeClr>
                </a:solidFill>
              </a:rPr>
              <a:t>Old Testament Table of Contents (39 Books)</a:t>
            </a:r>
          </a:p>
        </p:txBody>
      </p:sp>
      <p:sp>
        <p:nvSpPr>
          <p:cNvPr id="3" name="Slide Number Placeholder 2">
            <a:extLst>
              <a:ext uri="{FF2B5EF4-FFF2-40B4-BE49-F238E27FC236}">
                <a16:creationId xmlns:a16="http://schemas.microsoft.com/office/drawing/2014/main" id="{E08BADE2-AB5C-3A80-18B0-26A5695B1997}"/>
              </a:ext>
            </a:extLst>
          </p:cNvPr>
          <p:cNvSpPr>
            <a:spLocks noGrp="1"/>
          </p:cNvSpPr>
          <p:nvPr>
            <p:ph type="sldNum" sz="quarter" idx="12"/>
          </p:nvPr>
        </p:nvSpPr>
        <p:spPr/>
        <p:txBody>
          <a:bodyPr/>
          <a:lstStyle/>
          <a:p>
            <a:pPr defTabSz="914126"/>
            <a:fld id="{EB37DED6-D4C7-42EE-AB49-D2E39E64FDE4}" type="slidenum">
              <a:rPr lang="en-US">
                <a:solidFill>
                  <a:prstClr val="black">
                    <a:tint val="75000"/>
                  </a:prstClr>
                </a:solidFill>
                <a:latin typeface="Calibri" panose="020F0502020204030204"/>
              </a:rPr>
              <a:pPr defTabSz="914126"/>
              <a:t>8</a:t>
            </a:fld>
            <a:endParaRPr lang="en-US" dirty="0">
              <a:solidFill>
                <a:prstClr val="black">
                  <a:tint val="75000"/>
                </a:prstClr>
              </a:solidFill>
              <a:latin typeface="Calibri" panose="020F0502020204030204"/>
            </a:endParaRPr>
          </a:p>
        </p:txBody>
      </p:sp>
      <p:graphicFrame>
        <p:nvGraphicFramePr>
          <p:cNvPr id="5" name="Table 4">
            <a:extLst>
              <a:ext uri="{FF2B5EF4-FFF2-40B4-BE49-F238E27FC236}">
                <a16:creationId xmlns:a16="http://schemas.microsoft.com/office/drawing/2014/main" id="{05AD176C-EAC5-5E5C-E775-C9768796456F}"/>
              </a:ext>
            </a:extLst>
          </p:cNvPr>
          <p:cNvGraphicFramePr>
            <a:graphicFrameLocks noGrp="1"/>
          </p:cNvGraphicFramePr>
          <p:nvPr/>
        </p:nvGraphicFramePr>
        <p:xfrm>
          <a:off x="2347929" y="995082"/>
          <a:ext cx="1986769" cy="1696661"/>
        </p:xfrm>
        <a:graphic>
          <a:graphicData uri="http://schemas.openxmlformats.org/drawingml/2006/table">
            <a:tbl>
              <a:tblPr firstRow="1" bandRow="1">
                <a:tableStyleId>{775DCB02-9BB8-47FD-8907-85C794F793BA}</a:tableStyleId>
              </a:tblPr>
              <a:tblGrid>
                <a:gridCol w="1986769">
                  <a:extLst>
                    <a:ext uri="{9D8B030D-6E8A-4147-A177-3AD203B41FA5}">
                      <a16:colId xmlns:a16="http://schemas.microsoft.com/office/drawing/2014/main" val="357708575"/>
                    </a:ext>
                  </a:extLst>
                </a:gridCol>
              </a:tblGrid>
              <a:tr h="299819">
                <a:tc>
                  <a:txBody>
                    <a:bodyPr/>
                    <a:lstStyle/>
                    <a:p>
                      <a:pPr algn="ctr"/>
                      <a:r>
                        <a:rPr lang="en-US" sz="1200" dirty="0">
                          <a:solidFill>
                            <a:schemeClr val="tx1"/>
                          </a:solidFill>
                        </a:rPr>
                        <a:t>THE LAW - 5</a:t>
                      </a:r>
                    </a:p>
                  </a:txBody>
                  <a:tcPr marL="91368" marR="91368" marT="45684" marB="45684">
                    <a:lnB w="28575" cap="flat" cmpd="sng" algn="ctr">
                      <a:solidFill>
                        <a:schemeClr val="bg1"/>
                      </a:solidFill>
                      <a:prstDash val="solid"/>
                      <a:round/>
                      <a:headEnd type="none" w="med" len="med"/>
                      <a:tailEnd type="none" w="med" len="med"/>
                    </a:lnB>
                    <a:solidFill>
                      <a:srgbClr val="F4B183"/>
                    </a:solidFill>
                  </a:tcPr>
                </a:tc>
                <a:extLst>
                  <a:ext uri="{0D108BD9-81ED-4DB2-BD59-A6C34878D82A}">
                    <a16:rowId xmlns:a16="http://schemas.microsoft.com/office/drawing/2014/main" val="3609421304"/>
                  </a:ext>
                </a:extLst>
              </a:tr>
              <a:tr h="282782">
                <a:tc>
                  <a:txBody>
                    <a:bodyPr/>
                    <a:lstStyle/>
                    <a:p>
                      <a:pPr algn="ctr"/>
                      <a:r>
                        <a:rPr lang="en-US" sz="1200" dirty="0"/>
                        <a:t>GENESIS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974974907"/>
                  </a:ext>
                </a:extLst>
              </a:tr>
              <a:tr h="282782">
                <a:tc>
                  <a:txBody>
                    <a:bodyPr/>
                    <a:lstStyle/>
                    <a:p>
                      <a:pPr algn="ctr"/>
                      <a:r>
                        <a:rPr lang="en-US" sz="1200" dirty="0"/>
                        <a:t>EXODUS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1876094520"/>
                  </a:ext>
                </a:extLst>
              </a:tr>
              <a:tr h="282782">
                <a:tc>
                  <a:txBody>
                    <a:bodyPr/>
                    <a:lstStyle/>
                    <a:p>
                      <a:pPr algn="ctr"/>
                      <a:r>
                        <a:rPr lang="en-US" sz="1200" dirty="0"/>
                        <a:t>LEVITICUS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357651910"/>
                  </a:ext>
                </a:extLst>
              </a:tr>
              <a:tr h="274201">
                <a:tc>
                  <a:txBody>
                    <a:bodyPr/>
                    <a:lstStyle/>
                    <a:p>
                      <a:pPr algn="ctr"/>
                      <a:r>
                        <a:rPr lang="en-US" sz="1200" dirty="0"/>
                        <a:t>NUMBERS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973139883"/>
                  </a:ext>
                </a:extLst>
              </a:tr>
              <a:tr h="274201">
                <a:tc>
                  <a:txBody>
                    <a:bodyPr/>
                    <a:lstStyle/>
                    <a:p>
                      <a:pPr algn="ctr"/>
                      <a:r>
                        <a:rPr lang="en-US" sz="1200" dirty="0"/>
                        <a:t>DEUTERONOMY</a:t>
                      </a:r>
                    </a:p>
                  </a:txBody>
                  <a:tcPr marL="91368" marR="91368" marT="45684" marB="45684">
                    <a:lnT w="28575" cap="flat" cmpd="sng" algn="ctr">
                      <a:solidFill>
                        <a:schemeClr val="bg1"/>
                      </a:solidFill>
                      <a:prstDash val="solid"/>
                      <a:round/>
                      <a:headEnd type="none" w="med" len="med"/>
                      <a:tailEnd type="none" w="med" len="med"/>
                    </a:lnT>
                    <a:solidFill>
                      <a:srgbClr val="FFCC99"/>
                    </a:solidFill>
                  </a:tcPr>
                </a:tc>
                <a:extLst>
                  <a:ext uri="{0D108BD9-81ED-4DB2-BD59-A6C34878D82A}">
                    <a16:rowId xmlns:a16="http://schemas.microsoft.com/office/drawing/2014/main" val="2046406141"/>
                  </a:ext>
                </a:extLst>
              </a:tr>
            </a:tbl>
          </a:graphicData>
        </a:graphic>
      </p:graphicFrame>
      <p:graphicFrame>
        <p:nvGraphicFramePr>
          <p:cNvPr id="6" name="Table 5">
            <a:extLst>
              <a:ext uri="{FF2B5EF4-FFF2-40B4-BE49-F238E27FC236}">
                <a16:creationId xmlns:a16="http://schemas.microsoft.com/office/drawing/2014/main" id="{DDA7AE2D-97A1-78F6-2D18-D4B93CFA1C46}"/>
              </a:ext>
            </a:extLst>
          </p:cNvPr>
          <p:cNvGraphicFramePr>
            <a:graphicFrameLocks noGrp="1"/>
          </p:cNvGraphicFramePr>
          <p:nvPr/>
        </p:nvGraphicFramePr>
        <p:xfrm>
          <a:off x="5258591" y="990600"/>
          <a:ext cx="1986769" cy="1705616"/>
        </p:xfrm>
        <a:graphic>
          <a:graphicData uri="http://schemas.openxmlformats.org/drawingml/2006/table">
            <a:tbl>
              <a:tblPr firstRow="1" bandRow="1">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effectLst/>
              </a:tblPr>
              <a:tblGrid>
                <a:gridCol w="1986769">
                  <a:extLst>
                    <a:ext uri="{9D8B030D-6E8A-4147-A177-3AD203B41FA5}">
                      <a16:colId xmlns:a16="http://schemas.microsoft.com/office/drawing/2014/main" val="357708575"/>
                    </a:ext>
                  </a:extLst>
                </a:gridCol>
              </a:tblGrid>
              <a:tr h="308774">
                <a:tc>
                  <a:txBody>
                    <a:bodyPr/>
                    <a:lstStyle>
                      <a:lvl1pPr marL="0" algn="l" defTabSz="1218987" rtl="0" eaLnBrk="1" latinLnBrk="0" hangingPunct="1">
                        <a:defRPr sz="2400" b="1" kern="1200">
                          <a:solidFill>
                            <a:schemeClr val="lt1"/>
                          </a:solidFill>
                          <a:latin typeface="Calibri" panose="020F0502020204030204"/>
                        </a:defRPr>
                      </a:lvl1pPr>
                      <a:lvl2pPr marL="609493" algn="l" defTabSz="1218987" rtl="0" eaLnBrk="1" latinLnBrk="0" hangingPunct="1">
                        <a:defRPr sz="2400" b="1" kern="1200">
                          <a:solidFill>
                            <a:schemeClr val="lt1"/>
                          </a:solidFill>
                          <a:latin typeface="Calibri" panose="020F0502020204030204"/>
                        </a:defRPr>
                      </a:lvl2pPr>
                      <a:lvl3pPr marL="1218987" algn="l" defTabSz="1218987" rtl="0" eaLnBrk="1" latinLnBrk="0" hangingPunct="1">
                        <a:defRPr sz="2400" b="1" kern="1200">
                          <a:solidFill>
                            <a:schemeClr val="lt1"/>
                          </a:solidFill>
                          <a:latin typeface="Calibri" panose="020F0502020204030204"/>
                        </a:defRPr>
                      </a:lvl3pPr>
                      <a:lvl4pPr marL="1828480" algn="l" defTabSz="1218987" rtl="0" eaLnBrk="1" latinLnBrk="0" hangingPunct="1">
                        <a:defRPr sz="2400" b="1" kern="1200">
                          <a:solidFill>
                            <a:schemeClr val="lt1"/>
                          </a:solidFill>
                          <a:latin typeface="Calibri" panose="020F0502020204030204"/>
                        </a:defRPr>
                      </a:lvl4pPr>
                      <a:lvl5pPr marL="2437973" algn="l" defTabSz="1218987" rtl="0" eaLnBrk="1" latinLnBrk="0" hangingPunct="1">
                        <a:defRPr sz="2400" b="1" kern="1200">
                          <a:solidFill>
                            <a:schemeClr val="lt1"/>
                          </a:solidFill>
                          <a:latin typeface="Calibri" panose="020F0502020204030204"/>
                        </a:defRPr>
                      </a:lvl5pPr>
                      <a:lvl6pPr marL="3047467" algn="l" defTabSz="1218987" rtl="0" eaLnBrk="1" latinLnBrk="0" hangingPunct="1">
                        <a:defRPr sz="2400" b="1" kern="1200">
                          <a:solidFill>
                            <a:schemeClr val="lt1"/>
                          </a:solidFill>
                          <a:latin typeface="Calibri" panose="020F0502020204030204"/>
                        </a:defRPr>
                      </a:lvl6pPr>
                      <a:lvl7pPr marL="3656960" algn="l" defTabSz="1218987" rtl="0" eaLnBrk="1" latinLnBrk="0" hangingPunct="1">
                        <a:defRPr sz="2400" b="1" kern="1200">
                          <a:solidFill>
                            <a:schemeClr val="lt1"/>
                          </a:solidFill>
                          <a:latin typeface="Calibri" panose="020F0502020204030204"/>
                        </a:defRPr>
                      </a:lvl7pPr>
                      <a:lvl8pPr marL="4266453" algn="l" defTabSz="1218987" rtl="0" eaLnBrk="1" latinLnBrk="0" hangingPunct="1">
                        <a:defRPr sz="2400" b="1" kern="1200">
                          <a:solidFill>
                            <a:schemeClr val="lt1"/>
                          </a:solidFill>
                          <a:latin typeface="Calibri" panose="020F0502020204030204"/>
                        </a:defRPr>
                      </a:lvl8pPr>
                      <a:lvl9pPr marL="4875947" algn="l" defTabSz="1218987" rtl="0" eaLnBrk="1" latinLnBrk="0" hangingPunct="1">
                        <a:defRPr sz="2400" b="1" kern="1200">
                          <a:solidFill>
                            <a:schemeClr val="lt1"/>
                          </a:solidFill>
                          <a:latin typeface="Calibri" panose="020F0502020204030204"/>
                        </a:defRPr>
                      </a:lvl9pPr>
                    </a:lstStyle>
                    <a:p>
                      <a:pPr algn="ctr"/>
                      <a:r>
                        <a:rPr lang="en-US" sz="1200" dirty="0">
                          <a:solidFill>
                            <a:schemeClr val="tx1"/>
                          </a:solidFill>
                        </a:rPr>
                        <a:t>POETRY - 5</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6350" cap="flat" cmpd="sng" algn="ctr">
                      <a:solidFill>
                        <a:srgbClr val="FFC000"/>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609421304"/>
                  </a:ext>
                </a:extLst>
              </a:tr>
              <a:tr h="282782">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JOB</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ysClr val="window" lastClr="FFFFFF"/>
                      </a:solidFill>
                      <a:prstDash val="solid"/>
                      <a:miter lim="800000"/>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alpha val="40000"/>
                      </a:srgbClr>
                    </a:solidFill>
                  </a:tcPr>
                </a:tc>
                <a:extLst>
                  <a:ext uri="{0D108BD9-81ED-4DB2-BD59-A6C34878D82A}">
                    <a16:rowId xmlns:a16="http://schemas.microsoft.com/office/drawing/2014/main" val="3974974907"/>
                  </a:ext>
                </a:extLst>
              </a:tr>
              <a:tr h="282782">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PSALMS</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6094520"/>
                  </a:ext>
                </a:extLst>
              </a:tr>
              <a:tr h="282782">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PROVERBS</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alpha val="40000"/>
                      </a:srgbClr>
                    </a:solidFill>
                  </a:tcPr>
                </a:tc>
                <a:extLst>
                  <a:ext uri="{0D108BD9-81ED-4DB2-BD59-A6C34878D82A}">
                    <a16:rowId xmlns:a16="http://schemas.microsoft.com/office/drawing/2014/main" val="3357651910"/>
                  </a:ext>
                </a:extLst>
              </a:tr>
              <a:tr h="274201">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ECCLESIASTES</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3139883"/>
                  </a:ext>
                </a:extLst>
              </a:tr>
              <a:tr h="274201">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SONG OF SOLOMON</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6350" cap="flat" cmpd="sng" algn="ctr">
                      <a:solidFill>
                        <a:srgbClr val="FFC000"/>
                      </a:solidFill>
                      <a:prstDash val="solid"/>
                      <a:miter lim="800000"/>
                    </a:lnB>
                    <a:lnTlToBr w="12700" cmpd="sng">
                      <a:noFill/>
                      <a:prstDash val="solid"/>
                    </a:lnTlToBr>
                    <a:lnBlToTr w="12700" cmpd="sng">
                      <a:noFill/>
                      <a:prstDash val="solid"/>
                    </a:lnBlToTr>
                    <a:solidFill>
                      <a:srgbClr val="FFC000">
                        <a:alpha val="40000"/>
                      </a:srgbClr>
                    </a:solidFill>
                  </a:tcPr>
                </a:tc>
                <a:extLst>
                  <a:ext uri="{0D108BD9-81ED-4DB2-BD59-A6C34878D82A}">
                    <a16:rowId xmlns:a16="http://schemas.microsoft.com/office/drawing/2014/main" val="2046406141"/>
                  </a:ext>
                </a:extLst>
              </a:tr>
            </a:tbl>
          </a:graphicData>
        </a:graphic>
      </p:graphicFrame>
      <p:graphicFrame>
        <p:nvGraphicFramePr>
          <p:cNvPr id="7" name="Table 6">
            <a:extLst>
              <a:ext uri="{FF2B5EF4-FFF2-40B4-BE49-F238E27FC236}">
                <a16:creationId xmlns:a16="http://schemas.microsoft.com/office/drawing/2014/main" id="{1045682A-2605-1CF3-446D-64CA17C88927}"/>
              </a:ext>
            </a:extLst>
          </p:cNvPr>
          <p:cNvGraphicFramePr>
            <a:graphicFrameLocks noGrp="1"/>
          </p:cNvGraphicFramePr>
          <p:nvPr/>
        </p:nvGraphicFramePr>
        <p:xfrm>
          <a:off x="5258591" y="2981487"/>
          <a:ext cx="1986769" cy="1696661"/>
        </p:xfrm>
        <a:graphic>
          <a:graphicData uri="http://schemas.openxmlformats.org/drawingml/2006/table">
            <a:tbl>
              <a:tblPr firstRow="1" bandRow="1">
                <a:tableStyleId>{35758FB7-9AC5-4552-8A53-C91805E547FA}</a:tableStyleId>
              </a:tblPr>
              <a:tblGrid>
                <a:gridCol w="1986769">
                  <a:extLst>
                    <a:ext uri="{9D8B030D-6E8A-4147-A177-3AD203B41FA5}">
                      <a16:colId xmlns:a16="http://schemas.microsoft.com/office/drawing/2014/main" val="357708575"/>
                    </a:ext>
                  </a:extLst>
                </a:gridCol>
              </a:tblGrid>
              <a:tr h="299819">
                <a:tc>
                  <a:txBody>
                    <a:bodyPr/>
                    <a:lstStyle/>
                    <a:p>
                      <a:pPr algn="ctr"/>
                      <a:r>
                        <a:rPr lang="en-US" sz="1200" dirty="0">
                          <a:solidFill>
                            <a:schemeClr val="tx1"/>
                          </a:solidFill>
                        </a:rPr>
                        <a:t>MAJOR PROPHETS  - 5</a:t>
                      </a:r>
                    </a:p>
                  </a:txBody>
                  <a:tcPr marL="91368" marR="91368" marT="45684" marB="45684"/>
                </a:tc>
                <a:extLst>
                  <a:ext uri="{0D108BD9-81ED-4DB2-BD59-A6C34878D82A}">
                    <a16:rowId xmlns:a16="http://schemas.microsoft.com/office/drawing/2014/main" val="3609421304"/>
                  </a:ext>
                </a:extLst>
              </a:tr>
              <a:tr h="282782">
                <a:tc>
                  <a:txBody>
                    <a:bodyPr/>
                    <a:lstStyle/>
                    <a:p>
                      <a:pPr algn="ctr"/>
                      <a:r>
                        <a:rPr lang="en-US" sz="1200" dirty="0"/>
                        <a:t>ISAIAH</a:t>
                      </a:r>
                    </a:p>
                  </a:txBody>
                  <a:tcPr marL="91368" marR="91368" marT="45684" marB="45684">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74974907"/>
                  </a:ext>
                </a:extLst>
              </a:tr>
              <a:tr h="282782">
                <a:tc>
                  <a:txBody>
                    <a:bodyPr/>
                    <a:lstStyle/>
                    <a:p>
                      <a:pPr algn="ctr"/>
                      <a:r>
                        <a:rPr lang="en-US" sz="1200" dirty="0"/>
                        <a:t>JEREMIAH</a:t>
                      </a:r>
                    </a:p>
                  </a:txBody>
                  <a:tcPr marL="91368" marR="91368" marT="45684" marB="45684">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76094520"/>
                  </a:ext>
                </a:extLst>
              </a:tr>
              <a:tr h="282782">
                <a:tc>
                  <a:txBody>
                    <a:bodyPr/>
                    <a:lstStyle/>
                    <a:p>
                      <a:pPr algn="ctr"/>
                      <a:r>
                        <a:rPr lang="en-US" sz="1200" dirty="0"/>
                        <a:t>LAMENTATIONS</a:t>
                      </a:r>
                    </a:p>
                  </a:txBody>
                  <a:tcPr marL="91368" marR="91368" marT="45684" marB="45684">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57651910"/>
                  </a:ext>
                </a:extLst>
              </a:tr>
              <a:tr h="274201">
                <a:tc>
                  <a:txBody>
                    <a:bodyPr/>
                    <a:lstStyle/>
                    <a:p>
                      <a:pPr algn="ctr"/>
                      <a:r>
                        <a:rPr lang="en-US" sz="1200" dirty="0"/>
                        <a:t>EZEKIEL</a:t>
                      </a:r>
                    </a:p>
                  </a:txBody>
                  <a:tcPr marL="91368" marR="91368" marT="45684" marB="45684">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73139883"/>
                  </a:ext>
                </a:extLst>
              </a:tr>
              <a:tr h="274201">
                <a:tc>
                  <a:txBody>
                    <a:bodyPr/>
                    <a:lstStyle/>
                    <a:p>
                      <a:pPr algn="ctr"/>
                      <a:r>
                        <a:rPr lang="en-US" sz="1200" dirty="0"/>
                        <a:t>DANIEL</a:t>
                      </a:r>
                    </a:p>
                  </a:txBody>
                  <a:tcPr marL="91368" marR="91368" marT="45684" marB="45684">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046406141"/>
                  </a:ext>
                </a:extLst>
              </a:tr>
            </a:tbl>
          </a:graphicData>
        </a:graphic>
      </p:graphicFrame>
      <p:graphicFrame>
        <p:nvGraphicFramePr>
          <p:cNvPr id="8" name="Table 7">
            <a:extLst>
              <a:ext uri="{FF2B5EF4-FFF2-40B4-BE49-F238E27FC236}">
                <a16:creationId xmlns:a16="http://schemas.microsoft.com/office/drawing/2014/main" id="{98B32C79-7EFF-8EDB-9BF8-CAB956B91C7E}"/>
              </a:ext>
            </a:extLst>
          </p:cNvPr>
          <p:cNvGraphicFramePr>
            <a:graphicFrameLocks noGrp="1"/>
          </p:cNvGraphicFramePr>
          <p:nvPr/>
        </p:nvGraphicFramePr>
        <p:xfrm>
          <a:off x="8163991" y="990602"/>
          <a:ext cx="1986769" cy="3701386"/>
        </p:xfrm>
        <a:graphic>
          <a:graphicData uri="http://schemas.openxmlformats.org/drawingml/2006/table">
            <a:tbl>
              <a:tblPr firstRow="1" bandRow="1">
                <a:tableStyleId>{327F97BB-C833-4FB7-BDE5-3F7075034690}</a:tableStyleId>
              </a:tblPr>
              <a:tblGrid>
                <a:gridCol w="1986769">
                  <a:extLst>
                    <a:ext uri="{9D8B030D-6E8A-4147-A177-3AD203B41FA5}">
                      <a16:colId xmlns:a16="http://schemas.microsoft.com/office/drawing/2014/main" val="357708575"/>
                    </a:ext>
                  </a:extLst>
                </a:gridCol>
              </a:tblGrid>
              <a:tr h="301594">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MINOR PROPHETS – 12</a:t>
                      </a:r>
                    </a:p>
                  </a:txBody>
                  <a:tcPr marL="91368" marR="91368" marT="45684" marB="45684">
                    <a:solidFill>
                      <a:srgbClr val="9999FF"/>
                    </a:solidFill>
                  </a:tcPr>
                </a:tc>
                <a:extLst>
                  <a:ext uri="{0D108BD9-81ED-4DB2-BD59-A6C34878D82A}">
                    <a16:rowId xmlns:a16="http://schemas.microsoft.com/office/drawing/2014/main" val="3609421304"/>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HOSEA</a:t>
                      </a:r>
                    </a:p>
                  </a:txBody>
                  <a:tcPr marL="91368" marR="91368" marT="45684" marB="45684">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974974907"/>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JOEL</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876094520"/>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AMOS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357651910"/>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OBADIAH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73139883"/>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JONAH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046406141"/>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MICAH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187683060"/>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NAHUM</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611042910"/>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HABAKKUK</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47653663"/>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ZEPHANIAH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292453857"/>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HAGGAI</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032635705"/>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ZECHARIAH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36494341"/>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MALACHI</a:t>
                      </a:r>
                    </a:p>
                  </a:txBody>
                  <a:tcPr marL="91368" marR="91368" marT="45684" marB="45684">
                    <a:lnT w="28575" cap="flat" cmpd="sng" algn="ctr">
                      <a:solidFill>
                        <a:schemeClr val="bg1"/>
                      </a:solidFill>
                      <a:prstDash val="solid"/>
                      <a:round/>
                      <a:headEnd type="none" w="med" len="med"/>
                      <a:tailEnd type="none" w="med" len="med"/>
                    </a:lnT>
                    <a:solidFill>
                      <a:srgbClr val="CCCCFF"/>
                    </a:solidFill>
                  </a:tcPr>
                </a:tc>
                <a:extLst>
                  <a:ext uri="{0D108BD9-81ED-4DB2-BD59-A6C34878D82A}">
                    <a16:rowId xmlns:a16="http://schemas.microsoft.com/office/drawing/2014/main" val="1641341417"/>
                  </a:ext>
                </a:extLst>
              </a:tr>
            </a:tbl>
          </a:graphicData>
        </a:graphic>
      </p:graphicFrame>
      <p:graphicFrame>
        <p:nvGraphicFramePr>
          <p:cNvPr id="9" name="Table 8">
            <a:extLst>
              <a:ext uri="{FF2B5EF4-FFF2-40B4-BE49-F238E27FC236}">
                <a16:creationId xmlns:a16="http://schemas.microsoft.com/office/drawing/2014/main" id="{A69CE3DB-D31E-FF69-7486-310B32C4FBAD}"/>
              </a:ext>
            </a:extLst>
          </p:cNvPr>
          <p:cNvGraphicFramePr>
            <a:graphicFrameLocks noGrp="1"/>
          </p:cNvGraphicFramePr>
          <p:nvPr/>
        </p:nvGraphicFramePr>
        <p:xfrm>
          <a:off x="2347929" y="2771285"/>
          <a:ext cx="1986769" cy="3704520"/>
        </p:xfrm>
        <a:graphic>
          <a:graphicData uri="http://schemas.openxmlformats.org/drawingml/2006/table">
            <a:tbl>
              <a:tblPr firstRow="1" bandRow="1">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effectLst>
                  <a:outerShdw blurRad="57150" dist="19050" dir="5400000" algn="ctr" rotWithShape="0">
                    <a:srgbClr val="000000">
                      <a:alpha val="63000"/>
                    </a:srgbClr>
                  </a:outerShdw>
                </a:effectLst>
              </a:tblPr>
              <a:tblGrid>
                <a:gridCol w="1986769">
                  <a:extLst>
                    <a:ext uri="{9D8B030D-6E8A-4147-A177-3AD203B41FA5}">
                      <a16:colId xmlns:a16="http://schemas.microsoft.com/office/drawing/2014/main" val="357708575"/>
                    </a:ext>
                  </a:extLst>
                </a:gridCol>
              </a:tblGrid>
              <a:tr h="304673">
                <a:tc>
                  <a:txBody>
                    <a:bodyPr/>
                    <a:lstStyle>
                      <a:lvl1pPr marL="0" algn="l" defTabSz="1218987" rtl="0" eaLnBrk="1" latinLnBrk="0" hangingPunct="1">
                        <a:defRPr sz="2400" b="1" kern="1200">
                          <a:solidFill>
                            <a:schemeClr val="lt1"/>
                          </a:solidFill>
                          <a:latin typeface="Calibri" panose="020F0502020204030204"/>
                        </a:defRPr>
                      </a:lvl1pPr>
                      <a:lvl2pPr marL="609493" algn="l" defTabSz="1218987" rtl="0" eaLnBrk="1" latinLnBrk="0" hangingPunct="1">
                        <a:defRPr sz="2400" b="1" kern="1200">
                          <a:solidFill>
                            <a:schemeClr val="lt1"/>
                          </a:solidFill>
                          <a:latin typeface="Calibri" panose="020F0502020204030204"/>
                        </a:defRPr>
                      </a:lvl2pPr>
                      <a:lvl3pPr marL="1218987" algn="l" defTabSz="1218987" rtl="0" eaLnBrk="1" latinLnBrk="0" hangingPunct="1">
                        <a:defRPr sz="2400" b="1" kern="1200">
                          <a:solidFill>
                            <a:schemeClr val="lt1"/>
                          </a:solidFill>
                          <a:latin typeface="Calibri" panose="020F0502020204030204"/>
                        </a:defRPr>
                      </a:lvl3pPr>
                      <a:lvl4pPr marL="1828480" algn="l" defTabSz="1218987" rtl="0" eaLnBrk="1" latinLnBrk="0" hangingPunct="1">
                        <a:defRPr sz="2400" b="1" kern="1200">
                          <a:solidFill>
                            <a:schemeClr val="lt1"/>
                          </a:solidFill>
                          <a:latin typeface="Calibri" panose="020F0502020204030204"/>
                        </a:defRPr>
                      </a:lvl4pPr>
                      <a:lvl5pPr marL="2437973" algn="l" defTabSz="1218987" rtl="0" eaLnBrk="1" latinLnBrk="0" hangingPunct="1">
                        <a:defRPr sz="2400" b="1" kern="1200">
                          <a:solidFill>
                            <a:schemeClr val="lt1"/>
                          </a:solidFill>
                          <a:latin typeface="Calibri" panose="020F0502020204030204"/>
                        </a:defRPr>
                      </a:lvl5pPr>
                      <a:lvl6pPr marL="3047467" algn="l" defTabSz="1218987" rtl="0" eaLnBrk="1" latinLnBrk="0" hangingPunct="1">
                        <a:defRPr sz="2400" b="1" kern="1200">
                          <a:solidFill>
                            <a:schemeClr val="lt1"/>
                          </a:solidFill>
                          <a:latin typeface="Calibri" panose="020F0502020204030204"/>
                        </a:defRPr>
                      </a:lvl6pPr>
                      <a:lvl7pPr marL="3656960" algn="l" defTabSz="1218987" rtl="0" eaLnBrk="1" latinLnBrk="0" hangingPunct="1">
                        <a:defRPr sz="2400" b="1" kern="1200">
                          <a:solidFill>
                            <a:schemeClr val="lt1"/>
                          </a:solidFill>
                          <a:latin typeface="Calibri" panose="020F0502020204030204"/>
                        </a:defRPr>
                      </a:lvl7pPr>
                      <a:lvl8pPr marL="4266453" algn="l" defTabSz="1218987" rtl="0" eaLnBrk="1" latinLnBrk="0" hangingPunct="1">
                        <a:defRPr sz="2400" b="1" kern="1200">
                          <a:solidFill>
                            <a:schemeClr val="lt1"/>
                          </a:solidFill>
                          <a:latin typeface="Calibri" panose="020F0502020204030204"/>
                        </a:defRPr>
                      </a:lvl8pPr>
                      <a:lvl9pPr marL="4875947" algn="l" defTabSz="1218987" rtl="0" eaLnBrk="1" latinLnBrk="0" hangingPunct="1">
                        <a:defRPr sz="2400" b="1" kern="1200">
                          <a:solidFill>
                            <a:schemeClr val="lt1"/>
                          </a:solidFill>
                          <a:latin typeface="Calibri" panose="020F0502020204030204"/>
                        </a:defRPr>
                      </a:lvl9pPr>
                    </a:lstStyle>
                    <a:p>
                      <a:pPr algn="ctr"/>
                      <a:r>
                        <a:rPr lang="en-US" sz="1400" dirty="0">
                          <a:solidFill>
                            <a:schemeClr val="tx1"/>
                          </a:solidFill>
                        </a:rPr>
                        <a:t>HISTORY – 12</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6350" cap="flat" cmpd="sng" algn="ctr">
                      <a:solidFill>
                        <a:srgbClr val="4472C4">
                          <a:tint val="50000"/>
                        </a:srgbClr>
                      </a:solidFill>
                      <a:prstDash val="solid"/>
                      <a:miter lim="800000"/>
                    </a:lnT>
                    <a:lnB w="19050" cap="flat" cmpd="sng" algn="ctr">
                      <a:solidFill>
                        <a:sysClr val="window" lastClr="FFFFFF"/>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609421304"/>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JOSHUA</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9050" cap="flat" cmpd="sng" algn="ctr">
                      <a:solidFill>
                        <a:sysClr val="window" lastClr="FFFFFF"/>
                      </a:solidFill>
                      <a:prstDash val="solid"/>
                      <a:miter lim="800000"/>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3974974907"/>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JUDGES</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609452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RUTH</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335765191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1 SAMUEL</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3139883"/>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2 SAMUEL</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2046406141"/>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1 KINGS</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768306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2 KINGS</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61104291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1 CHRONICLES</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7653663"/>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2 CHRONICLES</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2292453857"/>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EZRA</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2635705"/>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NEHEMIAH</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236494341"/>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ESTHER</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6350" cap="flat" cmpd="sng" algn="ctr">
                      <a:solidFill>
                        <a:srgbClr val="4472C4">
                          <a:tint val="50000"/>
                        </a:srgbClr>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641341417"/>
                  </a:ext>
                </a:extLst>
              </a:tr>
            </a:tbl>
          </a:graphicData>
        </a:graphic>
      </p:graphicFrame>
    </p:spTree>
    <p:extLst>
      <p:ext uri="{BB962C8B-B14F-4D97-AF65-F5344CB8AC3E}">
        <p14:creationId xmlns:p14="http://schemas.microsoft.com/office/powerpoint/2010/main" val="3901179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8763-EFA8-4C55-3B73-2B0CF5E653D0}"/>
              </a:ext>
            </a:extLst>
          </p:cNvPr>
          <p:cNvSpPr>
            <a:spLocks noGrp="1"/>
          </p:cNvSpPr>
          <p:nvPr>
            <p:ph type="title"/>
          </p:nvPr>
        </p:nvSpPr>
        <p:spPr>
          <a:xfrm>
            <a:off x="1118605" y="267524"/>
            <a:ext cx="10154709" cy="717319"/>
          </a:xfrm>
        </p:spPr>
        <p:txBody>
          <a:bodyPr>
            <a:normAutofit/>
          </a:bodyPr>
          <a:lstStyle/>
          <a:p>
            <a:pPr algn="ctr"/>
            <a:r>
              <a:rPr lang="en-US" sz="3499" cap="all" dirty="0">
                <a:solidFill>
                  <a:srgbClr val="4EB3CF">
                    <a:lumMod val="50000"/>
                  </a:srgbClr>
                </a:solidFill>
                <a:latin typeface="Century Gothic" panose="020B0502020202020204"/>
                <a:ea typeface="+mn-ea"/>
                <a:cs typeface="+mn-cs"/>
              </a:rPr>
              <a:t>Old Testament Books by Date Written</a:t>
            </a:r>
            <a:endParaRPr lang="en-US" sz="3499" cap="all" dirty="0"/>
          </a:p>
        </p:txBody>
      </p:sp>
      <p:sp>
        <p:nvSpPr>
          <p:cNvPr id="3" name="Text Placeholder 2">
            <a:extLst>
              <a:ext uri="{FF2B5EF4-FFF2-40B4-BE49-F238E27FC236}">
                <a16:creationId xmlns:a16="http://schemas.microsoft.com/office/drawing/2014/main" id="{A18415B5-1617-CD8B-9AE4-2EA5584C6EC5}"/>
              </a:ext>
            </a:extLst>
          </p:cNvPr>
          <p:cNvSpPr>
            <a:spLocks noGrp="1"/>
          </p:cNvSpPr>
          <p:nvPr>
            <p:ph type="body" idx="1"/>
          </p:nvPr>
        </p:nvSpPr>
        <p:spPr>
          <a:xfrm>
            <a:off x="1218882" y="972322"/>
            <a:ext cx="4494629" cy="511931"/>
          </a:xfrm>
        </p:spPr>
        <p:txBody>
          <a:bodyPr/>
          <a:lstStyle/>
          <a:p>
            <a:pPr algn="ctr">
              <a:lnSpc>
                <a:spcPct val="100000"/>
              </a:lnSpc>
              <a:spcBef>
                <a:spcPts val="0"/>
              </a:spcBef>
              <a:defRPr/>
            </a:pPr>
            <a:r>
              <a:rPr lang="en-US" sz="1799" b="0" dirty="0">
                <a:solidFill>
                  <a:srgbClr val="809EC2">
                    <a:lumMod val="50000"/>
                  </a:srgbClr>
                </a:solidFill>
                <a:latin typeface="Calibri" panose="020F0502020204030204"/>
              </a:rPr>
              <a:t>Historical Books</a:t>
            </a:r>
          </a:p>
        </p:txBody>
      </p:sp>
      <p:sp>
        <p:nvSpPr>
          <p:cNvPr id="5" name="Text Placeholder 4">
            <a:extLst>
              <a:ext uri="{FF2B5EF4-FFF2-40B4-BE49-F238E27FC236}">
                <a16:creationId xmlns:a16="http://schemas.microsoft.com/office/drawing/2014/main" id="{B15B65BB-110C-1624-A782-19EA2E3CC47D}"/>
              </a:ext>
            </a:extLst>
          </p:cNvPr>
          <p:cNvSpPr>
            <a:spLocks noGrp="1"/>
          </p:cNvSpPr>
          <p:nvPr>
            <p:ph type="body" sz="quarter" idx="3"/>
          </p:nvPr>
        </p:nvSpPr>
        <p:spPr>
          <a:xfrm>
            <a:off x="6399132" y="972322"/>
            <a:ext cx="4723170" cy="511931"/>
          </a:xfrm>
        </p:spPr>
        <p:txBody>
          <a:bodyPr/>
          <a:lstStyle/>
          <a:p>
            <a:pPr algn="ctr"/>
            <a:r>
              <a:rPr lang="en-US" sz="1799" b="0" dirty="0">
                <a:solidFill>
                  <a:srgbClr val="D092A7">
                    <a:lumMod val="50000"/>
                  </a:srgbClr>
                </a:solidFill>
                <a:latin typeface="Calibri" panose="020F0502020204030204"/>
              </a:rPr>
              <a:t>Wisdom Book and Prophetic Books</a:t>
            </a:r>
            <a:endParaRPr lang="en-US" dirty="0"/>
          </a:p>
        </p:txBody>
      </p:sp>
      <p:sp>
        <p:nvSpPr>
          <p:cNvPr id="7" name="Slide Number Placeholder 6">
            <a:extLst>
              <a:ext uri="{FF2B5EF4-FFF2-40B4-BE49-F238E27FC236}">
                <a16:creationId xmlns:a16="http://schemas.microsoft.com/office/drawing/2014/main" id="{82D07211-051E-5D8F-A3BF-3C94F0B69462}"/>
              </a:ext>
            </a:extLst>
          </p:cNvPr>
          <p:cNvSpPr>
            <a:spLocks noGrp="1"/>
          </p:cNvSpPr>
          <p:nvPr>
            <p:ph type="sldNum" sz="quarter" idx="12"/>
          </p:nvPr>
        </p:nvSpPr>
        <p:spPr/>
        <p:txBody>
          <a:bodyPr/>
          <a:lstStyle/>
          <a:p>
            <a:fld id="{EB37DED6-D4C7-42EE-AB49-D2E39E64FDE4}" type="slidenum">
              <a:rPr lang="en-US" smtClean="0"/>
              <a:t>9</a:t>
            </a:fld>
            <a:endParaRPr lang="en-US" dirty="0"/>
          </a:p>
        </p:txBody>
      </p:sp>
      <p:graphicFrame>
        <p:nvGraphicFramePr>
          <p:cNvPr id="8" name="Content Placeholder 6">
            <a:extLst>
              <a:ext uri="{FF2B5EF4-FFF2-40B4-BE49-F238E27FC236}">
                <a16:creationId xmlns:a16="http://schemas.microsoft.com/office/drawing/2014/main" id="{4E345398-DB8B-D3FF-E6D8-05F7BEFCF53F}"/>
              </a:ext>
            </a:extLst>
          </p:cNvPr>
          <p:cNvGraphicFramePr>
            <a:graphicFrameLocks/>
          </p:cNvGraphicFramePr>
          <p:nvPr/>
        </p:nvGraphicFramePr>
        <p:xfrm>
          <a:off x="1076722" y="1566826"/>
          <a:ext cx="4799350" cy="4270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14">
            <a:extLst>
              <a:ext uri="{FF2B5EF4-FFF2-40B4-BE49-F238E27FC236}">
                <a16:creationId xmlns:a16="http://schemas.microsoft.com/office/drawing/2014/main" id="{9211CC70-A198-0FF7-8BE5-E4E5C31F3005}"/>
              </a:ext>
            </a:extLst>
          </p:cNvPr>
          <p:cNvGraphicFramePr>
            <a:graphicFrameLocks/>
          </p:cNvGraphicFramePr>
          <p:nvPr/>
        </p:nvGraphicFramePr>
        <p:xfrm>
          <a:off x="6306357" y="1484254"/>
          <a:ext cx="4951710" cy="42708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84FFAAE3-599F-5AF5-6126-179421EF1CCC}"/>
              </a:ext>
            </a:extLst>
          </p:cNvPr>
          <p:cNvSpPr txBox="1"/>
          <p:nvPr/>
        </p:nvSpPr>
        <p:spPr>
          <a:xfrm>
            <a:off x="1256972" y="6089827"/>
            <a:ext cx="9941510" cy="276927"/>
          </a:xfrm>
          <a:prstGeom prst="rect">
            <a:avLst/>
          </a:prstGeom>
          <a:noFill/>
        </p:spPr>
        <p:txBody>
          <a:bodyPr wrap="square" rtlCol="0">
            <a:spAutoFit/>
          </a:bodyPr>
          <a:lstStyle/>
          <a:p>
            <a:pPr algn="ctr">
              <a:defRPr/>
            </a:pPr>
            <a:r>
              <a:rPr lang="en-US" sz="1200" dirty="0">
                <a:solidFill>
                  <a:srgbClr val="9C85C0">
                    <a:lumMod val="50000"/>
                  </a:srgbClr>
                </a:solidFill>
                <a:latin typeface="Calibri" panose="020F0502020204030204"/>
                <a:hlinkClick r:id="rId12"/>
              </a:rPr>
              <a:t>Amos 3:7</a:t>
            </a:r>
            <a:r>
              <a:rPr lang="en-US" sz="1200" dirty="0">
                <a:solidFill>
                  <a:srgbClr val="9C85C0">
                    <a:lumMod val="50000"/>
                  </a:srgbClr>
                </a:solidFill>
                <a:latin typeface="Calibri" panose="020F0502020204030204"/>
              </a:rPr>
              <a:t> : “For the Lord GOD does nothing without revealing his secret to his servants the prophets.”</a:t>
            </a:r>
          </a:p>
        </p:txBody>
      </p:sp>
    </p:spTree>
    <p:extLst>
      <p:ext uri="{BB962C8B-B14F-4D97-AF65-F5344CB8AC3E}">
        <p14:creationId xmlns:p14="http://schemas.microsoft.com/office/powerpoint/2010/main" val="338700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2E0F-B649-79C1-300F-F593E3F88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661D-A26D-3F56-2631-FF871BB59F21}"/>
              </a:ext>
            </a:extLst>
          </p:cNvPr>
          <p:cNvSpPr>
            <a:spLocks noGrp="1"/>
          </p:cNvSpPr>
          <p:nvPr>
            <p:ph type="title"/>
          </p:nvPr>
        </p:nvSpPr>
        <p:spPr>
          <a:xfrm>
            <a:off x="1125743" y="214062"/>
            <a:ext cx="10055781" cy="336100"/>
          </a:xfrm>
        </p:spPr>
        <p:txBody>
          <a:bodyPr>
            <a:noAutofit/>
          </a:bodyPr>
          <a:lstStyle/>
          <a:p>
            <a:pPr algn="ctr"/>
            <a:r>
              <a:rPr lang="en-US" sz="2400" b="1" dirty="0">
                <a:solidFill>
                  <a:srgbClr val="7030A0"/>
                </a:solidFill>
              </a:rPr>
              <a:t>BIBLICAL CHRONOLOGICAL BACKGROUND</a:t>
            </a:r>
          </a:p>
        </p:txBody>
      </p:sp>
      <p:sp>
        <p:nvSpPr>
          <p:cNvPr id="3" name="Slide Number Placeholder 2">
            <a:extLst>
              <a:ext uri="{FF2B5EF4-FFF2-40B4-BE49-F238E27FC236}">
                <a16:creationId xmlns:a16="http://schemas.microsoft.com/office/drawing/2014/main" id="{2D99E217-CDF0-9510-BA4B-D6F10AA6A771}"/>
              </a:ext>
            </a:extLst>
          </p:cNvPr>
          <p:cNvSpPr>
            <a:spLocks noGrp="1"/>
          </p:cNvSpPr>
          <p:nvPr>
            <p:ph type="sldNum" sz="quarter" idx="12"/>
          </p:nvPr>
        </p:nvSpPr>
        <p:spPr/>
        <p:txBody>
          <a:bodyPr/>
          <a:lstStyle/>
          <a:p>
            <a:fld id="{EB37DED6-D4C7-42EE-AB49-D2E39E64FDE4}" type="slidenum">
              <a:rPr lang="en-US" smtClean="0"/>
              <a:t>10</a:t>
            </a:fld>
            <a:endParaRPr lang="en-US" dirty="0"/>
          </a:p>
        </p:txBody>
      </p:sp>
      <p:pic>
        <p:nvPicPr>
          <p:cNvPr id="16" name="Content Placeholder 6">
            <a:extLst>
              <a:ext uri="{FF2B5EF4-FFF2-40B4-BE49-F238E27FC236}">
                <a16:creationId xmlns:a16="http://schemas.microsoft.com/office/drawing/2014/main" id="{A72523A2-CD4E-198E-7683-E69D8330C73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255271" y="641600"/>
            <a:ext cx="10040112" cy="5835400"/>
          </a:xfrm>
          <a:prstGeom prst="rect">
            <a:avLst/>
          </a:prstGeom>
        </p:spPr>
      </p:pic>
      <p:grpSp>
        <p:nvGrpSpPr>
          <p:cNvPr id="17" name="Group 16">
            <a:extLst>
              <a:ext uri="{FF2B5EF4-FFF2-40B4-BE49-F238E27FC236}">
                <a16:creationId xmlns:a16="http://schemas.microsoft.com/office/drawing/2014/main" id="{DB4B2722-7FAA-D73D-1D50-057C8D31926F}"/>
              </a:ext>
            </a:extLst>
          </p:cNvPr>
          <p:cNvGrpSpPr/>
          <p:nvPr/>
        </p:nvGrpSpPr>
        <p:grpSpPr>
          <a:xfrm>
            <a:off x="1336321" y="680789"/>
            <a:ext cx="9715714" cy="4294057"/>
            <a:chOff x="1161711" y="690758"/>
            <a:chExt cx="9718245" cy="4295175"/>
          </a:xfrm>
        </p:grpSpPr>
        <p:pic>
          <p:nvPicPr>
            <p:cNvPr id="18" name="Picture 17" descr="Logo&#10;&#10;Description automatically generated">
              <a:extLst>
                <a:ext uri="{FF2B5EF4-FFF2-40B4-BE49-F238E27FC236}">
                  <a16:creationId xmlns:a16="http://schemas.microsoft.com/office/drawing/2014/main" id="{ACC2F602-B04F-BA7B-18D9-89148CE483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57958" y="702687"/>
              <a:ext cx="528638" cy="642938"/>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9FA588B-050C-E8E6-817C-4AFF18F192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1711" y="721623"/>
              <a:ext cx="533400" cy="600075"/>
            </a:xfrm>
            <a:prstGeom prst="rect">
              <a:avLst/>
            </a:prstGeom>
          </p:spPr>
        </p:pic>
        <p:sp>
          <p:nvSpPr>
            <p:cNvPr id="20" name="Arrow: Right 19">
              <a:extLst>
                <a:ext uri="{FF2B5EF4-FFF2-40B4-BE49-F238E27FC236}">
                  <a16:creationId xmlns:a16="http://schemas.microsoft.com/office/drawing/2014/main" id="{319C0606-46EC-86FE-D237-509C048EDB66}"/>
                </a:ext>
              </a:extLst>
            </p:cNvPr>
            <p:cNvSpPr/>
            <p:nvPr/>
          </p:nvSpPr>
          <p:spPr>
            <a:xfrm>
              <a:off x="2950849" y="855023"/>
              <a:ext cx="5755289" cy="30165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400" dirty="0">
                  <a:solidFill>
                    <a:prstClr val="white"/>
                  </a:solidFill>
                  <a:latin typeface="Calibri" panose="020F0502020204030204"/>
                </a:rPr>
                <a:t>OT</a:t>
              </a:r>
            </a:p>
          </p:txBody>
        </p:sp>
        <p:pic>
          <p:nvPicPr>
            <p:cNvPr id="21" name="Picture 20" descr="A picture containing logo&#10;&#10;Description automatically generated">
              <a:extLst>
                <a:ext uri="{FF2B5EF4-FFF2-40B4-BE49-F238E27FC236}">
                  <a16:creationId xmlns:a16="http://schemas.microsoft.com/office/drawing/2014/main" id="{55C9CAB9-280D-0967-183B-B3B56AA7FB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41793" y="690758"/>
              <a:ext cx="538163" cy="6191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2B89A97B-DEB0-8400-FCDA-282B4BD816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44297" y="719906"/>
              <a:ext cx="509588" cy="6000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CD841A10-8F99-B6D8-2E25-2E1915581EF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02288" y="720004"/>
              <a:ext cx="519113" cy="590550"/>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BDFAF64B-C386-DE13-84EC-0C5AF5E65CA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252423" y="720004"/>
              <a:ext cx="514350" cy="614363"/>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061C004E-ADE4-4C32-E8EE-37F99E58264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69788" y="1580486"/>
              <a:ext cx="528638" cy="595313"/>
            </a:xfrm>
            <a:prstGeom prst="rect">
              <a:avLst/>
            </a:prstGeom>
          </p:spPr>
        </p:pic>
        <p:sp>
          <p:nvSpPr>
            <p:cNvPr id="26" name="Arrow: Right 25">
              <a:extLst>
                <a:ext uri="{FF2B5EF4-FFF2-40B4-BE49-F238E27FC236}">
                  <a16:creationId xmlns:a16="http://schemas.microsoft.com/office/drawing/2014/main" id="{913F8D7F-1514-271E-E2B4-5C697E836940}"/>
                </a:ext>
              </a:extLst>
            </p:cNvPr>
            <p:cNvSpPr/>
            <p:nvPr/>
          </p:nvSpPr>
          <p:spPr>
            <a:xfrm>
              <a:off x="8782733" y="1285845"/>
              <a:ext cx="2064027" cy="2592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200" dirty="0">
                  <a:solidFill>
                    <a:prstClr val="white"/>
                  </a:solidFill>
                  <a:latin typeface="Calibri" panose="020F0502020204030204"/>
                </a:rPr>
                <a:t>NT</a:t>
              </a:r>
            </a:p>
          </p:txBody>
        </p:sp>
        <p:sp>
          <p:nvSpPr>
            <p:cNvPr id="27" name="Arrow: Bent-Up 26">
              <a:extLst>
                <a:ext uri="{FF2B5EF4-FFF2-40B4-BE49-F238E27FC236}">
                  <a16:creationId xmlns:a16="http://schemas.microsoft.com/office/drawing/2014/main" id="{39C0F5C2-8202-A3C7-3D92-5255CFB4D3D0}"/>
                </a:ext>
              </a:extLst>
            </p:cNvPr>
            <p:cNvSpPr/>
            <p:nvPr/>
          </p:nvSpPr>
          <p:spPr>
            <a:xfrm>
              <a:off x="1269788" y="1113811"/>
              <a:ext cx="1762813" cy="301658"/>
            </a:xfrm>
            <a:prstGeom prst="ben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F85019FD-2C1D-C215-5A35-1087A47592EB}"/>
                </a:ext>
              </a:extLst>
            </p:cNvPr>
            <p:cNvSpPr txBox="1"/>
            <p:nvPr/>
          </p:nvSpPr>
          <p:spPr>
            <a:xfrm>
              <a:off x="1833858" y="3877937"/>
              <a:ext cx="2380891" cy="1077218"/>
            </a:xfrm>
            <a:prstGeom prst="rect">
              <a:avLst/>
            </a:prstGeom>
            <a:noFill/>
          </p:spPr>
          <p:txBody>
            <a:bodyPr wrap="square" rtlCol="0">
              <a:spAutoFit/>
            </a:bodyPr>
            <a:lstStyle/>
            <a:p>
              <a:pPr defTabSz="914126">
                <a:defRPr/>
              </a:pPr>
              <a:r>
                <a:rPr lang="en-US" sz="800" b="1" dirty="0">
                  <a:solidFill>
                    <a:srgbClr val="002060"/>
                  </a:solidFill>
                  <a:latin typeface="Calibri" panose="020F0502020204030204"/>
                </a:rPr>
                <a:t>Prophets after Noah into the United Kingdom:</a:t>
              </a:r>
              <a:r>
                <a:rPr lang="en-US" sz="800" dirty="0">
                  <a:solidFill>
                    <a:srgbClr val="002060"/>
                  </a:solidFill>
                  <a:latin typeface="Calibri" panose="020F0502020204030204"/>
                </a:rPr>
                <a:t> </a:t>
              </a:r>
            </a:p>
            <a:p>
              <a:pPr defTabSz="914126">
                <a:defRPr/>
              </a:pPr>
              <a:r>
                <a:rPr lang="en-US" sz="800" b="1" dirty="0">
                  <a:solidFill>
                    <a:srgbClr val="F3A447"/>
                  </a:solidFill>
                  <a:latin typeface="Calibri" panose="020F0502020204030204"/>
                </a:rPr>
                <a:t>Abraham: </a:t>
              </a:r>
            </a:p>
            <a:p>
              <a:pPr defTabSz="914126">
                <a:defRPr/>
              </a:pPr>
              <a:r>
                <a:rPr lang="en-US" sz="800" b="1" dirty="0">
                  <a:solidFill>
                    <a:srgbClr val="F3A447"/>
                  </a:solidFill>
                  <a:latin typeface="Calibri" panose="020F0502020204030204"/>
                </a:rPr>
                <a:t>Moses: </a:t>
              </a:r>
            </a:p>
            <a:p>
              <a:pPr defTabSz="914126">
                <a:defRPr/>
              </a:pPr>
              <a:r>
                <a:rPr lang="en-US" sz="800" b="1" dirty="0">
                  <a:solidFill>
                    <a:srgbClr val="F3A447"/>
                  </a:solidFill>
                  <a:latin typeface="Calibri" panose="020F0502020204030204"/>
                </a:rPr>
                <a:t>Samuel: </a:t>
              </a:r>
            </a:p>
            <a:p>
              <a:pPr defTabSz="914126">
                <a:defRPr/>
              </a:pPr>
              <a:r>
                <a:rPr lang="en-US" sz="800" b="1" dirty="0">
                  <a:solidFill>
                    <a:srgbClr val="F3A447"/>
                  </a:solidFill>
                  <a:latin typeface="Calibri" panose="020F0502020204030204"/>
                </a:rPr>
                <a:t>Gad:</a:t>
              </a:r>
            </a:p>
            <a:p>
              <a:pPr defTabSz="914126">
                <a:defRPr/>
              </a:pPr>
              <a:r>
                <a:rPr lang="en-US" sz="800" b="1" dirty="0">
                  <a:solidFill>
                    <a:srgbClr val="F3A447"/>
                  </a:solidFill>
                  <a:latin typeface="Calibri" panose="020F0502020204030204"/>
                </a:rPr>
                <a:t>Nathan:</a:t>
              </a:r>
            </a:p>
            <a:p>
              <a:pPr defTabSz="914126">
                <a:defRPr/>
              </a:pPr>
              <a:r>
                <a:rPr lang="en-US" sz="800" b="1" dirty="0">
                  <a:solidFill>
                    <a:srgbClr val="F3A447"/>
                  </a:solidFill>
                  <a:latin typeface="Calibri" panose="020F0502020204030204"/>
                </a:rPr>
                <a:t>Ahijah</a:t>
              </a:r>
            </a:p>
            <a:p>
              <a:pPr defTabSz="914126">
                <a:defRPr/>
              </a:pPr>
              <a:r>
                <a:rPr lang="en-US" sz="800" b="1" dirty="0">
                  <a:solidFill>
                    <a:srgbClr val="F3A447"/>
                  </a:solidFill>
                  <a:latin typeface="Calibri" panose="020F0502020204030204"/>
                </a:rPr>
                <a:t>Asaph</a:t>
              </a:r>
            </a:p>
          </p:txBody>
        </p:sp>
        <p:sp>
          <p:nvSpPr>
            <p:cNvPr id="29" name="TextBox 28">
              <a:extLst>
                <a:ext uri="{FF2B5EF4-FFF2-40B4-BE49-F238E27FC236}">
                  <a16:creationId xmlns:a16="http://schemas.microsoft.com/office/drawing/2014/main" id="{5D96F236-3334-A462-66EF-C9111C449799}"/>
                </a:ext>
              </a:extLst>
            </p:cNvPr>
            <p:cNvSpPr txBox="1"/>
            <p:nvPr/>
          </p:nvSpPr>
          <p:spPr>
            <a:xfrm>
              <a:off x="2737839" y="3877937"/>
              <a:ext cx="1069948" cy="1107996"/>
            </a:xfrm>
            <a:prstGeom prst="rect">
              <a:avLst/>
            </a:prstGeom>
            <a:noFill/>
          </p:spPr>
          <p:txBody>
            <a:bodyPr wrap="square" rtlCol="0">
              <a:spAutoFit/>
            </a:bodyPr>
            <a:lstStyle/>
            <a:p>
              <a:pPr defTabSz="914126">
                <a:defRPr/>
              </a:pPr>
              <a:endParaRPr lang="en-US" sz="1000" dirty="0">
                <a:solidFill>
                  <a:prstClr val="black"/>
                </a:solidFill>
                <a:latin typeface="Calibri" panose="020F0502020204030204"/>
              </a:endParaRPr>
            </a:p>
            <a:p>
              <a:pPr defTabSz="914126">
                <a:defRPr/>
              </a:pPr>
              <a:r>
                <a:rPr lang="en-US" sz="800" b="1" dirty="0">
                  <a:solidFill>
                    <a:srgbClr val="F3A447"/>
                  </a:solidFill>
                  <a:latin typeface="Calibri" panose="020F0502020204030204"/>
                </a:rPr>
                <a:t>(Gen. 20:7) </a:t>
              </a:r>
            </a:p>
            <a:p>
              <a:pPr defTabSz="914126">
                <a:defRPr/>
              </a:pPr>
              <a:r>
                <a:rPr lang="en-US" sz="800" b="1" dirty="0">
                  <a:solidFill>
                    <a:srgbClr val="F3A447"/>
                  </a:solidFill>
                  <a:latin typeface="Calibri" panose="020F0502020204030204"/>
                </a:rPr>
                <a:t>(Exo. 3:10) </a:t>
              </a:r>
            </a:p>
            <a:p>
              <a:pPr defTabSz="914126">
                <a:defRPr/>
              </a:pPr>
              <a:r>
                <a:rPr lang="en-US" sz="800" b="1" dirty="0">
                  <a:solidFill>
                    <a:srgbClr val="F3A447"/>
                  </a:solidFill>
                  <a:latin typeface="Calibri" panose="020F0502020204030204"/>
                </a:rPr>
                <a:t>(1 Sam. 3:20) </a:t>
              </a:r>
            </a:p>
            <a:p>
              <a:pPr defTabSz="914126">
                <a:defRPr/>
              </a:pPr>
              <a:r>
                <a:rPr lang="en-US" sz="800" b="1" dirty="0">
                  <a:solidFill>
                    <a:srgbClr val="F3A447"/>
                  </a:solidFill>
                  <a:latin typeface="Calibri" panose="020F0502020204030204"/>
                </a:rPr>
                <a:t>(1 Sam. 22:5)</a:t>
              </a:r>
            </a:p>
            <a:p>
              <a:pPr defTabSz="914126">
                <a:defRPr/>
              </a:pPr>
              <a:r>
                <a:rPr lang="en-US" sz="800" b="1" dirty="0">
                  <a:solidFill>
                    <a:srgbClr val="F3A447"/>
                  </a:solidFill>
                  <a:latin typeface="Calibri" panose="020F0502020204030204"/>
                </a:rPr>
                <a:t>(2 Sam. 7:2) </a:t>
              </a:r>
            </a:p>
            <a:p>
              <a:pPr defTabSz="914126">
                <a:defRPr/>
              </a:pPr>
              <a:r>
                <a:rPr lang="en-US" sz="800" b="1" dirty="0">
                  <a:solidFill>
                    <a:srgbClr val="F3A447"/>
                  </a:solidFill>
                  <a:latin typeface="Calibri" panose="020F0502020204030204"/>
                </a:rPr>
                <a:t>(1 Kings 11:29)</a:t>
              </a:r>
            </a:p>
            <a:p>
              <a:pPr defTabSz="914126">
                <a:defRPr/>
              </a:pPr>
              <a:r>
                <a:rPr lang="en-US" sz="800" b="1" dirty="0">
                  <a:solidFill>
                    <a:srgbClr val="F3A447"/>
                  </a:solidFill>
                  <a:latin typeface="Calibri" panose="020F0502020204030204"/>
                </a:rPr>
                <a:t>(2 Chr. 35:15)</a:t>
              </a:r>
            </a:p>
          </p:txBody>
        </p:sp>
      </p:grpSp>
    </p:spTree>
    <p:extLst>
      <p:ext uri="{BB962C8B-B14F-4D97-AF65-F5344CB8AC3E}">
        <p14:creationId xmlns:p14="http://schemas.microsoft.com/office/powerpoint/2010/main" val="3024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8292-8948-AC6D-C178-BCC23F85F04E}"/>
              </a:ext>
            </a:extLst>
          </p:cNvPr>
          <p:cNvSpPr>
            <a:spLocks noGrp="1"/>
          </p:cNvSpPr>
          <p:nvPr>
            <p:ph type="title"/>
          </p:nvPr>
        </p:nvSpPr>
        <p:spPr>
          <a:xfrm>
            <a:off x="657240" y="365126"/>
            <a:ext cx="10695191" cy="1325563"/>
          </a:xfrm>
        </p:spPr>
        <p:txBody>
          <a:bodyPr/>
          <a:lstStyle/>
          <a:p>
            <a:r>
              <a:rPr lang="en-US" dirty="0">
                <a:solidFill>
                  <a:schemeClr val="accent1">
                    <a:lumMod val="75000"/>
                  </a:schemeClr>
                </a:solidFill>
              </a:rPr>
              <a:t>GOD’s Prophetic Books </a:t>
            </a:r>
          </a:p>
        </p:txBody>
      </p:sp>
      <p:sp>
        <p:nvSpPr>
          <p:cNvPr id="3" name="Text Placeholder 2">
            <a:extLst>
              <a:ext uri="{FF2B5EF4-FFF2-40B4-BE49-F238E27FC236}">
                <a16:creationId xmlns:a16="http://schemas.microsoft.com/office/drawing/2014/main" id="{47D0FA14-94A4-F63E-38B8-EDFC024C1321}"/>
              </a:ext>
            </a:extLst>
          </p:cNvPr>
          <p:cNvSpPr>
            <a:spLocks noGrp="1"/>
          </p:cNvSpPr>
          <p:nvPr>
            <p:ph type="body" idx="1"/>
          </p:nvPr>
        </p:nvSpPr>
        <p:spPr>
          <a:xfrm>
            <a:off x="657240" y="1716961"/>
            <a:ext cx="5391699" cy="536005"/>
          </a:xfrm>
        </p:spPr>
        <p:txBody>
          <a:bodyPr/>
          <a:lstStyle/>
          <a:p>
            <a:r>
              <a:rPr lang="en-US" dirty="0"/>
              <a:t>The Role of the Prophets</a:t>
            </a:r>
          </a:p>
        </p:txBody>
      </p:sp>
      <p:sp>
        <p:nvSpPr>
          <p:cNvPr id="6" name="Content Placeholder 5">
            <a:extLst>
              <a:ext uri="{FF2B5EF4-FFF2-40B4-BE49-F238E27FC236}">
                <a16:creationId xmlns:a16="http://schemas.microsoft.com/office/drawing/2014/main" id="{7456A5A8-3507-2348-B959-E9340A377DEB}"/>
              </a:ext>
            </a:extLst>
          </p:cNvPr>
          <p:cNvSpPr>
            <a:spLocks noGrp="1"/>
          </p:cNvSpPr>
          <p:nvPr>
            <p:ph sz="half" idx="2"/>
          </p:nvPr>
        </p:nvSpPr>
        <p:spPr>
          <a:xfrm>
            <a:off x="6292289" y="2272212"/>
            <a:ext cx="5391696" cy="3114414"/>
          </a:xfrm>
        </p:spPr>
        <p:txBody>
          <a:bodyPr>
            <a:normAutofit fontScale="85000" lnSpcReduction="20000"/>
          </a:bodyPr>
          <a:lstStyle/>
          <a:p>
            <a:pPr marR="0" lvl="0">
              <a:buFont typeface="Wingdings" panose="05000000000000000000" pitchFamily="2"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God’s </a:t>
            </a:r>
            <a:r>
              <a:rPr lang="en-US" sz="1800" b="1" dirty="0">
                <a:effectLst/>
                <a:latin typeface="Aptos" panose="020B0004020202020204" pitchFamily="34" charset="0"/>
                <a:ea typeface="Times New Roman" panose="02020603050405020304" pitchFamily="18" charset="0"/>
                <a:cs typeface="Aptos" panose="020B0004020202020204" pitchFamily="34" charset="0"/>
              </a:rPr>
              <a:t>past</a:t>
            </a:r>
            <a:r>
              <a:rPr lang="en-US" sz="1800" dirty="0">
                <a:effectLst/>
                <a:latin typeface="Aptos" panose="020B0004020202020204" pitchFamily="34" charset="0"/>
                <a:ea typeface="Times New Roman" panose="02020603050405020304" pitchFamily="18" charset="0"/>
                <a:cs typeface="Aptos" panose="020B0004020202020204" pitchFamily="34" charset="0"/>
              </a:rPr>
              <a:t> actions and words in history (e.g., Creation – Confusion, Exodus from Egypt, fulfillment of God’s prophetic word, etc.). This is to remind the listeners/readers that God is always at work in the present fulfilling his word, and his past activity gives surety about future events God has declared.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51292" marR="0" indent="0">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R="0" lvl="0">
              <a:buFont typeface="Wingdings" panose="05000000000000000000" pitchFamily="2"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God’s judgments that </a:t>
            </a:r>
            <a:r>
              <a:rPr lang="en-US" sz="1800" b="1" dirty="0">
                <a:effectLst/>
                <a:latin typeface="Aptos" panose="020B0004020202020204" pitchFamily="34" charset="0"/>
                <a:ea typeface="Times New Roman" panose="02020603050405020304" pitchFamily="18" charset="0"/>
                <a:cs typeface="Aptos" panose="020B0004020202020204" pitchFamily="34" charset="0"/>
              </a:rPr>
              <a:t>will impact the people of or near to the prophet’s generation </a:t>
            </a:r>
            <a:r>
              <a:rPr lang="en-US" sz="1800" dirty="0">
                <a:effectLst/>
                <a:latin typeface="Aptos" panose="020B0004020202020204" pitchFamily="34" charset="0"/>
                <a:ea typeface="Times New Roman" panose="02020603050405020304" pitchFamily="18" charset="0"/>
                <a:cs typeface="Aptos" panose="020B0004020202020204" pitchFamily="34" charset="0"/>
              </a:rPr>
              <a:t>as he speaks concerning specific nations or lands: (e.g., Judah’s exile to Babylon, the rise of Cyrus the Persian, the rebuilding of the temple in Jerusalem before it is even destroyed).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51292" marR="0" indent="0">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a:buFont typeface="Wingdings" panose="05000000000000000000" pitchFamily="2"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Events </a:t>
            </a:r>
            <a:r>
              <a:rPr lang="en-US" sz="1800" b="1" dirty="0">
                <a:effectLst/>
                <a:latin typeface="Aptos" panose="020B0004020202020204" pitchFamily="34" charset="0"/>
                <a:ea typeface="Times New Roman" panose="02020603050405020304" pitchFamily="18" charset="0"/>
                <a:cs typeface="Aptos" panose="020B0004020202020204" pitchFamily="34" charset="0"/>
              </a:rPr>
              <a:t>far into future generations </a:t>
            </a:r>
            <a:r>
              <a:rPr lang="en-US" sz="1800" dirty="0">
                <a:effectLst/>
                <a:latin typeface="Aptos" panose="020B0004020202020204" pitchFamily="34" charset="0"/>
                <a:ea typeface="Times New Roman" panose="02020603050405020304" pitchFamily="18" charset="0"/>
                <a:cs typeface="Aptos" panose="020B0004020202020204" pitchFamily="34" charset="0"/>
              </a:rPr>
              <a:t>that impact the whole earth: (e.g., the 1</a:t>
            </a:r>
            <a:r>
              <a:rPr lang="en-US" sz="1800" baseline="30000" dirty="0">
                <a:effectLst/>
                <a:latin typeface="Aptos" panose="020B0004020202020204" pitchFamily="34" charset="0"/>
                <a:ea typeface="Times New Roman" panose="02020603050405020304" pitchFamily="18" charset="0"/>
                <a:cs typeface="Aptos" panose="020B0004020202020204" pitchFamily="34" charset="0"/>
              </a:rPr>
              <a:t>st</a:t>
            </a:r>
            <a:r>
              <a:rPr lang="en-US" sz="1800" dirty="0">
                <a:effectLst/>
                <a:latin typeface="Aptos" panose="020B0004020202020204" pitchFamily="34" charset="0"/>
                <a:ea typeface="Times New Roman" panose="02020603050405020304" pitchFamily="18" charset="0"/>
                <a:cs typeface="Aptos" panose="020B0004020202020204" pitchFamily="34" charset="0"/>
              </a:rPr>
              <a:t> coming of Jesus Christ, the 2</a:t>
            </a:r>
            <a:r>
              <a:rPr lang="en-US" sz="1800" baseline="30000" dirty="0">
                <a:effectLst/>
                <a:latin typeface="Aptos" panose="020B0004020202020204" pitchFamily="34" charset="0"/>
                <a:ea typeface="Times New Roman" panose="02020603050405020304" pitchFamily="18" charset="0"/>
                <a:cs typeface="Aptos" panose="020B0004020202020204" pitchFamily="34" charset="0"/>
              </a:rPr>
              <a:t>nd</a:t>
            </a:r>
            <a:r>
              <a:rPr lang="en-US" sz="1800" dirty="0">
                <a:effectLst/>
                <a:latin typeface="Aptos" panose="020B0004020202020204" pitchFamily="34" charset="0"/>
                <a:ea typeface="Times New Roman" panose="02020603050405020304" pitchFamily="18" charset="0"/>
                <a:cs typeface="Aptos" panose="020B0004020202020204" pitchFamily="34" charset="0"/>
              </a:rPr>
              <a:t> coming of Jesus Christ, and the Millennial kingdom).</a:t>
            </a:r>
            <a:endParaRPr lang="en-US" dirty="0"/>
          </a:p>
        </p:txBody>
      </p:sp>
      <p:sp>
        <p:nvSpPr>
          <p:cNvPr id="5" name="Text Placeholder 4">
            <a:extLst>
              <a:ext uri="{FF2B5EF4-FFF2-40B4-BE49-F238E27FC236}">
                <a16:creationId xmlns:a16="http://schemas.microsoft.com/office/drawing/2014/main" id="{BD5A2A65-FBEA-6121-DC76-8C279EC8AEDB}"/>
              </a:ext>
            </a:extLst>
          </p:cNvPr>
          <p:cNvSpPr>
            <a:spLocks noGrp="1"/>
          </p:cNvSpPr>
          <p:nvPr>
            <p:ph type="body" sz="quarter" idx="3"/>
          </p:nvPr>
        </p:nvSpPr>
        <p:spPr>
          <a:xfrm>
            <a:off x="6399212" y="1708276"/>
            <a:ext cx="5085748" cy="553373"/>
          </a:xfrm>
        </p:spPr>
        <p:txBody>
          <a:bodyPr/>
          <a:lstStyle/>
          <a:p>
            <a:r>
              <a:rPr lang="en-US" dirty="0"/>
              <a:t>Time frames of God’s Prophetic Word</a:t>
            </a:r>
          </a:p>
        </p:txBody>
      </p:sp>
      <p:sp>
        <p:nvSpPr>
          <p:cNvPr id="7" name="Slide Number Placeholder 6">
            <a:extLst>
              <a:ext uri="{FF2B5EF4-FFF2-40B4-BE49-F238E27FC236}">
                <a16:creationId xmlns:a16="http://schemas.microsoft.com/office/drawing/2014/main" id="{ACAD2B4D-A08E-67B4-0A23-618D028C46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EAE4A8-A6E5-453E-B946-FB774B73F48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12" name="Content Placeholder 3">
            <a:extLst>
              <a:ext uri="{FF2B5EF4-FFF2-40B4-BE49-F238E27FC236}">
                <a16:creationId xmlns:a16="http://schemas.microsoft.com/office/drawing/2014/main" id="{51CD07D7-8642-2731-5B2B-76A471296F73}"/>
              </a:ext>
            </a:extLst>
          </p:cNvPr>
          <p:cNvGraphicFramePr/>
          <p:nvPr/>
        </p:nvGraphicFramePr>
        <p:xfrm>
          <a:off x="657241" y="2272212"/>
          <a:ext cx="5391696" cy="311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a:extLst>
              <a:ext uri="{FF2B5EF4-FFF2-40B4-BE49-F238E27FC236}">
                <a16:creationId xmlns:a16="http://schemas.microsoft.com/office/drawing/2014/main" id="{6EF339EF-AF0C-E46E-8486-6C8EA0654127}"/>
              </a:ext>
            </a:extLst>
          </p:cNvPr>
          <p:cNvSpPr txBox="1"/>
          <p:nvPr/>
        </p:nvSpPr>
        <p:spPr>
          <a:xfrm>
            <a:off x="657240" y="5594489"/>
            <a:ext cx="10313972" cy="553998"/>
          </a:xfrm>
          <a:prstGeom prst="rect">
            <a:avLst/>
          </a:prstGeom>
          <a:noFill/>
        </p:spPr>
        <p:txBody>
          <a:bodyPr wrap="square" rtlCol="0">
            <a:spAutoFit/>
          </a:bodyPr>
          <a:lstStyle/>
          <a:p>
            <a:pPr lvl="0">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1 Peter 1:10-12</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000" dirty="0">
                <a:solidFill>
                  <a:prstClr val="black"/>
                </a:solidFill>
              </a:rPr>
              <a:t>Concerning this salvation, the prophets who prophesied about the grace that was to be yours searched and inquired carefully, inquiring what person or time the Spirit of Christ in them was indicating when he predicted the sufferings of Christ and the subsequent glories. It was revealed to them that they were serving not themselves but you, in the things that have now been announced to you through those who preached the good news to you by the Holy Spirit sent from heaven, things into which angels long to look.</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89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build="p"/>
      <p:bldGraphic spid="12" grpId="0">
        <p:bldAsOne/>
      </p:bldGraphic>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9F13C-9A31-67E9-F856-A89BBC0E6451}"/>
              </a:ext>
            </a:extLst>
          </p:cNvPr>
          <p:cNvSpPr>
            <a:spLocks noGrp="1"/>
          </p:cNvSpPr>
          <p:nvPr>
            <p:ph type="ctrTitle"/>
          </p:nvPr>
        </p:nvSpPr>
        <p:spPr>
          <a:xfrm>
            <a:off x="1522412" y="1020431"/>
            <a:ext cx="9144000" cy="1475013"/>
          </a:xfrm>
        </p:spPr>
        <p:txBody>
          <a:bodyPr/>
          <a:lstStyle/>
          <a:p>
            <a:pPr algn="ctr"/>
            <a:r>
              <a:rPr lang="en-US" dirty="0">
                <a:solidFill>
                  <a:schemeClr val="accent5">
                    <a:lumMod val="75000"/>
                  </a:schemeClr>
                </a:solidFill>
              </a:rPr>
              <a:t>Ezekiel</a:t>
            </a:r>
          </a:p>
        </p:txBody>
      </p:sp>
      <p:sp>
        <p:nvSpPr>
          <p:cNvPr id="3" name="Subtitle 2">
            <a:extLst>
              <a:ext uri="{FF2B5EF4-FFF2-40B4-BE49-F238E27FC236}">
                <a16:creationId xmlns:a16="http://schemas.microsoft.com/office/drawing/2014/main" id="{2BCD1913-1FC9-AC91-50EA-9E29EA7197BE}"/>
              </a:ext>
            </a:extLst>
          </p:cNvPr>
          <p:cNvSpPr>
            <a:spLocks noGrp="1"/>
          </p:cNvSpPr>
          <p:nvPr>
            <p:ph type="subTitle" idx="1"/>
          </p:nvPr>
        </p:nvSpPr>
        <p:spPr>
          <a:xfrm>
            <a:off x="2486520" y="3987655"/>
            <a:ext cx="7221879" cy="1053825"/>
          </a:xfrm>
          <a:solidFill>
            <a:schemeClr val="accent5">
              <a:lumMod val="60000"/>
              <a:lumOff val="40000"/>
            </a:schemeClr>
          </a:solidFill>
        </p:spPr>
        <p:txBody>
          <a:bodyPr>
            <a:normAutofit/>
          </a:bodyPr>
          <a:lstStyle/>
          <a:p>
            <a:pPr algn="ctr"/>
            <a:r>
              <a:rPr lang="en-US" b="1" dirty="0">
                <a:solidFill>
                  <a:schemeClr val="accent2">
                    <a:lumMod val="75000"/>
                  </a:schemeClr>
                </a:solidFill>
              </a:rPr>
              <a:t>Author: </a:t>
            </a:r>
            <a:r>
              <a:rPr lang="en-US" dirty="0">
                <a:solidFill>
                  <a:schemeClr val="accent2">
                    <a:lumMod val="75000"/>
                  </a:schemeClr>
                </a:solidFill>
              </a:rPr>
              <a:t>Ezekiel, son of Buzi (a priest) </a:t>
            </a:r>
          </a:p>
          <a:p>
            <a:pPr algn="ctr"/>
            <a:r>
              <a:rPr lang="en-US" b="1" dirty="0">
                <a:solidFill>
                  <a:schemeClr val="accent2">
                    <a:lumMod val="75000"/>
                  </a:schemeClr>
                </a:solidFill>
              </a:rPr>
              <a:t>Date: </a:t>
            </a:r>
            <a:r>
              <a:rPr lang="en-US" dirty="0">
                <a:solidFill>
                  <a:schemeClr val="accent2">
                    <a:lumMod val="75000"/>
                  </a:schemeClr>
                </a:solidFill>
              </a:rPr>
              <a:t>c. 593-565 B.C.</a:t>
            </a:r>
          </a:p>
        </p:txBody>
      </p:sp>
      <p:sp>
        <p:nvSpPr>
          <p:cNvPr id="4" name="Slide Number Placeholder 3">
            <a:extLst>
              <a:ext uri="{FF2B5EF4-FFF2-40B4-BE49-F238E27FC236}">
                <a16:creationId xmlns:a16="http://schemas.microsoft.com/office/drawing/2014/main" id="{311E49B2-10C8-1F06-7450-66C21FFFFE27}"/>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638875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E95A2-41E3-A91E-C016-C16385F1CA01}"/>
              </a:ext>
            </a:extLst>
          </p:cNvPr>
          <p:cNvSpPr>
            <a:spLocks noGrp="1"/>
          </p:cNvSpPr>
          <p:nvPr>
            <p:ph type="title"/>
          </p:nvPr>
        </p:nvSpPr>
        <p:spPr>
          <a:xfrm>
            <a:off x="687388" y="762000"/>
            <a:ext cx="3931213" cy="1295399"/>
          </a:xfrm>
        </p:spPr>
        <p:txBody>
          <a:bodyPr/>
          <a:lstStyle/>
          <a:p>
            <a:pPr algn="ctr"/>
            <a:r>
              <a:rPr lang="en-US" dirty="0">
                <a:solidFill>
                  <a:schemeClr val="accent1"/>
                </a:solidFill>
              </a:rPr>
              <a:t>About the Author and Book: Ezekiel</a:t>
            </a:r>
          </a:p>
        </p:txBody>
      </p:sp>
      <p:sp>
        <p:nvSpPr>
          <p:cNvPr id="3" name="Content Placeholder 2">
            <a:extLst>
              <a:ext uri="{FF2B5EF4-FFF2-40B4-BE49-F238E27FC236}">
                <a16:creationId xmlns:a16="http://schemas.microsoft.com/office/drawing/2014/main" id="{E5421A7F-5FA4-0C20-FBED-874173F88262}"/>
              </a:ext>
            </a:extLst>
          </p:cNvPr>
          <p:cNvSpPr>
            <a:spLocks noGrp="1"/>
          </p:cNvSpPr>
          <p:nvPr>
            <p:ph idx="1"/>
          </p:nvPr>
        </p:nvSpPr>
        <p:spPr>
          <a:xfrm>
            <a:off x="4770784" y="762001"/>
            <a:ext cx="6581648" cy="5594350"/>
          </a:xfrm>
        </p:spPr>
        <p:txBody>
          <a:bodyPr>
            <a:noAutofit/>
          </a:bodyPr>
          <a:lstStyle/>
          <a:p>
            <a:pPr marL="0" indent="0">
              <a:lnSpc>
                <a:spcPct val="80000"/>
              </a:lnSpc>
              <a:spcBef>
                <a:spcPts val="0"/>
              </a:spcBef>
              <a:buNone/>
            </a:pPr>
            <a:r>
              <a:rPr lang="en-US" sz="1400" dirty="0">
                <a:solidFill>
                  <a:schemeClr val="accent1">
                    <a:lumMod val="75000"/>
                  </a:schemeClr>
                </a:solidFill>
              </a:rPr>
              <a:t>The book has always been named for its author, Ezekiel (</a:t>
            </a:r>
            <a:r>
              <a:rPr lang="en-US" sz="1400" dirty="0">
                <a:solidFill>
                  <a:schemeClr val="accent1">
                    <a:lumMod val="75000"/>
                  </a:schemeClr>
                </a:solidFill>
                <a:hlinkClick r:id="rId2"/>
              </a:rPr>
              <a:t>Ezekiel 1:3</a:t>
            </a:r>
            <a:r>
              <a:rPr lang="en-US" sz="1400" dirty="0">
                <a:solidFill>
                  <a:schemeClr val="accent1">
                    <a:lumMod val="75000"/>
                  </a:schemeClr>
                </a:solidFill>
              </a:rPr>
              <a:t>; </a:t>
            </a:r>
            <a:r>
              <a:rPr lang="en-US" sz="1400" dirty="0">
                <a:solidFill>
                  <a:schemeClr val="accent1">
                    <a:lumMod val="75000"/>
                  </a:schemeClr>
                </a:solidFill>
                <a:hlinkClick r:id="rId3"/>
              </a:rPr>
              <a:t>24:24</a:t>
            </a:r>
            <a:r>
              <a:rPr lang="en-US" sz="1400" dirty="0">
                <a:solidFill>
                  <a:schemeClr val="accent1">
                    <a:lumMod val="75000"/>
                  </a:schemeClr>
                </a:solidFill>
              </a:rPr>
              <a:t>), who is nowhere else mentioned in Scripture. His name means “strengthened by God,” which, indeed, he was for the prophetic ministry to which God called him (</a:t>
            </a:r>
            <a:r>
              <a:rPr lang="en-US" sz="1400" dirty="0">
                <a:solidFill>
                  <a:schemeClr val="accent1">
                    <a:lumMod val="75000"/>
                  </a:schemeClr>
                </a:solidFill>
                <a:hlinkClick r:id="rId4"/>
              </a:rPr>
              <a:t>Ezekiel 3:8-9</a:t>
            </a:r>
            <a:r>
              <a:rPr lang="en-US" sz="1400" dirty="0">
                <a:solidFill>
                  <a:schemeClr val="accent1">
                    <a:lumMod val="75000"/>
                  </a:schemeClr>
                </a:solidFill>
              </a:rPr>
              <a:t>). Ezekiel’s ministry began in 593/92 B.C., ~13 years after the first exiles were deported from Judah to Babylon in 605 B.C., and ~five years after King Jehoiachin’s captivity, which began in 597 B.C. (</a:t>
            </a:r>
            <a:r>
              <a:rPr lang="en-US" sz="1400" dirty="0">
                <a:solidFill>
                  <a:schemeClr val="accent1">
                    <a:lumMod val="75000"/>
                  </a:schemeClr>
                </a:solidFill>
                <a:hlinkClick r:id="rId5"/>
              </a:rPr>
              <a:t>Ezekiel 1:1-3</a:t>
            </a:r>
            <a:r>
              <a:rPr lang="en-US" sz="1400" dirty="0">
                <a:solidFill>
                  <a:schemeClr val="accent1">
                    <a:lumMod val="75000"/>
                  </a:schemeClr>
                </a:solidFill>
              </a:rPr>
              <a:t>). His ministry extended at least 22 years until ~570 B.C.</a:t>
            </a:r>
            <a:r>
              <a:rPr lang="en-US" sz="1400" baseline="30000" dirty="0">
                <a:solidFill>
                  <a:schemeClr val="accent1">
                    <a:lumMod val="75000"/>
                  </a:schemeClr>
                </a:solidFill>
              </a:rPr>
              <a:t>1</a:t>
            </a:r>
            <a:r>
              <a:rPr lang="en-US" sz="1400" dirty="0">
                <a:solidFill>
                  <a:schemeClr val="accent1"/>
                </a:solidFill>
              </a:rPr>
              <a:t> </a:t>
            </a:r>
            <a:r>
              <a:rPr lang="en-US" sz="1400" dirty="0">
                <a:solidFill>
                  <a:schemeClr val="accent1">
                    <a:lumMod val="75000"/>
                  </a:schemeClr>
                </a:solidFill>
              </a:rPr>
              <a:t>God’s message through this book uses visions, prophecies, parables, signs, and symbols to proclaim and dramatize the word of the Lord to His exiled people. </a:t>
            </a:r>
            <a:endParaRPr lang="en-US" sz="1400" dirty="0">
              <a:solidFill>
                <a:schemeClr val="accent1"/>
              </a:solidFill>
            </a:endParaRPr>
          </a:p>
          <a:p>
            <a:pPr marL="0" indent="0">
              <a:lnSpc>
                <a:spcPct val="80000"/>
              </a:lnSpc>
              <a:spcBef>
                <a:spcPts val="0"/>
              </a:spcBef>
              <a:buNone/>
            </a:pPr>
            <a:endParaRPr lang="en-US" sz="1400" dirty="0">
              <a:solidFill>
                <a:schemeClr val="accent1">
                  <a:lumMod val="75000"/>
                </a:schemeClr>
              </a:solidFill>
            </a:endParaRPr>
          </a:p>
          <a:p>
            <a:pPr marL="0" indent="0">
              <a:lnSpc>
                <a:spcPct val="80000"/>
              </a:lnSpc>
              <a:spcBef>
                <a:spcPts val="0"/>
              </a:spcBef>
              <a:buNone/>
            </a:pPr>
            <a:r>
              <a:rPr lang="en-US" sz="1400" dirty="0">
                <a:solidFill>
                  <a:schemeClr val="accent1">
                    <a:lumMod val="75000"/>
                  </a:schemeClr>
                </a:solidFill>
              </a:rPr>
              <a:t>Ezekiel was a contemporary of both Jeremiah, who was about 20 years older, and Daniel, who was the same age and already a well-known prophet as noted three times in the book.</a:t>
            </a:r>
            <a:r>
              <a:rPr lang="en-US" sz="1400" baseline="30000" dirty="0">
                <a:solidFill>
                  <a:schemeClr val="accent1">
                    <a:lumMod val="75000"/>
                  </a:schemeClr>
                </a:solidFill>
              </a:rPr>
              <a:t>2</a:t>
            </a:r>
            <a:r>
              <a:rPr lang="en-US" sz="1400" dirty="0">
                <a:solidFill>
                  <a:schemeClr val="accent1">
                    <a:lumMod val="75000"/>
                  </a:schemeClr>
                </a:solidFill>
              </a:rPr>
              <a:t> Like Jeremiah and Zechariah, Ezekiel was both a prophet and a priest.</a:t>
            </a:r>
            <a:r>
              <a:rPr lang="en-US" sz="1400" baseline="30000" dirty="0">
                <a:solidFill>
                  <a:schemeClr val="accent1">
                    <a:lumMod val="75000"/>
                  </a:schemeClr>
                </a:solidFill>
              </a:rPr>
              <a:t>3</a:t>
            </a:r>
            <a:r>
              <a:rPr lang="en-US" sz="1400" dirty="0">
                <a:solidFill>
                  <a:schemeClr val="accent1">
                    <a:lumMod val="75000"/>
                  </a:schemeClr>
                </a:solidFill>
              </a:rPr>
              <a:t> Because of his priestly background, he was particularly interested in and familiar with the temple details; so, we can see why God would use him to write much about them.</a:t>
            </a:r>
            <a:r>
              <a:rPr lang="en-US" sz="1400" baseline="30000" dirty="0">
                <a:solidFill>
                  <a:schemeClr val="accent1">
                    <a:lumMod val="75000"/>
                  </a:schemeClr>
                </a:solidFill>
              </a:rPr>
              <a:t>4</a:t>
            </a:r>
            <a:endParaRPr lang="en-US" sz="1400" dirty="0">
              <a:solidFill>
                <a:schemeClr val="accent1">
                  <a:lumMod val="75000"/>
                </a:schemeClr>
              </a:solidFill>
            </a:endParaRPr>
          </a:p>
          <a:p>
            <a:pPr marL="0" indent="0">
              <a:lnSpc>
                <a:spcPct val="80000"/>
              </a:lnSpc>
              <a:spcBef>
                <a:spcPts val="0"/>
              </a:spcBef>
              <a:buNone/>
            </a:pPr>
            <a:endParaRPr lang="en-US" sz="1400" dirty="0">
              <a:solidFill>
                <a:schemeClr val="accent1">
                  <a:lumMod val="75000"/>
                </a:schemeClr>
              </a:solidFill>
            </a:endParaRPr>
          </a:p>
          <a:p>
            <a:pPr marL="0" indent="0">
              <a:lnSpc>
                <a:spcPct val="80000"/>
              </a:lnSpc>
              <a:spcBef>
                <a:spcPts val="0"/>
              </a:spcBef>
              <a:buNone/>
            </a:pPr>
            <a:r>
              <a:rPr lang="en-US" sz="1400" dirty="0">
                <a:solidFill>
                  <a:schemeClr val="accent1">
                    <a:lumMod val="75000"/>
                  </a:schemeClr>
                </a:solidFill>
              </a:rPr>
              <a:t>Ezekiel and his wife were among 10,000 Jews taken captive to Babylon in 597 B.C.</a:t>
            </a:r>
            <a:r>
              <a:rPr lang="en-US" sz="1400" baseline="30000" dirty="0">
                <a:solidFill>
                  <a:schemeClr val="accent1">
                    <a:lumMod val="75000"/>
                  </a:schemeClr>
                </a:solidFill>
              </a:rPr>
              <a:t>5</a:t>
            </a:r>
            <a:r>
              <a:rPr lang="en-US" sz="1400" dirty="0">
                <a:solidFill>
                  <a:schemeClr val="accent1">
                    <a:lumMod val="75000"/>
                  </a:schemeClr>
                </a:solidFill>
              </a:rPr>
              <a:t> They lived in Tel-abib (</a:t>
            </a:r>
            <a:r>
              <a:rPr lang="en-US" sz="1400" dirty="0">
                <a:solidFill>
                  <a:schemeClr val="accent1">
                    <a:lumMod val="75000"/>
                  </a:schemeClr>
                </a:solidFill>
                <a:hlinkClick r:id="rId6"/>
              </a:rPr>
              <a:t>Ezekiel 3:14-15</a:t>
            </a:r>
            <a:r>
              <a:rPr lang="en-US" sz="1400" dirty="0">
                <a:solidFill>
                  <a:schemeClr val="accent1">
                    <a:lumMod val="75000"/>
                  </a:schemeClr>
                </a:solidFill>
              </a:rPr>
              <a:t>) on the bank of the Chebar River, probably southeast of Babylon. Ezekiel writes of his wife’s death in exile (</a:t>
            </a:r>
            <a:r>
              <a:rPr lang="en-US" sz="1400" dirty="0">
                <a:solidFill>
                  <a:schemeClr val="accent1">
                    <a:lumMod val="75000"/>
                  </a:schemeClr>
                </a:solidFill>
                <a:hlinkClick r:id="rId7"/>
              </a:rPr>
              <a:t>Ezekiel 24:15-18</a:t>
            </a:r>
            <a:r>
              <a:rPr lang="en-US" sz="1400" dirty="0">
                <a:solidFill>
                  <a:schemeClr val="accent1">
                    <a:lumMod val="75000"/>
                  </a:schemeClr>
                </a:solidFill>
              </a:rPr>
              <a:t>), but the book does not mention Ezekiel’s death, which rabbinical tradition suggests occurred at the hands of an Israelite prince whose idolatry he rebuked around 560 B.C.</a:t>
            </a:r>
          </a:p>
          <a:p>
            <a:pPr marL="0" indent="0">
              <a:lnSpc>
                <a:spcPct val="80000"/>
              </a:lnSpc>
              <a:spcBef>
                <a:spcPts val="0"/>
              </a:spcBef>
              <a:buNone/>
            </a:pPr>
            <a:endParaRPr lang="en-US" sz="1400" dirty="0">
              <a:solidFill>
                <a:schemeClr val="accent1">
                  <a:lumMod val="75000"/>
                </a:schemeClr>
              </a:solidFill>
            </a:endParaRPr>
          </a:p>
          <a:p>
            <a:pPr marL="0" indent="0">
              <a:lnSpc>
                <a:spcPct val="80000"/>
              </a:lnSpc>
              <a:spcBef>
                <a:spcPts val="0"/>
              </a:spcBef>
              <a:buNone/>
            </a:pPr>
            <a:r>
              <a:rPr lang="en-US" sz="1400" dirty="0">
                <a:solidFill>
                  <a:schemeClr val="accent1">
                    <a:lumMod val="75000"/>
                  </a:schemeClr>
                </a:solidFill>
              </a:rPr>
              <a:t>Ezekiel frequently dates his prophecies from 597 B.C., the year he was taken into captivity with Jehoiachin.</a:t>
            </a:r>
            <a:r>
              <a:rPr lang="en-US" sz="1400" baseline="30000" dirty="0">
                <a:solidFill>
                  <a:schemeClr val="accent1">
                    <a:lumMod val="75000"/>
                  </a:schemeClr>
                </a:solidFill>
              </a:rPr>
              <a:t>6</a:t>
            </a:r>
            <a:r>
              <a:rPr lang="en-US" sz="1400" dirty="0">
                <a:solidFill>
                  <a:schemeClr val="accent1">
                    <a:lumMod val="75000"/>
                  </a:schemeClr>
                </a:solidFill>
              </a:rPr>
              <a:t> He also dates the message in </a:t>
            </a:r>
            <a:r>
              <a:rPr lang="en-US" sz="1400" dirty="0">
                <a:solidFill>
                  <a:schemeClr val="accent1">
                    <a:lumMod val="75000"/>
                  </a:schemeClr>
                </a:solidFill>
                <a:hlinkClick r:id="rId8"/>
              </a:rPr>
              <a:t>Ezekiel 40:1-2</a:t>
            </a:r>
            <a:r>
              <a:rPr lang="en-US" sz="1400" dirty="0">
                <a:solidFill>
                  <a:schemeClr val="accent1">
                    <a:lumMod val="75000"/>
                  </a:schemeClr>
                </a:solidFill>
              </a:rPr>
              <a:t> as 573/72, the fourteenth year after the final fall of Jerusalem in 586 B.C. The last dated utterance of Ezekiel was in 571/70 B.C. (</a:t>
            </a:r>
            <a:r>
              <a:rPr lang="en-US" sz="1400" dirty="0">
                <a:solidFill>
                  <a:schemeClr val="accent1">
                    <a:lumMod val="75000"/>
                  </a:schemeClr>
                </a:solidFill>
                <a:hlinkClick r:id="rId9"/>
              </a:rPr>
              <a:t>Ezekiel 29:17</a:t>
            </a:r>
            <a:r>
              <a:rPr lang="en-US" sz="1400" dirty="0">
                <a:solidFill>
                  <a:schemeClr val="accent1">
                    <a:lumMod val="75000"/>
                  </a:schemeClr>
                </a:solidFill>
              </a:rPr>
              <a:t>).</a:t>
            </a:r>
          </a:p>
          <a:p>
            <a:pPr marL="0" indent="0">
              <a:lnSpc>
                <a:spcPct val="80000"/>
              </a:lnSpc>
              <a:spcBef>
                <a:spcPts val="0"/>
              </a:spcBef>
              <a:buNone/>
            </a:pPr>
            <a:endParaRPr lang="en-US" sz="1400" dirty="0">
              <a:solidFill>
                <a:schemeClr val="accent1">
                  <a:lumMod val="75000"/>
                </a:schemeClr>
              </a:solidFill>
            </a:endParaRPr>
          </a:p>
          <a:p>
            <a:pPr marL="0" indent="0">
              <a:lnSpc>
                <a:spcPct val="80000"/>
              </a:lnSpc>
              <a:spcBef>
                <a:spcPts val="0"/>
              </a:spcBef>
              <a:buNone/>
            </a:pPr>
            <a:r>
              <a:rPr lang="en-US" sz="1400" dirty="0">
                <a:solidFill>
                  <a:schemeClr val="accent1">
                    <a:lumMod val="75000"/>
                  </a:schemeClr>
                </a:solidFill>
              </a:rPr>
              <a:t>Prophecies in chapters 1–28 are in chronological order. In </a:t>
            </a:r>
            <a:r>
              <a:rPr lang="en-US" sz="1400" dirty="0">
                <a:solidFill>
                  <a:schemeClr val="accent1">
                    <a:lumMod val="75000"/>
                  </a:schemeClr>
                </a:solidFill>
                <a:hlinkClick r:id="rId10"/>
              </a:rPr>
              <a:t>Ezekiel 29:1</a:t>
            </a:r>
            <a:r>
              <a:rPr lang="en-US" sz="1400" dirty="0">
                <a:solidFill>
                  <a:schemeClr val="accent1">
                    <a:lumMod val="75000"/>
                  </a:schemeClr>
                </a:solidFill>
              </a:rPr>
              <a:t>, the prophet regresses to a year earlier than in </a:t>
            </a:r>
            <a:r>
              <a:rPr lang="en-US" sz="1400" dirty="0">
                <a:solidFill>
                  <a:schemeClr val="accent1">
                    <a:lumMod val="75000"/>
                  </a:schemeClr>
                </a:solidFill>
                <a:hlinkClick r:id="rId11"/>
              </a:rPr>
              <a:t>Ezekiel 26:1</a:t>
            </a:r>
            <a:r>
              <a:rPr lang="en-US" sz="1400" dirty="0">
                <a:solidFill>
                  <a:schemeClr val="accent1">
                    <a:lumMod val="75000"/>
                  </a:schemeClr>
                </a:solidFill>
              </a:rPr>
              <a:t>. But from chapter 30 on, he is close to being strictly chronological.</a:t>
            </a:r>
            <a:r>
              <a:rPr lang="en-US" sz="1400" baseline="30000" dirty="0">
                <a:solidFill>
                  <a:schemeClr val="accent1">
                    <a:lumMod val="75000"/>
                  </a:schemeClr>
                </a:solidFill>
              </a:rPr>
              <a:t>7</a:t>
            </a:r>
            <a:endParaRPr lang="en-US" sz="1400" dirty="0">
              <a:solidFill>
                <a:schemeClr val="accent1">
                  <a:lumMod val="75000"/>
                </a:schemeClr>
              </a:solidFill>
            </a:endParaRPr>
          </a:p>
        </p:txBody>
      </p:sp>
      <p:sp>
        <p:nvSpPr>
          <p:cNvPr id="4" name="Text Placeholder 3">
            <a:extLst>
              <a:ext uri="{FF2B5EF4-FFF2-40B4-BE49-F238E27FC236}">
                <a16:creationId xmlns:a16="http://schemas.microsoft.com/office/drawing/2014/main" id="{29B89D1F-24AA-8C1E-4643-D08C54D8EE6D}"/>
              </a:ext>
            </a:extLst>
          </p:cNvPr>
          <p:cNvSpPr>
            <a:spLocks noGrp="1"/>
          </p:cNvSpPr>
          <p:nvPr>
            <p:ph type="body" sz="half" idx="2"/>
          </p:nvPr>
        </p:nvSpPr>
        <p:spPr>
          <a:xfrm>
            <a:off x="687388" y="2057400"/>
            <a:ext cx="3931213" cy="533400"/>
          </a:xfrm>
        </p:spPr>
        <p:txBody>
          <a:bodyPr/>
          <a:lstStyle/>
          <a:p>
            <a:pPr algn="ctr">
              <a:spcBef>
                <a:spcPct val="0"/>
              </a:spcBef>
            </a:pPr>
            <a:r>
              <a:rPr lang="en-US" sz="1999" cap="all" dirty="0">
                <a:solidFill>
                  <a:schemeClr val="bg2"/>
                </a:solidFill>
                <a:latin typeface="+mj-lt"/>
                <a:ea typeface="+mj-ea"/>
                <a:cs typeface="+mj-cs"/>
              </a:rPr>
              <a:t> </a:t>
            </a:r>
            <a:r>
              <a:rPr lang="en-US" sz="1999" cap="all" dirty="0">
                <a:solidFill>
                  <a:schemeClr val="accent6"/>
                </a:solidFill>
                <a:latin typeface="+mj-lt"/>
                <a:ea typeface="+mj-ea"/>
                <a:cs typeface="+mj-cs"/>
              </a:rPr>
              <a:t>DATE: </a:t>
            </a:r>
            <a:r>
              <a:rPr lang="en-US" sz="1999" dirty="0">
                <a:solidFill>
                  <a:schemeClr val="accent6"/>
                </a:solidFill>
                <a:latin typeface="+mj-lt"/>
                <a:ea typeface="+mj-ea"/>
                <a:cs typeface="+mj-cs"/>
              </a:rPr>
              <a:t>c.</a:t>
            </a:r>
            <a:r>
              <a:rPr lang="en-US" sz="1999" cap="all" dirty="0">
                <a:solidFill>
                  <a:schemeClr val="accent6"/>
                </a:solidFill>
                <a:latin typeface="+mj-lt"/>
                <a:ea typeface="+mj-ea"/>
                <a:cs typeface="+mj-cs"/>
              </a:rPr>
              <a:t> 593 – 565 B.C</a:t>
            </a:r>
          </a:p>
        </p:txBody>
      </p:sp>
      <p:sp>
        <p:nvSpPr>
          <p:cNvPr id="5" name="Slide Number Placeholder 4">
            <a:extLst>
              <a:ext uri="{FF2B5EF4-FFF2-40B4-BE49-F238E27FC236}">
                <a16:creationId xmlns:a16="http://schemas.microsoft.com/office/drawing/2014/main" id="{466BA7FD-E1AD-66C6-4BCE-AF35067C0E67}"/>
              </a:ext>
            </a:extLst>
          </p:cNvPr>
          <p:cNvSpPr>
            <a:spLocks noGrp="1"/>
          </p:cNvSpPr>
          <p:nvPr>
            <p:ph type="sldNum" sz="quarter" idx="12"/>
          </p:nvPr>
        </p:nvSpPr>
        <p:spPr/>
        <p:txBody>
          <a:bodyPr/>
          <a:lstStyle/>
          <a:p>
            <a:fld id="{AAEAE4A8-A6E5-453E-B946-FB774B73F48C}" type="slidenum">
              <a:rPr lang="en-US" smtClean="0"/>
              <a:pPr/>
              <a:t>13</a:t>
            </a:fld>
            <a:endParaRPr lang="en-US" dirty="0"/>
          </a:p>
        </p:txBody>
      </p:sp>
      <p:sp>
        <p:nvSpPr>
          <p:cNvPr id="6" name="TextBox 5">
            <a:extLst>
              <a:ext uri="{FF2B5EF4-FFF2-40B4-BE49-F238E27FC236}">
                <a16:creationId xmlns:a16="http://schemas.microsoft.com/office/drawing/2014/main" id="{9737A304-2F6E-F3CC-C39D-1444EA65D51D}"/>
              </a:ext>
            </a:extLst>
          </p:cNvPr>
          <p:cNvSpPr txBox="1"/>
          <p:nvPr/>
        </p:nvSpPr>
        <p:spPr>
          <a:xfrm>
            <a:off x="684212" y="4953000"/>
            <a:ext cx="3581618" cy="1200329"/>
          </a:xfrm>
          <a:prstGeom prst="rect">
            <a:avLst/>
          </a:prstGeom>
          <a:noFill/>
        </p:spPr>
        <p:txBody>
          <a:bodyPr wrap="square" rtlCol="0">
            <a:spAutoFit/>
          </a:bodyPr>
          <a:lstStyle/>
          <a:p>
            <a:r>
              <a:rPr lang="en-US" sz="900" b="1" dirty="0"/>
              <a:t>Notes:</a:t>
            </a:r>
          </a:p>
          <a:p>
            <a:r>
              <a:rPr lang="en-US" sz="1000" baseline="30000" dirty="0"/>
              <a:t>1</a:t>
            </a:r>
            <a:r>
              <a:rPr lang="en-US" sz="900" b="1" dirty="0"/>
              <a:t> </a:t>
            </a:r>
            <a:r>
              <a:rPr lang="en-US" sz="900" dirty="0"/>
              <a:t>cf. Ezekiel 29:17</a:t>
            </a:r>
          </a:p>
          <a:p>
            <a:r>
              <a:rPr lang="en-US" sz="1000" baseline="30000" dirty="0"/>
              <a:t>2</a:t>
            </a:r>
            <a:r>
              <a:rPr lang="en-US" sz="900" dirty="0"/>
              <a:t> Ezekiel 14:12-14, 14:19-20; 28:1-3</a:t>
            </a:r>
          </a:p>
          <a:p>
            <a:r>
              <a:rPr lang="en-US" sz="1000" baseline="30000" dirty="0"/>
              <a:t>3</a:t>
            </a:r>
            <a:r>
              <a:rPr lang="en-US" sz="900" dirty="0"/>
              <a:t> Jeremiah 1:1 , cf. Zechariah 1:1 with Nehemiah 12:16, Ezekiel. 1:3</a:t>
            </a:r>
          </a:p>
          <a:p>
            <a:r>
              <a:rPr lang="en-US" sz="1000" baseline="30000" dirty="0"/>
              <a:t>4</a:t>
            </a:r>
            <a:r>
              <a:rPr lang="en-US" sz="900" dirty="0"/>
              <a:t> Ezekiel 8:1–11:25; 40:1–47:12</a:t>
            </a:r>
          </a:p>
          <a:p>
            <a:r>
              <a:rPr lang="en-US" sz="1000" baseline="30000" dirty="0"/>
              <a:t>5</a:t>
            </a:r>
            <a:r>
              <a:rPr lang="en-US" sz="900" dirty="0"/>
              <a:t> Ezekiel 24:15–27, 2 Kings 24:11–18</a:t>
            </a:r>
          </a:p>
          <a:p>
            <a:r>
              <a:rPr lang="en-US" sz="1000" baseline="30000" dirty="0"/>
              <a:t>6</a:t>
            </a:r>
            <a:r>
              <a:rPr lang="en-US" sz="900" dirty="0"/>
              <a:t> Ezekiel 8:1; 20:1; 24:1; 26:1; 29:1; 30:20; 31:1; 32:1, 17; 33:21; 40:1</a:t>
            </a:r>
          </a:p>
          <a:p>
            <a:r>
              <a:rPr lang="en-US" sz="1000" baseline="30000" dirty="0"/>
              <a:t>7</a:t>
            </a:r>
            <a:r>
              <a:rPr lang="en-US" sz="900" dirty="0"/>
              <a:t> cf. Ezekiel 31:1; 32:1, 17</a:t>
            </a:r>
          </a:p>
        </p:txBody>
      </p:sp>
    </p:spTree>
    <p:extLst>
      <p:ext uri="{BB962C8B-B14F-4D97-AF65-F5344CB8AC3E}">
        <p14:creationId xmlns:p14="http://schemas.microsoft.com/office/powerpoint/2010/main" val="3659214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2A998-54C4-39B3-1240-3C5460752F5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521C6AC-D920-6C97-F54F-8A0ED2A82D19}"/>
              </a:ext>
            </a:extLst>
          </p:cNvPr>
          <p:cNvSpPr>
            <a:spLocks noGrp="1"/>
          </p:cNvSpPr>
          <p:nvPr>
            <p:ph type="title"/>
          </p:nvPr>
        </p:nvSpPr>
        <p:spPr>
          <a:xfrm>
            <a:off x="1217612" y="416227"/>
            <a:ext cx="8566286" cy="483933"/>
          </a:xfrm>
        </p:spPr>
        <p:txBody>
          <a:bodyPr>
            <a:normAutofit fontScale="90000"/>
          </a:bodyPr>
          <a:lstStyle/>
          <a:p>
            <a:r>
              <a:rPr lang="en-US" sz="2800" dirty="0">
                <a:solidFill>
                  <a:schemeClr val="accent1">
                    <a:lumMod val="75000"/>
                  </a:schemeClr>
                </a:solidFill>
              </a:rPr>
              <a:t>Ezekiel: Background </a:t>
            </a:r>
            <a:r>
              <a:rPr lang="en-US" sz="2800">
                <a:solidFill>
                  <a:schemeClr val="accent1">
                    <a:lumMod val="75000"/>
                  </a:schemeClr>
                </a:solidFill>
              </a:rPr>
              <a:t>and Setting</a:t>
            </a:r>
            <a:r>
              <a:rPr lang="en-US">
                <a:solidFill>
                  <a:schemeClr val="accent1">
                    <a:lumMod val="75000"/>
                  </a:schemeClr>
                </a:solidFill>
              </a:rPr>
              <a:t> </a:t>
            </a:r>
            <a:endParaRPr lang="en-US" dirty="0">
              <a:solidFill>
                <a:schemeClr val="accent1">
                  <a:lumMod val="75000"/>
                </a:schemeClr>
              </a:solidFill>
            </a:endParaRPr>
          </a:p>
        </p:txBody>
      </p:sp>
      <p:sp>
        <p:nvSpPr>
          <p:cNvPr id="3" name="Slide Number Placeholder 2">
            <a:extLst>
              <a:ext uri="{FF2B5EF4-FFF2-40B4-BE49-F238E27FC236}">
                <a16:creationId xmlns:a16="http://schemas.microsoft.com/office/drawing/2014/main" id="{C5407373-CE14-E471-7D23-DE9093F8DF7C}"/>
              </a:ext>
            </a:extLst>
          </p:cNvPr>
          <p:cNvSpPr>
            <a:spLocks noGrp="1"/>
          </p:cNvSpPr>
          <p:nvPr>
            <p:ph type="sldNum" sz="quarter" idx="12"/>
          </p:nvPr>
        </p:nvSpPr>
        <p:spPr/>
        <p:txBody>
          <a:bodyPr/>
          <a:lstStyle/>
          <a:p>
            <a:fld id="{AAEAE4A8-A6E5-453E-B946-FB774B73F48C}" type="slidenum">
              <a:rPr lang="en-US" smtClean="0"/>
              <a:pPr/>
              <a:t>14</a:t>
            </a:fld>
            <a:endParaRPr lang="en-US" dirty="0"/>
          </a:p>
        </p:txBody>
      </p:sp>
      <p:sp>
        <p:nvSpPr>
          <p:cNvPr id="2" name="TextBox 1">
            <a:extLst>
              <a:ext uri="{FF2B5EF4-FFF2-40B4-BE49-F238E27FC236}">
                <a16:creationId xmlns:a16="http://schemas.microsoft.com/office/drawing/2014/main" id="{C5DCB410-5F1B-DCCB-7623-092139584CB1}"/>
              </a:ext>
            </a:extLst>
          </p:cNvPr>
          <p:cNvSpPr txBox="1">
            <a:spLocks/>
          </p:cNvSpPr>
          <p:nvPr/>
        </p:nvSpPr>
        <p:spPr>
          <a:xfrm>
            <a:off x="1173298" y="934552"/>
            <a:ext cx="9809957" cy="4662488"/>
          </a:xfrm>
          <a:prstGeom prst="rect">
            <a:avLst/>
          </a:prstGeom>
          <a:noFill/>
        </p:spPr>
        <p:txBody>
          <a:bodyPr wrap="square" rtlCol="0">
            <a:noAutofit/>
          </a:bodyPr>
          <a:lstStyle/>
          <a:p>
            <a:r>
              <a:rPr lang="en-US" sz="1200" dirty="0"/>
              <a:t>From the historical perspective, Israel’s united kingdom lasted more than 110 years (c. 1043–931 B.C.), through the reigns of Saul, David, and Solomon. Then the divided kingdom, Israel (north) and Judah (south), extended from 931 B.C. to ~722 B.C. until Israel in the north fell to Assyria leaving Judah, the surviving kingdom, for another 135 years. Judah fell to Babylon in 605–586 B.C. in three stages. </a:t>
            </a:r>
          </a:p>
          <a:p>
            <a:endParaRPr lang="en-US" sz="1200" dirty="0"/>
          </a:p>
          <a:p>
            <a:r>
              <a:rPr lang="en-US" sz="1200" dirty="0"/>
              <a:t>In the more immediate setting, several features were strategic. Politically, Assyria’s military crumbled after 626 B.C., and the capital, Nineveh, was destroyed in 612 B.C. by the Babylonians and Medes.</a:t>
            </a:r>
            <a:r>
              <a:rPr lang="en-US" sz="1200" baseline="30000" dirty="0"/>
              <a:t>1</a:t>
            </a:r>
            <a:r>
              <a:rPr lang="en-US" sz="1200" dirty="0"/>
              <a:t> The neo-Babylonian empire had flexed its muscles since Nabopolassar took the throne in 625 B.C., and Egypt, under Pharaoh Neco II, was determined to conquer what she could. Babylon smashed Assyria in 612–605 B.C., and registered a decisive victory against Egypt in 605 B.C. at Carchemish, leaving, according to the Babylonian Chronicle, no survivors. Also in 605 B.C., Babylon, led by Nebuchadnezzar, began the conquest of Jerusalem and the deportation of captives, among them Daniel (</a:t>
            </a:r>
            <a:r>
              <a:rPr lang="en-US" sz="1200" dirty="0">
                <a:hlinkClick r:id="rId2"/>
              </a:rPr>
              <a:t>Daniel 1:1-6</a:t>
            </a:r>
            <a:r>
              <a:rPr lang="en-US" sz="1200" dirty="0"/>
              <a:t>). </a:t>
            </a:r>
          </a:p>
          <a:p>
            <a:endParaRPr lang="en-US" sz="1200" dirty="0"/>
          </a:p>
          <a:p>
            <a:r>
              <a:rPr lang="en-US" sz="1200" dirty="0"/>
              <a:t>In December, 598 B.C., Nebuchadnezzar again besieged Jerusalem, and on March 16, 597 B.C. took possession. This time, he took captive Jehoiachin and a group of 10,000, including Ezekiel.</a:t>
            </a:r>
            <a:r>
              <a:rPr lang="en-US" sz="1200" baseline="30000" dirty="0"/>
              <a:t>2</a:t>
            </a:r>
            <a:r>
              <a:rPr lang="en-US" sz="1200" dirty="0"/>
              <a:t> The final destruction of Jerusalem and the conquest of Judah, including the third deportation, came in 586 B.C.</a:t>
            </a:r>
          </a:p>
          <a:p>
            <a:endParaRPr lang="en-US" sz="1200" dirty="0"/>
          </a:p>
          <a:p>
            <a:r>
              <a:rPr lang="en-US" sz="1200" dirty="0"/>
              <a:t>Religiously, King Josiah (c. 640–608 B.C.) had instituted reforms in Judah.</a:t>
            </a:r>
            <a:r>
              <a:rPr lang="en-US" sz="1200" baseline="30000" dirty="0"/>
              <a:t>3</a:t>
            </a:r>
            <a:r>
              <a:rPr lang="en-US" sz="1200" dirty="0"/>
              <a:t> Tragically, despite his effort, idolatry had so dulled the Judeans that their awakening was only “skin deep” overall. The Egyptian army killed Josiah as it crossed Israel in c. 608 B.C., and the Jews plunged on in sin toward judgment under Jehoahaz (c. 608 B.C.), Jehoiakim [Eliakim] (c. 608–597 B.C.), Jehoiachin (c. 597 B.C.), and Zedekiah (597–586 B.C.).</a:t>
            </a:r>
          </a:p>
          <a:p>
            <a:endParaRPr lang="en-US" sz="1200" dirty="0"/>
          </a:p>
          <a:p>
            <a:r>
              <a:rPr lang="en-US" sz="1200" dirty="0"/>
              <a:t>Domestically, Ezekiel and the 10,000 lived in exile in Babylon, more as colonists than captives, being permitted to farm tracts of land under somewhat favorable conditions.</a:t>
            </a:r>
            <a:r>
              <a:rPr lang="en-US" sz="1200" baseline="30000" dirty="0"/>
              <a:t> 4</a:t>
            </a:r>
            <a:r>
              <a:rPr lang="en-US" sz="1200" dirty="0"/>
              <a:t> Ezekiel even had his own house.</a:t>
            </a:r>
            <a:r>
              <a:rPr lang="en-US" sz="1200" baseline="30000" dirty="0"/>
              <a:t>5</a:t>
            </a:r>
            <a:endParaRPr lang="en-US" sz="1200" dirty="0"/>
          </a:p>
          <a:p>
            <a:endParaRPr lang="en-US" sz="1200" dirty="0"/>
          </a:p>
          <a:p>
            <a:r>
              <a:rPr lang="en-US" sz="1200" dirty="0"/>
              <a:t>Prophetically, false prophets deceived the exiles with assurances of a speedy return to Judah.</a:t>
            </a:r>
            <a:r>
              <a:rPr lang="en-US" sz="1200" baseline="30000" dirty="0"/>
              <a:t>6</a:t>
            </a:r>
            <a:r>
              <a:rPr lang="en-US" sz="1200" dirty="0"/>
              <a:t>  From 593–585 B.C., Ezekiel warned that their beloved Jerusalem would be destroyed and their exile prolonged, so there was no hope of immediate return. In 585 B.C., an escapee from Jerusalem, who had evaded the Babylonians, reached Ezekiel with the first news that the city had fallen in 586 B.C., about six months earlier (</a:t>
            </a:r>
            <a:r>
              <a:rPr lang="en-US" sz="1200" dirty="0">
                <a:hlinkClick r:id="rId3"/>
              </a:rPr>
              <a:t>Ezekiel 33:21</a:t>
            </a:r>
            <a:r>
              <a:rPr lang="en-US" sz="1200" dirty="0"/>
              <a:t>). That dashed the false hopes of any immediate deliverance for the exiles, so the remainder of Ezekiel’s prophecies related to Israel’s future restoration to its homeland and the final blessings of the Messianic kingdom.</a:t>
            </a:r>
          </a:p>
        </p:txBody>
      </p:sp>
      <p:sp>
        <p:nvSpPr>
          <p:cNvPr id="4" name="TextBox 3">
            <a:extLst>
              <a:ext uri="{FF2B5EF4-FFF2-40B4-BE49-F238E27FC236}">
                <a16:creationId xmlns:a16="http://schemas.microsoft.com/office/drawing/2014/main" id="{C948196C-C326-4874-AE31-9E16BE75EBF5}"/>
              </a:ext>
            </a:extLst>
          </p:cNvPr>
          <p:cNvSpPr txBox="1"/>
          <p:nvPr/>
        </p:nvSpPr>
        <p:spPr>
          <a:xfrm>
            <a:off x="1161256" y="5638800"/>
            <a:ext cx="1656556" cy="646331"/>
          </a:xfrm>
          <a:prstGeom prst="rect">
            <a:avLst/>
          </a:prstGeom>
          <a:noFill/>
        </p:spPr>
        <p:txBody>
          <a:bodyPr wrap="square" rtlCol="0">
            <a:spAutoFit/>
          </a:bodyPr>
          <a:lstStyle/>
          <a:p>
            <a:r>
              <a:rPr lang="en-US" sz="900" b="1" dirty="0"/>
              <a:t>Notes:</a:t>
            </a:r>
          </a:p>
          <a:p>
            <a:r>
              <a:rPr lang="en-US" sz="1000" baseline="30000" dirty="0"/>
              <a:t>1</a:t>
            </a:r>
            <a:r>
              <a:rPr lang="en-US" sz="900" b="1" dirty="0"/>
              <a:t> </a:t>
            </a:r>
            <a:r>
              <a:rPr lang="en-US" sz="900" dirty="0"/>
              <a:t>cf. Nahum</a:t>
            </a:r>
          </a:p>
          <a:p>
            <a:r>
              <a:rPr lang="en-US" sz="1000" baseline="30000" dirty="0"/>
              <a:t>2</a:t>
            </a:r>
            <a:r>
              <a:rPr lang="en-US" sz="900" dirty="0"/>
              <a:t> 2 Kings 24:11–18</a:t>
            </a:r>
          </a:p>
          <a:p>
            <a:r>
              <a:rPr lang="en-US" sz="1000" baseline="30000" dirty="0"/>
              <a:t>3</a:t>
            </a:r>
            <a:r>
              <a:rPr lang="en-US" sz="900" dirty="0"/>
              <a:t> cf. 2 Chronicles 34</a:t>
            </a:r>
          </a:p>
        </p:txBody>
      </p:sp>
      <p:sp>
        <p:nvSpPr>
          <p:cNvPr id="5" name="TextBox 4">
            <a:extLst>
              <a:ext uri="{FF2B5EF4-FFF2-40B4-BE49-F238E27FC236}">
                <a16:creationId xmlns:a16="http://schemas.microsoft.com/office/drawing/2014/main" id="{FA581839-E75B-BC7E-0D94-33674BC2B3D6}"/>
              </a:ext>
            </a:extLst>
          </p:cNvPr>
          <p:cNvSpPr txBox="1"/>
          <p:nvPr/>
        </p:nvSpPr>
        <p:spPr>
          <a:xfrm>
            <a:off x="2894012" y="5656753"/>
            <a:ext cx="2209800" cy="610424"/>
          </a:xfrm>
          <a:prstGeom prst="rect">
            <a:avLst/>
          </a:prstGeom>
          <a:noFill/>
        </p:spPr>
        <p:txBody>
          <a:bodyPr wrap="square" rtlCol="0">
            <a:spAutoFit/>
          </a:bodyPr>
          <a:lstStyle/>
          <a:p>
            <a:endParaRPr lang="en-US" sz="1000" baseline="30000" dirty="0"/>
          </a:p>
          <a:p>
            <a:r>
              <a:rPr lang="en-US" sz="1000" baseline="30000" dirty="0"/>
              <a:t>4</a:t>
            </a:r>
            <a:r>
              <a:rPr lang="en-US" sz="900" b="1" dirty="0"/>
              <a:t> </a:t>
            </a:r>
            <a:r>
              <a:rPr lang="en-US" sz="900" dirty="0"/>
              <a:t>Jeremiah 29</a:t>
            </a:r>
          </a:p>
          <a:p>
            <a:r>
              <a:rPr lang="en-US" sz="1000" baseline="30000" dirty="0"/>
              <a:t>5</a:t>
            </a:r>
            <a:r>
              <a:rPr lang="en-US" sz="900" dirty="0"/>
              <a:t> Ezekiel 3:24; 20:1</a:t>
            </a:r>
          </a:p>
          <a:p>
            <a:r>
              <a:rPr lang="en-US" sz="1000" baseline="30000" dirty="0"/>
              <a:t>6</a:t>
            </a:r>
            <a:r>
              <a:rPr lang="en-US" sz="900" dirty="0"/>
              <a:t> Jeremiah 13:3, 16; Jeremiah 29:1</a:t>
            </a:r>
          </a:p>
        </p:txBody>
      </p:sp>
    </p:spTree>
    <p:extLst>
      <p:ext uri="{BB962C8B-B14F-4D97-AF65-F5344CB8AC3E}">
        <p14:creationId xmlns:p14="http://schemas.microsoft.com/office/powerpoint/2010/main" val="2014266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C3A2-C9E2-B1C3-1645-8AFFCDC334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0AC20-274E-97FB-14EC-E71B9110F800}"/>
              </a:ext>
            </a:extLst>
          </p:cNvPr>
          <p:cNvSpPr>
            <a:spLocks noGrp="1"/>
          </p:cNvSpPr>
          <p:nvPr>
            <p:ph type="title"/>
          </p:nvPr>
        </p:nvSpPr>
        <p:spPr>
          <a:xfrm>
            <a:off x="527584" y="158994"/>
            <a:ext cx="4195227" cy="988332"/>
          </a:xfrm>
        </p:spPr>
        <p:txBody>
          <a:bodyPr>
            <a:normAutofit fontScale="90000"/>
          </a:bodyPr>
          <a:lstStyle/>
          <a:p>
            <a:pPr algn="ctr"/>
            <a:r>
              <a:rPr lang="en-US" sz="3600" dirty="0">
                <a:solidFill>
                  <a:schemeClr val="accent3">
                    <a:lumMod val="50000"/>
                  </a:schemeClr>
                </a:solidFill>
              </a:rPr>
              <a:t>Israel’s Kings</a:t>
            </a:r>
            <a:br>
              <a:rPr lang="en-US" sz="3600" dirty="0">
                <a:solidFill>
                  <a:schemeClr val="accent3">
                    <a:lumMod val="50000"/>
                  </a:schemeClr>
                </a:solidFill>
              </a:rPr>
            </a:br>
            <a:r>
              <a:rPr lang="en-US" sz="3600" dirty="0">
                <a:solidFill>
                  <a:schemeClr val="accent3">
                    <a:lumMod val="50000"/>
                  </a:schemeClr>
                </a:solidFill>
              </a:rPr>
              <a:t>and Prophets</a:t>
            </a:r>
            <a:r>
              <a:rPr lang="en-US" sz="3600" baseline="30000" dirty="0">
                <a:solidFill>
                  <a:schemeClr val="accent3">
                    <a:lumMod val="50000"/>
                  </a:schemeClr>
                </a:solidFill>
              </a:rPr>
              <a:t>1</a:t>
            </a:r>
          </a:p>
        </p:txBody>
      </p:sp>
      <p:pic>
        <p:nvPicPr>
          <p:cNvPr id="7" name="Content Placeholder 6">
            <a:extLst>
              <a:ext uri="{FF2B5EF4-FFF2-40B4-BE49-F238E27FC236}">
                <a16:creationId xmlns:a16="http://schemas.microsoft.com/office/drawing/2014/main" id="{7FF1373D-35D5-6EFD-C72B-E9127C541C86}"/>
              </a:ext>
            </a:extLst>
          </p:cNvPr>
          <p:cNvPicPr>
            <a:picLocks noGrp="1" noChangeAspect="1"/>
          </p:cNvPicPr>
          <p:nvPr>
            <p:ph sz="half" idx="1"/>
          </p:nvPr>
        </p:nvPicPr>
        <p:blipFill>
          <a:blip r:embed="rId3" cstate="print">
            <a:extLst>
              <a:ext uri="{28A0092B-C50C-407E-A947-70E740481C1C}">
                <a14:useLocalDpi xmlns:a14="http://schemas.microsoft.com/office/drawing/2010/main"/>
              </a:ext>
            </a:extLst>
          </a:blip>
          <a:srcRect b="-58"/>
          <a:stretch/>
        </p:blipFill>
        <p:spPr>
          <a:xfrm>
            <a:off x="527585" y="1147326"/>
            <a:ext cx="4304157" cy="4539257"/>
          </a:xfrm>
        </p:spPr>
      </p:pic>
      <p:pic>
        <p:nvPicPr>
          <p:cNvPr id="9" name="Content Placeholder 8">
            <a:extLst>
              <a:ext uri="{FF2B5EF4-FFF2-40B4-BE49-F238E27FC236}">
                <a16:creationId xmlns:a16="http://schemas.microsoft.com/office/drawing/2014/main" id="{6805F787-8277-D2ED-D9B1-60012848CA5D}"/>
              </a:ext>
            </a:extLst>
          </p:cNvPr>
          <p:cNvPicPr>
            <a:picLocks noGrp="1" noChangeAspect="1"/>
          </p:cNvPicPr>
          <p:nvPr>
            <p:ph sz="half" idx="2"/>
          </p:nvPr>
        </p:nvPicPr>
        <p:blipFill>
          <a:blip r:embed="rId4" cstate="print">
            <a:extLst>
              <a:ext uri="{28A0092B-C50C-407E-A947-70E740481C1C}">
                <a14:useLocalDpi xmlns:a14="http://schemas.microsoft.com/office/drawing/2010/main"/>
              </a:ext>
            </a:extLst>
          </a:blip>
          <a:srcRect/>
          <a:stretch/>
        </p:blipFill>
        <p:spPr>
          <a:xfrm>
            <a:off x="5942013" y="395987"/>
            <a:ext cx="5470779" cy="5923297"/>
          </a:xfrm>
        </p:spPr>
      </p:pic>
      <p:sp>
        <p:nvSpPr>
          <p:cNvPr id="5" name="Slide Number Placeholder 4">
            <a:extLst>
              <a:ext uri="{FF2B5EF4-FFF2-40B4-BE49-F238E27FC236}">
                <a16:creationId xmlns:a16="http://schemas.microsoft.com/office/drawing/2014/main" id="{4CE84AD0-BF8C-6277-8A24-660670440FA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4C8DB730-8310-E614-D887-8E6566309DC8}"/>
              </a:ext>
            </a:extLst>
          </p:cNvPr>
          <p:cNvPicPr>
            <a:picLocks noChangeAspect="1"/>
          </p:cNvPicPr>
          <p:nvPr/>
        </p:nvPicPr>
        <p:blipFill>
          <a:blip r:embed="rId5"/>
          <a:stretch>
            <a:fillRect/>
          </a:stretch>
        </p:blipFill>
        <p:spPr>
          <a:xfrm>
            <a:off x="5942013" y="171883"/>
            <a:ext cx="5477350" cy="219094"/>
          </a:xfrm>
          <a:prstGeom prst="rect">
            <a:avLst/>
          </a:prstGeom>
        </p:spPr>
      </p:pic>
      <p:sp>
        <p:nvSpPr>
          <p:cNvPr id="27" name="TextBox 26">
            <a:extLst>
              <a:ext uri="{FF2B5EF4-FFF2-40B4-BE49-F238E27FC236}">
                <a16:creationId xmlns:a16="http://schemas.microsoft.com/office/drawing/2014/main" id="{92747E9A-B74B-9485-AF78-3DEDF7F5EB3A}"/>
              </a:ext>
            </a:extLst>
          </p:cNvPr>
          <p:cNvSpPr txBox="1"/>
          <p:nvPr/>
        </p:nvSpPr>
        <p:spPr>
          <a:xfrm>
            <a:off x="527584" y="6172200"/>
            <a:ext cx="4304157"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Biblegateway.com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D5B518A-2165-96D9-FFF0-695500F7C61A}"/>
              </a:ext>
            </a:extLst>
          </p:cNvPr>
          <p:cNvSpPr txBox="1"/>
          <p:nvPr/>
        </p:nvSpPr>
        <p:spPr>
          <a:xfrm>
            <a:off x="9288241" y="3810000"/>
            <a:ext cx="920971"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663-612 B.C.</a:t>
            </a:r>
          </a:p>
        </p:txBody>
      </p:sp>
    </p:spTree>
    <p:extLst>
      <p:ext uri="{BB962C8B-B14F-4D97-AF65-F5344CB8AC3E}">
        <p14:creationId xmlns:p14="http://schemas.microsoft.com/office/powerpoint/2010/main" val="113452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EDC0E-1442-7C1B-CDEF-398269CC6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5AD4B-AB84-45E2-8DF8-0387AECC6285}"/>
              </a:ext>
            </a:extLst>
          </p:cNvPr>
          <p:cNvSpPr>
            <a:spLocks noGrp="1"/>
          </p:cNvSpPr>
          <p:nvPr>
            <p:ph type="title"/>
          </p:nvPr>
        </p:nvSpPr>
        <p:spPr>
          <a:xfrm>
            <a:off x="1370012" y="557590"/>
            <a:ext cx="9101705" cy="626185"/>
          </a:xfrm>
        </p:spPr>
        <p:txBody>
          <a:bodyPr>
            <a:normAutofit fontScale="90000"/>
          </a:bodyPr>
          <a:lstStyle/>
          <a:p>
            <a:pPr algn="ctr"/>
            <a:r>
              <a:rPr lang="en-US" sz="4400" b="1" dirty="0">
                <a:solidFill>
                  <a:schemeClr val="accent5">
                    <a:lumMod val="75000"/>
                  </a:schemeClr>
                </a:solidFill>
              </a:rPr>
              <a:t>Ezekiel: OUTLINE</a:t>
            </a:r>
            <a:endParaRPr lang="en-US" b="1" dirty="0"/>
          </a:p>
        </p:txBody>
      </p:sp>
      <p:sp>
        <p:nvSpPr>
          <p:cNvPr id="10" name="Slide Number Placeholder 5">
            <a:extLst>
              <a:ext uri="{FF2B5EF4-FFF2-40B4-BE49-F238E27FC236}">
                <a16:creationId xmlns:a16="http://schemas.microsoft.com/office/drawing/2014/main" id="{C6ECCA02-54B8-B449-48BB-0456A6506C0B}"/>
              </a:ext>
            </a:extLst>
          </p:cNvPr>
          <p:cNvSpPr>
            <a:spLocks noGrp="1"/>
          </p:cNvSpPr>
          <p:nvPr>
            <p:ph type="sldNum" sz="quarter" idx="12"/>
          </p:nvPr>
        </p:nvSpPr>
        <p:spPr>
          <a:xfrm>
            <a:off x="8538271" y="6355588"/>
            <a:ext cx="2742486" cy="365030"/>
          </a:xfrm>
        </p:spPr>
        <p:txBody>
          <a:bodyPr/>
          <a:lstStyle/>
          <a:p>
            <a:fld id="{A65A5C87-DF58-40C8-B092-1DE63DB4547E}" type="slidenum">
              <a:rPr lang="en-US" smtClean="0"/>
              <a:t>16</a:t>
            </a:fld>
            <a:endParaRPr lang="en-US" dirty="0"/>
          </a:p>
        </p:txBody>
      </p:sp>
      <p:sp>
        <p:nvSpPr>
          <p:cNvPr id="12" name="Freeform: Shape 11">
            <a:extLst>
              <a:ext uri="{FF2B5EF4-FFF2-40B4-BE49-F238E27FC236}">
                <a16:creationId xmlns:a16="http://schemas.microsoft.com/office/drawing/2014/main" id="{8A171167-9A3D-F445-9497-57C76F744151}"/>
              </a:ext>
            </a:extLst>
          </p:cNvPr>
          <p:cNvSpPr/>
          <p:nvPr/>
        </p:nvSpPr>
        <p:spPr>
          <a:xfrm>
            <a:off x="2115128" y="3209165"/>
            <a:ext cx="1854123" cy="425281"/>
          </a:xfrm>
          <a:custGeom>
            <a:avLst/>
            <a:gdLst>
              <a:gd name="connsiteX0" fmla="*/ 0 w 1854606"/>
              <a:gd name="connsiteY0" fmla="*/ 0 h 425392"/>
              <a:gd name="connsiteX1" fmla="*/ 1854606 w 1854606"/>
              <a:gd name="connsiteY1" fmla="*/ 0 h 425392"/>
              <a:gd name="connsiteX2" fmla="*/ 1854606 w 1854606"/>
              <a:gd name="connsiteY2" fmla="*/ 425392 h 425392"/>
              <a:gd name="connsiteX3" fmla="*/ 0 w 1854606"/>
              <a:gd name="connsiteY3" fmla="*/ 425392 h 425392"/>
              <a:gd name="connsiteX4" fmla="*/ 0 w 1854606"/>
              <a:gd name="connsiteY4" fmla="*/ 0 h 425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06" h="425392">
                <a:moveTo>
                  <a:pt x="0" y="0"/>
                </a:moveTo>
                <a:lnTo>
                  <a:pt x="1854606" y="0"/>
                </a:lnTo>
                <a:lnTo>
                  <a:pt x="1854606" y="425392"/>
                </a:lnTo>
                <a:lnTo>
                  <a:pt x="0" y="425392"/>
                </a:lnTo>
                <a:lnTo>
                  <a:pt x="0" y="0"/>
                </a:lnTo>
                <a:close/>
              </a:path>
            </a:pathLst>
          </a:custGeom>
          <a:solidFill>
            <a:schemeClr val="accent4"/>
          </a:solidFill>
          <a:ln>
            <a:solidFill>
              <a:schemeClr val="accent4"/>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99034" tIns="99034" rIns="99034" bIns="99034" numCol="1" spcCol="1270" anchor="ctr" anchorCtr="1">
            <a:noAutofit/>
          </a:bodyPr>
          <a:lstStyle/>
          <a:p>
            <a:pPr algn="ctr" defTabSz="577677">
              <a:lnSpc>
                <a:spcPct val="90000"/>
              </a:lnSpc>
              <a:spcBef>
                <a:spcPct val="0"/>
              </a:spcBef>
              <a:spcAft>
                <a:spcPct val="35000"/>
              </a:spcAft>
            </a:pPr>
            <a:r>
              <a:rPr lang="en-US" sz="1300" dirty="0"/>
              <a:t>Ezekiel 1:1-24:27</a:t>
            </a:r>
          </a:p>
        </p:txBody>
      </p:sp>
      <p:sp>
        <p:nvSpPr>
          <p:cNvPr id="13" name="Freeform: Shape 12">
            <a:extLst>
              <a:ext uri="{FF2B5EF4-FFF2-40B4-BE49-F238E27FC236}">
                <a16:creationId xmlns:a16="http://schemas.microsoft.com/office/drawing/2014/main" id="{A3839B3D-AAA9-320E-2210-2B135DF640C2}"/>
              </a:ext>
            </a:extLst>
          </p:cNvPr>
          <p:cNvSpPr/>
          <p:nvPr/>
        </p:nvSpPr>
        <p:spPr>
          <a:xfrm>
            <a:off x="1497088" y="4059728"/>
            <a:ext cx="3090206" cy="766589"/>
          </a:xfrm>
          <a:custGeom>
            <a:avLst/>
            <a:gdLst>
              <a:gd name="connsiteX0" fmla="*/ 0 w 3091011"/>
              <a:gd name="connsiteY0" fmla="*/ 0 h 1488872"/>
              <a:gd name="connsiteX1" fmla="*/ 3091011 w 3091011"/>
              <a:gd name="connsiteY1" fmla="*/ 0 h 1488872"/>
              <a:gd name="connsiteX2" fmla="*/ 3091011 w 3091011"/>
              <a:gd name="connsiteY2" fmla="*/ 1488872 h 1488872"/>
              <a:gd name="connsiteX3" fmla="*/ 0 w 3091011"/>
              <a:gd name="connsiteY3" fmla="*/ 1488872 h 1488872"/>
              <a:gd name="connsiteX4" fmla="*/ 0 w 3091011"/>
              <a:gd name="connsiteY4" fmla="*/ 0 h 1488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011" h="1488872">
                <a:moveTo>
                  <a:pt x="0" y="0"/>
                </a:moveTo>
                <a:lnTo>
                  <a:pt x="3091011" y="0"/>
                </a:lnTo>
                <a:lnTo>
                  <a:pt x="3091011" y="1488872"/>
                </a:lnTo>
                <a:lnTo>
                  <a:pt x="0" y="14888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3798" rIns="0" bIns="0" numCol="1" spcCol="1270" anchor="t" anchorCtr="1">
            <a:noAutofit/>
          </a:bodyPr>
          <a:lstStyle/>
          <a:p>
            <a:pPr algn="ctr" defTabSz="488803">
              <a:lnSpc>
                <a:spcPct val="90000"/>
              </a:lnSpc>
              <a:spcBef>
                <a:spcPct val="0"/>
              </a:spcBef>
              <a:spcAft>
                <a:spcPct val="35000"/>
              </a:spcAft>
            </a:pPr>
            <a:r>
              <a:rPr lang="en-US" sz="1100" b="1" dirty="0"/>
              <a:t>Prophecies of Jerusalem’s Ruin</a:t>
            </a:r>
          </a:p>
          <a:p>
            <a:pPr algn="ctr" defTabSz="488803">
              <a:lnSpc>
                <a:spcPct val="90000"/>
              </a:lnSpc>
              <a:spcBef>
                <a:spcPct val="0"/>
              </a:spcBef>
              <a:spcAft>
                <a:spcPct val="35000"/>
              </a:spcAft>
            </a:pPr>
            <a:r>
              <a:rPr lang="en-US" sz="1100" dirty="0"/>
              <a:t> Preparation and Commission of Ezekiel</a:t>
            </a:r>
          </a:p>
          <a:p>
            <a:pPr algn="ctr" defTabSz="488803">
              <a:lnSpc>
                <a:spcPct val="90000"/>
              </a:lnSpc>
              <a:spcBef>
                <a:spcPct val="0"/>
              </a:spcBef>
              <a:spcAft>
                <a:spcPct val="35000"/>
              </a:spcAft>
            </a:pPr>
            <a:r>
              <a:rPr lang="en-US" sz="1100" dirty="0"/>
              <a:t>Proclamation of Jerusalem’s Condemnation</a:t>
            </a:r>
          </a:p>
          <a:p>
            <a:pPr algn="ctr" defTabSz="488803">
              <a:lnSpc>
                <a:spcPct val="90000"/>
              </a:lnSpc>
              <a:spcBef>
                <a:spcPct val="0"/>
              </a:spcBef>
              <a:spcAft>
                <a:spcPct val="35000"/>
              </a:spcAft>
            </a:pPr>
            <a:endParaRPr lang="en-US" sz="1100" dirty="0"/>
          </a:p>
        </p:txBody>
      </p:sp>
      <p:sp>
        <p:nvSpPr>
          <p:cNvPr id="14" name="Straight Connector 13">
            <a:extLst>
              <a:ext uri="{FF2B5EF4-FFF2-40B4-BE49-F238E27FC236}">
                <a16:creationId xmlns:a16="http://schemas.microsoft.com/office/drawing/2014/main" id="{09F0F12C-7B08-30EA-2E40-AE36FAF76687}"/>
              </a:ext>
            </a:extLst>
          </p:cNvPr>
          <p:cNvSpPr/>
          <p:nvPr/>
        </p:nvSpPr>
        <p:spPr>
          <a:xfrm>
            <a:off x="3042191" y="3634447"/>
            <a:ext cx="0" cy="340224"/>
          </a:xfrm>
          <a:prstGeom prst="line">
            <a:avLst/>
          </a:prstGeom>
          <a:noFill/>
          <a:ln w="6350" cap="flat" cmpd="sng" algn="ctr">
            <a:solidFill>
              <a:schemeClr val="accent4"/>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sz="1799" dirty="0"/>
          </a:p>
        </p:txBody>
      </p:sp>
      <p:sp>
        <p:nvSpPr>
          <p:cNvPr id="15" name="Oval 14">
            <a:extLst>
              <a:ext uri="{FF2B5EF4-FFF2-40B4-BE49-F238E27FC236}">
                <a16:creationId xmlns:a16="http://schemas.microsoft.com/office/drawing/2014/main" id="{9C3BB2F2-6C9E-22B6-4676-F8F81E4445AA}"/>
              </a:ext>
            </a:extLst>
          </p:cNvPr>
          <p:cNvSpPr/>
          <p:nvPr/>
        </p:nvSpPr>
        <p:spPr>
          <a:xfrm>
            <a:off x="2999662" y="3974671"/>
            <a:ext cx="85056" cy="85056"/>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sz="1799" dirty="0"/>
          </a:p>
        </p:txBody>
      </p:sp>
      <p:sp>
        <p:nvSpPr>
          <p:cNvPr id="16" name="Freeform: Shape 15">
            <a:extLst>
              <a:ext uri="{FF2B5EF4-FFF2-40B4-BE49-F238E27FC236}">
                <a16:creationId xmlns:a16="http://schemas.microsoft.com/office/drawing/2014/main" id="{66B78D0A-2A65-86AD-8E65-F2F9634BD2BA}"/>
              </a:ext>
            </a:extLst>
          </p:cNvPr>
          <p:cNvSpPr/>
          <p:nvPr/>
        </p:nvSpPr>
        <p:spPr>
          <a:xfrm>
            <a:off x="3969253" y="3209165"/>
            <a:ext cx="1854123" cy="425281"/>
          </a:xfrm>
          <a:custGeom>
            <a:avLst/>
            <a:gdLst>
              <a:gd name="connsiteX0" fmla="*/ 0 w 1854606"/>
              <a:gd name="connsiteY0" fmla="*/ 0 h 425392"/>
              <a:gd name="connsiteX1" fmla="*/ 1854606 w 1854606"/>
              <a:gd name="connsiteY1" fmla="*/ 0 h 425392"/>
              <a:gd name="connsiteX2" fmla="*/ 1854606 w 1854606"/>
              <a:gd name="connsiteY2" fmla="*/ 425392 h 425392"/>
              <a:gd name="connsiteX3" fmla="*/ 0 w 1854606"/>
              <a:gd name="connsiteY3" fmla="*/ 425392 h 425392"/>
              <a:gd name="connsiteX4" fmla="*/ 0 w 1854606"/>
              <a:gd name="connsiteY4" fmla="*/ 0 h 425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06" h="425392">
                <a:moveTo>
                  <a:pt x="0" y="0"/>
                </a:moveTo>
                <a:lnTo>
                  <a:pt x="1854606" y="0"/>
                </a:lnTo>
                <a:lnTo>
                  <a:pt x="1854606" y="425392"/>
                </a:lnTo>
                <a:lnTo>
                  <a:pt x="0" y="425392"/>
                </a:lnTo>
                <a:lnTo>
                  <a:pt x="0" y="0"/>
                </a:lnTo>
                <a:close/>
              </a:path>
            </a:pathLst>
          </a:custGeom>
          <a:solidFill>
            <a:schemeClr val="accent5"/>
          </a:solidFill>
          <a:ln>
            <a:solidFill>
              <a:schemeClr val="accent5"/>
            </a:solid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99034" tIns="99034" rIns="99034" bIns="99034" numCol="1" spcCol="1270" anchor="ctr" anchorCtr="1">
            <a:noAutofit/>
          </a:bodyPr>
          <a:lstStyle/>
          <a:p>
            <a:pPr algn="ctr" defTabSz="577677">
              <a:lnSpc>
                <a:spcPct val="90000"/>
              </a:lnSpc>
              <a:spcBef>
                <a:spcPct val="0"/>
              </a:spcBef>
              <a:spcAft>
                <a:spcPct val="35000"/>
              </a:spcAft>
            </a:pPr>
            <a:r>
              <a:rPr lang="en-US" sz="1300" dirty="0"/>
              <a:t>Ezekiel 25:1-32:32</a:t>
            </a:r>
          </a:p>
        </p:txBody>
      </p:sp>
      <p:sp>
        <p:nvSpPr>
          <p:cNvPr id="17" name="Freeform: Shape 16">
            <a:extLst>
              <a:ext uri="{FF2B5EF4-FFF2-40B4-BE49-F238E27FC236}">
                <a16:creationId xmlns:a16="http://schemas.microsoft.com/office/drawing/2014/main" id="{54601018-35EB-7400-F9A2-9E9D56D745C2}"/>
              </a:ext>
            </a:extLst>
          </p:cNvPr>
          <p:cNvSpPr/>
          <p:nvPr/>
        </p:nvSpPr>
        <p:spPr>
          <a:xfrm>
            <a:off x="3351212" y="1295400"/>
            <a:ext cx="3090206" cy="1488484"/>
          </a:xfrm>
          <a:custGeom>
            <a:avLst/>
            <a:gdLst>
              <a:gd name="connsiteX0" fmla="*/ 0 w 3091011"/>
              <a:gd name="connsiteY0" fmla="*/ 0 h 1488872"/>
              <a:gd name="connsiteX1" fmla="*/ 3091011 w 3091011"/>
              <a:gd name="connsiteY1" fmla="*/ 0 h 1488872"/>
              <a:gd name="connsiteX2" fmla="*/ 3091011 w 3091011"/>
              <a:gd name="connsiteY2" fmla="*/ 1488872 h 1488872"/>
              <a:gd name="connsiteX3" fmla="*/ 0 w 3091011"/>
              <a:gd name="connsiteY3" fmla="*/ 1488872 h 1488872"/>
              <a:gd name="connsiteX4" fmla="*/ 0 w 3091011"/>
              <a:gd name="connsiteY4" fmla="*/ 0 h 1488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011" h="1488872">
                <a:moveTo>
                  <a:pt x="0" y="0"/>
                </a:moveTo>
                <a:lnTo>
                  <a:pt x="3091011" y="0"/>
                </a:lnTo>
                <a:lnTo>
                  <a:pt x="3091011" y="1488872"/>
                </a:lnTo>
                <a:lnTo>
                  <a:pt x="0" y="14888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83798" numCol="1" spcCol="1270" anchor="b" anchorCtr="1">
            <a:noAutofit/>
          </a:bodyPr>
          <a:lstStyle/>
          <a:p>
            <a:pPr algn="ctr" defTabSz="488803">
              <a:lnSpc>
                <a:spcPct val="90000"/>
              </a:lnSpc>
              <a:spcBef>
                <a:spcPct val="0"/>
              </a:spcBef>
              <a:spcAft>
                <a:spcPct val="35000"/>
              </a:spcAft>
            </a:pPr>
            <a:r>
              <a:rPr lang="en-US" sz="1100" b="1" dirty="0"/>
              <a:t>Prophecies of Retribution to the Nations</a:t>
            </a:r>
          </a:p>
          <a:p>
            <a:pPr algn="ctr" defTabSz="488803">
              <a:lnSpc>
                <a:spcPct val="90000"/>
              </a:lnSpc>
              <a:spcBef>
                <a:spcPct val="0"/>
              </a:spcBef>
              <a:spcAft>
                <a:spcPct val="35000"/>
              </a:spcAft>
            </a:pPr>
            <a:r>
              <a:rPr lang="en-US" sz="1100" dirty="0"/>
              <a:t>Ammon, Moab, Edom</a:t>
            </a:r>
          </a:p>
          <a:p>
            <a:pPr algn="ctr" defTabSz="488803">
              <a:lnSpc>
                <a:spcPct val="90000"/>
              </a:lnSpc>
              <a:spcBef>
                <a:spcPct val="0"/>
              </a:spcBef>
              <a:spcAft>
                <a:spcPct val="35000"/>
              </a:spcAft>
            </a:pPr>
            <a:r>
              <a:rPr lang="en-US" sz="1100" dirty="0"/>
              <a:t>Philistia, Tyre, Sidon, Egypt</a:t>
            </a:r>
          </a:p>
        </p:txBody>
      </p:sp>
      <p:sp>
        <p:nvSpPr>
          <p:cNvPr id="18" name="Straight Connector 17">
            <a:extLst>
              <a:ext uri="{FF2B5EF4-FFF2-40B4-BE49-F238E27FC236}">
                <a16:creationId xmlns:a16="http://schemas.microsoft.com/office/drawing/2014/main" id="{C2F622B6-F790-7D68-DAB0-683CDCD48929}"/>
              </a:ext>
            </a:extLst>
          </p:cNvPr>
          <p:cNvSpPr/>
          <p:nvPr/>
        </p:nvSpPr>
        <p:spPr>
          <a:xfrm>
            <a:off x="4896314" y="2868940"/>
            <a:ext cx="0" cy="340224"/>
          </a:xfrm>
          <a:prstGeom prst="line">
            <a:avLst/>
          </a:prstGeom>
          <a:noFill/>
          <a:ln w="6350" cap="flat" cmpd="sng" algn="ctr">
            <a:solidFill>
              <a:schemeClr val="accent5"/>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sz="1799" dirty="0"/>
          </a:p>
        </p:txBody>
      </p:sp>
      <p:sp>
        <p:nvSpPr>
          <p:cNvPr id="19" name="Oval 18">
            <a:extLst>
              <a:ext uri="{FF2B5EF4-FFF2-40B4-BE49-F238E27FC236}">
                <a16:creationId xmlns:a16="http://schemas.microsoft.com/office/drawing/2014/main" id="{573F868F-7D9A-1DB9-6E46-8572608CBB32}"/>
              </a:ext>
            </a:extLst>
          </p:cNvPr>
          <p:cNvSpPr/>
          <p:nvPr/>
        </p:nvSpPr>
        <p:spPr>
          <a:xfrm>
            <a:off x="4853786" y="2783884"/>
            <a:ext cx="85056" cy="85056"/>
          </a:xfrm>
          <a:prstGeom prst="ellipse">
            <a:avLst/>
          </a:prstGeom>
          <a:solidFill>
            <a:schemeClr val="accent5"/>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n-US" sz="1799" dirty="0"/>
          </a:p>
        </p:txBody>
      </p:sp>
      <p:sp>
        <p:nvSpPr>
          <p:cNvPr id="20" name="Freeform: Shape 19">
            <a:extLst>
              <a:ext uri="{FF2B5EF4-FFF2-40B4-BE49-F238E27FC236}">
                <a16:creationId xmlns:a16="http://schemas.microsoft.com/office/drawing/2014/main" id="{6A9AAE3C-FC31-A724-8D2C-A3BDE13E5E64}"/>
              </a:ext>
            </a:extLst>
          </p:cNvPr>
          <p:cNvSpPr/>
          <p:nvPr/>
        </p:nvSpPr>
        <p:spPr>
          <a:xfrm>
            <a:off x="5823377" y="3209165"/>
            <a:ext cx="1854123" cy="425281"/>
          </a:xfrm>
          <a:custGeom>
            <a:avLst/>
            <a:gdLst>
              <a:gd name="connsiteX0" fmla="*/ 0 w 1854606"/>
              <a:gd name="connsiteY0" fmla="*/ 0 h 425392"/>
              <a:gd name="connsiteX1" fmla="*/ 1854606 w 1854606"/>
              <a:gd name="connsiteY1" fmla="*/ 0 h 425392"/>
              <a:gd name="connsiteX2" fmla="*/ 1854606 w 1854606"/>
              <a:gd name="connsiteY2" fmla="*/ 425392 h 425392"/>
              <a:gd name="connsiteX3" fmla="*/ 0 w 1854606"/>
              <a:gd name="connsiteY3" fmla="*/ 425392 h 425392"/>
              <a:gd name="connsiteX4" fmla="*/ 0 w 1854606"/>
              <a:gd name="connsiteY4" fmla="*/ 0 h 425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06" h="425392">
                <a:moveTo>
                  <a:pt x="0" y="0"/>
                </a:moveTo>
                <a:lnTo>
                  <a:pt x="1854606" y="0"/>
                </a:lnTo>
                <a:lnTo>
                  <a:pt x="1854606" y="425392"/>
                </a:lnTo>
                <a:lnTo>
                  <a:pt x="0" y="425392"/>
                </a:lnTo>
                <a:lnTo>
                  <a:pt x="0" y="0"/>
                </a:lnTo>
                <a:close/>
              </a:path>
            </a:pathLst>
          </a:custGeom>
          <a:solidFill>
            <a:schemeClr val="accent6"/>
          </a:solidFill>
          <a:ln>
            <a:solidFill>
              <a:schemeClr val="accent6"/>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99034" tIns="99034" rIns="99034" bIns="99034" numCol="1" spcCol="1270" anchor="ctr" anchorCtr="1">
            <a:noAutofit/>
          </a:bodyPr>
          <a:lstStyle/>
          <a:p>
            <a:pPr algn="ctr" defTabSz="577677">
              <a:lnSpc>
                <a:spcPct val="90000"/>
              </a:lnSpc>
              <a:spcBef>
                <a:spcPct val="0"/>
              </a:spcBef>
              <a:spcAft>
                <a:spcPct val="35000"/>
              </a:spcAft>
            </a:pPr>
            <a:r>
              <a:rPr lang="en-US" sz="1300" dirty="0"/>
              <a:t>Ezekiel 33:1-33</a:t>
            </a:r>
          </a:p>
        </p:txBody>
      </p:sp>
      <p:sp>
        <p:nvSpPr>
          <p:cNvPr id="21" name="Freeform: Shape 20">
            <a:extLst>
              <a:ext uri="{FF2B5EF4-FFF2-40B4-BE49-F238E27FC236}">
                <a16:creationId xmlns:a16="http://schemas.microsoft.com/office/drawing/2014/main" id="{EAA8745C-340E-2B60-EF36-3CC9D161405D}"/>
              </a:ext>
            </a:extLst>
          </p:cNvPr>
          <p:cNvSpPr/>
          <p:nvPr/>
        </p:nvSpPr>
        <p:spPr>
          <a:xfrm>
            <a:off x="5205336" y="4059728"/>
            <a:ext cx="3090206" cy="596477"/>
          </a:xfrm>
          <a:custGeom>
            <a:avLst/>
            <a:gdLst>
              <a:gd name="connsiteX0" fmla="*/ 0 w 3091011"/>
              <a:gd name="connsiteY0" fmla="*/ 0 h 1488872"/>
              <a:gd name="connsiteX1" fmla="*/ 3091011 w 3091011"/>
              <a:gd name="connsiteY1" fmla="*/ 0 h 1488872"/>
              <a:gd name="connsiteX2" fmla="*/ 3091011 w 3091011"/>
              <a:gd name="connsiteY2" fmla="*/ 1488872 h 1488872"/>
              <a:gd name="connsiteX3" fmla="*/ 0 w 3091011"/>
              <a:gd name="connsiteY3" fmla="*/ 1488872 h 1488872"/>
              <a:gd name="connsiteX4" fmla="*/ 0 w 3091011"/>
              <a:gd name="connsiteY4" fmla="*/ 0 h 1488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011" h="1488872">
                <a:moveTo>
                  <a:pt x="0" y="0"/>
                </a:moveTo>
                <a:lnTo>
                  <a:pt x="3091011" y="0"/>
                </a:lnTo>
                <a:lnTo>
                  <a:pt x="3091011" y="1488872"/>
                </a:lnTo>
                <a:lnTo>
                  <a:pt x="0" y="14888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3798" rIns="0" bIns="0" numCol="1" spcCol="1270" anchor="t" anchorCtr="1">
            <a:noAutofit/>
          </a:bodyPr>
          <a:lstStyle/>
          <a:p>
            <a:pPr algn="ctr" defTabSz="488803">
              <a:lnSpc>
                <a:spcPct val="90000"/>
              </a:lnSpc>
              <a:spcBef>
                <a:spcPct val="0"/>
              </a:spcBef>
              <a:spcAft>
                <a:spcPct val="35000"/>
              </a:spcAft>
            </a:pPr>
            <a:r>
              <a:rPr lang="en-US" sz="1100" b="1" dirty="0"/>
              <a:t>Provisions for Israel’s Repentance</a:t>
            </a:r>
          </a:p>
          <a:p>
            <a:pPr algn="ctr" defTabSz="488803">
              <a:lnSpc>
                <a:spcPct val="90000"/>
              </a:lnSpc>
              <a:spcBef>
                <a:spcPct val="0"/>
              </a:spcBef>
              <a:spcAft>
                <a:spcPct val="35000"/>
              </a:spcAft>
            </a:pPr>
            <a:endParaRPr lang="en-US" sz="1100" dirty="0"/>
          </a:p>
        </p:txBody>
      </p:sp>
      <p:sp>
        <p:nvSpPr>
          <p:cNvPr id="22" name="Straight Connector 21">
            <a:extLst>
              <a:ext uri="{FF2B5EF4-FFF2-40B4-BE49-F238E27FC236}">
                <a16:creationId xmlns:a16="http://schemas.microsoft.com/office/drawing/2014/main" id="{5A78E88B-CAD7-A64A-F89E-9917DE7C99B4}"/>
              </a:ext>
            </a:extLst>
          </p:cNvPr>
          <p:cNvSpPr/>
          <p:nvPr/>
        </p:nvSpPr>
        <p:spPr>
          <a:xfrm>
            <a:off x="6750438" y="3634447"/>
            <a:ext cx="0" cy="340224"/>
          </a:xfrm>
          <a:prstGeom prst="line">
            <a:avLst/>
          </a:prstGeom>
          <a:noFill/>
          <a:ln w="6350" cap="flat" cmpd="sng" algn="ctr">
            <a:solidFill>
              <a:schemeClr val="accent6"/>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sz="1799" dirty="0"/>
          </a:p>
        </p:txBody>
      </p:sp>
      <p:sp>
        <p:nvSpPr>
          <p:cNvPr id="23" name="Oval 22">
            <a:extLst>
              <a:ext uri="{FF2B5EF4-FFF2-40B4-BE49-F238E27FC236}">
                <a16:creationId xmlns:a16="http://schemas.microsoft.com/office/drawing/2014/main" id="{A171EBCC-8A96-3C6E-6B1E-57AF6CC55922}"/>
              </a:ext>
            </a:extLst>
          </p:cNvPr>
          <p:cNvSpPr/>
          <p:nvPr/>
        </p:nvSpPr>
        <p:spPr>
          <a:xfrm>
            <a:off x="6707910" y="3974671"/>
            <a:ext cx="85056" cy="85056"/>
          </a:xfrm>
          <a:prstGeom prst="ellipse">
            <a:avLst/>
          </a:prstGeom>
          <a:solidFill>
            <a:schemeClr val="accent6"/>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sz="1799" dirty="0"/>
          </a:p>
        </p:txBody>
      </p:sp>
      <p:sp>
        <p:nvSpPr>
          <p:cNvPr id="24" name="Freeform: Shape 23">
            <a:extLst>
              <a:ext uri="{FF2B5EF4-FFF2-40B4-BE49-F238E27FC236}">
                <a16:creationId xmlns:a16="http://schemas.microsoft.com/office/drawing/2014/main" id="{E6F41737-4784-AC74-9400-6D2BCF67123C}"/>
              </a:ext>
            </a:extLst>
          </p:cNvPr>
          <p:cNvSpPr/>
          <p:nvPr/>
        </p:nvSpPr>
        <p:spPr>
          <a:xfrm>
            <a:off x="7677501" y="3209165"/>
            <a:ext cx="1854123" cy="425281"/>
          </a:xfrm>
          <a:custGeom>
            <a:avLst/>
            <a:gdLst>
              <a:gd name="connsiteX0" fmla="*/ 70900 w 425392"/>
              <a:gd name="connsiteY0" fmla="*/ 0 h 1854606"/>
              <a:gd name="connsiteX1" fmla="*/ 354492 w 425392"/>
              <a:gd name="connsiteY1" fmla="*/ 0 h 1854606"/>
              <a:gd name="connsiteX2" fmla="*/ 425392 w 425392"/>
              <a:gd name="connsiteY2" fmla="*/ 70900 h 1854606"/>
              <a:gd name="connsiteX3" fmla="*/ 425392 w 425392"/>
              <a:gd name="connsiteY3" fmla="*/ 1854606 h 1854606"/>
              <a:gd name="connsiteX4" fmla="*/ 425392 w 425392"/>
              <a:gd name="connsiteY4" fmla="*/ 1854606 h 1854606"/>
              <a:gd name="connsiteX5" fmla="*/ 0 w 425392"/>
              <a:gd name="connsiteY5" fmla="*/ 1854606 h 1854606"/>
              <a:gd name="connsiteX6" fmla="*/ 0 w 425392"/>
              <a:gd name="connsiteY6" fmla="*/ 1854606 h 1854606"/>
              <a:gd name="connsiteX7" fmla="*/ 0 w 425392"/>
              <a:gd name="connsiteY7" fmla="*/ 70900 h 1854606"/>
              <a:gd name="connsiteX8" fmla="*/ 70900 w 425392"/>
              <a:gd name="connsiteY8" fmla="*/ 0 h 185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392" h="1854606">
                <a:moveTo>
                  <a:pt x="425392" y="309107"/>
                </a:moveTo>
                <a:lnTo>
                  <a:pt x="425392" y="1545499"/>
                </a:lnTo>
                <a:cubicBezTo>
                  <a:pt x="425392" y="1716214"/>
                  <a:pt x="418111" y="1854606"/>
                  <a:pt x="409130" y="1854606"/>
                </a:cubicBezTo>
                <a:lnTo>
                  <a:pt x="0" y="1854606"/>
                </a:lnTo>
                <a:lnTo>
                  <a:pt x="0" y="1854606"/>
                </a:lnTo>
                <a:lnTo>
                  <a:pt x="0" y="0"/>
                </a:lnTo>
                <a:lnTo>
                  <a:pt x="0" y="0"/>
                </a:lnTo>
                <a:lnTo>
                  <a:pt x="409130" y="0"/>
                </a:lnTo>
                <a:cubicBezTo>
                  <a:pt x="418111" y="0"/>
                  <a:pt x="425392" y="138392"/>
                  <a:pt x="425392" y="309107"/>
                </a:cubicBezTo>
                <a:close/>
              </a:path>
            </a:pathLst>
          </a:custGeom>
          <a:solidFill>
            <a:schemeClr val="accent6">
              <a:lumMod val="75000"/>
            </a:schemeClr>
          </a:solidFill>
        </p:spPr>
        <p:style>
          <a:lnRef idx="2">
            <a:schemeClr val="accent6">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99034" tIns="119795" rIns="119795" bIns="119795" numCol="1" spcCol="1270" anchor="ctr" anchorCtr="1">
            <a:noAutofit/>
          </a:bodyPr>
          <a:lstStyle/>
          <a:p>
            <a:pPr algn="ctr" defTabSz="577677">
              <a:lnSpc>
                <a:spcPct val="90000"/>
              </a:lnSpc>
              <a:spcBef>
                <a:spcPct val="0"/>
              </a:spcBef>
              <a:spcAft>
                <a:spcPct val="35000"/>
              </a:spcAft>
            </a:pPr>
            <a:r>
              <a:rPr lang="en-US" sz="1300" dirty="0"/>
              <a:t>Ezekiel 34:1-48:35</a:t>
            </a:r>
          </a:p>
        </p:txBody>
      </p:sp>
      <p:sp>
        <p:nvSpPr>
          <p:cNvPr id="25" name="Freeform: Shape 24">
            <a:extLst>
              <a:ext uri="{FF2B5EF4-FFF2-40B4-BE49-F238E27FC236}">
                <a16:creationId xmlns:a16="http://schemas.microsoft.com/office/drawing/2014/main" id="{1D202BD2-8B1E-635F-CF27-54B752157149}"/>
              </a:ext>
            </a:extLst>
          </p:cNvPr>
          <p:cNvSpPr/>
          <p:nvPr/>
        </p:nvSpPr>
        <p:spPr>
          <a:xfrm>
            <a:off x="7161212" y="1295400"/>
            <a:ext cx="3005150" cy="1488484"/>
          </a:xfrm>
          <a:custGeom>
            <a:avLst/>
            <a:gdLst>
              <a:gd name="connsiteX0" fmla="*/ 0 w 3091011"/>
              <a:gd name="connsiteY0" fmla="*/ 0 h 1488872"/>
              <a:gd name="connsiteX1" fmla="*/ 3091011 w 3091011"/>
              <a:gd name="connsiteY1" fmla="*/ 0 h 1488872"/>
              <a:gd name="connsiteX2" fmla="*/ 3091011 w 3091011"/>
              <a:gd name="connsiteY2" fmla="*/ 1488872 h 1488872"/>
              <a:gd name="connsiteX3" fmla="*/ 0 w 3091011"/>
              <a:gd name="connsiteY3" fmla="*/ 1488872 h 1488872"/>
              <a:gd name="connsiteX4" fmla="*/ 0 w 3091011"/>
              <a:gd name="connsiteY4" fmla="*/ 0 h 1488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011" h="1488872">
                <a:moveTo>
                  <a:pt x="0" y="0"/>
                </a:moveTo>
                <a:lnTo>
                  <a:pt x="3091011" y="0"/>
                </a:lnTo>
                <a:lnTo>
                  <a:pt x="3091011" y="1488872"/>
                </a:lnTo>
                <a:lnTo>
                  <a:pt x="0" y="14888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83798" numCol="1" spcCol="1270" anchor="b" anchorCtr="1">
            <a:noAutofit/>
          </a:bodyPr>
          <a:lstStyle/>
          <a:p>
            <a:pPr defTabSz="488803">
              <a:lnSpc>
                <a:spcPct val="90000"/>
              </a:lnSpc>
              <a:spcBef>
                <a:spcPct val="0"/>
              </a:spcBef>
              <a:spcAft>
                <a:spcPct val="35000"/>
              </a:spcAft>
            </a:pPr>
            <a:r>
              <a:rPr lang="en-US" sz="1100" b="1" dirty="0"/>
              <a:t>Prophecies of Israel’s Restoration</a:t>
            </a:r>
            <a:endParaRPr lang="en-US" sz="1100" dirty="0"/>
          </a:p>
          <a:p>
            <a:pPr defTabSz="488803">
              <a:lnSpc>
                <a:spcPct val="90000"/>
              </a:lnSpc>
              <a:spcBef>
                <a:spcPct val="0"/>
              </a:spcBef>
              <a:spcAft>
                <a:spcPct val="35000"/>
              </a:spcAft>
            </a:pPr>
            <a:r>
              <a:rPr lang="en-US" sz="1100" dirty="0"/>
              <a:t>Regathering of Israel to the Land</a:t>
            </a:r>
          </a:p>
          <a:p>
            <a:pPr marL="231775" defTabSz="488803">
              <a:lnSpc>
                <a:spcPct val="90000"/>
              </a:lnSpc>
              <a:spcBef>
                <a:spcPct val="0"/>
              </a:spcBef>
              <a:spcAft>
                <a:spcPct val="35000"/>
              </a:spcAft>
            </a:pPr>
            <a:r>
              <a:rPr lang="en-US" sz="1100" i="1" dirty="0"/>
              <a:t>Promise of a true Shepherd </a:t>
            </a:r>
          </a:p>
          <a:p>
            <a:pPr marL="231775" defTabSz="488803">
              <a:lnSpc>
                <a:spcPct val="90000"/>
              </a:lnSpc>
              <a:spcBef>
                <a:spcPct val="0"/>
              </a:spcBef>
              <a:spcAft>
                <a:spcPct val="35000"/>
              </a:spcAft>
            </a:pPr>
            <a:r>
              <a:rPr lang="en-US" sz="1100" i="1" dirty="0"/>
              <a:t>Punishment of the nations</a:t>
            </a:r>
          </a:p>
          <a:p>
            <a:pPr defTabSz="488803">
              <a:lnSpc>
                <a:spcPct val="90000"/>
              </a:lnSpc>
              <a:spcBef>
                <a:spcPct val="0"/>
              </a:spcBef>
              <a:spcAft>
                <a:spcPct val="35000"/>
              </a:spcAft>
            </a:pPr>
            <a:r>
              <a:rPr lang="en-US" sz="1100" dirty="0"/>
              <a:t>Removal of Israel’s Enemies from the Land</a:t>
            </a:r>
          </a:p>
          <a:p>
            <a:pPr defTabSz="488803">
              <a:lnSpc>
                <a:spcPct val="90000"/>
              </a:lnSpc>
              <a:spcBef>
                <a:spcPct val="0"/>
              </a:spcBef>
              <a:spcAft>
                <a:spcPct val="35000"/>
              </a:spcAft>
            </a:pPr>
            <a:r>
              <a:rPr lang="en-US" sz="1100" dirty="0"/>
              <a:t>Reinstatement of True Worship in Israel</a:t>
            </a:r>
          </a:p>
          <a:p>
            <a:pPr defTabSz="488803">
              <a:lnSpc>
                <a:spcPct val="90000"/>
              </a:lnSpc>
              <a:spcBef>
                <a:spcPct val="0"/>
              </a:spcBef>
              <a:spcAft>
                <a:spcPct val="35000"/>
              </a:spcAft>
            </a:pPr>
            <a:r>
              <a:rPr lang="en-US" sz="1100" dirty="0"/>
              <a:t>Redistribution of the Land in Israel</a:t>
            </a:r>
          </a:p>
        </p:txBody>
      </p:sp>
      <p:sp>
        <p:nvSpPr>
          <p:cNvPr id="26" name="Straight Connector 25">
            <a:extLst>
              <a:ext uri="{FF2B5EF4-FFF2-40B4-BE49-F238E27FC236}">
                <a16:creationId xmlns:a16="http://schemas.microsoft.com/office/drawing/2014/main" id="{C49ED34E-0170-1E7D-49A6-FADE53E90439}"/>
              </a:ext>
            </a:extLst>
          </p:cNvPr>
          <p:cNvSpPr/>
          <p:nvPr/>
        </p:nvSpPr>
        <p:spPr>
          <a:xfrm>
            <a:off x="8604562" y="2868940"/>
            <a:ext cx="0" cy="340224"/>
          </a:xfrm>
          <a:prstGeom prst="line">
            <a:avLst/>
          </a:prstGeom>
          <a:noFill/>
          <a:ln w="6350" cap="flat" cmpd="sng" algn="ctr">
            <a:solidFill>
              <a:schemeClr val="accent6">
                <a:lumMod val="7500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sz="1799" dirty="0"/>
          </a:p>
        </p:txBody>
      </p:sp>
      <p:sp>
        <p:nvSpPr>
          <p:cNvPr id="27" name="Oval 26">
            <a:extLst>
              <a:ext uri="{FF2B5EF4-FFF2-40B4-BE49-F238E27FC236}">
                <a16:creationId xmlns:a16="http://schemas.microsoft.com/office/drawing/2014/main" id="{D14F09F1-0114-CD17-9DCB-05795CFD156A}"/>
              </a:ext>
            </a:extLst>
          </p:cNvPr>
          <p:cNvSpPr/>
          <p:nvPr/>
        </p:nvSpPr>
        <p:spPr>
          <a:xfrm>
            <a:off x="8562034" y="2783884"/>
            <a:ext cx="85056" cy="85056"/>
          </a:xfrm>
          <a:prstGeom prst="ellipse">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a:lstStyle/>
          <a:p>
            <a:endParaRPr lang="en-US" sz="1799" dirty="0"/>
          </a:p>
        </p:txBody>
      </p:sp>
      <p:sp>
        <p:nvSpPr>
          <p:cNvPr id="4" name="TextBox 3">
            <a:extLst>
              <a:ext uri="{FF2B5EF4-FFF2-40B4-BE49-F238E27FC236}">
                <a16:creationId xmlns:a16="http://schemas.microsoft.com/office/drawing/2014/main" id="{4750CB3D-5EDE-16A1-EBAC-7C156E7D3EB6}"/>
              </a:ext>
            </a:extLst>
          </p:cNvPr>
          <p:cNvSpPr txBox="1"/>
          <p:nvPr/>
        </p:nvSpPr>
        <p:spPr>
          <a:xfrm>
            <a:off x="1717019" y="5036084"/>
            <a:ext cx="9448797" cy="1107996"/>
          </a:xfrm>
          <a:prstGeom prst="rect">
            <a:avLst/>
          </a:prstGeom>
          <a:noFill/>
        </p:spPr>
        <p:txBody>
          <a:bodyPr wrap="square">
            <a:spAutoFit/>
          </a:bodyPr>
          <a:lstStyle/>
          <a:p>
            <a:r>
              <a:rPr lang="en-US" sz="1100" b="1" dirty="0">
                <a:solidFill>
                  <a:srgbClr val="000000"/>
                </a:solidFill>
                <a:latin typeface="Calibri" panose="020F0502020204030204" pitchFamily="34" charset="0"/>
              </a:rPr>
              <a:t>Repeated phrases in Ezekiel: </a:t>
            </a:r>
          </a:p>
          <a:p>
            <a:pPr marL="171450" indent="-171450">
              <a:buFont typeface="Arial" panose="020B0604020202020204" pitchFamily="34" charset="0"/>
              <a:buChar char="•"/>
            </a:pPr>
            <a:r>
              <a:rPr lang="en-US" sz="1100" dirty="0">
                <a:solidFill>
                  <a:srgbClr val="000000"/>
                </a:solidFill>
                <a:latin typeface="Calibri" panose="020F0502020204030204" pitchFamily="34" charset="0"/>
              </a:rPr>
              <a:t>Of the ~107 uses of the phrase “son of man” in the Old Testament, 93 of these occur in Ezekiel’s 48 chapters.  </a:t>
            </a:r>
          </a:p>
          <a:p>
            <a:endParaRPr lang="en-US" sz="1100" dirty="0">
              <a:solidFill>
                <a:srgbClr val="000000"/>
              </a:solidFill>
              <a:latin typeface="Calibri" panose="020F0502020204030204" pitchFamily="34" charset="0"/>
            </a:endParaRPr>
          </a:p>
          <a:p>
            <a:pPr marL="171450" indent="-171450">
              <a:buFont typeface="Arial" panose="020B0604020202020204" pitchFamily="34" charset="0"/>
              <a:buChar char="•"/>
            </a:pPr>
            <a:r>
              <a:rPr lang="en-US" sz="1100" dirty="0">
                <a:solidFill>
                  <a:srgbClr val="000000"/>
                </a:solidFill>
                <a:latin typeface="Calibri" panose="020F0502020204030204" pitchFamily="34" charset="0"/>
              </a:rPr>
              <a:t>“Son of man” appears 82 times in the New Testament with 80 of those references used to describe Jesus Christ. </a:t>
            </a:r>
          </a:p>
          <a:p>
            <a:endParaRPr lang="en-US" sz="1100" dirty="0">
              <a:solidFill>
                <a:srgbClr val="000000"/>
              </a:solidFill>
              <a:latin typeface="Calibri" panose="020F0502020204030204" pitchFamily="34" charset="0"/>
            </a:endParaRPr>
          </a:p>
          <a:p>
            <a:pPr marL="171450" indent="-171450">
              <a:buFont typeface="Arial" panose="020B0604020202020204" pitchFamily="34" charset="0"/>
              <a:buChar char="•"/>
            </a:pPr>
            <a:r>
              <a:rPr lang="en-US" sz="1100" dirty="0">
                <a:solidFill>
                  <a:srgbClr val="000000"/>
                </a:solidFill>
                <a:latin typeface="Calibri" panose="020F0502020204030204" pitchFamily="34" charset="0"/>
              </a:rPr>
              <a:t>Of the ~88 uses of the phrase “and you shall or will know that I am the LORD” in the Old Testament, 72 of these are in Ezekiel.</a:t>
            </a:r>
          </a:p>
        </p:txBody>
      </p:sp>
    </p:spTree>
    <p:extLst>
      <p:ext uri="{BB962C8B-B14F-4D97-AF65-F5344CB8AC3E}">
        <p14:creationId xmlns:p14="http://schemas.microsoft.com/office/powerpoint/2010/main" val="191642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1" grpId="0"/>
      <p:bldP spid="25"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3146A-D667-44AE-C5FD-E35908D08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F9961-EDFA-52AE-BCCC-96516261D60A}"/>
              </a:ext>
            </a:extLst>
          </p:cNvPr>
          <p:cNvSpPr>
            <a:spLocks noGrp="1"/>
          </p:cNvSpPr>
          <p:nvPr>
            <p:ph type="title"/>
          </p:nvPr>
        </p:nvSpPr>
        <p:spPr>
          <a:xfrm>
            <a:off x="609747" y="702155"/>
            <a:ext cx="10983849" cy="460891"/>
          </a:xfrm>
        </p:spPr>
        <p:txBody>
          <a:bodyPr vert="horz" lIns="91440" tIns="45720" rIns="91440" bIns="45720" rtlCol="0" anchor="b">
            <a:normAutofit fontScale="90000"/>
          </a:bodyPr>
          <a:lstStyle/>
          <a:p>
            <a:pPr algn="ctr" defTabSz="457200"/>
            <a:r>
              <a:rPr lang="en-US" sz="2800" b="1" dirty="0">
                <a:solidFill>
                  <a:schemeClr val="accent1">
                    <a:lumMod val="75000"/>
                  </a:schemeClr>
                </a:solidFill>
              </a:rPr>
              <a:t>Key Geography of Ezekiel</a:t>
            </a:r>
          </a:p>
        </p:txBody>
      </p:sp>
      <p:pic>
        <p:nvPicPr>
          <p:cNvPr id="7" name="Picture Placeholder 6">
            <a:extLst>
              <a:ext uri="{FF2B5EF4-FFF2-40B4-BE49-F238E27FC236}">
                <a16:creationId xmlns:a16="http://schemas.microsoft.com/office/drawing/2014/main" id="{823C79DD-E713-C0E7-6A54-3096AC62C5E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6" r="-232"/>
          <a:stretch/>
        </p:blipFill>
        <p:spPr>
          <a:xfrm>
            <a:off x="6119961" y="1301726"/>
            <a:ext cx="5890290" cy="3957447"/>
          </a:xfrm>
          <a:prstGeom prst="rect">
            <a:avLst/>
          </a:prstGeom>
        </p:spPr>
      </p:pic>
      <p:sp>
        <p:nvSpPr>
          <p:cNvPr id="5" name="Slide Number Placeholder 4">
            <a:extLst>
              <a:ext uri="{FF2B5EF4-FFF2-40B4-BE49-F238E27FC236}">
                <a16:creationId xmlns:a16="http://schemas.microsoft.com/office/drawing/2014/main" id="{E4A4C449-3F57-FD58-E2C1-69D945FAEB80}"/>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AAEAE4A8-A6E5-453E-B946-FB774B73F48C}" type="slidenum">
              <a:rPr lang="en-US" smtClean="0"/>
              <a:pPr defTabSz="914400">
                <a:spcAft>
                  <a:spcPts val="600"/>
                </a:spcAft>
              </a:pPr>
              <a:t>17</a:t>
            </a:fld>
            <a:endParaRPr lang="en-US" dirty="0"/>
          </a:p>
        </p:txBody>
      </p:sp>
      <p:pic>
        <p:nvPicPr>
          <p:cNvPr id="9" name="Picture 8" descr="A map of the middle east&#10;&#10;Description automatically generated">
            <a:extLst>
              <a:ext uri="{FF2B5EF4-FFF2-40B4-BE49-F238E27FC236}">
                <a16:creationId xmlns:a16="http://schemas.microsoft.com/office/drawing/2014/main" id="{E5D14924-5DD7-A026-3CA0-2F6A5EB247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12" y="1295400"/>
            <a:ext cx="5715000" cy="3936206"/>
          </a:xfrm>
          <a:prstGeom prst="rect">
            <a:avLst/>
          </a:prstGeom>
        </p:spPr>
      </p:pic>
      <p:sp>
        <p:nvSpPr>
          <p:cNvPr id="3" name="TextBox 2">
            <a:extLst>
              <a:ext uri="{FF2B5EF4-FFF2-40B4-BE49-F238E27FC236}">
                <a16:creationId xmlns:a16="http://schemas.microsoft.com/office/drawing/2014/main" id="{550B8564-F425-0130-A06C-D1EF1A213821}"/>
              </a:ext>
            </a:extLst>
          </p:cNvPr>
          <p:cNvSpPr txBox="1"/>
          <p:nvPr/>
        </p:nvSpPr>
        <p:spPr>
          <a:xfrm>
            <a:off x="1065212" y="5486400"/>
            <a:ext cx="10363200" cy="415498"/>
          </a:xfrm>
          <a:prstGeom prst="rect">
            <a:avLst/>
          </a:prstGeom>
          <a:noFill/>
        </p:spPr>
        <p:txBody>
          <a:bodyPr wrap="square" rtlCol="0">
            <a:spAutoFit/>
          </a:bodyPr>
          <a:lstStyle/>
          <a:p>
            <a:r>
              <a:rPr lang="en-US" sz="1050" dirty="0">
                <a:hlinkClick r:id="rId4"/>
              </a:rPr>
              <a:t>Jeremiah 9:25-26</a:t>
            </a:r>
            <a:r>
              <a:rPr lang="en-US" sz="1050" dirty="0"/>
              <a:t>, "Behold, the days are coming, declares the LORD, when I will punish all those who are circumcised merely in the flesh- Egypt, Judah, Edom, the sons of Ammon, Moab, and all who dwell in the desert who cut the corners of their hair, for all these nations are uncircumcised, and all the house of Israel are uncircumcised in heart." </a:t>
            </a:r>
          </a:p>
        </p:txBody>
      </p:sp>
    </p:spTree>
    <p:extLst>
      <p:ext uri="{BB962C8B-B14F-4D97-AF65-F5344CB8AC3E}">
        <p14:creationId xmlns:p14="http://schemas.microsoft.com/office/powerpoint/2010/main" val="312171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ADE9C-A0EE-3FA5-3338-01534DD12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CB694-2234-A1A4-8B51-2D6EB0144C70}"/>
              </a:ext>
            </a:extLst>
          </p:cNvPr>
          <p:cNvSpPr>
            <a:spLocks noGrp="1"/>
          </p:cNvSpPr>
          <p:nvPr>
            <p:ph type="title"/>
          </p:nvPr>
        </p:nvSpPr>
        <p:spPr>
          <a:xfrm>
            <a:off x="684212" y="152400"/>
            <a:ext cx="7313465" cy="460891"/>
          </a:xfrm>
        </p:spPr>
        <p:txBody>
          <a:bodyPr vert="horz" lIns="91440" tIns="45720" rIns="91440" bIns="45720" rtlCol="0" anchor="b">
            <a:normAutofit fontScale="90000"/>
          </a:bodyPr>
          <a:lstStyle/>
          <a:p>
            <a:pPr defTabSz="457200"/>
            <a:r>
              <a:rPr lang="en-US" sz="2800" b="1" dirty="0">
                <a:solidFill>
                  <a:schemeClr val="accent1">
                    <a:lumMod val="75000"/>
                  </a:schemeClr>
                </a:solidFill>
              </a:rPr>
              <a:t>Key Geography</a:t>
            </a:r>
            <a:r>
              <a:rPr lang="en-US" sz="2800" b="1" dirty="0">
                <a:solidFill>
                  <a:schemeClr val="tx2"/>
                </a:solidFill>
              </a:rPr>
              <a:t> of Ezekiel (</a:t>
            </a:r>
            <a:r>
              <a:rPr lang="en-US" sz="2800" b="1" cap="none" dirty="0">
                <a:solidFill>
                  <a:schemeClr val="tx2"/>
                </a:solidFill>
              </a:rPr>
              <a:t>PAST vs. PRESENT</a:t>
            </a:r>
            <a:r>
              <a:rPr lang="en-US" sz="2800" b="1" dirty="0">
                <a:solidFill>
                  <a:schemeClr val="tx2"/>
                </a:solidFill>
              </a:rPr>
              <a:t>)</a:t>
            </a:r>
          </a:p>
        </p:txBody>
      </p:sp>
      <p:pic>
        <p:nvPicPr>
          <p:cNvPr id="11" name="Picture Placeholder 10" descr="A map of middle east&#10;&#10;Description automatically generated">
            <a:extLst>
              <a:ext uri="{FF2B5EF4-FFF2-40B4-BE49-F238E27FC236}">
                <a16:creationId xmlns:a16="http://schemas.microsoft.com/office/drawing/2014/main" id="{62E88282-C014-D19E-C7AD-D9E545A66B1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167" b="3449"/>
          <a:stretch/>
        </p:blipFill>
        <p:spPr>
          <a:xfrm>
            <a:off x="6744731" y="826460"/>
            <a:ext cx="5035296" cy="5564518"/>
          </a:xfrm>
        </p:spPr>
      </p:pic>
      <p:sp>
        <p:nvSpPr>
          <p:cNvPr id="5" name="Slide Number Placeholder 4">
            <a:extLst>
              <a:ext uri="{FF2B5EF4-FFF2-40B4-BE49-F238E27FC236}">
                <a16:creationId xmlns:a16="http://schemas.microsoft.com/office/drawing/2014/main" id="{F8316479-57E5-9C3D-4267-A3B0532B7D41}"/>
              </a:ext>
            </a:extLst>
          </p:cNvPr>
          <p:cNvSpPr>
            <a:spLocks noGrp="1"/>
          </p:cNvSpPr>
          <p:nvPr>
            <p:ph type="sldNum" sz="quarter" idx="12"/>
          </p:nvPr>
        </p:nvSpPr>
        <p:spPr>
          <a:xfrm>
            <a:off x="10895011" y="6356351"/>
            <a:ext cx="455831" cy="365125"/>
          </a:xfrm>
        </p:spPr>
        <p:txBody>
          <a:bodyPr vert="horz" lIns="91440" tIns="45720" rIns="91440" bIns="45720" rtlCol="0" anchor="ctr">
            <a:normAutofit/>
          </a:bodyPr>
          <a:lstStyle/>
          <a:p>
            <a:pPr defTabSz="914400">
              <a:spcAft>
                <a:spcPts val="600"/>
              </a:spcAft>
            </a:pPr>
            <a:fld id="{AAEAE4A8-A6E5-453E-B946-FB774B73F48C}" type="slidenum">
              <a:rPr lang="en-US" smtClean="0"/>
              <a:pPr defTabSz="914400">
                <a:spcAft>
                  <a:spcPts val="600"/>
                </a:spcAft>
              </a:pPr>
              <a:t>18</a:t>
            </a:fld>
            <a:endParaRPr lang="en-US" dirty="0"/>
          </a:p>
        </p:txBody>
      </p:sp>
      <p:pic>
        <p:nvPicPr>
          <p:cNvPr id="9" name="Picture 8">
            <a:extLst>
              <a:ext uri="{FF2B5EF4-FFF2-40B4-BE49-F238E27FC236}">
                <a16:creationId xmlns:a16="http://schemas.microsoft.com/office/drawing/2014/main" id="{41D19BB2-8EAA-4245-C666-61003FAED1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8798" y="1641689"/>
            <a:ext cx="6096000" cy="4115641"/>
          </a:xfrm>
          <a:prstGeom prst="rect">
            <a:avLst/>
          </a:prstGeom>
        </p:spPr>
      </p:pic>
      <p:sp>
        <p:nvSpPr>
          <p:cNvPr id="3" name="TextBox 2">
            <a:extLst>
              <a:ext uri="{FF2B5EF4-FFF2-40B4-BE49-F238E27FC236}">
                <a16:creationId xmlns:a16="http://schemas.microsoft.com/office/drawing/2014/main" id="{FF5D2192-A36C-6799-7023-54E35055C7ED}"/>
              </a:ext>
            </a:extLst>
          </p:cNvPr>
          <p:cNvSpPr txBox="1"/>
          <p:nvPr/>
        </p:nvSpPr>
        <p:spPr>
          <a:xfrm>
            <a:off x="675480" y="1164277"/>
            <a:ext cx="5715000" cy="369332"/>
          </a:xfrm>
          <a:prstGeom prst="rect">
            <a:avLst/>
          </a:prstGeom>
          <a:noFill/>
        </p:spPr>
        <p:txBody>
          <a:bodyPr wrap="square" rtlCol="0">
            <a:spAutoFit/>
          </a:bodyPr>
          <a:lstStyle/>
          <a:p>
            <a:pPr algn="ctr"/>
            <a:r>
              <a:rPr lang="en-US" dirty="0">
                <a:solidFill>
                  <a:schemeClr val="accent6"/>
                </a:solidFill>
              </a:rPr>
              <a:t>612 – 538 B.C.</a:t>
            </a:r>
          </a:p>
        </p:txBody>
      </p:sp>
      <p:sp>
        <p:nvSpPr>
          <p:cNvPr id="4" name="TextBox 3">
            <a:extLst>
              <a:ext uri="{FF2B5EF4-FFF2-40B4-BE49-F238E27FC236}">
                <a16:creationId xmlns:a16="http://schemas.microsoft.com/office/drawing/2014/main" id="{D5B84C8A-6D1E-CD49-7292-C26A432DF322}"/>
              </a:ext>
            </a:extLst>
          </p:cNvPr>
          <p:cNvSpPr txBox="1"/>
          <p:nvPr/>
        </p:nvSpPr>
        <p:spPr>
          <a:xfrm>
            <a:off x="7161212" y="476547"/>
            <a:ext cx="4522772" cy="369332"/>
          </a:xfrm>
          <a:prstGeom prst="rect">
            <a:avLst/>
          </a:prstGeom>
          <a:noFill/>
        </p:spPr>
        <p:txBody>
          <a:bodyPr wrap="square" rtlCol="0">
            <a:spAutoFit/>
          </a:bodyPr>
          <a:lstStyle/>
          <a:p>
            <a:pPr algn="ctr"/>
            <a:r>
              <a:rPr lang="en-US" dirty="0">
                <a:solidFill>
                  <a:schemeClr val="accent2"/>
                </a:solidFill>
              </a:rPr>
              <a:t>2017 A.D.</a:t>
            </a:r>
          </a:p>
        </p:txBody>
      </p:sp>
    </p:spTree>
    <p:extLst>
      <p:ext uri="{BB962C8B-B14F-4D97-AF65-F5344CB8AC3E}">
        <p14:creationId xmlns:p14="http://schemas.microsoft.com/office/powerpoint/2010/main" val="353781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ADD08-5B9F-9ABE-C79B-7648F05F0DDE}"/>
              </a:ext>
            </a:extLst>
          </p:cNvPr>
          <p:cNvSpPr>
            <a:spLocks noGrp="1"/>
          </p:cNvSpPr>
          <p:nvPr>
            <p:ph type="title"/>
          </p:nvPr>
        </p:nvSpPr>
        <p:spPr>
          <a:xfrm>
            <a:off x="684212" y="381000"/>
            <a:ext cx="11050588" cy="457200"/>
          </a:xfrm>
        </p:spPr>
        <p:txBody>
          <a:bodyPr>
            <a:noAutofit/>
          </a:bodyPr>
          <a:lstStyle/>
          <a:p>
            <a:pPr algn="ctr"/>
            <a:r>
              <a:rPr lang="en-US" sz="3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Ezekiel: Key Verses</a:t>
            </a:r>
          </a:p>
        </p:txBody>
      </p:sp>
      <p:sp>
        <p:nvSpPr>
          <p:cNvPr id="3" name="Text Placeholder 2">
            <a:extLst>
              <a:ext uri="{FF2B5EF4-FFF2-40B4-BE49-F238E27FC236}">
                <a16:creationId xmlns:a16="http://schemas.microsoft.com/office/drawing/2014/main" id="{C174C4B8-3B7C-9208-2CF2-6C6E54FD7BEE}"/>
              </a:ext>
            </a:extLst>
          </p:cNvPr>
          <p:cNvSpPr>
            <a:spLocks noGrp="1"/>
          </p:cNvSpPr>
          <p:nvPr>
            <p:ph type="body" sz="quarter" idx="10"/>
          </p:nvPr>
        </p:nvSpPr>
        <p:spPr>
          <a:xfrm>
            <a:off x="684212" y="914400"/>
            <a:ext cx="10983913" cy="5410200"/>
          </a:xfrm>
        </p:spPr>
        <p:txBody>
          <a:bodyPr>
            <a:noAutofit/>
          </a:bodyPr>
          <a:lstStyle/>
          <a:p>
            <a:pPr>
              <a:spcBef>
                <a:spcPts val="0"/>
              </a:spcBef>
              <a:spcAft>
                <a:spcPts val="0"/>
              </a:spcAft>
            </a:pPr>
            <a:r>
              <a:rPr lang="en-US" sz="1200" b="0" i="0" dirty="0">
                <a:effectLst/>
                <a:latin typeface="system-ui"/>
                <a:hlinkClick r:id="rId2"/>
              </a:rPr>
              <a:t>Ezekiel 1:1</a:t>
            </a:r>
            <a:r>
              <a:rPr lang="en-US" sz="1200" b="0" i="0" dirty="0">
                <a:effectLst/>
                <a:latin typeface="system-ui"/>
              </a:rPr>
              <a:t>, “In the thirtieth year, in the fourth month, on the fifth day of the month, as I was among the exiles by the Chebar canal, the heavens were opened, and I saw visions of God.”</a:t>
            </a:r>
          </a:p>
          <a:p>
            <a:pPr>
              <a:spcBef>
                <a:spcPts val="0"/>
              </a:spcBef>
              <a:spcAft>
                <a:spcPts val="0"/>
              </a:spcAft>
            </a:pPr>
            <a:endParaRPr lang="en-US" sz="1200" dirty="0">
              <a:latin typeface="system-ui"/>
            </a:endParaRPr>
          </a:p>
          <a:p>
            <a:pPr>
              <a:spcBef>
                <a:spcPts val="0"/>
              </a:spcBef>
              <a:spcAft>
                <a:spcPts val="0"/>
              </a:spcAft>
            </a:pPr>
            <a:r>
              <a:rPr lang="en-US" sz="1200" b="0" i="0" dirty="0">
                <a:effectLst/>
                <a:latin typeface="system-ui"/>
                <a:hlinkClick r:id="rId3"/>
              </a:rPr>
              <a:t>Ezekiel 1:28</a:t>
            </a:r>
            <a:r>
              <a:rPr lang="en-US" sz="1200" b="0" i="0" dirty="0">
                <a:effectLst/>
                <a:latin typeface="system-ui"/>
              </a:rPr>
              <a:t>, “Like the appearance of the bow that is in the cloud on the day of rain, so was the appearance of the brightness all around. Such was the appearance of the likeness of the glory of the Lord. And when I saw it, I fell on my face, and I heard the voice of one speaking.”</a:t>
            </a:r>
          </a:p>
          <a:p>
            <a:pPr>
              <a:spcBef>
                <a:spcPts val="0"/>
              </a:spcBef>
              <a:spcAft>
                <a:spcPts val="0"/>
              </a:spcAft>
            </a:pPr>
            <a:endParaRPr lang="en-US" sz="1200" b="0" i="0" dirty="0">
              <a:effectLst/>
              <a:latin typeface="system-ui"/>
              <a:hlinkClick r:id="rId4"/>
            </a:endParaRPr>
          </a:p>
          <a:p>
            <a:pPr>
              <a:spcBef>
                <a:spcPts val="0"/>
              </a:spcBef>
              <a:spcAft>
                <a:spcPts val="0"/>
              </a:spcAft>
            </a:pPr>
            <a:r>
              <a:rPr lang="en-US" sz="1200" b="0" i="0" dirty="0">
                <a:effectLst/>
                <a:latin typeface="system-ui"/>
                <a:hlinkClick r:id="rId4"/>
              </a:rPr>
              <a:t>Ezekiel 2:3-6</a:t>
            </a:r>
            <a:r>
              <a:rPr lang="en-US" sz="1200" b="0" i="0" dirty="0">
                <a:solidFill>
                  <a:srgbClr val="081C2A"/>
                </a:solidFill>
                <a:effectLst/>
                <a:latin typeface="system-ui"/>
              </a:rPr>
              <a:t>, “And he said to me, ‘Son of man, I send you to the people of Israel, to nations of rebels, who have rebelled against me. They and their fathers have transgressed against me to this very day. The descendants also are impudent and stubborn: I send you to them, and you shall say to them, ‘Thus says the Lord God.’ And whether they hear or refuse to hear (for they are a rebellious house) they will know that a prophet has been among them. And you, son of man, be not afraid of them, nor be afraid of their words, though briers and thorns are with you and you sit on scorpions. Be not afraid of their words, nor be dismayed at their looks, for they are a rebellious house.’”</a:t>
            </a:r>
            <a:br>
              <a:rPr lang="en-US" sz="1200" dirty="0"/>
            </a:br>
            <a:endParaRPr lang="en-US" sz="1200" dirty="0"/>
          </a:p>
          <a:p>
            <a:pPr>
              <a:spcBef>
                <a:spcPts val="0"/>
              </a:spcBef>
            </a:pPr>
            <a:r>
              <a:rPr lang="en-US" sz="1200" dirty="0">
                <a:hlinkClick r:id="rId5"/>
              </a:rPr>
              <a:t>Ezekiel 3:16-19</a:t>
            </a:r>
            <a:r>
              <a:rPr lang="en-US" sz="1200" dirty="0"/>
              <a:t>, “And at the end of seven days, the word of the Lord came to me: "Son of man, I have made you a watchman for the house of Israel. Whenever you hear a word from my mouth, you shall give them warning from me. If I say to the wicked, ‘You shall surely die,’ and you give him no warning, nor speak to warn the wicked from his wicked way, in order to save his life, that wicked person shall die for his iniquity, but his blood I will require at your hand. But if you warn the wicked, and he does not turn from his wickedness, or from his wicked way, he shall die for his iniquity, but you will have delivered your soul.”</a:t>
            </a:r>
          </a:p>
          <a:p>
            <a:pPr>
              <a:spcBef>
                <a:spcPts val="0"/>
              </a:spcBef>
              <a:spcAft>
                <a:spcPts val="0"/>
              </a:spcAft>
            </a:pPr>
            <a:endParaRPr lang="en-US" sz="1200" dirty="0"/>
          </a:p>
          <a:p>
            <a:pPr>
              <a:spcBef>
                <a:spcPts val="0"/>
              </a:spcBef>
              <a:spcAft>
                <a:spcPts val="0"/>
              </a:spcAft>
            </a:pPr>
            <a:r>
              <a:rPr lang="en-US" sz="1200" dirty="0">
                <a:hlinkClick r:id="rId6"/>
              </a:rPr>
              <a:t>Ezekiel 14:12-14</a:t>
            </a:r>
            <a:r>
              <a:rPr lang="en-US" sz="1200" dirty="0"/>
              <a:t>, “And the word of the LORD came to me: ‘Son of man, when a land sins against me by acting faithlessly, and I stretch out my hand against it and break its supply of bread and send famine upon it, and cut off from it man and beast, even if these three men, Noah, Daniel, and Job, were in it, they would deliver but their own lives by their righteousness, declares the Lord GOD.’”</a:t>
            </a:r>
          </a:p>
          <a:p>
            <a:pPr>
              <a:spcBef>
                <a:spcPts val="0"/>
              </a:spcBef>
              <a:spcAft>
                <a:spcPts val="0"/>
              </a:spcAft>
            </a:pPr>
            <a:endParaRPr lang="en-US" sz="1200" dirty="0"/>
          </a:p>
          <a:p>
            <a:pPr>
              <a:spcBef>
                <a:spcPts val="0"/>
              </a:spcBef>
              <a:spcAft>
                <a:spcPts val="0"/>
              </a:spcAft>
            </a:pPr>
            <a:r>
              <a:rPr lang="en-US" sz="1200" b="0" i="0" dirty="0">
                <a:effectLst/>
                <a:latin typeface="system-ui"/>
                <a:hlinkClick r:id="rId7"/>
              </a:rPr>
              <a:t>Ezekiel 18:4</a:t>
            </a:r>
            <a:r>
              <a:rPr lang="en-US" sz="1200" b="0" i="0" dirty="0">
                <a:solidFill>
                  <a:srgbClr val="081C2A"/>
                </a:solidFill>
                <a:effectLst/>
                <a:latin typeface="system-ui"/>
              </a:rPr>
              <a:t>, </a:t>
            </a:r>
            <a:r>
              <a:rPr lang="en-US" sz="1200" dirty="0">
                <a:solidFill>
                  <a:srgbClr val="081C2A"/>
                </a:solidFill>
                <a:latin typeface="system-ui"/>
              </a:rPr>
              <a:t>“</a:t>
            </a:r>
            <a:r>
              <a:rPr lang="en-US" sz="1200" b="0" i="0" dirty="0">
                <a:solidFill>
                  <a:srgbClr val="081C2A"/>
                </a:solidFill>
                <a:effectLst/>
                <a:latin typeface="system-ui"/>
              </a:rPr>
              <a:t>Behold, all souls are mine; the soul of the father as well as the soul of the son is mine: the soul who sins shall die.”</a:t>
            </a:r>
          </a:p>
          <a:p>
            <a:pPr>
              <a:spcBef>
                <a:spcPts val="0"/>
              </a:spcBef>
              <a:spcAft>
                <a:spcPts val="0"/>
              </a:spcAft>
            </a:pPr>
            <a:endParaRPr lang="en-US" sz="1200" dirty="0">
              <a:solidFill>
                <a:srgbClr val="081C2A"/>
              </a:solidFill>
              <a:latin typeface="system-ui"/>
            </a:endParaRPr>
          </a:p>
          <a:p>
            <a:pPr>
              <a:spcBef>
                <a:spcPts val="0"/>
              </a:spcBef>
              <a:spcAft>
                <a:spcPts val="0"/>
              </a:spcAft>
            </a:pPr>
            <a:r>
              <a:rPr lang="en-US" sz="1200" b="0" i="0" dirty="0">
                <a:effectLst/>
                <a:latin typeface="system-ui"/>
                <a:hlinkClick r:id="rId8"/>
              </a:rPr>
              <a:t>Ezekiel 28:12-14</a:t>
            </a:r>
            <a:r>
              <a:rPr lang="en-US" sz="1200" b="0" i="0" dirty="0">
                <a:solidFill>
                  <a:srgbClr val="081C2A"/>
                </a:solidFill>
                <a:effectLst/>
                <a:latin typeface="system-ui"/>
              </a:rPr>
              <a:t>, “Son of man, raise a lamentation over the king of Tyre, and say to him, Thus says the Lord God: ‘You were the signet of perfection, full of wisdom and perfect in beauty. You were in Eden, the garden of God; every precious stone was your covering, sardius, topaz, and diamond, beryl, onyx, and jasper, sapphire, emerald, and carbuncle; and crafted in gold were your settings and your engravings. On the day that you were created they were prepared. You were an anointed guardian cherub. I placed you; you were on the holy mountain of God; in the midst of the stones of fire you walked.’”</a:t>
            </a:r>
            <a:br>
              <a:rPr lang="en-US" sz="1200" dirty="0"/>
            </a:br>
            <a:br>
              <a:rPr lang="en-US" sz="1200" dirty="0"/>
            </a:br>
            <a:r>
              <a:rPr lang="en-US" sz="1200" b="0" i="0" dirty="0">
                <a:effectLst/>
                <a:latin typeface="system-ui"/>
                <a:hlinkClick r:id="rId9"/>
              </a:rPr>
              <a:t>Ezekiel 33:10-11</a:t>
            </a:r>
            <a:r>
              <a:rPr lang="en-US" sz="1200" b="0" i="0" dirty="0">
                <a:solidFill>
                  <a:srgbClr val="081C2A"/>
                </a:solidFill>
                <a:effectLst/>
                <a:latin typeface="system-ui"/>
              </a:rPr>
              <a:t>, “And you, son of man, say to the house of Israel, Thus have you said: ‘Surely our transgressions and our sins are upon us, and we rot away because of them. How then can we live?’ Say to them, ‘As I live, declares the Lord God, I have no pleasure in the death of the wicked, but that the wicked turn from his way and live; turn back, turn back from your evil ways, for why will you die, O house of Israel?’”</a:t>
            </a:r>
          </a:p>
          <a:p>
            <a:pPr>
              <a:spcBef>
                <a:spcPts val="0"/>
              </a:spcBef>
              <a:spcAft>
                <a:spcPts val="0"/>
              </a:spcAft>
            </a:pPr>
            <a:br>
              <a:rPr lang="en-US" sz="1200" dirty="0"/>
            </a:br>
            <a:r>
              <a:rPr lang="en-US" sz="1200" b="0" i="0" dirty="0">
                <a:effectLst/>
                <a:latin typeface="system-ui"/>
                <a:hlinkClick r:id="rId10"/>
              </a:rPr>
              <a:t>Ezekiel 48:35</a:t>
            </a:r>
            <a:r>
              <a:rPr lang="en-US" sz="1200" b="0" i="0" dirty="0">
                <a:solidFill>
                  <a:srgbClr val="081C2A"/>
                </a:solidFill>
                <a:effectLst/>
                <a:latin typeface="system-ui"/>
              </a:rPr>
              <a:t>, “The circumference of the city shall be 18,000 cubits. And the name of the city from that time on shall be, The Lord Is There.”</a:t>
            </a:r>
            <a:endParaRPr lang="en-US" sz="1200" dirty="0"/>
          </a:p>
        </p:txBody>
      </p:sp>
      <p:sp>
        <p:nvSpPr>
          <p:cNvPr id="4" name="Slide Number Placeholder 4">
            <a:extLst>
              <a:ext uri="{FF2B5EF4-FFF2-40B4-BE49-F238E27FC236}">
                <a16:creationId xmlns:a16="http://schemas.microsoft.com/office/drawing/2014/main" id="{39AEDD6F-00F8-2DEF-6339-8BD1D3CC787E}"/>
              </a:ext>
            </a:extLst>
          </p:cNvPr>
          <p:cNvSpPr txBox="1">
            <a:spLocks/>
          </p:cNvSpPr>
          <p:nvPr/>
        </p:nvSpPr>
        <p:spPr>
          <a:xfrm>
            <a:off x="10895011" y="6356351"/>
            <a:ext cx="455831" cy="365125"/>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z="1200" smtClean="0">
                <a:solidFill>
                  <a:srgbClr val="898989"/>
                </a:solidFill>
              </a:rPr>
              <a:pPr defTabSz="914400">
                <a:spcAft>
                  <a:spcPts val="600"/>
                </a:spcAft>
              </a:pPr>
              <a:t>19</a:t>
            </a:fld>
            <a:endParaRPr lang="en-US" sz="1200" dirty="0">
              <a:solidFill>
                <a:srgbClr val="898989"/>
              </a:solidFill>
            </a:endParaRPr>
          </a:p>
        </p:txBody>
      </p:sp>
    </p:spTree>
    <p:extLst>
      <p:ext uri="{BB962C8B-B14F-4D97-AF65-F5344CB8AC3E}">
        <p14:creationId xmlns:p14="http://schemas.microsoft.com/office/powerpoint/2010/main" val="563724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EF671-EF58-CD59-C00E-84CA42455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E1A63-F42D-6DD3-0D05-C561C7EB1506}"/>
              </a:ext>
            </a:extLst>
          </p:cNvPr>
          <p:cNvSpPr>
            <a:spLocks noGrp="1"/>
          </p:cNvSpPr>
          <p:nvPr>
            <p:ph type="title"/>
          </p:nvPr>
        </p:nvSpPr>
        <p:spPr>
          <a:xfrm>
            <a:off x="837982" y="365127"/>
            <a:ext cx="10512862" cy="777873"/>
          </a:xfrm>
        </p:spPr>
        <p:txBody>
          <a:bodyPr vert="horz" lIns="91440" tIns="45720" rIns="91440" bIns="45720" rtlCol="0" anchor="ctr">
            <a:normAutofit/>
          </a:bodyPr>
          <a:lstStyle/>
          <a:p>
            <a:r>
              <a:rPr lang="en-US" sz="3600" b="1" dirty="0">
                <a:solidFill>
                  <a:schemeClr val="accent5">
                    <a:lumMod val="75000"/>
                  </a:schemeClr>
                </a:solidFill>
              </a:rPr>
              <a:t>Ezekiel: Study Questions</a:t>
            </a:r>
            <a:endParaRPr lang="en-US" sz="3600" b="1" kern="1200" spc="-50" dirty="0">
              <a:latin typeface="+mj-lt"/>
              <a:ea typeface="+mj-ea"/>
              <a:cs typeface="+mj-cs"/>
            </a:endParaRPr>
          </a:p>
        </p:txBody>
      </p:sp>
      <p:sp>
        <p:nvSpPr>
          <p:cNvPr id="6" name="TextBox 5">
            <a:extLst>
              <a:ext uri="{FF2B5EF4-FFF2-40B4-BE49-F238E27FC236}">
                <a16:creationId xmlns:a16="http://schemas.microsoft.com/office/drawing/2014/main" id="{91F68A24-9767-6C52-DB66-39325245AF18}"/>
              </a:ext>
            </a:extLst>
          </p:cNvPr>
          <p:cNvSpPr txBox="1"/>
          <p:nvPr/>
        </p:nvSpPr>
        <p:spPr>
          <a:xfrm>
            <a:off x="821609" y="1219200"/>
            <a:ext cx="6339603" cy="5181600"/>
          </a:xfrm>
          <a:prstGeom prst="rect">
            <a:avLst/>
          </a:prstGeom>
        </p:spPr>
        <p:txBody>
          <a:bodyPr vert="horz" lIns="91440" tIns="45720" rIns="91440" bIns="45720" rtlCol="0">
            <a:normAutofit/>
          </a:bodyPr>
          <a:lstStyle/>
          <a:p>
            <a:pPr defTabSz="456926">
              <a:defRPr/>
            </a:pPr>
            <a:r>
              <a:rPr lang="en-US" sz="1200" dirty="0">
                <a:solidFill>
                  <a:srgbClr val="A5A5A5">
                    <a:lumMod val="50000"/>
                  </a:srgbClr>
                </a:solidFill>
              </a:rPr>
              <a:t>Ezekiel 19 is a poetic lamentation about what happened to the southern kingdom of Israel (i.e., Judah) when God punished her for her sins. In this exercise as we read through the poetry, we will prayerfully seek to identify the historical figures the Holy Spirit is pointing to in three sections of the passage. God is the ultimate Poet, and as with all poetry, the figurative language and symbols point to definitive persons, places, events, etc., which correspond to reality. Let’s learn how to rightly identify these.</a:t>
            </a:r>
          </a:p>
          <a:p>
            <a:pPr defTabSz="456926">
              <a:defRPr/>
            </a:pPr>
            <a:endParaRPr lang="en-US" sz="12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Read </a:t>
            </a:r>
            <a:r>
              <a:rPr lang="en-US" sz="1200" dirty="0">
                <a:solidFill>
                  <a:srgbClr val="A5A5A5">
                    <a:lumMod val="50000"/>
                  </a:srgbClr>
                </a:solidFill>
                <a:hlinkClick r:id="rId2"/>
              </a:rPr>
              <a:t>Ezekiel 19:1-4</a:t>
            </a:r>
            <a:r>
              <a:rPr lang="en-US" sz="1200" dirty="0">
                <a:solidFill>
                  <a:srgbClr val="A5A5A5">
                    <a:lumMod val="50000"/>
                  </a:srgbClr>
                </a:solidFill>
              </a:rPr>
              <a:t>. Verse 1 of the passage tells us that this is a lament for the princes of Israel. Accordingly, who is the mother, the lioness among lions in verse 2 and who are her cubs and lions</a:t>
            </a:r>
            <a:r>
              <a:rPr lang="en-US" sz="1200" dirty="0"/>
              <a:t>.</a:t>
            </a:r>
          </a:p>
          <a:p>
            <a:pPr marL="456926" lvl="1" defTabSz="456926">
              <a:defRPr/>
            </a:pPr>
            <a:endParaRPr lang="en-US" sz="1100" dirty="0">
              <a:solidFill>
                <a:srgbClr val="A5A5A5">
                  <a:lumMod val="50000"/>
                </a:srgbClr>
              </a:solidFill>
            </a:endParaRPr>
          </a:p>
          <a:p>
            <a:pPr marL="456926" lvl="1" defTabSz="456926">
              <a:defRPr/>
            </a:pPr>
            <a:endParaRPr lang="en-US" sz="11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Compare </a:t>
            </a:r>
            <a:r>
              <a:rPr lang="en-US" sz="1200" dirty="0">
                <a:solidFill>
                  <a:srgbClr val="A5A5A5">
                    <a:lumMod val="50000"/>
                  </a:srgbClr>
                </a:solidFill>
                <a:hlinkClick r:id="rId3"/>
              </a:rPr>
              <a:t>2 Chronicles 36:2-4</a:t>
            </a:r>
            <a:r>
              <a:rPr lang="en-US" sz="1200" dirty="0">
                <a:solidFill>
                  <a:srgbClr val="A5A5A5">
                    <a:lumMod val="50000"/>
                  </a:srgbClr>
                </a:solidFill>
              </a:rPr>
              <a:t> with </a:t>
            </a:r>
            <a:r>
              <a:rPr lang="en-US" sz="1200" dirty="0">
                <a:solidFill>
                  <a:srgbClr val="A5A5A5">
                    <a:lumMod val="50000"/>
                  </a:srgbClr>
                </a:solidFill>
                <a:hlinkClick r:id="rId2"/>
              </a:rPr>
              <a:t>Ezekiel 19:1-4</a:t>
            </a:r>
            <a:r>
              <a:rPr lang="en-US" sz="1200" dirty="0">
                <a:solidFill>
                  <a:srgbClr val="A5A5A5">
                    <a:lumMod val="50000"/>
                  </a:srgbClr>
                </a:solidFill>
              </a:rPr>
              <a:t>. There are clues given in the poetical record of Ezekiel that coincide with the historical record of 2 Chronicles that enable us to identify this lion. What are those clues and what is the lion’s name?</a:t>
            </a:r>
          </a:p>
          <a:p>
            <a:pPr marL="228462" indent="-228462" defTabSz="456926">
              <a:buFont typeface="+mj-lt"/>
              <a:buAutoNum type="arabicPeriod"/>
              <a:defRPr/>
            </a:pPr>
            <a:endParaRPr lang="en-US" sz="1100" dirty="0">
              <a:solidFill>
                <a:srgbClr val="A5A5A5">
                  <a:lumMod val="50000"/>
                </a:srgbClr>
              </a:solidFill>
            </a:endParaRPr>
          </a:p>
          <a:p>
            <a:pPr marL="228462" indent="-228462" defTabSz="456926">
              <a:buFont typeface="+mj-lt"/>
              <a:buAutoNum type="arabicPeriod"/>
              <a:defRPr/>
            </a:pPr>
            <a:endParaRPr lang="en-US" sz="1100" dirty="0">
              <a:solidFill>
                <a:srgbClr val="A5A5A5">
                  <a:lumMod val="50000"/>
                </a:srgbClr>
              </a:solidFill>
            </a:endParaRPr>
          </a:p>
          <a:p>
            <a:pPr marL="228462" indent="-228462" defTabSz="456926">
              <a:buFont typeface="+mj-lt"/>
              <a:buAutoNum type="arabicPeriod"/>
              <a:defRPr/>
            </a:pPr>
            <a:r>
              <a:rPr lang="en-US" sz="1200" dirty="0"/>
              <a:t>To discover the identity of the second young lion spoken of in </a:t>
            </a:r>
            <a:r>
              <a:rPr lang="en-US" sz="1200" dirty="0">
                <a:hlinkClick r:id="rId4"/>
              </a:rPr>
              <a:t>Ezekiel 19:5-9</a:t>
            </a:r>
            <a:r>
              <a:rPr lang="en-US" sz="1200" dirty="0"/>
              <a:t>, read </a:t>
            </a:r>
            <a:r>
              <a:rPr lang="en-US" sz="1200" dirty="0">
                <a:hlinkClick r:id="rId5"/>
              </a:rPr>
              <a:t>2 Kings 24:6-15</a:t>
            </a:r>
            <a:r>
              <a:rPr lang="en-US" sz="1200" dirty="0"/>
              <a:t>. List the information you were able to match between Ezekiel and the historical record of 2 Kings and give the name of the person referred to in this passage of Ezekiel</a:t>
            </a:r>
            <a:r>
              <a:rPr lang="en-US" sz="1200" dirty="0">
                <a:solidFill>
                  <a:srgbClr val="A5A5A5">
                    <a:lumMod val="50000"/>
                  </a:srgbClr>
                </a:solidFill>
              </a:rPr>
              <a:t>. </a:t>
            </a: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r>
              <a:rPr lang="en-US" sz="1200" dirty="0"/>
              <a:t>The symbolic language in </a:t>
            </a:r>
            <a:r>
              <a:rPr lang="en-US" sz="1200" dirty="0">
                <a:hlinkClick r:id="rId6"/>
              </a:rPr>
              <a:t>Ezekiel 19:10-14</a:t>
            </a:r>
            <a:r>
              <a:rPr lang="en-US" sz="1200" dirty="0"/>
              <a:t> changes from referring to Judah and her kings as a lioness with lions to calling Judah a vineyard and her kings branches. Read </a:t>
            </a:r>
            <a:r>
              <a:rPr lang="en-US" sz="1200" dirty="0">
                <a:hlinkClick r:id="rId7"/>
              </a:rPr>
              <a:t>Jeremiah 39:1-8 </a:t>
            </a:r>
            <a:r>
              <a:rPr lang="en-US" sz="1200" dirty="0"/>
              <a:t> and write about the historical events given concerning the branch that was torn off, withered; and from which fire went out from it. </a:t>
            </a:r>
          </a:p>
          <a:p>
            <a:pPr marL="228531" indent="-228531" defTabSz="914126">
              <a:lnSpc>
                <a:spcPct val="90000"/>
              </a:lnSpc>
              <a:spcBef>
                <a:spcPts val="1000"/>
              </a:spcBef>
              <a:buFont typeface="Arial" panose="020B0604020202020204" pitchFamily="34" charset="0"/>
              <a:buChar char="•"/>
              <a:defRPr/>
            </a:pPr>
            <a:endParaRPr lang="en-US" sz="700" dirty="0"/>
          </a:p>
          <a:p>
            <a:pPr marL="228531" indent="-228531" defTabSz="914126">
              <a:lnSpc>
                <a:spcPct val="90000"/>
              </a:lnSpc>
              <a:spcBef>
                <a:spcPts val="1000"/>
              </a:spcBef>
              <a:buFont typeface="Arial" panose="020B0604020202020204" pitchFamily="34" charset="0"/>
              <a:buChar char="•"/>
              <a:defRPr/>
            </a:pPr>
            <a:endParaRPr lang="en-US" sz="700" dirty="0"/>
          </a:p>
          <a:p>
            <a:pPr marL="228531" indent="-228531" defTabSz="914126">
              <a:lnSpc>
                <a:spcPct val="90000"/>
              </a:lnSpc>
              <a:spcBef>
                <a:spcPts val="1000"/>
              </a:spcBef>
              <a:buFont typeface="Arial" panose="020B0604020202020204" pitchFamily="34" charset="0"/>
              <a:buChar char="•"/>
              <a:defRPr/>
            </a:pPr>
            <a:endParaRPr lang="en-US" sz="700" dirty="0"/>
          </a:p>
        </p:txBody>
      </p:sp>
      <p:sp>
        <p:nvSpPr>
          <p:cNvPr id="3" name="Slide Number Placeholder 2" hidden="1">
            <a:extLst>
              <a:ext uri="{FF2B5EF4-FFF2-40B4-BE49-F238E27FC236}">
                <a16:creationId xmlns:a16="http://schemas.microsoft.com/office/drawing/2014/main" id="{22D3BD17-8344-E4CE-EA65-222678892562}"/>
              </a:ext>
            </a:extLst>
          </p:cNvPr>
          <p:cNvSpPr>
            <a:spLocks noGrp="1"/>
          </p:cNvSpPr>
          <p:nvPr>
            <p:ph type="sldNum" sz="quarter" idx="12"/>
          </p:nvPr>
        </p:nvSpPr>
        <p:spPr/>
        <p:txBody>
          <a:bodyPr/>
          <a:lstStyle/>
          <a:p>
            <a:pPr>
              <a:spcAft>
                <a:spcPts val="600"/>
              </a:spcAft>
            </a:pPr>
            <a:fld id="{EB37DED6-D4C7-42EE-AB49-D2E39E64FDE4}" type="slidenum">
              <a:rPr lang="en-US" smtClean="0"/>
              <a:pPr>
                <a:spcAft>
                  <a:spcPts val="600"/>
                </a:spcAft>
              </a:pPr>
              <a:t>20</a:t>
            </a:fld>
            <a:endParaRPr lang="en-US" dirty="0"/>
          </a:p>
        </p:txBody>
      </p:sp>
      <p:pic>
        <p:nvPicPr>
          <p:cNvPr id="15" name="Content Placeholder 14">
            <a:extLst>
              <a:ext uri="{FF2B5EF4-FFF2-40B4-BE49-F238E27FC236}">
                <a16:creationId xmlns:a16="http://schemas.microsoft.com/office/drawing/2014/main" id="{ABFD5F4A-4273-8B16-AA08-6246D4899FC7}"/>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7681052" y="2362200"/>
            <a:ext cx="3669792" cy="2316480"/>
          </a:xfrm>
          <a:prstGeom prst="rect">
            <a:avLst/>
          </a:prstGeom>
        </p:spPr>
      </p:pic>
      <p:sp>
        <p:nvSpPr>
          <p:cNvPr id="5" name="Slide Number Placeholder 4">
            <a:extLst>
              <a:ext uri="{FF2B5EF4-FFF2-40B4-BE49-F238E27FC236}">
                <a16:creationId xmlns:a16="http://schemas.microsoft.com/office/drawing/2014/main" id="{6C413033-BB1D-1530-B5A1-2C25B28936BF}"/>
              </a:ext>
            </a:extLst>
          </p:cNvPr>
          <p:cNvSpPr txBox="1">
            <a:spLocks/>
          </p:cNvSpPr>
          <p:nvPr/>
        </p:nvSpPr>
        <p:spPr>
          <a:xfrm>
            <a:off x="10895011" y="6356351"/>
            <a:ext cx="455831" cy="365125"/>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z="1200" smtClean="0">
                <a:solidFill>
                  <a:srgbClr val="898989"/>
                </a:solidFill>
              </a:rPr>
              <a:pPr defTabSz="914400">
                <a:spcAft>
                  <a:spcPts val="600"/>
                </a:spcAft>
              </a:pPr>
              <a:t>20</a:t>
            </a:fld>
            <a:endParaRPr lang="en-US" sz="1200" dirty="0">
              <a:solidFill>
                <a:srgbClr val="898989"/>
              </a:solidFill>
            </a:endParaRPr>
          </a:p>
        </p:txBody>
      </p:sp>
    </p:spTree>
    <p:extLst>
      <p:ext uri="{BB962C8B-B14F-4D97-AF65-F5344CB8AC3E}">
        <p14:creationId xmlns:p14="http://schemas.microsoft.com/office/powerpoint/2010/main" val="235904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EE4B8-02A2-1CF8-8300-4614CEF719C5}"/>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0B979A50-0131-824A-E404-05396810FE21}"/>
              </a:ext>
            </a:extLst>
          </p:cNvPr>
          <p:cNvSpPr>
            <a:spLocks noGrp="1"/>
          </p:cNvSpPr>
          <p:nvPr>
            <p:ph type="title"/>
          </p:nvPr>
        </p:nvSpPr>
        <p:spPr>
          <a:xfrm>
            <a:off x="7895434" y="54082"/>
            <a:ext cx="3913977" cy="447939"/>
          </a:xfrm>
        </p:spPr>
        <p:txBody>
          <a:bodyPr>
            <a:normAutofit fontScale="90000"/>
          </a:bodyPr>
          <a:lstStyle/>
          <a:p>
            <a:pPr algn="r"/>
            <a:br>
              <a:rPr lang="en-US" sz="1799" b="1" spc="700" dirty="0"/>
            </a:br>
            <a:r>
              <a:rPr lang="en-US" sz="1800" b="1" dirty="0">
                <a:latin typeface="Calibri" panose="020F0502020204030204" pitchFamily="34" charset="0"/>
                <a:ea typeface="Calibri" panose="020F0502020204030204" pitchFamily="34" charset="0"/>
                <a:cs typeface="Calibri" panose="020F0502020204030204" pitchFamily="34" charset="0"/>
              </a:rPr>
              <a:t>God’s Prophetic Timetable Events</a:t>
            </a:r>
            <a:endParaRPr lang="en-US" sz="1800" b="1" spc="700" dirty="0"/>
          </a:p>
        </p:txBody>
      </p:sp>
      <p:sp>
        <p:nvSpPr>
          <p:cNvPr id="6" name="Slide Number Placeholder 5">
            <a:extLst>
              <a:ext uri="{FF2B5EF4-FFF2-40B4-BE49-F238E27FC236}">
                <a16:creationId xmlns:a16="http://schemas.microsoft.com/office/drawing/2014/main" id="{D7B79DD4-1FC7-9F4A-B06F-6E21EFFC2116}"/>
              </a:ext>
            </a:extLst>
          </p:cNvPr>
          <p:cNvSpPr>
            <a:spLocks noGrp="1"/>
          </p:cNvSpPr>
          <p:nvPr>
            <p:ph type="sldNum" sz="quarter" idx="12"/>
          </p:nvPr>
        </p:nvSpPr>
        <p:spPr>
          <a:xfrm>
            <a:off x="11667414" y="54083"/>
            <a:ext cx="404602" cy="365030"/>
          </a:xfrm>
        </p:spPr>
        <p:txBody>
          <a:bodyPr/>
          <a:lstStyle/>
          <a:p>
            <a:fld id="{C01389E6-C847-4AD0-B56D-D205B2EAB1EE}" type="slidenum">
              <a:rPr lang="en-US" smtClean="0"/>
              <a:t>21</a:t>
            </a:fld>
            <a:endParaRPr lang="en-US" dirty="0"/>
          </a:p>
        </p:txBody>
      </p:sp>
      <p:pic>
        <p:nvPicPr>
          <p:cNvPr id="7" name="Picture 6">
            <a:extLst>
              <a:ext uri="{FF2B5EF4-FFF2-40B4-BE49-F238E27FC236}">
                <a16:creationId xmlns:a16="http://schemas.microsoft.com/office/drawing/2014/main" id="{62EEDB38-9094-88AF-6960-ED5C52B07A7A}"/>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9939244" y="652918"/>
            <a:ext cx="1076325" cy="1238250"/>
          </a:xfrm>
          <a:prstGeom prst="rect">
            <a:avLst/>
          </a:prstGeom>
        </p:spPr>
      </p:pic>
      <p:sp>
        <p:nvSpPr>
          <p:cNvPr id="8" name="Arrow: Right 7">
            <a:extLst>
              <a:ext uri="{FF2B5EF4-FFF2-40B4-BE49-F238E27FC236}">
                <a16:creationId xmlns:a16="http://schemas.microsoft.com/office/drawing/2014/main" id="{D757413A-91AE-00A5-5C31-0B494B922EE2}"/>
              </a:ext>
            </a:extLst>
          </p:cNvPr>
          <p:cNvSpPr/>
          <p:nvPr/>
        </p:nvSpPr>
        <p:spPr>
          <a:xfrm>
            <a:off x="2168517" y="1173345"/>
            <a:ext cx="7658262" cy="5448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pic>
        <p:nvPicPr>
          <p:cNvPr id="9" name="Picture 8">
            <a:extLst>
              <a:ext uri="{FF2B5EF4-FFF2-40B4-BE49-F238E27FC236}">
                <a16:creationId xmlns:a16="http://schemas.microsoft.com/office/drawing/2014/main" id="{563A4E2E-C65A-6E96-1ECB-FCF23146E54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019276" y="740619"/>
            <a:ext cx="1066800" cy="1200150"/>
          </a:xfrm>
          <a:prstGeom prst="rect">
            <a:avLst/>
          </a:prstGeom>
        </p:spPr>
      </p:pic>
      <p:sp>
        <p:nvSpPr>
          <p:cNvPr id="12" name="Title 1">
            <a:extLst>
              <a:ext uri="{FF2B5EF4-FFF2-40B4-BE49-F238E27FC236}">
                <a16:creationId xmlns:a16="http://schemas.microsoft.com/office/drawing/2014/main" id="{7EF926FB-5312-F9FA-B800-8E3845448B1E}"/>
              </a:ext>
            </a:extLst>
          </p:cNvPr>
          <p:cNvSpPr txBox="1">
            <a:spLocks/>
          </p:cNvSpPr>
          <p:nvPr/>
        </p:nvSpPr>
        <p:spPr>
          <a:xfrm>
            <a:off x="836612" y="169218"/>
            <a:ext cx="1447800" cy="544804"/>
          </a:xfrm>
          <a:prstGeom prst="rect">
            <a:avLst/>
          </a:prstGeom>
        </p:spPr>
        <p:txBody>
          <a:bodyPr vert="horz" lIns="91416" tIns="45708" rIns="91416" bIns="4570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1600" b="1" cap="all" dirty="0">
                <a:solidFill>
                  <a:schemeClr val="bg1"/>
                </a:solidFill>
                <a:latin typeface="Calibri" panose="020F0502020204030204" pitchFamily="34" charset="0"/>
                <a:ea typeface="Calibri" panose="020F0502020204030204" pitchFamily="34" charset="0"/>
                <a:cs typeface="Calibri" panose="020F0502020204030204" pitchFamily="34" charset="0"/>
              </a:rPr>
              <a:t>Ezekiel</a:t>
            </a:r>
          </a:p>
        </p:txBody>
      </p:sp>
      <p:pic>
        <p:nvPicPr>
          <p:cNvPr id="3" name="Picture 2">
            <a:extLst>
              <a:ext uri="{FF2B5EF4-FFF2-40B4-BE49-F238E27FC236}">
                <a16:creationId xmlns:a16="http://schemas.microsoft.com/office/drawing/2014/main" id="{E7AB438A-FDC9-77F8-4855-D27ABBB2E9C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04866" y="278051"/>
            <a:ext cx="3136697" cy="6060948"/>
          </a:xfrm>
          <a:prstGeom prst="rect">
            <a:avLst/>
          </a:prstGeom>
        </p:spPr>
      </p:pic>
      <p:sp>
        <p:nvSpPr>
          <p:cNvPr id="2" name="TextBox 1">
            <a:extLst>
              <a:ext uri="{FF2B5EF4-FFF2-40B4-BE49-F238E27FC236}">
                <a16:creationId xmlns:a16="http://schemas.microsoft.com/office/drawing/2014/main" id="{D3165E49-A332-84C0-94B4-F4D38B182C10}"/>
              </a:ext>
            </a:extLst>
          </p:cNvPr>
          <p:cNvSpPr txBox="1"/>
          <p:nvPr/>
        </p:nvSpPr>
        <p:spPr>
          <a:xfrm>
            <a:off x="481747" y="4534760"/>
            <a:ext cx="3514589" cy="1477328"/>
          </a:xfrm>
          <a:prstGeom prst="rect">
            <a:avLst/>
          </a:prstGeom>
          <a:noFill/>
        </p:spPr>
        <p:txBody>
          <a:bodyPr wrap="square" rtlCol="0">
            <a:spAutoFit/>
          </a:bodyPr>
          <a:lstStyle/>
          <a:p>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Ezekiel 39:27-29,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When I have brought them back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from the peoples and gathered them from their enemies' lands, and through them have vindicated my holiness in the sight of many nations. Then they shall know that I am the LORD their God, because I sent them into exile among the nations and then assembled them into their own land. I will leave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none of them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remaining among the nations anymore.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And I will not hide my face anymore from them, when I pour out my Spirit upon the house of Israel</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declares the Lord GOD." </a:t>
            </a:r>
          </a:p>
          <a:p>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Emphasis added</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See also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5"/>
              </a:rPr>
              <a:t>Ezekiel 28:24-26</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6"/>
              </a:rPr>
              <a:t>Acts 2:16-20</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7"/>
              </a:rPr>
              <a:t>Romans 11:25-27</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n-US" sz="900" dirty="0"/>
          </a:p>
        </p:txBody>
      </p:sp>
      <p:sp>
        <p:nvSpPr>
          <p:cNvPr id="4" name="TextBox 3">
            <a:extLst>
              <a:ext uri="{FF2B5EF4-FFF2-40B4-BE49-F238E27FC236}">
                <a16:creationId xmlns:a16="http://schemas.microsoft.com/office/drawing/2014/main" id="{19516896-DD75-F446-AC37-F3851DA2A08C}"/>
              </a:ext>
            </a:extLst>
          </p:cNvPr>
          <p:cNvSpPr txBox="1"/>
          <p:nvPr/>
        </p:nvSpPr>
        <p:spPr>
          <a:xfrm>
            <a:off x="481747" y="2333348"/>
            <a:ext cx="3421420" cy="1892826"/>
          </a:xfrm>
          <a:prstGeom prst="rect">
            <a:avLst/>
          </a:prstGeom>
          <a:noFill/>
        </p:spPr>
        <p:txBody>
          <a:bodyPr wrap="square">
            <a:spAutoFit/>
          </a:bodyPr>
          <a:lstStyle/>
          <a:p>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Ezekiel 11:16-20, "Therefore say, 'Thus says the Lord GOD: Though I removed them far off among the nations,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and though I scattered them among the countries</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yet I have been a sanctuary to them for a while in the countries where they have gone.' Therefore say, 'Thus says the Lord GOD: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I will gather you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from the peoples and assemble you out of the countries where you have been scattered, and I will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give you the land of Israel</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And when they come there,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they will remove from it all its detestable things</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and all its abominations. And I will give them one heart,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and a new spirit I will put within them</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I will remove the heart of stone from their flesh and give them a heart of flesh, that they may walk in my statutes and keep my rules and obey them. And they shall be my people, and I will be their God.“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Emphasis added.</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See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8"/>
              </a:rPr>
              <a:t>Jeremiah 29:10</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and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9"/>
              </a:rPr>
              <a:t>Daniel 9:1-3</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5" name="Left Brace 4">
            <a:extLst>
              <a:ext uri="{FF2B5EF4-FFF2-40B4-BE49-F238E27FC236}">
                <a16:creationId xmlns:a16="http://schemas.microsoft.com/office/drawing/2014/main" id="{10CCF315-691C-B147-0810-3DCD7CB5862B}"/>
              </a:ext>
            </a:extLst>
          </p:cNvPr>
          <p:cNvSpPr/>
          <p:nvPr/>
        </p:nvSpPr>
        <p:spPr>
          <a:xfrm>
            <a:off x="3849766" y="2443383"/>
            <a:ext cx="567487" cy="2890617"/>
          </a:xfrm>
          <a:prstGeom prst="leftBrace">
            <a:avLst>
              <a:gd name="adj1" fmla="val 8333"/>
              <a:gd name="adj2" fmla="val 19879"/>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Left Brace 9">
            <a:extLst>
              <a:ext uri="{FF2B5EF4-FFF2-40B4-BE49-F238E27FC236}">
                <a16:creationId xmlns:a16="http://schemas.microsoft.com/office/drawing/2014/main" id="{9F78A34B-CB54-E36A-B9F0-D3D4501F948F}"/>
              </a:ext>
            </a:extLst>
          </p:cNvPr>
          <p:cNvSpPr/>
          <p:nvPr/>
        </p:nvSpPr>
        <p:spPr>
          <a:xfrm>
            <a:off x="3811711" y="3505200"/>
            <a:ext cx="834901" cy="1938835"/>
          </a:xfrm>
          <a:prstGeom prst="leftBrace">
            <a:avLst>
              <a:gd name="adj1" fmla="val 8333"/>
              <a:gd name="adj2" fmla="val 78350"/>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TextBox 16">
            <a:extLst>
              <a:ext uri="{FF2B5EF4-FFF2-40B4-BE49-F238E27FC236}">
                <a16:creationId xmlns:a16="http://schemas.microsoft.com/office/drawing/2014/main" id="{A844F32F-0596-C96B-60C3-646E630DE403}"/>
              </a:ext>
            </a:extLst>
          </p:cNvPr>
          <p:cNvSpPr txBox="1"/>
          <p:nvPr/>
        </p:nvSpPr>
        <p:spPr>
          <a:xfrm>
            <a:off x="8190561" y="2543158"/>
            <a:ext cx="3693709" cy="3693319"/>
          </a:xfrm>
          <a:prstGeom prst="rect">
            <a:avLst/>
          </a:prstGeom>
          <a:noFill/>
        </p:spPr>
        <p:txBody>
          <a:bodyPr wrap="square">
            <a:spAutoFit/>
          </a:bodyPr>
          <a:lstStyle/>
          <a:p>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Ezekiel 38:14-23, “Therefore, son of man, prophesy, and say to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Gog</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Thus says the Lord GOD: On that day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when my people Israel are dwelling securely</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will you not know it? You will come from your place out of the uttermost parts of the north, you and many peoples with you, all of them riding on horses, a great host, a mighty army. You will come up against my people Israel, like a cloud covering the land.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In the latter days I will bring you against my land</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that the nations may know me, when through you, O Gog, I vindicate my holiness before their eyes. Thus says the Lord GOD: Are you he of whom I spoke in former days by my servants the prophets of Israel, who in those days prophesied for years that I would bring you against them? But on that day, the day that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Gog</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shall come against the land of Israel, declares the Lord GOD, my wrath will be roused in my anger. For in my jealousy and in my blazing wrath I declare, On that day there shall be a great earthquake in the land of Israel. The fish of the sea and the birds of the heavens and the beasts of the field and all creeping things that creep on the ground,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and all the people who are on the face of the earth, shall quake at my presence</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And the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mountains shall be thrown down</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and the cliffs shall fall, and every wall shall tumble to the ground. I will summon a sword against Gog on all my mountains, declares the Lord GOD. Every man’s sword will be against his brother. With pestilence and bloodshed I will enter into judgment with him, and </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I will rain upon him and his hordes and the many peoples who are with him torrential rains and hailstones, fire and sulfur</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So, I will show my greatness and my holiness and make myself known in the eyes of many nations. Then they will know that I am the LORD.” </a:t>
            </a:r>
          </a:p>
          <a:p>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r>
              <a:rPr lang="en-US" sz="900"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Emphasis added.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See also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10"/>
              </a:rPr>
              <a:t>Rev 16:17-21</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11"/>
              </a:rPr>
              <a:t>Rev 20:7-11</a:t>
            </a:r>
            <a:r>
              <a:rPr lang="en-US" sz="9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8" name="Right Brace 17">
            <a:extLst>
              <a:ext uri="{FF2B5EF4-FFF2-40B4-BE49-F238E27FC236}">
                <a16:creationId xmlns:a16="http://schemas.microsoft.com/office/drawing/2014/main" id="{23B13A9C-D1A2-77A3-99B4-A8236CE3771E}"/>
              </a:ext>
            </a:extLst>
          </p:cNvPr>
          <p:cNvSpPr/>
          <p:nvPr/>
        </p:nvSpPr>
        <p:spPr>
          <a:xfrm>
            <a:off x="7364355" y="4840549"/>
            <a:ext cx="791696" cy="874451"/>
          </a:xfrm>
          <a:prstGeom prst="righ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Slide Number Placeholder 4">
            <a:extLst>
              <a:ext uri="{FF2B5EF4-FFF2-40B4-BE49-F238E27FC236}">
                <a16:creationId xmlns:a16="http://schemas.microsoft.com/office/drawing/2014/main" id="{A335C877-642F-4C9D-C7B5-F26D71ABCAEB}"/>
              </a:ext>
            </a:extLst>
          </p:cNvPr>
          <p:cNvSpPr txBox="1">
            <a:spLocks/>
          </p:cNvSpPr>
          <p:nvPr/>
        </p:nvSpPr>
        <p:spPr>
          <a:xfrm>
            <a:off x="10895011" y="6356351"/>
            <a:ext cx="455831" cy="365125"/>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z="1200" smtClean="0">
                <a:solidFill>
                  <a:srgbClr val="898989"/>
                </a:solidFill>
              </a:rPr>
              <a:pPr defTabSz="914400">
                <a:spcAft>
                  <a:spcPts val="600"/>
                </a:spcAft>
              </a:pPr>
              <a:t>21</a:t>
            </a:fld>
            <a:endParaRPr lang="en-US" sz="1200" dirty="0">
              <a:solidFill>
                <a:srgbClr val="898989"/>
              </a:solidFill>
            </a:endParaRPr>
          </a:p>
        </p:txBody>
      </p:sp>
    </p:spTree>
    <p:extLst>
      <p:ext uri="{BB962C8B-B14F-4D97-AF65-F5344CB8AC3E}">
        <p14:creationId xmlns:p14="http://schemas.microsoft.com/office/powerpoint/2010/main" val="278375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4" grpId="0"/>
      <p:bldP spid="5" grpId="0" animBg="1"/>
      <p:bldP spid="10" grpId="0" animBg="1"/>
      <p:bldP spid="17"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4C12-476E-C14E-D63F-CF69CA1BDBE0}"/>
              </a:ext>
            </a:extLst>
          </p:cNvPr>
          <p:cNvSpPr>
            <a:spLocks noGrp="1"/>
          </p:cNvSpPr>
          <p:nvPr>
            <p:ph type="title"/>
          </p:nvPr>
        </p:nvSpPr>
        <p:spPr>
          <a:xfrm>
            <a:off x="944893" y="314483"/>
            <a:ext cx="9982200" cy="449223"/>
          </a:xfrm>
        </p:spPr>
        <p:txBody>
          <a:bodyPr>
            <a:normAutofit fontScale="90000"/>
          </a:bodyPr>
          <a:lstStyle/>
          <a:p>
            <a:pPr algn="ctr"/>
            <a:r>
              <a:rPr lang="en-US" dirty="0">
                <a:solidFill>
                  <a:schemeClr val="accent1">
                    <a:lumMod val="75000"/>
                  </a:schemeClr>
                </a:solidFill>
              </a:rPr>
              <a:t>Summary of Ezekiel</a:t>
            </a:r>
          </a:p>
        </p:txBody>
      </p:sp>
      <p:sp>
        <p:nvSpPr>
          <p:cNvPr id="3" name="Slide Number Placeholder 2">
            <a:extLst>
              <a:ext uri="{FF2B5EF4-FFF2-40B4-BE49-F238E27FC236}">
                <a16:creationId xmlns:a16="http://schemas.microsoft.com/office/drawing/2014/main" id="{7FFCC9F4-E0E1-D411-EE1E-03061324F14F}"/>
              </a:ext>
            </a:extLst>
          </p:cNvPr>
          <p:cNvSpPr>
            <a:spLocks noGrp="1"/>
          </p:cNvSpPr>
          <p:nvPr>
            <p:ph type="sldNum" sz="quarter" idx="12"/>
          </p:nvPr>
        </p:nvSpPr>
        <p:spPr/>
        <p:txBody>
          <a:bodyPr/>
          <a:lstStyle/>
          <a:p>
            <a:fld id="{AAEAE4A8-A6E5-453E-B946-FB774B73F48C}" type="slidenum">
              <a:rPr lang="en-US" smtClean="0"/>
              <a:pPr/>
              <a:t>22</a:t>
            </a:fld>
            <a:endParaRPr lang="en-US" dirty="0"/>
          </a:p>
        </p:txBody>
      </p:sp>
      <p:sp>
        <p:nvSpPr>
          <p:cNvPr id="6" name="TextBox 5">
            <a:extLst>
              <a:ext uri="{FF2B5EF4-FFF2-40B4-BE49-F238E27FC236}">
                <a16:creationId xmlns:a16="http://schemas.microsoft.com/office/drawing/2014/main" id="{3C06CEED-F921-52D8-E50B-DE831CFAE6C5}"/>
              </a:ext>
            </a:extLst>
          </p:cNvPr>
          <p:cNvSpPr txBox="1"/>
          <p:nvPr/>
        </p:nvSpPr>
        <p:spPr>
          <a:xfrm>
            <a:off x="912812" y="775186"/>
            <a:ext cx="10515600" cy="4939814"/>
          </a:xfrm>
          <a:prstGeom prst="rect">
            <a:avLst/>
          </a:prstGeom>
          <a:noFill/>
        </p:spPr>
        <p:txBody>
          <a:bodyPr wrap="square" rtlCol="0">
            <a:spAutoFit/>
          </a:bodyPr>
          <a:lstStyle/>
          <a:p>
            <a:r>
              <a:rPr lang="en-US" sz="1100" b="1" i="0" dirty="0">
                <a:solidFill>
                  <a:srgbClr val="081C2A"/>
                </a:solidFill>
                <a:effectLst/>
                <a:latin typeface="system-ui"/>
              </a:rPr>
              <a:t>Brief Summary: </a:t>
            </a:r>
            <a:r>
              <a:rPr lang="en-US" sz="1100" i="0" dirty="0">
                <a:solidFill>
                  <a:srgbClr val="081C2A"/>
                </a:solidFill>
                <a:effectLst/>
                <a:latin typeface="system-ui"/>
              </a:rPr>
              <a:t>Ezekiel and his wife along with 10,000 captives were among the second group from </a:t>
            </a:r>
            <a:r>
              <a:rPr lang="en-US" sz="1100" dirty="0">
                <a:solidFill>
                  <a:srgbClr val="081C2A"/>
                </a:solidFill>
                <a:latin typeface="system-ui"/>
              </a:rPr>
              <a:t>the southern kingdom of Israel (aka Judah)</a:t>
            </a:r>
            <a:r>
              <a:rPr lang="en-US" sz="1100" i="0" dirty="0">
                <a:solidFill>
                  <a:srgbClr val="081C2A"/>
                </a:solidFill>
                <a:effectLst/>
                <a:latin typeface="system-ui"/>
              </a:rPr>
              <a:t> deported to Babylon. This occurred in c. 597 B.C. when King </a:t>
            </a:r>
            <a:r>
              <a:rPr lang="en-US" sz="1100" dirty="0"/>
              <a:t>Jehoiachin surrendered to Babylon. Ezekiel’s </a:t>
            </a:r>
            <a:r>
              <a:rPr lang="en-US" sz="1100" dirty="0">
                <a:solidFill>
                  <a:srgbClr val="081C2A"/>
                </a:solidFill>
                <a:latin typeface="system-ui"/>
              </a:rPr>
              <a:t>ministry began c. 593 B.C., ~13 years after the first exiles from Judah were deported to Babylon in 605 B.C. (</a:t>
            </a:r>
            <a:r>
              <a:rPr lang="en-US" sz="1100" dirty="0">
                <a:solidFill>
                  <a:srgbClr val="081C2A"/>
                </a:solidFill>
                <a:latin typeface="system-ui"/>
                <a:hlinkClick r:id="rId3"/>
              </a:rPr>
              <a:t>Ezekiel 1:1</a:t>
            </a:r>
            <a:r>
              <a:rPr lang="en-US" sz="1100" dirty="0">
                <a:solidFill>
                  <a:srgbClr val="081C2A"/>
                </a:solidFill>
                <a:latin typeface="system-ui"/>
              </a:rPr>
              <a:t>). </a:t>
            </a:r>
            <a:r>
              <a:rPr lang="en-US" sz="1100" b="0" i="0" dirty="0">
                <a:solidFill>
                  <a:srgbClr val="081C2A"/>
                </a:solidFill>
                <a:effectLst/>
                <a:latin typeface="system-ui"/>
              </a:rPr>
              <a:t>The “glory of the Lord” is central to Ezekiel, appearing in six chapters.</a:t>
            </a:r>
            <a:r>
              <a:rPr lang="en-US" sz="1100" b="0" i="0" baseline="30000" dirty="0">
                <a:solidFill>
                  <a:srgbClr val="081C2A"/>
                </a:solidFill>
                <a:effectLst/>
                <a:latin typeface="system-ui"/>
              </a:rPr>
              <a:t>1</a:t>
            </a:r>
            <a:r>
              <a:rPr lang="en-US" sz="1100" b="0" i="0" dirty="0">
                <a:solidFill>
                  <a:srgbClr val="081C2A"/>
                </a:solidFill>
                <a:effectLst/>
                <a:latin typeface="system-ui"/>
              </a:rPr>
              <a:t> The book includes graphic descriptions of the disobedience of Israel and Judah, despite God’s kindness.</a:t>
            </a:r>
            <a:r>
              <a:rPr lang="en-US" sz="1100" b="0" i="0" baseline="30000" dirty="0">
                <a:solidFill>
                  <a:srgbClr val="081C2A"/>
                </a:solidFill>
                <a:effectLst/>
                <a:latin typeface="system-ui"/>
              </a:rPr>
              <a:t>2</a:t>
            </a:r>
            <a:r>
              <a:rPr lang="en-US" sz="1100" b="0" i="0" dirty="0">
                <a:solidFill>
                  <a:srgbClr val="081C2A"/>
                </a:solidFill>
                <a:effectLst/>
                <a:latin typeface="system-ui"/>
              </a:rPr>
              <a:t> It shows God’s desire for Israel to bear fruit which he can bless; however, selfish indulgence had left Judah ready for judgment, like a torched vine (</a:t>
            </a:r>
            <a:r>
              <a:rPr lang="en-US" sz="1100" b="0" i="0" dirty="0">
                <a:solidFill>
                  <a:srgbClr val="081C2A"/>
                </a:solidFill>
                <a:effectLst/>
                <a:latin typeface="system-ui"/>
                <a:hlinkClick r:id="rId4"/>
              </a:rPr>
              <a:t>Ezekiel 15</a:t>
            </a:r>
            <a:r>
              <a:rPr lang="en-US" sz="1100" b="0" i="0" dirty="0">
                <a:solidFill>
                  <a:srgbClr val="081C2A"/>
                </a:solidFill>
                <a:effectLst/>
                <a:latin typeface="system-ui"/>
              </a:rPr>
              <a:t>). References are plentiful to Israel’s idolatry and its consequences, such as Pelatiah dropping dead (</a:t>
            </a:r>
            <a:r>
              <a:rPr lang="en-US" sz="1100" dirty="0">
                <a:solidFill>
                  <a:srgbClr val="081C2A"/>
                </a:solidFill>
                <a:latin typeface="system-ui"/>
                <a:hlinkClick r:id="rId5"/>
              </a:rPr>
              <a:t>Ezekiel</a:t>
            </a:r>
            <a:r>
              <a:rPr lang="en-US" sz="1100" b="0" i="0" dirty="0">
                <a:solidFill>
                  <a:srgbClr val="081C2A"/>
                </a:solidFill>
                <a:effectLst/>
                <a:latin typeface="system-ui"/>
                <a:hlinkClick r:id="rId5"/>
              </a:rPr>
              <a:t> 11:13</a:t>
            </a:r>
            <a:r>
              <a:rPr lang="en-US" sz="1100" b="0" i="0" dirty="0">
                <a:solidFill>
                  <a:srgbClr val="081C2A"/>
                </a:solidFill>
                <a:effectLst/>
                <a:latin typeface="system-ui"/>
              </a:rPr>
              <a:t>), a symbolic illustration of overall disaster for the people.</a:t>
            </a:r>
          </a:p>
          <a:p>
            <a:endParaRPr lang="en-US" sz="600" b="0" i="0" dirty="0">
              <a:solidFill>
                <a:srgbClr val="081C2A"/>
              </a:solidFill>
              <a:effectLst/>
              <a:latin typeface="system-ui"/>
            </a:endParaRPr>
          </a:p>
          <a:p>
            <a:r>
              <a:rPr lang="en-US" sz="1100" b="0" i="0" dirty="0">
                <a:solidFill>
                  <a:srgbClr val="081C2A"/>
                </a:solidFill>
                <a:effectLst/>
                <a:latin typeface="system-ui"/>
              </a:rPr>
              <a:t>Many picturesque scenes illustrate spiritual principles. Among these are Ezekiel eating a scroll (</a:t>
            </a:r>
            <a:r>
              <a:rPr lang="en-US" sz="1100" dirty="0">
                <a:solidFill>
                  <a:srgbClr val="081C2A"/>
                </a:solidFill>
                <a:latin typeface="system-ui"/>
                <a:hlinkClick r:id="rId6"/>
              </a:rPr>
              <a:t>Ezekiel</a:t>
            </a:r>
            <a:r>
              <a:rPr lang="en-US" sz="1100" b="0" i="0" dirty="0">
                <a:solidFill>
                  <a:srgbClr val="081C2A"/>
                </a:solidFill>
                <a:effectLst/>
                <a:latin typeface="system-ui"/>
                <a:hlinkClick r:id="rId6"/>
              </a:rPr>
              <a:t> 2</a:t>
            </a:r>
            <a:r>
              <a:rPr lang="en-US" sz="1100" b="0" i="0" dirty="0">
                <a:solidFill>
                  <a:srgbClr val="081C2A"/>
                </a:solidFill>
                <a:effectLst/>
                <a:latin typeface="system-ui"/>
              </a:rPr>
              <a:t>); the faces on four angels representing aspects of creation over which God rules (</a:t>
            </a:r>
            <a:r>
              <a:rPr lang="en-US" sz="1100" dirty="0">
                <a:solidFill>
                  <a:srgbClr val="081C2A"/>
                </a:solidFill>
                <a:latin typeface="system-ui"/>
                <a:hlinkClick r:id="rId7"/>
              </a:rPr>
              <a:t>Ezekiel</a:t>
            </a:r>
            <a:r>
              <a:rPr lang="en-US" sz="1100" b="0" i="0" dirty="0">
                <a:solidFill>
                  <a:srgbClr val="081C2A"/>
                </a:solidFill>
                <a:effectLst/>
                <a:latin typeface="system-ui"/>
                <a:hlinkClick r:id="rId7"/>
              </a:rPr>
              <a:t> 1:10</a:t>
            </a:r>
            <a:r>
              <a:rPr lang="en-US" sz="1100" b="0" i="0" dirty="0">
                <a:solidFill>
                  <a:srgbClr val="081C2A"/>
                </a:solidFill>
                <a:effectLst/>
                <a:latin typeface="system-ui"/>
              </a:rPr>
              <a:t>); a “barbershop” scene (</a:t>
            </a:r>
            <a:r>
              <a:rPr lang="en-US" sz="1100" dirty="0">
                <a:solidFill>
                  <a:srgbClr val="081C2A"/>
                </a:solidFill>
                <a:latin typeface="system-ui"/>
                <a:hlinkClick r:id="rId8"/>
              </a:rPr>
              <a:t>Ezekiel</a:t>
            </a:r>
            <a:r>
              <a:rPr lang="en-US" sz="1100" b="0" i="0" dirty="0">
                <a:solidFill>
                  <a:srgbClr val="081C2A"/>
                </a:solidFill>
                <a:effectLst/>
                <a:latin typeface="system-ui"/>
                <a:hlinkClick r:id="rId8"/>
              </a:rPr>
              <a:t> 5:1–4</a:t>
            </a:r>
            <a:r>
              <a:rPr lang="en-US" sz="1100" b="0" i="0" dirty="0">
                <a:solidFill>
                  <a:srgbClr val="081C2A"/>
                </a:solidFill>
                <a:effectLst/>
                <a:latin typeface="system-ui"/>
              </a:rPr>
              <a:t>); graffiti on temple walls reminding readers of what God really wants in his dwelling place, namely holiness and not ugliness (</a:t>
            </a:r>
            <a:r>
              <a:rPr lang="en-US" sz="1100" dirty="0">
                <a:solidFill>
                  <a:srgbClr val="081C2A"/>
                </a:solidFill>
                <a:latin typeface="system-ui"/>
                <a:hlinkClick r:id="rId9"/>
              </a:rPr>
              <a:t>Ezekiel</a:t>
            </a:r>
            <a:r>
              <a:rPr lang="en-US" sz="1100" b="0" i="0" dirty="0">
                <a:solidFill>
                  <a:srgbClr val="081C2A"/>
                </a:solidFill>
                <a:effectLst/>
                <a:latin typeface="system-ui"/>
                <a:hlinkClick r:id="rId9"/>
              </a:rPr>
              <a:t> 8:7-10</a:t>
            </a:r>
            <a:r>
              <a:rPr lang="en-US" sz="1100" b="0" i="0" dirty="0">
                <a:solidFill>
                  <a:srgbClr val="081C2A"/>
                </a:solidFill>
                <a:effectLst/>
                <a:latin typeface="system-ui"/>
              </a:rPr>
              <a:t>); and sprinkled hot coals depicting judgment (</a:t>
            </a:r>
            <a:r>
              <a:rPr lang="en-US" sz="1100" dirty="0">
                <a:solidFill>
                  <a:srgbClr val="081C2A"/>
                </a:solidFill>
                <a:latin typeface="system-ui"/>
                <a:hlinkClick r:id="rId10"/>
              </a:rPr>
              <a:t>Ezekiel</a:t>
            </a:r>
            <a:r>
              <a:rPr lang="en-US" sz="1100" b="0" i="0" dirty="0">
                <a:solidFill>
                  <a:srgbClr val="081C2A"/>
                </a:solidFill>
                <a:effectLst/>
                <a:latin typeface="system-ui"/>
                <a:hlinkClick r:id="rId10"/>
              </a:rPr>
              <a:t> 10:2</a:t>
            </a:r>
            <a:r>
              <a:rPr lang="en-US" sz="1100" b="0" i="0" dirty="0">
                <a:solidFill>
                  <a:srgbClr val="081C2A"/>
                </a:solidFill>
                <a:effectLst/>
                <a:latin typeface="system-ui"/>
              </a:rPr>
              <a:t>, </a:t>
            </a:r>
            <a:r>
              <a:rPr lang="en-US" sz="1100" b="0" i="0" dirty="0">
                <a:solidFill>
                  <a:srgbClr val="081C2A"/>
                </a:solidFill>
                <a:effectLst/>
                <a:latin typeface="system-ui"/>
                <a:hlinkClick r:id="rId11"/>
              </a:rPr>
              <a:t>10:7</a:t>
            </a:r>
            <a:r>
              <a:rPr lang="en-US" sz="1100" b="0" i="0" dirty="0">
                <a:solidFill>
                  <a:srgbClr val="081C2A"/>
                </a:solidFill>
                <a:effectLst/>
                <a:latin typeface="system-ui"/>
              </a:rPr>
              <a:t>).</a:t>
            </a:r>
          </a:p>
          <a:p>
            <a:endParaRPr lang="en-US" sz="600" b="0" i="0" dirty="0">
              <a:solidFill>
                <a:srgbClr val="081C2A"/>
              </a:solidFill>
              <a:effectLst/>
              <a:latin typeface="system-ui"/>
            </a:endParaRPr>
          </a:p>
          <a:p>
            <a:r>
              <a:rPr lang="en-US" sz="1100" b="0" i="0" dirty="0">
                <a:solidFill>
                  <a:srgbClr val="081C2A"/>
                </a:solidFill>
                <a:effectLst/>
                <a:latin typeface="system-ui"/>
              </a:rPr>
              <a:t>Chief among the theological themes are God’s holiness and sovereignty. These are conveyed by frequent contrast of his bright glory against the despicable backdrop of Judah’s sins.</a:t>
            </a:r>
            <a:r>
              <a:rPr lang="en-US" sz="1100" b="0" i="0" baseline="30000" dirty="0">
                <a:solidFill>
                  <a:srgbClr val="081C2A"/>
                </a:solidFill>
                <a:effectLst/>
                <a:latin typeface="system-ui"/>
              </a:rPr>
              <a:t>3</a:t>
            </a:r>
            <a:r>
              <a:rPr lang="en-US" sz="1100" b="0" i="0" dirty="0">
                <a:solidFill>
                  <a:srgbClr val="081C2A"/>
                </a:solidFill>
                <a:effectLst/>
                <a:latin typeface="system-ui"/>
              </a:rPr>
              <a:t> Closely related is God’s purpose of glorious triumph so that all may “know that I am the Lord.” This divine monogram, God’s signature authenticating his acts, is mentioned more than 60 times, usually with a judgment,</a:t>
            </a:r>
            <a:r>
              <a:rPr lang="en-US" sz="1100" b="0" i="0" baseline="30000" dirty="0">
                <a:solidFill>
                  <a:srgbClr val="081C2A"/>
                </a:solidFill>
                <a:effectLst/>
                <a:latin typeface="system-ui"/>
              </a:rPr>
              <a:t>4</a:t>
            </a:r>
            <a:r>
              <a:rPr lang="en-US" sz="1100" baseline="30000" dirty="0">
                <a:solidFill>
                  <a:srgbClr val="081C2A"/>
                </a:solidFill>
                <a:latin typeface="system-ui"/>
              </a:rPr>
              <a:t> </a:t>
            </a:r>
            <a:r>
              <a:rPr lang="en-US" sz="1100" b="0" i="0" dirty="0">
                <a:solidFill>
                  <a:srgbClr val="081C2A"/>
                </a:solidFill>
                <a:effectLst/>
                <a:latin typeface="system-ui"/>
              </a:rPr>
              <a:t>but occasionally after the promised restoration.</a:t>
            </a:r>
            <a:r>
              <a:rPr lang="en-US" sz="1100" b="0" i="0" baseline="30000" dirty="0">
                <a:solidFill>
                  <a:srgbClr val="081C2A"/>
                </a:solidFill>
                <a:effectLst/>
                <a:latin typeface="system-ui"/>
              </a:rPr>
              <a:t>5  </a:t>
            </a:r>
            <a:r>
              <a:rPr lang="en-US" sz="1100" dirty="0">
                <a:solidFill>
                  <a:srgbClr val="081C2A"/>
                </a:solidFill>
                <a:latin typeface="system-ui"/>
              </a:rPr>
              <a:t>God is righteous and truthful, and thankfully, He will not allow men or angels to live forever believing lies about his character and rule. </a:t>
            </a:r>
            <a:endParaRPr lang="en-US" sz="1100" b="0" i="0" dirty="0">
              <a:solidFill>
                <a:srgbClr val="081C2A"/>
              </a:solidFill>
              <a:effectLst/>
              <a:latin typeface="system-ui"/>
            </a:endParaRPr>
          </a:p>
          <a:p>
            <a:endParaRPr lang="en-US" sz="600" b="0" i="0" dirty="0">
              <a:solidFill>
                <a:srgbClr val="081C2A"/>
              </a:solidFill>
              <a:effectLst/>
              <a:latin typeface="system-ui"/>
            </a:endParaRPr>
          </a:p>
          <a:p>
            <a:r>
              <a:rPr lang="en-US" sz="1100" b="0" i="0" dirty="0">
                <a:solidFill>
                  <a:srgbClr val="081C2A"/>
                </a:solidFill>
                <a:effectLst/>
                <a:latin typeface="system-ui"/>
              </a:rPr>
              <a:t>Other subjects involve God’s angels carrying out his program behind the scenes,</a:t>
            </a:r>
            <a:r>
              <a:rPr lang="en-US" sz="1100" i="0" baseline="30000" dirty="0">
                <a:solidFill>
                  <a:srgbClr val="081C2A"/>
                </a:solidFill>
                <a:effectLst/>
                <a:latin typeface="system-ui"/>
              </a:rPr>
              <a:t>6</a:t>
            </a:r>
            <a:r>
              <a:rPr lang="en-US" sz="1100" b="0" i="0" dirty="0">
                <a:solidFill>
                  <a:srgbClr val="081C2A"/>
                </a:solidFill>
                <a:effectLst/>
                <a:latin typeface="system-ui"/>
              </a:rPr>
              <a:t> God’s holding each individual accountable for pursuing righteousness,</a:t>
            </a:r>
            <a:r>
              <a:rPr lang="en-US" sz="1100" b="0" i="0" baseline="30000" dirty="0">
                <a:solidFill>
                  <a:srgbClr val="081C2A"/>
                </a:solidFill>
                <a:effectLst/>
                <a:latin typeface="system-ui"/>
              </a:rPr>
              <a:t>7 </a:t>
            </a:r>
            <a:r>
              <a:rPr lang="en-US" sz="1100" b="0" i="0" dirty="0">
                <a:solidFill>
                  <a:srgbClr val="081C2A"/>
                </a:solidFill>
                <a:effectLst/>
                <a:latin typeface="system-ui"/>
              </a:rPr>
              <a:t>and the sinfulness in Israel and other nations.</a:t>
            </a:r>
            <a:r>
              <a:rPr lang="en-US" sz="1100" b="0" i="0" baseline="30000" dirty="0">
                <a:solidFill>
                  <a:srgbClr val="081C2A"/>
                </a:solidFill>
                <a:effectLst/>
                <a:latin typeface="system-ui"/>
              </a:rPr>
              <a:t>8</a:t>
            </a:r>
            <a:r>
              <a:rPr lang="en-US" sz="1100" b="0" i="0" dirty="0">
                <a:solidFill>
                  <a:srgbClr val="081C2A"/>
                </a:solidFill>
                <a:effectLst/>
                <a:latin typeface="system-ui"/>
              </a:rPr>
              <a:t> Ezekiel addresses the necessity of God’s wrath to deal with sin,</a:t>
            </a:r>
            <a:r>
              <a:rPr lang="en-US" sz="1100" b="0" i="0" baseline="30000" dirty="0">
                <a:solidFill>
                  <a:srgbClr val="081C2A"/>
                </a:solidFill>
                <a:effectLst/>
                <a:latin typeface="system-ui"/>
              </a:rPr>
              <a:t> 9</a:t>
            </a:r>
            <a:r>
              <a:rPr lang="en-US" sz="1100" b="0" i="0" dirty="0">
                <a:solidFill>
                  <a:srgbClr val="081C2A"/>
                </a:solidFill>
                <a:effectLst/>
                <a:latin typeface="system-ui"/>
              </a:rPr>
              <a:t> God’s frustration over man’s devices to escape from besieged Jerusalem,</a:t>
            </a:r>
            <a:r>
              <a:rPr lang="en-US" sz="1100" b="0" i="0" baseline="30000" dirty="0">
                <a:solidFill>
                  <a:srgbClr val="081C2A"/>
                </a:solidFill>
                <a:effectLst/>
                <a:latin typeface="system-ui"/>
              </a:rPr>
              <a:t>10 </a:t>
            </a:r>
            <a:r>
              <a:rPr lang="en-US" sz="1100" b="0" i="0" dirty="0">
                <a:solidFill>
                  <a:srgbClr val="081C2A"/>
                </a:solidFill>
                <a:effectLst/>
                <a:latin typeface="system-ui"/>
              </a:rPr>
              <a:t>God’s grace pledged in the Abrahamic Covenant to restore Abraham’s people to the land of the covenant</a:t>
            </a:r>
            <a:r>
              <a:rPr lang="en-US" sz="1100" dirty="0">
                <a:solidFill>
                  <a:srgbClr val="081C2A"/>
                </a:solidFill>
                <a:latin typeface="system-ui"/>
              </a:rPr>
              <a:t>, </a:t>
            </a:r>
            <a:r>
              <a:rPr lang="en-US" sz="1100" b="0" i="0" dirty="0">
                <a:solidFill>
                  <a:srgbClr val="081C2A"/>
                </a:solidFill>
                <a:effectLst/>
                <a:latin typeface="system-ui"/>
              </a:rPr>
              <a:t>and</a:t>
            </a:r>
            <a:r>
              <a:rPr lang="en-US" sz="1100" dirty="0">
                <a:solidFill>
                  <a:srgbClr val="081C2A"/>
                </a:solidFill>
                <a:latin typeface="system-ui"/>
              </a:rPr>
              <a:t> also</a:t>
            </a:r>
            <a:r>
              <a:rPr lang="en-US" sz="1100" b="0" i="0" dirty="0">
                <a:solidFill>
                  <a:srgbClr val="081C2A"/>
                </a:solidFill>
                <a:effectLst/>
                <a:latin typeface="system-ui"/>
              </a:rPr>
              <a:t> through Abraham, to bless all nations with the knowledge of God.</a:t>
            </a:r>
            <a:r>
              <a:rPr lang="en-US" sz="1100" baseline="30000" dirty="0">
                <a:solidFill>
                  <a:srgbClr val="081C2A"/>
                </a:solidFill>
                <a:latin typeface="system-ui"/>
              </a:rPr>
              <a:t>11 ,</a:t>
            </a:r>
            <a:r>
              <a:rPr lang="en-US" sz="1100" b="0" i="0" baseline="30000" dirty="0">
                <a:solidFill>
                  <a:srgbClr val="081C2A"/>
                </a:solidFill>
                <a:effectLst/>
                <a:latin typeface="system-ui"/>
              </a:rPr>
              <a:t>12</a:t>
            </a:r>
            <a:r>
              <a:rPr lang="en-US" sz="1100" b="0" i="0" dirty="0">
                <a:solidFill>
                  <a:srgbClr val="081C2A"/>
                </a:solidFill>
                <a:effectLst/>
                <a:latin typeface="system-ui"/>
              </a:rPr>
              <a:t> God has promised to preserve a remnant of Israelites through whom he will fulfill his restoration promises and keep his inviolate word.</a:t>
            </a:r>
            <a:br>
              <a:rPr lang="en-US" sz="1100" dirty="0"/>
            </a:br>
            <a:br>
              <a:rPr lang="en-US" sz="1100" dirty="0"/>
            </a:br>
            <a:r>
              <a:rPr lang="en-US" sz="1100" b="1" i="0" dirty="0">
                <a:solidFill>
                  <a:srgbClr val="081C2A"/>
                </a:solidFill>
                <a:effectLst/>
                <a:latin typeface="system-ui"/>
              </a:rPr>
              <a:t>Foreshadowings: </a:t>
            </a:r>
            <a:r>
              <a:rPr lang="en-US" sz="1100" b="0" i="0" dirty="0">
                <a:effectLst/>
                <a:latin typeface="system-ui"/>
                <a:hlinkClick r:id="rId12"/>
              </a:rPr>
              <a:t>Ezekiel 34</a:t>
            </a:r>
            <a:r>
              <a:rPr lang="en-US" sz="1100" b="0" i="0" dirty="0">
                <a:solidFill>
                  <a:srgbClr val="081C2A"/>
                </a:solidFill>
                <a:effectLst/>
                <a:latin typeface="system-ui"/>
              </a:rPr>
              <a:t> is the chapter wherein God denounces the leaders of Israel as false shepherds for their poor care of His people. Instead of caring for the sheep of Israel, they cared for themselves. They ate well, were well-clothed, and well-cared for by the very people they had been placed over (</a:t>
            </a:r>
            <a:r>
              <a:rPr lang="en-US" sz="1100" b="0" i="0" dirty="0">
                <a:effectLst/>
                <a:latin typeface="system-ui"/>
                <a:hlinkClick r:id="rId13"/>
              </a:rPr>
              <a:t>Ezekiel 34:1-3</a:t>
            </a:r>
            <a:r>
              <a:rPr lang="en-US" sz="1100" b="0" i="0" dirty="0">
                <a:solidFill>
                  <a:srgbClr val="081C2A"/>
                </a:solidFill>
                <a:effectLst/>
                <a:latin typeface="system-ui"/>
              </a:rPr>
              <a:t>). By contrast, Jesus is the Good Shepherd who lays down His life for the sheep and who protects them from the wolves who would destroy the flock (</a:t>
            </a:r>
            <a:r>
              <a:rPr lang="en-US" sz="1100" b="0" i="0" dirty="0">
                <a:effectLst/>
                <a:latin typeface="system-ui"/>
                <a:hlinkClick r:id="rId14"/>
              </a:rPr>
              <a:t>John 10:11-12</a:t>
            </a:r>
            <a:r>
              <a:rPr lang="en-US" sz="1100" b="0" i="0" dirty="0">
                <a:solidFill>
                  <a:srgbClr val="081C2A"/>
                </a:solidFill>
                <a:effectLst/>
                <a:latin typeface="system-ui"/>
              </a:rPr>
              <a:t>). Verse 4 of chapter 34 describes people whom the shepherds failed to minister to as weak, sick, injured, and lost. Jesus is the Great Physician who heals our spiritual wounds (</a:t>
            </a:r>
            <a:r>
              <a:rPr lang="en-US" sz="1100" b="0" i="0" dirty="0">
                <a:effectLst/>
                <a:latin typeface="system-ui"/>
                <a:hlinkClick r:id="rId15"/>
              </a:rPr>
              <a:t>Isaiah 53:5</a:t>
            </a:r>
            <a:r>
              <a:rPr lang="en-US" sz="1100" b="0" i="0" dirty="0">
                <a:solidFill>
                  <a:srgbClr val="081C2A"/>
                </a:solidFill>
                <a:effectLst/>
                <a:latin typeface="system-ui"/>
              </a:rPr>
              <a:t>) by His death on the cross. He is the one who seeks and saves that which is lost (</a:t>
            </a:r>
            <a:r>
              <a:rPr lang="en-US" sz="1100" b="0" i="0" dirty="0">
                <a:effectLst/>
                <a:latin typeface="system-ui"/>
                <a:hlinkClick r:id="rId16"/>
              </a:rPr>
              <a:t>Luke 19:10</a:t>
            </a:r>
            <a:r>
              <a:rPr lang="en-US" sz="1100" b="0" i="0" dirty="0">
                <a:solidFill>
                  <a:srgbClr val="081C2A"/>
                </a:solidFill>
                <a:effectLst/>
                <a:latin typeface="system-ui"/>
              </a:rPr>
              <a:t>). </a:t>
            </a:r>
            <a:r>
              <a:rPr lang="en-US" sz="1100" dirty="0">
                <a:solidFill>
                  <a:srgbClr val="081C2A"/>
                </a:solidFill>
                <a:latin typeface="system-ui"/>
              </a:rPr>
              <a:t>Ezekiel also points to many events that will occur during the great tribulation, the day when all Israel will be saved, and the Millennial kingdom.</a:t>
            </a:r>
            <a:r>
              <a:rPr lang="en-US" sz="1100" b="0" i="0" baseline="30000" dirty="0">
                <a:solidFill>
                  <a:srgbClr val="081C2A"/>
                </a:solidFill>
                <a:effectLst/>
                <a:latin typeface="system-ui"/>
              </a:rPr>
              <a:t>13</a:t>
            </a:r>
            <a:r>
              <a:rPr lang="en-US" sz="1100" dirty="0">
                <a:solidFill>
                  <a:srgbClr val="081C2A"/>
                </a:solidFill>
                <a:latin typeface="system-ui"/>
              </a:rPr>
              <a:t> Finally, Ezekiel gives precise measurements of a holy district in Jerusalem and another temple where the glory of God will fill it.</a:t>
            </a:r>
            <a:r>
              <a:rPr lang="en-US" sz="1100" b="0" i="0" baseline="30000" dirty="0">
                <a:solidFill>
                  <a:srgbClr val="081C2A"/>
                </a:solidFill>
                <a:effectLst/>
                <a:latin typeface="system-ui"/>
              </a:rPr>
              <a:t> 14</a:t>
            </a:r>
            <a:r>
              <a:rPr lang="en-US" sz="1100" dirty="0">
                <a:solidFill>
                  <a:srgbClr val="081C2A"/>
                </a:solidFill>
                <a:latin typeface="system-ui"/>
              </a:rPr>
              <a:t> This could not be the heavenly temple since Ezekiel was taken to Israel to see it (</a:t>
            </a:r>
            <a:r>
              <a:rPr lang="en-US" sz="1100" dirty="0">
                <a:solidFill>
                  <a:srgbClr val="081C2A"/>
                </a:solidFill>
                <a:latin typeface="system-ui"/>
                <a:hlinkClick r:id="rId17"/>
              </a:rPr>
              <a:t>Ezekiel 40:1-3</a:t>
            </a:r>
            <a:r>
              <a:rPr lang="en-US" sz="1100" dirty="0">
                <a:solidFill>
                  <a:srgbClr val="081C2A"/>
                </a:solidFill>
                <a:latin typeface="system-ui"/>
              </a:rPr>
              <a:t>). It could not be Zerubbabel’s temple since the glory of God was not present then.</a:t>
            </a:r>
            <a:r>
              <a:rPr lang="en-US" sz="1100" baseline="30000" dirty="0">
                <a:solidFill>
                  <a:srgbClr val="081C2A"/>
                </a:solidFill>
                <a:latin typeface="system-ui"/>
              </a:rPr>
              <a:t>15</a:t>
            </a:r>
            <a:r>
              <a:rPr lang="en-US" sz="1100" dirty="0">
                <a:solidFill>
                  <a:srgbClr val="081C2A"/>
                </a:solidFill>
                <a:latin typeface="system-ui"/>
              </a:rPr>
              <a:t> It could not be the eternal temple since the Lord and the Lamb are its temple.</a:t>
            </a:r>
            <a:r>
              <a:rPr lang="en-US" sz="1100" b="0" i="0" baseline="30000" dirty="0">
                <a:solidFill>
                  <a:srgbClr val="081C2A"/>
                </a:solidFill>
                <a:effectLst/>
                <a:latin typeface="system-ui"/>
              </a:rPr>
              <a:t>16</a:t>
            </a:r>
            <a:r>
              <a:rPr lang="en-US" sz="1100" dirty="0">
                <a:solidFill>
                  <a:srgbClr val="081C2A"/>
                </a:solidFill>
                <a:latin typeface="system-ui"/>
              </a:rPr>
              <a:t> Therefore, it must be the earthly temple built before the great tribulation with all of the exquisite details that are yet to be outlined; an earthly temple that will serve a function during the millennial kingdom (</a:t>
            </a:r>
            <a:r>
              <a:rPr lang="en-US" sz="1100" dirty="0">
                <a:solidFill>
                  <a:srgbClr val="081C2A"/>
                </a:solidFill>
                <a:latin typeface="system-ui"/>
                <a:hlinkClick r:id="rId18"/>
              </a:rPr>
              <a:t>Revelation 11:1-2</a:t>
            </a:r>
            <a:r>
              <a:rPr lang="en-US" sz="1100" dirty="0">
                <a:solidFill>
                  <a:srgbClr val="081C2A"/>
                </a:solidFill>
                <a:latin typeface="system-ui"/>
              </a:rPr>
              <a:t>).</a:t>
            </a:r>
            <a:endParaRPr lang="en-US" sz="1100" dirty="0">
              <a:highlight>
                <a:srgbClr val="FFFF00"/>
              </a:highlight>
            </a:endParaRPr>
          </a:p>
        </p:txBody>
      </p:sp>
      <p:sp>
        <p:nvSpPr>
          <p:cNvPr id="4" name="TextBox 3">
            <a:extLst>
              <a:ext uri="{FF2B5EF4-FFF2-40B4-BE49-F238E27FC236}">
                <a16:creationId xmlns:a16="http://schemas.microsoft.com/office/drawing/2014/main" id="{7EE5305B-752C-CB1D-D266-5B5CAA5E2DBA}"/>
              </a:ext>
            </a:extLst>
          </p:cNvPr>
          <p:cNvSpPr txBox="1"/>
          <p:nvPr/>
        </p:nvSpPr>
        <p:spPr>
          <a:xfrm>
            <a:off x="912812" y="5638800"/>
            <a:ext cx="3276600" cy="1015663"/>
          </a:xfrm>
          <a:prstGeom prst="rect">
            <a:avLst/>
          </a:prstGeom>
          <a:noFill/>
        </p:spPr>
        <p:txBody>
          <a:bodyPr wrap="square" rtlCol="0">
            <a:spAutoFit/>
          </a:bodyPr>
          <a:lstStyle/>
          <a:p>
            <a:r>
              <a:rPr lang="en-US" sz="1000" dirty="0"/>
              <a:t>Notes: </a:t>
            </a:r>
          </a:p>
          <a:p>
            <a:r>
              <a:rPr lang="en-US" sz="1050" baseline="30000" dirty="0"/>
              <a:t>1</a:t>
            </a:r>
            <a:r>
              <a:rPr lang="en-US" sz="1000" b="1" dirty="0"/>
              <a:t> </a:t>
            </a:r>
            <a:r>
              <a:rPr lang="en-US" sz="1000" b="0" i="0" dirty="0">
                <a:effectLst/>
                <a:latin typeface="system-ui"/>
              </a:rPr>
              <a:t>Ezekiel </a:t>
            </a:r>
            <a:r>
              <a:rPr lang="en-US" sz="1000" b="0" i="0" dirty="0">
                <a:solidFill>
                  <a:srgbClr val="081C2A"/>
                </a:solidFill>
                <a:effectLst/>
                <a:latin typeface="system-ui"/>
              </a:rPr>
              <a:t>1:28; 3:12, 3:23; 10:4, 10:18; 11:23; 43:4–5; 44:4</a:t>
            </a:r>
            <a:endParaRPr lang="en-US" sz="1000" dirty="0"/>
          </a:p>
          <a:p>
            <a:r>
              <a:rPr lang="en-US" sz="1050" baseline="30000" dirty="0"/>
              <a:t>2</a:t>
            </a:r>
            <a:r>
              <a:rPr lang="en-US" sz="1000" dirty="0"/>
              <a:t> </a:t>
            </a:r>
            <a:r>
              <a:rPr lang="en-US" sz="1000" b="0" i="0" dirty="0">
                <a:effectLst/>
                <a:latin typeface="system-ui"/>
              </a:rPr>
              <a:t>Ezekiel </a:t>
            </a:r>
            <a:r>
              <a:rPr lang="en-US" sz="1000" dirty="0">
                <a:solidFill>
                  <a:srgbClr val="081C2A"/>
                </a:solidFill>
                <a:latin typeface="system-ui"/>
              </a:rPr>
              <a:t>chapters 23; cf. chapter 16</a:t>
            </a:r>
            <a:endParaRPr lang="en-US" sz="1000" b="0" i="0" dirty="0">
              <a:effectLst/>
              <a:latin typeface="system-ui"/>
            </a:endParaRPr>
          </a:p>
          <a:p>
            <a:r>
              <a:rPr lang="en-US" sz="1050" baseline="30000" dirty="0"/>
              <a:t>3</a:t>
            </a:r>
            <a:r>
              <a:rPr lang="en-US" sz="1000" dirty="0"/>
              <a:t> </a:t>
            </a:r>
            <a:r>
              <a:rPr lang="en-US" sz="1000" b="0" i="0" dirty="0">
                <a:solidFill>
                  <a:srgbClr val="081C2A"/>
                </a:solidFill>
                <a:effectLst/>
                <a:latin typeface="system-ui"/>
              </a:rPr>
              <a:t>Ezekiel 1:26–28; often in chapters. 8–11; and 43:1–7</a:t>
            </a:r>
            <a:endParaRPr lang="en-US" sz="1000" dirty="0"/>
          </a:p>
          <a:p>
            <a:r>
              <a:rPr lang="en-US" sz="1050" baseline="30000" dirty="0"/>
              <a:t>4</a:t>
            </a:r>
            <a:r>
              <a:rPr lang="en-US" sz="1000" dirty="0"/>
              <a:t> </a:t>
            </a:r>
            <a:r>
              <a:rPr lang="en-US" sz="1000" b="0" i="0" dirty="0">
                <a:effectLst/>
                <a:latin typeface="system-ui"/>
              </a:rPr>
              <a:t>Ezekiel </a:t>
            </a:r>
            <a:r>
              <a:rPr lang="en-US" sz="1000" b="0" i="0" dirty="0">
                <a:solidFill>
                  <a:srgbClr val="081C2A"/>
                </a:solidFill>
                <a:effectLst/>
                <a:latin typeface="system-ui"/>
              </a:rPr>
              <a:t>6:7; 7:4</a:t>
            </a:r>
            <a:endParaRPr lang="en-US" sz="1000" dirty="0"/>
          </a:p>
          <a:p>
            <a:endParaRPr lang="en-US" sz="1000" dirty="0"/>
          </a:p>
        </p:txBody>
      </p:sp>
      <p:sp>
        <p:nvSpPr>
          <p:cNvPr id="5" name="TextBox 4">
            <a:extLst>
              <a:ext uri="{FF2B5EF4-FFF2-40B4-BE49-F238E27FC236}">
                <a16:creationId xmlns:a16="http://schemas.microsoft.com/office/drawing/2014/main" id="{FECFF13D-2D8B-7E03-419F-D66F3E67D823}"/>
              </a:ext>
            </a:extLst>
          </p:cNvPr>
          <p:cNvSpPr txBox="1"/>
          <p:nvPr/>
        </p:nvSpPr>
        <p:spPr>
          <a:xfrm>
            <a:off x="4418012" y="5638026"/>
            <a:ext cx="2133600" cy="861774"/>
          </a:xfrm>
          <a:prstGeom prst="rect">
            <a:avLst/>
          </a:prstGeom>
          <a:noFill/>
        </p:spPr>
        <p:txBody>
          <a:bodyPr wrap="square" rtlCol="0">
            <a:spAutoFit/>
          </a:bodyPr>
          <a:lstStyle/>
          <a:p>
            <a:endParaRPr lang="en-US" sz="1000" dirty="0"/>
          </a:p>
          <a:p>
            <a:r>
              <a:rPr lang="en-US" sz="1050" baseline="30000" dirty="0"/>
              <a:t>5</a:t>
            </a:r>
            <a:r>
              <a:rPr lang="en-US" sz="1000" b="1" dirty="0"/>
              <a:t> </a:t>
            </a:r>
            <a:r>
              <a:rPr lang="en-US" sz="1000" b="0" i="0" dirty="0">
                <a:solidFill>
                  <a:srgbClr val="081C2A"/>
                </a:solidFill>
                <a:effectLst/>
                <a:latin typeface="system-ui"/>
              </a:rPr>
              <a:t>Ezekiel 34:27; 36:11, 38; 39:28</a:t>
            </a:r>
            <a:endParaRPr lang="en-US" sz="1000" dirty="0"/>
          </a:p>
          <a:p>
            <a:r>
              <a:rPr lang="en-US" sz="1050" baseline="30000" dirty="0"/>
              <a:t>6</a:t>
            </a:r>
            <a:r>
              <a:rPr lang="en-US" sz="1000" dirty="0"/>
              <a:t> </a:t>
            </a:r>
            <a:r>
              <a:rPr lang="en-US" sz="1000" b="0" i="0" dirty="0">
                <a:effectLst/>
                <a:latin typeface="system-ui"/>
              </a:rPr>
              <a:t>Ezekiel </a:t>
            </a:r>
            <a:r>
              <a:rPr lang="en-US" sz="1000" b="0" i="0" dirty="0">
                <a:solidFill>
                  <a:srgbClr val="081C2A"/>
                </a:solidFill>
                <a:effectLst/>
                <a:latin typeface="system-ui"/>
              </a:rPr>
              <a:t>1:5–25; 10:1–22</a:t>
            </a:r>
            <a:endParaRPr lang="en-US" sz="1000" b="0" i="0" dirty="0">
              <a:effectLst/>
              <a:latin typeface="system-ui"/>
            </a:endParaRPr>
          </a:p>
          <a:p>
            <a:r>
              <a:rPr lang="en-US" sz="1050" baseline="30000" dirty="0"/>
              <a:t>7</a:t>
            </a:r>
            <a:r>
              <a:rPr lang="en-US" sz="1000" dirty="0"/>
              <a:t> </a:t>
            </a:r>
            <a:r>
              <a:rPr lang="en-US" sz="1000" b="0" i="0" dirty="0">
                <a:effectLst/>
                <a:latin typeface="system-ui"/>
              </a:rPr>
              <a:t>Ezekiel </a:t>
            </a:r>
            <a:r>
              <a:rPr lang="en-US" sz="1000" b="0" i="0" dirty="0">
                <a:solidFill>
                  <a:srgbClr val="081C2A"/>
                </a:solidFill>
                <a:effectLst/>
                <a:latin typeface="system-ui"/>
              </a:rPr>
              <a:t>18:3–32</a:t>
            </a:r>
            <a:endParaRPr lang="en-US" sz="1000" dirty="0"/>
          </a:p>
          <a:p>
            <a:r>
              <a:rPr lang="en-US" sz="1050" baseline="30000" dirty="0"/>
              <a:t>8</a:t>
            </a:r>
            <a:r>
              <a:rPr lang="en-US" sz="1000" dirty="0"/>
              <a:t> </a:t>
            </a:r>
            <a:r>
              <a:rPr lang="en-US" sz="1000" b="0" i="0" dirty="0">
                <a:effectLst/>
                <a:latin typeface="system-ui"/>
              </a:rPr>
              <a:t>Ezekiel </a:t>
            </a:r>
            <a:r>
              <a:rPr lang="en-US" sz="1000" b="0" i="0" dirty="0">
                <a:solidFill>
                  <a:srgbClr val="081C2A"/>
                </a:solidFill>
                <a:effectLst/>
                <a:latin typeface="system-ui"/>
              </a:rPr>
              <a:t>2:3–7; 8:9–10, 25:1-32:32</a:t>
            </a:r>
            <a:endParaRPr lang="en-US" sz="1000" dirty="0"/>
          </a:p>
        </p:txBody>
      </p:sp>
      <p:sp>
        <p:nvSpPr>
          <p:cNvPr id="8" name="TextBox 7">
            <a:extLst>
              <a:ext uri="{FF2B5EF4-FFF2-40B4-BE49-F238E27FC236}">
                <a16:creationId xmlns:a16="http://schemas.microsoft.com/office/drawing/2014/main" id="{59558069-4E68-CAD3-B81C-BD0C8067D094}"/>
              </a:ext>
            </a:extLst>
          </p:cNvPr>
          <p:cNvSpPr txBox="1"/>
          <p:nvPr/>
        </p:nvSpPr>
        <p:spPr>
          <a:xfrm>
            <a:off x="6932612" y="5638026"/>
            <a:ext cx="2057400" cy="861774"/>
          </a:xfrm>
          <a:prstGeom prst="rect">
            <a:avLst/>
          </a:prstGeom>
          <a:noFill/>
        </p:spPr>
        <p:txBody>
          <a:bodyPr wrap="square" rtlCol="0">
            <a:spAutoFit/>
          </a:bodyPr>
          <a:lstStyle/>
          <a:p>
            <a:endParaRPr lang="en-US" sz="1000" dirty="0"/>
          </a:p>
          <a:p>
            <a:r>
              <a:rPr lang="en-US" sz="1050" baseline="30000" dirty="0"/>
              <a:t>9</a:t>
            </a:r>
            <a:r>
              <a:rPr lang="en-US" sz="1000" b="1" dirty="0"/>
              <a:t> </a:t>
            </a:r>
            <a:r>
              <a:rPr lang="en-US" sz="1000" b="0" i="0" dirty="0">
                <a:solidFill>
                  <a:srgbClr val="081C2A"/>
                </a:solidFill>
                <a:effectLst/>
                <a:latin typeface="system-ui"/>
              </a:rPr>
              <a:t>Ezekiel 7:1–8; 15:8</a:t>
            </a:r>
            <a:endParaRPr lang="en-US" sz="1000" dirty="0"/>
          </a:p>
          <a:p>
            <a:r>
              <a:rPr lang="en-US" sz="1050" baseline="30000" dirty="0"/>
              <a:t>10</a:t>
            </a:r>
            <a:r>
              <a:rPr lang="en-US" sz="1000" dirty="0"/>
              <a:t> </a:t>
            </a:r>
            <a:r>
              <a:rPr lang="en-US" sz="1000" b="0" i="0" dirty="0">
                <a:effectLst/>
                <a:latin typeface="system-ui"/>
              </a:rPr>
              <a:t>Ezekiel </a:t>
            </a:r>
            <a:r>
              <a:rPr lang="en-US" sz="1000" b="0" i="0" dirty="0">
                <a:solidFill>
                  <a:srgbClr val="081C2A"/>
                </a:solidFill>
                <a:effectLst/>
                <a:latin typeface="system-ui"/>
              </a:rPr>
              <a:t>12:1–13; cf. Jer. 39:4–7</a:t>
            </a:r>
            <a:endParaRPr lang="en-US" sz="1000" b="0" i="0" dirty="0">
              <a:effectLst/>
              <a:latin typeface="system-ui"/>
            </a:endParaRPr>
          </a:p>
          <a:p>
            <a:r>
              <a:rPr lang="en-US" sz="1050" baseline="30000" dirty="0"/>
              <a:t>11</a:t>
            </a:r>
            <a:r>
              <a:rPr lang="en-US" sz="1000" dirty="0"/>
              <a:t> </a:t>
            </a:r>
            <a:r>
              <a:rPr lang="en-US" sz="1000" b="0" i="0" dirty="0">
                <a:solidFill>
                  <a:srgbClr val="081C2A"/>
                </a:solidFill>
                <a:effectLst/>
                <a:latin typeface="system-ui"/>
              </a:rPr>
              <a:t>Genesis 12:1–3</a:t>
            </a:r>
            <a:endParaRPr lang="en-US" sz="1000" dirty="0"/>
          </a:p>
          <a:p>
            <a:r>
              <a:rPr lang="en-US" sz="1050" baseline="30000" dirty="0"/>
              <a:t>12</a:t>
            </a:r>
            <a:r>
              <a:rPr lang="en-US" sz="1000" dirty="0"/>
              <a:t> </a:t>
            </a:r>
            <a:r>
              <a:rPr lang="en-US" sz="1000" b="0" i="0" dirty="0">
                <a:effectLst/>
                <a:latin typeface="system-ui"/>
              </a:rPr>
              <a:t>Ezekiel</a:t>
            </a:r>
            <a:r>
              <a:rPr lang="en-US" sz="1000" b="0" i="0" dirty="0">
                <a:solidFill>
                  <a:srgbClr val="081C2A"/>
                </a:solidFill>
                <a:effectLst/>
                <a:latin typeface="system-ui"/>
              </a:rPr>
              <a:t> 34; 36–48; cf. Gen. 12:1-7</a:t>
            </a:r>
            <a:endParaRPr lang="en-US" sz="1000" dirty="0"/>
          </a:p>
        </p:txBody>
      </p:sp>
      <p:sp>
        <p:nvSpPr>
          <p:cNvPr id="7" name="TextBox 6">
            <a:extLst>
              <a:ext uri="{FF2B5EF4-FFF2-40B4-BE49-F238E27FC236}">
                <a16:creationId xmlns:a16="http://schemas.microsoft.com/office/drawing/2014/main" id="{5FFBF047-DE64-B493-41CE-4C41701F20B1}"/>
              </a:ext>
            </a:extLst>
          </p:cNvPr>
          <p:cNvSpPr txBox="1"/>
          <p:nvPr/>
        </p:nvSpPr>
        <p:spPr>
          <a:xfrm>
            <a:off x="8990012" y="5638026"/>
            <a:ext cx="2666999" cy="861774"/>
          </a:xfrm>
          <a:prstGeom prst="rect">
            <a:avLst/>
          </a:prstGeom>
          <a:noFill/>
        </p:spPr>
        <p:txBody>
          <a:bodyPr wrap="square" rtlCol="0">
            <a:spAutoFit/>
          </a:bodyPr>
          <a:lstStyle/>
          <a:p>
            <a:endParaRPr lang="en-US" sz="1000" dirty="0"/>
          </a:p>
          <a:p>
            <a:r>
              <a:rPr lang="en-US" sz="1050" baseline="30000" dirty="0"/>
              <a:t>13</a:t>
            </a:r>
            <a:r>
              <a:rPr lang="en-US" sz="1000" b="1" dirty="0"/>
              <a:t> </a:t>
            </a:r>
            <a:r>
              <a:rPr lang="en-US" sz="1000" dirty="0">
                <a:solidFill>
                  <a:srgbClr val="081C2A"/>
                </a:solidFill>
                <a:latin typeface="system-ui"/>
              </a:rPr>
              <a:t>Ezekiel 38:14-23, 11:16-20, Romans 11:25-27</a:t>
            </a:r>
            <a:endParaRPr lang="en-US" sz="1000" dirty="0"/>
          </a:p>
          <a:p>
            <a:r>
              <a:rPr lang="en-US" sz="1050" baseline="30000" dirty="0"/>
              <a:t>14</a:t>
            </a:r>
            <a:r>
              <a:rPr lang="en-US" sz="1000" dirty="0"/>
              <a:t> </a:t>
            </a:r>
            <a:r>
              <a:rPr lang="en-US" sz="1000" b="0" i="0" dirty="0">
                <a:effectLst/>
                <a:latin typeface="system-ui"/>
              </a:rPr>
              <a:t>Ezekiel </a:t>
            </a:r>
            <a:r>
              <a:rPr lang="en-US" sz="1000" dirty="0">
                <a:solidFill>
                  <a:srgbClr val="081C2A"/>
                </a:solidFill>
                <a:latin typeface="system-ui"/>
              </a:rPr>
              <a:t>40-47</a:t>
            </a:r>
          </a:p>
          <a:p>
            <a:r>
              <a:rPr lang="en-US" sz="1050" baseline="30000" dirty="0"/>
              <a:t>15</a:t>
            </a:r>
            <a:r>
              <a:rPr lang="en-US" sz="1000" dirty="0"/>
              <a:t> </a:t>
            </a:r>
            <a:r>
              <a:rPr lang="en-US" sz="1000" dirty="0">
                <a:solidFill>
                  <a:srgbClr val="081C2A"/>
                </a:solidFill>
                <a:latin typeface="system-ui"/>
              </a:rPr>
              <a:t>cf. Revelation 21:22</a:t>
            </a:r>
            <a:endParaRPr lang="en-US" sz="1000" b="0" i="0" dirty="0">
              <a:effectLst/>
              <a:latin typeface="system-ui"/>
            </a:endParaRPr>
          </a:p>
          <a:p>
            <a:r>
              <a:rPr lang="en-US" sz="1050" baseline="30000" dirty="0"/>
              <a:t>16</a:t>
            </a:r>
            <a:r>
              <a:rPr lang="en-US" sz="1000" dirty="0"/>
              <a:t> </a:t>
            </a:r>
            <a:r>
              <a:rPr lang="en-US" sz="1000" dirty="0">
                <a:solidFill>
                  <a:srgbClr val="081C2A"/>
                </a:solidFill>
                <a:latin typeface="system-ui"/>
              </a:rPr>
              <a:t>cf. Revelation 21:22</a:t>
            </a:r>
            <a:endParaRPr lang="en-US" sz="1000" dirty="0"/>
          </a:p>
        </p:txBody>
      </p:sp>
    </p:spTree>
    <p:extLst>
      <p:ext uri="{BB962C8B-B14F-4D97-AF65-F5344CB8AC3E}">
        <p14:creationId xmlns:p14="http://schemas.microsoft.com/office/powerpoint/2010/main" val="396697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9AECC-F924-96C2-A02F-1CB34FD69925}"/>
              </a:ext>
            </a:extLst>
          </p:cNvPr>
          <p:cNvSpPr>
            <a:spLocks noGrp="1"/>
          </p:cNvSpPr>
          <p:nvPr>
            <p:ph type="title"/>
          </p:nvPr>
        </p:nvSpPr>
        <p:spPr>
          <a:xfrm>
            <a:off x="912812" y="592180"/>
            <a:ext cx="10694973" cy="821844"/>
          </a:xfrm>
        </p:spPr>
        <p:txBody>
          <a:bodyPr>
            <a:normAutofit/>
          </a:bodyPr>
          <a:lstStyle/>
          <a:p>
            <a:r>
              <a:rPr lang="en-US" dirty="0"/>
              <a:t>Ezekiel: Practical Application</a:t>
            </a:r>
          </a:p>
        </p:txBody>
      </p:sp>
      <p:sp>
        <p:nvSpPr>
          <p:cNvPr id="3" name="Content Placeholder 2">
            <a:extLst>
              <a:ext uri="{FF2B5EF4-FFF2-40B4-BE49-F238E27FC236}">
                <a16:creationId xmlns:a16="http://schemas.microsoft.com/office/drawing/2014/main" id="{3B21E91A-1300-987B-D89E-A313F12ADCB7}"/>
              </a:ext>
            </a:extLst>
          </p:cNvPr>
          <p:cNvSpPr>
            <a:spLocks noGrp="1"/>
          </p:cNvSpPr>
          <p:nvPr>
            <p:ph idx="1"/>
          </p:nvPr>
        </p:nvSpPr>
        <p:spPr>
          <a:xfrm>
            <a:off x="1065212" y="1524000"/>
            <a:ext cx="9448800" cy="4380044"/>
          </a:xfrm>
        </p:spPr>
        <p:txBody>
          <a:bodyPr>
            <a:noAutofit/>
          </a:bodyPr>
          <a:lstStyle/>
          <a:p>
            <a:pPr marL="0" indent="0">
              <a:buNone/>
            </a:pPr>
            <a:r>
              <a:rPr lang="en-US" sz="1400" b="1"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Practical Application: </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The Book of Ezekiel calls us to join in a fresh and living encounter with the God of Abraham, Moses, and the prophets. </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Ezekiel challenges us to experience a life changing vision of God’s power, knowledge, eternal presence and holiness; to let God direct us in comprehending the depth of and commitment to evil that lodges in each human heart, and to recognize that God holds His servants responsible for warning wicked men of their peril. Those of us who have experienced new life through Jesus Christ are called to be overcomers and watchmen for others in the discernment, wisdom, and power provided to us by the Holy Spirit.</a:t>
            </a:r>
            <a:endPar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endParaRPr>
          </a:p>
          <a:p>
            <a:pPr marL="0" indent="0">
              <a:buNone/>
            </a:pP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In addition, Ezekiel teaches us more about how God, at times, uses natural disasters and war to punish the sins of nations (cf. </a:t>
            </a:r>
            <a:r>
              <a:rPr lang="en-US" sz="1400" dirty="0">
                <a:hlinkClick r:id="rId2"/>
              </a:rPr>
              <a:t>Ezekiel 7:1-16</a:t>
            </a:r>
            <a:r>
              <a:rPr lang="en-US" sz="1400" dirty="0"/>
              <a:t>, </a:t>
            </a:r>
            <a:r>
              <a:rPr lang="en-US" sz="1400" dirty="0">
                <a:hlinkClick r:id="rId3"/>
              </a:rPr>
              <a:t>Ezekiel 26:1-15</a:t>
            </a:r>
            <a:r>
              <a:rPr lang="en-US" sz="1400" dirty="0"/>
              <a:t>)</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 and to bring many to repentance and to the truth that He is the Lord and there is no other (</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hlinkClick r:id="rId4"/>
              </a:rPr>
              <a:t>Isaiah 45:6</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 When we </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hear of these things taking place in near or far away places, we can pray that many will heed the warnings God has given in his word to repent (</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hlinkClick r:id="rId5"/>
              </a:rPr>
              <a:t>Luke 13:1-7</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 </a:t>
            </a:r>
          </a:p>
          <a:p>
            <a:pPr marL="0" indent="0">
              <a:buNone/>
            </a:pP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It is normal to hate war and desire peace, but we can better understand how God utilizes war for redemptive purposes. Combining what we learned about this in Ezekiel along with </a:t>
            </a:r>
            <a:r>
              <a:rPr lang="en-US" sz="1400" dirty="0">
                <a:hlinkClick r:id="rId6"/>
              </a:rPr>
              <a:t>Judges 3:1-2</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 we see that God also uses times of war to instruct new generations in warfare. </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Lastly, </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hlinkClick r:id="rId7"/>
              </a:rPr>
              <a:t>2 Chronicles 12:5-8</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 tells us that when a countr</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y’s citizens</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 take their God-given freedom and prosperity for granted without reverence and thankfulness to Him; God may allow such a nation to see what it is truly like to serve under the harsh rule of sinful man rather than the freedom found under </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His rule</a:t>
            </a:r>
            <a:r>
              <a:rPr lang="en-US" sz="1400" dirty="0">
                <a:solidFill>
                  <a:srgbClr val="081C2A"/>
                </a:solidFill>
                <a:effectLst/>
                <a:latin typeface="Aptos" panose="020B0004020202020204" pitchFamily="34" charset="0"/>
                <a:ea typeface="Times New Roman" panose="02020603050405020304" pitchFamily="18" charset="0"/>
                <a:cs typeface="Aptos" panose="020B0004020202020204" pitchFamily="34" charset="0"/>
              </a:rPr>
              <a:t>. </a:t>
            </a:r>
          </a:p>
          <a:p>
            <a:pPr marL="0" indent="0">
              <a:buNone/>
            </a:pP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As you prayerfully consider these lessons from Ezekiel, ask the Holy Spirit what application he is calling you to in this season of your life. Have you been neglectful in thanking God for his good benefits; have you been showing your love for Him by obeying his commands (cf. </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hlinkClick r:id="rId8"/>
              </a:rPr>
              <a:t>John 14:15</a:t>
            </a:r>
            <a:r>
              <a:rPr lang="en-US" sz="1400" dirty="0">
                <a:solidFill>
                  <a:srgbClr val="081C2A"/>
                </a:solidFill>
                <a:latin typeface="Aptos" panose="020B0004020202020204" pitchFamily="34" charset="0"/>
                <a:ea typeface="Times New Roman" panose="02020603050405020304" pitchFamily="18" charset="0"/>
                <a:cs typeface="Aptos" panose="020B0004020202020204" pitchFamily="34" charset="0"/>
              </a:rPr>
              <a:t>)? Have you failed to give him reverence for his sovereign providence or to heed his command to be a warning watchman in your circle of influence? Whatever the Spirit is impressing upon you, confess it and ask for his help to obediently follow Christ. </a:t>
            </a:r>
          </a:p>
        </p:txBody>
      </p:sp>
      <p:sp>
        <p:nvSpPr>
          <p:cNvPr id="4" name="Slide Number Placeholder 3">
            <a:extLst>
              <a:ext uri="{FF2B5EF4-FFF2-40B4-BE49-F238E27FC236}">
                <a16:creationId xmlns:a16="http://schemas.microsoft.com/office/drawing/2014/main" id="{04988A3B-B7E9-866C-2F63-FE05DD68E331}"/>
              </a:ext>
            </a:extLst>
          </p:cNvPr>
          <p:cNvSpPr>
            <a:spLocks noGrp="1"/>
          </p:cNvSpPr>
          <p:nvPr>
            <p:ph type="sldNum" sz="quarter" idx="12"/>
          </p:nvPr>
        </p:nvSpPr>
        <p:spPr/>
        <p:txBody>
          <a:bodyPr/>
          <a:lstStyle/>
          <a:p>
            <a:fld id="{AAEAE4A8-A6E5-453E-B946-FB774B73F48C}" type="slidenum">
              <a:rPr lang="en-US" smtClean="0"/>
              <a:pPr/>
              <a:t>23</a:t>
            </a:fld>
            <a:endParaRPr lang="en-US" dirty="0"/>
          </a:p>
        </p:txBody>
      </p:sp>
    </p:spTree>
    <p:extLst>
      <p:ext uri="{BB962C8B-B14F-4D97-AF65-F5344CB8AC3E}">
        <p14:creationId xmlns:p14="http://schemas.microsoft.com/office/powerpoint/2010/main" val="1748039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EC24E-E175-65A5-6A77-C73241DCD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ED987-D8F0-F503-4FBD-44D8A92FC862}"/>
              </a:ext>
            </a:extLst>
          </p:cNvPr>
          <p:cNvSpPr>
            <a:spLocks noGrp="1"/>
          </p:cNvSpPr>
          <p:nvPr>
            <p:ph type="title"/>
          </p:nvPr>
        </p:nvSpPr>
        <p:spPr>
          <a:xfrm>
            <a:off x="837982" y="365127"/>
            <a:ext cx="10512862" cy="701673"/>
          </a:xfrm>
        </p:spPr>
        <p:txBody>
          <a:bodyPr anchor="b">
            <a:normAutofit/>
          </a:bodyPr>
          <a:lstStyle/>
          <a:p>
            <a:r>
              <a:rPr lang="en-US" sz="4400" dirty="0"/>
              <a:t>Closing Prayer: Ezekiel</a:t>
            </a:r>
            <a:endParaRPr lang="en-US" dirty="0"/>
          </a:p>
        </p:txBody>
      </p:sp>
      <p:sp>
        <p:nvSpPr>
          <p:cNvPr id="19" name="Text Placeholder 18">
            <a:extLst>
              <a:ext uri="{FF2B5EF4-FFF2-40B4-BE49-F238E27FC236}">
                <a16:creationId xmlns:a16="http://schemas.microsoft.com/office/drawing/2014/main" id="{2B5531B9-2470-E849-A1A3-A796120E6B06}"/>
              </a:ext>
            </a:extLst>
          </p:cNvPr>
          <p:cNvSpPr>
            <a:spLocks noGrp="1"/>
          </p:cNvSpPr>
          <p:nvPr>
            <p:ph sz="half" idx="1"/>
          </p:nvPr>
        </p:nvSpPr>
        <p:spPr>
          <a:xfrm>
            <a:off x="914181" y="1447800"/>
            <a:ext cx="5180251" cy="3517962"/>
          </a:xfrm>
        </p:spPr>
        <p:txBody>
          <a:bodyPr>
            <a:normAutofit/>
          </a:bodyPr>
          <a:lstStyle/>
          <a:p>
            <a:pPr marL="0" indent="0">
              <a:buNone/>
            </a:pPr>
            <a:r>
              <a:rPr lang="en-US" sz="1600" dirty="0"/>
              <a:t>Ezekiel 14:22-23, “But behold, some survivors will be left in it, sons and daughters who will be brought out; behold, when they come out to you, and you see their ways and their deeds, you will be consoled for the disaster that I have brought upon Jerusalem, for all that I have brought upon it. They will console you, when you see their ways and their deeds, and you shall know that I have not done without cause all that I have done in it, declares the Lord GOD."</a:t>
            </a:r>
          </a:p>
        </p:txBody>
      </p:sp>
      <p:pic>
        <p:nvPicPr>
          <p:cNvPr id="45" name="Picture Placeholder 44" descr="Children helping man in garden">
            <a:extLst>
              <a:ext uri="{FF2B5EF4-FFF2-40B4-BE49-F238E27FC236}">
                <a16:creationId xmlns:a16="http://schemas.microsoft.com/office/drawing/2014/main" id="{0BD436C6-B9C7-CC1E-457C-8074D4738AAE}"/>
              </a:ext>
            </a:extLst>
          </p:cNvPr>
          <p:cNvPicPr>
            <a:picLocks noGrp="1" noChangeAspect="1"/>
          </p:cNvPicPr>
          <p:nvPr>
            <p:ph sz="half" idx="2"/>
          </p:nvPr>
        </p:nvPicPr>
        <p:blipFill>
          <a:blip r:embed="rId2" cstate="print">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rcRect/>
          <a:stretch/>
        </p:blipFill>
        <p:spPr>
          <a:xfrm>
            <a:off x="6246812" y="1447800"/>
            <a:ext cx="5180012" cy="3456111"/>
          </a:xfrm>
          <a:noFill/>
        </p:spPr>
      </p:pic>
      <p:sp>
        <p:nvSpPr>
          <p:cNvPr id="50" name="Slide Number Placeholder 4">
            <a:extLst>
              <a:ext uri="{FF2B5EF4-FFF2-40B4-BE49-F238E27FC236}">
                <a16:creationId xmlns:a16="http://schemas.microsoft.com/office/drawing/2014/main" id="{2F362BBE-707F-1473-FAF7-9D107EACAE72}"/>
              </a:ext>
            </a:extLst>
          </p:cNvPr>
          <p:cNvSpPr>
            <a:spLocks noGrp="1"/>
          </p:cNvSpPr>
          <p:nvPr>
            <p:ph type="sldNum" sz="quarter" idx="12"/>
          </p:nvPr>
        </p:nvSpPr>
        <p:spPr/>
        <p:txBody>
          <a:bodyPr/>
          <a:lstStyle/>
          <a:p>
            <a:pPr>
              <a:spcAft>
                <a:spcPts val="600"/>
              </a:spcAft>
            </a:pPr>
            <a:fld id="{B9713C8C-8E70-45D5-AE59-23E60168254E}" type="slidenum">
              <a:rPr lang="en-US" smtClean="0"/>
              <a:pPr>
                <a:spcAft>
                  <a:spcPts val="600"/>
                </a:spcAft>
              </a:pPr>
              <a:t>24</a:t>
            </a:fld>
            <a:endParaRPr lang="en-US" dirty="0"/>
          </a:p>
        </p:txBody>
      </p:sp>
    </p:spTree>
    <p:extLst>
      <p:ext uri="{BB962C8B-B14F-4D97-AF65-F5344CB8AC3E}">
        <p14:creationId xmlns:p14="http://schemas.microsoft.com/office/powerpoint/2010/main" val="1190082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A85B-2AC6-4E29-B074-AB92F8FA9BB1}"/>
              </a:ext>
            </a:extLst>
          </p:cNvPr>
          <p:cNvSpPr>
            <a:spLocks noGrp="1"/>
          </p:cNvSpPr>
          <p:nvPr>
            <p:ph type="title"/>
          </p:nvPr>
        </p:nvSpPr>
        <p:spPr/>
        <p:txBody>
          <a:bodyPr>
            <a:normAutofit fontScale="90000"/>
          </a:bodyPr>
          <a:lstStyle/>
          <a:p>
            <a:r>
              <a:rPr lang="en-US" dirty="0">
                <a:solidFill>
                  <a:schemeClr val="accent4"/>
                </a:solidFill>
              </a:rPr>
              <a:t>Acknowledgements</a:t>
            </a:r>
            <a:endParaRPr lang="en-US" dirty="0"/>
          </a:p>
        </p:txBody>
      </p:sp>
      <p:pic>
        <p:nvPicPr>
          <p:cNvPr id="11" name="Picture Placeholder 10" descr="team work hand gesture">
            <a:extLst>
              <a:ext uri="{FF2B5EF4-FFF2-40B4-BE49-F238E27FC236}">
                <a16:creationId xmlns:a16="http://schemas.microsoft.com/office/drawing/2014/main" id="{41749033-B92E-4E63-82DE-801849DA2B1E}"/>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a:ext>
            </a:extLst>
          </a:blip>
          <a:srcRect/>
          <a:stretch/>
        </p:blipFill>
        <p:spPr/>
      </p:pic>
      <p:sp>
        <p:nvSpPr>
          <p:cNvPr id="3" name="Content Placeholder 2">
            <a:extLst>
              <a:ext uri="{FF2B5EF4-FFF2-40B4-BE49-F238E27FC236}">
                <a16:creationId xmlns:a16="http://schemas.microsoft.com/office/drawing/2014/main" id="{E32AB0EB-0819-41F4-99E9-C02FA0DAF66D}"/>
              </a:ext>
            </a:extLst>
          </p:cNvPr>
          <p:cNvSpPr>
            <a:spLocks noGrp="1"/>
          </p:cNvSpPr>
          <p:nvPr>
            <p:ph idx="1"/>
          </p:nvPr>
        </p:nvSpPr>
        <p:spPr>
          <a:xfrm>
            <a:off x="5078614" y="1467267"/>
            <a:ext cx="6269517" cy="4495135"/>
          </a:xfrm>
        </p:spPr>
        <p:txBody>
          <a:bodyPr>
            <a:normAutofit/>
          </a:bodyPr>
          <a:lstStyle/>
          <a:p>
            <a:pPr marL="342694" indent="-342694">
              <a:buFont typeface="+mj-lt"/>
              <a:buAutoNum type="arabicPeriod"/>
            </a:pPr>
            <a:r>
              <a:rPr lang="en-US" sz="1600" b="1" dirty="0"/>
              <a:t>Background, Setting, Outlines, some Study Question answers, interpretative challenges, and some Summaries:</a:t>
            </a:r>
            <a:r>
              <a:rPr lang="en-US" sz="1600" dirty="0"/>
              <a:t> </a:t>
            </a:r>
            <a:r>
              <a:rPr lang="en-US" sz="1600" dirty="0">
                <a:solidFill>
                  <a:schemeClr val="accent4">
                    <a:lumMod val="75000"/>
                  </a:schemeClr>
                </a:solidFill>
              </a:rPr>
              <a:t>Adapted from John MacArthur Study Bible at </a:t>
            </a:r>
            <a:r>
              <a:rPr lang="en-US" sz="1600" dirty="0">
                <a:solidFill>
                  <a:schemeClr val="accent3">
                    <a:lumMod val="75000"/>
                  </a:schemeClr>
                </a:solidFill>
                <a:hlinkClick r:id="rId4"/>
              </a:rPr>
              <a:t>GTY.org</a:t>
            </a:r>
            <a:r>
              <a:rPr lang="en-US" sz="1600" dirty="0">
                <a:solidFill>
                  <a:schemeClr val="accent3">
                    <a:lumMod val="75000"/>
                  </a:schemeClr>
                </a:solidFill>
              </a:rPr>
              <a:t>.</a:t>
            </a:r>
          </a:p>
          <a:p>
            <a:pPr marL="342694" indent="-342694">
              <a:buFont typeface="+mj-lt"/>
              <a:buAutoNum type="arabicPeriod"/>
            </a:pPr>
            <a:r>
              <a:rPr lang="en-US" sz="1600" b="1" dirty="0"/>
              <a:t>Key verses, Practical Application, some Study Question answers, and some Summaries: </a:t>
            </a:r>
            <a:r>
              <a:rPr lang="en-US" sz="1600" dirty="0">
                <a:solidFill>
                  <a:schemeClr val="accent4">
                    <a:lumMod val="75000"/>
                  </a:schemeClr>
                </a:solidFill>
              </a:rPr>
              <a:t>Adapted from </a:t>
            </a:r>
            <a:r>
              <a:rPr lang="en-US" sz="1600" dirty="0">
                <a:solidFill>
                  <a:schemeClr val="accent3">
                    <a:lumMod val="75000"/>
                  </a:schemeClr>
                </a:solidFill>
                <a:hlinkClick r:id="rId5"/>
              </a:rPr>
              <a:t>GotQuestions.org</a:t>
            </a:r>
            <a:r>
              <a:rPr lang="en-US" sz="1600" dirty="0">
                <a:solidFill>
                  <a:schemeClr val="accent3">
                    <a:lumMod val="75000"/>
                  </a:schemeClr>
                </a:solidFill>
              </a:rPr>
              <a:t>.</a:t>
            </a:r>
          </a:p>
          <a:p>
            <a:pPr marL="342694" indent="-342694">
              <a:buFont typeface="+mj-lt"/>
              <a:buAutoNum type="arabicPeriod"/>
            </a:pPr>
            <a:r>
              <a:rPr lang="en-US" sz="1600" b="1" dirty="0"/>
              <a:t>Inductive Bible Study Method:</a:t>
            </a:r>
            <a:r>
              <a:rPr lang="en-US" sz="1600" dirty="0">
                <a:solidFill>
                  <a:schemeClr val="accent3">
                    <a:lumMod val="75000"/>
                  </a:schemeClr>
                </a:solidFill>
              </a:rPr>
              <a:t> </a:t>
            </a:r>
            <a:r>
              <a:rPr lang="en-US" sz="1600" dirty="0">
                <a:solidFill>
                  <a:schemeClr val="accent4">
                    <a:lumMod val="75000"/>
                  </a:schemeClr>
                </a:solidFill>
              </a:rPr>
              <a:t>Adapted from </a:t>
            </a:r>
            <a:r>
              <a:rPr lang="en-US" sz="1600" dirty="0">
                <a:solidFill>
                  <a:schemeClr val="accent3">
                    <a:lumMod val="75000"/>
                  </a:schemeClr>
                </a:solidFill>
                <a:hlinkClick r:id="rId6"/>
              </a:rPr>
              <a:t>Precept.org</a:t>
            </a:r>
            <a:r>
              <a:rPr lang="en-US" sz="1600" dirty="0">
                <a:solidFill>
                  <a:schemeClr val="accent3">
                    <a:lumMod val="75000"/>
                  </a:schemeClr>
                </a:solidFill>
              </a:rPr>
              <a:t>.</a:t>
            </a:r>
          </a:p>
          <a:p>
            <a:pPr marL="342694" indent="-342694">
              <a:buFont typeface="+mj-lt"/>
              <a:buAutoNum type="arabicPeriod"/>
            </a:pPr>
            <a:r>
              <a:rPr lang="en-US" sz="1600" b="1" dirty="0"/>
              <a:t>Creation – Consummation Icons: </a:t>
            </a:r>
            <a:r>
              <a:rPr lang="en-US" sz="1600" dirty="0">
                <a:solidFill>
                  <a:schemeClr val="accent4">
                    <a:lumMod val="75000"/>
                  </a:schemeClr>
                </a:solidFill>
              </a:rPr>
              <a:t>Adapted from </a:t>
            </a:r>
            <a:r>
              <a:rPr lang="en-US" sz="1600" dirty="0">
                <a:solidFill>
                  <a:schemeClr val="accent3">
                    <a:lumMod val="75000"/>
                  </a:schemeClr>
                </a:solidFill>
                <a:hlinkClick r:id="rId7"/>
              </a:rPr>
              <a:t>AnswersInGenesis.org</a:t>
            </a:r>
            <a:r>
              <a:rPr lang="en-US" sz="1600" dirty="0">
                <a:solidFill>
                  <a:schemeClr val="accent3">
                    <a:lumMod val="75000"/>
                  </a:schemeClr>
                </a:solidFill>
              </a:rPr>
              <a:t>.</a:t>
            </a:r>
          </a:p>
          <a:p>
            <a:pPr marL="342694" indent="-342694">
              <a:buFont typeface="+mj-lt"/>
              <a:buAutoNum type="arabicPeriod"/>
            </a:pPr>
            <a:r>
              <a:rPr lang="en-US" sz="1600" b="1" dirty="0"/>
              <a:t>Definitions:</a:t>
            </a:r>
            <a:r>
              <a:rPr lang="en-US" sz="1600" dirty="0">
                <a:solidFill>
                  <a:schemeClr val="accent3">
                    <a:lumMod val="75000"/>
                  </a:schemeClr>
                </a:solidFill>
              </a:rPr>
              <a:t> </a:t>
            </a:r>
            <a:r>
              <a:rPr lang="en-US" sz="1600" dirty="0">
                <a:solidFill>
                  <a:schemeClr val="accent4">
                    <a:lumMod val="75000"/>
                  </a:schemeClr>
                </a:solidFill>
              </a:rPr>
              <a:t>Adapted from </a:t>
            </a:r>
            <a:r>
              <a:rPr lang="en-US" sz="1600" dirty="0">
                <a:solidFill>
                  <a:schemeClr val="accent3">
                    <a:lumMod val="75000"/>
                  </a:schemeClr>
                </a:solidFill>
                <a:hlinkClick r:id="rId8"/>
              </a:rPr>
              <a:t>Websters 1828 Dictionary</a:t>
            </a:r>
            <a:r>
              <a:rPr lang="en-US" sz="1600" dirty="0">
                <a:solidFill>
                  <a:schemeClr val="accent3">
                    <a:lumMod val="75000"/>
                  </a:schemeClr>
                </a:solidFill>
              </a:rPr>
              <a:t>.</a:t>
            </a:r>
          </a:p>
          <a:p>
            <a:pPr marL="342694" indent="-342694">
              <a:buFont typeface="+mj-lt"/>
              <a:buAutoNum type="arabicPeriod"/>
            </a:pPr>
            <a:r>
              <a:rPr lang="en-US" sz="1600" b="1" dirty="0"/>
              <a:t>Bible Reference Software and Quotes: </a:t>
            </a:r>
            <a:r>
              <a:rPr lang="en-US" sz="1600" dirty="0">
                <a:solidFill>
                  <a:schemeClr val="accent4">
                    <a:lumMod val="75000"/>
                  </a:schemeClr>
                </a:solidFill>
              </a:rPr>
              <a:t>All Scripture quotations are taken from the Holy Bible using primarily the English Standard Version (ESV) or New American Standard Bible (NASB) translations. Links to Scripture references utilize </a:t>
            </a:r>
            <a:r>
              <a:rPr lang="en-US" sz="1600" dirty="0">
                <a:solidFill>
                  <a:schemeClr val="accent3">
                    <a:lumMod val="75000"/>
                  </a:schemeClr>
                </a:solidFill>
                <a:hlinkClick r:id="rId9"/>
              </a:rPr>
              <a:t>BibleRef.com</a:t>
            </a:r>
            <a:r>
              <a:rPr lang="en-US" sz="1600" dirty="0">
                <a:solidFill>
                  <a:schemeClr val="accent4">
                    <a:lumMod val="75000"/>
                  </a:schemeClr>
                </a:solidFill>
              </a:rPr>
              <a:t>, which is a Got Questions Ministries’ website.</a:t>
            </a:r>
          </a:p>
          <a:p>
            <a:endParaRPr lang="en-US" dirty="0"/>
          </a:p>
        </p:txBody>
      </p:sp>
      <p:sp>
        <p:nvSpPr>
          <p:cNvPr id="6" name="Slide Number Placeholder 5">
            <a:extLst>
              <a:ext uri="{FF2B5EF4-FFF2-40B4-BE49-F238E27FC236}">
                <a16:creationId xmlns:a16="http://schemas.microsoft.com/office/drawing/2014/main" id="{B49FA539-2DA6-4197-AA13-56E0C33955F2}"/>
              </a:ext>
            </a:extLst>
          </p:cNvPr>
          <p:cNvSpPr>
            <a:spLocks noGrp="1"/>
          </p:cNvSpPr>
          <p:nvPr>
            <p:ph type="sldNum" sz="quarter" idx="12"/>
          </p:nvPr>
        </p:nvSpPr>
        <p:spPr/>
        <p:txBody>
          <a:bodyPr/>
          <a:lstStyle/>
          <a:p>
            <a:fld id="{A65A5C87-DF58-40C8-B092-1DE63DB4547E}" type="slidenum">
              <a:rPr lang="en-US" b="1"/>
              <a:t>25</a:t>
            </a:fld>
            <a:endParaRPr lang="en-US" b="1" dirty="0"/>
          </a:p>
        </p:txBody>
      </p:sp>
    </p:spTree>
    <p:extLst>
      <p:ext uri="{BB962C8B-B14F-4D97-AF65-F5344CB8AC3E}">
        <p14:creationId xmlns:p14="http://schemas.microsoft.com/office/powerpoint/2010/main" val="179056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9682-4C3A-4A09-7587-D5DCB704CDBC}"/>
              </a:ext>
            </a:extLst>
          </p:cNvPr>
          <p:cNvSpPr>
            <a:spLocks noGrp="1"/>
          </p:cNvSpPr>
          <p:nvPr>
            <p:ph type="title"/>
          </p:nvPr>
        </p:nvSpPr>
        <p:spPr/>
        <p:txBody>
          <a:bodyPr/>
          <a:lstStyle/>
          <a:p>
            <a:r>
              <a:rPr lang="en-US" sz="4798" spc="-50" dirty="0">
                <a:solidFill>
                  <a:schemeClr val="tx1">
                    <a:lumMod val="75000"/>
                    <a:lumOff val="25000"/>
                  </a:schemeClr>
                </a:solidFill>
              </a:rPr>
              <a:t>Study Leader Assistance</a:t>
            </a:r>
            <a:endParaRPr lang="en-US" dirty="0"/>
          </a:p>
        </p:txBody>
      </p:sp>
      <p:sp>
        <p:nvSpPr>
          <p:cNvPr id="3" name="Text Placeholder 2">
            <a:extLst>
              <a:ext uri="{FF2B5EF4-FFF2-40B4-BE49-F238E27FC236}">
                <a16:creationId xmlns:a16="http://schemas.microsoft.com/office/drawing/2014/main" id="{44C4C733-BB26-9443-E488-9CF0ABD59979}"/>
              </a:ext>
            </a:extLst>
          </p:cNvPr>
          <p:cNvSpPr>
            <a:spLocks noGrp="1"/>
          </p:cNvSpPr>
          <p:nvPr>
            <p:ph type="body" sz="quarter" idx="14"/>
          </p:nvPr>
        </p:nvSpPr>
        <p:spPr/>
        <p:txBody>
          <a:bodyPr/>
          <a:lstStyle/>
          <a:p>
            <a:r>
              <a:rPr lang="en-US" sz="1998" dirty="0"/>
              <a:t>Sample Prayers</a:t>
            </a:r>
          </a:p>
          <a:p>
            <a:r>
              <a:rPr lang="en-US" sz="1998" dirty="0"/>
              <a:t>Study Question Answer Keys</a:t>
            </a:r>
          </a:p>
        </p:txBody>
      </p:sp>
      <p:sp>
        <p:nvSpPr>
          <p:cNvPr id="4" name="Slide Number Placeholder 4">
            <a:extLst>
              <a:ext uri="{FF2B5EF4-FFF2-40B4-BE49-F238E27FC236}">
                <a16:creationId xmlns:a16="http://schemas.microsoft.com/office/drawing/2014/main" id="{F5366255-884B-0FC3-DCF2-A4C2CF11104F}"/>
              </a:ext>
            </a:extLst>
          </p:cNvPr>
          <p:cNvSpPr txBox="1">
            <a:spLocks/>
          </p:cNvSpPr>
          <p:nvPr/>
        </p:nvSpPr>
        <p:spPr>
          <a:xfrm>
            <a:off x="11021217" y="6180185"/>
            <a:ext cx="381001" cy="36503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spcAft>
                <a:spcPts val="600"/>
              </a:spcAft>
            </a:pPr>
            <a:fld id="{AA404F46-0C47-424B-883B-DA147CF358A3}" type="slidenum">
              <a:rPr lang="en-US" sz="1200" smtClean="0">
                <a:solidFill>
                  <a:prstClr val="black">
                    <a:tint val="75000"/>
                  </a:prstClr>
                </a:solidFill>
                <a:latin typeface="Calibri" panose="020F0502020204030204"/>
              </a:rPr>
              <a:pPr defTabSz="914126">
                <a:spcAft>
                  <a:spcPts val="600"/>
                </a:spcAft>
              </a:pPr>
              <a:t>26</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39757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17A23-66A1-01B6-4F52-CC3749E1B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F201D1-F8FE-A911-3BAC-77C73F68D6F9}"/>
              </a:ext>
            </a:extLst>
          </p:cNvPr>
          <p:cNvSpPr>
            <a:spLocks noGrp="1"/>
          </p:cNvSpPr>
          <p:nvPr>
            <p:ph type="title"/>
          </p:nvPr>
        </p:nvSpPr>
        <p:spPr>
          <a:xfrm>
            <a:off x="1065211" y="457200"/>
            <a:ext cx="10285631" cy="777874"/>
          </a:xfrm>
        </p:spPr>
        <p:txBody>
          <a:bodyPr anchor="b">
            <a:normAutofit/>
          </a:bodyPr>
          <a:lstStyle/>
          <a:p>
            <a:r>
              <a:rPr lang="en-US" sz="3600" dirty="0">
                <a:solidFill>
                  <a:schemeClr val="accent6">
                    <a:lumMod val="75000"/>
                  </a:schemeClr>
                </a:solidFill>
              </a:rPr>
              <a:t>Sample</a:t>
            </a:r>
            <a:r>
              <a:rPr lang="en-US" sz="3600" dirty="0">
                <a:solidFill>
                  <a:schemeClr val="accent1">
                    <a:lumMod val="75000"/>
                  </a:schemeClr>
                </a:solidFill>
              </a:rPr>
              <a:t> Ezekiel: Opening Prayer</a:t>
            </a:r>
            <a:endParaRPr lang="en-US" sz="3600" dirty="0"/>
          </a:p>
        </p:txBody>
      </p:sp>
      <p:sp>
        <p:nvSpPr>
          <p:cNvPr id="19" name="Text Placeholder 18">
            <a:extLst>
              <a:ext uri="{FF2B5EF4-FFF2-40B4-BE49-F238E27FC236}">
                <a16:creationId xmlns:a16="http://schemas.microsoft.com/office/drawing/2014/main" id="{447C6CCC-084A-2478-72A9-5A6BE27A0062}"/>
              </a:ext>
            </a:extLst>
          </p:cNvPr>
          <p:cNvSpPr>
            <a:spLocks noGrp="1"/>
          </p:cNvSpPr>
          <p:nvPr>
            <p:ph sz="half" idx="1"/>
          </p:nvPr>
        </p:nvSpPr>
        <p:spPr>
          <a:xfrm>
            <a:off x="914181" y="1600200"/>
            <a:ext cx="5180251" cy="3657600"/>
          </a:xfrm>
        </p:spPr>
        <p:txBody>
          <a:bodyPr>
            <a:normAutofit fontScale="92500" lnSpcReduction="10000"/>
          </a:bodyPr>
          <a:lstStyle/>
          <a:p>
            <a:pPr marL="45720" indent="0">
              <a:buNone/>
            </a:pPr>
            <a:r>
              <a:rPr lang="en-US" sz="1400" dirty="0">
                <a:hlinkClick r:id="rId2"/>
              </a:rPr>
              <a:t>Ezekiel 3:16-19</a:t>
            </a:r>
            <a:r>
              <a:rPr lang="en-US" sz="1400" dirty="0"/>
              <a:t>, "And at the end of seven days, the word of the Lord came to me: "Son of man, I have made you a watchman for the house of Israel. Whenever you hear a word from my mouth, you shall give them warning from me. If I say to the wicked, ‘You shall surely die,’ and you give him no warning, nor speak to warn the wicked from his wicked way, in order to save his life, that wicked person shall die for his iniquity, but his blood I will require at your hand. But if you warn the wicked, and he does not turn from his wickedness, or from his wicked way, he shall die for his iniquity, but you will have delivered your soul."</a:t>
            </a:r>
          </a:p>
          <a:p>
            <a:pPr marL="45720" indent="0">
              <a:buNone/>
            </a:pPr>
            <a:endParaRPr lang="en-US" sz="1400" dirty="0"/>
          </a:p>
          <a:p>
            <a:pPr marL="45720" indent="0">
              <a:spcBef>
                <a:spcPts val="0"/>
              </a:spcBef>
              <a:buNone/>
            </a:pPr>
            <a:r>
              <a:rPr lang="en-US" sz="1400" b="1" dirty="0">
                <a:solidFill>
                  <a:schemeClr val="accent1">
                    <a:lumMod val="75000"/>
                  </a:schemeClr>
                </a:solidFill>
              </a:rPr>
              <a:t>Sample Prayer</a:t>
            </a:r>
            <a:r>
              <a:rPr lang="en-US" sz="1400" dirty="0">
                <a:solidFill>
                  <a:schemeClr val="accent1">
                    <a:lumMod val="75000"/>
                  </a:schemeClr>
                </a:solidFill>
              </a:rPr>
              <a:t>: Dear Heavenly Father, just as you made Ezekiel a watchman over Israel to warn the people to turn from their wicked ways and return to you, you have placed a similar calling upon all your people. You have made us ambassadors of Jesus Christ to prayerfully warn those in our circles of influence to repent and trust in the only name under heaven by which man can be saved. Thank you for so great a salvation and for reconciling us to yourself through Christ. Cause us to heed the warning you gave to Ezekiel and to take action to warn others of sin, judgment, and salvation through Jesus our Lord. In his name we pray. Amen. </a:t>
            </a:r>
          </a:p>
        </p:txBody>
      </p:sp>
      <p:pic>
        <p:nvPicPr>
          <p:cNvPr id="45" name="Picture Placeholder 44" descr="Roath Park Clock Tower Cardiff">
            <a:extLst>
              <a:ext uri="{FF2B5EF4-FFF2-40B4-BE49-F238E27FC236}">
                <a16:creationId xmlns:a16="http://schemas.microsoft.com/office/drawing/2014/main" id="{867A4FBE-1CAD-8F62-3028-C87D12DA0D88}"/>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6208026" y="1700944"/>
            <a:ext cx="5180012" cy="3456111"/>
          </a:xfrm>
          <a:noFill/>
        </p:spPr>
      </p:pic>
      <p:sp>
        <p:nvSpPr>
          <p:cNvPr id="50" name="Slide Number Placeholder 4">
            <a:extLst>
              <a:ext uri="{FF2B5EF4-FFF2-40B4-BE49-F238E27FC236}">
                <a16:creationId xmlns:a16="http://schemas.microsoft.com/office/drawing/2014/main" id="{172539E2-1434-74DD-161A-103E4A529E5D}"/>
              </a:ext>
            </a:extLst>
          </p:cNvPr>
          <p:cNvSpPr>
            <a:spLocks noGrp="1"/>
          </p:cNvSpPr>
          <p:nvPr>
            <p:ph type="sldNum" sz="quarter" idx="12"/>
          </p:nvPr>
        </p:nvSpPr>
        <p:spPr/>
        <p:txBody>
          <a:bodyPr/>
          <a:lstStyle/>
          <a:p>
            <a:pPr>
              <a:spcAft>
                <a:spcPts val="600"/>
              </a:spcAft>
            </a:pPr>
            <a:fld id="{B9713C8C-8E70-45D5-AE59-23E60168254E}" type="slidenum">
              <a:rPr lang="en-US" smtClean="0"/>
              <a:pPr>
                <a:spcAft>
                  <a:spcPts val="600"/>
                </a:spcAft>
              </a:pPr>
              <a:t>27</a:t>
            </a:fld>
            <a:endParaRPr lang="en-US" dirty="0"/>
          </a:p>
        </p:txBody>
      </p:sp>
    </p:spTree>
    <p:extLst>
      <p:ext uri="{BB962C8B-B14F-4D97-AF65-F5344CB8AC3E}">
        <p14:creationId xmlns:p14="http://schemas.microsoft.com/office/powerpoint/2010/main" val="4205589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C3ED7-041F-3D96-F8B2-79F1E77359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C49B1-7E5B-7FFC-250B-F304556A457F}"/>
              </a:ext>
            </a:extLst>
          </p:cNvPr>
          <p:cNvSpPr>
            <a:spLocks noGrp="1"/>
          </p:cNvSpPr>
          <p:nvPr>
            <p:ph type="title"/>
          </p:nvPr>
        </p:nvSpPr>
        <p:spPr>
          <a:xfrm>
            <a:off x="837982" y="365127"/>
            <a:ext cx="10512862" cy="777873"/>
          </a:xfrm>
        </p:spPr>
        <p:txBody>
          <a:bodyPr vert="horz" lIns="91440" tIns="45720" rIns="91440" bIns="45720" rtlCol="0" anchor="ctr">
            <a:normAutofit/>
          </a:bodyPr>
          <a:lstStyle/>
          <a:p>
            <a:r>
              <a:rPr lang="en-US" sz="3600" b="1" dirty="0">
                <a:solidFill>
                  <a:schemeClr val="accent5">
                    <a:lumMod val="75000"/>
                  </a:schemeClr>
                </a:solidFill>
              </a:rPr>
              <a:t>Ezekiel: Study Question Answers</a:t>
            </a:r>
            <a:endParaRPr lang="en-US" sz="3600" b="1" kern="1200" spc="-50" dirty="0">
              <a:latin typeface="+mj-lt"/>
              <a:ea typeface="+mj-ea"/>
              <a:cs typeface="+mj-cs"/>
            </a:endParaRPr>
          </a:p>
        </p:txBody>
      </p:sp>
      <p:sp>
        <p:nvSpPr>
          <p:cNvPr id="6" name="TextBox 5">
            <a:extLst>
              <a:ext uri="{FF2B5EF4-FFF2-40B4-BE49-F238E27FC236}">
                <a16:creationId xmlns:a16="http://schemas.microsoft.com/office/drawing/2014/main" id="{11236372-85C2-DE2C-7163-4244F6B8607A}"/>
              </a:ext>
            </a:extLst>
          </p:cNvPr>
          <p:cNvSpPr txBox="1"/>
          <p:nvPr/>
        </p:nvSpPr>
        <p:spPr>
          <a:xfrm>
            <a:off x="806823" y="1143000"/>
            <a:ext cx="6887789" cy="5349873"/>
          </a:xfrm>
          <a:prstGeom prst="rect">
            <a:avLst/>
          </a:prstGeom>
        </p:spPr>
        <p:txBody>
          <a:bodyPr vert="horz" lIns="91440" tIns="45720" rIns="91440" bIns="45720" rtlCol="0">
            <a:normAutofit fontScale="92500" lnSpcReduction="20000"/>
          </a:bodyPr>
          <a:lstStyle/>
          <a:p>
            <a:pPr defTabSz="456926">
              <a:defRPr/>
            </a:pPr>
            <a:r>
              <a:rPr lang="en-US" sz="1200" dirty="0">
                <a:solidFill>
                  <a:srgbClr val="A5A5A5">
                    <a:lumMod val="50000"/>
                  </a:srgbClr>
                </a:solidFill>
              </a:rPr>
              <a:t>Ezekiel 19 is a poetic lamentation about what happened to the southern kingdom of Israel (i.e., Judah) when God punished her for her sins. In this exercise as we read through the poetry, we will prayerfully seek to identify the historical figures the Holy Spirit is pointing to in three sections of the passage. God is the ultimate Poet, and as with all poetry, the figurative language and symbols point to definitive persons, places, events, etc., which correspond to reality. Let’s learn how to rightly identify these.</a:t>
            </a:r>
          </a:p>
          <a:p>
            <a:pPr defTabSz="456926">
              <a:defRPr/>
            </a:pPr>
            <a:endParaRPr lang="en-US" sz="12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Read </a:t>
            </a:r>
            <a:r>
              <a:rPr lang="en-US" sz="1200" dirty="0">
                <a:solidFill>
                  <a:srgbClr val="A5A5A5">
                    <a:lumMod val="50000"/>
                  </a:srgbClr>
                </a:solidFill>
                <a:hlinkClick r:id="rId2"/>
              </a:rPr>
              <a:t>Ezekiel 19:1-4</a:t>
            </a:r>
            <a:r>
              <a:rPr lang="en-US" sz="1200" dirty="0">
                <a:solidFill>
                  <a:srgbClr val="A5A5A5">
                    <a:lumMod val="50000"/>
                  </a:srgbClr>
                </a:solidFill>
              </a:rPr>
              <a:t>. Verse 1 of the passage tells us that this is a lament for the princes of Israel. Accordingly, who is the mother, the lioness among lions in verse 2 and who are her cubs and lions</a:t>
            </a:r>
            <a:r>
              <a:rPr lang="en-US" sz="1200" dirty="0"/>
              <a:t>. </a:t>
            </a:r>
            <a:r>
              <a:rPr lang="en-US" sz="1200" b="1" dirty="0">
                <a:solidFill>
                  <a:srgbClr val="CC3300"/>
                </a:solidFill>
              </a:rPr>
              <a:t>Answer:</a:t>
            </a:r>
            <a:r>
              <a:rPr lang="en-US" sz="1200" dirty="0">
                <a:solidFill>
                  <a:srgbClr val="CC3300"/>
                </a:solidFill>
              </a:rPr>
              <a:t> One of the basic rules of correctly understanding God’s word is that Scripture interprets Scripture. Verse 1 clearly tells us the lament is for the princes of Israel. In Ezekiel’s day, Israel only existed as the southern kingdom, also called Judah. Therefore, the mother and the lioness are one in the same; they refer to the nation of Judah, the southern kingdom of Israel. Her cubs are the princess of southern Israel, and the lions are the princes who became kings.</a:t>
            </a:r>
            <a:endParaRPr lang="en-US" sz="1200" dirty="0"/>
          </a:p>
          <a:p>
            <a:pPr marL="456926" lvl="1" defTabSz="456926">
              <a:defRPr/>
            </a:pPr>
            <a:endParaRPr lang="en-US" sz="11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Compare </a:t>
            </a:r>
            <a:r>
              <a:rPr lang="en-US" sz="1200" dirty="0">
                <a:solidFill>
                  <a:srgbClr val="A5A5A5">
                    <a:lumMod val="50000"/>
                  </a:srgbClr>
                </a:solidFill>
                <a:hlinkClick r:id="rId3"/>
              </a:rPr>
              <a:t>2 Chronicles 36:2-4</a:t>
            </a:r>
            <a:r>
              <a:rPr lang="en-US" sz="1200" dirty="0">
                <a:solidFill>
                  <a:srgbClr val="A5A5A5">
                    <a:lumMod val="50000"/>
                  </a:srgbClr>
                </a:solidFill>
              </a:rPr>
              <a:t> with </a:t>
            </a:r>
            <a:r>
              <a:rPr lang="en-US" sz="1200" dirty="0">
                <a:solidFill>
                  <a:srgbClr val="A5A5A5">
                    <a:lumMod val="50000"/>
                  </a:srgbClr>
                </a:solidFill>
                <a:hlinkClick r:id="rId2"/>
              </a:rPr>
              <a:t>Ezekiel 19:1-4</a:t>
            </a:r>
            <a:r>
              <a:rPr lang="en-US" sz="1200" dirty="0">
                <a:solidFill>
                  <a:srgbClr val="A5A5A5">
                    <a:lumMod val="50000"/>
                  </a:srgbClr>
                </a:solidFill>
              </a:rPr>
              <a:t>. There are clues given in the poetical record of Ezekiel that coincide with the historical record of 2 Chronicles that enable us to identify this lion. What are those clues and what is the lion’s name? </a:t>
            </a:r>
            <a:r>
              <a:rPr lang="en-US" sz="1200" b="1" dirty="0">
                <a:solidFill>
                  <a:srgbClr val="CC3300"/>
                </a:solidFill>
              </a:rPr>
              <a:t>Answer: </a:t>
            </a:r>
            <a:r>
              <a:rPr lang="en-US" sz="1200" dirty="0">
                <a:solidFill>
                  <a:srgbClr val="CC3300"/>
                </a:solidFill>
              </a:rPr>
              <a:t>Ezekiel’s poem states that this lion was caught and brought with hooks to Egypt. The historical account in 2 Chronicles identifies Jehoahaz, son of Josiah, as the king who was deposed by the king of Egypt and carried into exile there. He reigned in Israel only three months before his exile.</a:t>
            </a:r>
            <a:endParaRPr lang="en-US" sz="1100" dirty="0">
              <a:solidFill>
                <a:srgbClr val="A5A5A5">
                  <a:lumMod val="50000"/>
                </a:srgbClr>
              </a:solidFill>
            </a:endParaRPr>
          </a:p>
          <a:p>
            <a:pPr marL="228462" indent="-228462" defTabSz="456926">
              <a:buFont typeface="+mj-lt"/>
              <a:buAutoNum type="arabicPeriod"/>
              <a:defRPr/>
            </a:pPr>
            <a:endParaRPr lang="en-US" sz="1100" dirty="0">
              <a:solidFill>
                <a:srgbClr val="A5A5A5">
                  <a:lumMod val="50000"/>
                </a:srgbClr>
              </a:solidFill>
            </a:endParaRPr>
          </a:p>
          <a:p>
            <a:pPr marL="228462" indent="-228462" defTabSz="456926">
              <a:buFont typeface="+mj-lt"/>
              <a:buAutoNum type="arabicPeriod"/>
              <a:defRPr/>
            </a:pPr>
            <a:r>
              <a:rPr lang="en-US" sz="1200" dirty="0"/>
              <a:t>To discover the identity of the second young lion spoken of in </a:t>
            </a:r>
            <a:r>
              <a:rPr lang="en-US" sz="1200" dirty="0">
                <a:hlinkClick r:id="rId4"/>
              </a:rPr>
              <a:t>Ezekiel 19:5-9</a:t>
            </a:r>
            <a:r>
              <a:rPr lang="en-US" sz="1200" dirty="0"/>
              <a:t>, read </a:t>
            </a:r>
            <a:r>
              <a:rPr lang="en-US" sz="1200" dirty="0">
                <a:hlinkClick r:id="rId5"/>
              </a:rPr>
              <a:t>2 Kings 24:6-15</a:t>
            </a:r>
            <a:r>
              <a:rPr lang="en-US" sz="1200" dirty="0"/>
              <a:t>. List the</a:t>
            </a:r>
            <a:r>
              <a:rPr lang="en-US" sz="1200" dirty="0">
                <a:solidFill>
                  <a:srgbClr val="A5A5A5">
                    <a:lumMod val="50000"/>
                  </a:srgbClr>
                </a:solidFill>
              </a:rPr>
              <a:t> information you were able to match between Ezekiel and the historical record of 2 Kings and give the name of the person referred to in this passage of Ezekiel. </a:t>
            </a:r>
            <a:r>
              <a:rPr lang="en-US" sz="1200" b="1" dirty="0">
                <a:solidFill>
                  <a:srgbClr val="CC3300"/>
                </a:solidFill>
              </a:rPr>
              <a:t>Answer: </a:t>
            </a:r>
            <a:r>
              <a:rPr lang="en-US" sz="1200" dirty="0">
                <a:solidFill>
                  <a:srgbClr val="CC3300"/>
                </a:solidFill>
              </a:rPr>
              <a:t>Ezekiel’s lamentation states that the nations were against this lion and he was taken with hooks to the king of Babylon and heard from no more in Israel. The historical account in 2 Kings identifies Jehoiachin as Judah’s king who surrendered himself and his household to Babylon when king Nebuchadnezzar’s servants laid siege to Jerusalem. This took place in c. 597 B.C. Nebuchadnezzar took Jehoiachin, his household, and all the king’s treasures to Babylon just as the Lord foretold (see Isaiah 39:1-7). Jehoiachin was later rewarded by the Lord for his obedient surrender (Jeremiah 52:31-34).</a:t>
            </a:r>
            <a:endParaRPr lang="en-US" sz="1200" dirty="0">
              <a:solidFill>
                <a:srgbClr val="A5A5A5">
                  <a:lumMod val="50000"/>
                </a:srgbClr>
              </a:solidFill>
            </a:endParaRP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r>
              <a:rPr lang="en-US" sz="1200" dirty="0"/>
              <a:t>The symbolic language in </a:t>
            </a:r>
            <a:r>
              <a:rPr lang="en-US" sz="1200" dirty="0">
                <a:hlinkClick r:id="rId6"/>
              </a:rPr>
              <a:t>Ezekiel 19:10-14</a:t>
            </a:r>
            <a:r>
              <a:rPr lang="en-US" sz="1200" dirty="0"/>
              <a:t> changes from referring to Judah and her kings as a lioness with lions to calling Judah a vineyard and her kings branches. Read </a:t>
            </a:r>
            <a:r>
              <a:rPr lang="en-US" sz="1200" dirty="0">
                <a:hlinkClick r:id="rId7"/>
              </a:rPr>
              <a:t>Jeremiah 39:1-8 </a:t>
            </a:r>
            <a:r>
              <a:rPr lang="en-US" sz="1200" dirty="0"/>
              <a:t> and write about the historical events given concerning the branch that was torn off, withered; and from which fire went out from it. </a:t>
            </a:r>
            <a:r>
              <a:rPr lang="en-US" sz="1200" b="1" dirty="0">
                <a:solidFill>
                  <a:srgbClr val="CC3300"/>
                </a:solidFill>
              </a:rPr>
              <a:t>Answer:</a:t>
            </a:r>
            <a:r>
              <a:rPr lang="en-US" sz="1200" dirty="0">
                <a:solidFill>
                  <a:srgbClr val="CC3300"/>
                </a:solidFill>
              </a:rPr>
              <a:t> This section of Ezekiel's lament describes the nation as being plucked up and consumed by fire. And from the stem, fire has gone out to consume its fruit so that no strong stem remains to rule. The historical account in Jeremiah records that this refers to King Zedekiah who rebelled against Nebuchadnezzar by ceasing to pay the required tribute to him. This led to the Babylonians laying its final siege on Jerusalem, capturing Zedekiah and his household, setting fire to the city, and destroying the temple in 586 B.C. Jeremiah had warned Zedekiah of all these things in Jeremiah 38:14-23, but he did not obey the voice of the Lord. </a:t>
            </a:r>
          </a:p>
        </p:txBody>
      </p:sp>
      <p:sp>
        <p:nvSpPr>
          <p:cNvPr id="3" name="Slide Number Placeholder 2" hidden="1">
            <a:extLst>
              <a:ext uri="{FF2B5EF4-FFF2-40B4-BE49-F238E27FC236}">
                <a16:creationId xmlns:a16="http://schemas.microsoft.com/office/drawing/2014/main" id="{8CC07D2B-788A-2024-35BA-E5CF9E5423F7}"/>
              </a:ext>
            </a:extLst>
          </p:cNvPr>
          <p:cNvSpPr>
            <a:spLocks noGrp="1"/>
          </p:cNvSpPr>
          <p:nvPr>
            <p:ph type="sldNum" sz="quarter" idx="12"/>
          </p:nvPr>
        </p:nvSpPr>
        <p:spPr/>
        <p:txBody>
          <a:bodyPr/>
          <a:lstStyle/>
          <a:p>
            <a:pPr>
              <a:spcAft>
                <a:spcPts val="600"/>
              </a:spcAft>
            </a:pPr>
            <a:fld id="{EB37DED6-D4C7-42EE-AB49-D2E39E64FDE4}" type="slidenum">
              <a:rPr lang="en-US" smtClean="0"/>
              <a:pPr>
                <a:spcAft>
                  <a:spcPts val="600"/>
                </a:spcAft>
              </a:pPr>
              <a:t>28</a:t>
            </a:fld>
            <a:endParaRPr lang="en-US" dirty="0"/>
          </a:p>
        </p:txBody>
      </p:sp>
      <p:pic>
        <p:nvPicPr>
          <p:cNvPr id="15" name="Content Placeholder 14">
            <a:extLst>
              <a:ext uri="{FF2B5EF4-FFF2-40B4-BE49-F238E27FC236}">
                <a16:creationId xmlns:a16="http://schemas.microsoft.com/office/drawing/2014/main" id="{77AA470C-045D-B51A-DEAC-7194FF061C57}"/>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7847012" y="1905000"/>
            <a:ext cx="3669792" cy="2316480"/>
          </a:xfrm>
          <a:prstGeom prst="rect">
            <a:avLst/>
          </a:prstGeom>
        </p:spPr>
      </p:pic>
      <p:sp>
        <p:nvSpPr>
          <p:cNvPr id="5" name="Slide Number Placeholder 4">
            <a:extLst>
              <a:ext uri="{FF2B5EF4-FFF2-40B4-BE49-F238E27FC236}">
                <a16:creationId xmlns:a16="http://schemas.microsoft.com/office/drawing/2014/main" id="{06695B21-E6AC-1999-9574-F478C65FC4F3}"/>
              </a:ext>
            </a:extLst>
          </p:cNvPr>
          <p:cNvSpPr txBox="1">
            <a:spLocks/>
          </p:cNvSpPr>
          <p:nvPr/>
        </p:nvSpPr>
        <p:spPr>
          <a:xfrm>
            <a:off x="10895011" y="6356351"/>
            <a:ext cx="455831" cy="365125"/>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z="1200" smtClean="0">
                <a:solidFill>
                  <a:srgbClr val="898989"/>
                </a:solidFill>
              </a:rPr>
              <a:pPr defTabSz="914400">
                <a:spcAft>
                  <a:spcPts val="600"/>
                </a:spcAft>
              </a:pPr>
              <a:t>28</a:t>
            </a:fld>
            <a:endParaRPr lang="en-US" sz="1200" dirty="0">
              <a:solidFill>
                <a:srgbClr val="898989"/>
              </a:solidFill>
            </a:endParaRPr>
          </a:p>
        </p:txBody>
      </p:sp>
    </p:spTree>
    <p:extLst>
      <p:ext uri="{BB962C8B-B14F-4D97-AF65-F5344CB8AC3E}">
        <p14:creationId xmlns:p14="http://schemas.microsoft.com/office/powerpoint/2010/main" val="226990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ABF1C-1FD2-0AE1-281A-396424015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2DDDA3-5D26-B974-73E6-B8784E839A5E}"/>
              </a:ext>
            </a:extLst>
          </p:cNvPr>
          <p:cNvSpPr>
            <a:spLocks noGrp="1"/>
          </p:cNvSpPr>
          <p:nvPr>
            <p:ph type="title"/>
          </p:nvPr>
        </p:nvSpPr>
        <p:spPr>
          <a:xfrm>
            <a:off x="837982" y="365127"/>
            <a:ext cx="10512862" cy="701673"/>
          </a:xfrm>
        </p:spPr>
        <p:txBody>
          <a:bodyPr anchor="b">
            <a:normAutofit/>
          </a:bodyPr>
          <a:lstStyle/>
          <a:p>
            <a:r>
              <a:rPr lang="en-US" sz="4400" dirty="0">
                <a:solidFill>
                  <a:schemeClr val="accent2">
                    <a:lumMod val="50000"/>
                  </a:schemeClr>
                </a:solidFill>
              </a:rPr>
              <a:t>Sample</a:t>
            </a:r>
            <a:r>
              <a:rPr lang="en-US" sz="4400" dirty="0"/>
              <a:t> Closing Prayer: Ezekiel</a:t>
            </a:r>
            <a:endParaRPr lang="en-US" dirty="0"/>
          </a:p>
        </p:txBody>
      </p:sp>
      <p:sp>
        <p:nvSpPr>
          <p:cNvPr id="19" name="Text Placeholder 18">
            <a:extLst>
              <a:ext uri="{FF2B5EF4-FFF2-40B4-BE49-F238E27FC236}">
                <a16:creationId xmlns:a16="http://schemas.microsoft.com/office/drawing/2014/main" id="{DBADC0A2-71BA-D9C1-9139-80AD8766C5B1}"/>
              </a:ext>
            </a:extLst>
          </p:cNvPr>
          <p:cNvSpPr>
            <a:spLocks noGrp="1"/>
          </p:cNvSpPr>
          <p:nvPr>
            <p:ph sz="half" idx="1"/>
          </p:nvPr>
        </p:nvSpPr>
        <p:spPr>
          <a:xfrm>
            <a:off x="914181" y="1447800"/>
            <a:ext cx="5180251" cy="3810000"/>
          </a:xfrm>
        </p:spPr>
        <p:txBody>
          <a:bodyPr>
            <a:normAutofit fontScale="85000" lnSpcReduction="10000"/>
          </a:bodyPr>
          <a:lstStyle/>
          <a:p>
            <a:pPr marL="0" indent="0">
              <a:buNone/>
            </a:pPr>
            <a:r>
              <a:rPr lang="en-US" sz="1600" dirty="0">
                <a:hlinkClick r:id="rId2"/>
              </a:rPr>
              <a:t>Ezekiel 14:22-23</a:t>
            </a:r>
            <a:r>
              <a:rPr lang="en-US" sz="1600" dirty="0"/>
              <a:t>, “But behold, some survivors will be left in it, sons and daughters who will be brought out; behold, when they come out to you, and you see their ways and their deeds, you will be consoled for the disaster that I have brought upon Jerusalem, for all that I have brought upon it. They will console you, when you see their ways and their deeds, and you shall know that I have not done without cause all that I have done in it, declares the Lord GOD.“</a:t>
            </a:r>
          </a:p>
          <a:p>
            <a:pPr marL="0" indent="0">
              <a:buNone/>
            </a:pPr>
            <a:endParaRPr lang="en-US" sz="1600" dirty="0"/>
          </a:p>
          <a:p>
            <a:pPr marL="0" indent="0">
              <a:spcBef>
                <a:spcPts val="0"/>
              </a:spcBef>
              <a:buNone/>
            </a:pPr>
            <a:r>
              <a:rPr lang="en-US" sz="1600" b="1" dirty="0">
                <a:solidFill>
                  <a:schemeClr val="accent1">
                    <a:lumMod val="75000"/>
                  </a:schemeClr>
                </a:solidFill>
              </a:rPr>
              <a:t>Sample Prayer</a:t>
            </a:r>
            <a:r>
              <a:rPr lang="en-US" sz="1600" dirty="0">
                <a:solidFill>
                  <a:schemeClr val="accent1">
                    <a:lumMod val="75000"/>
                  </a:schemeClr>
                </a:solidFill>
              </a:rPr>
              <a:t>: Dear Heavenly Father, devastation from both nature and war are so difficult to face and resolve in our hearts and minds. So, we praise you that you have not left us in the dark groping to understand the truth about why such things come upon humans and your Creation. You have warned us plainly that the wage for our sin is death and then we are to face your judgment. Thank you that with this warning, you have provided a rescue for us in Jesus Christ. Just as Ezekiel’s soul was consoled when he witnessed the survivors in Israel and their repentance after the Babylonian invasion, we too are consoled and transformed when we receive your forgiveness and adoption through Christ. Thank you that you are a God who never afflicts without cause and that you always have redemption in your purpose. We love you Lord and lift this prayer in Jesus’ name. Amen.</a:t>
            </a:r>
          </a:p>
        </p:txBody>
      </p:sp>
      <p:pic>
        <p:nvPicPr>
          <p:cNvPr id="45" name="Picture Placeholder 44" descr="Children helping man in garden">
            <a:extLst>
              <a:ext uri="{FF2B5EF4-FFF2-40B4-BE49-F238E27FC236}">
                <a16:creationId xmlns:a16="http://schemas.microsoft.com/office/drawing/2014/main" id="{2EFF980C-11AC-6AD4-91E6-7B8AE4237C80}"/>
              </a:ext>
            </a:extLst>
          </p:cNvPr>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rcRect/>
          <a:stretch/>
        </p:blipFill>
        <p:spPr>
          <a:xfrm>
            <a:off x="6246812" y="1447800"/>
            <a:ext cx="5180012" cy="3456111"/>
          </a:xfrm>
          <a:noFill/>
        </p:spPr>
      </p:pic>
      <p:sp>
        <p:nvSpPr>
          <p:cNvPr id="50" name="Slide Number Placeholder 4">
            <a:extLst>
              <a:ext uri="{FF2B5EF4-FFF2-40B4-BE49-F238E27FC236}">
                <a16:creationId xmlns:a16="http://schemas.microsoft.com/office/drawing/2014/main" id="{F711519F-6B98-9DDB-7424-B6835A27370F}"/>
              </a:ext>
            </a:extLst>
          </p:cNvPr>
          <p:cNvSpPr>
            <a:spLocks noGrp="1"/>
          </p:cNvSpPr>
          <p:nvPr>
            <p:ph type="sldNum" sz="quarter" idx="12"/>
          </p:nvPr>
        </p:nvSpPr>
        <p:spPr/>
        <p:txBody>
          <a:bodyPr/>
          <a:lstStyle/>
          <a:p>
            <a:pPr>
              <a:spcAft>
                <a:spcPts val="600"/>
              </a:spcAft>
            </a:pPr>
            <a:fld id="{B9713C8C-8E70-45D5-AE59-23E60168254E}" type="slidenum">
              <a:rPr lang="en-US" smtClean="0"/>
              <a:pPr>
                <a:spcAft>
                  <a:spcPts val="600"/>
                </a:spcAft>
              </a:pPr>
              <a:t>29</a:t>
            </a:fld>
            <a:endParaRPr lang="en-US" dirty="0"/>
          </a:p>
        </p:txBody>
      </p:sp>
    </p:spTree>
    <p:extLst>
      <p:ext uri="{BB962C8B-B14F-4D97-AF65-F5344CB8AC3E}">
        <p14:creationId xmlns:p14="http://schemas.microsoft.com/office/powerpoint/2010/main" val="2112750097"/>
      </p:ext>
    </p:extLst>
  </p:cSld>
  <p:clrMapOvr>
    <a:masterClrMapping/>
  </p:clrMapOvr>
</p:sld>
</file>

<file path=ppt/theme/theme1.xml><?xml version="1.0" encoding="utf-8"?>
<a:theme xmlns:a="http://schemas.openxmlformats.org/drawingml/2006/main" name="Office 2013 - 2022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050606-E255-48B6-AE23-CE03A589EB22}">
  <ds:schemaRefs>
    <ds:schemaRef ds:uri="http://schemas.microsoft.com/office/2006/metadata/properties"/>
    <ds:schemaRef ds:uri="http://purl.org/dc/elements/1.1/"/>
    <ds:schemaRef ds:uri="230e9df3-be65-4c73-a93b-d1236ebd677e"/>
    <ds:schemaRef ds:uri="16c05727-aa75-4e4a-9b5f-8a80a1165891"/>
    <ds:schemaRef ds:uri="http://schemas.microsoft.com/office/2006/documentManagement/types"/>
    <ds:schemaRef ds:uri="http://www.w3.org/XML/1998/namespace"/>
    <ds:schemaRef ds:uri="http://schemas.microsoft.com/sharepoint/v3"/>
    <ds:schemaRef ds:uri="71af3243-3dd4-4a8d-8c0d-dd76da1f02a5"/>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20C06458-EC9A-428C-9123-A760B9587A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37B52A-9EC8-4B7A-85C4-31F7EAFE403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Dividend</Template>
  <TotalTime>7805</TotalTime>
  <Words>8268</Words>
  <Application>Microsoft Office PowerPoint</Application>
  <PresentationFormat>Custom</PresentationFormat>
  <Paragraphs>415</Paragraphs>
  <Slides>29</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Aptos</vt:lpstr>
      <vt:lpstr>Arial</vt:lpstr>
      <vt:lpstr>Calibri</vt:lpstr>
      <vt:lpstr>Calibri Light</vt:lpstr>
      <vt:lpstr>Century Gothic</vt:lpstr>
      <vt:lpstr>Palatino Linotype</vt:lpstr>
      <vt:lpstr>system-ui</vt:lpstr>
      <vt:lpstr>Wingdings</vt:lpstr>
      <vt:lpstr>Office 2013 - 2022 Theme</vt:lpstr>
      <vt:lpstr>EZEKIEL</vt:lpstr>
      <vt:lpstr>What is the Holy Bible?</vt:lpstr>
      <vt:lpstr>Our Goals in Studying the Bible</vt:lpstr>
      <vt:lpstr>How to Study the Bible</vt:lpstr>
      <vt:lpstr>Study Resources</vt:lpstr>
      <vt:lpstr>Ezekiel: Opening Prayer</vt:lpstr>
      <vt:lpstr>Review of Lamentations</vt:lpstr>
      <vt:lpstr>Old Testament Table of Contents (39 Books)</vt:lpstr>
      <vt:lpstr>Old Testament Books by Date Written</vt:lpstr>
      <vt:lpstr>BIBLICAL CHRONOLOGICAL BACKGROUND</vt:lpstr>
      <vt:lpstr>GOD’s Prophetic Books </vt:lpstr>
      <vt:lpstr>Ezekiel</vt:lpstr>
      <vt:lpstr>About the Author and Book: Ezekiel</vt:lpstr>
      <vt:lpstr>Ezekiel: Background and Setting </vt:lpstr>
      <vt:lpstr>Israel’s Kings and Prophets1</vt:lpstr>
      <vt:lpstr>Ezekiel: OUTLINE</vt:lpstr>
      <vt:lpstr>Key Geography of Ezekiel</vt:lpstr>
      <vt:lpstr>Key Geography of Ezekiel (PAST vs. PRESENT)</vt:lpstr>
      <vt:lpstr>Ezekiel: Key Verses</vt:lpstr>
      <vt:lpstr>Ezekiel: Study Questions</vt:lpstr>
      <vt:lpstr> God’s Prophetic Timetable Events</vt:lpstr>
      <vt:lpstr>Summary of Ezekiel</vt:lpstr>
      <vt:lpstr>Ezekiel: Practical Application</vt:lpstr>
      <vt:lpstr>Closing Prayer: Ezekiel</vt:lpstr>
      <vt:lpstr>Acknowledgements</vt:lpstr>
      <vt:lpstr>Study Leader Assistance</vt:lpstr>
      <vt:lpstr>Sample Ezekiel: Opening Prayer</vt:lpstr>
      <vt:lpstr>Ezekiel: Study Question Answers</vt:lpstr>
      <vt:lpstr>Sample Closing Prayer: Ezekiel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Study Resources on Ezekiel</dc:title>
  <dc:creator>Joan Whitcomb</dc:creator>
  <cp:lastModifiedBy>Joan Whitcomb</cp:lastModifiedBy>
  <cp:revision>602</cp:revision>
  <cp:lastPrinted>2026-08-27T14:10:27Z</cp:lastPrinted>
  <dcterms:created xsi:type="dcterms:W3CDTF">2024-11-18T14:25:15Z</dcterms:created>
  <dcterms:modified xsi:type="dcterms:W3CDTF">2026-09-14T11:44:35Z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MediaServiceImageTags">
    <vt:lpwstr/>
  </property>
</Properties>
</file>