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1"/>
  </p:notesMasterIdLst>
  <p:sldIdLst>
    <p:sldId id="258" r:id="rId2"/>
    <p:sldId id="2896" r:id="rId3"/>
    <p:sldId id="2897" r:id="rId4"/>
    <p:sldId id="374" r:id="rId5"/>
    <p:sldId id="2845" r:id="rId6"/>
    <p:sldId id="2920" r:id="rId7"/>
    <p:sldId id="309" r:id="rId8"/>
    <p:sldId id="406" r:id="rId9"/>
    <p:sldId id="2895" r:id="rId10"/>
    <p:sldId id="558" r:id="rId11"/>
    <p:sldId id="2902" r:id="rId12"/>
    <p:sldId id="2884" r:id="rId13"/>
    <p:sldId id="350" r:id="rId14"/>
    <p:sldId id="261" r:id="rId15"/>
    <p:sldId id="413" r:id="rId16"/>
    <p:sldId id="417" r:id="rId17"/>
    <p:sldId id="2794" r:id="rId18"/>
    <p:sldId id="486" r:id="rId19"/>
    <p:sldId id="2854" r:id="rId20"/>
    <p:sldId id="2855" r:id="rId21"/>
    <p:sldId id="2755" r:id="rId22"/>
    <p:sldId id="2919" r:id="rId23"/>
    <p:sldId id="2904" r:id="rId24"/>
    <p:sldId id="2836" r:id="rId25"/>
    <p:sldId id="2915" r:id="rId26"/>
    <p:sldId id="2864" r:id="rId27"/>
    <p:sldId id="2916" r:id="rId28"/>
    <p:sldId id="2917" r:id="rId29"/>
    <p:sldId id="291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1kAnFtW3eeb17a/wpjGQ==" hashData="7wXXie5YwB49QNK788x111Rviz2X3HN77wfCCnS7WLnCpCOho+2fexDd8fvwGkrjUU/ZS32a0E2DRqm48c3sH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9" autoAdjust="0"/>
    <p:restoredTop sz="94660"/>
  </p:normalViewPr>
  <p:slideViewPr>
    <p:cSldViewPr snapToGrid="0">
      <p:cViewPr>
        <p:scale>
          <a:sx n="100" d="100"/>
          <a:sy n="100" d="100"/>
        </p:scale>
        <p:origin x="1200" y="5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2" Type="http://schemas.openxmlformats.org/officeDocument/2006/relationships/hyperlink" Target="https://www.bibleref.com/biblepassage/?search=Luke_1:3" TargetMode="External"/><Relationship Id="rId1" Type="http://schemas.openxmlformats.org/officeDocument/2006/relationships/hyperlink" Target="https://www.bibleref.com/biblepassage/?search=Luke_1:1"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www.bibleref.com/biblepassage/?search=Luke_1:3" TargetMode="External"/><Relationship Id="rId1" Type="http://schemas.openxmlformats.org/officeDocument/2006/relationships/hyperlink" Target="https://www.bibleref.com/biblepassage/?search=Luke_1:1"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11296-16BF-40B5-8937-85058597C3FE}"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B703AEAC-4A2E-4727-85C9-8FF262D6BC80}">
      <dgm:prSet/>
      <dgm:spPr/>
      <dgm:t>
        <a:bodyPr/>
        <a:lstStyle/>
        <a:p>
          <a:r>
            <a:rPr lang="en-US"/>
            <a:t>Who?</a:t>
          </a:r>
        </a:p>
      </dgm:t>
    </dgm:pt>
    <dgm:pt modelId="{F70CA639-020C-4CF0-9C6E-60F5C4742723}" type="parTrans" cxnId="{5B91ECE1-1C8D-403C-876A-A4CC12BB006D}">
      <dgm:prSet/>
      <dgm:spPr/>
      <dgm:t>
        <a:bodyPr/>
        <a:lstStyle/>
        <a:p>
          <a:endParaRPr lang="en-US"/>
        </a:p>
      </dgm:t>
    </dgm:pt>
    <dgm:pt modelId="{00206C19-E63D-4586-8BBE-1845DDFAC368}" type="sibTrans" cxnId="{5B91ECE1-1C8D-403C-876A-A4CC12BB006D}">
      <dgm:prSet/>
      <dgm:spPr/>
      <dgm:t>
        <a:bodyPr/>
        <a:lstStyle/>
        <a:p>
          <a:endParaRPr lang="en-US"/>
        </a:p>
      </dgm:t>
    </dgm:pt>
    <dgm:pt modelId="{BBD2B9ED-29F1-4F88-8B15-6EC6A8CCC389}">
      <dgm:prSet/>
      <dgm:spPr/>
      <dgm:t>
        <a:bodyPr/>
        <a:lstStyle/>
        <a:p>
          <a:r>
            <a:rPr lang="en-US" dirty="0"/>
            <a:t>What?</a:t>
          </a:r>
        </a:p>
      </dgm:t>
    </dgm:pt>
    <dgm:pt modelId="{F7C6B8C3-C796-48E6-BB61-8B3C4E46071D}" type="parTrans" cxnId="{A698C0C4-B722-4FED-956C-15148C835B40}">
      <dgm:prSet/>
      <dgm:spPr/>
      <dgm:t>
        <a:bodyPr/>
        <a:lstStyle/>
        <a:p>
          <a:endParaRPr lang="en-US"/>
        </a:p>
      </dgm:t>
    </dgm:pt>
    <dgm:pt modelId="{F2BD0223-6026-42E8-A244-B35378CC0757}" type="sibTrans" cxnId="{A698C0C4-B722-4FED-956C-15148C835B40}">
      <dgm:prSet/>
      <dgm:spPr/>
      <dgm:t>
        <a:bodyPr/>
        <a:lstStyle/>
        <a:p>
          <a:endParaRPr lang="en-US"/>
        </a:p>
      </dgm:t>
    </dgm:pt>
    <dgm:pt modelId="{24244F3B-4F3F-4A90-83A9-EB981EF52C40}">
      <dgm:prSet/>
      <dgm:spPr/>
      <dgm:t>
        <a:bodyPr/>
        <a:lstStyle/>
        <a:p>
          <a:r>
            <a:rPr lang="en-US"/>
            <a:t>When?</a:t>
          </a:r>
        </a:p>
      </dgm:t>
    </dgm:pt>
    <dgm:pt modelId="{F5092AE8-74BB-441D-89DD-08BE3F7B4B32}" type="parTrans" cxnId="{87A04FD7-D2D5-4E88-AA18-6B4BF506EAA7}">
      <dgm:prSet/>
      <dgm:spPr/>
      <dgm:t>
        <a:bodyPr/>
        <a:lstStyle/>
        <a:p>
          <a:endParaRPr lang="en-US"/>
        </a:p>
      </dgm:t>
    </dgm:pt>
    <dgm:pt modelId="{07F6D5C6-51BD-4E30-AD8B-A27F6D09D982}" type="sibTrans" cxnId="{87A04FD7-D2D5-4E88-AA18-6B4BF506EAA7}">
      <dgm:prSet/>
      <dgm:spPr/>
      <dgm:t>
        <a:bodyPr/>
        <a:lstStyle/>
        <a:p>
          <a:endParaRPr lang="en-US"/>
        </a:p>
      </dgm:t>
    </dgm:pt>
    <dgm:pt modelId="{DC8659AC-9F95-48E0-8487-314791387B21}">
      <dgm:prSet/>
      <dgm:spPr/>
      <dgm:t>
        <a:bodyPr/>
        <a:lstStyle/>
        <a:p>
          <a:r>
            <a:rPr lang="en-US"/>
            <a:t>Where?</a:t>
          </a:r>
        </a:p>
      </dgm:t>
    </dgm:pt>
    <dgm:pt modelId="{A0ACF993-2B73-4CBD-93FE-9B477A440735}" type="parTrans" cxnId="{91164BF1-5AA2-47B6-AA13-275D018BAB7D}">
      <dgm:prSet/>
      <dgm:spPr/>
      <dgm:t>
        <a:bodyPr/>
        <a:lstStyle/>
        <a:p>
          <a:endParaRPr lang="en-US"/>
        </a:p>
      </dgm:t>
    </dgm:pt>
    <dgm:pt modelId="{7A0CF687-8A83-454D-87EE-12571C23C202}" type="sibTrans" cxnId="{91164BF1-5AA2-47B6-AA13-275D018BAB7D}">
      <dgm:prSet/>
      <dgm:spPr/>
      <dgm:t>
        <a:bodyPr/>
        <a:lstStyle/>
        <a:p>
          <a:endParaRPr lang="en-US"/>
        </a:p>
      </dgm:t>
    </dgm:pt>
    <dgm:pt modelId="{BE00BCDA-B0F7-4987-B778-1FABADCEDB4F}">
      <dgm:prSet/>
      <dgm:spPr/>
      <dgm:t>
        <a:bodyPr/>
        <a:lstStyle/>
        <a:p>
          <a:r>
            <a:rPr lang="en-US"/>
            <a:t>How?</a:t>
          </a:r>
        </a:p>
      </dgm:t>
    </dgm:pt>
    <dgm:pt modelId="{C03E6420-55A5-43BD-99B9-64BC355FCACF}" type="parTrans" cxnId="{CCC596B0-6802-43CA-A7DE-B8C0EA581408}">
      <dgm:prSet/>
      <dgm:spPr/>
      <dgm:t>
        <a:bodyPr/>
        <a:lstStyle/>
        <a:p>
          <a:endParaRPr lang="en-US"/>
        </a:p>
      </dgm:t>
    </dgm:pt>
    <dgm:pt modelId="{2D689DDD-6E1E-4BF7-BB18-B19E36687711}" type="sibTrans" cxnId="{CCC596B0-6802-43CA-A7DE-B8C0EA581408}">
      <dgm:prSet/>
      <dgm:spPr/>
      <dgm:t>
        <a:bodyPr/>
        <a:lstStyle/>
        <a:p>
          <a:endParaRPr lang="en-US"/>
        </a:p>
      </dgm:t>
    </dgm:pt>
    <dgm:pt modelId="{A8301B76-74B6-4EC9-98E9-B16B3CABD4FE}">
      <dgm:prSet/>
      <dgm:spPr/>
      <dgm:t>
        <a:bodyPr/>
        <a:lstStyle/>
        <a:p>
          <a:r>
            <a:rPr lang="en-US" dirty="0"/>
            <a:t>Why?</a:t>
          </a:r>
        </a:p>
      </dgm:t>
    </dgm:pt>
    <dgm:pt modelId="{58413CAC-4593-4F7F-B8F1-4E16D9E9FE3B}" type="parTrans" cxnId="{EAEDF48D-FD57-42BB-8F1E-486BEFFD5BE0}">
      <dgm:prSet/>
      <dgm:spPr/>
      <dgm:t>
        <a:bodyPr/>
        <a:lstStyle/>
        <a:p>
          <a:endParaRPr lang="en-US"/>
        </a:p>
      </dgm:t>
    </dgm:pt>
    <dgm:pt modelId="{E6EDD16A-0E25-4252-98D4-1900E96D0361}" type="sibTrans" cxnId="{EAEDF48D-FD57-42BB-8F1E-486BEFFD5BE0}">
      <dgm:prSet/>
      <dgm:spPr/>
      <dgm:t>
        <a:bodyPr/>
        <a:lstStyle/>
        <a:p>
          <a:endParaRPr lang="en-US"/>
        </a:p>
      </dgm:t>
    </dgm:pt>
    <dgm:pt modelId="{2AFEAAD1-5EF5-4FDF-AFD9-221FED3D3948}" type="pres">
      <dgm:prSet presAssocID="{36511296-16BF-40B5-8937-85058597C3FE}" presName="diagram" presStyleCnt="0">
        <dgm:presLayoutVars>
          <dgm:chPref val="1"/>
          <dgm:dir/>
          <dgm:animOne val="branch"/>
          <dgm:animLvl val="lvl"/>
          <dgm:resizeHandles/>
        </dgm:presLayoutVars>
      </dgm:prSet>
      <dgm:spPr/>
    </dgm:pt>
    <dgm:pt modelId="{466500A0-75A7-4299-B80C-4BBA8BD264AD}" type="pres">
      <dgm:prSet presAssocID="{B703AEAC-4A2E-4727-85C9-8FF262D6BC80}" presName="root" presStyleCnt="0"/>
      <dgm:spPr/>
    </dgm:pt>
    <dgm:pt modelId="{28151223-6289-4DD1-B645-B08A45976866}" type="pres">
      <dgm:prSet presAssocID="{B703AEAC-4A2E-4727-85C9-8FF262D6BC80}" presName="rootComposite" presStyleCnt="0"/>
      <dgm:spPr/>
    </dgm:pt>
    <dgm:pt modelId="{D0D602F1-EA9D-417E-A02E-39D8434DEF8C}" type="pres">
      <dgm:prSet presAssocID="{B703AEAC-4A2E-4727-85C9-8FF262D6BC80}" presName="rootText" presStyleLbl="node1" presStyleIdx="0" presStyleCnt="6"/>
      <dgm:spPr/>
    </dgm:pt>
    <dgm:pt modelId="{C1615998-EB53-47CF-9EEB-C6248BF5D478}" type="pres">
      <dgm:prSet presAssocID="{B703AEAC-4A2E-4727-85C9-8FF262D6BC80}" presName="rootConnector" presStyleLbl="node1" presStyleIdx="0" presStyleCnt="6"/>
      <dgm:spPr/>
    </dgm:pt>
    <dgm:pt modelId="{8E27BF8C-F6DD-47F4-828B-64B301BF8DD8}" type="pres">
      <dgm:prSet presAssocID="{B703AEAC-4A2E-4727-85C9-8FF262D6BC80}" presName="childShape" presStyleCnt="0"/>
      <dgm:spPr/>
    </dgm:pt>
    <dgm:pt modelId="{9179173B-3424-42A8-BE4E-66565BD6D403}" type="pres">
      <dgm:prSet presAssocID="{BBD2B9ED-29F1-4F88-8B15-6EC6A8CCC389}" presName="root" presStyleCnt="0"/>
      <dgm:spPr/>
    </dgm:pt>
    <dgm:pt modelId="{59BFA79B-118A-4E22-951C-D4AF5CE92C91}" type="pres">
      <dgm:prSet presAssocID="{BBD2B9ED-29F1-4F88-8B15-6EC6A8CCC389}" presName="rootComposite" presStyleCnt="0"/>
      <dgm:spPr/>
    </dgm:pt>
    <dgm:pt modelId="{3E18D1A7-9ADA-4D11-B998-532B3E4CC7A3}" type="pres">
      <dgm:prSet presAssocID="{BBD2B9ED-29F1-4F88-8B15-6EC6A8CCC389}" presName="rootText" presStyleLbl="node1" presStyleIdx="1" presStyleCnt="6"/>
      <dgm:spPr/>
    </dgm:pt>
    <dgm:pt modelId="{F7611CCB-12D6-4B6D-8A13-352050509B05}" type="pres">
      <dgm:prSet presAssocID="{BBD2B9ED-29F1-4F88-8B15-6EC6A8CCC389}" presName="rootConnector" presStyleLbl="node1" presStyleIdx="1" presStyleCnt="6"/>
      <dgm:spPr/>
    </dgm:pt>
    <dgm:pt modelId="{F513C84F-C7AF-4446-A539-2BB4D1FC17B4}" type="pres">
      <dgm:prSet presAssocID="{BBD2B9ED-29F1-4F88-8B15-6EC6A8CCC389}" presName="childShape" presStyleCnt="0"/>
      <dgm:spPr/>
    </dgm:pt>
    <dgm:pt modelId="{2BFBA618-4365-473F-852C-78DCDFB37B1B}" type="pres">
      <dgm:prSet presAssocID="{24244F3B-4F3F-4A90-83A9-EB981EF52C40}" presName="root" presStyleCnt="0"/>
      <dgm:spPr/>
    </dgm:pt>
    <dgm:pt modelId="{6FABB038-85E0-4541-838A-D10A5C9356B3}" type="pres">
      <dgm:prSet presAssocID="{24244F3B-4F3F-4A90-83A9-EB981EF52C40}" presName="rootComposite" presStyleCnt="0"/>
      <dgm:spPr/>
    </dgm:pt>
    <dgm:pt modelId="{37DA47DF-8C41-4768-B495-0913065D3189}" type="pres">
      <dgm:prSet presAssocID="{24244F3B-4F3F-4A90-83A9-EB981EF52C40}" presName="rootText" presStyleLbl="node1" presStyleIdx="2" presStyleCnt="6"/>
      <dgm:spPr/>
    </dgm:pt>
    <dgm:pt modelId="{71AE3C96-6BA3-42DE-85F4-BB530BEA0B6F}" type="pres">
      <dgm:prSet presAssocID="{24244F3B-4F3F-4A90-83A9-EB981EF52C40}" presName="rootConnector" presStyleLbl="node1" presStyleIdx="2" presStyleCnt="6"/>
      <dgm:spPr/>
    </dgm:pt>
    <dgm:pt modelId="{D4D73D2C-1AC7-4F82-8381-DC79F10237F6}" type="pres">
      <dgm:prSet presAssocID="{24244F3B-4F3F-4A90-83A9-EB981EF52C40}" presName="childShape" presStyleCnt="0"/>
      <dgm:spPr/>
    </dgm:pt>
    <dgm:pt modelId="{9F9BF37E-16F9-432E-A6D6-DB0C9A7E9E3B}" type="pres">
      <dgm:prSet presAssocID="{DC8659AC-9F95-48E0-8487-314791387B21}" presName="root" presStyleCnt="0"/>
      <dgm:spPr/>
    </dgm:pt>
    <dgm:pt modelId="{077B50D5-1C9D-4EAC-A542-2325E0CA7C76}" type="pres">
      <dgm:prSet presAssocID="{DC8659AC-9F95-48E0-8487-314791387B21}" presName="rootComposite" presStyleCnt="0"/>
      <dgm:spPr/>
    </dgm:pt>
    <dgm:pt modelId="{AF785F96-E4E3-434E-93EF-BA11B60D53F3}" type="pres">
      <dgm:prSet presAssocID="{DC8659AC-9F95-48E0-8487-314791387B21}" presName="rootText" presStyleLbl="node1" presStyleIdx="3" presStyleCnt="6"/>
      <dgm:spPr/>
    </dgm:pt>
    <dgm:pt modelId="{3E2562EF-E4F4-4F08-8B94-B785F7C1B030}" type="pres">
      <dgm:prSet presAssocID="{DC8659AC-9F95-48E0-8487-314791387B21}" presName="rootConnector" presStyleLbl="node1" presStyleIdx="3" presStyleCnt="6"/>
      <dgm:spPr/>
    </dgm:pt>
    <dgm:pt modelId="{037DE129-955C-41A5-8346-08F991F218D1}" type="pres">
      <dgm:prSet presAssocID="{DC8659AC-9F95-48E0-8487-314791387B21}" presName="childShape" presStyleCnt="0"/>
      <dgm:spPr/>
    </dgm:pt>
    <dgm:pt modelId="{5B41D3DD-7CF9-4489-8A4E-CC867A1BD3E8}" type="pres">
      <dgm:prSet presAssocID="{BE00BCDA-B0F7-4987-B778-1FABADCEDB4F}" presName="root" presStyleCnt="0"/>
      <dgm:spPr/>
    </dgm:pt>
    <dgm:pt modelId="{EB2CA9FA-1C5D-47E1-8167-234CE0FE96FC}" type="pres">
      <dgm:prSet presAssocID="{BE00BCDA-B0F7-4987-B778-1FABADCEDB4F}" presName="rootComposite" presStyleCnt="0"/>
      <dgm:spPr/>
    </dgm:pt>
    <dgm:pt modelId="{F6A457A9-0AC5-4920-9772-32238B210B39}" type="pres">
      <dgm:prSet presAssocID="{BE00BCDA-B0F7-4987-B778-1FABADCEDB4F}" presName="rootText" presStyleLbl="node1" presStyleIdx="4" presStyleCnt="6"/>
      <dgm:spPr/>
    </dgm:pt>
    <dgm:pt modelId="{44238374-087F-4407-9E11-6B46D9429D16}" type="pres">
      <dgm:prSet presAssocID="{BE00BCDA-B0F7-4987-B778-1FABADCEDB4F}" presName="rootConnector" presStyleLbl="node1" presStyleIdx="4" presStyleCnt="6"/>
      <dgm:spPr/>
    </dgm:pt>
    <dgm:pt modelId="{37D964F9-7DFC-4A50-9C9E-B9FFCD0B9BC6}" type="pres">
      <dgm:prSet presAssocID="{BE00BCDA-B0F7-4987-B778-1FABADCEDB4F}" presName="childShape" presStyleCnt="0"/>
      <dgm:spPr/>
    </dgm:pt>
    <dgm:pt modelId="{02F487A4-C23B-4826-9A7C-8F19A1F6C995}" type="pres">
      <dgm:prSet presAssocID="{A8301B76-74B6-4EC9-98E9-B16B3CABD4FE}" presName="root" presStyleCnt="0"/>
      <dgm:spPr/>
    </dgm:pt>
    <dgm:pt modelId="{0AFFBBB4-EF4E-43CC-AF29-52E25D8C5EC1}" type="pres">
      <dgm:prSet presAssocID="{A8301B76-74B6-4EC9-98E9-B16B3CABD4FE}" presName="rootComposite" presStyleCnt="0"/>
      <dgm:spPr/>
    </dgm:pt>
    <dgm:pt modelId="{E52377C5-FA43-4500-84B7-7F5864BB3D0C}" type="pres">
      <dgm:prSet presAssocID="{A8301B76-74B6-4EC9-98E9-B16B3CABD4FE}" presName="rootText" presStyleLbl="node1" presStyleIdx="5" presStyleCnt="6"/>
      <dgm:spPr/>
    </dgm:pt>
    <dgm:pt modelId="{7CFC9C63-9B53-4BE1-A3AC-C9E4270ABB7E}" type="pres">
      <dgm:prSet presAssocID="{A8301B76-74B6-4EC9-98E9-B16B3CABD4FE}" presName="rootConnector" presStyleLbl="node1" presStyleIdx="5" presStyleCnt="6"/>
      <dgm:spPr/>
    </dgm:pt>
    <dgm:pt modelId="{9265C868-D4A2-4170-8DCC-26609ADC7C24}" type="pres">
      <dgm:prSet presAssocID="{A8301B76-74B6-4EC9-98E9-B16B3CABD4FE}" presName="childShape" presStyleCnt="0"/>
      <dgm:spPr/>
    </dgm:pt>
  </dgm:ptLst>
  <dgm:cxnLst>
    <dgm:cxn modelId="{BBEAB315-E720-4A8C-8073-E5DBA4A3E320}" type="presOf" srcId="{BBD2B9ED-29F1-4F88-8B15-6EC6A8CCC389}" destId="{3E18D1A7-9ADA-4D11-B998-532B3E4CC7A3}" srcOrd="0" destOrd="0" presId="urn:microsoft.com/office/officeart/2005/8/layout/hierarchy3"/>
    <dgm:cxn modelId="{FE18521B-CED5-4BDD-8011-FFF7313F6182}" type="presOf" srcId="{DC8659AC-9F95-48E0-8487-314791387B21}" destId="{AF785F96-E4E3-434E-93EF-BA11B60D53F3}" srcOrd="0" destOrd="0" presId="urn:microsoft.com/office/officeart/2005/8/layout/hierarchy3"/>
    <dgm:cxn modelId="{7F274232-3B9F-43BC-B53D-D5B2B4A64A6A}" type="presOf" srcId="{B703AEAC-4A2E-4727-85C9-8FF262D6BC80}" destId="{D0D602F1-EA9D-417E-A02E-39D8434DEF8C}" srcOrd="0" destOrd="0" presId="urn:microsoft.com/office/officeart/2005/8/layout/hierarchy3"/>
    <dgm:cxn modelId="{B5508E34-B024-40BC-9621-B65B0A1E0847}" type="presOf" srcId="{DC8659AC-9F95-48E0-8487-314791387B21}" destId="{3E2562EF-E4F4-4F08-8B94-B785F7C1B030}" srcOrd="1" destOrd="0" presId="urn:microsoft.com/office/officeart/2005/8/layout/hierarchy3"/>
    <dgm:cxn modelId="{FBC23187-F5A6-467C-A247-69F939FCD40C}" type="presOf" srcId="{24244F3B-4F3F-4A90-83A9-EB981EF52C40}" destId="{71AE3C96-6BA3-42DE-85F4-BB530BEA0B6F}" srcOrd="1" destOrd="0" presId="urn:microsoft.com/office/officeart/2005/8/layout/hierarchy3"/>
    <dgm:cxn modelId="{EAEDF48D-FD57-42BB-8F1E-486BEFFD5BE0}" srcId="{36511296-16BF-40B5-8937-85058597C3FE}" destId="{A8301B76-74B6-4EC9-98E9-B16B3CABD4FE}" srcOrd="5" destOrd="0" parTransId="{58413CAC-4593-4F7F-B8F1-4E16D9E9FE3B}" sibTransId="{E6EDD16A-0E25-4252-98D4-1900E96D0361}"/>
    <dgm:cxn modelId="{564A46A9-A6BE-40D9-9872-38E1F72884C2}" type="presOf" srcId="{BE00BCDA-B0F7-4987-B778-1FABADCEDB4F}" destId="{F6A457A9-0AC5-4920-9772-32238B210B39}" srcOrd="0" destOrd="0" presId="urn:microsoft.com/office/officeart/2005/8/layout/hierarchy3"/>
    <dgm:cxn modelId="{CCC596B0-6802-43CA-A7DE-B8C0EA581408}" srcId="{36511296-16BF-40B5-8937-85058597C3FE}" destId="{BE00BCDA-B0F7-4987-B778-1FABADCEDB4F}" srcOrd="4" destOrd="0" parTransId="{C03E6420-55A5-43BD-99B9-64BC355FCACF}" sibTransId="{2D689DDD-6E1E-4BF7-BB18-B19E36687711}"/>
    <dgm:cxn modelId="{00E979B7-4A38-473F-963C-068278841A6E}" type="presOf" srcId="{24244F3B-4F3F-4A90-83A9-EB981EF52C40}" destId="{37DA47DF-8C41-4768-B495-0913065D3189}" srcOrd="0" destOrd="0" presId="urn:microsoft.com/office/officeart/2005/8/layout/hierarchy3"/>
    <dgm:cxn modelId="{A698C0C4-B722-4FED-956C-15148C835B40}" srcId="{36511296-16BF-40B5-8937-85058597C3FE}" destId="{BBD2B9ED-29F1-4F88-8B15-6EC6A8CCC389}" srcOrd="1" destOrd="0" parTransId="{F7C6B8C3-C796-48E6-BB61-8B3C4E46071D}" sibTransId="{F2BD0223-6026-42E8-A244-B35378CC0757}"/>
    <dgm:cxn modelId="{C23DB8D5-FDD0-4496-BBAE-56A03BF7F90B}" type="presOf" srcId="{BE00BCDA-B0F7-4987-B778-1FABADCEDB4F}" destId="{44238374-087F-4407-9E11-6B46D9429D16}" srcOrd="1" destOrd="0" presId="urn:microsoft.com/office/officeart/2005/8/layout/hierarchy3"/>
    <dgm:cxn modelId="{87A04FD7-D2D5-4E88-AA18-6B4BF506EAA7}" srcId="{36511296-16BF-40B5-8937-85058597C3FE}" destId="{24244F3B-4F3F-4A90-83A9-EB981EF52C40}" srcOrd="2" destOrd="0" parTransId="{F5092AE8-74BB-441D-89DD-08BE3F7B4B32}" sibTransId="{07F6D5C6-51BD-4E30-AD8B-A27F6D09D982}"/>
    <dgm:cxn modelId="{545B5EDD-2DE6-4230-A04B-B41DF7C3DF94}" type="presOf" srcId="{36511296-16BF-40B5-8937-85058597C3FE}" destId="{2AFEAAD1-5EF5-4FDF-AFD9-221FED3D3948}" srcOrd="0" destOrd="0" presId="urn:microsoft.com/office/officeart/2005/8/layout/hierarchy3"/>
    <dgm:cxn modelId="{C36FB4DE-D740-4AB9-B37C-A7CB89A0E872}" type="presOf" srcId="{BBD2B9ED-29F1-4F88-8B15-6EC6A8CCC389}" destId="{F7611CCB-12D6-4B6D-8A13-352050509B05}" srcOrd="1" destOrd="0" presId="urn:microsoft.com/office/officeart/2005/8/layout/hierarchy3"/>
    <dgm:cxn modelId="{5B91ECE1-1C8D-403C-876A-A4CC12BB006D}" srcId="{36511296-16BF-40B5-8937-85058597C3FE}" destId="{B703AEAC-4A2E-4727-85C9-8FF262D6BC80}" srcOrd="0" destOrd="0" parTransId="{F70CA639-020C-4CF0-9C6E-60F5C4742723}" sibTransId="{00206C19-E63D-4586-8BBE-1845DDFAC368}"/>
    <dgm:cxn modelId="{1BC776E3-020A-4E48-999A-1F3CB443F068}" type="presOf" srcId="{A8301B76-74B6-4EC9-98E9-B16B3CABD4FE}" destId="{7CFC9C63-9B53-4BE1-A3AC-C9E4270ABB7E}" srcOrd="1" destOrd="0" presId="urn:microsoft.com/office/officeart/2005/8/layout/hierarchy3"/>
    <dgm:cxn modelId="{D01707EF-6393-42A5-A7A2-058A9612A8B6}" type="presOf" srcId="{B703AEAC-4A2E-4727-85C9-8FF262D6BC80}" destId="{C1615998-EB53-47CF-9EEB-C6248BF5D478}" srcOrd="1" destOrd="0" presId="urn:microsoft.com/office/officeart/2005/8/layout/hierarchy3"/>
    <dgm:cxn modelId="{91164BF1-5AA2-47B6-AA13-275D018BAB7D}" srcId="{36511296-16BF-40B5-8937-85058597C3FE}" destId="{DC8659AC-9F95-48E0-8487-314791387B21}" srcOrd="3" destOrd="0" parTransId="{A0ACF993-2B73-4CBD-93FE-9B477A440735}" sibTransId="{7A0CF687-8A83-454D-87EE-12571C23C202}"/>
    <dgm:cxn modelId="{85E4D2F6-E82C-49CB-8E62-07F7098762BD}" type="presOf" srcId="{A8301B76-74B6-4EC9-98E9-B16B3CABD4FE}" destId="{E52377C5-FA43-4500-84B7-7F5864BB3D0C}" srcOrd="0" destOrd="0" presId="urn:microsoft.com/office/officeart/2005/8/layout/hierarchy3"/>
    <dgm:cxn modelId="{DF37C93C-7F2D-434C-8888-A34CCD922EC4}" type="presParOf" srcId="{2AFEAAD1-5EF5-4FDF-AFD9-221FED3D3948}" destId="{466500A0-75A7-4299-B80C-4BBA8BD264AD}" srcOrd="0" destOrd="0" presId="urn:microsoft.com/office/officeart/2005/8/layout/hierarchy3"/>
    <dgm:cxn modelId="{79C44BC5-3B30-4F7D-99D7-709247704902}" type="presParOf" srcId="{466500A0-75A7-4299-B80C-4BBA8BD264AD}" destId="{28151223-6289-4DD1-B645-B08A45976866}" srcOrd="0" destOrd="0" presId="urn:microsoft.com/office/officeart/2005/8/layout/hierarchy3"/>
    <dgm:cxn modelId="{1CF6FD59-963A-4BED-9C4F-45E0E7F0E6BD}" type="presParOf" srcId="{28151223-6289-4DD1-B645-B08A45976866}" destId="{D0D602F1-EA9D-417E-A02E-39D8434DEF8C}" srcOrd="0" destOrd="0" presId="urn:microsoft.com/office/officeart/2005/8/layout/hierarchy3"/>
    <dgm:cxn modelId="{4F07DE54-2583-41E6-A9AA-897386B54D39}" type="presParOf" srcId="{28151223-6289-4DD1-B645-B08A45976866}" destId="{C1615998-EB53-47CF-9EEB-C6248BF5D478}" srcOrd="1" destOrd="0" presId="urn:microsoft.com/office/officeart/2005/8/layout/hierarchy3"/>
    <dgm:cxn modelId="{657F6F77-06A2-4D13-9253-1678B18C7B66}" type="presParOf" srcId="{466500A0-75A7-4299-B80C-4BBA8BD264AD}" destId="{8E27BF8C-F6DD-47F4-828B-64B301BF8DD8}" srcOrd="1" destOrd="0" presId="urn:microsoft.com/office/officeart/2005/8/layout/hierarchy3"/>
    <dgm:cxn modelId="{8C283A5B-1227-41AF-A5F6-9241B6967911}" type="presParOf" srcId="{2AFEAAD1-5EF5-4FDF-AFD9-221FED3D3948}" destId="{9179173B-3424-42A8-BE4E-66565BD6D403}" srcOrd="1" destOrd="0" presId="urn:microsoft.com/office/officeart/2005/8/layout/hierarchy3"/>
    <dgm:cxn modelId="{15AE66AD-19C3-4DC5-ADC4-C931D98F3975}" type="presParOf" srcId="{9179173B-3424-42A8-BE4E-66565BD6D403}" destId="{59BFA79B-118A-4E22-951C-D4AF5CE92C91}" srcOrd="0" destOrd="0" presId="urn:microsoft.com/office/officeart/2005/8/layout/hierarchy3"/>
    <dgm:cxn modelId="{7604F6D7-E916-48BD-961A-A282205B97B8}" type="presParOf" srcId="{59BFA79B-118A-4E22-951C-D4AF5CE92C91}" destId="{3E18D1A7-9ADA-4D11-B998-532B3E4CC7A3}" srcOrd="0" destOrd="0" presId="urn:microsoft.com/office/officeart/2005/8/layout/hierarchy3"/>
    <dgm:cxn modelId="{0640EE58-415E-4C4A-8AD8-65D6FA4007A6}" type="presParOf" srcId="{59BFA79B-118A-4E22-951C-D4AF5CE92C91}" destId="{F7611CCB-12D6-4B6D-8A13-352050509B05}" srcOrd="1" destOrd="0" presId="urn:microsoft.com/office/officeart/2005/8/layout/hierarchy3"/>
    <dgm:cxn modelId="{BE622827-5792-4A6D-A21B-BF22C1CA68A6}" type="presParOf" srcId="{9179173B-3424-42A8-BE4E-66565BD6D403}" destId="{F513C84F-C7AF-4446-A539-2BB4D1FC17B4}" srcOrd="1" destOrd="0" presId="urn:microsoft.com/office/officeart/2005/8/layout/hierarchy3"/>
    <dgm:cxn modelId="{0FD05469-1A1F-4E22-8B62-CB7707A99920}" type="presParOf" srcId="{2AFEAAD1-5EF5-4FDF-AFD9-221FED3D3948}" destId="{2BFBA618-4365-473F-852C-78DCDFB37B1B}" srcOrd="2" destOrd="0" presId="urn:microsoft.com/office/officeart/2005/8/layout/hierarchy3"/>
    <dgm:cxn modelId="{DD47F002-2479-4ABE-A739-FA84F3EAD80A}" type="presParOf" srcId="{2BFBA618-4365-473F-852C-78DCDFB37B1B}" destId="{6FABB038-85E0-4541-838A-D10A5C9356B3}" srcOrd="0" destOrd="0" presId="urn:microsoft.com/office/officeart/2005/8/layout/hierarchy3"/>
    <dgm:cxn modelId="{B595FBDC-9B76-4F92-87A9-C9F32DEAC603}" type="presParOf" srcId="{6FABB038-85E0-4541-838A-D10A5C9356B3}" destId="{37DA47DF-8C41-4768-B495-0913065D3189}" srcOrd="0" destOrd="0" presId="urn:microsoft.com/office/officeart/2005/8/layout/hierarchy3"/>
    <dgm:cxn modelId="{84DF90F3-B178-4B5A-A815-D101E396C3C7}" type="presParOf" srcId="{6FABB038-85E0-4541-838A-D10A5C9356B3}" destId="{71AE3C96-6BA3-42DE-85F4-BB530BEA0B6F}" srcOrd="1" destOrd="0" presId="urn:microsoft.com/office/officeart/2005/8/layout/hierarchy3"/>
    <dgm:cxn modelId="{13E6B77C-E9E3-4F48-8CA3-39B7C7469F9A}" type="presParOf" srcId="{2BFBA618-4365-473F-852C-78DCDFB37B1B}" destId="{D4D73D2C-1AC7-4F82-8381-DC79F10237F6}" srcOrd="1" destOrd="0" presId="urn:microsoft.com/office/officeart/2005/8/layout/hierarchy3"/>
    <dgm:cxn modelId="{5C47C340-F5D1-4E47-BACD-BBC797BD4116}" type="presParOf" srcId="{2AFEAAD1-5EF5-4FDF-AFD9-221FED3D3948}" destId="{9F9BF37E-16F9-432E-A6D6-DB0C9A7E9E3B}" srcOrd="3" destOrd="0" presId="urn:microsoft.com/office/officeart/2005/8/layout/hierarchy3"/>
    <dgm:cxn modelId="{623BEAB6-713C-4409-9A45-0356D3D397E3}" type="presParOf" srcId="{9F9BF37E-16F9-432E-A6D6-DB0C9A7E9E3B}" destId="{077B50D5-1C9D-4EAC-A542-2325E0CA7C76}" srcOrd="0" destOrd="0" presId="urn:microsoft.com/office/officeart/2005/8/layout/hierarchy3"/>
    <dgm:cxn modelId="{0D5D0A5B-7168-4DBF-AFE7-DC7658AB6144}" type="presParOf" srcId="{077B50D5-1C9D-4EAC-A542-2325E0CA7C76}" destId="{AF785F96-E4E3-434E-93EF-BA11B60D53F3}" srcOrd="0" destOrd="0" presId="urn:microsoft.com/office/officeart/2005/8/layout/hierarchy3"/>
    <dgm:cxn modelId="{54C0B41C-11C5-4391-8CC9-11B09F4C2DA8}" type="presParOf" srcId="{077B50D5-1C9D-4EAC-A542-2325E0CA7C76}" destId="{3E2562EF-E4F4-4F08-8B94-B785F7C1B030}" srcOrd="1" destOrd="0" presId="urn:microsoft.com/office/officeart/2005/8/layout/hierarchy3"/>
    <dgm:cxn modelId="{30C4B4C9-D4DC-47AC-8900-27EF237E197B}" type="presParOf" srcId="{9F9BF37E-16F9-432E-A6D6-DB0C9A7E9E3B}" destId="{037DE129-955C-41A5-8346-08F991F218D1}" srcOrd="1" destOrd="0" presId="urn:microsoft.com/office/officeart/2005/8/layout/hierarchy3"/>
    <dgm:cxn modelId="{73167F5A-546D-4965-837C-4563FAEB6BEE}" type="presParOf" srcId="{2AFEAAD1-5EF5-4FDF-AFD9-221FED3D3948}" destId="{5B41D3DD-7CF9-4489-8A4E-CC867A1BD3E8}" srcOrd="4" destOrd="0" presId="urn:microsoft.com/office/officeart/2005/8/layout/hierarchy3"/>
    <dgm:cxn modelId="{FA752AB1-7D58-4E70-8D0A-04AE932369E9}" type="presParOf" srcId="{5B41D3DD-7CF9-4489-8A4E-CC867A1BD3E8}" destId="{EB2CA9FA-1C5D-47E1-8167-234CE0FE96FC}" srcOrd="0" destOrd="0" presId="urn:microsoft.com/office/officeart/2005/8/layout/hierarchy3"/>
    <dgm:cxn modelId="{12020347-5C35-42B5-9208-B84296412B3A}" type="presParOf" srcId="{EB2CA9FA-1C5D-47E1-8167-234CE0FE96FC}" destId="{F6A457A9-0AC5-4920-9772-32238B210B39}" srcOrd="0" destOrd="0" presId="urn:microsoft.com/office/officeart/2005/8/layout/hierarchy3"/>
    <dgm:cxn modelId="{D3756C71-7DFB-4920-90C9-29CD944DC3D1}" type="presParOf" srcId="{EB2CA9FA-1C5D-47E1-8167-234CE0FE96FC}" destId="{44238374-087F-4407-9E11-6B46D9429D16}" srcOrd="1" destOrd="0" presId="urn:microsoft.com/office/officeart/2005/8/layout/hierarchy3"/>
    <dgm:cxn modelId="{8430DA3C-6B12-4790-A55B-C54622B36E02}" type="presParOf" srcId="{5B41D3DD-7CF9-4489-8A4E-CC867A1BD3E8}" destId="{37D964F9-7DFC-4A50-9C9E-B9FFCD0B9BC6}" srcOrd="1" destOrd="0" presId="urn:microsoft.com/office/officeart/2005/8/layout/hierarchy3"/>
    <dgm:cxn modelId="{5B80536F-D8C7-465E-9030-190E751EE8DF}" type="presParOf" srcId="{2AFEAAD1-5EF5-4FDF-AFD9-221FED3D3948}" destId="{02F487A4-C23B-4826-9A7C-8F19A1F6C995}" srcOrd="5" destOrd="0" presId="urn:microsoft.com/office/officeart/2005/8/layout/hierarchy3"/>
    <dgm:cxn modelId="{E3D5C8C4-EF67-4BD0-B237-8444CDFAF9C1}" type="presParOf" srcId="{02F487A4-C23B-4826-9A7C-8F19A1F6C995}" destId="{0AFFBBB4-EF4E-43CC-AF29-52E25D8C5EC1}" srcOrd="0" destOrd="0" presId="urn:microsoft.com/office/officeart/2005/8/layout/hierarchy3"/>
    <dgm:cxn modelId="{8B3FAEA4-174D-4E3A-8F02-E3ADDBEB862E}" type="presParOf" srcId="{0AFFBBB4-EF4E-43CC-AF29-52E25D8C5EC1}" destId="{E52377C5-FA43-4500-84B7-7F5864BB3D0C}" srcOrd="0" destOrd="0" presId="urn:microsoft.com/office/officeart/2005/8/layout/hierarchy3"/>
    <dgm:cxn modelId="{9504D976-8212-4B1C-B1B1-B7C0B573D475}" type="presParOf" srcId="{0AFFBBB4-EF4E-43CC-AF29-52E25D8C5EC1}" destId="{7CFC9C63-9B53-4BE1-A3AC-C9E4270ABB7E}" srcOrd="1" destOrd="0" presId="urn:microsoft.com/office/officeart/2005/8/layout/hierarchy3"/>
    <dgm:cxn modelId="{F771E428-E361-49DB-965B-C0C94AA07C61}" type="presParOf" srcId="{02F487A4-C23B-4826-9A7C-8F19A1F6C995}" destId="{9265C868-D4A2-4170-8DCC-26609ADC7C2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E726B-A108-4D97-807E-3D9959D691D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C626C15-F502-4027-B7BA-FB7E47244622}">
      <dgm:prSet/>
      <dgm:spPr/>
      <dgm:t>
        <a:bodyPr/>
        <a:lstStyle/>
        <a:p>
          <a:r>
            <a:rPr lang="en-US" dirty="0"/>
            <a:t>James: </a:t>
          </a:r>
        </a:p>
        <a:p>
          <a:r>
            <a:rPr lang="en-US" dirty="0"/>
            <a:t>45-50 A.D. </a:t>
          </a:r>
        </a:p>
      </dgm:t>
    </dgm:pt>
    <dgm:pt modelId="{E4C49B8C-85F8-471B-B30E-81B63CD568FF}" type="parTrans" cxnId="{93EFF98A-9931-4090-BCC6-57B3C28CF2FC}">
      <dgm:prSet/>
      <dgm:spPr/>
      <dgm:t>
        <a:bodyPr/>
        <a:lstStyle/>
        <a:p>
          <a:endParaRPr lang="en-US"/>
        </a:p>
      </dgm:t>
    </dgm:pt>
    <dgm:pt modelId="{A50C93B5-F09B-4FB2-8DE4-8ABAB57DE556}" type="sibTrans" cxnId="{93EFF98A-9931-4090-BCC6-57B3C28CF2FC}">
      <dgm:prSet/>
      <dgm:spPr/>
      <dgm:t>
        <a:bodyPr/>
        <a:lstStyle/>
        <a:p>
          <a:endParaRPr lang="en-US"/>
        </a:p>
      </dgm:t>
    </dgm:pt>
    <dgm:pt modelId="{7ABBC5E2-2BE2-456C-82BC-FB4557B636B3}">
      <dgm:prSet/>
      <dgm:spPr/>
      <dgm:t>
        <a:bodyPr/>
        <a:lstStyle/>
        <a:p>
          <a:r>
            <a:rPr lang="en-US" dirty="0"/>
            <a:t>Galatians: </a:t>
          </a:r>
        </a:p>
        <a:p>
          <a:r>
            <a:rPr lang="en-US" dirty="0"/>
            <a:t>49-55 A.D.</a:t>
          </a:r>
        </a:p>
      </dgm:t>
    </dgm:pt>
    <dgm:pt modelId="{E37523C5-4FE9-4776-AF20-9F7FDF736D99}" type="parTrans" cxnId="{E9362DAF-0A51-4974-B40B-518D2B49F3A7}">
      <dgm:prSet/>
      <dgm:spPr/>
      <dgm:t>
        <a:bodyPr/>
        <a:lstStyle/>
        <a:p>
          <a:endParaRPr lang="en-US"/>
        </a:p>
      </dgm:t>
    </dgm:pt>
    <dgm:pt modelId="{B1D98DD2-8F9F-447D-8F66-52A1570F89B2}" type="sibTrans" cxnId="{E9362DAF-0A51-4974-B40B-518D2B49F3A7}">
      <dgm:prSet/>
      <dgm:spPr/>
      <dgm:t>
        <a:bodyPr/>
        <a:lstStyle/>
        <a:p>
          <a:endParaRPr lang="en-US"/>
        </a:p>
      </dgm:t>
    </dgm:pt>
    <dgm:pt modelId="{078E10E3-3E79-4472-BD73-ADECAA96974A}">
      <dgm:prSet/>
      <dgm:spPr/>
      <dgm:t>
        <a:bodyPr/>
        <a:lstStyle/>
        <a:p>
          <a:r>
            <a:rPr lang="en-US" dirty="0"/>
            <a:t>1 Thess: </a:t>
          </a:r>
        </a:p>
        <a:p>
          <a:r>
            <a:rPr lang="en-US" dirty="0"/>
            <a:t>51 A.D.</a:t>
          </a:r>
        </a:p>
      </dgm:t>
    </dgm:pt>
    <dgm:pt modelId="{13245677-53B2-4312-9DFF-E884BCF76335}" type="parTrans" cxnId="{F5DD4D52-456E-4F54-B4A3-2066302800F0}">
      <dgm:prSet/>
      <dgm:spPr/>
      <dgm:t>
        <a:bodyPr/>
        <a:lstStyle/>
        <a:p>
          <a:endParaRPr lang="en-US"/>
        </a:p>
      </dgm:t>
    </dgm:pt>
    <dgm:pt modelId="{911EBAA8-3E1D-4A72-B170-9BA837B620DD}" type="sibTrans" cxnId="{F5DD4D52-456E-4F54-B4A3-2066302800F0}">
      <dgm:prSet/>
      <dgm:spPr/>
      <dgm:t>
        <a:bodyPr/>
        <a:lstStyle/>
        <a:p>
          <a:endParaRPr lang="en-US"/>
        </a:p>
      </dgm:t>
    </dgm:pt>
    <dgm:pt modelId="{678FF55B-7A81-4D97-9726-3BB545FC2A43}">
      <dgm:prSet/>
      <dgm:spPr/>
      <dgm:t>
        <a:bodyPr/>
        <a:lstStyle/>
        <a:p>
          <a:r>
            <a:rPr lang="en-US" dirty="0"/>
            <a:t>2 Thess: </a:t>
          </a:r>
        </a:p>
        <a:p>
          <a:r>
            <a:rPr lang="en-US" dirty="0"/>
            <a:t>52 A.D.</a:t>
          </a:r>
        </a:p>
      </dgm:t>
    </dgm:pt>
    <dgm:pt modelId="{7276BDBB-D5B3-4A74-AB41-4F40C1769FCA}" type="parTrans" cxnId="{667067F3-8334-4AB4-B42B-0C921209C9FB}">
      <dgm:prSet/>
      <dgm:spPr/>
      <dgm:t>
        <a:bodyPr/>
        <a:lstStyle/>
        <a:p>
          <a:endParaRPr lang="en-US"/>
        </a:p>
      </dgm:t>
    </dgm:pt>
    <dgm:pt modelId="{399A1541-5691-4721-814F-B5F2C0B58D6A}" type="sibTrans" cxnId="{667067F3-8334-4AB4-B42B-0C921209C9FB}">
      <dgm:prSet/>
      <dgm:spPr/>
      <dgm:t>
        <a:bodyPr/>
        <a:lstStyle/>
        <a:p>
          <a:endParaRPr lang="en-US"/>
        </a:p>
      </dgm:t>
    </dgm:pt>
    <dgm:pt modelId="{113F1559-F8C6-4A8E-AFF1-C7FD82BC94CF}">
      <dgm:prSet/>
      <dgm:spPr/>
      <dgm:t>
        <a:bodyPr/>
        <a:lstStyle/>
        <a:p>
          <a:r>
            <a:rPr lang="en-US" dirty="0"/>
            <a:t>1 Cor: </a:t>
          </a:r>
        </a:p>
        <a:p>
          <a:r>
            <a:rPr lang="en-US" dirty="0"/>
            <a:t>53-55 A.D.</a:t>
          </a:r>
        </a:p>
      </dgm:t>
    </dgm:pt>
    <dgm:pt modelId="{46DAED30-5293-41A3-A406-A5AD30604349}" type="parTrans" cxnId="{C6B0D280-794F-4CC5-8A00-FAFD5346C491}">
      <dgm:prSet/>
      <dgm:spPr/>
      <dgm:t>
        <a:bodyPr/>
        <a:lstStyle/>
        <a:p>
          <a:endParaRPr lang="en-US"/>
        </a:p>
      </dgm:t>
    </dgm:pt>
    <dgm:pt modelId="{92428A98-4BE7-48D4-83D9-4D14DB779F92}" type="sibTrans" cxnId="{C6B0D280-794F-4CC5-8A00-FAFD5346C491}">
      <dgm:prSet/>
      <dgm:spPr/>
      <dgm:t>
        <a:bodyPr/>
        <a:lstStyle/>
        <a:p>
          <a:endParaRPr lang="en-US"/>
        </a:p>
      </dgm:t>
    </dgm:pt>
    <dgm:pt modelId="{D1A3A09E-AB86-400E-9015-D095B3DBF729}">
      <dgm:prSet/>
      <dgm:spPr/>
      <dgm:t>
        <a:bodyPr/>
        <a:lstStyle/>
        <a:p>
          <a:r>
            <a:rPr lang="en-US" dirty="0"/>
            <a:t>2 Cor: </a:t>
          </a:r>
        </a:p>
        <a:p>
          <a:r>
            <a:rPr lang="en-US" dirty="0"/>
            <a:t>55-56 A.D.</a:t>
          </a:r>
        </a:p>
      </dgm:t>
    </dgm:pt>
    <dgm:pt modelId="{708BFAF9-3D2C-4BB3-B815-5A4F04D681B9}" type="parTrans" cxnId="{70D77539-46CB-43B4-AB75-198399A44BB4}">
      <dgm:prSet/>
      <dgm:spPr/>
      <dgm:t>
        <a:bodyPr/>
        <a:lstStyle/>
        <a:p>
          <a:endParaRPr lang="en-US"/>
        </a:p>
      </dgm:t>
    </dgm:pt>
    <dgm:pt modelId="{A0278C7D-9374-40B2-9447-42474DD1B590}" type="sibTrans" cxnId="{70D77539-46CB-43B4-AB75-198399A44BB4}">
      <dgm:prSet/>
      <dgm:spPr/>
      <dgm:t>
        <a:bodyPr/>
        <a:lstStyle/>
        <a:p>
          <a:endParaRPr lang="en-US"/>
        </a:p>
      </dgm:t>
    </dgm:pt>
    <dgm:pt modelId="{B97D868C-BFF5-4360-8128-10DE2EE26E3B}">
      <dgm:prSet/>
      <dgm:spPr/>
      <dgm:t>
        <a:bodyPr/>
        <a:lstStyle/>
        <a:p>
          <a:r>
            <a:rPr lang="en-US" dirty="0"/>
            <a:t>Mark: </a:t>
          </a:r>
        </a:p>
        <a:p>
          <a:r>
            <a:rPr lang="en-US" dirty="0"/>
            <a:t>55-60 A.D.</a:t>
          </a:r>
        </a:p>
      </dgm:t>
    </dgm:pt>
    <dgm:pt modelId="{1AA98F5F-C5E1-481A-89A4-FEF84ED96329}" type="parTrans" cxnId="{3C2BE498-8249-431D-902D-1E2FE4D87014}">
      <dgm:prSet/>
      <dgm:spPr/>
      <dgm:t>
        <a:bodyPr/>
        <a:lstStyle/>
        <a:p>
          <a:endParaRPr lang="en-US"/>
        </a:p>
      </dgm:t>
    </dgm:pt>
    <dgm:pt modelId="{24C8AF78-0FAF-440D-802F-F0BC184321C2}" type="sibTrans" cxnId="{3C2BE498-8249-431D-902D-1E2FE4D87014}">
      <dgm:prSet/>
      <dgm:spPr/>
      <dgm:t>
        <a:bodyPr/>
        <a:lstStyle/>
        <a:p>
          <a:endParaRPr lang="en-US"/>
        </a:p>
      </dgm:t>
    </dgm:pt>
    <dgm:pt modelId="{1C346BD6-CDA6-4D25-85F6-438E41C007B2}">
      <dgm:prSet/>
      <dgm:spPr/>
      <dgm:t>
        <a:bodyPr/>
        <a:lstStyle/>
        <a:p>
          <a:r>
            <a:rPr lang="en-US" dirty="0"/>
            <a:t>Matthew: </a:t>
          </a:r>
        </a:p>
        <a:p>
          <a:r>
            <a:rPr lang="en-US" dirty="0"/>
            <a:t>55-65 A.D.</a:t>
          </a:r>
        </a:p>
      </dgm:t>
    </dgm:pt>
    <dgm:pt modelId="{D1D46E0A-4F41-41FF-B386-407E29CF6834}" type="parTrans" cxnId="{6502A0B5-9969-4F0E-BC30-3EC1A50C5577}">
      <dgm:prSet/>
      <dgm:spPr/>
      <dgm:t>
        <a:bodyPr/>
        <a:lstStyle/>
        <a:p>
          <a:endParaRPr lang="en-US"/>
        </a:p>
      </dgm:t>
    </dgm:pt>
    <dgm:pt modelId="{9A9ACFAA-7469-4D51-9785-EF5D7FB1F2D8}" type="sibTrans" cxnId="{6502A0B5-9969-4F0E-BC30-3EC1A50C5577}">
      <dgm:prSet/>
      <dgm:spPr/>
      <dgm:t>
        <a:bodyPr/>
        <a:lstStyle/>
        <a:p>
          <a:endParaRPr lang="en-US"/>
        </a:p>
      </dgm:t>
    </dgm:pt>
    <dgm:pt modelId="{2909C645-56B0-4ECF-B545-6466ED1E29ED}">
      <dgm:prSet/>
      <dgm:spPr/>
      <dgm:t>
        <a:bodyPr/>
        <a:lstStyle/>
        <a:p>
          <a:r>
            <a:rPr lang="en-US" dirty="0"/>
            <a:t>Romans: </a:t>
          </a:r>
        </a:p>
        <a:p>
          <a:r>
            <a:rPr lang="en-US" dirty="0"/>
            <a:t>57-58 A.D.</a:t>
          </a:r>
        </a:p>
      </dgm:t>
    </dgm:pt>
    <dgm:pt modelId="{2B7F0D26-2844-4FB8-8C8B-CF048CB382EE}" type="parTrans" cxnId="{860177BB-0FCE-4E1E-BDE9-78FA2AE24510}">
      <dgm:prSet/>
      <dgm:spPr/>
      <dgm:t>
        <a:bodyPr/>
        <a:lstStyle/>
        <a:p>
          <a:endParaRPr lang="en-US"/>
        </a:p>
      </dgm:t>
    </dgm:pt>
    <dgm:pt modelId="{B6C25588-2AEF-4ED6-B447-043C172AC210}" type="sibTrans" cxnId="{860177BB-0FCE-4E1E-BDE9-78FA2AE24510}">
      <dgm:prSet/>
      <dgm:spPr/>
      <dgm:t>
        <a:bodyPr/>
        <a:lstStyle/>
        <a:p>
          <a:endParaRPr lang="en-US"/>
        </a:p>
      </dgm:t>
    </dgm:pt>
    <dgm:pt modelId="{D4C710E0-F801-46E2-9D3D-F76C6017941D}">
      <dgm:prSet/>
      <dgm:spPr/>
      <dgm:t>
        <a:bodyPr/>
        <a:lstStyle/>
        <a:p>
          <a:r>
            <a:rPr lang="en-US" dirty="0"/>
            <a:t>Luke: </a:t>
          </a:r>
        </a:p>
        <a:p>
          <a:r>
            <a:rPr lang="en-US" dirty="0"/>
            <a:t>60 A.D.</a:t>
          </a:r>
        </a:p>
      </dgm:t>
    </dgm:pt>
    <dgm:pt modelId="{A502A45B-6548-43C6-A2C9-D55297A8CAC3}" type="parTrans" cxnId="{A6DB3C39-D714-41E8-982D-28B0E4507AF7}">
      <dgm:prSet/>
      <dgm:spPr/>
      <dgm:t>
        <a:bodyPr/>
        <a:lstStyle/>
        <a:p>
          <a:endParaRPr lang="en-US"/>
        </a:p>
      </dgm:t>
    </dgm:pt>
    <dgm:pt modelId="{62E2EEF0-F308-43DE-926B-350BE5EC607D}" type="sibTrans" cxnId="{A6DB3C39-D714-41E8-982D-28B0E4507AF7}">
      <dgm:prSet/>
      <dgm:spPr/>
      <dgm:t>
        <a:bodyPr/>
        <a:lstStyle/>
        <a:p>
          <a:endParaRPr lang="en-US"/>
        </a:p>
      </dgm:t>
    </dgm:pt>
    <dgm:pt modelId="{169C9D77-5F21-4A55-A2A9-0A79F6E34013}">
      <dgm:prSet/>
      <dgm:spPr/>
      <dgm:t>
        <a:bodyPr/>
        <a:lstStyle/>
        <a:p>
          <a:r>
            <a:rPr lang="en-US" dirty="0"/>
            <a:t>1 &amp; 2 Peter: 60-65 A.D.</a:t>
          </a:r>
        </a:p>
      </dgm:t>
    </dgm:pt>
    <dgm:pt modelId="{C5643862-4456-4F54-B963-D09A76170E90}" type="parTrans" cxnId="{F86CC834-514C-4670-AAC4-5D34ABB5F53D}">
      <dgm:prSet/>
      <dgm:spPr/>
      <dgm:t>
        <a:bodyPr/>
        <a:lstStyle/>
        <a:p>
          <a:endParaRPr lang="en-US"/>
        </a:p>
      </dgm:t>
    </dgm:pt>
    <dgm:pt modelId="{846A479A-EE27-47CB-8B27-5218B50B5EE2}" type="sibTrans" cxnId="{F86CC834-514C-4670-AAC4-5D34ABB5F53D}">
      <dgm:prSet/>
      <dgm:spPr/>
      <dgm:t>
        <a:bodyPr/>
        <a:lstStyle/>
        <a:p>
          <a:endParaRPr lang="en-US"/>
        </a:p>
      </dgm:t>
    </dgm:pt>
    <dgm:pt modelId="{3C918D7A-3F9E-4027-8CAF-9FF48DC8564B}">
      <dgm:prSet/>
      <dgm:spPr/>
      <dgm:t>
        <a:bodyPr/>
        <a:lstStyle/>
        <a:p>
          <a:r>
            <a:rPr lang="en-US" dirty="0"/>
            <a:t>Jude: </a:t>
          </a:r>
        </a:p>
        <a:p>
          <a:r>
            <a:rPr lang="en-US" dirty="0"/>
            <a:t>60-70 A.D.</a:t>
          </a:r>
        </a:p>
      </dgm:t>
    </dgm:pt>
    <dgm:pt modelId="{EC0CE670-7BF1-4F74-929D-35EC39F1F5EE}" type="parTrans" cxnId="{B43601CF-714A-49C0-B5FD-C4FDE23832DB}">
      <dgm:prSet/>
      <dgm:spPr/>
      <dgm:t>
        <a:bodyPr/>
        <a:lstStyle/>
        <a:p>
          <a:endParaRPr lang="en-US"/>
        </a:p>
      </dgm:t>
    </dgm:pt>
    <dgm:pt modelId="{B0386349-49DF-480C-9F6D-26B2DBC7009E}" type="sibTrans" cxnId="{B43601CF-714A-49C0-B5FD-C4FDE23832DB}">
      <dgm:prSet/>
      <dgm:spPr/>
      <dgm:t>
        <a:bodyPr/>
        <a:lstStyle/>
        <a:p>
          <a:endParaRPr lang="en-US"/>
        </a:p>
      </dgm:t>
    </dgm:pt>
    <dgm:pt modelId="{F75C5B9F-EA2A-4998-8D6A-848D21910387}">
      <dgm:prSet/>
      <dgm:spPr/>
      <dgm:t>
        <a:bodyPr/>
        <a:lstStyle/>
        <a:p>
          <a:r>
            <a:rPr lang="en-US" dirty="0"/>
            <a:t>Ephesians: 60-61 A.D.</a:t>
          </a:r>
        </a:p>
      </dgm:t>
    </dgm:pt>
    <dgm:pt modelId="{7BDE73F9-E66B-4786-9135-6B42B0A1131D}" type="parTrans" cxnId="{97356BD2-FFB8-4355-BB10-D94644002926}">
      <dgm:prSet/>
      <dgm:spPr/>
      <dgm:t>
        <a:bodyPr/>
        <a:lstStyle/>
        <a:p>
          <a:endParaRPr lang="en-US"/>
        </a:p>
      </dgm:t>
    </dgm:pt>
    <dgm:pt modelId="{B91BA364-2F21-41F1-963E-A42CC0B73A73}" type="sibTrans" cxnId="{97356BD2-FFB8-4355-BB10-D94644002926}">
      <dgm:prSet/>
      <dgm:spPr/>
      <dgm:t>
        <a:bodyPr/>
        <a:lstStyle/>
        <a:p>
          <a:endParaRPr lang="en-US"/>
        </a:p>
      </dgm:t>
    </dgm:pt>
    <dgm:pt modelId="{2786F6B7-2D88-406D-A6E6-D8B3CC0FF84A}" type="pres">
      <dgm:prSet presAssocID="{8DDE726B-A108-4D97-807E-3D9959D691D0}" presName="diagram" presStyleCnt="0">
        <dgm:presLayoutVars>
          <dgm:dir/>
          <dgm:resizeHandles val="exact"/>
        </dgm:presLayoutVars>
      </dgm:prSet>
      <dgm:spPr/>
    </dgm:pt>
    <dgm:pt modelId="{00501CF8-9939-4F79-A5AA-7BED32714231}" type="pres">
      <dgm:prSet presAssocID="{BC626C15-F502-4027-B7BA-FB7E47244622}" presName="node" presStyleLbl="node1" presStyleIdx="0" presStyleCnt="13">
        <dgm:presLayoutVars>
          <dgm:bulletEnabled val="1"/>
        </dgm:presLayoutVars>
      </dgm:prSet>
      <dgm:spPr/>
    </dgm:pt>
    <dgm:pt modelId="{96A213D0-C7B1-4371-9CF6-F7FFED35801E}" type="pres">
      <dgm:prSet presAssocID="{A50C93B5-F09B-4FB2-8DE4-8ABAB57DE556}" presName="sibTrans" presStyleCnt="0"/>
      <dgm:spPr/>
    </dgm:pt>
    <dgm:pt modelId="{1745C1DA-5E65-4722-8BB3-B58C75E1263D}" type="pres">
      <dgm:prSet presAssocID="{7ABBC5E2-2BE2-456C-82BC-FB4557B636B3}" presName="node" presStyleLbl="node1" presStyleIdx="1" presStyleCnt="13">
        <dgm:presLayoutVars>
          <dgm:bulletEnabled val="1"/>
        </dgm:presLayoutVars>
      </dgm:prSet>
      <dgm:spPr/>
    </dgm:pt>
    <dgm:pt modelId="{78C2C629-1CF3-4174-82EF-593D59D5D605}" type="pres">
      <dgm:prSet presAssocID="{B1D98DD2-8F9F-447D-8F66-52A1570F89B2}" presName="sibTrans" presStyleCnt="0"/>
      <dgm:spPr/>
    </dgm:pt>
    <dgm:pt modelId="{54EE5962-6B50-4EFA-A8AC-62736875F1C3}" type="pres">
      <dgm:prSet presAssocID="{078E10E3-3E79-4472-BD73-ADECAA96974A}" presName="node" presStyleLbl="node1" presStyleIdx="2" presStyleCnt="13">
        <dgm:presLayoutVars>
          <dgm:bulletEnabled val="1"/>
        </dgm:presLayoutVars>
      </dgm:prSet>
      <dgm:spPr/>
    </dgm:pt>
    <dgm:pt modelId="{08213050-8D66-45A1-8F22-44B37BB7D714}" type="pres">
      <dgm:prSet presAssocID="{911EBAA8-3E1D-4A72-B170-9BA837B620DD}" presName="sibTrans" presStyleCnt="0"/>
      <dgm:spPr/>
    </dgm:pt>
    <dgm:pt modelId="{944E805A-6AF2-45E7-9B76-51E967974544}" type="pres">
      <dgm:prSet presAssocID="{678FF55B-7A81-4D97-9726-3BB545FC2A43}" presName="node" presStyleLbl="node1" presStyleIdx="3" presStyleCnt="13">
        <dgm:presLayoutVars>
          <dgm:bulletEnabled val="1"/>
        </dgm:presLayoutVars>
      </dgm:prSet>
      <dgm:spPr/>
    </dgm:pt>
    <dgm:pt modelId="{935128A4-90FB-49A9-85FB-3B7CE5924CD6}" type="pres">
      <dgm:prSet presAssocID="{399A1541-5691-4721-814F-B5F2C0B58D6A}" presName="sibTrans" presStyleCnt="0"/>
      <dgm:spPr/>
    </dgm:pt>
    <dgm:pt modelId="{C0891C01-AAA0-4D98-95B3-CDAB22496C91}" type="pres">
      <dgm:prSet presAssocID="{113F1559-F8C6-4A8E-AFF1-C7FD82BC94CF}" presName="node" presStyleLbl="node1" presStyleIdx="4" presStyleCnt="13">
        <dgm:presLayoutVars>
          <dgm:bulletEnabled val="1"/>
        </dgm:presLayoutVars>
      </dgm:prSet>
      <dgm:spPr/>
    </dgm:pt>
    <dgm:pt modelId="{CB4C1AF3-E9EE-4128-B20D-64A231B1F00C}" type="pres">
      <dgm:prSet presAssocID="{92428A98-4BE7-48D4-83D9-4D14DB779F92}" presName="sibTrans" presStyleCnt="0"/>
      <dgm:spPr/>
    </dgm:pt>
    <dgm:pt modelId="{79183A35-B0C3-444C-BC3B-8E54D982D011}" type="pres">
      <dgm:prSet presAssocID="{D1A3A09E-AB86-400E-9015-D095B3DBF729}" presName="node" presStyleLbl="node1" presStyleIdx="5" presStyleCnt="13">
        <dgm:presLayoutVars>
          <dgm:bulletEnabled val="1"/>
        </dgm:presLayoutVars>
      </dgm:prSet>
      <dgm:spPr/>
    </dgm:pt>
    <dgm:pt modelId="{E1000C1C-F071-4D8D-AFB8-AD754A4A89F2}" type="pres">
      <dgm:prSet presAssocID="{A0278C7D-9374-40B2-9447-42474DD1B590}" presName="sibTrans" presStyleCnt="0"/>
      <dgm:spPr/>
    </dgm:pt>
    <dgm:pt modelId="{F30A0BFA-114D-44F0-9F03-61A3E0623A6E}" type="pres">
      <dgm:prSet presAssocID="{B97D868C-BFF5-4360-8128-10DE2EE26E3B}" presName="node" presStyleLbl="node1" presStyleIdx="6" presStyleCnt="13">
        <dgm:presLayoutVars>
          <dgm:bulletEnabled val="1"/>
        </dgm:presLayoutVars>
      </dgm:prSet>
      <dgm:spPr/>
    </dgm:pt>
    <dgm:pt modelId="{5B736262-2081-4595-8295-3E9B55AD7C18}" type="pres">
      <dgm:prSet presAssocID="{24C8AF78-0FAF-440D-802F-F0BC184321C2}" presName="sibTrans" presStyleCnt="0"/>
      <dgm:spPr/>
    </dgm:pt>
    <dgm:pt modelId="{B9CD0B70-E3B0-4F5F-B03A-EBFC05E88F81}" type="pres">
      <dgm:prSet presAssocID="{1C346BD6-CDA6-4D25-85F6-438E41C007B2}" presName="node" presStyleLbl="node1" presStyleIdx="7" presStyleCnt="13">
        <dgm:presLayoutVars>
          <dgm:bulletEnabled val="1"/>
        </dgm:presLayoutVars>
      </dgm:prSet>
      <dgm:spPr/>
    </dgm:pt>
    <dgm:pt modelId="{91C88BEF-CE91-4266-8976-804B40A099F7}" type="pres">
      <dgm:prSet presAssocID="{9A9ACFAA-7469-4D51-9785-EF5D7FB1F2D8}" presName="sibTrans" presStyleCnt="0"/>
      <dgm:spPr/>
    </dgm:pt>
    <dgm:pt modelId="{6AE09694-0375-46FA-8161-FD17E0B18849}" type="pres">
      <dgm:prSet presAssocID="{2909C645-56B0-4ECF-B545-6466ED1E29ED}" presName="node" presStyleLbl="node1" presStyleIdx="8" presStyleCnt="13">
        <dgm:presLayoutVars>
          <dgm:bulletEnabled val="1"/>
        </dgm:presLayoutVars>
      </dgm:prSet>
      <dgm:spPr/>
    </dgm:pt>
    <dgm:pt modelId="{E982870D-B2C5-44D7-A46A-C171596D5546}" type="pres">
      <dgm:prSet presAssocID="{B6C25588-2AEF-4ED6-B447-043C172AC210}" presName="sibTrans" presStyleCnt="0"/>
      <dgm:spPr/>
    </dgm:pt>
    <dgm:pt modelId="{175FA496-49DF-4C55-80BD-9D3CA7141129}" type="pres">
      <dgm:prSet presAssocID="{D4C710E0-F801-46E2-9D3D-F76C6017941D}" presName="node" presStyleLbl="node1" presStyleIdx="9" presStyleCnt="13">
        <dgm:presLayoutVars>
          <dgm:bulletEnabled val="1"/>
        </dgm:presLayoutVars>
      </dgm:prSet>
      <dgm:spPr/>
    </dgm:pt>
    <dgm:pt modelId="{A0AD43BB-04B6-4500-B3E3-4A54BBCB8D70}" type="pres">
      <dgm:prSet presAssocID="{62E2EEF0-F308-43DE-926B-350BE5EC607D}" presName="sibTrans" presStyleCnt="0"/>
      <dgm:spPr/>
    </dgm:pt>
    <dgm:pt modelId="{7CB2E289-81FC-4686-988C-9B768BB06DC8}" type="pres">
      <dgm:prSet presAssocID="{169C9D77-5F21-4A55-A2A9-0A79F6E34013}" presName="node" presStyleLbl="node1" presStyleIdx="10" presStyleCnt="13">
        <dgm:presLayoutVars>
          <dgm:bulletEnabled val="1"/>
        </dgm:presLayoutVars>
      </dgm:prSet>
      <dgm:spPr/>
    </dgm:pt>
    <dgm:pt modelId="{74EEC83F-D118-4451-AB48-A3A460C9195E}" type="pres">
      <dgm:prSet presAssocID="{846A479A-EE27-47CB-8B27-5218B50B5EE2}" presName="sibTrans" presStyleCnt="0"/>
      <dgm:spPr/>
    </dgm:pt>
    <dgm:pt modelId="{9326DC7B-2076-4F86-9975-5212D24ED68E}" type="pres">
      <dgm:prSet presAssocID="{3C918D7A-3F9E-4027-8CAF-9FF48DC8564B}" presName="node" presStyleLbl="node1" presStyleIdx="11" presStyleCnt="13">
        <dgm:presLayoutVars>
          <dgm:bulletEnabled val="1"/>
        </dgm:presLayoutVars>
      </dgm:prSet>
      <dgm:spPr/>
    </dgm:pt>
    <dgm:pt modelId="{ECC31A90-3924-43DA-B1AF-97B63999EC96}" type="pres">
      <dgm:prSet presAssocID="{B0386349-49DF-480C-9F6D-26B2DBC7009E}" presName="sibTrans" presStyleCnt="0"/>
      <dgm:spPr/>
    </dgm:pt>
    <dgm:pt modelId="{C077237D-AF36-4B42-A6C0-D913F8C80C65}" type="pres">
      <dgm:prSet presAssocID="{F75C5B9F-EA2A-4998-8D6A-848D21910387}" presName="node" presStyleLbl="node1" presStyleIdx="12" presStyleCnt="13">
        <dgm:presLayoutVars>
          <dgm:bulletEnabled val="1"/>
        </dgm:presLayoutVars>
      </dgm:prSet>
      <dgm:spPr/>
    </dgm:pt>
  </dgm:ptLst>
  <dgm:cxnLst>
    <dgm:cxn modelId="{FD03AB01-3D72-402B-941B-E7BF5B92F580}" type="presOf" srcId="{169C9D77-5F21-4A55-A2A9-0A79F6E34013}" destId="{7CB2E289-81FC-4686-988C-9B768BB06DC8}" srcOrd="0" destOrd="0" presId="urn:microsoft.com/office/officeart/2005/8/layout/default"/>
    <dgm:cxn modelId="{9F1C0A0F-2A6C-48A3-A3B7-7F8CD4DCAD42}" type="presOf" srcId="{D4C710E0-F801-46E2-9D3D-F76C6017941D}" destId="{175FA496-49DF-4C55-80BD-9D3CA7141129}" srcOrd="0" destOrd="0" presId="urn:microsoft.com/office/officeart/2005/8/layout/default"/>
    <dgm:cxn modelId="{E703FE1B-36D8-4999-9C85-C50F478D188A}" type="presOf" srcId="{7ABBC5E2-2BE2-456C-82BC-FB4557B636B3}" destId="{1745C1DA-5E65-4722-8BB3-B58C75E1263D}" srcOrd="0" destOrd="0" presId="urn:microsoft.com/office/officeart/2005/8/layout/default"/>
    <dgm:cxn modelId="{F86CC834-514C-4670-AAC4-5D34ABB5F53D}" srcId="{8DDE726B-A108-4D97-807E-3D9959D691D0}" destId="{169C9D77-5F21-4A55-A2A9-0A79F6E34013}" srcOrd="10" destOrd="0" parTransId="{C5643862-4456-4F54-B963-D09A76170E90}" sibTransId="{846A479A-EE27-47CB-8B27-5218B50B5EE2}"/>
    <dgm:cxn modelId="{A6DB3C39-D714-41E8-982D-28B0E4507AF7}" srcId="{8DDE726B-A108-4D97-807E-3D9959D691D0}" destId="{D4C710E0-F801-46E2-9D3D-F76C6017941D}" srcOrd="9" destOrd="0" parTransId="{A502A45B-6548-43C6-A2C9-D55297A8CAC3}" sibTransId="{62E2EEF0-F308-43DE-926B-350BE5EC607D}"/>
    <dgm:cxn modelId="{70D77539-46CB-43B4-AB75-198399A44BB4}" srcId="{8DDE726B-A108-4D97-807E-3D9959D691D0}" destId="{D1A3A09E-AB86-400E-9015-D095B3DBF729}" srcOrd="5" destOrd="0" parTransId="{708BFAF9-3D2C-4BB3-B815-5A4F04D681B9}" sibTransId="{A0278C7D-9374-40B2-9447-42474DD1B590}"/>
    <dgm:cxn modelId="{6B29493E-B78C-494D-BEA3-130133C8D2F6}" type="presOf" srcId="{2909C645-56B0-4ECF-B545-6466ED1E29ED}" destId="{6AE09694-0375-46FA-8161-FD17E0B18849}" srcOrd="0" destOrd="0" presId="urn:microsoft.com/office/officeart/2005/8/layout/default"/>
    <dgm:cxn modelId="{4D8DD941-FAC6-4F9A-9BEC-FFD5F33BDC82}" type="presOf" srcId="{F75C5B9F-EA2A-4998-8D6A-848D21910387}" destId="{C077237D-AF36-4B42-A6C0-D913F8C80C65}" srcOrd="0" destOrd="0" presId="urn:microsoft.com/office/officeart/2005/8/layout/default"/>
    <dgm:cxn modelId="{F5DD4D52-456E-4F54-B4A3-2066302800F0}" srcId="{8DDE726B-A108-4D97-807E-3D9959D691D0}" destId="{078E10E3-3E79-4472-BD73-ADECAA96974A}" srcOrd="2" destOrd="0" parTransId="{13245677-53B2-4312-9DFF-E884BCF76335}" sibTransId="{911EBAA8-3E1D-4A72-B170-9BA837B620DD}"/>
    <dgm:cxn modelId="{046F7054-72C6-41B2-A747-1A8E58D340D6}" type="presOf" srcId="{3C918D7A-3F9E-4027-8CAF-9FF48DC8564B}" destId="{9326DC7B-2076-4F86-9975-5212D24ED68E}" srcOrd="0" destOrd="0" presId="urn:microsoft.com/office/officeart/2005/8/layout/default"/>
    <dgm:cxn modelId="{A9FFBB57-3651-49C9-9E3E-82072D93DBC7}" type="presOf" srcId="{D1A3A09E-AB86-400E-9015-D095B3DBF729}" destId="{79183A35-B0C3-444C-BC3B-8E54D982D011}" srcOrd="0" destOrd="0" presId="urn:microsoft.com/office/officeart/2005/8/layout/default"/>
    <dgm:cxn modelId="{1ADF607F-B2EC-448C-9EFF-F3BEA3FA74C5}" type="presOf" srcId="{BC626C15-F502-4027-B7BA-FB7E47244622}" destId="{00501CF8-9939-4F79-A5AA-7BED32714231}" srcOrd="0" destOrd="0" presId="urn:microsoft.com/office/officeart/2005/8/layout/default"/>
    <dgm:cxn modelId="{C6B0D280-794F-4CC5-8A00-FAFD5346C491}" srcId="{8DDE726B-A108-4D97-807E-3D9959D691D0}" destId="{113F1559-F8C6-4A8E-AFF1-C7FD82BC94CF}" srcOrd="4" destOrd="0" parTransId="{46DAED30-5293-41A3-A406-A5AD30604349}" sibTransId="{92428A98-4BE7-48D4-83D9-4D14DB779F92}"/>
    <dgm:cxn modelId="{93EFF98A-9931-4090-BCC6-57B3C28CF2FC}" srcId="{8DDE726B-A108-4D97-807E-3D9959D691D0}" destId="{BC626C15-F502-4027-B7BA-FB7E47244622}" srcOrd="0" destOrd="0" parTransId="{E4C49B8C-85F8-471B-B30E-81B63CD568FF}" sibTransId="{A50C93B5-F09B-4FB2-8DE4-8ABAB57DE556}"/>
    <dgm:cxn modelId="{3C2BE498-8249-431D-902D-1E2FE4D87014}" srcId="{8DDE726B-A108-4D97-807E-3D9959D691D0}" destId="{B97D868C-BFF5-4360-8128-10DE2EE26E3B}" srcOrd="6" destOrd="0" parTransId="{1AA98F5F-C5E1-481A-89A4-FEF84ED96329}" sibTransId="{24C8AF78-0FAF-440D-802F-F0BC184321C2}"/>
    <dgm:cxn modelId="{85A6F9A9-0BC3-4355-9E57-83212E0E4709}" type="presOf" srcId="{8DDE726B-A108-4D97-807E-3D9959D691D0}" destId="{2786F6B7-2D88-406D-A6E6-D8B3CC0FF84A}" srcOrd="0" destOrd="0" presId="urn:microsoft.com/office/officeart/2005/8/layout/default"/>
    <dgm:cxn modelId="{E9362DAF-0A51-4974-B40B-518D2B49F3A7}" srcId="{8DDE726B-A108-4D97-807E-3D9959D691D0}" destId="{7ABBC5E2-2BE2-456C-82BC-FB4557B636B3}" srcOrd="1" destOrd="0" parTransId="{E37523C5-4FE9-4776-AF20-9F7FDF736D99}" sibTransId="{B1D98DD2-8F9F-447D-8F66-52A1570F89B2}"/>
    <dgm:cxn modelId="{02A39FB4-44A4-4235-8A13-B5125E1B67AC}" type="presOf" srcId="{1C346BD6-CDA6-4D25-85F6-438E41C007B2}" destId="{B9CD0B70-E3B0-4F5F-B03A-EBFC05E88F81}" srcOrd="0" destOrd="0" presId="urn:microsoft.com/office/officeart/2005/8/layout/default"/>
    <dgm:cxn modelId="{6502A0B5-9969-4F0E-BC30-3EC1A50C5577}" srcId="{8DDE726B-A108-4D97-807E-3D9959D691D0}" destId="{1C346BD6-CDA6-4D25-85F6-438E41C007B2}" srcOrd="7" destOrd="0" parTransId="{D1D46E0A-4F41-41FF-B386-407E29CF6834}" sibTransId="{9A9ACFAA-7469-4D51-9785-EF5D7FB1F2D8}"/>
    <dgm:cxn modelId="{70E1FFBA-9593-4A0F-B0DB-F9F15AF3FC46}" type="presOf" srcId="{B97D868C-BFF5-4360-8128-10DE2EE26E3B}" destId="{F30A0BFA-114D-44F0-9F03-61A3E0623A6E}" srcOrd="0" destOrd="0" presId="urn:microsoft.com/office/officeart/2005/8/layout/default"/>
    <dgm:cxn modelId="{860177BB-0FCE-4E1E-BDE9-78FA2AE24510}" srcId="{8DDE726B-A108-4D97-807E-3D9959D691D0}" destId="{2909C645-56B0-4ECF-B545-6466ED1E29ED}" srcOrd="8" destOrd="0" parTransId="{2B7F0D26-2844-4FB8-8C8B-CF048CB382EE}" sibTransId="{B6C25588-2AEF-4ED6-B447-043C172AC210}"/>
    <dgm:cxn modelId="{18D2C6C8-DDC4-4100-8ED2-6B4561562393}" type="presOf" srcId="{678FF55B-7A81-4D97-9726-3BB545FC2A43}" destId="{944E805A-6AF2-45E7-9B76-51E967974544}" srcOrd="0" destOrd="0" presId="urn:microsoft.com/office/officeart/2005/8/layout/default"/>
    <dgm:cxn modelId="{B43601CF-714A-49C0-B5FD-C4FDE23832DB}" srcId="{8DDE726B-A108-4D97-807E-3D9959D691D0}" destId="{3C918D7A-3F9E-4027-8CAF-9FF48DC8564B}" srcOrd="11" destOrd="0" parTransId="{EC0CE670-7BF1-4F74-929D-35EC39F1F5EE}" sibTransId="{B0386349-49DF-480C-9F6D-26B2DBC7009E}"/>
    <dgm:cxn modelId="{97356BD2-FFB8-4355-BB10-D94644002926}" srcId="{8DDE726B-A108-4D97-807E-3D9959D691D0}" destId="{F75C5B9F-EA2A-4998-8D6A-848D21910387}" srcOrd="12" destOrd="0" parTransId="{7BDE73F9-E66B-4786-9135-6B42B0A1131D}" sibTransId="{B91BA364-2F21-41F1-963E-A42CC0B73A73}"/>
    <dgm:cxn modelId="{B27F34DC-9CF4-4175-9D84-61C3D17BE53C}" type="presOf" srcId="{078E10E3-3E79-4472-BD73-ADECAA96974A}" destId="{54EE5962-6B50-4EFA-A8AC-62736875F1C3}" srcOrd="0" destOrd="0" presId="urn:microsoft.com/office/officeart/2005/8/layout/default"/>
    <dgm:cxn modelId="{B51482F2-11E6-454F-9F13-7E4A56AF837B}" type="presOf" srcId="{113F1559-F8C6-4A8E-AFF1-C7FD82BC94CF}" destId="{C0891C01-AAA0-4D98-95B3-CDAB22496C91}" srcOrd="0" destOrd="0" presId="urn:microsoft.com/office/officeart/2005/8/layout/default"/>
    <dgm:cxn modelId="{667067F3-8334-4AB4-B42B-0C921209C9FB}" srcId="{8DDE726B-A108-4D97-807E-3D9959D691D0}" destId="{678FF55B-7A81-4D97-9726-3BB545FC2A43}" srcOrd="3" destOrd="0" parTransId="{7276BDBB-D5B3-4A74-AB41-4F40C1769FCA}" sibTransId="{399A1541-5691-4721-814F-B5F2C0B58D6A}"/>
    <dgm:cxn modelId="{500348AC-5278-4346-9501-C704E6C26A81}" type="presParOf" srcId="{2786F6B7-2D88-406D-A6E6-D8B3CC0FF84A}" destId="{00501CF8-9939-4F79-A5AA-7BED32714231}" srcOrd="0" destOrd="0" presId="urn:microsoft.com/office/officeart/2005/8/layout/default"/>
    <dgm:cxn modelId="{1487B300-3C41-41E9-874C-E466A905376D}" type="presParOf" srcId="{2786F6B7-2D88-406D-A6E6-D8B3CC0FF84A}" destId="{96A213D0-C7B1-4371-9CF6-F7FFED35801E}" srcOrd="1" destOrd="0" presId="urn:microsoft.com/office/officeart/2005/8/layout/default"/>
    <dgm:cxn modelId="{2275C46D-FC01-4C30-A045-BBB14FEFE27A}" type="presParOf" srcId="{2786F6B7-2D88-406D-A6E6-D8B3CC0FF84A}" destId="{1745C1DA-5E65-4722-8BB3-B58C75E1263D}" srcOrd="2" destOrd="0" presId="urn:microsoft.com/office/officeart/2005/8/layout/default"/>
    <dgm:cxn modelId="{3A6222A7-A8B0-4CE8-A159-B8709D9FC5CF}" type="presParOf" srcId="{2786F6B7-2D88-406D-A6E6-D8B3CC0FF84A}" destId="{78C2C629-1CF3-4174-82EF-593D59D5D605}" srcOrd="3" destOrd="0" presId="urn:microsoft.com/office/officeart/2005/8/layout/default"/>
    <dgm:cxn modelId="{BED73270-12CE-40D7-B2DB-3524A56DC650}" type="presParOf" srcId="{2786F6B7-2D88-406D-A6E6-D8B3CC0FF84A}" destId="{54EE5962-6B50-4EFA-A8AC-62736875F1C3}" srcOrd="4" destOrd="0" presId="urn:microsoft.com/office/officeart/2005/8/layout/default"/>
    <dgm:cxn modelId="{5634E685-FC25-4B26-A606-F5343A0FB22A}" type="presParOf" srcId="{2786F6B7-2D88-406D-A6E6-D8B3CC0FF84A}" destId="{08213050-8D66-45A1-8F22-44B37BB7D714}" srcOrd="5" destOrd="0" presId="urn:microsoft.com/office/officeart/2005/8/layout/default"/>
    <dgm:cxn modelId="{989CBBEE-A121-41ED-A721-652B3D5EE81B}" type="presParOf" srcId="{2786F6B7-2D88-406D-A6E6-D8B3CC0FF84A}" destId="{944E805A-6AF2-45E7-9B76-51E967974544}" srcOrd="6" destOrd="0" presId="urn:microsoft.com/office/officeart/2005/8/layout/default"/>
    <dgm:cxn modelId="{DE2170E6-ACCA-4A33-AAE9-1203A008AC47}" type="presParOf" srcId="{2786F6B7-2D88-406D-A6E6-D8B3CC0FF84A}" destId="{935128A4-90FB-49A9-85FB-3B7CE5924CD6}" srcOrd="7" destOrd="0" presId="urn:microsoft.com/office/officeart/2005/8/layout/default"/>
    <dgm:cxn modelId="{D72D88B5-9DF3-4E99-B756-472BF4C96C29}" type="presParOf" srcId="{2786F6B7-2D88-406D-A6E6-D8B3CC0FF84A}" destId="{C0891C01-AAA0-4D98-95B3-CDAB22496C91}" srcOrd="8" destOrd="0" presId="urn:microsoft.com/office/officeart/2005/8/layout/default"/>
    <dgm:cxn modelId="{640B3E25-BB3D-4340-86CF-BE9F76A2A479}" type="presParOf" srcId="{2786F6B7-2D88-406D-A6E6-D8B3CC0FF84A}" destId="{CB4C1AF3-E9EE-4128-B20D-64A231B1F00C}" srcOrd="9" destOrd="0" presId="urn:microsoft.com/office/officeart/2005/8/layout/default"/>
    <dgm:cxn modelId="{F4838B76-84EE-4161-BD94-E383AFE7268E}" type="presParOf" srcId="{2786F6B7-2D88-406D-A6E6-D8B3CC0FF84A}" destId="{79183A35-B0C3-444C-BC3B-8E54D982D011}" srcOrd="10" destOrd="0" presId="urn:microsoft.com/office/officeart/2005/8/layout/default"/>
    <dgm:cxn modelId="{DA92E860-C1CD-420A-B927-3EAA0E2051B1}" type="presParOf" srcId="{2786F6B7-2D88-406D-A6E6-D8B3CC0FF84A}" destId="{E1000C1C-F071-4D8D-AFB8-AD754A4A89F2}" srcOrd="11" destOrd="0" presId="urn:microsoft.com/office/officeart/2005/8/layout/default"/>
    <dgm:cxn modelId="{ADBB09AB-0365-49F8-9F3B-5C3113C9CCA0}" type="presParOf" srcId="{2786F6B7-2D88-406D-A6E6-D8B3CC0FF84A}" destId="{F30A0BFA-114D-44F0-9F03-61A3E0623A6E}" srcOrd="12" destOrd="0" presId="urn:microsoft.com/office/officeart/2005/8/layout/default"/>
    <dgm:cxn modelId="{61496601-B6CB-420F-ADE0-82AAEA1339D1}" type="presParOf" srcId="{2786F6B7-2D88-406D-A6E6-D8B3CC0FF84A}" destId="{5B736262-2081-4595-8295-3E9B55AD7C18}" srcOrd="13" destOrd="0" presId="urn:microsoft.com/office/officeart/2005/8/layout/default"/>
    <dgm:cxn modelId="{F1367D06-1D80-4969-94C4-D43C95AB919A}" type="presParOf" srcId="{2786F6B7-2D88-406D-A6E6-D8B3CC0FF84A}" destId="{B9CD0B70-E3B0-4F5F-B03A-EBFC05E88F81}" srcOrd="14" destOrd="0" presId="urn:microsoft.com/office/officeart/2005/8/layout/default"/>
    <dgm:cxn modelId="{8308EFCA-DEE8-4043-AD69-1B4113EA1949}" type="presParOf" srcId="{2786F6B7-2D88-406D-A6E6-D8B3CC0FF84A}" destId="{91C88BEF-CE91-4266-8976-804B40A099F7}" srcOrd="15" destOrd="0" presId="urn:microsoft.com/office/officeart/2005/8/layout/default"/>
    <dgm:cxn modelId="{744DD451-B6A2-4B76-B7A4-47B3C3CA7F26}" type="presParOf" srcId="{2786F6B7-2D88-406D-A6E6-D8B3CC0FF84A}" destId="{6AE09694-0375-46FA-8161-FD17E0B18849}" srcOrd="16" destOrd="0" presId="urn:microsoft.com/office/officeart/2005/8/layout/default"/>
    <dgm:cxn modelId="{B2F6C914-4452-46EC-BD96-B479B61CCE40}" type="presParOf" srcId="{2786F6B7-2D88-406D-A6E6-D8B3CC0FF84A}" destId="{E982870D-B2C5-44D7-A46A-C171596D5546}" srcOrd="17" destOrd="0" presId="urn:microsoft.com/office/officeart/2005/8/layout/default"/>
    <dgm:cxn modelId="{D5182C17-A17F-4AD4-8E68-1EDBD5CEE185}" type="presParOf" srcId="{2786F6B7-2D88-406D-A6E6-D8B3CC0FF84A}" destId="{175FA496-49DF-4C55-80BD-9D3CA7141129}" srcOrd="18" destOrd="0" presId="urn:microsoft.com/office/officeart/2005/8/layout/default"/>
    <dgm:cxn modelId="{4009A4F5-0307-43E8-9ACB-90ABDE910BE3}" type="presParOf" srcId="{2786F6B7-2D88-406D-A6E6-D8B3CC0FF84A}" destId="{A0AD43BB-04B6-4500-B3E3-4A54BBCB8D70}" srcOrd="19" destOrd="0" presId="urn:microsoft.com/office/officeart/2005/8/layout/default"/>
    <dgm:cxn modelId="{144A2A0D-6CD6-4000-960E-4B446DE0663F}" type="presParOf" srcId="{2786F6B7-2D88-406D-A6E6-D8B3CC0FF84A}" destId="{7CB2E289-81FC-4686-988C-9B768BB06DC8}" srcOrd="20" destOrd="0" presId="urn:microsoft.com/office/officeart/2005/8/layout/default"/>
    <dgm:cxn modelId="{0B3B23E7-EEC0-4D95-93FE-B2E8B27FDEB0}" type="presParOf" srcId="{2786F6B7-2D88-406D-A6E6-D8B3CC0FF84A}" destId="{74EEC83F-D118-4451-AB48-A3A460C9195E}" srcOrd="21" destOrd="0" presId="urn:microsoft.com/office/officeart/2005/8/layout/default"/>
    <dgm:cxn modelId="{16D467BC-E4C8-42EF-B8A8-001D81DFA064}" type="presParOf" srcId="{2786F6B7-2D88-406D-A6E6-D8B3CC0FF84A}" destId="{9326DC7B-2076-4F86-9975-5212D24ED68E}" srcOrd="22" destOrd="0" presId="urn:microsoft.com/office/officeart/2005/8/layout/default"/>
    <dgm:cxn modelId="{53383C96-E8D2-41B7-90CF-A59A878975D0}" type="presParOf" srcId="{2786F6B7-2D88-406D-A6E6-D8B3CC0FF84A}" destId="{ECC31A90-3924-43DA-B1AF-97B63999EC96}" srcOrd="23" destOrd="0" presId="urn:microsoft.com/office/officeart/2005/8/layout/default"/>
    <dgm:cxn modelId="{5AE96FDB-1A07-4124-A139-498F7A43545D}" type="presParOf" srcId="{2786F6B7-2D88-406D-A6E6-D8B3CC0FF84A}" destId="{C077237D-AF36-4B42-A6C0-D913F8C80C65}"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831BF-864F-4D23-827D-2AE4E534CB3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C05F2E4-47EF-4053-B619-CECDC284AB20}">
      <dgm:prSet/>
      <dgm:spPr/>
      <dgm:t>
        <a:bodyPr/>
        <a:lstStyle/>
        <a:p>
          <a:r>
            <a:rPr lang="en-US" dirty="0"/>
            <a:t>Philippians: 60-61 A.D.</a:t>
          </a:r>
        </a:p>
      </dgm:t>
    </dgm:pt>
    <dgm:pt modelId="{1EF71AE2-6E10-443A-B6B0-79096C2C8C83}" type="parTrans" cxnId="{84E1A744-31A9-4168-ABED-6BEE09439E1C}">
      <dgm:prSet/>
      <dgm:spPr/>
      <dgm:t>
        <a:bodyPr/>
        <a:lstStyle/>
        <a:p>
          <a:endParaRPr lang="en-US"/>
        </a:p>
      </dgm:t>
    </dgm:pt>
    <dgm:pt modelId="{D504D84C-7F9E-403E-9198-63E93BFD4F7E}" type="sibTrans" cxnId="{84E1A744-31A9-4168-ABED-6BEE09439E1C}">
      <dgm:prSet/>
      <dgm:spPr/>
      <dgm:t>
        <a:bodyPr/>
        <a:lstStyle/>
        <a:p>
          <a:endParaRPr lang="en-US"/>
        </a:p>
      </dgm:t>
    </dgm:pt>
    <dgm:pt modelId="{264966AA-1594-4B18-958D-BBC1D04619BC}">
      <dgm:prSet/>
      <dgm:spPr/>
      <dgm:t>
        <a:bodyPr/>
        <a:lstStyle/>
        <a:p>
          <a:r>
            <a:rPr lang="en-US" dirty="0"/>
            <a:t>Colossians: 61 A.D.</a:t>
          </a:r>
        </a:p>
      </dgm:t>
    </dgm:pt>
    <dgm:pt modelId="{C8738D5F-CC6B-48D1-8923-852B794635E8}" type="parTrans" cxnId="{D2D0DFAB-A665-41C0-A232-11E105F93C95}">
      <dgm:prSet/>
      <dgm:spPr/>
      <dgm:t>
        <a:bodyPr/>
        <a:lstStyle/>
        <a:p>
          <a:endParaRPr lang="en-US"/>
        </a:p>
      </dgm:t>
    </dgm:pt>
    <dgm:pt modelId="{87853DBC-D8A7-4314-A71B-6D5345892B60}" type="sibTrans" cxnId="{D2D0DFAB-A665-41C0-A232-11E105F93C95}">
      <dgm:prSet/>
      <dgm:spPr/>
      <dgm:t>
        <a:bodyPr/>
        <a:lstStyle/>
        <a:p>
          <a:endParaRPr lang="en-US"/>
        </a:p>
      </dgm:t>
    </dgm:pt>
    <dgm:pt modelId="{864F2096-B057-480D-9ED3-26067AF0DE5C}">
      <dgm:prSet/>
      <dgm:spPr/>
      <dgm:t>
        <a:bodyPr/>
        <a:lstStyle/>
        <a:p>
          <a:r>
            <a:rPr lang="en-US" dirty="0"/>
            <a:t>Philemon: </a:t>
          </a:r>
        </a:p>
        <a:p>
          <a:r>
            <a:rPr lang="en-US" dirty="0"/>
            <a:t>61 A.D.</a:t>
          </a:r>
        </a:p>
      </dgm:t>
    </dgm:pt>
    <dgm:pt modelId="{7CF368EE-C173-4CA7-B9F4-7F0EA21DE09E}" type="parTrans" cxnId="{AE7E9DDC-0CC6-4F99-9545-0978AF84E4F0}">
      <dgm:prSet/>
      <dgm:spPr/>
      <dgm:t>
        <a:bodyPr/>
        <a:lstStyle/>
        <a:p>
          <a:endParaRPr lang="en-US"/>
        </a:p>
      </dgm:t>
    </dgm:pt>
    <dgm:pt modelId="{54102EED-D018-4FAB-A4AF-7D84D0B17ED2}" type="sibTrans" cxnId="{AE7E9DDC-0CC6-4F99-9545-0978AF84E4F0}">
      <dgm:prSet/>
      <dgm:spPr/>
      <dgm:t>
        <a:bodyPr/>
        <a:lstStyle/>
        <a:p>
          <a:endParaRPr lang="en-US"/>
        </a:p>
      </dgm:t>
    </dgm:pt>
    <dgm:pt modelId="{5AB04211-DEF1-47FC-9728-EFD2F47CF487}">
      <dgm:prSet/>
      <dgm:spPr/>
      <dgm:t>
        <a:bodyPr/>
        <a:lstStyle/>
        <a:p>
          <a:r>
            <a:rPr lang="en-US" dirty="0"/>
            <a:t>Titus: </a:t>
          </a:r>
        </a:p>
        <a:p>
          <a:r>
            <a:rPr lang="en-US" dirty="0"/>
            <a:t>62-67 A.D.</a:t>
          </a:r>
        </a:p>
      </dgm:t>
    </dgm:pt>
    <dgm:pt modelId="{8DCB9978-275C-4C8C-935C-7FDC9F2F0E19}" type="parTrans" cxnId="{D9B73B8A-994F-4236-AC72-D465DACCB522}">
      <dgm:prSet/>
      <dgm:spPr/>
      <dgm:t>
        <a:bodyPr/>
        <a:lstStyle/>
        <a:p>
          <a:endParaRPr lang="en-US"/>
        </a:p>
      </dgm:t>
    </dgm:pt>
    <dgm:pt modelId="{F68DFBB7-8EEC-409E-B0FD-8DB7C41EF390}" type="sibTrans" cxnId="{D9B73B8A-994F-4236-AC72-D465DACCB522}">
      <dgm:prSet/>
      <dgm:spPr/>
      <dgm:t>
        <a:bodyPr/>
        <a:lstStyle/>
        <a:p>
          <a:endParaRPr lang="en-US"/>
        </a:p>
      </dgm:t>
    </dgm:pt>
    <dgm:pt modelId="{FD7ACDD6-1D95-4031-AB91-863C93F0BC07}">
      <dgm:prSet/>
      <dgm:spPr/>
      <dgm:t>
        <a:bodyPr/>
        <a:lstStyle/>
        <a:p>
          <a:r>
            <a:rPr lang="en-US" dirty="0"/>
            <a:t>1 Timothy: </a:t>
          </a:r>
        </a:p>
        <a:p>
          <a:r>
            <a:rPr lang="en-US" dirty="0"/>
            <a:t>63-66 A.D.</a:t>
          </a:r>
        </a:p>
      </dgm:t>
    </dgm:pt>
    <dgm:pt modelId="{E1500B85-7659-4384-9C25-32197803BD8F}" type="parTrans" cxnId="{C796FB3B-5083-4915-89F9-484AB960644F}">
      <dgm:prSet/>
      <dgm:spPr/>
      <dgm:t>
        <a:bodyPr/>
        <a:lstStyle/>
        <a:p>
          <a:endParaRPr lang="en-US"/>
        </a:p>
      </dgm:t>
    </dgm:pt>
    <dgm:pt modelId="{3C2966E4-2EF3-4AF6-8BF5-433C1E0CFE55}" type="sibTrans" cxnId="{C796FB3B-5083-4915-89F9-484AB960644F}">
      <dgm:prSet/>
      <dgm:spPr/>
      <dgm:t>
        <a:bodyPr/>
        <a:lstStyle/>
        <a:p>
          <a:endParaRPr lang="en-US"/>
        </a:p>
      </dgm:t>
    </dgm:pt>
    <dgm:pt modelId="{201133CE-942C-456C-A7AC-87A45813E850}">
      <dgm:prSet/>
      <dgm:spPr/>
      <dgm:t>
        <a:bodyPr/>
        <a:lstStyle/>
        <a:p>
          <a:r>
            <a:rPr lang="en-US" dirty="0"/>
            <a:t>Acts: </a:t>
          </a:r>
        </a:p>
        <a:p>
          <a:r>
            <a:rPr lang="en-US" dirty="0"/>
            <a:t>65 A.D.</a:t>
          </a:r>
        </a:p>
      </dgm:t>
    </dgm:pt>
    <dgm:pt modelId="{4F05A134-C032-484A-9107-76C3653BB4DB}" type="parTrans" cxnId="{8FEB3F5D-2D11-43C1-8DBA-E907057585AA}">
      <dgm:prSet/>
      <dgm:spPr/>
      <dgm:t>
        <a:bodyPr/>
        <a:lstStyle/>
        <a:p>
          <a:endParaRPr lang="en-US"/>
        </a:p>
      </dgm:t>
    </dgm:pt>
    <dgm:pt modelId="{0C767085-BD22-41A1-8C4B-DB0A7B67681E}" type="sibTrans" cxnId="{8FEB3F5D-2D11-43C1-8DBA-E907057585AA}">
      <dgm:prSet/>
      <dgm:spPr/>
      <dgm:t>
        <a:bodyPr/>
        <a:lstStyle/>
        <a:p>
          <a:endParaRPr lang="en-US"/>
        </a:p>
      </dgm:t>
    </dgm:pt>
    <dgm:pt modelId="{07057D0B-4699-427F-A274-DB2B677E4B50}">
      <dgm:prSet/>
      <dgm:spPr/>
      <dgm:t>
        <a:bodyPr/>
        <a:lstStyle/>
        <a:p>
          <a:r>
            <a:rPr lang="en-US" dirty="0"/>
            <a:t>Hebrews: </a:t>
          </a:r>
        </a:p>
        <a:p>
          <a:r>
            <a:rPr lang="en-US" dirty="0"/>
            <a:t>65 A.D.</a:t>
          </a:r>
        </a:p>
      </dgm:t>
    </dgm:pt>
    <dgm:pt modelId="{C8AC7840-3899-4874-ABDD-782065292232}" type="parTrans" cxnId="{C8FDDF99-874B-42EC-A94D-1A8317189E25}">
      <dgm:prSet/>
      <dgm:spPr/>
      <dgm:t>
        <a:bodyPr/>
        <a:lstStyle/>
        <a:p>
          <a:endParaRPr lang="en-US"/>
        </a:p>
      </dgm:t>
    </dgm:pt>
    <dgm:pt modelId="{484508EA-D9CA-46A7-A591-89BAB202F36B}" type="sibTrans" cxnId="{C8FDDF99-874B-42EC-A94D-1A8317189E25}">
      <dgm:prSet/>
      <dgm:spPr/>
      <dgm:t>
        <a:bodyPr/>
        <a:lstStyle/>
        <a:p>
          <a:endParaRPr lang="en-US"/>
        </a:p>
      </dgm:t>
    </dgm:pt>
    <dgm:pt modelId="{B53A9213-93DE-4699-8F18-0E1D78AF46FB}">
      <dgm:prSet/>
      <dgm:spPr/>
      <dgm:t>
        <a:bodyPr/>
        <a:lstStyle/>
        <a:p>
          <a:r>
            <a:rPr lang="en-US" dirty="0"/>
            <a:t>2 Timothy: </a:t>
          </a:r>
        </a:p>
        <a:p>
          <a:r>
            <a:rPr lang="en-US" dirty="0"/>
            <a:t>67 A.D.</a:t>
          </a:r>
        </a:p>
      </dgm:t>
    </dgm:pt>
    <dgm:pt modelId="{772C920D-C399-4DF4-BBB0-8C0389A2D28C}" type="parTrans" cxnId="{B1950100-C646-44BD-AED1-0D381A31740D}">
      <dgm:prSet/>
      <dgm:spPr/>
      <dgm:t>
        <a:bodyPr/>
        <a:lstStyle/>
        <a:p>
          <a:endParaRPr lang="en-US"/>
        </a:p>
      </dgm:t>
    </dgm:pt>
    <dgm:pt modelId="{A27C8B2F-3551-436C-B98B-702161025394}" type="sibTrans" cxnId="{B1950100-C646-44BD-AED1-0D381A31740D}">
      <dgm:prSet/>
      <dgm:spPr/>
      <dgm:t>
        <a:bodyPr/>
        <a:lstStyle/>
        <a:p>
          <a:endParaRPr lang="en-US"/>
        </a:p>
      </dgm:t>
    </dgm:pt>
    <dgm:pt modelId="{EA1AA72F-1755-4906-97CF-68E281C7A52F}">
      <dgm:prSet/>
      <dgm:spPr/>
      <dgm:t>
        <a:bodyPr/>
        <a:lstStyle/>
        <a:p>
          <a:r>
            <a:rPr lang="en-US" dirty="0"/>
            <a:t>John: </a:t>
          </a:r>
        </a:p>
        <a:p>
          <a:r>
            <a:rPr lang="en-US" dirty="0"/>
            <a:t>85-90 A.D.</a:t>
          </a:r>
        </a:p>
      </dgm:t>
    </dgm:pt>
    <dgm:pt modelId="{03834475-4DBA-48E3-AF95-5EF52BDA6761}" type="parTrans" cxnId="{75D6215F-9704-4229-B781-0535A3594118}">
      <dgm:prSet/>
      <dgm:spPr/>
      <dgm:t>
        <a:bodyPr/>
        <a:lstStyle/>
        <a:p>
          <a:endParaRPr lang="en-US"/>
        </a:p>
      </dgm:t>
    </dgm:pt>
    <dgm:pt modelId="{A6DC4722-62BD-41EA-AEE0-BF5610F64002}" type="sibTrans" cxnId="{75D6215F-9704-4229-B781-0535A3594118}">
      <dgm:prSet/>
      <dgm:spPr/>
      <dgm:t>
        <a:bodyPr/>
        <a:lstStyle/>
        <a:p>
          <a:endParaRPr lang="en-US"/>
        </a:p>
      </dgm:t>
    </dgm:pt>
    <dgm:pt modelId="{28314665-CD33-4728-A73B-461151AF20D6}">
      <dgm:prSet/>
      <dgm:spPr/>
      <dgm:t>
        <a:bodyPr/>
        <a:lstStyle/>
        <a:p>
          <a:r>
            <a:rPr lang="en-US" dirty="0"/>
            <a:t>1, 2 &amp; 3 John: </a:t>
          </a:r>
        </a:p>
        <a:p>
          <a:r>
            <a:rPr lang="en-US" dirty="0"/>
            <a:t>85-95 A.D.</a:t>
          </a:r>
        </a:p>
      </dgm:t>
    </dgm:pt>
    <dgm:pt modelId="{8CA04F74-942F-437B-A5D0-372E8F8B95AA}" type="parTrans" cxnId="{8938B6DF-BBA4-4B7F-9FDB-F79E6DE8783F}">
      <dgm:prSet/>
      <dgm:spPr/>
      <dgm:t>
        <a:bodyPr/>
        <a:lstStyle/>
        <a:p>
          <a:endParaRPr lang="en-US"/>
        </a:p>
      </dgm:t>
    </dgm:pt>
    <dgm:pt modelId="{1085DAFD-F7EF-40AA-A36B-8F19523CA089}" type="sibTrans" cxnId="{8938B6DF-BBA4-4B7F-9FDB-F79E6DE8783F}">
      <dgm:prSet/>
      <dgm:spPr/>
      <dgm:t>
        <a:bodyPr/>
        <a:lstStyle/>
        <a:p>
          <a:endParaRPr lang="en-US"/>
        </a:p>
      </dgm:t>
    </dgm:pt>
    <dgm:pt modelId="{D55B9ED3-6A8F-4AB8-BFD4-21F7DF55E9FC}">
      <dgm:prSet/>
      <dgm:spPr/>
      <dgm:t>
        <a:bodyPr/>
        <a:lstStyle/>
        <a:p>
          <a:r>
            <a:rPr lang="en-US" dirty="0"/>
            <a:t>Revelation: 90-95 A.D.</a:t>
          </a:r>
        </a:p>
      </dgm:t>
    </dgm:pt>
    <dgm:pt modelId="{FCC2FC73-3B36-46C7-87D9-3C4D11539192}" type="parTrans" cxnId="{98CE6C92-6C75-49F4-A57F-D051E44D2325}">
      <dgm:prSet/>
      <dgm:spPr/>
      <dgm:t>
        <a:bodyPr/>
        <a:lstStyle/>
        <a:p>
          <a:endParaRPr lang="en-US"/>
        </a:p>
      </dgm:t>
    </dgm:pt>
    <dgm:pt modelId="{D44F7AB7-60C0-4098-B283-9657F8C82416}" type="sibTrans" cxnId="{98CE6C92-6C75-49F4-A57F-D051E44D2325}">
      <dgm:prSet/>
      <dgm:spPr/>
      <dgm:t>
        <a:bodyPr/>
        <a:lstStyle/>
        <a:p>
          <a:endParaRPr lang="en-US"/>
        </a:p>
      </dgm:t>
    </dgm:pt>
    <dgm:pt modelId="{2E40355C-AEF1-40AF-B5B3-2B36746A5EE7}" type="pres">
      <dgm:prSet presAssocID="{195831BF-864F-4D23-827D-2AE4E534CB36}" presName="diagram" presStyleCnt="0">
        <dgm:presLayoutVars>
          <dgm:dir/>
          <dgm:resizeHandles val="exact"/>
        </dgm:presLayoutVars>
      </dgm:prSet>
      <dgm:spPr/>
    </dgm:pt>
    <dgm:pt modelId="{41213336-741A-47EA-A7D1-AF112B4DC426}" type="pres">
      <dgm:prSet presAssocID="{BC05F2E4-47EF-4053-B619-CECDC284AB20}" presName="node" presStyleLbl="node1" presStyleIdx="0" presStyleCnt="11">
        <dgm:presLayoutVars>
          <dgm:bulletEnabled val="1"/>
        </dgm:presLayoutVars>
      </dgm:prSet>
      <dgm:spPr/>
    </dgm:pt>
    <dgm:pt modelId="{BB9576BC-C478-4CF7-A5CD-E7B64302CEB1}" type="pres">
      <dgm:prSet presAssocID="{D504D84C-7F9E-403E-9198-63E93BFD4F7E}" presName="sibTrans" presStyleCnt="0"/>
      <dgm:spPr/>
    </dgm:pt>
    <dgm:pt modelId="{E41E4CE5-3F9A-4DCB-A004-630D56FC6DC8}" type="pres">
      <dgm:prSet presAssocID="{264966AA-1594-4B18-958D-BBC1D04619BC}" presName="node" presStyleLbl="node1" presStyleIdx="1" presStyleCnt="11">
        <dgm:presLayoutVars>
          <dgm:bulletEnabled val="1"/>
        </dgm:presLayoutVars>
      </dgm:prSet>
      <dgm:spPr/>
    </dgm:pt>
    <dgm:pt modelId="{E218BD52-AB6E-4AF5-BD74-7C9816573285}" type="pres">
      <dgm:prSet presAssocID="{87853DBC-D8A7-4314-A71B-6D5345892B60}" presName="sibTrans" presStyleCnt="0"/>
      <dgm:spPr/>
    </dgm:pt>
    <dgm:pt modelId="{5CAB4C11-5B42-4FA9-AFF7-C4436988DC7F}" type="pres">
      <dgm:prSet presAssocID="{864F2096-B057-480D-9ED3-26067AF0DE5C}" presName="node" presStyleLbl="node1" presStyleIdx="2" presStyleCnt="11">
        <dgm:presLayoutVars>
          <dgm:bulletEnabled val="1"/>
        </dgm:presLayoutVars>
      </dgm:prSet>
      <dgm:spPr/>
    </dgm:pt>
    <dgm:pt modelId="{8B410A0C-B02C-427B-8ABE-267AFA12FBDC}" type="pres">
      <dgm:prSet presAssocID="{54102EED-D018-4FAB-A4AF-7D84D0B17ED2}" presName="sibTrans" presStyleCnt="0"/>
      <dgm:spPr/>
    </dgm:pt>
    <dgm:pt modelId="{50344838-0637-4B2D-A686-B14250FC44A8}" type="pres">
      <dgm:prSet presAssocID="{5AB04211-DEF1-47FC-9728-EFD2F47CF487}" presName="node" presStyleLbl="node1" presStyleIdx="3" presStyleCnt="11">
        <dgm:presLayoutVars>
          <dgm:bulletEnabled val="1"/>
        </dgm:presLayoutVars>
      </dgm:prSet>
      <dgm:spPr/>
    </dgm:pt>
    <dgm:pt modelId="{64840053-8534-4B8C-8C57-6E153E76C6C6}" type="pres">
      <dgm:prSet presAssocID="{F68DFBB7-8EEC-409E-B0FD-8DB7C41EF390}" presName="sibTrans" presStyleCnt="0"/>
      <dgm:spPr/>
    </dgm:pt>
    <dgm:pt modelId="{93649043-6831-4094-A763-9504FB733BF0}" type="pres">
      <dgm:prSet presAssocID="{FD7ACDD6-1D95-4031-AB91-863C93F0BC07}" presName="node" presStyleLbl="node1" presStyleIdx="4" presStyleCnt="11">
        <dgm:presLayoutVars>
          <dgm:bulletEnabled val="1"/>
        </dgm:presLayoutVars>
      </dgm:prSet>
      <dgm:spPr/>
    </dgm:pt>
    <dgm:pt modelId="{4DA0972C-B84F-407A-966F-E8AD317ED6A3}" type="pres">
      <dgm:prSet presAssocID="{3C2966E4-2EF3-4AF6-8BF5-433C1E0CFE55}" presName="sibTrans" presStyleCnt="0"/>
      <dgm:spPr/>
    </dgm:pt>
    <dgm:pt modelId="{CEB3774B-8160-4D73-BD40-D6E82F6BC715}" type="pres">
      <dgm:prSet presAssocID="{201133CE-942C-456C-A7AC-87A45813E850}" presName="node" presStyleLbl="node1" presStyleIdx="5" presStyleCnt="11">
        <dgm:presLayoutVars>
          <dgm:bulletEnabled val="1"/>
        </dgm:presLayoutVars>
      </dgm:prSet>
      <dgm:spPr/>
    </dgm:pt>
    <dgm:pt modelId="{32482838-B929-4579-8209-99A85297DE38}" type="pres">
      <dgm:prSet presAssocID="{0C767085-BD22-41A1-8C4B-DB0A7B67681E}" presName="sibTrans" presStyleCnt="0"/>
      <dgm:spPr/>
    </dgm:pt>
    <dgm:pt modelId="{DB4087B0-C65A-4D58-9919-E944CAEA3E42}" type="pres">
      <dgm:prSet presAssocID="{07057D0B-4699-427F-A274-DB2B677E4B50}" presName="node" presStyleLbl="node1" presStyleIdx="6" presStyleCnt="11">
        <dgm:presLayoutVars>
          <dgm:bulletEnabled val="1"/>
        </dgm:presLayoutVars>
      </dgm:prSet>
      <dgm:spPr/>
    </dgm:pt>
    <dgm:pt modelId="{27DC40C2-C761-47A3-A0FA-D98A12A27025}" type="pres">
      <dgm:prSet presAssocID="{484508EA-D9CA-46A7-A591-89BAB202F36B}" presName="sibTrans" presStyleCnt="0"/>
      <dgm:spPr/>
    </dgm:pt>
    <dgm:pt modelId="{AE198FB6-B2D3-4077-ABC5-2B4ECF0A568D}" type="pres">
      <dgm:prSet presAssocID="{B53A9213-93DE-4699-8F18-0E1D78AF46FB}" presName="node" presStyleLbl="node1" presStyleIdx="7" presStyleCnt="11">
        <dgm:presLayoutVars>
          <dgm:bulletEnabled val="1"/>
        </dgm:presLayoutVars>
      </dgm:prSet>
      <dgm:spPr/>
    </dgm:pt>
    <dgm:pt modelId="{EA956A89-10C4-4855-ACD2-5B717DE1426D}" type="pres">
      <dgm:prSet presAssocID="{A27C8B2F-3551-436C-B98B-702161025394}" presName="sibTrans" presStyleCnt="0"/>
      <dgm:spPr/>
    </dgm:pt>
    <dgm:pt modelId="{6617B630-7FD9-446E-B52B-C4999BA5FCE3}" type="pres">
      <dgm:prSet presAssocID="{EA1AA72F-1755-4906-97CF-68E281C7A52F}" presName="node" presStyleLbl="node1" presStyleIdx="8" presStyleCnt="11">
        <dgm:presLayoutVars>
          <dgm:bulletEnabled val="1"/>
        </dgm:presLayoutVars>
      </dgm:prSet>
      <dgm:spPr/>
    </dgm:pt>
    <dgm:pt modelId="{BD640583-9D67-4CBA-8C27-9BB02BE6488E}" type="pres">
      <dgm:prSet presAssocID="{A6DC4722-62BD-41EA-AEE0-BF5610F64002}" presName="sibTrans" presStyleCnt="0"/>
      <dgm:spPr/>
    </dgm:pt>
    <dgm:pt modelId="{B671FEB6-D9ED-4F7E-B34F-008103AD25B1}" type="pres">
      <dgm:prSet presAssocID="{28314665-CD33-4728-A73B-461151AF20D6}" presName="node" presStyleLbl="node1" presStyleIdx="9" presStyleCnt="11">
        <dgm:presLayoutVars>
          <dgm:bulletEnabled val="1"/>
        </dgm:presLayoutVars>
      </dgm:prSet>
      <dgm:spPr/>
    </dgm:pt>
    <dgm:pt modelId="{1245BAA3-A889-46E8-B14B-CD78EE4BEFBA}" type="pres">
      <dgm:prSet presAssocID="{1085DAFD-F7EF-40AA-A36B-8F19523CA089}" presName="sibTrans" presStyleCnt="0"/>
      <dgm:spPr/>
    </dgm:pt>
    <dgm:pt modelId="{ABBA86C1-B6D5-4F36-BD07-3602173D02D3}" type="pres">
      <dgm:prSet presAssocID="{D55B9ED3-6A8F-4AB8-BFD4-21F7DF55E9FC}" presName="node" presStyleLbl="node1" presStyleIdx="10" presStyleCnt="11">
        <dgm:presLayoutVars>
          <dgm:bulletEnabled val="1"/>
        </dgm:presLayoutVars>
      </dgm:prSet>
      <dgm:spPr/>
    </dgm:pt>
  </dgm:ptLst>
  <dgm:cxnLst>
    <dgm:cxn modelId="{B1950100-C646-44BD-AED1-0D381A31740D}" srcId="{195831BF-864F-4D23-827D-2AE4E534CB36}" destId="{B53A9213-93DE-4699-8F18-0E1D78AF46FB}" srcOrd="7" destOrd="0" parTransId="{772C920D-C399-4DF4-BBB0-8C0389A2D28C}" sibTransId="{A27C8B2F-3551-436C-B98B-702161025394}"/>
    <dgm:cxn modelId="{047B650A-CE31-495B-AEBA-DDC05BB04BF9}" type="presOf" srcId="{5AB04211-DEF1-47FC-9728-EFD2F47CF487}" destId="{50344838-0637-4B2D-A686-B14250FC44A8}" srcOrd="0" destOrd="0" presId="urn:microsoft.com/office/officeart/2005/8/layout/default"/>
    <dgm:cxn modelId="{A443A113-DEAC-4C5B-AA8F-4F704D40D6B0}" type="presOf" srcId="{28314665-CD33-4728-A73B-461151AF20D6}" destId="{B671FEB6-D9ED-4F7E-B34F-008103AD25B1}" srcOrd="0" destOrd="0" presId="urn:microsoft.com/office/officeart/2005/8/layout/default"/>
    <dgm:cxn modelId="{6AF8C719-0129-4238-A8DD-13F948CBB9A9}" type="presOf" srcId="{264966AA-1594-4B18-958D-BBC1D04619BC}" destId="{E41E4CE5-3F9A-4DCB-A004-630D56FC6DC8}" srcOrd="0" destOrd="0" presId="urn:microsoft.com/office/officeart/2005/8/layout/default"/>
    <dgm:cxn modelId="{C57FA030-7DAE-42A3-B34A-A58E7CBAB9EE}" type="presOf" srcId="{201133CE-942C-456C-A7AC-87A45813E850}" destId="{CEB3774B-8160-4D73-BD40-D6E82F6BC715}" srcOrd="0" destOrd="0" presId="urn:microsoft.com/office/officeart/2005/8/layout/default"/>
    <dgm:cxn modelId="{C796FB3B-5083-4915-89F9-484AB960644F}" srcId="{195831BF-864F-4D23-827D-2AE4E534CB36}" destId="{FD7ACDD6-1D95-4031-AB91-863C93F0BC07}" srcOrd="4" destOrd="0" parTransId="{E1500B85-7659-4384-9C25-32197803BD8F}" sibTransId="{3C2966E4-2EF3-4AF6-8BF5-433C1E0CFE55}"/>
    <dgm:cxn modelId="{9698103E-0270-4049-8D1B-569E4DD8A15A}" type="presOf" srcId="{FD7ACDD6-1D95-4031-AB91-863C93F0BC07}" destId="{93649043-6831-4094-A763-9504FB733BF0}" srcOrd="0" destOrd="0" presId="urn:microsoft.com/office/officeart/2005/8/layout/default"/>
    <dgm:cxn modelId="{8FEB3F5D-2D11-43C1-8DBA-E907057585AA}" srcId="{195831BF-864F-4D23-827D-2AE4E534CB36}" destId="{201133CE-942C-456C-A7AC-87A45813E850}" srcOrd="5" destOrd="0" parTransId="{4F05A134-C032-484A-9107-76C3653BB4DB}" sibTransId="{0C767085-BD22-41A1-8C4B-DB0A7B67681E}"/>
    <dgm:cxn modelId="{75D6215F-9704-4229-B781-0535A3594118}" srcId="{195831BF-864F-4D23-827D-2AE4E534CB36}" destId="{EA1AA72F-1755-4906-97CF-68E281C7A52F}" srcOrd="8" destOrd="0" parTransId="{03834475-4DBA-48E3-AF95-5EF52BDA6761}" sibTransId="{A6DC4722-62BD-41EA-AEE0-BF5610F64002}"/>
    <dgm:cxn modelId="{84E1A744-31A9-4168-ABED-6BEE09439E1C}" srcId="{195831BF-864F-4D23-827D-2AE4E534CB36}" destId="{BC05F2E4-47EF-4053-B619-CECDC284AB20}" srcOrd="0" destOrd="0" parTransId="{1EF71AE2-6E10-443A-B6B0-79096C2C8C83}" sibTransId="{D504D84C-7F9E-403E-9198-63E93BFD4F7E}"/>
    <dgm:cxn modelId="{3C2E044D-23A5-4B7A-93DC-F97D2905BDF2}" type="presOf" srcId="{BC05F2E4-47EF-4053-B619-CECDC284AB20}" destId="{41213336-741A-47EA-A7D1-AF112B4DC426}" srcOrd="0" destOrd="0" presId="urn:microsoft.com/office/officeart/2005/8/layout/default"/>
    <dgm:cxn modelId="{439B456F-5709-425C-B4EF-CC20319F96CC}" type="presOf" srcId="{EA1AA72F-1755-4906-97CF-68E281C7A52F}" destId="{6617B630-7FD9-446E-B52B-C4999BA5FCE3}" srcOrd="0" destOrd="0" presId="urn:microsoft.com/office/officeart/2005/8/layout/default"/>
    <dgm:cxn modelId="{1F852C7C-06EB-4AC0-9E90-BF4D600D48AB}" type="presOf" srcId="{D55B9ED3-6A8F-4AB8-BFD4-21F7DF55E9FC}" destId="{ABBA86C1-B6D5-4F36-BD07-3602173D02D3}" srcOrd="0" destOrd="0" presId="urn:microsoft.com/office/officeart/2005/8/layout/default"/>
    <dgm:cxn modelId="{D9B73B8A-994F-4236-AC72-D465DACCB522}" srcId="{195831BF-864F-4D23-827D-2AE4E534CB36}" destId="{5AB04211-DEF1-47FC-9728-EFD2F47CF487}" srcOrd="3" destOrd="0" parTransId="{8DCB9978-275C-4C8C-935C-7FDC9F2F0E19}" sibTransId="{F68DFBB7-8EEC-409E-B0FD-8DB7C41EF390}"/>
    <dgm:cxn modelId="{98CE6C92-6C75-49F4-A57F-D051E44D2325}" srcId="{195831BF-864F-4D23-827D-2AE4E534CB36}" destId="{D55B9ED3-6A8F-4AB8-BFD4-21F7DF55E9FC}" srcOrd="10" destOrd="0" parTransId="{FCC2FC73-3B36-46C7-87D9-3C4D11539192}" sibTransId="{D44F7AB7-60C0-4098-B283-9657F8C82416}"/>
    <dgm:cxn modelId="{4BA01399-0862-406D-8684-BFDD1395D112}" type="presOf" srcId="{B53A9213-93DE-4699-8F18-0E1D78AF46FB}" destId="{AE198FB6-B2D3-4077-ABC5-2B4ECF0A568D}" srcOrd="0" destOrd="0" presId="urn:microsoft.com/office/officeart/2005/8/layout/default"/>
    <dgm:cxn modelId="{C8FDDF99-874B-42EC-A94D-1A8317189E25}" srcId="{195831BF-864F-4D23-827D-2AE4E534CB36}" destId="{07057D0B-4699-427F-A274-DB2B677E4B50}" srcOrd="6" destOrd="0" parTransId="{C8AC7840-3899-4874-ABDD-782065292232}" sibTransId="{484508EA-D9CA-46A7-A591-89BAB202F36B}"/>
    <dgm:cxn modelId="{D2D0DFAB-A665-41C0-A232-11E105F93C95}" srcId="{195831BF-864F-4D23-827D-2AE4E534CB36}" destId="{264966AA-1594-4B18-958D-BBC1D04619BC}" srcOrd="1" destOrd="0" parTransId="{C8738D5F-CC6B-48D1-8923-852B794635E8}" sibTransId="{87853DBC-D8A7-4314-A71B-6D5345892B60}"/>
    <dgm:cxn modelId="{AE7E9DDC-0CC6-4F99-9545-0978AF84E4F0}" srcId="{195831BF-864F-4D23-827D-2AE4E534CB36}" destId="{864F2096-B057-480D-9ED3-26067AF0DE5C}" srcOrd="2" destOrd="0" parTransId="{7CF368EE-C173-4CA7-B9F4-7F0EA21DE09E}" sibTransId="{54102EED-D018-4FAB-A4AF-7D84D0B17ED2}"/>
    <dgm:cxn modelId="{8938B6DF-BBA4-4B7F-9FDB-F79E6DE8783F}" srcId="{195831BF-864F-4D23-827D-2AE4E534CB36}" destId="{28314665-CD33-4728-A73B-461151AF20D6}" srcOrd="9" destOrd="0" parTransId="{8CA04F74-942F-437B-A5D0-372E8F8B95AA}" sibTransId="{1085DAFD-F7EF-40AA-A36B-8F19523CA089}"/>
    <dgm:cxn modelId="{38B6E3FD-6CBB-448E-993E-DF4B9BC5CE3C}" type="presOf" srcId="{864F2096-B057-480D-9ED3-26067AF0DE5C}" destId="{5CAB4C11-5B42-4FA9-AFF7-C4436988DC7F}" srcOrd="0" destOrd="0" presId="urn:microsoft.com/office/officeart/2005/8/layout/default"/>
    <dgm:cxn modelId="{2D4F17FF-15D7-4105-8AAF-7371BE008060}" type="presOf" srcId="{07057D0B-4699-427F-A274-DB2B677E4B50}" destId="{DB4087B0-C65A-4D58-9919-E944CAEA3E42}" srcOrd="0" destOrd="0" presId="urn:microsoft.com/office/officeart/2005/8/layout/default"/>
    <dgm:cxn modelId="{A145C5FF-AF98-4937-8E34-DBC339FEA578}" type="presOf" srcId="{195831BF-864F-4D23-827D-2AE4E534CB36}" destId="{2E40355C-AEF1-40AF-B5B3-2B36746A5EE7}" srcOrd="0" destOrd="0" presId="urn:microsoft.com/office/officeart/2005/8/layout/default"/>
    <dgm:cxn modelId="{01655EB9-25E9-4B53-9B93-97A3020E4584}" type="presParOf" srcId="{2E40355C-AEF1-40AF-B5B3-2B36746A5EE7}" destId="{41213336-741A-47EA-A7D1-AF112B4DC426}" srcOrd="0" destOrd="0" presId="urn:microsoft.com/office/officeart/2005/8/layout/default"/>
    <dgm:cxn modelId="{F8795460-B9E2-41FE-AE93-92C872CC4F44}" type="presParOf" srcId="{2E40355C-AEF1-40AF-B5B3-2B36746A5EE7}" destId="{BB9576BC-C478-4CF7-A5CD-E7B64302CEB1}" srcOrd="1" destOrd="0" presId="urn:microsoft.com/office/officeart/2005/8/layout/default"/>
    <dgm:cxn modelId="{51618C76-EC71-4768-B095-9E3AD33B03D9}" type="presParOf" srcId="{2E40355C-AEF1-40AF-B5B3-2B36746A5EE7}" destId="{E41E4CE5-3F9A-4DCB-A004-630D56FC6DC8}" srcOrd="2" destOrd="0" presId="urn:microsoft.com/office/officeart/2005/8/layout/default"/>
    <dgm:cxn modelId="{A53DCFD6-8856-45E0-B382-B558F97514E7}" type="presParOf" srcId="{2E40355C-AEF1-40AF-B5B3-2B36746A5EE7}" destId="{E218BD52-AB6E-4AF5-BD74-7C9816573285}" srcOrd="3" destOrd="0" presId="urn:microsoft.com/office/officeart/2005/8/layout/default"/>
    <dgm:cxn modelId="{91B8A9BD-4C6C-44DE-85FB-6CC44C947D33}" type="presParOf" srcId="{2E40355C-AEF1-40AF-B5B3-2B36746A5EE7}" destId="{5CAB4C11-5B42-4FA9-AFF7-C4436988DC7F}" srcOrd="4" destOrd="0" presId="urn:microsoft.com/office/officeart/2005/8/layout/default"/>
    <dgm:cxn modelId="{59E9B2F9-6499-43DB-9BE8-03E644DDFA5F}" type="presParOf" srcId="{2E40355C-AEF1-40AF-B5B3-2B36746A5EE7}" destId="{8B410A0C-B02C-427B-8ABE-267AFA12FBDC}" srcOrd="5" destOrd="0" presId="urn:microsoft.com/office/officeart/2005/8/layout/default"/>
    <dgm:cxn modelId="{2160BE68-79C7-43A3-B787-F77479917D30}" type="presParOf" srcId="{2E40355C-AEF1-40AF-B5B3-2B36746A5EE7}" destId="{50344838-0637-4B2D-A686-B14250FC44A8}" srcOrd="6" destOrd="0" presId="urn:microsoft.com/office/officeart/2005/8/layout/default"/>
    <dgm:cxn modelId="{C0F062EE-2ED6-42A4-9699-4119CB424A8E}" type="presParOf" srcId="{2E40355C-AEF1-40AF-B5B3-2B36746A5EE7}" destId="{64840053-8534-4B8C-8C57-6E153E76C6C6}" srcOrd="7" destOrd="0" presId="urn:microsoft.com/office/officeart/2005/8/layout/default"/>
    <dgm:cxn modelId="{AAD0CBD0-0A64-4C40-BA43-0837372C4864}" type="presParOf" srcId="{2E40355C-AEF1-40AF-B5B3-2B36746A5EE7}" destId="{93649043-6831-4094-A763-9504FB733BF0}" srcOrd="8" destOrd="0" presId="urn:microsoft.com/office/officeart/2005/8/layout/default"/>
    <dgm:cxn modelId="{868084B8-B12C-4BDD-9744-60755157A08C}" type="presParOf" srcId="{2E40355C-AEF1-40AF-B5B3-2B36746A5EE7}" destId="{4DA0972C-B84F-407A-966F-E8AD317ED6A3}" srcOrd="9" destOrd="0" presId="urn:microsoft.com/office/officeart/2005/8/layout/default"/>
    <dgm:cxn modelId="{0A59426D-2D47-4262-BA1F-366FF079E602}" type="presParOf" srcId="{2E40355C-AEF1-40AF-B5B3-2B36746A5EE7}" destId="{CEB3774B-8160-4D73-BD40-D6E82F6BC715}" srcOrd="10" destOrd="0" presId="urn:microsoft.com/office/officeart/2005/8/layout/default"/>
    <dgm:cxn modelId="{BE67698A-8DB2-4CCD-9438-B0D886B65160}" type="presParOf" srcId="{2E40355C-AEF1-40AF-B5B3-2B36746A5EE7}" destId="{32482838-B929-4579-8209-99A85297DE38}" srcOrd="11" destOrd="0" presId="urn:microsoft.com/office/officeart/2005/8/layout/default"/>
    <dgm:cxn modelId="{9013490D-ECD8-4D0A-8EB3-FD558476C2CE}" type="presParOf" srcId="{2E40355C-AEF1-40AF-B5B3-2B36746A5EE7}" destId="{DB4087B0-C65A-4D58-9919-E944CAEA3E42}" srcOrd="12" destOrd="0" presId="urn:microsoft.com/office/officeart/2005/8/layout/default"/>
    <dgm:cxn modelId="{B37B80FC-4C64-4D90-B7F4-AEC819F82B02}" type="presParOf" srcId="{2E40355C-AEF1-40AF-B5B3-2B36746A5EE7}" destId="{27DC40C2-C761-47A3-A0FA-D98A12A27025}" srcOrd="13" destOrd="0" presId="urn:microsoft.com/office/officeart/2005/8/layout/default"/>
    <dgm:cxn modelId="{59D975C2-F5C7-4D8F-B082-2285A3E2CD67}" type="presParOf" srcId="{2E40355C-AEF1-40AF-B5B3-2B36746A5EE7}" destId="{AE198FB6-B2D3-4077-ABC5-2B4ECF0A568D}" srcOrd="14" destOrd="0" presId="urn:microsoft.com/office/officeart/2005/8/layout/default"/>
    <dgm:cxn modelId="{A455A1C8-56E8-4B1E-A62E-2AD14A569EFB}" type="presParOf" srcId="{2E40355C-AEF1-40AF-B5B3-2B36746A5EE7}" destId="{EA956A89-10C4-4855-ACD2-5B717DE1426D}" srcOrd="15" destOrd="0" presId="urn:microsoft.com/office/officeart/2005/8/layout/default"/>
    <dgm:cxn modelId="{8754D202-1475-4F40-860B-0B3390A97488}" type="presParOf" srcId="{2E40355C-AEF1-40AF-B5B3-2B36746A5EE7}" destId="{6617B630-7FD9-446E-B52B-C4999BA5FCE3}" srcOrd="16" destOrd="0" presId="urn:microsoft.com/office/officeart/2005/8/layout/default"/>
    <dgm:cxn modelId="{A54DA7C2-C808-4CE1-B9BB-65D3C3A209AE}" type="presParOf" srcId="{2E40355C-AEF1-40AF-B5B3-2B36746A5EE7}" destId="{BD640583-9D67-4CBA-8C27-9BB02BE6488E}" srcOrd="17" destOrd="0" presId="urn:microsoft.com/office/officeart/2005/8/layout/default"/>
    <dgm:cxn modelId="{9EC996A8-93C0-49E4-98A9-7FB1693460A7}" type="presParOf" srcId="{2E40355C-AEF1-40AF-B5B3-2B36746A5EE7}" destId="{B671FEB6-D9ED-4F7E-B34F-008103AD25B1}" srcOrd="18" destOrd="0" presId="urn:microsoft.com/office/officeart/2005/8/layout/default"/>
    <dgm:cxn modelId="{E0CF55B8-99BA-4EE5-BF71-4EC85573F83F}" type="presParOf" srcId="{2E40355C-AEF1-40AF-B5B3-2B36746A5EE7}" destId="{1245BAA3-A889-46E8-B14B-CD78EE4BEFBA}" srcOrd="19" destOrd="0" presId="urn:microsoft.com/office/officeart/2005/8/layout/default"/>
    <dgm:cxn modelId="{1D9A236E-2E61-4BC6-A0DC-2E4ACC9A0917}" type="presParOf" srcId="{2E40355C-AEF1-40AF-B5B3-2B36746A5EE7}" destId="{ABBA86C1-B6D5-4F36-BD07-3602173D02D3}" srcOrd="2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C690BF-EC66-4C51-A8BD-8DF1574641A2}"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91FFE2DE-06A2-4036-BB19-43733CB2DE1E}">
      <dgm:prSet custT="1"/>
      <dgm:spPr/>
      <dgm:t>
        <a:bodyPr/>
        <a:lstStyle/>
        <a:p>
          <a:r>
            <a:rPr lang="en-US" sz="1400" dirty="0"/>
            <a:t>As Luke makes clear in the prologue to his Gospel, he wrote to give Theophilus (and the others who would read his work) a “narrative of the things” (</a:t>
          </a:r>
          <a:r>
            <a:rPr lang="en-US" sz="1400" dirty="0">
              <a:hlinkClick xmlns:r="http://schemas.openxmlformats.org/officeDocument/2006/relationships" r:id="rId1"/>
            </a:rPr>
            <a:t>Luke 1:1</a:t>
          </a:r>
          <a:r>
            <a:rPr lang="en-US" sz="1400" dirty="0"/>
            <a:t>) that Jesus had accomplished during his earthly ministry. Accordingly, Luke’s Gospel records those momentous events in a reasonably “consecutive order” (</a:t>
          </a:r>
          <a:r>
            <a:rPr lang="en-US" sz="1400" dirty="0">
              <a:hlinkClick xmlns:r="http://schemas.openxmlformats.org/officeDocument/2006/relationships" r:id="rId2" tooltip="Luke 1:3"/>
            </a:rPr>
            <a:t>Luke 1:3</a:t>
          </a:r>
          <a:r>
            <a:rPr lang="en-US" sz="1400" dirty="0"/>
            <a:t>). Acts continues that record, noting what the Holy Spirit of Jesus Christ accomplished through His church. Beginning with Jesus’ ascension, the empowering of this small assembly of believers on the day of Pentecost, on to the Acts of the Holy Spirit through the Apostles Peter and Paul, Acts chronicles the spread of the gospel and the growth of the church.</a:t>
          </a:r>
          <a:r>
            <a:rPr lang="en-US" sz="1400" baseline="30000" dirty="0"/>
            <a:t>1</a:t>
          </a:r>
          <a:r>
            <a:rPr lang="en-US" sz="1400" dirty="0"/>
            <a:t> The book makes frequent use of the Old Testament connections</a:t>
          </a:r>
          <a:r>
            <a:rPr lang="en-US" sz="1400" baseline="30000" dirty="0"/>
            <a:t>2</a:t>
          </a:r>
          <a:r>
            <a:rPr lang="en-US" sz="1400" dirty="0"/>
            <a:t> and records the mounting opposition to the gospel.</a:t>
          </a:r>
          <a:r>
            <a:rPr lang="en-US" sz="1400" baseline="30000" dirty="0"/>
            <a:t>3</a:t>
          </a:r>
          <a:endParaRPr lang="en-US" sz="1400" dirty="0"/>
        </a:p>
      </dgm:t>
    </dgm:pt>
    <dgm:pt modelId="{60457E33-463A-4E53-BEA7-9E3838B169AA}" type="parTrans" cxnId="{7C9F209E-4823-457B-B1DB-FF5EF4CE13D1}">
      <dgm:prSet/>
      <dgm:spPr/>
      <dgm:t>
        <a:bodyPr/>
        <a:lstStyle/>
        <a:p>
          <a:endParaRPr lang="en-US"/>
        </a:p>
      </dgm:t>
    </dgm:pt>
    <dgm:pt modelId="{C7B5076A-6977-437F-A844-1C896FAC40B7}" type="sibTrans" cxnId="{7C9F209E-4823-457B-B1DB-FF5EF4CE13D1}">
      <dgm:prSet/>
      <dgm:spPr/>
      <dgm:t>
        <a:bodyPr/>
        <a:lstStyle/>
        <a:p>
          <a:endParaRPr lang="en-US"/>
        </a:p>
      </dgm:t>
    </dgm:pt>
    <dgm:pt modelId="{29D208CB-A98D-4F24-B826-CCA956F6D2BB}">
      <dgm:prSet custT="1"/>
      <dgm:spPr/>
      <dgm:t>
        <a:bodyPr/>
        <a:lstStyle/>
        <a:p>
          <a:r>
            <a:rPr lang="en-US" sz="1400" dirty="0"/>
            <a:t>Theophilus, whose name means “lover of God,” is unknown to history apart from his mention in Luke and Acts. Whether he was a believer whom Luke was instructing, or a pagan whom Luke sought to convert, is not known. Luke’s address of him as “most excellent Theophilus (</a:t>
          </a:r>
          <a:r>
            <a:rPr lang="en-US" sz="1400" dirty="0">
              <a:hlinkClick xmlns:r="http://schemas.openxmlformats.org/officeDocument/2006/relationships" r:id="rId2" tooltip="Luke 1:3"/>
            </a:rPr>
            <a:t>Luke 1:3</a:t>
          </a:r>
          <a:r>
            <a:rPr lang="en-US" sz="1400" dirty="0"/>
            <a:t>) suggests he was a Roman official of some importance.</a:t>
          </a:r>
          <a:r>
            <a:rPr lang="en-US" sz="1400" baseline="30000" dirty="0"/>
            <a:t>4 </a:t>
          </a:r>
          <a:endParaRPr lang="en-US" sz="1400" dirty="0"/>
        </a:p>
      </dgm:t>
    </dgm:pt>
    <dgm:pt modelId="{7F824934-917F-4CC3-B9C2-F9CD6D884C00}" type="parTrans" cxnId="{36C46FC3-C786-4FCF-B17C-FC688749245B}">
      <dgm:prSet/>
      <dgm:spPr/>
      <dgm:t>
        <a:bodyPr/>
        <a:lstStyle/>
        <a:p>
          <a:endParaRPr lang="en-US"/>
        </a:p>
      </dgm:t>
    </dgm:pt>
    <dgm:pt modelId="{70A1A18F-5731-4618-975D-A82AE9AA406A}" type="sibTrans" cxnId="{36C46FC3-C786-4FCF-B17C-FC688749245B}">
      <dgm:prSet/>
      <dgm:spPr/>
      <dgm:t>
        <a:bodyPr/>
        <a:lstStyle/>
        <a:p>
          <a:endParaRPr lang="en-US"/>
        </a:p>
      </dgm:t>
    </dgm:pt>
    <dgm:pt modelId="{085E4F80-28BB-4316-8DF9-4899F981928B}" type="pres">
      <dgm:prSet presAssocID="{28C690BF-EC66-4C51-A8BD-8DF1574641A2}" presName="vert0" presStyleCnt="0">
        <dgm:presLayoutVars>
          <dgm:dir/>
          <dgm:animOne val="branch"/>
          <dgm:animLvl val="lvl"/>
        </dgm:presLayoutVars>
      </dgm:prSet>
      <dgm:spPr/>
    </dgm:pt>
    <dgm:pt modelId="{9BE57DB6-5CBE-4B59-9386-C8273E672257}" type="pres">
      <dgm:prSet presAssocID="{91FFE2DE-06A2-4036-BB19-43733CB2DE1E}" presName="thickLine" presStyleLbl="alignNode1" presStyleIdx="0" presStyleCnt="2"/>
      <dgm:spPr/>
    </dgm:pt>
    <dgm:pt modelId="{A3665C5F-60C5-4A7D-953E-8E597C749635}" type="pres">
      <dgm:prSet presAssocID="{91FFE2DE-06A2-4036-BB19-43733CB2DE1E}" presName="horz1" presStyleCnt="0"/>
      <dgm:spPr/>
    </dgm:pt>
    <dgm:pt modelId="{1F2E39F4-8CAA-41CC-96BC-B169A07DADFF}" type="pres">
      <dgm:prSet presAssocID="{91FFE2DE-06A2-4036-BB19-43733CB2DE1E}" presName="tx1" presStyleLbl="revTx" presStyleIdx="0" presStyleCnt="2" custScaleY="144893"/>
      <dgm:spPr/>
    </dgm:pt>
    <dgm:pt modelId="{501CFA31-5F48-4018-8D0F-CAD319AF0FA4}" type="pres">
      <dgm:prSet presAssocID="{91FFE2DE-06A2-4036-BB19-43733CB2DE1E}" presName="vert1" presStyleCnt="0"/>
      <dgm:spPr/>
    </dgm:pt>
    <dgm:pt modelId="{7D71197F-722D-4E50-89B9-4C745BC74015}" type="pres">
      <dgm:prSet presAssocID="{29D208CB-A98D-4F24-B826-CCA956F6D2BB}" presName="thickLine" presStyleLbl="alignNode1" presStyleIdx="1" presStyleCnt="2"/>
      <dgm:spPr/>
    </dgm:pt>
    <dgm:pt modelId="{2DE79B3A-A9D2-4CF3-AF23-A4B3DD85D581}" type="pres">
      <dgm:prSet presAssocID="{29D208CB-A98D-4F24-B826-CCA956F6D2BB}" presName="horz1" presStyleCnt="0"/>
      <dgm:spPr/>
    </dgm:pt>
    <dgm:pt modelId="{EEF239B6-5AAA-4A6D-92A2-22D6DAC244DE}" type="pres">
      <dgm:prSet presAssocID="{29D208CB-A98D-4F24-B826-CCA956F6D2BB}" presName="tx1" presStyleLbl="revTx" presStyleIdx="1" presStyleCnt="2"/>
      <dgm:spPr/>
    </dgm:pt>
    <dgm:pt modelId="{9942F1A7-EDDC-4058-B870-9A38D87911C1}" type="pres">
      <dgm:prSet presAssocID="{29D208CB-A98D-4F24-B826-CCA956F6D2BB}" presName="vert1" presStyleCnt="0"/>
      <dgm:spPr/>
    </dgm:pt>
  </dgm:ptLst>
  <dgm:cxnLst>
    <dgm:cxn modelId="{07A70E25-8BFA-4180-9B42-4B443D6247BB}" type="presOf" srcId="{28C690BF-EC66-4C51-A8BD-8DF1574641A2}" destId="{085E4F80-28BB-4316-8DF9-4899F981928B}" srcOrd="0" destOrd="0" presId="urn:microsoft.com/office/officeart/2008/layout/LinedList"/>
    <dgm:cxn modelId="{7B225A51-16A7-4441-BFEC-0E8A1240CF33}" type="presOf" srcId="{91FFE2DE-06A2-4036-BB19-43733CB2DE1E}" destId="{1F2E39F4-8CAA-41CC-96BC-B169A07DADFF}" srcOrd="0" destOrd="0" presId="urn:microsoft.com/office/officeart/2008/layout/LinedList"/>
    <dgm:cxn modelId="{23A6B457-FBA8-4184-94BF-27C20901A797}" type="presOf" srcId="{29D208CB-A98D-4F24-B826-CCA956F6D2BB}" destId="{EEF239B6-5AAA-4A6D-92A2-22D6DAC244DE}" srcOrd="0" destOrd="0" presId="urn:microsoft.com/office/officeart/2008/layout/LinedList"/>
    <dgm:cxn modelId="{7C9F209E-4823-457B-B1DB-FF5EF4CE13D1}" srcId="{28C690BF-EC66-4C51-A8BD-8DF1574641A2}" destId="{91FFE2DE-06A2-4036-BB19-43733CB2DE1E}" srcOrd="0" destOrd="0" parTransId="{60457E33-463A-4E53-BEA7-9E3838B169AA}" sibTransId="{C7B5076A-6977-437F-A844-1C896FAC40B7}"/>
    <dgm:cxn modelId="{36C46FC3-C786-4FCF-B17C-FC688749245B}" srcId="{28C690BF-EC66-4C51-A8BD-8DF1574641A2}" destId="{29D208CB-A98D-4F24-B826-CCA956F6D2BB}" srcOrd="1" destOrd="0" parTransId="{7F824934-917F-4CC3-B9C2-F9CD6D884C00}" sibTransId="{70A1A18F-5731-4618-975D-A82AE9AA406A}"/>
    <dgm:cxn modelId="{48E50DD0-4177-41A5-9A6D-49A1ACA0E83D}" type="presParOf" srcId="{085E4F80-28BB-4316-8DF9-4899F981928B}" destId="{9BE57DB6-5CBE-4B59-9386-C8273E672257}" srcOrd="0" destOrd="0" presId="urn:microsoft.com/office/officeart/2008/layout/LinedList"/>
    <dgm:cxn modelId="{E6272CA6-1264-4ED9-BE7A-27D4C621A3AE}" type="presParOf" srcId="{085E4F80-28BB-4316-8DF9-4899F981928B}" destId="{A3665C5F-60C5-4A7D-953E-8E597C749635}" srcOrd="1" destOrd="0" presId="urn:microsoft.com/office/officeart/2008/layout/LinedList"/>
    <dgm:cxn modelId="{4FEC48FE-E9FC-4586-BB49-D739BB70CF39}" type="presParOf" srcId="{A3665C5F-60C5-4A7D-953E-8E597C749635}" destId="{1F2E39F4-8CAA-41CC-96BC-B169A07DADFF}" srcOrd="0" destOrd="0" presId="urn:microsoft.com/office/officeart/2008/layout/LinedList"/>
    <dgm:cxn modelId="{62BA8A96-BCD3-4F45-95B4-FD06DEF0907B}" type="presParOf" srcId="{A3665C5F-60C5-4A7D-953E-8E597C749635}" destId="{501CFA31-5F48-4018-8D0F-CAD319AF0FA4}" srcOrd="1" destOrd="0" presId="urn:microsoft.com/office/officeart/2008/layout/LinedList"/>
    <dgm:cxn modelId="{3B7C9545-83BB-4E70-82C3-06E3850DCB8C}" type="presParOf" srcId="{085E4F80-28BB-4316-8DF9-4899F981928B}" destId="{7D71197F-722D-4E50-89B9-4C745BC74015}" srcOrd="2" destOrd="0" presId="urn:microsoft.com/office/officeart/2008/layout/LinedList"/>
    <dgm:cxn modelId="{0DB40B1D-F06E-457D-BC8E-CC1E6F279D8E}" type="presParOf" srcId="{085E4F80-28BB-4316-8DF9-4899F981928B}" destId="{2DE79B3A-A9D2-4CF3-AF23-A4B3DD85D581}" srcOrd="3" destOrd="0" presId="urn:microsoft.com/office/officeart/2008/layout/LinedList"/>
    <dgm:cxn modelId="{0679F465-0D66-442D-9845-7C0E7B6A2DB8}" type="presParOf" srcId="{2DE79B3A-A9D2-4CF3-AF23-A4B3DD85D581}" destId="{EEF239B6-5AAA-4A6D-92A2-22D6DAC244DE}" srcOrd="0" destOrd="0" presId="urn:microsoft.com/office/officeart/2008/layout/LinedList"/>
    <dgm:cxn modelId="{FFDE8129-D855-4136-87E8-A6785FEDD536}" type="presParOf" srcId="{2DE79B3A-A9D2-4CF3-AF23-A4B3DD85D581}" destId="{9942F1A7-EDDC-4058-B870-9A38D87911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602F1-EA9D-417E-A02E-39D8434DEF8C}">
      <dsp:nvSpPr>
        <dsp:cNvPr id="0" name=""/>
        <dsp:cNvSpPr/>
      </dsp:nvSpPr>
      <dsp:spPr>
        <a:xfrm>
          <a:off x="6485" y="340146"/>
          <a:ext cx="1045041" cy="522520"/>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Who?</a:t>
          </a:r>
        </a:p>
      </dsp:txBody>
      <dsp:txXfrm>
        <a:off x="21789" y="355450"/>
        <a:ext cx="1014433" cy="491912"/>
      </dsp:txXfrm>
    </dsp:sp>
    <dsp:sp modelId="{3E18D1A7-9ADA-4D11-B998-532B3E4CC7A3}">
      <dsp:nvSpPr>
        <dsp:cNvPr id="0" name=""/>
        <dsp:cNvSpPr/>
      </dsp:nvSpPr>
      <dsp:spPr>
        <a:xfrm>
          <a:off x="1312787" y="340146"/>
          <a:ext cx="1045041" cy="522520"/>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What?</a:t>
          </a:r>
        </a:p>
      </dsp:txBody>
      <dsp:txXfrm>
        <a:off x="1328091" y="355450"/>
        <a:ext cx="1014433" cy="491912"/>
      </dsp:txXfrm>
    </dsp:sp>
    <dsp:sp modelId="{37DA47DF-8C41-4768-B495-0913065D3189}">
      <dsp:nvSpPr>
        <dsp:cNvPr id="0" name=""/>
        <dsp:cNvSpPr/>
      </dsp:nvSpPr>
      <dsp:spPr>
        <a:xfrm>
          <a:off x="2619088" y="340146"/>
          <a:ext cx="1045041" cy="522520"/>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When?</a:t>
          </a:r>
        </a:p>
      </dsp:txBody>
      <dsp:txXfrm>
        <a:off x="2634392" y="355450"/>
        <a:ext cx="1014433" cy="491912"/>
      </dsp:txXfrm>
    </dsp:sp>
    <dsp:sp modelId="{AF785F96-E4E3-434E-93EF-BA11B60D53F3}">
      <dsp:nvSpPr>
        <dsp:cNvPr id="0" name=""/>
        <dsp:cNvSpPr/>
      </dsp:nvSpPr>
      <dsp:spPr>
        <a:xfrm>
          <a:off x="3925390" y="340146"/>
          <a:ext cx="1045041" cy="522520"/>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Where?</a:t>
          </a:r>
        </a:p>
      </dsp:txBody>
      <dsp:txXfrm>
        <a:off x="3940694" y="355450"/>
        <a:ext cx="1014433" cy="491912"/>
      </dsp:txXfrm>
    </dsp:sp>
    <dsp:sp modelId="{F6A457A9-0AC5-4920-9772-32238B210B39}">
      <dsp:nvSpPr>
        <dsp:cNvPr id="0" name=""/>
        <dsp:cNvSpPr/>
      </dsp:nvSpPr>
      <dsp:spPr>
        <a:xfrm>
          <a:off x="5231692" y="340146"/>
          <a:ext cx="1045041" cy="522520"/>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How?</a:t>
          </a:r>
        </a:p>
      </dsp:txBody>
      <dsp:txXfrm>
        <a:off x="5246996" y="355450"/>
        <a:ext cx="1014433" cy="491912"/>
      </dsp:txXfrm>
    </dsp:sp>
    <dsp:sp modelId="{E52377C5-FA43-4500-84B7-7F5864BB3D0C}">
      <dsp:nvSpPr>
        <dsp:cNvPr id="0" name=""/>
        <dsp:cNvSpPr/>
      </dsp:nvSpPr>
      <dsp:spPr>
        <a:xfrm>
          <a:off x="6537994" y="340146"/>
          <a:ext cx="1045041" cy="522520"/>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Why?</a:t>
          </a:r>
        </a:p>
      </dsp:txBody>
      <dsp:txXfrm>
        <a:off x="6553298" y="355450"/>
        <a:ext cx="1014433" cy="491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01CF8-9939-4F79-A5AA-7BED32714231}">
      <dsp:nvSpPr>
        <dsp:cNvPr id="0" name=""/>
        <dsp:cNvSpPr/>
      </dsp:nvSpPr>
      <dsp:spPr>
        <a:xfrm>
          <a:off x="389947" y="89"/>
          <a:ext cx="1256079" cy="753647"/>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James: </a:t>
          </a:r>
        </a:p>
        <a:p>
          <a:pPr marL="0" lvl="0" indent="0" algn="ctr" defTabSz="711200">
            <a:lnSpc>
              <a:spcPct val="90000"/>
            </a:lnSpc>
            <a:spcBef>
              <a:spcPct val="0"/>
            </a:spcBef>
            <a:spcAft>
              <a:spcPct val="35000"/>
            </a:spcAft>
            <a:buNone/>
          </a:pPr>
          <a:r>
            <a:rPr lang="en-US" sz="1600" kern="1200" dirty="0"/>
            <a:t>45-50 A.D. </a:t>
          </a:r>
        </a:p>
      </dsp:txBody>
      <dsp:txXfrm>
        <a:off x="389947" y="89"/>
        <a:ext cx="1256079" cy="753647"/>
      </dsp:txXfrm>
    </dsp:sp>
    <dsp:sp modelId="{1745C1DA-5E65-4722-8BB3-B58C75E1263D}">
      <dsp:nvSpPr>
        <dsp:cNvPr id="0" name=""/>
        <dsp:cNvSpPr/>
      </dsp:nvSpPr>
      <dsp:spPr>
        <a:xfrm>
          <a:off x="1771635" y="89"/>
          <a:ext cx="1256079" cy="753647"/>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Galatians: </a:t>
          </a:r>
        </a:p>
        <a:p>
          <a:pPr marL="0" lvl="0" indent="0" algn="ctr" defTabSz="711200">
            <a:lnSpc>
              <a:spcPct val="90000"/>
            </a:lnSpc>
            <a:spcBef>
              <a:spcPct val="0"/>
            </a:spcBef>
            <a:spcAft>
              <a:spcPct val="35000"/>
            </a:spcAft>
            <a:buNone/>
          </a:pPr>
          <a:r>
            <a:rPr lang="en-US" sz="1600" kern="1200" dirty="0"/>
            <a:t>49-55 A.D.</a:t>
          </a:r>
        </a:p>
      </dsp:txBody>
      <dsp:txXfrm>
        <a:off x="1771635" y="89"/>
        <a:ext cx="1256079" cy="753647"/>
      </dsp:txXfrm>
    </dsp:sp>
    <dsp:sp modelId="{54EE5962-6B50-4EFA-A8AC-62736875F1C3}">
      <dsp:nvSpPr>
        <dsp:cNvPr id="0" name=""/>
        <dsp:cNvSpPr/>
      </dsp:nvSpPr>
      <dsp:spPr>
        <a:xfrm>
          <a:off x="3153322" y="89"/>
          <a:ext cx="1256079" cy="753647"/>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 Thess: </a:t>
          </a:r>
        </a:p>
        <a:p>
          <a:pPr marL="0" lvl="0" indent="0" algn="ctr" defTabSz="711200">
            <a:lnSpc>
              <a:spcPct val="90000"/>
            </a:lnSpc>
            <a:spcBef>
              <a:spcPct val="0"/>
            </a:spcBef>
            <a:spcAft>
              <a:spcPct val="35000"/>
            </a:spcAft>
            <a:buNone/>
          </a:pPr>
          <a:r>
            <a:rPr lang="en-US" sz="1600" kern="1200" dirty="0"/>
            <a:t>51 A.D.</a:t>
          </a:r>
        </a:p>
      </dsp:txBody>
      <dsp:txXfrm>
        <a:off x="3153322" y="89"/>
        <a:ext cx="1256079" cy="753647"/>
      </dsp:txXfrm>
    </dsp:sp>
    <dsp:sp modelId="{944E805A-6AF2-45E7-9B76-51E967974544}">
      <dsp:nvSpPr>
        <dsp:cNvPr id="0" name=""/>
        <dsp:cNvSpPr/>
      </dsp:nvSpPr>
      <dsp:spPr>
        <a:xfrm>
          <a:off x="389947" y="879345"/>
          <a:ext cx="1256079" cy="753647"/>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2 Thess: </a:t>
          </a:r>
        </a:p>
        <a:p>
          <a:pPr marL="0" lvl="0" indent="0" algn="ctr" defTabSz="711200">
            <a:lnSpc>
              <a:spcPct val="90000"/>
            </a:lnSpc>
            <a:spcBef>
              <a:spcPct val="0"/>
            </a:spcBef>
            <a:spcAft>
              <a:spcPct val="35000"/>
            </a:spcAft>
            <a:buNone/>
          </a:pPr>
          <a:r>
            <a:rPr lang="en-US" sz="1600" kern="1200" dirty="0"/>
            <a:t>52 A.D.</a:t>
          </a:r>
        </a:p>
      </dsp:txBody>
      <dsp:txXfrm>
        <a:off x="389947" y="879345"/>
        <a:ext cx="1256079" cy="753647"/>
      </dsp:txXfrm>
    </dsp:sp>
    <dsp:sp modelId="{C0891C01-AAA0-4D98-95B3-CDAB22496C91}">
      <dsp:nvSpPr>
        <dsp:cNvPr id="0" name=""/>
        <dsp:cNvSpPr/>
      </dsp:nvSpPr>
      <dsp:spPr>
        <a:xfrm>
          <a:off x="1771635" y="879345"/>
          <a:ext cx="1256079" cy="753647"/>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 Cor: </a:t>
          </a:r>
        </a:p>
        <a:p>
          <a:pPr marL="0" lvl="0" indent="0" algn="ctr" defTabSz="711200">
            <a:lnSpc>
              <a:spcPct val="90000"/>
            </a:lnSpc>
            <a:spcBef>
              <a:spcPct val="0"/>
            </a:spcBef>
            <a:spcAft>
              <a:spcPct val="35000"/>
            </a:spcAft>
            <a:buNone/>
          </a:pPr>
          <a:r>
            <a:rPr lang="en-US" sz="1600" kern="1200" dirty="0"/>
            <a:t>53-55 A.D.</a:t>
          </a:r>
        </a:p>
      </dsp:txBody>
      <dsp:txXfrm>
        <a:off x="1771635" y="879345"/>
        <a:ext cx="1256079" cy="753647"/>
      </dsp:txXfrm>
    </dsp:sp>
    <dsp:sp modelId="{79183A35-B0C3-444C-BC3B-8E54D982D011}">
      <dsp:nvSpPr>
        <dsp:cNvPr id="0" name=""/>
        <dsp:cNvSpPr/>
      </dsp:nvSpPr>
      <dsp:spPr>
        <a:xfrm>
          <a:off x="3153322" y="879345"/>
          <a:ext cx="1256079" cy="753647"/>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2 Cor: </a:t>
          </a:r>
        </a:p>
        <a:p>
          <a:pPr marL="0" lvl="0" indent="0" algn="ctr" defTabSz="711200">
            <a:lnSpc>
              <a:spcPct val="90000"/>
            </a:lnSpc>
            <a:spcBef>
              <a:spcPct val="0"/>
            </a:spcBef>
            <a:spcAft>
              <a:spcPct val="35000"/>
            </a:spcAft>
            <a:buNone/>
          </a:pPr>
          <a:r>
            <a:rPr lang="en-US" sz="1600" kern="1200" dirty="0"/>
            <a:t>55-56 A.D.</a:t>
          </a:r>
        </a:p>
      </dsp:txBody>
      <dsp:txXfrm>
        <a:off x="3153322" y="879345"/>
        <a:ext cx="1256079" cy="753647"/>
      </dsp:txXfrm>
    </dsp:sp>
    <dsp:sp modelId="{F30A0BFA-114D-44F0-9F03-61A3E0623A6E}">
      <dsp:nvSpPr>
        <dsp:cNvPr id="0" name=""/>
        <dsp:cNvSpPr/>
      </dsp:nvSpPr>
      <dsp:spPr>
        <a:xfrm>
          <a:off x="389947" y="1758601"/>
          <a:ext cx="1256079" cy="753647"/>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Mark: </a:t>
          </a:r>
        </a:p>
        <a:p>
          <a:pPr marL="0" lvl="0" indent="0" algn="ctr" defTabSz="711200">
            <a:lnSpc>
              <a:spcPct val="90000"/>
            </a:lnSpc>
            <a:spcBef>
              <a:spcPct val="0"/>
            </a:spcBef>
            <a:spcAft>
              <a:spcPct val="35000"/>
            </a:spcAft>
            <a:buNone/>
          </a:pPr>
          <a:r>
            <a:rPr lang="en-US" sz="1600" kern="1200" dirty="0"/>
            <a:t>55-60 A.D.</a:t>
          </a:r>
        </a:p>
      </dsp:txBody>
      <dsp:txXfrm>
        <a:off x="389947" y="1758601"/>
        <a:ext cx="1256079" cy="753647"/>
      </dsp:txXfrm>
    </dsp:sp>
    <dsp:sp modelId="{B9CD0B70-E3B0-4F5F-B03A-EBFC05E88F81}">
      <dsp:nvSpPr>
        <dsp:cNvPr id="0" name=""/>
        <dsp:cNvSpPr/>
      </dsp:nvSpPr>
      <dsp:spPr>
        <a:xfrm>
          <a:off x="1771635" y="1758601"/>
          <a:ext cx="1256079" cy="753647"/>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Matthew: </a:t>
          </a:r>
        </a:p>
        <a:p>
          <a:pPr marL="0" lvl="0" indent="0" algn="ctr" defTabSz="711200">
            <a:lnSpc>
              <a:spcPct val="90000"/>
            </a:lnSpc>
            <a:spcBef>
              <a:spcPct val="0"/>
            </a:spcBef>
            <a:spcAft>
              <a:spcPct val="35000"/>
            </a:spcAft>
            <a:buNone/>
          </a:pPr>
          <a:r>
            <a:rPr lang="en-US" sz="1600" kern="1200" dirty="0"/>
            <a:t>55-65 A.D.</a:t>
          </a:r>
        </a:p>
      </dsp:txBody>
      <dsp:txXfrm>
        <a:off x="1771635" y="1758601"/>
        <a:ext cx="1256079" cy="753647"/>
      </dsp:txXfrm>
    </dsp:sp>
    <dsp:sp modelId="{6AE09694-0375-46FA-8161-FD17E0B18849}">
      <dsp:nvSpPr>
        <dsp:cNvPr id="0" name=""/>
        <dsp:cNvSpPr/>
      </dsp:nvSpPr>
      <dsp:spPr>
        <a:xfrm>
          <a:off x="3153322" y="1758601"/>
          <a:ext cx="1256079" cy="753647"/>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Romans: </a:t>
          </a:r>
        </a:p>
        <a:p>
          <a:pPr marL="0" lvl="0" indent="0" algn="ctr" defTabSz="711200">
            <a:lnSpc>
              <a:spcPct val="90000"/>
            </a:lnSpc>
            <a:spcBef>
              <a:spcPct val="0"/>
            </a:spcBef>
            <a:spcAft>
              <a:spcPct val="35000"/>
            </a:spcAft>
            <a:buNone/>
          </a:pPr>
          <a:r>
            <a:rPr lang="en-US" sz="1600" kern="1200" dirty="0"/>
            <a:t>57-58 A.D.</a:t>
          </a:r>
        </a:p>
      </dsp:txBody>
      <dsp:txXfrm>
        <a:off x="3153322" y="1758601"/>
        <a:ext cx="1256079" cy="753647"/>
      </dsp:txXfrm>
    </dsp:sp>
    <dsp:sp modelId="{175FA496-49DF-4C55-80BD-9D3CA7141129}">
      <dsp:nvSpPr>
        <dsp:cNvPr id="0" name=""/>
        <dsp:cNvSpPr/>
      </dsp:nvSpPr>
      <dsp:spPr>
        <a:xfrm>
          <a:off x="389947" y="2637857"/>
          <a:ext cx="1256079" cy="753647"/>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Luke: </a:t>
          </a:r>
        </a:p>
        <a:p>
          <a:pPr marL="0" lvl="0" indent="0" algn="ctr" defTabSz="711200">
            <a:lnSpc>
              <a:spcPct val="90000"/>
            </a:lnSpc>
            <a:spcBef>
              <a:spcPct val="0"/>
            </a:spcBef>
            <a:spcAft>
              <a:spcPct val="35000"/>
            </a:spcAft>
            <a:buNone/>
          </a:pPr>
          <a:r>
            <a:rPr lang="en-US" sz="1600" kern="1200" dirty="0"/>
            <a:t>60 A.D.</a:t>
          </a:r>
        </a:p>
      </dsp:txBody>
      <dsp:txXfrm>
        <a:off x="389947" y="2637857"/>
        <a:ext cx="1256079" cy="753647"/>
      </dsp:txXfrm>
    </dsp:sp>
    <dsp:sp modelId="{7CB2E289-81FC-4686-988C-9B768BB06DC8}">
      <dsp:nvSpPr>
        <dsp:cNvPr id="0" name=""/>
        <dsp:cNvSpPr/>
      </dsp:nvSpPr>
      <dsp:spPr>
        <a:xfrm>
          <a:off x="1771635" y="2637857"/>
          <a:ext cx="1256079" cy="753647"/>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 &amp; 2 Peter: 60-65 A.D.</a:t>
          </a:r>
        </a:p>
      </dsp:txBody>
      <dsp:txXfrm>
        <a:off x="1771635" y="2637857"/>
        <a:ext cx="1256079" cy="753647"/>
      </dsp:txXfrm>
    </dsp:sp>
    <dsp:sp modelId="{9326DC7B-2076-4F86-9975-5212D24ED68E}">
      <dsp:nvSpPr>
        <dsp:cNvPr id="0" name=""/>
        <dsp:cNvSpPr/>
      </dsp:nvSpPr>
      <dsp:spPr>
        <a:xfrm>
          <a:off x="3153322" y="2637857"/>
          <a:ext cx="1256079" cy="753647"/>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Jude: </a:t>
          </a:r>
        </a:p>
        <a:p>
          <a:pPr marL="0" lvl="0" indent="0" algn="ctr" defTabSz="711200">
            <a:lnSpc>
              <a:spcPct val="90000"/>
            </a:lnSpc>
            <a:spcBef>
              <a:spcPct val="0"/>
            </a:spcBef>
            <a:spcAft>
              <a:spcPct val="35000"/>
            </a:spcAft>
            <a:buNone/>
          </a:pPr>
          <a:r>
            <a:rPr lang="en-US" sz="1600" kern="1200" dirty="0"/>
            <a:t>60-70 A.D.</a:t>
          </a:r>
        </a:p>
      </dsp:txBody>
      <dsp:txXfrm>
        <a:off x="3153322" y="2637857"/>
        <a:ext cx="1256079" cy="753647"/>
      </dsp:txXfrm>
    </dsp:sp>
    <dsp:sp modelId="{C077237D-AF36-4B42-A6C0-D913F8C80C65}">
      <dsp:nvSpPr>
        <dsp:cNvPr id="0" name=""/>
        <dsp:cNvSpPr/>
      </dsp:nvSpPr>
      <dsp:spPr>
        <a:xfrm>
          <a:off x="1771635" y="3517113"/>
          <a:ext cx="1256079" cy="753647"/>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Ephesians: 60-61 A.D.</a:t>
          </a:r>
        </a:p>
      </dsp:txBody>
      <dsp:txXfrm>
        <a:off x="1771635" y="3517113"/>
        <a:ext cx="1256079" cy="753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13336-741A-47EA-A7D1-AF112B4DC426}">
      <dsp:nvSpPr>
        <dsp:cNvPr id="0" name=""/>
        <dsp:cNvSpPr/>
      </dsp:nvSpPr>
      <dsp:spPr>
        <a:xfrm>
          <a:off x="0" y="110699"/>
          <a:ext cx="1499796" cy="899878"/>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Philippians: 60-61 A.D.</a:t>
          </a:r>
        </a:p>
      </dsp:txBody>
      <dsp:txXfrm>
        <a:off x="0" y="110699"/>
        <a:ext cx="1499796" cy="899878"/>
      </dsp:txXfrm>
    </dsp:sp>
    <dsp:sp modelId="{E41E4CE5-3F9A-4DCB-A004-630D56FC6DC8}">
      <dsp:nvSpPr>
        <dsp:cNvPr id="0" name=""/>
        <dsp:cNvSpPr/>
      </dsp:nvSpPr>
      <dsp:spPr>
        <a:xfrm>
          <a:off x="1649776" y="110699"/>
          <a:ext cx="1499796" cy="899878"/>
        </a:xfrm>
        <a:prstGeom prst="rect">
          <a:avLst/>
        </a:prstGeom>
        <a:solidFill>
          <a:schemeClr val="accent5">
            <a:hueOff val="480813"/>
            <a:satOff val="-976"/>
            <a:lumOff val="62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Colossians: 61 A.D.</a:t>
          </a:r>
        </a:p>
      </dsp:txBody>
      <dsp:txXfrm>
        <a:off x="1649776" y="110699"/>
        <a:ext cx="1499796" cy="899878"/>
      </dsp:txXfrm>
    </dsp:sp>
    <dsp:sp modelId="{5CAB4C11-5B42-4FA9-AFF7-C4436988DC7F}">
      <dsp:nvSpPr>
        <dsp:cNvPr id="0" name=""/>
        <dsp:cNvSpPr/>
      </dsp:nvSpPr>
      <dsp:spPr>
        <a:xfrm>
          <a:off x="3299553" y="110699"/>
          <a:ext cx="1499796" cy="899878"/>
        </a:xfrm>
        <a:prstGeom prst="rect">
          <a:avLst/>
        </a:prstGeom>
        <a:solidFill>
          <a:schemeClr val="accent5">
            <a:hueOff val="961627"/>
            <a:satOff val="-1953"/>
            <a:lumOff val="12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Philemon: </a:t>
          </a:r>
        </a:p>
        <a:p>
          <a:pPr marL="0" lvl="0" indent="0" algn="ctr" defTabSz="711200">
            <a:lnSpc>
              <a:spcPct val="90000"/>
            </a:lnSpc>
            <a:spcBef>
              <a:spcPct val="0"/>
            </a:spcBef>
            <a:spcAft>
              <a:spcPct val="35000"/>
            </a:spcAft>
            <a:buNone/>
          </a:pPr>
          <a:r>
            <a:rPr lang="en-US" sz="1600" kern="1200" dirty="0"/>
            <a:t>61 A.D.</a:t>
          </a:r>
        </a:p>
      </dsp:txBody>
      <dsp:txXfrm>
        <a:off x="3299553" y="110699"/>
        <a:ext cx="1499796" cy="899878"/>
      </dsp:txXfrm>
    </dsp:sp>
    <dsp:sp modelId="{50344838-0637-4B2D-A686-B14250FC44A8}">
      <dsp:nvSpPr>
        <dsp:cNvPr id="0" name=""/>
        <dsp:cNvSpPr/>
      </dsp:nvSpPr>
      <dsp:spPr>
        <a:xfrm>
          <a:off x="0" y="1160557"/>
          <a:ext cx="1499796" cy="899878"/>
        </a:xfrm>
        <a:prstGeom prst="rect">
          <a:avLst/>
        </a:prstGeom>
        <a:solidFill>
          <a:schemeClr val="accent5">
            <a:hueOff val="1442440"/>
            <a:satOff val="-2929"/>
            <a:lumOff val="188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Titus: </a:t>
          </a:r>
        </a:p>
        <a:p>
          <a:pPr marL="0" lvl="0" indent="0" algn="ctr" defTabSz="711200">
            <a:lnSpc>
              <a:spcPct val="90000"/>
            </a:lnSpc>
            <a:spcBef>
              <a:spcPct val="0"/>
            </a:spcBef>
            <a:spcAft>
              <a:spcPct val="35000"/>
            </a:spcAft>
            <a:buNone/>
          </a:pPr>
          <a:r>
            <a:rPr lang="en-US" sz="1600" kern="1200" dirty="0"/>
            <a:t>62-67 A.D.</a:t>
          </a:r>
        </a:p>
      </dsp:txBody>
      <dsp:txXfrm>
        <a:off x="0" y="1160557"/>
        <a:ext cx="1499796" cy="899878"/>
      </dsp:txXfrm>
    </dsp:sp>
    <dsp:sp modelId="{93649043-6831-4094-A763-9504FB733BF0}">
      <dsp:nvSpPr>
        <dsp:cNvPr id="0" name=""/>
        <dsp:cNvSpPr/>
      </dsp:nvSpPr>
      <dsp:spPr>
        <a:xfrm>
          <a:off x="1649776" y="1160557"/>
          <a:ext cx="1499796" cy="899878"/>
        </a:xfrm>
        <a:prstGeom prst="rect">
          <a:avLst/>
        </a:prstGeom>
        <a:solidFill>
          <a:schemeClr val="accent5">
            <a:hueOff val="1923253"/>
            <a:satOff val="-3906"/>
            <a:lumOff val="251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 Timothy: </a:t>
          </a:r>
        </a:p>
        <a:p>
          <a:pPr marL="0" lvl="0" indent="0" algn="ctr" defTabSz="711200">
            <a:lnSpc>
              <a:spcPct val="90000"/>
            </a:lnSpc>
            <a:spcBef>
              <a:spcPct val="0"/>
            </a:spcBef>
            <a:spcAft>
              <a:spcPct val="35000"/>
            </a:spcAft>
            <a:buNone/>
          </a:pPr>
          <a:r>
            <a:rPr lang="en-US" sz="1600" kern="1200" dirty="0"/>
            <a:t>63-66 A.D.</a:t>
          </a:r>
        </a:p>
      </dsp:txBody>
      <dsp:txXfrm>
        <a:off x="1649776" y="1160557"/>
        <a:ext cx="1499796" cy="899878"/>
      </dsp:txXfrm>
    </dsp:sp>
    <dsp:sp modelId="{CEB3774B-8160-4D73-BD40-D6E82F6BC715}">
      <dsp:nvSpPr>
        <dsp:cNvPr id="0" name=""/>
        <dsp:cNvSpPr/>
      </dsp:nvSpPr>
      <dsp:spPr>
        <a:xfrm>
          <a:off x="3299553" y="1160557"/>
          <a:ext cx="1499796" cy="899878"/>
        </a:xfrm>
        <a:prstGeom prst="rect">
          <a:avLst/>
        </a:prstGeom>
        <a:solidFill>
          <a:schemeClr val="accent5">
            <a:hueOff val="2404066"/>
            <a:satOff val="-4882"/>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Acts: </a:t>
          </a:r>
        </a:p>
        <a:p>
          <a:pPr marL="0" lvl="0" indent="0" algn="ctr" defTabSz="711200">
            <a:lnSpc>
              <a:spcPct val="90000"/>
            </a:lnSpc>
            <a:spcBef>
              <a:spcPct val="0"/>
            </a:spcBef>
            <a:spcAft>
              <a:spcPct val="35000"/>
            </a:spcAft>
            <a:buNone/>
          </a:pPr>
          <a:r>
            <a:rPr lang="en-US" sz="1600" kern="1200" dirty="0"/>
            <a:t>65 A.D.</a:t>
          </a:r>
        </a:p>
      </dsp:txBody>
      <dsp:txXfrm>
        <a:off x="3299553" y="1160557"/>
        <a:ext cx="1499796" cy="899878"/>
      </dsp:txXfrm>
    </dsp:sp>
    <dsp:sp modelId="{DB4087B0-C65A-4D58-9919-E944CAEA3E42}">
      <dsp:nvSpPr>
        <dsp:cNvPr id="0" name=""/>
        <dsp:cNvSpPr/>
      </dsp:nvSpPr>
      <dsp:spPr>
        <a:xfrm>
          <a:off x="0" y="2210415"/>
          <a:ext cx="1499796" cy="899878"/>
        </a:xfrm>
        <a:prstGeom prst="rect">
          <a:avLst/>
        </a:prstGeom>
        <a:solidFill>
          <a:schemeClr val="accent5">
            <a:hueOff val="2884880"/>
            <a:satOff val="-5858"/>
            <a:lumOff val="376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Hebrews: </a:t>
          </a:r>
        </a:p>
        <a:p>
          <a:pPr marL="0" lvl="0" indent="0" algn="ctr" defTabSz="711200">
            <a:lnSpc>
              <a:spcPct val="90000"/>
            </a:lnSpc>
            <a:spcBef>
              <a:spcPct val="0"/>
            </a:spcBef>
            <a:spcAft>
              <a:spcPct val="35000"/>
            </a:spcAft>
            <a:buNone/>
          </a:pPr>
          <a:r>
            <a:rPr lang="en-US" sz="1600" kern="1200" dirty="0"/>
            <a:t>65 A.D.</a:t>
          </a:r>
        </a:p>
      </dsp:txBody>
      <dsp:txXfrm>
        <a:off x="0" y="2210415"/>
        <a:ext cx="1499796" cy="899878"/>
      </dsp:txXfrm>
    </dsp:sp>
    <dsp:sp modelId="{AE198FB6-B2D3-4077-ABC5-2B4ECF0A568D}">
      <dsp:nvSpPr>
        <dsp:cNvPr id="0" name=""/>
        <dsp:cNvSpPr/>
      </dsp:nvSpPr>
      <dsp:spPr>
        <a:xfrm>
          <a:off x="1649776" y="2210415"/>
          <a:ext cx="1499796" cy="899878"/>
        </a:xfrm>
        <a:prstGeom prst="rect">
          <a:avLst/>
        </a:prstGeom>
        <a:solidFill>
          <a:schemeClr val="accent5">
            <a:hueOff val="3365693"/>
            <a:satOff val="-6835"/>
            <a:lumOff val="4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2 Timothy: </a:t>
          </a:r>
        </a:p>
        <a:p>
          <a:pPr marL="0" lvl="0" indent="0" algn="ctr" defTabSz="711200">
            <a:lnSpc>
              <a:spcPct val="90000"/>
            </a:lnSpc>
            <a:spcBef>
              <a:spcPct val="0"/>
            </a:spcBef>
            <a:spcAft>
              <a:spcPct val="35000"/>
            </a:spcAft>
            <a:buNone/>
          </a:pPr>
          <a:r>
            <a:rPr lang="en-US" sz="1600" kern="1200" dirty="0"/>
            <a:t>67 A.D.</a:t>
          </a:r>
        </a:p>
      </dsp:txBody>
      <dsp:txXfrm>
        <a:off x="1649776" y="2210415"/>
        <a:ext cx="1499796" cy="899878"/>
      </dsp:txXfrm>
    </dsp:sp>
    <dsp:sp modelId="{6617B630-7FD9-446E-B52B-C4999BA5FCE3}">
      <dsp:nvSpPr>
        <dsp:cNvPr id="0" name=""/>
        <dsp:cNvSpPr/>
      </dsp:nvSpPr>
      <dsp:spPr>
        <a:xfrm>
          <a:off x="3299553" y="2210415"/>
          <a:ext cx="1499796" cy="899878"/>
        </a:xfrm>
        <a:prstGeom prst="rect">
          <a:avLst/>
        </a:prstGeom>
        <a:solidFill>
          <a:schemeClr val="accent5">
            <a:hueOff val="3846506"/>
            <a:satOff val="-7811"/>
            <a:lumOff val="502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John: </a:t>
          </a:r>
        </a:p>
        <a:p>
          <a:pPr marL="0" lvl="0" indent="0" algn="ctr" defTabSz="711200">
            <a:lnSpc>
              <a:spcPct val="90000"/>
            </a:lnSpc>
            <a:spcBef>
              <a:spcPct val="0"/>
            </a:spcBef>
            <a:spcAft>
              <a:spcPct val="35000"/>
            </a:spcAft>
            <a:buNone/>
          </a:pPr>
          <a:r>
            <a:rPr lang="en-US" sz="1600" kern="1200" dirty="0"/>
            <a:t>85-90 A.D.</a:t>
          </a:r>
        </a:p>
      </dsp:txBody>
      <dsp:txXfrm>
        <a:off x="3299553" y="2210415"/>
        <a:ext cx="1499796" cy="899878"/>
      </dsp:txXfrm>
    </dsp:sp>
    <dsp:sp modelId="{B671FEB6-D9ED-4F7E-B34F-008103AD25B1}">
      <dsp:nvSpPr>
        <dsp:cNvPr id="0" name=""/>
        <dsp:cNvSpPr/>
      </dsp:nvSpPr>
      <dsp:spPr>
        <a:xfrm>
          <a:off x="824888" y="3260273"/>
          <a:ext cx="1499796" cy="899878"/>
        </a:xfrm>
        <a:prstGeom prst="rect">
          <a:avLst/>
        </a:prstGeom>
        <a:solidFill>
          <a:schemeClr val="accent5">
            <a:hueOff val="4327319"/>
            <a:satOff val="-8788"/>
            <a:lumOff val="564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 2 &amp; 3 John: </a:t>
          </a:r>
        </a:p>
        <a:p>
          <a:pPr marL="0" lvl="0" indent="0" algn="ctr" defTabSz="711200">
            <a:lnSpc>
              <a:spcPct val="90000"/>
            </a:lnSpc>
            <a:spcBef>
              <a:spcPct val="0"/>
            </a:spcBef>
            <a:spcAft>
              <a:spcPct val="35000"/>
            </a:spcAft>
            <a:buNone/>
          </a:pPr>
          <a:r>
            <a:rPr lang="en-US" sz="1600" kern="1200" dirty="0"/>
            <a:t>85-95 A.D.</a:t>
          </a:r>
        </a:p>
      </dsp:txBody>
      <dsp:txXfrm>
        <a:off x="824888" y="3260273"/>
        <a:ext cx="1499796" cy="899878"/>
      </dsp:txXfrm>
    </dsp:sp>
    <dsp:sp modelId="{ABBA86C1-B6D5-4F36-BD07-3602173D02D3}">
      <dsp:nvSpPr>
        <dsp:cNvPr id="0" name=""/>
        <dsp:cNvSpPr/>
      </dsp:nvSpPr>
      <dsp:spPr>
        <a:xfrm>
          <a:off x="2474664" y="3260273"/>
          <a:ext cx="1499796" cy="899878"/>
        </a:xfrm>
        <a:prstGeom prst="rect">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Revelation: 90-95 A.D.</a:t>
          </a:r>
        </a:p>
      </dsp:txBody>
      <dsp:txXfrm>
        <a:off x="2474664" y="3260273"/>
        <a:ext cx="1499796" cy="8998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57DB6-5CBE-4B59-9386-C8273E672257}">
      <dsp:nvSpPr>
        <dsp:cNvPr id="0" name=""/>
        <dsp:cNvSpPr/>
      </dsp:nvSpPr>
      <dsp:spPr>
        <a:xfrm>
          <a:off x="0" y="641"/>
          <a:ext cx="8915400"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2E39F4-8CAA-41CC-96BC-B169A07DADFF}">
      <dsp:nvSpPr>
        <dsp:cNvPr id="0" name=""/>
        <dsp:cNvSpPr/>
      </dsp:nvSpPr>
      <dsp:spPr>
        <a:xfrm>
          <a:off x="0" y="641"/>
          <a:ext cx="8906693" cy="2238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As Luke makes clear in the prologue to his Gospel, he wrote to give Theophilus (and the others who would read his work) a “narrative of the things” (</a:t>
          </a:r>
          <a:r>
            <a:rPr lang="en-US" sz="1400" kern="1200" dirty="0">
              <a:hlinkClick xmlns:r="http://schemas.openxmlformats.org/officeDocument/2006/relationships" r:id="rId1"/>
            </a:rPr>
            <a:t>Luke 1:1</a:t>
          </a:r>
          <a:r>
            <a:rPr lang="en-US" sz="1400" kern="1200" dirty="0"/>
            <a:t>) that Jesus had accomplished during his earthly ministry. Accordingly, Luke’s Gospel records those momentous events in a reasonably “consecutive order” (</a:t>
          </a:r>
          <a:r>
            <a:rPr lang="en-US" sz="1400" kern="1200" dirty="0">
              <a:hlinkClick xmlns:r="http://schemas.openxmlformats.org/officeDocument/2006/relationships" r:id="rId2" tooltip="Luke 1:3"/>
            </a:rPr>
            <a:t>Luke 1:3</a:t>
          </a:r>
          <a:r>
            <a:rPr lang="en-US" sz="1400" kern="1200" dirty="0"/>
            <a:t>). Acts continues that record, noting what the Holy Spirit of Jesus Christ accomplished through His church. Beginning with Jesus’ ascension, the empowering of this small assembly of believers on the day of Pentecost, on to the Acts of the Holy Spirit through the Apostles Peter and Paul, Acts chronicles the spread of the gospel and the growth of the church.</a:t>
          </a:r>
          <a:r>
            <a:rPr lang="en-US" sz="1400" kern="1200" baseline="30000" dirty="0"/>
            <a:t>1</a:t>
          </a:r>
          <a:r>
            <a:rPr lang="en-US" sz="1400" kern="1200" dirty="0"/>
            <a:t> The book makes frequent use of the Old Testament connections</a:t>
          </a:r>
          <a:r>
            <a:rPr lang="en-US" sz="1400" kern="1200" baseline="30000" dirty="0"/>
            <a:t>2</a:t>
          </a:r>
          <a:r>
            <a:rPr lang="en-US" sz="1400" kern="1200" dirty="0"/>
            <a:t> and records the mounting opposition to the gospel.</a:t>
          </a:r>
          <a:r>
            <a:rPr lang="en-US" sz="1400" kern="1200" baseline="30000" dirty="0"/>
            <a:t>3</a:t>
          </a:r>
          <a:endParaRPr lang="en-US" sz="1400" kern="1200" dirty="0"/>
        </a:p>
      </dsp:txBody>
      <dsp:txXfrm>
        <a:off x="0" y="641"/>
        <a:ext cx="8906693" cy="2238014"/>
      </dsp:txXfrm>
    </dsp:sp>
    <dsp:sp modelId="{7D71197F-722D-4E50-89B9-4C745BC74015}">
      <dsp:nvSpPr>
        <dsp:cNvPr id="0" name=""/>
        <dsp:cNvSpPr/>
      </dsp:nvSpPr>
      <dsp:spPr>
        <a:xfrm>
          <a:off x="0" y="2238655"/>
          <a:ext cx="8915400"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F239B6-5AAA-4A6D-92A2-22D6DAC244DE}">
      <dsp:nvSpPr>
        <dsp:cNvPr id="0" name=""/>
        <dsp:cNvSpPr/>
      </dsp:nvSpPr>
      <dsp:spPr>
        <a:xfrm>
          <a:off x="0" y="2238655"/>
          <a:ext cx="8915400" cy="154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Theophilus, whose name means “lover of God,” is unknown to history apart from his mention in Luke and Acts. Whether he was a believer whom Luke was instructing, or a pagan whom Luke sought to convert, is not known. Luke’s address of him as “most excellent Theophilus (</a:t>
          </a:r>
          <a:r>
            <a:rPr lang="en-US" sz="1400" kern="1200" dirty="0">
              <a:hlinkClick xmlns:r="http://schemas.openxmlformats.org/officeDocument/2006/relationships" r:id="rId2" tooltip="Luke 1:3"/>
            </a:rPr>
            <a:t>Luke 1:3</a:t>
          </a:r>
          <a:r>
            <a:rPr lang="en-US" sz="1400" kern="1200" dirty="0"/>
            <a:t>) suggests he was a Roman official of some importance.</a:t>
          </a:r>
          <a:r>
            <a:rPr lang="en-US" sz="1400" kern="1200" baseline="30000" dirty="0"/>
            <a:t>4 </a:t>
          </a:r>
          <a:endParaRPr lang="en-US" sz="1400" kern="1200" dirty="0"/>
        </a:p>
      </dsp:txBody>
      <dsp:txXfrm>
        <a:off x="0" y="2238655"/>
        <a:ext cx="8915400" cy="15445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B9F1C-0868-4701-B58B-930C57494D4D}" type="datetimeFigureOut">
              <a:rPr lang="en-US" smtClean="0"/>
              <a:t>4/11/2026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FABCE-252B-4AB5-BD27-58A058240D30}" type="slidenum">
              <a:rPr lang="en-US" smtClean="0"/>
              <a:t>‹#›</a:t>
            </a:fld>
            <a:endParaRPr lang="en-US" dirty="0"/>
          </a:p>
        </p:txBody>
      </p:sp>
    </p:spTree>
    <p:extLst>
      <p:ext uri="{BB962C8B-B14F-4D97-AF65-F5344CB8AC3E}">
        <p14:creationId xmlns:p14="http://schemas.microsoft.com/office/powerpoint/2010/main" val="44351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dirty="0"/>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FABD-26C8-4F74-B1E3-45BC91BC9D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77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May-03-2022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dirty="0"/>
          </a:p>
        </p:txBody>
      </p:sp>
      <p:sp>
        <p:nvSpPr>
          <p:cNvPr id="6" name="Slide Number Placeholder 5"/>
          <p:cNvSpPr>
            <a:spLocks noGrp="1"/>
          </p:cNvSpPr>
          <p:nvPr>
            <p:ph type="sldNum" sz="quarter" idx="12"/>
          </p:nvPr>
        </p:nvSpPr>
        <p:spPr>
          <a:xfrm>
            <a:off x="531812" y="4529540"/>
            <a:ext cx="779767" cy="365125"/>
          </a:xfrm>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132173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lvl1pPr>
              <a:defRPr baseline="0">
                <a:solidFill>
                  <a:schemeClr val="tx1"/>
                </a:solidFill>
              </a:defRPr>
            </a:lvl1pPr>
          </a:lstStyle>
          <a:p>
            <a:fld id="{AA404F46-0C47-424B-883B-DA147CF358A3}" type="slidenum">
              <a:rPr lang="en-US" smtClean="0"/>
              <a:pPr/>
              <a:t>‹#›</a:t>
            </a:fld>
            <a:endParaRPr lang="en-US" dirty="0">
              <a:solidFill>
                <a:schemeClr val="tx1"/>
              </a:solidFill>
            </a:endParaRPr>
          </a:p>
        </p:txBody>
      </p:sp>
    </p:spTree>
    <p:extLst>
      <p:ext uri="{BB962C8B-B14F-4D97-AF65-F5344CB8AC3E}">
        <p14:creationId xmlns:p14="http://schemas.microsoft.com/office/powerpoint/2010/main" val="230825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lvl1pPr>
              <a:defRPr baseline="0">
                <a:solidFill>
                  <a:schemeClr val="tx1"/>
                </a:solidFill>
              </a:defRPr>
            </a:lvl1pPr>
          </a:lstStyle>
          <a:p>
            <a:fld id="{AA404F46-0C47-424B-883B-DA147CF358A3}" type="slidenum">
              <a:rPr lang="en-US" smtClean="0"/>
              <a:pPr/>
              <a:t>‹#›</a:t>
            </a:fld>
            <a:endParaRPr lang="en-US" dirty="0">
              <a:solidFill>
                <a:schemeClr val="tx1"/>
              </a:solidFill>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9492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lvl1pPr>
              <a:defRPr baseline="0">
                <a:solidFill>
                  <a:schemeClr val="tx1"/>
                </a:solidFill>
              </a:defRPr>
            </a:lvl1pPr>
          </a:lstStyle>
          <a:p>
            <a:fld id="{AA404F46-0C47-424B-883B-DA147CF358A3}" type="slidenum">
              <a:rPr lang="en-US" smtClean="0"/>
              <a:pPr/>
              <a:t>‹#›</a:t>
            </a:fld>
            <a:endParaRPr lang="en-US" dirty="0">
              <a:solidFill>
                <a:schemeClr val="tx1"/>
              </a:solidFill>
            </a:endParaRPr>
          </a:p>
        </p:txBody>
      </p:sp>
    </p:spTree>
    <p:extLst>
      <p:ext uri="{BB962C8B-B14F-4D97-AF65-F5344CB8AC3E}">
        <p14:creationId xmlns:p14="http://schemas.microsoft.com/office/powerpoint/2010/main" val="2475836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lvl1pPr>
              <a:defRPr baseline="0">
                <a:solidFill>
                  <a:schemeClr val="tx1"/>
                </a:solidFill>
              </a:defRPr>
            </a:lvl1pPr>
          </a:lstStyle>
          <a:p>
            <a:fld id="{AA404F46-0C47-424B-883B-DA147CF358A3}" type="slidenum">
              <a:rPr lang="en-US" smtClean="0"/>
              <a:pPr/>
              <a:t>‹#›</a:t>
            </a:fld>
            <a:endParaRPr lang="en-US" dirty="0">
              <a:solidFill>
                <a:schemeClr val="tx1"/>
              </a:solidFill>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75963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lvl1pPr>
              <a:defRPr baseline="0">
                <a:solidFill>
                  <a:schemeClr val="tx1"/>
                </a:solidFill>
              </a:defRPr>
            </a:lvl1pPr>
          </a:lstStyle>
          <a:p>
            <a:fld id="{AA404F46-0C47-424B-883B-DA147CF358A3}" type="slidenum">
              <a:rPr lang="en-US" smtClean="0"/>
              <a:pPr/>
              <a:t>‹#›</a:t>
            </a:fld>
            <a:endParaRPr lang="en-US" dirty="0">
              <a:solidFill>
                <a:schemeClr val="tx1"/>
              </a:solidFill>
            </a:endParaRPr>
          </a:p>
        </p:txBody>
      </p:sp>
    </p:spTree>
    <p:extLst>
      <p:ext uri="{BB962C8B-B14F-4D97-AF65-F5344CB8AC3E}">
        <p14:creationId xmlns:p14="http://schemas.microsoft.com/office/powerpoint/2010/main" val="2527000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lvl1pPr>
              <a:defRPr baseline="0">
                <a:solidFill>
                  <a:schemeClr val="tx1"/>
                </a:solidFill>
              </a:defRPr>
            </a:lvl1pPr>
          </a:lstStyle>
          <a:p>
            <a:fld id="{AA404F46-0C47-424B-883B-DA147CF358A3}" type="slidenum">
              <a:rPr lang="en-US" smtClean="0"/>
              <a:pPr/>
              <a:t>‹#›</a:t>
            </a:fld>
            <a:endParaRPr lang="en-US" dirty="0">
              <a:solidFill>
                <a:schemeClr val="tx1"/>
              </a:solidFill>
            </a:endParaRPr>
          </a:p>
        </p:txBody>
      </p:sp>
    </p:spTree>
    <p:extLst>
      <p:ext uri="{BB962C8B-B14F-4D97-AF65-F5344CB8AC3E}">
        <p14:creationId xmlns:p14="http://schemas.microsoft.com/office/powerpoint/2010/main" val="902990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lvl1pPr>
              <a:defRPr baseline="0">
                <a:solidFill>
                  <a:schemeClr val="tx1"/>
                </a:solidFill>
              </a:defRPr>
            </a:lvl1pPr>
          </a:lstStyle>
          <a:p>
            <a:fld id="{AA404F46-0C47-424B-883B-DA147CF358A3}" type="slidenum">
              <a:rPr lang="en-US" smtClean="0"/>
              <a:pPr/>
              <a:t>‹#›</a:t>
            </a:fld>
            <a:endParaRPr lang="en-US" dirty="0">
              <a:solidFill>
                <a:schemeClr val="tx1"/>
              </a:solidFill>
            </a:endParaRPr>
          </a:p>
        </p:txBody>
      </p:sp>
    </p:spTree>
    <p:extLst>
      <p:ext uri="{BB962C8B-B14F-4D97-AF65-F5344CB8AC3E}">
        <p14:creationId xmlns:p14="http://schemas.microsoft.com/office/powerpoint/2010/main" val="2518014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653214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able">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E2E1990-ECE7-FA08-4966-BE3109399672}"/>
              </a:ext>
            </a:extLst>
          </p:cNvPr>
          <p:cNvSpPr/>
          <p:nvPr userDrawn="1"/>
        </p:nvSpPr>
        <p:spPr>
          <a:xfrm>
            <a:off x="7027874" y="0"/>
            <a:ext cx="4462496" cy="1981200"/>
          </a:xfrm>
          <a:custGeom>
            <a:avLst/>
            <a:gdLst>
              <a:gd name="connsiteX0" fmla="*/ 0 w 4461334"/>
              <a:gd name="connsiteY0" fmla="*/ 0 h 1981200"/>
              <a:gd name="connsiteX1" fmla="*/ 4461334 w 4461334"/>
              <a:gd name="connsiteY1" fmla="*/ 0 h 1981200"/>
              <a:gd name="connsiteX2" fmla="*/ 4432897 w 4461334"/>
              <a:gd name="connsiteY2" fmla="*/ 186331 h 1981200"/>
              <a:gd name="connsiteX3" fmla="*/ 2230667 w 4461334"/>
              <a:gd name="connsiteY3" fmla="*/ 1981200 h 1981200"/>
              <a:gd name="connsiteX4" fmla="*/ 28437 w 4461334"/>
              <a:gd name="connsiteY4" fmla="*/ 186331 h 1981200"/>
              <a:gd name="connsiteX5" fmla="*/ 0 w 4461334"/>
              <a:gd name="connsiteY5"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1334" h="1981200">
                <a:moveTo>
                  <a:pt x="0" y="0"/>
                </a:moveTo>
                <a:lnTo>
                  <a:pt x="4461334" y="0"/>
                </a:lnTo>
                <a:lnTo>
                  <a:pt x="4432897" y="186331"/>
                </a:lnTo>
                <a:cubicBezTo>
                  <a:pt x="4223288" y="1210661"/>
                  <a:pt x="3316962" y="1981200"/>
                  <a:pt x="2230667" y="1981200"/>
                </a:cubicBezTo>
                <a:cubicBezTo>
                  <a:pt x="1144372" y="1981200"/>
                  <a:pt x="238046" y="1210661"/>
                  <a:pt x="28437" y="186331"/>
                </a:cubicBezTo>
                <a:lnTo>
                  <a:pt x="0" y="0"/>
                </a:lnTo>
                <a:close/>
              </a:path>
            </a:pathLst>
          </a:cu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sz="1800" dirty="0"/>
          </a:p>
        </p:txBody>
      </p:sp>
      <p:sp>
        <p:nvSpPr>
          <p:cNvPr id="3" name="Rectangle 2">
            <a:extLst>
              <a:ext uri="{FF2B5EF4-FFF2-40B4-BE49-F238E27FC236}">
                <a16:creationId xmlns:a16="http://schemas.microsoft.com/office/drawing/2014/main" id="{BE1D9EB0-EE8E-A9E8-9583-2D924EFA65AF}"/>
              </a:ext>
            </a:extLst>
          </p:cNvPr>
          <p:cNvSpPr/>
          <p:nvPr userDrawn="1"/>
        </p:nvSpPr>
        <p:spPr>
          <a:xfrm>
            <a:off x="0" y="0"/>
            <a:ext cx="760610"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7" name="Title 1">
            <a:extLst>
              <a:ext uri="{FF2B5EF4-FFF2-40B4-BE49-F238E27FC236}">
                <a16:creationId xmlns:a16="http://schemas.microsoft.com/office/drawing/2014/main" id="{FAC00260-F255-D312-3E7C-329EECDFDEE7}"/>
              </a:ext>
            </a:extLst>
          </p:cNvPr>
          <p:cNvSpPr>
            <a:spLocks noGrp="1"/>
          </p:cNvSpPr>
          <p:nvPr>
            <p:ph type="title"/>
          </p:nvPr>
        </p:nvSpPr>
        <p:spPr>
          <a:xfrm>
            <a:off x="1294149" y="609600"/>
            <a:ext cx="4916180" cy="1447800"/>
          </a:xfrm>
        </p:spPr>
        <p:txBody>
          <a:bodyPr anchor="t">
            <a:normAutofit/>
          </a:bodyPr>
          <a:lstStyle>
            <a:lvl1pPr>
              <a:defRPr sz="3200"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6" name="Slide Number Placeholder 5">
            <a:extLst>
              <a:ext uri="{FF2B5EF4-FFF2-40B4-BE49-F238E27FC236}">
                <a16:creationId xmlns:a16="http://schemas.microsoft.com/office/drawing/2014/main" id="{3C9C7904-6373-06D6-713A-79D78DD61545}"/>
              </a:ext>
            </a:extLst>
          </p:cNvPr>
          <p:cNvSpPr>
            <a:spLocks noGrp="1"/>
          </p:cNvSpPr>
          <p:nvPr>
            <p:ph type="sldNum" sz="quarter" idx="12"/>
          </p:nvPr>
        </p:nvSpPr>
        <p:spPr>
          <a:xfrm>
            <a:off x="1" y="609600"/>
            <a:ext cx="760610" cy="381000"/>
          </a:xfrm>
        </p:spPr>
        <p:txBody>
          <a:bodyPr/>
          <a:lstStyle>
            <a:lvl1pPr algn="ctr">
              <a:defRPr sz="2400" b="1"/>
            </a:lvl1pPr>
          </a:lstStyle>
          <a:p>
            <a:fld id="{AAEAE4A8-A6E5-453E-B946-FB774B73F48C}" type="slidenum">
              <a:rPr lang="en-US" smtClean="0"/>
              <a:pPr/>
              <a:t>‹#›</a:t>
            </a:fld>
            <a:endParaRPr lang="en-US" dirty="0"/>
          </a:p>
        </p:txBody>
      </p:sp>
      <p:sp>
        <p:nvSpPr>
          <p:cNvPr id="16" name="Footer Placeholder 4">
            <a:extLst>
              <a:ext uri="{FF2B5EF4-FFF2-40B4-BE49-F238E27FC236}">
                <a16:creationId xmlns:a16="http://schemas.microsoft.com/office/drawing/2014/main" id="{0583D396-7FDF-332F-BEA4-791452AB13E8}"/>
              </a:ext>
            </a:extLst>
          </p:cNvPr>
          <p:cNvSpPr>
            <a:spLocks noGrp="1"/>
          </p:cNvSpPr>
          <p:nvPr>
            <p:ph type="ftr" sz="quarter" idx="3"/>
          </p:nvPr>
        </p:nvSpPr>
        <p:spPr>
          <a:xfrm rot="16200000">
            <a:off x="-1829496" y="2591494"/>
            <a:ext cx="4419600" cy="760612"/>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endParaRPr lang="en-US" dirty="0"/>
          </a:p>
        </p:txBody>
      </p:sp>
      <p:sp>
        <p:nvSpPr>
          <p:cNvPr id="4" name="Table Placeholder 3">
            <a:extLst>
              <a:ext uri="{FF2B5EF4-FFF2-40B4-BE49-F238E27FC236}">
                <a16:creationId xmlns:a16="http://schemas.microsoft.com/office/drawing/2014/main" id="{FD06F443-9595-7420-13F2-7AF883FDE5E1}"/>
              </a:ext>
            </a:extLst>
          </p:cNvPr>
          <p:cNvSpPr>
            <a:spLocks noGrp="1"/>
          </p:cNvSpPr>
          <p:nvPr>
            <p:ph type="tbl" sz="quarter" idx="14"/>
          </p:nvPr>
        </p:nvSpPr>
        <p:spPr>
          <a:xfrm>
            <a:off x="1294148" y="2743200"/>
            <a:ext cx="10137241" cy="3505200"/>
          </a:xfrm>
        </p:spPr>
        <p:txBody>
          <a:bodyPr/>
          <a:lstStyle>
            <a:lvl1pPr>
              <a:defRPr>
                <a:solidFill>
                  <a:schemeClr val="tx1">
                    <a:lumMod val="85000"/>
                    <a:lumOff val="15000"/>
                  </a:schemeClr>
                </a:solidFill>
              </a:defRPr>
            </a:lvl1pPr>
          </a:lstStyle>
          <a:p>
            <a:r>
              <a:rPr lang="en-US" dirty="0"/>
              <a:t>Click icon to add table</a:t>
            </a:r>
          </a:p>
        </p:txBody>
      </p:sp>
    </p:spTree>
    <p:extLst>
      <p:ext uri="{BB962C8B-B14F-4D97-AF65-F5344CB8AC3E}">
        <p14:creationId xmlns:p14="http://schemas.microsoft.com/office/powerpoint/2010/main" val="428058477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29" name="Picture Placeholder 28">
            <a:extLst>
              <a:ext uri="{FF2B5EF4-FFF2-40B4-BE49-F238E27FC236}">
                <a16:creationId xmlns:a16="http://schemas.microsoft.com/office/drawing/2014/main" id="{26E6BD11-82A7-4729-AD05-B0676F9B1F5F}"/>
              </a:ext>
            </a:extLst>
          </p:cNvPr>
          <p:cNvSpPr>
            <a:spLocks noGrp="1"/>
          </p:cNvSpPr>
          <p:nvPr>
            <p:ph type="pic" sz="quarter" idx="21"/>
          </p:nvPr>
        </p:nvSpPr>
        <p:spPr>
          <a:xfrm>
            <a:off x="684496" y="3487897"/>
            <a:ext cx="1751388" cy="1993392"/>
          </a:xfrm>
          <a:solidFill>
            <a:schemeClr val="accent6"/>
          </a:solidFill>
        </p:spPr>
        <p:txBody>
          <a:bodyPr/>
          <a:lstStyle/>
          <a:p>
            <a:r>
              <a:rPr lang="en-US" dirty="0"/>
              <a:t>Click icon to add picture</a:t>
            </a:r>
          </a:p>
        </p:txBody>
      </p:sp>
      <p:sp>
        <p:nvSpPr>
          <p:cNvPr id="19" name="Text Placeholder 18">
            <a:extLst>
              <a:ext uri="{FF2B5EF4-FFF2-40B4-BE49-F238E27FC236}">
                <a16:creationId xmlns:a16="http://schemas.microsoft.com/office/drawing/2014/main" id="{6E08135B-D6D5-401C-B151-CDCB20550F16}"/>
              </a:ext>
            </a:extLst>
          </p:cNvPr>
          <p:cNvSpPr>
            <a:spLocks noGrp="1"/>
          </p:cNvSpPr>
          <p:nvPr>
            <p:ph type="body" sz="quarter" idx="13" hasCustomPrompt="1"/>
          </p:nvPr>
        </p:nvSpPr>
        <p:spPr>
          <a:xfrm>
            <a:off x="695757" y="2250051"/>
            <a:ext cx="1751388"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1" name="Text Placeholder 20">
            <a:extLst>
              <a:ext uri="{FF2B5EF4-FFF2-40B4-BE49-F238E27FC236}">
                <a16:creationId xmlns:a16="http://schemas.microsoft.com/office/drawing/2014/main" id="{FA587696-63FF-4232-8879-488DFE1C31EA}"/>
              </a:ext>
            </a:extLst>
          </p:cNvPr>
          <p:cNvSpPr>
            <a:spLocks noGrp="1"/>
          </p:cNvSpPr>
          <p:nvPr>
            <p:ph type="body" sz="quarter" idx="14" hasCustomPrompt="1"/>
          </p:nvPr>
        </p:nvSpPr>
        <p:spPr>
          <a:xfrm>
            <a:off x="691947" y="2862699"/>
            <a:ext cx="1751388"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0" name="Picture Placeholder 28">
            <a:extLst>
              <a:ext uri="{FF2B5EF4-FFF2-40B4-BE49-F238E27FC236}">
                <a16:creationId xmlns:a16="http://schemas.microsoft.com/office/drawing/2014/main" id="{96507A97-E180-468F-B641-141DBA738642}"/>
              </a:ext>
            </a:extLst>
          </p:cNvPr>
          <p:cNvSpPr>
            <a:spLocks noGrp="1"/>
          </p:cNvSpPr>
          <p:nvPr>
            <p:ph type="pic" sz="quarter" idx="22"/>
          </p:nvPr>
        </p:nvSpPr>
        <p:spPr>
          <a:xfrm>
            <a:off x="2876273" y="3488472"/>
            <a:ext cx="1751388" cy="1993392"/>
          </a:xfrm>
          <a:solidFill>
            <a:schemeClr val="accent6"/>
          </a:solidFill>
        </p:spPr>
        <p:txBody>
          <a:bodyPr/>
          <a:lstStyle/>
          <a:p>
            <a:r>
              <a:rPr lang="en-US" dirty="0"/>
              <a:t>Click icon to add picture</a:t>
            </a:r>
          </a:p>
        </p:txBody>
      </p:sp>
      <p:sp>
        <p:nvSpPr>
          <p:cNvPr id="22" name="Text Placeholder 18">
            <a:extLst>
              <a:ext uri="{FF2B5EF4-FFF2-40B4-BE49-F238E27FC236}">
                <a16:creationId xmlns:a16="http://schemas.microsoft.com/office/drawing/2014/main" id="{49BB8F01-AE51-4455-BE0F-8972415A0C06}"/>
              </a:ext>
            </a:extLst>
          </p:cNvPr>
          <p:cNvSpPr>
            <a:spLocks noGrp="1"/>
          </p:cNvSpPr>
          <p:nvPr>
            <p:ph type="body" sz="quarter" idx="15" hasCustomPrompt="1"/>
          </p:nvPr>
        </p:nvSpPr>
        <p:spPr>
          <a:xfrm>
            <a:off x="2872970" y="2250051"/>
            <a:ext cx="1751388"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3" name="Text Placeholder 20">
            <a:extLst>
              <a:ext uri="{FF2B5EF4-FFF2-40B4-BE49-F238E27FC236}">
                <a16:creationId xmlns:a16="http://schemas.microsoft.com/office/drawing/2014/main" id="{759D2442-D209-4F87-9F2C-19D73A2412D4}"/>
              </a:ext>
            </a:extLst>
          </p:cNvPr>
          <p:cNvSpPr>
            <a:spLocks noGrp="1"/>
          </p:cNvSpPr>
          <p:nvPr>
            <p:ph type="body" sz="quarter" idx="16" hasCustomPrompt="1"/>
          </p:nvPr>
        </p:nvSpPr>
        <p:spPr>
          <a:xfrm>
            <a:off x="2872970" y="2857653"/>
            <a:ext cx="1751388"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1" name="Picture Placeholder 28">
            <a:extLst>
              <a:ext uri="{FF2B5EF4-FFF2-40B4-BE49-F238E27FC236}">
                <a16:creationId xmlns:a16="http://schemas.microsoft.com/office/drawing/2014/main" id="{A850442C-9915-406C-83D9-8EBE8AD3C243}"/>
              </a:ext>
            </a:extLst>
          </p:cNvPr>
          <p:cNvSpPr>
            <a:spLocks noGrp="1"/>
          </p:cNvSpPr>
          <p:nvPr>
            <p:ph type="pic" sz="quarter" idx="23"/>
          </p:nvPr>
        </p:nvSpPr>
        <p:spPr>
          <a:xfrm>
            <a:off x="5064747" y="3487710"/>
            <a:ext cx="1751388" cy="1993392"/>
          </a:xfrm>
          <a:solidFill>
            <a:schemeClr val="accent6"/>
          </a:solidFill>
        </p:spPr>
        <p:txBody>
          <a:bodyPr/>
          <a:lstStyle/>
          <a:p>
            <a:r>
              <a:rPr lang="en-US" dirty="0"/>
              <a:t>Click icon to add picture</a:t>
            </a:r>
          </a:p>
        </p:txBody>
      </p:sp>
      <p:sp>
        <p:nvSpPr>
          <p:cNvPr id="24" name="Text Placeholder 18">
            <a:extLst>
              <a:ext uri="{FF2B5EF4-FFF2-40B4-BE49-F238E27FC236}">
                <a16:creationId xmlns:a16="http://schemas.microsoft.com/office/drawing/2014/main" id="{A596F3D1-5D97-4111-B3D6-FE37290A6B3D}"/>
              </a:ext>
            </a:extLst>
          </p:cNvPr>
          <p:cNvSpPr>
            <a:spLocks noGrp="1"/>
          </p:cNvSpPr>
          <p:nvPr>
            <p:ph type="body" sz="quarter" idx="17" hasCustomPrompt="1"/>
          </p:nvPr>
        </p:nvSpPr>
        <p:spPr>
          <a:xfrm>
            <a:off x="5072198" y="2249864"/>
            <a:ext cx="1751388"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5" name="Text Placeholder 20">
            <a:extLst>
              <a:ext uri="{FF2B5EF4-FFF2-40B4-BE49-F238E27FC236}">
                <a16:creationId xmlns:a16="http://schemas.microsoft.com/office/drawing/2014/main" id="{2D25C272-C21E-4078-818F-B12E10F1827C}"/>
              </a:ext>
            </a:extLst>
          </p:cNvPr>
          <p:cNvSpPr>
            <a:spLocks noGrp="1"/>
          </p:cNvSpPr>
          <p:nvPr>
            <p:ph type="body" sz="quarter" idx="18" hasCustomPrompt="1"/>
          </p:nvPr>
        </p:nvSpPr>
        <p:spPr>
          <a:xfrm>
            <a:off x="5072198" y="2862512"/>
            <a:ext cx="1751388"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2" name="Picture Placeholder 28">
            <a:extLst>
              <a:ext uri="{FF2B5EF4-FFF2-40B4-BE49-F238E27FC236}">
                <a16:creationId xmlns:a16="http://schemas.microsoft.com/office/drawing/2014/main" id="{05393806-4E48-45A2-8BD7-0BA36566F3CC}"/>
              </a:ext>
            </a:extLst>
          </p:cNvPr>
          <p:cNvSpPr>
            <a:spLocks noGrp="1"/>
          </p:cNvSpPr>
          <p:nvPr>
            <p:ph type="pic" sz="quarter" idx="24"/>
          </p:nvPr>
        </p:nvSpPr>
        <p:spPr>
          <a:xfrm>
            <a:off x="7214199" y="3487710"/>
            <a:ext cx="1751388" cy="1993392"/>
          </a:xfrm>
          <a:solidFill>
            <a:schemeClr val="accent6"/>
          </a:solidFill>
        </p:spPr>
        <p:txBody>
          <a:bodyPr/>
          <a:lstStyle/>
          <a:p>
            <a:r>
              <a:rPr lang="en-US" dirty="0"/>
              <a:t>Click icon to add picture</a:t>
            </a:r>
          </a:p>
        </p:txBody>
      </p:sp>
      <p:sp>
        <p:nvSpPr>
          <p:cNvPr id="26" name="Text Placeholder 18">
            <a:extLst>
              <a:ext uri="{FF2B5EF4-FFF2-40B4-BE49-F238E27FC236}">
                <a16:creationId xmlns:a16="http://schemas.microsoft.com/office/drawing/2014/main" id="{DD19656C-C87E-4938-A66D-D6836DBC653A}"/>
              </a:ext>
            </a:extLst>
          </p:cNvPr>
          <p:cNvSpPr>
            <a:spLocks noGrp="1"/>
          </p:cNvSpPr>
          <p:nvPr>
            <p:ph type="body" sz="quarter" idx="19" hasCustomPrompt="1"/>
          </p:nvPr>
        </p:nvSpPr>
        <p:spPr>
          <a:xfrm>
            <a:off x="7214199" y="2249574"/>
            <a:ext cx="1751388"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7" name="Text Placeholder 20">
            <a:extLst>
              <a:ext uri="{FF2B5EF4-FFF2-40B4-BE49-F238E27FC236}">
                <a16:creationId xmlns:a16="http://schemas.microsoft.com/office/drawing/2014/main" id="{DF55E1E1-7FB8-465C-B720-E39D43FFECC8}"/>
              </a:ext>
            </a:extLst>
          </p:cNvPr>
          <p:cNvSpPr>
            <a:spLocks noGrp="1"/>
          </p:cNvSpPr>
          <p:nvPr>
            <p:ph type="body" sz="quarter" idx="20" hasCustomPrompt="1"/>
          </p:nvPr>
        </p:nvSpPr>
        <p:spPr>
          <a:xfrm>
            <a:off x="7214199" y="2862222"/>
            <a:ext cx="1751388"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May-03-2022</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1E4CB7-CB13-4810-BF18-BE31AFC64F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Picture Placeholder 28">
            <a:extLst>
              <a:ext uri="{FF2B5EF4-FFF2-40B4-BE49-F238E27FC236}">
                <a16:creationId xmlns:a16="http://schemas.microsoft.com/office/drawing/2014/main" id="{F8FD5922-55AE-064E-3498-BDC676C9E5D0}"/>
              </a:ext>
            </a:extLst>
          </p:cNvPr>
          <p:cNvSpPr>
            <a:spLocks noGrp="1"/>
          </p:cNvSpPr>
          <p:nvPr>
            <p:ph type="pic" sz="quarter" idx="25"/>
          </p:nvPr>
        </p:nvSpPr>
        <p:spPr>
          <a:xfrm>
            <a:off x="9405976" y="3487710"/>
            <a:ext cx="1751388" cy="1993392"/>
          </a:xfrm>
          <a:solidFill>
            <a:schemeClr val="accent6"/>
          </a:solidFill>
        </p:spPr>
        <p:txBody>
          <a:bodyPr/>
          <a:lstStyle/>
          <a:p>
            <a:r>
              <a:rPr lang="en-US" dirty="0"/>
              <a:t>Click icon to add picture</a:t>
            </a:r>
          </a:p>
        </p:txBody>
      </p:sp>
      <p:sp>
        <p:nvSpPr>
          <p:cNvPr id="7" name="Text Placeholder 18">
            <a:extLst>
              <a:ext uri="{FF2B5EF4-FFF2-40B4-BE49-F238E27FC236}">
                <a16:creationId xmlns:a16="http://schemas.microsoft.com/office/drawing/2014/main" id="{0420CB61-72CC-9705-1A0D-15027685E7ED}"/>
              </a:ext>
            </a:extLst>
          </p:cNvPr>
          <p:cNvSpPr>
            <a:spLocks noGrp="1"/>
          </p:cNvSpPr>
          <p:nvPr>
            <p:ph type="body" sz="quarter" idx="26" hasCustomPrompt="1"/>
          </p:nvPr>
        </p:nvSpPr>
        <p:spPr>
          <a:xfrm>
            <a:off x="9405976" y="2249574"/>
            <a:ext cx="1751388"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8" name="Text Placeholder 20">
            <a:extLst>
              <a:ext uri="{FF2B5EF4-FFF2-40B4-BE49-F238E27FC236}">
                <a16:creationId xmlns:a16="http://schemas.microsoft.com/office/drawing/2014/main" id="{9AA25BDC-69C1-FED8-A117-3C714D2EBEAA}"/>
              </a:ext>
            </a:extLst>
          </p:cNvPr>
          <p:cNvSpPr>
            <a:spLocks noGrp="1"/>
          </p:cNvSpPr>
          <p:nvPr>
            <p:ph type="body" sz="quarter" idx="27" hasCustomPrompt="1"/>
          </p:nvPr>
        </p:nvSpPr>
        <p:spPr>
          <a:xfrm>
            <a:off x="9405976" y="2862222"/>
            <a:ext cx="1751388"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Tree>
    <p:extLst>
      <p:ext uri="{BB962C8B-B14F-4D97-AF65-F5344CB8AC3E}">
        <p14:creationId xmlns:p14="http://schemas.microsoft.com/office/powerpoint/2010/main" val="2498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May-03-2022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solidFill>
              </a:defRPr>
            </a:lvl1pPr>
          </a:lstStyle>
          <a:p>
            <a:fld id="{AA404F46-0C47-424B-883B-DA147CF358A3}" type="slidenum">
              <a:rPr lang="en-US" smtClean="0"/>
              <a:pPr/>
              <a:t>‹#›</a:t>
            </a:fld>
            <a:endParaRPr lang="en-US" dirty="0">
              <a:solidFill>
                <a:schemeClr val="tx1"/>
              </a:solidFill>
            </a:endParaRPr>
          </a:p>
        </p:txBody>
      </p:sp>
    </p:spTree>
    <p:extLst>
      <p:ext uri="{BB962C8B-B14F-4D97-AF65-F5344CB8AC3E}">
        <p14:creationId xmlns:p14="http://schemas.microsoft.com/office/powerpoint/2010/main" val="3313220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29" name="Picture Placeholder 28">
            <a:extLst>
              <a:ext uri="{FF2B5EF4-FFF2-40B4-BE49-F238E27FC236}">
                <a16:creationId xmlns:a16="http://schemas.microsoft.com/office/drawing/2014/main" id="{26E6BD11-82A7-4729-AD05-B0676F9B1F5F}"/>
              </a:ext>
            </a:extLst>
          </p:cNvPr>
          <p:cNvSpPr>
            <a:spLocks noGrp="1"/>
          </p:cNvSpPr>
          <p:nvPr>
            <p:ph type="pic" sz="quarter" idx="21"/>
          </p:nvPr>
        </p:nvSpPr>
        <p:spPr>
          <a:xfrm>
            <a:off x="684496" y="3487897"/>
            <a:ext cx="1751388" cy="1993392"/>
          </a:xfrm>
          <a:solidFill>
            <a:schemeClr val="accent6"/>
          </a:solidFill>
        </p:spPr>
        <p:txBody>
          <a:bodyPr/>
          <a:lstStyle/>
          <a:p>
            <a:r>
              <a:rPr lang="en-US" dirty="0"/>
              <a:t>Click icon to add picture</a:t>
            </a:r>
          </a:p>
        </p:txBody>
      </p:sp>
      <p:sp>
        <p:nvSpPr>
          <p:cNvPr id="19" name="Text Placeholder 18">
            <a:extLst>
              <a:ext uri="{FF2B5EF4-FFF2-40B4-BE49-F238E27FC236}">
                <a16:creationId xmlns:a16="http://schemas.microsoft.com/office/drawing/2014/main" id="{6E08135B-D6D5-401C-B151-CDCB20550F16}"/>
              </a:ext>
            </a:extLst>
          </p:cNvPr>
          <p:cNvSpPr>
            <a:spLocks noGrp="1"/>
          </p:cNvSpPr>
          <p:nvPr>
            <p:ph type="body" sz="quarter" idx="13" hasCustomPrompt="1"/>
          </p:nvPr>
        </p:nvSpPr>
        <p:spPr>
          <a:xfrm>
            <a:off x="695757" y="2250051"/>
            <a:ext cx="1751388"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1" name="Text Placeholder 20">
            <a:extLst>
              <a:ext uri="{FF2B5EF4-FFF2-40B4-BE49-F238E27FC236}">
                <a16:creationId xmlns:a16="http://schemas.microsoft.com/office/drawing/2014/main" id="{FA587696-63FF-4232-8879-488DFE1C31EA}"/>
              </a:ext>
            </a:extLst>
          </p:cNvPr>
          <p:cNvSpPr>
            <a:spLocks noGrp="1"/>
          </p:cNvSpPr>
          <p:nvPr>
            <p:ph type="body" sz="quarter" idx="14" hasCustomPrompt="1"/>
          </p:nvPr>
        </p:nvSpPr>
        <p:spPr>
          <a:xfrm>
            <a:off x="691947" y="2862699"/>
            <a:ext cx="1751388"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0" name="Picture Placeholder 28">
            <a:extLst>
              <a:ext uri="{FF2B5EF4-FFF2-40B4-BE49-F238E27FC236}">
                <a16:creationId xmlns:a16="http://schemas.microsoft.com/office/drawing/2014/main" id="{96507A97-E180-468F-B641-141DBA738642}"/>
              </a:ext>
            </a:extLst>
          </p:cNvPr>
          <p:cNvSpPr>
            <a:spLocks noGrp="1"/>
          </p:cNvSpPr>
          <p:nvPr>
            <p:ph type="pic" sz="quarter" idx="22"/>
          </p:nvPr>
        </p:nvSpPr>
        <p:spPr>
          <a:xfrm>
            <a:off x="2876273" y="3488472"/>
            <a:ext cx="1751388" cy="1993392"/>
          </a:xfrm>
          <a:solidFill>
            <a:schemeClr val="accent6"/>
          </a:solidFill>
        </p:spPr>
        <p:txBody>
          <a:bodyPr/>
          <a:lstStyle/>
          <a:p>
            <a:r>
              <a:rPr lang="en-US" dirty="0"/>
              <a:t>Click icon to add picture</a:t>
            </a:r>
          </a:p>
        </p:txBody>
      </p:sp>
      <p:sp>
        <p:nvSpPr>
          <p:cNvPr id="22" name="Text Placeholder 18">
            <a:extLst>
              <a:ext uri="{FF2B5EF4-FFF2-40B4-BE49-F238E27FC236}">
                <a16:creationId xmlns:a16="http://schemas.microsoft.com/office/drawing/2014/main" id="{49BB8F01-AE51-4455-BE0F-8972415A0C06}"/>
              </a:ext>
            </a:extLst>
          </p:cNvPr>
          <p:cNvSpPr>
            <a:spLocks noGrp="1"/>
          </p:cNvSpPr>
          <p:nvPr>
            <p:ph type="body" sz="quarter" idx="15" hasCustomPrompt="1"/>
          </p:nvPr>
        </p:nvSpPr>
        <p:spPr>
          <a:xfrm>
            <a:off x="2872970" y="2250051"/>
            <a:ext cx="1751388"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3" name="Text Placeholder 20">
            <a:extLst>
              <a:ext uri="{FF2B5EF4-FFF2-40B4-BE49-F238E27FC236}">
                <a16:creationId xmlns:a16="http://schemas.microsoft.com/office/drawing/2014/main" id="{759D2442-D209-4F87-9F2C-19D73A2412D4}"/>
              </a:ext>
            </a:extLst>
          </p:cNvPr>
          <p:cNvSpPr>
            <a:spLocks noGrp="1"/>
          </p:cNvSpPr>
          <p:nvPr>
            <p:ph type="body" sz="quarter" idx="16" hasCustomPrompt="1"/>
          </p:nvPr>
        </p:nvSpPr>
        <p:spPr>
          <a:xfrm>
            <a:off x="2872970" y="2857653"/>
            <a:ext cx="1751388"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1" name="Picture Placeholder 28">
            <a:extLst>
              <a:ext uri="{FF2B5EF4-FFF2-40B4-BE49-F238E27FC236}">
                <a16:creationId xmlns:a16="http://schemas.microsoft.com/office/drawing/2014/main" id="{A850442C-9915-406C-83D9-8EBE8AD3C243}"/>
              </a:ext>
            </a:extLst>
          </p:cNvPr>
          <p:cNvSpPr>
            <a:spLocks noGrp="1"/>
          </p:cNvSpPr>
          <p:nvPr>
            <p:ph type="pic" sz="quarter" idx="23"/>
          </p:nvPr>
        </p:nvSpPr>
        <p:spPr>
          <a:xfrm>
            <a:off x="5064747" y="3487710"/>
            <a:ext cx="1751388" cy="1993392"/>
          </a:xfrm>
          <a:solidFill>
            <a:schemeClr val="accent6"/>
          </a:solidFill>
        </p:spPr>
        <p:txBody>
          <a:bodyPr/>
          <a:lstStyle/>
          <a:p>
            <a:r>
              <a:rPr lang="en-US" dirty="0"/>
              <a:t>Click icon to add picture</a:t>
            </a:r>
          </a:p>
        </p:txBody>
      </p:sp>
      <p:sp>
        <p:nvSpPr>
          <p:cNvPr id="24" name="Text Placeholder 18">
            <a:extLst>
              <a:ext uri="{FF2B5EF4-FFF2-40B4-BE49-F238E27FC236}">
                <a16:creationId xmlns:a16="http://schemas.microsoft.com/office/drawing/2014/main" id="{A596F3D1-5D97-4111-B3D6-FE37290A6B3D}"/>
              </a:ext>
            </a:extLst>
          </p:cNvPr>
          <p:cNvSpPr>
            <a:spLocks noGrp="1"/>
          </p:cNvSpPr>
          <p:nvPr>
            <p:ph type="body" sz="quarter" idx="17" hasCustomPrompt="1"/>
          </p:nvPr>
        </p:nvSpPr>
        <p:spPr>
          <a:xfrm>
            <a:off x="5072198" y="2249864"/>
            <a:ext cx="1751388"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5" name="Text Placeholder 20">
            <a:extLst>
              <a:ext uri="{FF2B5EF4-FFF2-40B4-BE49-F238E27FC236}">
                <a16:creationId xmlns:a16="http://schemas.microsoft.com/office/drawing/2014/main" id="{2D25C272-C21E-4078-818F-B12E10F1827C}"/>
              </a:ext>
            </a:extLst>
          </p:cNvPr>
          <p:cNvSpPr>
            <a:spLocks noGrp="1"/>
          </p:cNvSpPr>
          <p:nvPr>
            <p:ph type="body" sz="quarter" idx="18" hasCustomPrompt="1"/>
          </p:nvPr>
        </p:nvSpPr>
        <p:spPr>
          <a:xfrm>
            <a:off x="5072198" y="2862512"/>
            <a:ext cx="1751388"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2" name="Picture Placeholder 28">
            <a:extLst>
              <a:ext uri="{FF2B5EF4-FFF2-40B4-BE49-F238E27FC236}">
                <a16:creationId xmlns:a16="http://schemas.microsoft.com/office/drawing/2014/main" id="{05393806-4E48-45A2-8BD7-0BA36566F3CC}"/>
              </a:ext>
            </a:extLst>
          </p:cNvPr>
          <p:cNvSpPr>
            <a:spLocks noGrp="1"/>
          </p:cNvSpPr>
          <p:nvPr>
            <p:ph type="pic" sz="quarter" idx="24"/>
          </p:nvPr>
        </p:nvSpPr>
        <p:spPr>
          <a:xfrm>
            <a:off x="7214199" y="3487710"/>
            <a:ext cx="1751388" cy="1993392"/>
          </a:xfrm>
          <a:solidFill>
            <a:schemeClr val="accent6"/>
          </a:solidFill>
        </p:spPr>
        <p:txBody>
          <a:bodyPr/>
          <a:lstStyle/>
          <a:p>
            <a:r>
              <a:rPr lang="en-US" dirty="0"/>
              <a:t>Click icon to add picture</a:t>
            </a:r>
          </a:p>
        </p:txBody>
      </p:sp>
      <p:sp>
        <p:nvSpPr>
          <p:cNvPr id="26" name="Text Placeholder 18">
            <a:extLst>
              <a:ext uri="{FF2B5EF4-FFF2-40B4-BE49-F238E27FC236}">
                <a16:creationId xmlns:a16="http://schemas.microsoft.com/office/drawing/2014/main" id="{DD19656C-C87E-4938-A66D-D6836DBC653A}"/>
              </a:ext>
            </a:extLst>
          </p:cNvPr>
          <p:cNvSpPr>
            <a:spLocks noGrp="1"/>
          </p:cNvSpPr>
          <p:nvPr>
            <p:ph type="body" sz="quarter" idx="19" hasCustomPrompt="1"/>
          </p:nvPr>
        </p:nvSpPr>
        <p:spPr>
          <a:xfrm>
            <a:off x="7214199" y="2249574"/>
            <a:ext cx="1751388"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7" name="Text Placeholder 20">
            <a:extLst>
              <a:ext uri="{FF2B5EF4-FFF2-40B4-BE49-F238E27FC236}">
                <a16:creationId xmlns:a16="http://schemas.microsoft.com/office/drawing/2014/main" id="{DF55E1E1-7FB8-465C-B720-E39D43FFECC8}"/>
              </a:ext>
            </a:extLst>
          </p:cNvPr>
          <p:cNvSpPr>
            <a:spLocks noGrp="1"/>
          </p:cNvSpPr>
          <p:nvPr>
            <p:ph type="body" sz="quarter" idx="20" hasCustomPrompt="1"/>
          </p:nvPr>
        </p:nvSpPr>
        <p:spPr>
          <a:xfrm>
            <a:off x="7214199" y="2862222"/>
            <a:ext cx="1751388"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May-03-2022</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1E4CB7-CB13-4810-BF18-BE31AFC64F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Picture Placeholder 28">
            <a:extLst>
              <a:ext uri="{FF2B5EF4-FFF2-40B4-BE49-F238E27FC236}">
                <a16:creationId xmlns:a16="http://schemas.microsoft.com/office/drawing/2014/main" id="{F8FD5922-55AE-064E-3498-BDC676C9E5D0}"/>
              </a:ext>
            </a:extLst>
          </p:cNvPr>
          <p:cNvSpPr>
            <a:spLocks noGrp="1"/>
          </p:cNvSpPr>
          <p:nvPr>
            <p:ph type="pic" sz="quarter" idx="25"/>
          </p:nvPr>
        </p:nvSpPr>
        <p:spPr>
          <a:xfrm>
            <a:off x="9405976" y="3487710"/>
            <a:ext cx="1751388" cy="1993392"/>
          </a:xfrm>
          <a:solidFill>
            <a:schemeClr val="accent6"/>
          </a:solidFill>
        </p:spPr>
        <p:txBody>
          <a:bodyPr/>
          <a:lstStyle/>
          <a:p>
            <a:r>
              <a:rPr lang="en-US" dirty="0"/>
              <a:t>Click icon to add picture</a:t>
            </a:r>
          </a:p>
        </p:txBody>
      </p:sp>
      <p:sp>
        <p:nvSpPr>
          <p:cNvPr id="7" name="Text Placeholder 18">
            <a:extLst>
              <a:ext uri="{FF2B5EF4-FFF2-40B4-BE49-F238E27FC236}">
                <a16:creationId xmlns:a16="http://schemas.microsoft.com/office/drawing/2014/main" id="{0420CB61-72CC-9705-1A0D-15027685E7ED}"/>
              </a:ext>
            </a:extLst>
          </p:cNvPr>
          <p:cNvSpPr>
            <a:spLocks noGrp="1"/>
          </p:cNvSpPr>
          <p:nvPr>
            <p:ph type="body" sz="quarter" idx="26" hasCustomPrompt="1"/>
          </p:nvPr>
        </p:nvSpPr>
        <p:spPr>
          <a:xfrm>
            <a:off x="9405976" y="2249574"/>
            <a:ext cx="1751388"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8" name="Text Placeholder 20">
            <a:extLst>
              <a:ext uri="{FF2B5EF4-FFF2-40B4-BE49-F238E27FC236}">
                <a16:creationId xmlns:a16="http://schemas.microsoft.com/office/drawing/2014/main" id="{9AA25BDC-69C1-FED8-A117-3C714D2EBEAA}"/>
              </a:ext>
            </a:extLst>
          </p:cNvPr>
          <p:cNvSpPr>
            <a:spLocks noGrp="1"/>
          </p:cNvSpPr>
          <p:nvPr>
            <p:ph type="body" sz="quarter" idx="27" hasCustomPrompt="1"/>
          </p:nvPr>
        </p:nvSpPr>
        <p:spPr>
          <a:xfrm>
            <a:off x="9405976" y="2862222"/>
            <a:ext cx="1751388"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Tree>
    <p:extLst>
      <p:ext uri="{BB962C8B-B14F-4D97-AF65-F5344CB8AC3E}">
        <p14:creationId xmlns:p14="http://schemas.microsoft.com/office/powerpoint/2010/main" val="418913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hart and 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2" y="10799"/>
            <a:ext cx="12192003" cy="1818001"/>
          </a:xfrm>
          <a:prstGeom prst="rect">
            <a:avLst/>
          </a:prstGeom>
          <a:gradFill>
            <a:gsLst>
              <a:gs pos="8000">
                <a:schemeClr val="accent2">
                  <a:lumMod val="40000"/>
                  <a:lumOff val="60000"/>
                </a:schemeClr>
              </a:gs>
              <a:gs pos="72000">
                <a:schemeClr val="accent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a:xfrm>
            <a:off x="1446589" y="429770"/>
            <a:ext cx="10241280" cy="1234440"/>
          </a:xfrm>
        </p:spPr>
        <p:txBody>
          <a:bodyPr/>
          <a:lstStyle>
            <a:lvl1pPr>
              <a:defRPr>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a:xfrm>
            <a:off x="1320803" y="2865440"/>
            <a:ext cx="10240960" cy="2708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4"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r>
              <a:rPr lang="en-US"/>
              <a:t>May-03-2022</a:t>
            </a:r>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lvl1pPr>
              <a:defRPr>
                <a:solidFill>
                  <a:schemeClr val="tx1"/>
                </a:solidFill>
              </a:defRPr>
            </a:lvl1pPr>
          </a:lstStyle>
          <a:p>
            <a:fld id="{C01389E6-C847-4AD0-B56D-D205B2EAB1EE}" type="slidenum">
              <a:rPr lang="en-US" smtClean="0"/>
              <a:pPr/>
              <a:t>‹#›</a:t>
            </a:fld>
            <a:endParaRPr lang="en-US" dirty="0"/>
          </a:p>
        </p:txBody>
      </p:sp>
      <p:sp>
        <p:nvSpPr>
          <p:cNvPr id="9" name="Rectangle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2569604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able">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E2E1990-ECE7-FA08-4966-BE3109399672}"/>
              </a:ext>
            </a:extLst>
          </p:cNvPr>
          <p:cNvSpPr/>
          <p:nvPr userDrawn="1"/>
        </p:nvSpPr>
        <p:spPr>
          <a:xfrm>
            <a:off x="7027874" y="0"/>
            <a:ext cx="4462496" cy="1981200"/>
          </a:xfrm>
          <a:custGeom>
            <a:avLst/>
            <a:gdLst>
              <a:gd name="connsiteX0" fmla="*/ 0 w 4461334"/>
              <a:gd name="connsiteY0" fmla="*/ 0 h 1981200"/>
              <a:gd name="connsiteX1" fmla="*/ 4461334 w 4461334"/>
              <a:gd name="connsiteY1" fmla="*/ 0 h 1981200"/>
              <a:gd name="connsiteX2" fmla="*/ 4432897 w 4461334"/>
              <a:gd name="connsiteY2" fmla="*/ 186331 h 1981200"/>
              <a:gd name="connsiteX3" fmla="*/ 2230667 w 4461334"/>
              <a:gd name="connsiteY3" fmla="*/ 1981200 h 1981200"/>
              <a:gd name="connsiteX4" fmla="*/ 28437 w 4461334"/>
              <a:gd name="connsiteY4" fmla="*/ 186331 h 1981200"/>
              <a:gd name="connsiteX5" fmla="*/ 0 w 4461334"/>
              <a:gd name="connsiteY5"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1334" h="1981200">
                <a:moveTo>
                  <a:pt x="0" y="0"/>
                </a:moveTo>
                <a:lnTo>
                  <a:pt x="4461334" y="0"/>
                </a:lnTo>
                <a:lnTo>
                  <a:pt x="4432897" y="186331"/>
                </a:lnTo>
                <a:cubicBezTo>
                  <a:pt x="4223288" y="1210661"/>
                  <a:pt x="3316962" y="1981200"/>
                  <a:pt x="2230667" y="1981200"/>
                </a:cubicBezTo>
                <a:cubicBezTo>
                  <a:pt x="1144372" y="1981200"/>
                  <a:pt x="238046" y="1210661"/>
                  <a:pt x="28437" y="186331"/>
                </a:cubicBezTo>
                <a:lnTo>
                  <a:pt x="0" y="0"/>
                </a:lnTo>
                <a:close/>
              </a:path>
            </a:pathLst>
          </a:cu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sz="1800" dirty="0"/>
          </a:p>
        </p:txBody>
      </p:sp>
      <p:sp>
        <p:nvSpPr>
          <p:cNvPr id="3" name="Rectangle 2">
            <a:extLst>
              <a:ext uri="{FF2B5EF4-FFF2-40B4-BE49-F238E27FC236}">
                <a16:creationId xmlns:a16="http://schemas.microsoft.com/office/drawing/2014/main" id="{BE1D9EB0-EE8E-A9E8-9583-2D924EFA65AF}"/>
              </a:ext>
            </a:extLst>
          </p:cNvPr>
          <p:cNvSpPr/>
          <p:nvPr userDrawn="1"/>
        </p:nvSpPr>
        <p:spPr>
          <a:xfrm>
            <a:off x="0" y="0"/>
            <a:ext cx="760610"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7" name="Title 1">
            <a:extLst>
              <a:ext uri="{FF2B5EF4-FFF2-40B4-BE49-F238E27FC236}">
                <a16:creationId xmlns:a16="http://schemas.microsoft.com/office/drawing/2014/main" id="{FAC00260-F255-D312-3E7C-329EECDFDEE7}"/>
              </a:ext>
            </a:extLst>
          </p:cNvPr>
          <p:cNvSpPr>
            <a:spLocks noGrp="1"/>
          </p:cNvSpPr>
          <p:nvPr>
            <p:ph type="title"/>
          </p:nvPr>
        </p:nvSpPr>
        <p:spPr>
          <a:xfrm>
            <a:off x="1294149" y="609600"/>
            <a:ext cx="4916180" cy="1447800"/>
          </a:xfrm>
        </p:spPr>
        <p:txBody>
          <a:bodyPr anchor="t">
            <a:normAutofit/>
          </a:bodyPr>
          <a:lstStyle>
            <a:lvl1pPr>
              <a:defRPr sz="3200"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6" name="Slide Number Placeholder 5">
            <a:extLst>
              <a:ext uri="{FF2B5EF4-FFF2-40B4-BE49-F238E27FC236}">
                <a16:creationId xmlns:a16="http://schemas.microsoft.com/office/drawing/2014/main" id="{3C9C7904-6373-06D6-713A-79D78DD61545}"/>
              </a:ext>
            </a:extLst>
          </p:cNvPr>
          <p:cNvSpPr>
            <a:spLocks noGrp="1"/>
          </p:cNvSpPr>
          <p:nvPr>
            <p:ph type="sldNum" sz="quarter" idx="12"/>
          </p:nvPr>
        </p:nvSpPr>
        <p:spPr>
          <a:xfrm>
            <a:off x="1" y="609600"/>
            <a:ext cx="760610" cy="381000"/>
          </a:xfrm>
        </p:spPr>
        <p:txBody>
          <a:bodyPr/>
          <a:lstStyle>
            <a:lvl1pPr algn="ctr">
              <a:defRPr sz="2400" b="1"/>
            </a:lvl1pPr>
          </a:lstStyle>
          <a:p>
            <a:fld id="{AAEAE4A8-A6E5-453E-B946-FB774B73F48C}" type="slidenum">
              <a:rPr lang="en-US" smtClean="0"/>
              <a:pPr/>
              <a:t>‹#›</a:t>
            </a:fld>
            <a:endParaRPr lang="en-US" dirty="0"/>
          </a:p>
        </p:txBody>
      </p:sp>
      <p:sp>
        <p:nvSpPr>
          <p:cNvPr id="16" name="Footer Placeholder 4">
            <a:extLst>
              <a:ext uri="{FF2B5EF4-FFF2-40B4-BE49-F238E27FC236}">
                <a16:creationId xmlns:a16="http://schemas.microsoft.com/office/drawing/2014/main" id="{0583D396-7FDF-332F-BEA4-791452AB13E8}"/>
              </a:ext>
            </a:extLst>
          </p:cNvPr>
          <p:cNvSpPr>
            <a:spLocks noGrp="1"/>
          </p:cNvSpPr>
          <p:nvPr>
            <p:ph type="ftr" sz="quarter" idx="3"/>
          </p:nvPr>
        </p:nvSpPr>
        <p:spPr>
          <a:xfrm rot="16200000">
            <a:off x="-1829496" y="2591494"/>
            <a:ext cx="4419600" cy="760612"/>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endParaRPr lang="en-US" dirty="0"/>
          </a:p>
        </p:txBody>
      </p:sp>
      <p:sp>
        <p:nvSpPr>
          <p:cNvPr id="4" name="Table Placeholder 3">
            <a:extLst>
              <a:ext uri="{FF2B5EF4-FFF2-40B4-BE49-F238E27FC236}">
                <a16:creationId xmlns:a16="http://schemas.microsoft.com/office/drawing/2014/main" id="{FD06F443-9595-7420-13F2-7AF883FDE5E1}"/>
              </a:ext>
            </a:extLst>
          </p:cNvPr>
          <p:cNvSpPr>
            <a:spLocks noGrp="1"/>
          </p:cNvSpPr>
          <p:nvPr>
            <p:ph type="tbl" sz="quarter" idx="14"/>
          </p:nvPr>
        </p:nvSpPr>
        <p:spPr>
          <a:xfrm>
            <a:off x="1294148" y="2743200"/>
            <a:ext cx="10137241" cy="3505200"/>
          </a:xfrm>
        </p:spPr>
        <p:txBody>
          <a:bodyPr/>
          <a:lstStyle>
            <a:lvl1pPr>
              <a:defRPr>
                <a:solidFill>
                  <a:schemeClr val="tx1">
                    <a:lumMod val="85000"/>
                    <a:lumOff val="15000"/>
                  </a:schemeClr>
                </a:solidFill>
              </a:defRPr>
            </a:lvl1pPr>
          </a:lstStyle>
          <a:p>
            <a:r>
              <a:rPr lang="en-US" dirty="0"/>
              <a:t>Click icon to add table</a:t>
            </a:r>
          </a:p>
        </p:txBody>
      </p:sp>
    </p:spTree>
    <p:extLst>
      <p:ext uri="{BB962C8B-B14F-4D97-AF65-F5344CB8AC3E}">
        <p14:creationId xmlns:p14="http://schemas.microsoft.com/office/powerpoint/2010/main" val="309341189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79672" y="457201"/>
            <a:ext cx="6272784" cy="616267"/>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79672" y="1685038"/>
            <a:ext cx="6272784" cy="4496306"/>
          </a:xfrm>
        </p:spPr>
        <p:txBody>
          <a:bodyPr/>
          <a:lstStyle>
            <a:lvl1pPr>
              <a:buNone/>
              <a:defRPr sz="1799"/>
            </a:lvl1pPr>
          </a:lstStyle>
          <a:p>
            <a:pPr lvl="0"/>
            <a:r>
              <a:rPr lang="en-US"/>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2"/>
            <a:ext cx="2743200" cy="365125"/>
          </a:xfrm>
        </p:spPr>
        <p:txBody>
          <a:bodyPr/>
          <a:lstStyle/>
          <a:p>
            <a:r>
              <a:rPr lang="en-US"/>
              <a:t>May-03-2022</a:t>
            </a:r>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2"/>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2"/>
            <a:ext cx="274320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83545"/>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79672" y="1230186"/>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1" y="321288"/>
            <a:ext cx="4050792" cy="5860056"/>
          </a:xfrm>
        </p:spPr>
        <p:txBody>
          <a:bodyPr anchor="ctr"/>
          <a:lstStyle>
            <a:lvl1pPr algn="ctr">
              <a:buNone/>
              <a:defRPr/>
            </a:lvl1pPr>
          </a:lstStyle>
          <a:p>
            <a:r>
              <a:rPr lang="en-US" dirty="0"/>
              <a:t>Click icon to add picture</a:t>
            </a:r>
          </a:p>
        </p:txBody>
      </p:sp>
    </p:spTree>
    <p:extLst>
      <p:ext uri="{BB962C8B-B14F-4D97-AF65-F5344CB8AC3E}">
        <p14:creationId xmlns:p14="http://schemas.microsoft.com/office/powerpoint/2010/main" val="68331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May-03-2022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3244139"/>
            <a:ext cx="779767" cy="365125"/>
          </a:xfrm>
        </p:spPr>
        <p:txBody>
          <a:bodyPr/>
          <a:lstStyle>
            <a:lvl1pPr>
              <a:defRPr baseline="0">
                <a:solidFill>
                  <a:schemeClr val="tx1"/>
                </a:solidFill>
              </a:defRPr>
            </a:lvl1pPr>
          </a:lstStyle>
          <a:p>
            <a:fld id="{AA404F46-0C47-424B-883B-DA147CF358A3}" type="slidenum">
              <a:rPr lang="en-US" smtClean="0"/>
              <a:pPr/>
              <a:t>‹#›</a:t>
            </a:fld>
            <a:endParaRPr lang="en-US" dirty="0">
              <a:solidFill>
                <a:schemeClr val="tx1"/>
              </a:solidFill>
            </a:endParaRPr>
          </a:p>
        </p:txBody>
      </p:sp>
    </p:spTree>
    <p:extLst>
      <p:ext uri="{BB962C8B-B14F-4D97-AF65-F5344CB8AC3E}">
        <p14:creationId xmlns:p14="http://schemas.microsoft.com/office/powerpoint/2010/main" val="407814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1" name="Slide Number Placeholder 5"/>
          <p:cNvSpPr>
            <a:spLocks noGrp="1"/>
          </p:cNvSpPr>
          <p:nvPr>
            <p:ph type="sldNum" sz="quarter" idx="12"/>
          </p:nvPr>
        </p:nvSpPr>
        <p:spPr>
          <a:xfrm>
            <a:off x="531812" y="787782"/>
            <a:ext cx="779767" cy="365125"/>
          </a:xfrm>
        </p:spPr>
        <p:txBody>
          <a:bodyPr/>
          <a:lstStyle>
            <a:lvl1pPr>
              <a:defRPr baseline="0">
                <a:solidFill>
                  <a:schemeClr val="tx1"/>
                </a:solidFill>
              </a:defRPr>
            </a:lvl1pPr>
          </a:lstStyle>
          <a:p>
            <a:fld id="{AA404F46-0C47-424B-883B-DA147CF358A3}" type="slidenum">
              <a:rPr lang="en-US" smtClean="0"/>
              <a:pPr/>
              <a:t>‹#›</a:t>
            </a:fld>
            <a:endParaRPr lang="en-US" dirty="0">
              <a:solidFill>
                <a:schemeClr val="tx1"/>
              </a:solidFill>
            </a:endParaRPr>
          </a:p>
        </p:txBody>
      </p:sp>
    </p:spTree>
    <p:extLst>
      <p:ext uri="{BB962C8B-B14F-4D97-AF65-F5344CB8AC3E}">
        <p14:creationId xmlns:p14="http://schemas.microsoft.com/office/powerpoint/2010/main" val="44062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lvl1pPr>
              <a:defRPr baseline="0">
                <a:solidFill>
                  <a:schemeClr val="tx1"/>
                </a:solidFill>
              </a:defRPr>
            </a:lvl1pPr>
          </a:lstStyle>
          <a:p>
            <a:fld id="{AA404F46-0C47-424B-883B-DA147CF358A3}" type="slidenum">
              <a:rPr lang="en-US" smtClean="0"/>
              <a:pPr/>
              <a:t>‹#›</a:t>
            </a:fld>
            <a:endParaRPr lang="en-US" dirty="0">
              <a:solidFill>
                <a:schemeClr val="tx1"/>
              </a:solidFill>
            </a:endParaRPr>
          </a:p>
        </p:txBody>
      </p:sp>
    </p:spTree>
    <p:extLst>
      <p:ext uri="{BB962C8B-B14F-4D97-AF65-F5344CB8AC3E}">
        <p14:creationId xmlns:p14="http://schemas.microsoft.com/office/powerpoint/2010/main" val="364356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5" name="Slide Number Placeholder 4"/>
          <p:cNvSpPr>
            <a:spLocks noGrp="1"/>
          </p:cNvSpPr>
          <p:nvPr>
            <p:ph type="sldNum" sz="quarter" idx="12"/>
          </p:nvPr>
        </p:nvSpPr>
        <p:spPr/>
        <p:txBody>
          <a:bodyPr/>
          <a:lstStyle>
            <a:lvl1pPr>
              <a:defRPr baseline="0">
                <a:solidFill>
                  <a:schemeClr val="tx1"/>
                </a:solidFill>
              </a:defRPr>
            </a:lvl1pPr>
          </a:lstStyle>
          <a:p>
            <a:fld id="{AA404F46-0C47-424B-883B-DA147CF358A3}" type="slidenum">
              <a:rPr lang="en-US" smtClean="0"/>
              <a:pPr/>
              <a:t>‹#›</a:t>
            </a:fld>
            <a:endParaRPr lang="en-US" dirty="0">
              <a:solidFill>
                <a:schemeClr val="tx1"/>
              </a:solidFill>
            </a:endParaRPr>
          </a:p>
        </p:txBody>
      </p:sp>
    </p:spTree>
    <p:extLst>
      <p:ext uri="{BB962C8B-B14F-4D97-AF65-F5344CB8AC3E}">
        <p14:creationId xmlns:p14="http://schemas.microsoft.com/office/powerpoint/2010/main" val="298841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lvl1pPr>
              <a:defRPr baseline="0">
                <a:solidFill>
                  <a:schemeClr val="tx1"/>
                </a:solidFill>
              </a:defRPr>
            </a:lvl1pPr>
          </a:lstStyle>
          <a:p>
            <a:fld id="{AA404F46-0C47-424B-883B-DA147CF358A3}" type="slidenum">
              <a:rPr lang="en-US" smtClean="0"/>
              <a:pPr/>
              <a:t>‹#›</a:t>
            </a:fld>
            <a:endParaRPr lang="en-US" dirty="0">
              <a:solidFill>
                <a:schemeClr val="tx1"/>
              </a:solidFill>
            </a:endParaRPr>
          </a:p>
        </p:txBody>
      </p:sp>
    </p:spTree>
    <p:extLst>
      <p:ext uri="{BB962C8B-B14F-4D97-AF65-F5344CB8AC3E}">
        <p14:creationId xmlns:p14="http://schemas.microsoft.com/office/powerpoint/2010/main" val="123705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lvl1pPr>
              <a:defRPr baseline="0">
                <a:solidFill>
                  <a:schemeClr val="tx1"/>
                </a:solidFill>
              </a:defRPr>
            </a:lvl1pPr>
          </a:lstStyle>
          <a:p>
            <a:fld id="{AA404F46-0C47-424B-883B-DA147CF358A3}" type="slidenum">
              <a:rPr lang="en-US" smtClean="0"/>
              <a:pPr/>
              <a:t>‹#›</a:t>
            </a:fld>
            <a:endParaRPr lang="en-US" dirty="0">
              <a:solidFill>
                <a:schemeClr val="tx1"/>
              </a:solidFill>
            </a:endParaRPr>
          </a:p>
        </p:txBody>
      </p:sp>
    </p:spTree>
    <p:extLst>
      <p:ext uri="{BB962C8B-B14F-4D97-AF65-F5344CB8AC3E}">
        <p14:creationId xmlns:p14="http://schemas.microsoft.com/office/powerpoint/2010/main" val="389912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lvl1pPr>
              <a:defRPr baseline="0">
                <a:solidFill>
                  <a:schemeClr val="tx1"/>
                </a:solidFill>
              </a:defRPr>
            </a:lvl1pPr>
          </a:lstStyle>
          <a:p>
            <a:fld id="{AA404F46-0C47-424B-883B-DA147CF358A3}" type="slidenum">
              <a:rPr lang="en-US" smtClean="0"/>
              <a:pPr/>
              <a:t>‹#›</a:t>
            </a:fld>
            <a:endParaRPr lang="en-US" dirty="0">
              <a:solidFill>
                <a:schemeClr val="tx1"/>
              </a:solidFill>
            </a:endParaRPr>
          </a:p>
        </p:txBody>
      </p:sp>
    </p:spTree>
    <p:extLst>
      <p:ext uri="{BB962C8B-B14F-4D97-AF65-F5344CB8AC3E}">
        <p14:creationId xmlns:p14="http://schemas.microsoft.com/office/powerpoint/2010/main" val="135492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May-03-2022</a:t>
            </a:r>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A404F46-0C47-424B-883B-DA147CF358A3}" type="slidenum">
              <a:rPr lang="en-US" smtClean="0"/>
              <a:t>‹#›</a:t>
            </a:fld>
            <a:endParaRPr lang="en-US" dirty="0"/>
          </a:p>
        </p:txBody>
      </p:sp>
    </p:spTree>
    <p:extLst>
      <p:ext uri="{BB962C8B-B14F-4D97-AF65-F5344CB8AC3E}">
        <p14:creationId xmlns:p14="http://schemas.microsoft.com/office/powerpoint/2010/main" val="58731949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72" r:id="rId20"/>
    <p:sldLayoutId id="2147483873" r:id="rId21"/>
    <p:sldLayoutId id="2147483874" r:id="rId22"/>
    <p:sldLayoutId id="2147483875" r:id="rId23"/>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bibleref.com/biblepassage/?search=Acts_24:27" TargetMode="External"/><Relationship Id="rId3" Type="http://schemas.openxmlformats.org/officeDocument/2006/relationships/hyperlink" Target="https://www.bibleref.com/Acts/1/Acts-chapter-1.html" TargetMode="External"/><Relationship Id="rId7" Type="http://schemas.openxmlformats.org/officeDocument/2006/relationships/hyperlink" Target="https://www.bibleref.com/biblepassage/?search=Luke_1:1-4" TargetMode="External"/><Relationship Id="rId2" Type="http://schemas.openxmlformats.org/officeDocument/2006/relationships/hyperlink" Target="https://www.bibleref.com/biblepassage/?search=Luke_1:3"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Colossians_4:14" TargetMode="External"/><Relationship Id="rId5" Type="http://schemas.openxmlformats.org/officeDocument/2006/relationships/hyperlink" Target="https://www.bibleref.com/biblepassage/?search=Acts_1:1-2" TargetMode="External"/><Relationship Id="rId4" Type="http://schemas.openxmlformats.org/officeDocument/2006/relationships/hyperlink" Target="https://www.bibleref.com/Acts/13/Acts-chapter-13.html" TargetMode="External"/><Relationship Id="rId9" Type="http://schemas.openxmlformats.org/officeDocument/2006/relationships/hyperlink" Target="https://www.bibleref.com/biblepassage/?search=2_Timothy_4:11"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7.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hyperlink" Target="https://www.bibleref.com/biblepassage/?search=Acts_9:3&#8211;6" TargetMode="External"/><Relationship Id="rId3" Type="http://schemas.openxmlformats.org/officeDocument/2006/relationships/hyperlink" Target="https://www.bibleref.com/Acts/1/Acts-1-8.html" TargetMode="External"/><Relationship Id="rId7" Type="http://schemas.openxmlformats.org/officeDocument/2006/relationships/hyperlink" Target="https://www.bibleref.com/biblepassage/?search=Acts_4:19&#8211;20" TargetMode="External"/><Relationship Id="rId2" Type="http://schemas.openxmlformats.org/officeDocument/2006/relationships/hyperlink" Target="https://www.bibleref.com/biblepassage/?search=Acts_1:1-3"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Acts_4:10-12" TargetMode="External"/><Relationship Id="rId11" Type="http://schemas.openxmlformats.org/officeDocument/2006/relationships/hyperlink" Target="https://www.bibleref.com/biblepassage/?search=Acts_16:30-31" TargetMode="External"/><Relationship Id="rId5" Type="http://schemas.openxmlformats.org/officeDocument/2006/relationships/hyperlink" Target="https://www.bibleref.com/biblepassage/?search=Acts_2:4-6" TargetMode="External"/><Relationship Id="rId10" Type="http://schemas.openxmlformats.org/officeDocument/2006/relationships/hyperlink" Target="https://www.bibleref.com/biblepassage/?search=Acts_11:18" TargetMode="External"/><Relationship Id="rId4" Type="http://schemas.openxmlformats.org/officeDocument/2006/relationships/hyperlink" Target="https://www.bibleref.com/biblepassage/?search=Acts_1:6-8" TargetMode="External"/><Relationship Id="rId9" Type="http://schemas.openxmlformats.org/officeDocument/2006/relationships/hyperlink" Target="https://www.bibleref.com/biblepassage/?search=Acts_11:9"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gotquestions.org/books-of-the-Bible.html" TargetMode="External"/><Relationship Id="rId3" Type="http://schemas.openxmlformats.org/officeDocument/2006/relationships/hyperlink" Target="https://www.bibleref.com/biblepassage/?search=2_Timothy_3:16-17" TargetMode="External"/><Relationship Id="rId7" Type="http://schemas.openxmlformats.org/officeDocument/2006/relationships/hyperlink" Target="https://www.bibleref.com/biblepassage/?search=Matthew_24:35" TargetMode="External"/><Relationship Id="rId2" Type="http://schemas.openxmlformats.org/officeDocument/2006/relationships/hyperlink" Target="https://www.bibleref.com/biblepassage/?search=Matthew_28:18-20" TargetMode="External"/><Relationship Id="rId1" Type="http://schemas.openxmlformats.org/officeDocument/2006/relationships/slideLayout" Target="../slideLayouts/slideLayout18.xml"/><Relationship Id="rId6" Type="http://schemas.openxmlformats.org/officeDocument/2006/relationships/hyperlink" Target="https://www.bibleref.com/biblepassage/?search=Matthew_23:8-10" TargetMode="External"/><Relationship Id="rId5" Type="http://schemas.openxmlformats.org/officeDocument/2006/relationships/hyperlink" Target="https://www.bibleref.com/biblepassage/?search=John_16:13" TargetMode="External"/><Relationship Id="rId4" Type="http://schemas.openxmlformats.org/officeDocument/2006/relationships/hyperlink" Target="https://www.bibleref.com/biblepassage/?search=2_Peter_1:20-21" TargetMode="External"/><Relationship Id="rId9" Type="http://schemas.openxmlformats.org/officeDocument/2006/relationships/hyperlink" Target="https://www.blueletterbible.org/"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bibleref.com/biblepassage/?search=Acts_3:14-18" TargetMode="External"/><Relationship Id="rId13" Type="http://schemas.openxmlformats.org/officeDocument/2006/relationships/hyperlink" Target="https://www.bibleref.com/biblepassage/?search=Acts_17:26-28" TargetMode="External"/><Relationship Id="rId3" Type="http://schemas.openxmlformats.org/officeDocument/2006/relationships/hyperlink" Target="https://www.bibleref.com/biblepassage/?search=Acts_2:1-13" TargetMode="External"/><Relationship Id="rId7" Type="http://schemas.openxmlformats.org/officeDocument/2006/relationships/hyperlink" Target="https://www.bibleref.com/biblepassage/?search=Acts_3:12-15" TargetMode="External"/><Relationship Id="rId12" Type="http://schemas.openxmlformats.org/officeDocument/2006/relationships/hyperlink" Target="https://www.bibleref.com/biblepassage/?search=Acts_17:22-25" TargetMode="External"/><Relationship Id="rId2" Type="http://schemas.openxmlformats.org/officeDocument/2006/relationships/hyperlink" Target="https://www.bibleref.com/biblepassage/?search=Acts_1:1-11"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Acts_4:1-4" TargetMode="External"/><Relationship Id="rId11" Type="http://schemas.openxmlformats.org/officeDocument/2006/relationships/hyperlink" Target="https://www.bibleref.com/biblepassage/?search=Acts_17:22-34" TargetMode="External"/><Relationship Id="rId5" Type="http://schemas.openxmlformats.org/officeDocument/2006/relationships/hyperlink" Target="https://www.bibleref.com/Acts/3/Acts-chapter-3.html" TargetMode="External"/><Relationship Id="rId10" Type="http://schemas.openxmlformats.org/officeDocument/2006/relationships/hyperlink" Target="https://www.bibleref.com/biblepassage/?search=Acts_3:1-26" TargetMode="External"/><Relationship Id="rId4" Type="http://schemas.openxmlformats.org/officeDocument/2006/relationships/hyperlink" Target="https://www.bibleref.com/biblepassage/?search=Acts_2:37-41" TargetMode="External"/><Relationship Id="rId9" Type="http://schemas.openxmlformats.org/officeDocument/2006/relationships/hyperlink" Target="https://www.bibleref.com/biblepassage/?search=Acts_3:19-26" TargetMode="External"/><Relationship Id="rId14" Type="http://schemas.openxmlformats.org/officeDocument/2006/relationships/hyperlink" Target="https://www.bibleref.com/biblepassage/?search=Acts_17:29-34"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bibleref.com/biblepassage/?search=Acts_2:37-41" TargetMode="External"/><Relationship Id="rId3" Type="http://schemas.openxmlformats.org/officeDocument/2006/relationships/image" Target="../media/image20.jpg"/><Relationship Id="rId7" Type="http://schemas.openxmlformats.org/officeDocument/2006/relationships/image" Target="../media/image21.png"/><Relationship Id="rId2" Type="http://schemas.openxmlformats.org/officeDocument/2006/relationships/image" Target="../media/image19.jpg"/><Relationship Id="rId1" Type="http://schemas.openxmlformats.org/officeDocument/2006/relationships/slideLayout" Target="../slideLayouts/slideLayout21.xml"/><Relationship Id="rId6" Type="http://schemas.openxmlformats.org/officeDocument/2006/relationships/hyperlink" Target="https://www.bibleref.com/biblepassage/?search=Acts_1:6-8" TargetMode="External"/><Relationship Id="rId5" Type="http://schemas.openxmlformats.org/officeDocument/2006/relationships/hyperlink" Target="https://www.bibleref.com/biblepassage/?search=Acts_2:4-6" TargetMode="External"/><Relationship Id="rId4" Type="http://schemas.openxmlformats.org/officeDocument/2006/relationships/hyperlink" Target="https://www.bibleref.com/biblepassage/?search=Acts_1:1-3" TargetMode="External"/><Relationship Id="rId9" Type="http://schemas.openxmlformats.org/officeDocument/2006/relationships/hyperlink" Target="https://www.bibleref.com/biblepassage/?search=Acts_1:10-1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bibleref.com/biblepassage/?search=Acts_9:1-16" TargetMode="External"/><Relationship Id="rId13" Type="http://schemas.openxmlformats.org/officeDocument/2006/relationships/hyperlink" Target="https://www.bibleref.com/biblepassage/?search=Daniel_7:9-15" TargetMode="External"/><Relationship Id="rId3" Type="http://schemas.openxmlformats.org/officeDocument/2006/relationships/hyperlink" Target="https://www.bibleref.com/biblepassage/?search=Acts_2:1-41" TargetMode="External"/><Relationship Id="rId7" Type="http://schemas.openxmlformats.org/officeDocument/2006/relationships/hyperlink" Target="https://www.bibleref.com/biblepassage/?search=Acts_10:1-48" TargetMode="External"/><Relationship Id="rId12" Type="http://schemas.openxmlformats.org/officeDocument/2006/relationships/hyperlink" Target="https://www.bibleref.com/biblepassage/?search=Isaiah_9:6-7" TargetMode="External"/><Relationship Id="rId2" Type="http://schemas.openxmlformats.org/officeDocument/2006/relationships/hyperlink" Target="https://www.bibleref.com/biblepassage/?search=Acts_1:1-11" TargetMode="External"/><Relationship Id="rId16" Type="http://schemas.openxmlformats.org/officeDocument/2006/relationships/hyperlink" Target="https://www.bibleref.com/biblepassage/?search=Acts_1:10-11"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Acts_8:5-39" TargetMode="External"/><Relationship Id="rId11" Type="http://schemas.openxmlformats.org/officeDocument/2006/relationships/hyperlink" Target="https://www.bibleref.com/biblepassage/?search=Exodus_32:28" TargetMode="External"/><Relationship Id="rId5" Type="http://schemas.openxmlformats.org/officeDocument/2006/relationships/hyperlink" Target="https://www.bibleref.com/biblepassage/?search=Acts_11:19" TargetMode="External"/><Relationship Id="rId15" Type="http://schemas.openxmlformats.org/officeDocument/2006/relationships/hyperlink" Target="https://www.bibleref.com/biblepassage/?search=Mark_14:61-62" TargetMode="External"/><Relationship Id="rId10" Type="http://schemas.openxmlformats.org/officeDocument/2006/relationships/hyperlink" Target="https://www.bibleref.com/biblepassage/?search=Leviticus_23:15-22" TargetMode="External"/><Relationship Id="rId4" Type="http://schemas.openxmlformats.org/officeDocument/2006/relationships/hyperlink" Target="https://www.bibleref.com/Acts/6/Acts-chapter-6.html" TargetMode="External"/><Relationship Id="rId9" Type="http://schemas.openxmlformats.org/officeDocument/2006/relationships/hyperlink" Target="https://www.bibleref.com/biblepassage/?search=Acts_19:1-7" TargetMode="External"/><Relationship Id="rId14" Type="http://schemas.openxmlformats.org/officeDocument/2006/relationships/hyperlink" Target="https://www.bibleref.com/Psalms/110/Psalms-chapter-110.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bibleref.com/Acts/2/Acts-chapter-2.html" TargetMode="External"/><Relationship Id="rId2" Type="http://schemas.openxmlformats.org/officeDocument/2006/relationships/hyperlink" Target="https://www.bibleref.com/biblepassage/?search=Philippians_2:13" TargetMode="External"/><Relationship Id="rId1" Type="http://schemas.openxmlformats.org/officeDocument/2006/relationships/slideLayout" Target="../slideLayouts/slideLayout2.xml"/><Relationship Id="rId4" Type="http://schemas.openxmlformats.org/officeDocument/2006/relationships/hyperlink" Target="https://www.bibleref.com/Acts/2/Acts-2-42.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bibleref.com/biblepassage/?search=Acts_17:10-11"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webstersdictionary1828.com/" TargetMode="External"/><Relationship Id="rId3" Type="http://schemas.microsoft.com/office/2007/relationships/hdphoto" Target="../media/hdphoto2.wdp"/><Relationship Id="rId7" Type="http://schemas.openxmlformats.org/officeDocument/2006/relationships/hyperlink" Target="https://answersingenesis.org/" TargetMode="External"/><Relationship Id="rId2" Type="http://schemas.openxmlformats.org/officeDocument/2006/relationships/image" Target="../media/image23.png"/><Relationship Id="rId1" Type="http://schemas.openxmlformats.org/officeDocument/2006/relationships/slideLayout" Target="../slideLayouts/slideLayout23.xml"/><Relationship Id="rId6" Type="http://schemas.openxmlformats.org/officeDocument/2006/relationships/hyperlink" Target="https://www.precept.org/" TargetMode="External"/><Relationship Id="rId5" Type="http://schemas.openxmlformats.org/officeDocument/2006/relationships/hyperlink" Target="https://www.gotquestions.org/" TargetMode="External"/><Relationship Id="rId4" Type="http://schemas.openxmlformats.org/officeDocument/2006/relationships/hyperlink" Target="https://www.gty.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ibleref.com/biblepassage/?search=Acts_2:37-41"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hyperlink" Target="https://www.bibleref.com/biblepassage/?search=Leviticus_23:15-22" TargetMode="External"/><Relationship Id="rId13" Type="http://schemas.openxmlformats.org/officeDocument/2006/relationships/hyperlink" Target="https://www.bibleref.com/biblepassage/?search=Acts_3:14-18" TargetMode="External"/><Relationship Id="rId18" Type="http://schemas.openxmlformats.org/officeDocument/2006/relationships/hyperlink" Target="https://www.bibleref.com/biblepassage/?search=Acts_17:26-28" TargetMode="External"/><Relationship Id="rId3" Type="http://schemas.openxmlformats.org/officeDocument/2006/relationships/hyperlink" Target="https://www.bibleref.com/biblepassage/?search=Luke_22:7" TargetMode="External"/><Relationship Id="rId7" Type="http://schemas.openxmlformats.org/officeDocument/2006/relationships/hyperlink" Target="https://www.bibleref.com/biblepassage/?search=Acts_2:1-13" TargetMode="External"/><Relationship Id="rId12" Type="http://schemas.openxmlformats.org/officeDocument/2006/relationships/hyperlink" Target="https://www.bibleref.com/biblepassage/?search=Acts_3:12-15" TargetMode="External"/><Relationship Id="rId17" Type="http://schemas.openxmlformats.org/officeDocument/2006/relationships/hyperlink" Target="https://www.bibleref.com/biblepassage/?search=Acts_17:22-25" TargetMode="External"/><Relationship Id="rId2" Type="http://schemas.openxmlformats.org/officeDocument/2006/relationships/hyperlink" Target="https://www.bibleref.com/biblepassage/?search=Acts_1:1-11" TargetMode="External"/><Relationship Id="rId16" Type="http://schemas.openxmlformats.org/officeDocument/2006/relationships/hyperlink" Target="https://www.bibleref.com/biblepassage/?search=Acts_17:22-34"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1_Corinthians_15:22-24" TargetMode="External"/><Relationship Id="rId11" Type="http://schemas.openxmlformats.org/officeDocument/2006/relationships/hyperlink" Target="https://www.bibleref.com/biblepassage/?search=Acts_4:1-4" TargetMode="External"/><Relationship Id="rId5" Type="http://schemas.openxmlformats.org/officeDocument/2006/relationships/hyperlink" Target="https://www.bibleref.com/biblepassage/?search=Matthew_27:52-53" TargetMode="External"/><Relationship Id="rId15" Type="http://schemas.openxmlformats.org/officeDocument/2006/relationships/hyperlink" Target="https://www.bibleref.com/biblepassage/?search=Acts_3:1-26" TargetMode="External"/><Relationship Id="rId10" Type="http://schemas.openxmlformats.org/officeDocument/2006/relationships/hyperlink" Target="https://www.bibleref.com/Acts/3/Acts-chapter-3.html" TargetMode="External"/><Relationship Id="rId19" Type="http://schemas.openxmlformats.org/officeDocument/2006/relationships/hyperlink" Target="https://www.bibleref.com/biblepassage/?search=Acts_17:29-34" TargetMode="External"/><Relationship Id="rId4" Type="http://schemas.openxmlformats.org/officeDocument/2006/relationships/hyperlink" Target="https://www.bibleref.com/biblepassage/?search=Leviticus_23:4-14" TargetMode="External"/><Relationship Id="rId9" Type="http://schemas.openxmlformats.org/officeDocument/2006/relationships/hyperlink" Target="https://www.bibleref.com/biblepassage/?search=Acts_2:37-41" TargetMode="External"/><Relationship Id="rId14" Type="http://schemas.openxmlformats.org/officeDocument/2006/relationships/hyperlink" Target="https://www.bibleref.com/biblepassage/?search=Acts_3:19-26"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bibleref.com/biblepassage/?search=Acts_17:10-11"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www.bibleref.com/biblepassage/?search=Isaiah_46:8-10" TargetMode="External"/><Relationship Id="rId13" Type="http://schemas.openxmlformats.org/officeDocument/2006/relationships/hyperlink" Target="https://www.bibleref.com/biblepassage/?search=1_Thessalonians_4:1" TargetMode="External"/><Relationship Id="rId18" Type="http://schemas.openxmlformats.org/officeDocument/2006/relationships/hyperlink" Target="https://www.bibleref.com/biblepassage/?search=James_1:27" TargetMode="External"/><Relationship Id="rId3" Type="http://schemas.openxmlformats.org/officeDocument/2006/relationships/hyperlink" Target="https://www.bibleref.com/biblepassage/?search=2_Peter_1:20-21" TargetMode="External"/><Relationship Id="rId21" Type="http://schemas.openxmlformats.org/officeDocument/2006/relationships/hyperlink" Target="https://www.bibleref.com/biblepassage/?search=Matthew_24:24" TargetMode="External"/><Relationship Id="rId7" Type="http://schemas.openxmlformats.org/officeDocument/2006/relationships/hyperlink" Target="https://www.bibleref.com/biblepassage/?search=Isaiah_45:6-7" TargetMode="External"/><Relationship Id="rId12" Type="http://schemas.openxmlformats.org/officeDocument/2006/relationships/hyperlink" Target="https://www.bibleref.com/biblepassage/?search=Ephesians_5:7-10" TargetMode="External"/><Relationship Id="rId17" Type="http://schemas.openxmlformats.org/officeDocument/2006/relationships/hyperlink" Target="https://www.bibleref.com/biblepassage/?search=Romans_12:2" TargetMode="External"/><Relationship Id="rId2" Type="http://schemas.openxmlformats.org/officeDocument/2006/relationships/hyperlink" Target="https://www.bibleref.com/biblepassage/?search=2_Timothy_3:16-17" TargetMode="External"/><Relationship Id="rId16" Type="http://schemas.openxmlformats.org/officeDocument/2006/relationships/hyperlink" Target="https://www.bibleref.com/biblepassage/?search=1_Peter_1:14-19" TargetMode="External"/><Relationship Id="rId20" Type="http://schemas.openxmlformats.org/officeDocument/2006/relationships/hyperlink" Target="https://www.bibleref.com/biblepassage/?search=1_Corinthians_6:9-10"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Job_40:6-14" TargetMode="External"/><Relationship Id="rId11" Type="http://schemas.openxmlformats.org/officeDocument/2006/relationships/hyperlink" Target="https://www.bibleref.com/biblepassage/?search=2_Timothy_3:13" TargetMode="External"/><Relationship Id="rId5" Type="http://schemas.openxmlformats.org/officeDocument/2006/relationships/hyperlink" Target="https://www.bibleref.com/biblepassage/?search=Jeremiah_9:23-24" TargetMode="External"/><Relationship Id="rId15" Type="http://schemas.openxmlformats.org/officeDocument/2006/relationships/hyperlink" Target="https://www.bibleref.com/biblepassage/?search=Hebrews_11:6" TargetMode="External"/><Relationship Id="rId10" Type="http://schemas.openxmlformats.org/officeDocument/2006/relationships/hyperlink" Target="https://www.bibleref.com/biblepassage/?search=Jeremiah_17:9" TargetMode="External"/><Relationship Id="rId19" Type="http://schemas.openxmlformats.org/officeDocument/2006/relationships/hyperlink" Target="https://www.bibleref.com/biblepassage/?search=Matthew_3:8" TargetMode="External"/><Relationship Id="rId4" Type="http://schemas.openxmlformats.org/officeDocument/2006/relationships/hyperlink" Target="https://www.bibleref.com/biblepassage/?search=1_John_5:20" TargetMode="External"/><Relationship Id="rId9" Type="http://schemas.openxmlformats.org/officeDocument/2006/relationships/hyperlink" Target="https://www.bibleref.com/biblepassage/?search=Philippians_2:12-13" TargetMode="External"/><Relationship Id="rId14" Type="http://schemas.openxmlformats.org/officeDocument/2006/relationships/hyperlink" Target="https://www.bibleref.com/biblepassage/?search=Ephesians_4:26-31" TargetMode="External"/><Relationship Id="rId22" Type="http://schemas.openxmlformats.org/officeDocument/2006/relationships/hyperlink" Target="https://www.bibleref.com/biblepassage/?search=Ephesians_4:11-14"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ibleref.com/biblepassage/?search=Acts_2:37-41"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hyperlink" Target="https://www.bibleref.com/biblepassage/?search=John_10:11-21" TargetMode="External"/><Relationship Id="rId13" Type="http://schemas.openxmlformats.org/officeDocument/2006/relationships/hyperlink" Target="https://www.bibleref.com/biblepassage/?search=John_15:9-10" TargetMode="External"/><Relationship Id="rId18" Type="http://schemas.openxmlformats.org/officeDocument/2006/relationships/hyperlink" Target="https://www.bibleref.com/biblepassage/?search=Isaiah_30:26" TargetMode="External"/><Relationship Id="rId3" Type="http://schemas.openxmlformats.org/officeDocument/2006/relationships/hyperlink" Target="https://www.bibleref.com/biblepassage/?search=John_1:29" TargetMode="External"/><Relationship Id="rId21" Type="http://schemas.openxmlformats.org/officeDocument/2006/relationships/hyperlink" Target="https://www.bibleref.com/biblepassage/?search=Psalm_23:1" TargetMode="External"/><Relationship Id="rId7" Type="http://schemas.openxmlformats.org/officeDocument/2006/relationships/hyperlink" Target="https://www.bibleref.com/biblepassage/?search=John_10:1-10" TargetMode="External"/><Relationship Id="rId12" Type="http://schemas.openxmlformats.org/officeDocument/2006/relationships/hyperlink" Target="https://www.bibleref.com/biblepassage/?search=John_14:15-21" TargetMode="External"/><Relationship Id="rId17" Type="http://schemas.openxmlformats.org/officeDocument/2006/relationships/hyperlink" Target="https://www.bibleref.com/biblepassage/?search=John_8:12" TargetMode="External"/><Relationship Id="rId2" Type="http://schemas.openxmlformats.org/officeDocument/2006/relationships/hyperlink" Target="https://www.bibleref.com/biblepassage/?search=John_1:1-18" TargetMode="External"/><Relationship Id="rId16" Type="http://schemas.openxmlformats.org/officeDocument/2006/relationships/hyperlink" Target="https://www.bibleref.com/biblepassage/?search=John_6:35" TargetMode="External"/><Relationship Id="rId20" Type="http://schemas.openxmlformats.org/officeDocument/2006/relationships/hyperlink" Target="https://www.bibleref.com/biblepassage/?search=Revelation_21:23"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John_8:39-59" TargetMode="External"/><Relationship Id="rId11" Type="http://schemas.openxmlformats.org/officeDocument/2006/relationships/hyperlink" Target="https://www.bibleref.com/biblepassage/?search=John_15:1-17" TargetMode="External"/><Relationship Id="rId24" Type="http://schemas.openxmlformats.org/officeDocument/2006/relationships/hyperlink" Target="https://www.bibleref.com/biblepassage/?search=Ezekiel_34:23" TargetMode="External"/><Relationship Id="rId5" Type="http://schemas.openxmlformats.org/officeDocument/2006/relationships/hyperlink" Target="https://www.bibleref.com/biblepassage/?search=John_8:12-38" TargetMode="External"/><Relationship Id="rId15" Type="http://schemas.openxmlformats.org/officeDocument/2006/relationships/hyperlink" Target="https://www.bibleref.com/biblepassage/?search=John_1:10-12" TargetMode="External"/><Relationship Id="rId23" Type="http://schemas.openxmlformats.org/officeDocument/2006/relationships/hyperlink" Target="https://www.bibleref.com/biblepassage/?search=Jeremiah_31:10" TargetMode="External"/><Relationship Id="rId10" Type="http://schemas.openxmlformats.org/officeDocument/2006/relationships/hyperlink" Target="https://www.bibleref.com/biblepassage/?search=John_14:1-14" TargetMode="External"/><Relationship Id="rId19" Type="http://schemas.openxmlformats.org/officeDocument/2006/relationships/hyperlink" Target="https://www.bibleref.com/biblepassage/?search=Isaiah_60:19-22" TargetMode="External"/><Relationship Id="rId4" Type="http://schemas.openxmlformats.org/officeDocument/2006/relationships/hyperlink" Target="https://www.bibleref.com/biblepassage/?search=John_6:22-71" TargetMode="External"/><Relationship Id="rId9" Type="http://schemas.openxmlformats.org/officeDocument/2006/relationships/hyperlink" Target="https://www.bibleref.com/biblepassage/?search=John_11:17-44" TargetMode="External"/><Relationship Id="rId14" Type="http://schemas.openxmlformats.org/officeDocument/2006/relationships/hyperlink" Target="https://www.bibleref.com/biblepassage/?search=John_20:30-31" TargetMode="External"/><Relationship Id="rId22" Type="http://schemas.openxmlformats.org/officeDocument/2006/relationships/hyperlink" Target="https://www.bibleref.com/biblepassage/?search=Psalm_80: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8" name="Group 17">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19"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0"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1"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2"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3"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4"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25"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6"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7"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8"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9"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0"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32" name="Group 31">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33"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4"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5"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6"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7"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8"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9"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40"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41"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42"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43"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44"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p:cNvSpPr>
            <a:spLocks noGrp="1"/>
          </p:cNvSpPr>
          <p:nvPr>
            <p:ph type="ctrTitle"/>
          </p:nvPr>
        </p:nvSpPr>
        <p:spPr>
          <a:xfrm>
            <a:off x="5766788" y="2888150"/>
            <a:ext cx="5681134" cy="1593030"/>
          </a:xfrm>
        </p:spPr>
        <p:txBody>
          <a:bodyPr>
            <a:normAutofit/>
          </a:bodyPr>
          <a:lstStyle/>
          <a:p>
            <a:pPr>
              <a:lnSpc>
                <a:spcPct val="90000"/>
              </a:lnSpc>
            </a:pPr>
            <a:r>
              <a:rPr lang="en-US" sz="5600" dirty="0">
                <a:solidFill>
                  <a:schemeClr val="accent1"/>
                </a:solidFill>
                <a:latin typeface="+mn-lt"/>
                <a:ea typeface="+mn-ea"/>
                <a:cs typeface="+mn-cs"/>
              </a:rPr>
              <a:t>ACTS</a:t>
            </a:r>
            <a:br>
              <a:rPr lang="en-US" sz="3100" dirty="0"/>
            </a:br>
            <a:endParaRPr lang="en-US" sz="3100" dirty="0"/>
          </a:p>
        </p:txBody>
      </p:sp>
      <p:sp>
        <p:nvSpPr>
          <p:cNvPr id="3" name="Subtitle 2"/>
          <p:cNvSpPr>
            <a:spLocks noGrp="1"/>
          </p:cNvSpPr>
          <p:nvPr>
            <p:ph type="subTitle" idx="1"/>
          </p:nvPr>
        </p:nvSpPr>
        <p:spPr>
          <a:xfrm>
            <a:off x="5866419" y="4363416"/>
            <a:ext cx="5681134" cy="1126283"/>
          </a:xfrm>
        </p:spPr>
        <p:txBody>
          <a:bodyPr>
            <a:normAutofit/>
          </a:bodyPr>
          <a:lstStyle/>
          <a:p>
            <a:pPr>
              <a:spcAft>
                <a:spcPts val="600"/>
              </a:spcAft>
            </a:pPr>
            <a:r>
              <a:rPr lang="en-US" sz="2800" dirty="0">
                <a:solidFill>
                  <a:schemeClr val="tx1"/>
                </a:solidFill>
              </a:rPr>
              <a:t>Book 44</a:t>
            </a:r>
          </a:p>
        </p:txBody>
      </p:sp>
      <p:sp>
        <p:nvSpPr>
          <p:cNvPr id="46" name="Rectangle 45">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pic>
        <p:nvPicPr>
          <p:cNvPr id="12" name="Picture 11">
            <a:extLst>
              <a:ext uri="{FF2B5EF4-FFF2-40B4-BE49-F238E27FC236}">
                <a16:creationId xmlns:a16="http://schemas.microsoft.com/office/drawing/2014/main" id="{6C54EFA8-D247-BD58-F7D0-DED7CB0AB69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
          <a:stretch/>
        </p:blipFill>
        <p:spPr>
          <a:xfrm>
            <a:off x="-2650" y="10"/>
            <a:ext cx="3681047" cy="6857990"/>
          </a:xfrm>
          <a:prstGeom prst="rect">
            <a:avLst/>
          </a:prstGeom>
        </p:spPr>
      </p:pic>
      <p:sp>
        <p:nvSpPr>
          <p:cNvPr id="4" name="Slide Number Placeholder 3">
            <a:extLst>
              <a:ext uri="{FF2B5EF4-FFF2-40B4-BE49-F238E27FC236}">
                <a16:creationId xmlns:a16="http://schemas.microsoft.com/office/drawing/2014/main" id="{1963B673-1C0C-ECA3-EC3E-5CD9EF93A44C}"/>
              </a:ext>
            </a:extLst>
          </p:cNvPr>
          <p:cNvSpPr>
            <a:spLocks noGrp="1"/>
          </p:cNvSpPr>
          <p:nvPr>
            <p:ph type="sldNum" sz="quarter" idx="12"/>
          </p:nvPr>
        </p:nvSpPr>
        <p:spPr/>
        <p:txBody>
          <a:bodyPr/>
          <a:lstStyle/>
          <a:p>
            <a:fld id="{AA404F46-0C47-424B-883B-DA147CF358A3}" type="slidenum">
              <a:rPr lang="en-US" smtClean="0"/>
              <a:t>1</a:t>
            </a:fld>
            <a:endParaRPr lang="en-US"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C0706-B798-2855-AD0F-FB2364FC4BB5}"/>
              </a:ext>
            </a:extLst>
          </p:cNvPr>
          <p:cNvSpPr>
            <a:spLocks noGrp="1"/>
          </p:cNvSpPr>
          <p:nvPr>
            <p:ph type="title"/>
          </p:nvPr>
        </p:nvSpPr>
        <p:spPr>
          <a:xfrm>
            <a:off x="1388788" y="607361"/>
            <a:ext cx="9989486" cy="725966"/>
          </a:xfrm>
        </p:spPr>
        <p:txBody>
          <a:bodyPr>
            <a:normAutofit/>
          </a:bodyPr>
          <a:lstStyle/>
          <a:p>
            <a:pPr algn="ctr"/>
            <a:r>
              <a:rPr lang="en-US" dirty="0"/>
              <a:t>New Testament Books by Date Written</a:t>
            </a:r>
          </a:p>
        </p:txBody>
      </p:sp>
      <p:graphicFrame>
        <p:nvGraphicFramePr>
          <p:cNvPr id="7" name="Content Placeholder 6">
            <a:extLst>
              <a:ext uri="{FF2B5EF4-FFF2-40B4-BE49-F238E27FC236}">
                <a16:creationId xmlns:a16="http://schemas.microsoft.com/office/drawing/2014/main" id="{CF6DF2AD-6E7C-EACB-B4FF-7A548809CEAE}"/>
              </a:ext>
            </a:extLst>
          </p:cNvPr>
          <p:cNvGraphicFramePr>
            <a:graphicFrameLocks noGrp="1"/>
          </p:cNvGraphicFramePr>
          <p:nvPr>
            <p:ph sz="half" idx="1"/>
          </p:nvPr>
        </p:nvGraphicFramePr>
        <p:xfrm>
          <a:off x="1068110" y="1905397"/>
          <a:ext cx="4799350" cy="4270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Content Placeholder 14">
            <a:extLst>
              <a:ext uri="{FF2B5EF4-FFF2-40B4-BE49-F238E27FC236}">
                <a16:creationId xmlns:a16="http://schemas.microsoft.com/office/drawing/2014/main" id="{0038A378-C0C8-5200-1F03-E314BD3B00ED}"/>
              </a:ext>
            </a:extLst>
          </p:cNvPr>
          <p:cNvGraphicFramePr>
            <a:graphicFrameLocks noGrp="1"/>
          </p:cNvGraphicFramePr>
          <p:nvPr>
            <p:ph sz="half" idx="2"/>
          </p:nvPr>
        </p:nvGraphicFramePr>
        <p:xfrm>
          <a:off x="6324540" y="1905397"/>
          <a:ext cx="4799350" cy="42708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Slide Number Placeholder 5">
            <a:extLst>
              <a:ext uri="{FF2B5EF4-FFF2-40B4-BE49-F238E27FC236}">
                <a16:creationId xmlns:a16="http://schemas.microsoft.com/office/drawing/2014/main" id="{C0663192-E0F5-A50D-9065-1D89870E278A}"/>
              </a:ext>
            </a:extLst>
          </p:cNvPr>
          <p:cNvSpPr>
            <a:spLocks noGrp="1"/>
          </p:cNvSpPr>
          <p:nvPr>
            <p:ph type="sldNum" sz="quarter" idx="12"/>
          </p:nvPr>
        </p:nvSpPr>
        <p:spPr/>
        <p:txBody>
          <a:bodyPr/>
          <a:lstStyle/>
          <a:p>
            <a:pPr defTabSz="914126">
              <a:defRPr/>
            </a:pPr>
            <a:fld id="{E31375A4-56A4-47D6-9801-1991572033F7}" type="slidenum">
              <a:rPr lang="en-US" sz="1900" cap="all" spc="200">
                <a:solidFill>
                  <a:prstClr val="black">
                    <a:alpha val="60000"/>
                  </a:prstClr>
                </a:solidFill>
                <a:latin typeface="Goudy Old Style"/>
              </a:rPr>
              <a:pPr defTabSz="914126">
                <a:defRPr/>
              </a:pPr>
              <a:t>10</a:t>
            </a:fld>
            <a:endParaRPr lang="en-US" sz="1900" cap="all" spc="200" dirty="0">
              <a:solidFill>
                <a:prstClr val="black">
                  <a:alpha val="60000"/>
                </a:prstClr>
              </a:solidFill>
              <a:latin typeface="Goudy Old Style"/>
            </a:endParaRPr>
          </a:p>
        </p:txBody>
      </p:sp>
    </p:spTree>
    <p:extLst>
      <p:ext uri="{BB962C8B-B14F-4D97-AF65-F5344CB8AC3E}">
        <p14:creationId xmlns:p14="http://schemas.microsoft.com/office/powerpoint/2010/main" val="323385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712D-83C9-7B91-F708-5D07E4C2815D}"/>
              </a:ext>
            </a:extLst>
          </p:cNvPr>
          <p:cNvSpPr>
            <a:spLocks noGrp="1"/>
          </p:cNvSpPr>
          <p:nvPr>
            <p:ph type="title"/>
          </p:nvPr>
        </p:nvSpPr>
        <p:spPr>
          <a:xfrm>
            <a:off x="884283" y="137383"/>
            <a:ext cx="10512862" cy="488074"/>
          </a:xfrm>
        </p:spPr>
        <p:txBody>
          <a:bodyPr>
            <a:normAutofit/>
          </a:bodyPr>
          <a:lstStyle/>
          <a:p>
            <a:pPr algn="ctr"/>
            <a:r>
              <a:rPr lang="en-US" sz="2399" dirty="0">
                <a:solidFill>
                  <a:schemeClr val="accent1"/>
                </a:solidFill>
              </a:rPr>
              <a:t>BIBLICAL CHRONOLOGICAL BACKGROUND</a:t>
            </a:r>
          </a:p>
        </p:txBody>
      </p:sp>
      <p:pic>
        <p:nvPicPr>
          <p:cNvPr id="3" name="Content Placeholder 6" descr="Chart&#10;&#10;Description automatically generated">
            <a:extLst>
              <a:ext uri="{FF2B5EF4-FFF2-40B4-BE49-F238E27FC236}">
                <a16:creationId xmlns:a16="http://schemas.microsoft.com/office/drawing/2014/main" id="{DE37BAA5-2BB2-7188-597B-AA1DE5275C7B}"/>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446416" y="613223"/>
            <a:ext cx="10040545" cy="5835400"/>
          </a:xfrm>
        </p:spPr>
      </p:pic>
      <p:grpSp>
        <p:nvGrpSpPr>
          <p:cNvPr id="6" name="Group 5">
            <a:extLst>
              <a:ext uri="{FF2B5EF4-FFF2-40B4-BE49-F238E27FC236}">
                <a16:creationId xmlns:a16="http://schemas.microsoft.com/office/drawing/2014/main" id="{978410A1-D8C6-D691-C892-B75054FD8411}"/>
              </a:ext>
            </a:extLst>
          </p:cNvPr>
          <p:cNvGrpSpPr/>
          <p:nvPr/>
        </p:nvGrpSpPr>
        <p:grpSpPr>
          <a:xfrm>
            <a:off x="1480382" y="593447"/>
            <a:ext cx="9864941" cy="4356392"/>
            <a:chOff x="1161711" y="700125"/>
            <a:chExt cx="9867511" cy="4357526"/>
          </a:xfrm>
        </p:grpSpPr>
        <p:pic>
          <p:nvPicPr>
            <p:cNvPr id="7" name="Picture 6" descr="Logo&#10;&#10;Description automatically generated">
              <a:extLst>
                <a:ext uri="{FF2B5EF4-FFF2-40B4-BE49-F238E27FC236}">
                  <a16:creationId xmlns:a16="http://schemas.microsoft.com/office/drawing/2014/main" id="{7920AE0F-F674-79AA-E461-69A60BD60C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7958" y="702687"/>
              <a:ext cx="528638" cy="6429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098C9E0-896D-04EB-9251-E79AF4A016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1711" y="721623"/>
              <a:ext cx="533400" cy="600075"/>
            </a:xfrm>
            <a:prstGeom prst="rect">
              <a:avLst/>
            </a:prstGeom>
          </p:spPr>
        </p:pic>
        <p:sp>
          <p:nvSpPr>
            <p:cNvPr id="9" name="Arrow: Right 8">
              <a:extLst>
                <a:ext uri="{FF2B5EF4-FFF2-40B4-BE49-F238E27FC236}">
                  <a16:creationId xmlns:a16="http://schemas.microsoft.com/office/drawing/2014/main" id="{2FD8D558-9FC1-2CAA-C1D0-D5531EA7E690}"/>
                </a:ext>
              </a:extLst>
            </p:cNvPr>
            <p:cNvSpPr/>
            <p:nvPr/>
          </p:nvSpPr>
          <p:spPr>
            <a:xfrm>
              <a:off x="2950849" y="855023"/>
              <a:ext cx="5755289" cy="30165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400" dirty="0">
                  <a:solidFill>
                    <a:prstClr val="white"/>
                  </a:solidFill>
                  <a:latin typeface="Calibri" panose="020F0502020204030204"/>
                </a:rPr>
                <a:t>OT</a:t>
              </a:r>
            </a:p>
          </p:txBody>
        </p:sp>
        <p:pic>
          <p:nvPicPr>
            <p:cNvPr id="10" name="Picture 9" descr="A picture containing logo&#10;&#10;Description automatically generated">
              <a:extLst>
                <a:ext uri="{FF2B5EF4-FFF2-40B4-BE49-F238E27FC236}">
                  <a16:creationId xmlns:a16="http://schemas.microsoft.com/office/drawing/2014/main" id="{C0DD45E6-7B3D-DADF-BB50-A827D5CDBB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91059" y="700125"/>
              <a:ext cx="538163" cy="61912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393DF1A-D29E-F37C-4172-814A421B7F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44297" y="719906"/>
              <a:ext cx="509588" cy="60007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0DFCA8B8-12CD-932F-EFBA-B660AFC310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02288" y="720004"/>
              <a:ext cx="519113" cy="590550"/>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3B6E3EE0-D24D-E1D2-25A6-25B956E3CD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52423" y="720004"/>
              <a:ext cx="514350" cy="61436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F3CF77C3-ABFF-989F-502F-9D3A740B2B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69788" y="1580486"/>
              <a:ext cx="528638" cy="595313"/>
            </a:xfrm>
            <a:prstGeom prst="rect">
              <a:avLst/>
            </a:prstGeom>
          </p:spPr>
        </p:pic>
        <p:sp>
          <p:nvSpPr>
            <p:cNvPr id="16" name="Arrow: Right 15">
              <a:extLst>
                <a:ext uri="{FF2B5EF4-FFF2-40B4-BE49-F238E27FC236}">
                  <a16:creationId xmlns:a16="http://schemas.microsoft.com/office/drawing/2014/main" id="{C342DF72-9FB2-9E12-4B1C-8B3B8F6D7609}"/>
                </a:ext>
              </a:extLst>
            </p:cNvPr>
            <p:cNvSpPr/>
            <p:nvPr/>
          </p:nvSpPr>
          <p:spPr>
            <a:xfrm>
              <a:off x="8782733" y="1285845"/>
              <a:ext cx="2064027" cy="25924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200" dirty="0">
                  <a:solidFill>
                    <a:prstClr val="white"/>
                  </a:solidFill>
                  <a:latin typeface="Calibri" panose="020F0502020204030204"/>
                </a:rPr>
                <a:t>NT</a:t>
              </a:r>
            </a:p>
          </p:txBody>
        </p:sp>
        <p:sp>
          <p:nvSpPr>
            <p:cNvPr id="17" name="Arrow: Bent-Up 16">
              <a:extLst>
                <a:ext uri="{FF2B5EF4-FFF2-40B4-BE49-F238E27FC236}">
                  <a16:creationId xmlns:a16="http://schemas.microsoft.com/office/drawing/2014/main" id="{CF43AD3E-5895-3598-6D57-87FF7A419EC8}"/>
                </a:ext>
              </a:extLst>
            </p:cNvPr>
            <p:cNvSpPr/>
            <p:nvPr/>
          </p:nvSpPr>
          <p:spPr>
            <a:xfrm>
              <a:off x="1269788" y="1113811"/>
              <a:ext cx="1762813" cy="301658"/>
            </a:xfrm>
            <a:prstGeom prst="ben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prstClr val="white"/>
                </a:solidFill>
                <a:latin typeface="Calibri" panose="020F0502020204030204"/>
              </a:endParaRPr>
            </a:p>
          </p:txBody>
        </p:sp>
        <p:sp>
          <p:nvSpPr>
            <p:cNvPr id="18" name="TextBox 17">
              <a:extLst>
                <a:ext uri="{FF2B5EF4-FFF2-40B4-BE49-F238E27FC236}">
                  <a16:creationId xmlns:a16="http://schemas.microsoft.com/office/drawing/2014/main" id="{47F5B0A9-AE99-E24A-F7D1-249AA5BE0B33}"/>
                </a:ext>
              </a:extLst>
            </p:cNvPr>
            <p:cNvSpPr txBox="1"/>
            <p:nvPr/>
          </p:nvSpPr>
          <p:spPr>
            <a:xfrm>
              <a:off x="1695111" y="3949655"/>
              <a:ext cx="2380891" cy="1077218"/>
            </a:xfrm>
            <a:prstGeom prst="rect">
              <a:avLst/>
            </a:prstGeom>
            <a:noFill/>
          </p:spPr>
          <p:txBody>
            <a:bodyPr wrap="square" rtlCol="0">
              <a:spAutoFit/>
            </a:bodyPr>
            <a:lstStyle/>
            <a:p>
              <a:pPr defTabSz="914126">
                <a:defRPr/>
              </a:pPr>
              <a:r>
                <a:rPr lang="en-US" sz="800" b="1" dirty="0">
                  <a:solidFill>
                    <a:srgbClr val="002060"/>
                  </a:solidFill>
                  <a:latin typeface="Calibri" panose="020F0502020204030204"/>
                </a:rPr>
                <a:t>Prophets after Noah into the United Kingdom:</a:t>
              </a:r>
              <a:r>
                <a:rPr lang="en-US" sz="800" dirty="0">
                  <a:solidFill>
                    <a:srgbClr val="002060"/>
                  </a:solidFill>
                  <a:latin typeface="Calibri" panose="020F0502020204030204"/>
                </a:rPr>
                <a:t> </a:t>
              </a:r>
            </a:p>
            <a:p>
              <a:pPr defTabSz="914126">
                <a:defRPr/>
              </a:pPr>
              <a:r>
                <a:rPr lang="en-US" sz="800" b="1" dirty="0">
                  <a:solidFill>
                    <a:srgbClr val="F3A447"/>
                  </a:solidFill>
                  <a:latin typeface="Calibri" panose="020F0502020204030204"/>
                </a:rPr>
                <a:t>Abraham: </a:t>
              </a:r>
            </a:p>
            <a:p>
              <a:pPr defTabSz="914126">
                <a:defRPr/>
              </a:pPr>
              <a:r>
                <a:rPr lang="en-US" sz="800" b="1" dirty="0">
                  <a:solidFill>
                    <a:srgbClr val="F3A447"/>
                  </a:solidFill>
                  <a:latin typeface="Calibri" panose="020F0502020204030204"/>
                </a:rPr>
                <a:t>Moses: </a:t>
              </a:r>
            </a:p>
            <a:p>
              <a:pPr defTabSz="914126">
                <a:defRPr/>
              </a:pPr>
              <a:r>
                <a:rPr lang="en-US" sz="800" b="1" dirty="0">
                  <a:solidFill>
                    <a:srgbClr val="F3A447"/>
                  </a:solidFill>
                  <a:latin typeface="Calibri" panose="020F0502020204030204"/>
                </a:rPr>
                <a:t>Samuel: </a:t>
              </a:r>
            </a:p>
            <a:p>
              <a:pPr defTabSz="914126">
                <a:defRPr/>
              </a:pPr>
              <a:r>
                <a:rPr lang="en-US" sz="800" b="1" dirty="0">
                  <a:solidFill>
                    <a:srgbClr val="F3A447"/>
                  </a:solidFill>
                  <a:latin typeface="Calibri" panose="020F0502020204030204"/>
                </a:rPr>
                <a:t>Gad:</a:t>
              </a:r>
            </a:p>
            <a:p>
              <a:pPr defTabSz="914126">
                <a:defRPr/>
              </a:pPr>
              <a:r>
                <a:rPr lang="en-US" sz="800" b="1" dirty="0">
                  <a:solidFill>
                    <a:srgbClr val="F3A447"/>
                  </a:solidFill>
                  <a:latin typeface="Calibri" panose="020F0502020204030204"/>
                </a:rPr>
                <a:t>Nathan:</a:t>
              </a:r>
            </a:p>
            <a:p>
              <a:pPr defTabSz="914126">
                <a:defRPr/>
              </a:pPr>
              <a:r>
                <a:rPr lang="en-US" sz="800" b="1" dirty="0">
                  <a:solidFill>
                    <a:srgbClr val="F3A447"/>
                  </a:solidFill>
                  <a:latin typeface="Calibri" panose="020F0502020204030204"/>
                </a:rPr>
                <a:t>Ahijah</a:t>
              </a:r>
            </a:p>
            <a:p>
              <a:pPr defTabSz="914126">
                <a:defRPr/>
              </a:pPr>
              <a:r>
                <a:rPr lang="en-US" sz="800" b="1" dirty="0">
                  <a:solidFill>
                    <a:srgbClr val="F3A447"/>
                  </a:solidFill>
                  <a:latin typeface="Calibri" panose="020F0502020204030204"/>
                </a:rPr>
                <a:t>Asaph</a:t>
              </a:r>
            </a:p>
          </p:txBody>
        </p:sp>
        <p:sp>
          <p:nvSpPr>
            <p:cNvPr id="19" name="TextBox 18">
              <a:extLst>
                <a:ext uri="{FF2B5EF4-FFF2-40B4-BE49-F238E27FC236}">
                  <a16:creationId xmlns:a16="http://schemas.microsoft.com/office/drawing/2014/main" id="{1CDD4D08-0D80-72B6-4F35-A2B911E7FED4}"/>
                </a:ext>
              </a:extLst>
            </p:cNvPr>
            <p:cNvSpPr txBox="1"/>
            <p:nvPr/>
          </p:nvSpPr>
          <p:spPr>
            <a:xfrm>
              <a:off x="2599091" y="3949655"/>
              <a:ext cx="1069948" cy="1107996"/>
            </a:xfrm>
            <a:prstGeom prst="rect">
              <a:avLst/>
            </a:prstGeom>
            <a:noFill/>
          </p:spPr>
          <p:txBody>
            <a:bodyPr wrap="square" rtlCol="0">
              <a:spAutoFit/>
            </a:bodyPr>
            <a:lstStyle/>
            <a:p>
              <a:pPr defTabSz="914126">
                <a:defRPr/>
              </a:pPr>
              <a:endParaRPr lang="en-US" sz="1000" dirty="0">
                <a:solidFill>
                  <a:prstClr val="black"/>
                </a:solidFill>
                <a:latin typeface="Calibri" panose="020F0502020204030204"/>
              </a:endParaRPr>
            </a:p>
            <a:p>
              <a:pPr defTabSz="914126">
                <a:defRPr/>
              </a:pPr>
              <a:r>
                <a:rPr lang="en-US" sz="800" b="1" dirty="0">
                  <a:solidFill>
                    <a:srgbClr val="F3A447"/>
                  </a:solidFill>
                  <a:latin typeface="Calibri" panose="020F0502020204030204"/>
                </a:rPr>
                <a:t>(Gen 20:7) </a:t>
              </a:r>
            </a:p>
            <a:p>
              <a:pPr defTabSz="914126">
                <a:defRPr/>
              </a:pPr>
              <a:r>
                <a:rPr lang="en-US" sz="800" b="1" dirty="0">
                  <a:solidFill>
                    <a:srgbClr val="F3A447"/>
                  </a:solidFill>
                  <a:latin typeface="Calibri" panose="020F0502020204030204"/>
                </a:rPr>
                <a:t>(Exo 3:10) </a:t>
              </a:r>
            </a:p>
            <a:p>
              <a:pPr defTabSz="914126">
                <a:defRPr/>
              </a:pPr>
              <a:r>
                <a:rPr lang="en-US" sz="800" b="1" dirty="0">
                  <a:solidFill>
                    <a:srgbClr val="F3A447"/>
                  </a:solidFill>
                  <a:latin typeface="Calibri" panose="020F0502020204030204"/>
                </a:rPr>
                <a:t>(1 Sam 3:20) </a:t>
              </a:r>
            </a:p>
            <a:p>
              <a:pPr defTabSz="914126">
                <a:defRPr/>
              </a:pPr>
              <a:r>
                <a:rPr lang="en-US" sz="800" b="1" dirty="0">
                  <a:solidFill>
                    <a:srgbClr val="F3A447"/>
                  </a:solidFill>
                  <a:latin typeface="Calibri" panose="020F0502020204030204"/>
                </a:rPr>
                <a:t>(1 Sam 22:5)</a:t>
              </a:r>
            </a:p>
            <a:p>
              <a:pPr defTabSz="914126">
                <a:defRPr/>
              </a:pPr>
              <a:r>
                <a:rPr lang="en-US" sz="800" b="1" dirty="0">
                  <a:solidFill>
                    <a:srgbClr val="F3A447"/>
                  </a:solidFill>
                  <a:latin typeface="Calibri" panose="020F0502020204030204"/>
                </a:rPr>
                <a:t>(2 Sam 7:2) </a:t>
              </a:r>
            </a:p>
            <a:p>
              <a:pPr defTabSz="914126">
                <a:defRPr/>
              </a:pPr>
              <a:r>
                <a:rPr lang="en-US" sz="800" b="1" dirty="0">
                  <a:solidFill>
                    <a:srgbClr val="F3A447"/>
                  </a:solidFill>
                  <a:latin typeface="Calibri" panose="020F0502020204030204"/>
                </a:rPr>
                <a:t>(1 Kings 11:29)</a:t>
              </a:r>
            </a:p>
            <a:p>
              <a:pPr defTabSz="914126">
                <a:defRPr/>
              </a:pPr>
              <a:r>
                <a:rPr lang="en-US" sz="800" b="1" dirty="0">
                  <a:solidFill>
                    <a:srgbClr val="F3A447"/>
                  </a:solidFill>
                  <a:latin typeface="Calibri" panose="020F0502020204030204"/>
                </a:rPr>
                <a:t>(2 Chron 35:15)</a:t>
              </a:r>
            </a:p>
          </p:txBody>
        </p:sp>
        <p:sp>
          <p:nvSpPr>
            <p:cNvPr id="20" name="TextBox 19">
              <a:extLst>
                <a:ext uri="{FF2B5EF4-FFF2-40B4-BE49-F238E27FC236}">
                  <a16:creationId xmlns:a16="http://schemas.microsoft.com/office/drawing/2014/main" id="{785C9EE9-D7A1-7F29-DA6D-78386646D0BA}"/>
                </a:ext>
              </a:extLst>
            </p:cNvPr>
            <p:cNvSpPr txBox="1"/>
            <p:nvPr/>
          </p:nvSpPr>
          <p:spPr>
            <a:xfrm>
              <a:off x="4156765" y="1712307"/>
              <a:ext cx="1410787" cy="800219"/>
            </a:xfrm>
            <a:prstGeom prst="rect">
              <a:avLst/>
            </a:prstGeom>
            <a:noFill/>
          </p:spPr>
          <p:txBody>
            <a:bodyPr wrap="square" rtlCol="0">
              <a:spAutoFit/>
            </a:bodyPr>
            <a:lstStyle/>
            <a:p>
              <a:pPr defTabSz="914126">
                <a:defRPr/>
              </a:pPr>
              <a:r>
                <a:rPr lang="en-US" sz="900" dirty="0">
                  <a:solidFill>
                    <a:srgbClr val="FF0000"/>
                  </a:solidFill>
                  <a:latin typeface="Calibri" panose="020F0502020204030204"/>
                </a:rPr>
                <a:t>Jehu (1 Kings 16:7)</a:t>
              </a:r>
            </a:p>
            <a:p>
              <a:pPr defTabSz="914126">
                <a:defRPr/>
              </a:pPr>
              <a:r>
                <a:rPr lang="en-US" sz="900" dirty="0">
                  <a:solidFill>
                    <a:srgbClr val="FF0000"/>
                  </a:solidFill>
                  <a:latin typeface="Calibri" panose="020F0502020204030204"/>
                </a:rPr>
                <a:t>Micaiah: (1 Kings 22:8)</a:t>
              </a:r>
            </a:p>
            <a:p>
              <a:pPr defTabSz="914126">
                <a:defRPr/>
              </a:pPr>
              <a:r>
                <a:rPr lang="en-US" sz="900" dirty="0">
                  <a:solidFill>
                    <a:srgbClr val="FF0000"/>
                  </a:solidFill>
                  <a:latin typeface="Calibri" panose="020F0502020204030204"/>
                </a:rPr>
                <a:t>Huldah: (2 Kings 22:14)</a:t>
              </a:r>
            </a:p>
            <a:p>
              <a:pPr defTabSz="914126">
                <a:defRPr/>
              </a:pPr>
              <a:r>
                <a:rPr lang="en-US" sz="900" dirty="0">
                  <a:solidFill>
                    <a:srgbClr val="FF0000"/>
                  </a:solidFill>
                  <a:latin typeface="Calibri" panose="020F0502020204030204"/>
                </a:rPr>
                <a:t>Obed (2 Chr 28:9)</a:t>
              </a:r>
            </a:p>
            <a:p>
              <a:pPr defTabSz="914126">
                <a:defRPr/>
              </a:pPr>
              <a:r>
                <a:rPr lang="en-US" sz="1000" dirty="0">
                  <a:solidFill>
                    <a:srgbClr val="FF0000"/>
                  </a:solidFill>
                  <a:latin typeface="Calibri" panose="020F0502020204030204"/>
                </a:rPr>
                <a:t> </a:t>
              </a:r>
            </a:p>
          </p:txBody>
        </p:sp>
      </p:grpSp>
      <p:sp>
        <p:nvSpPr>
          <p:cNvPr id="21" name="TextBox 20">
            <a:extLst>
              <a:ext uri="{FF2B5EF4-FFF2-40B4-BE49-F238E27FC236}">
                <a16:creationId xmlns:a16="http://schemas.microsoft.com/office/drawing/2014/main" id="{25EB1439-8587-0A53-43B5-07523C7B93B2}"/>
              </a:ext>
            </a:extLst>
          </p:cNvPr>
          <p:cNvSpPr txBox="1"/>
          <p:nvPr/>
        </p:nvSpPr>
        <p:spPr>
          <a:xfrm>
            <a:off x="4198003" y="5506269"/>
            <a:ext cx="1671241" cy="784626"/>
          </a:xfrm>
          <a:prstGeom prst="rect">
            <a:avLst/>
          </a:prstGeom>
          <a:noFill/>
        </p:spPr>
        <p:txBody>
          <a:bodyPr wrap="square" rtlCol="0">
            <a:spAutoFit/>
          </a:bodyPr>
          <a:lstStyle/>
          <a:p>
            <a:pPr defTabSz="914126">
              <a:defRPr/>
            </a:pPr>
            <a:r>
              <a:rPr lang="en-US" sz="900" b="1" dirty="0">
                <a:solidFill>
                  <a:srgbClr val="F3A447"/>
                </a:solidFill>
                <a:latin typeface="Calibri" panose="020F0502020204030204"/>
              </a:rPr>
              <a:t>Shemaiah: (2 Chr 12:15)</a:t>
            </a:r>
          </a:p>
          <a:p>
            <a:pPr defTabSz="914126">
              <a:defRPr/>
            </a:pPr>
            <a:r>
              <a:rPr lang="en-US" sz="900" b="1" dirty="0">
                <a:solidFill>
                  <a:srgbClr val="F3A447"/>
                </a:solidFill>
                <a:latin typeface="Calibri" panose="020F0502020204030204"/>
              </a:rPr>
              <a:t>Iddo: (2 Chr 12:15)</a:t>
            </a:r>
          </a:p>
          <a:p>
            <a:pPr defTabSz="914126">
              <a:defRPr/>
            </a:pPr>
            <a:r>
              <a:rPr lang="en-US" sz="900" b="1" dirty="0">
                <a:solidFill>
                  <a:srgbClr val="F3A447"/>
                </a:solidFill>
                <a:latin typeface="Calibri" panose="020F0502020204030204"/>
              </a:rPr>
              <a:t>Hanani: (2 Chr 16:7)</a:t>
            </a:r>
          </a:p>
          <a:p>
            <a:pPr defTabSz="914126">
              <a:defRPr/>
            </a:pPr>
            <a:r>
              <a:rPr lang="en-US" sz="900" b="1" dirty="0">
                <a:solidFill>
                  <a:srgbClr val="F3A447"/>
                </a:solidFill>
                <a:latin typeface="Calibri" panose="020F0502020204030204"/>
              </a:rPr>
              <a:t>Jehu: (2 Chr 19:2)</a:t>
            </a:r>
          </a:p>
          <a:p>
            <a:pPr defTabSz="914126">
              <a:defRPr/>
            </a:pPr>
            <a:r>
              <a:rPr lang="en-US" sz="900" b="1" dirty="0">
                <a:solidFill>
                  <a:srgbClr val="F3A447"/>
                </a:solidFill>
                <a:latin typeface="Calibri" panose="020F0502020204030204"/>
              </a:rPr>
              <a:t>Jeduthun: (2 Chr 35:15)</a:t>
            </a:r>
          </a:p>
        </p:txBody>
      </p:sp>
      <p:sp>
        <p:nvSpPr>
          <p:cNvPr id="24" name="TextBox 23">
            <a:extLst>
              <a:ext uri="{FF2B5EF4-FFF2-40B4-BE49-F238E27FC236}">
                <a16:creationId xmlns:a16="http://schemas.microsoft.com/office/drawing/2014/main" id="{9BF37267-66F8-FBBA-4651-9E5E217B5251}"/>
              </a:ext>
            </a:extLst>
          </p:cNvPr>
          <p:cNvSpPr txBox="1"/>
          <p:nvPr/>
        </p:nvSpPr>
        <p:spPr>
          <a:xfrm>
            <a:off x="8806108" y="5387967"/>
            <a:ext cx="2575848" cy="707702"/>
          </a:xfrm>
          <a:prstGeom prst="rect">
            <a:avLst/>
          </a:prstGeom>
          <a:noFill/>
        </p:spPr>
        <p:txBody>
          <a:bodyPr wrap="square" rtlCol="0">
            <a:spAutoFit/>
          </a:bodyPr>
          <a:lstStyle/>
          <a:p>
            <a:pPr marL="182825" indent="-182825" defTabSz="914126">
              <a:buFont typeface="Arial" panose="020B0604020202020204" pitchFamily="34" charset="0"/>
              <a:buChar char="•"/>
              <a:defRPr/>
            </a:pPr>
            <a:r>
              <a:rPr lang="en-US" sz="1000" b="1" dirty="0">
                <a:solidFill>
                  <a:srgbClr val="D092A7"/>
                </a:solidFill>
                <a:latin typeface="Calibri" panose="020F0502020204030204"/>
              </a:rPr>
              <a:t>New Covenant of Jesus Christ</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The Law of the Spirit of life</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Ministry of righteousness on hearts</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Eternal and exceeding in glory </a:t>
            </a:r>
            <a:endParaRPr lang="en-US" sz="1799" b="1" dirty="0">
              <a:solidFill>
                <a:srgbClr val="D092A7"/>
              </a:solidFill>
              <a:latin typeface="Calibri" panose="020F0502020204030204"/>
            </a:endParaRPr>
          </a:p>
        </p:txBody>
      </p:sp>
      <p:sp>
        <p:nvSpPr>
          <p:cNvPr id="25" name="TextBox 24">
            <a:extLst>
              <a:ext uri="{FF2B5EF4-FFF2-40B4-BE49-F238E27FC236}">
                <a16:creationId xmlns:a16="http://schemas.microsoft.com/office/drawing/2014/main" id="{EB23DDB3-8B36-5289-285E-5C311CCFF99E}"/>
              </a:ext>
            </a:extLst>
          </p:cNvPr>
          <p:cNvSpPr txBox="1"/>
          <p:nvPr/>
        </p:nvSpPr>
        <p:spPr>
          <a:xfrm>
            <a:off x="1393830" y="5429345"/>
            <a:ext cx="2575848" cy="707702"/>
          </a:xfrm>
          <a:prstGeom prst="rect">
            <a:avLst/>
          </a:prstGeom>
          <a:noFill/>
        </p:spPr>
        <p:txBody>
          <a:bodyPr wrap="square" rtlCol="0">
            <a:spAutoFit/>
          </a:bodyPr>
          <a:lstStyle/>
          <a:p>
            <a:pPr marL="182825" indent="-182825" defTabSz="914126">
              <a:buFont typeface="Arial" panose="020B0604020202020204" pitchFamily="34" charset="0"/>
              <a:buChar char="•"/>
              <a:defRPr/>
            </a:pPr>
            <a:r>
              <a:rPr lang="en-US" sz="1000" b="1" dirty="0">
                <a:solidFill>
                  <a:srgbClr val="A5B592"/>
                </a:solidFill>
                <a:latin typeface="Calibri" panose="020F0502020204030204"/>
              </a:rPr>
              <a:t>Mosaic Law and Covenant</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Law of sin &amp; death, the letter kills</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Ministry of condemnation carved in stone </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Glory fading away</a:t>
            </a:r>
            <a:endParaRPr lang="en-US" sz="1799" b="1" dirty="0">
              <a:solidFill>
                <a:srgbClr val="A5B592"/>
              </a:solidFill>
              <a:latin typeface="Calibri" panose="020F0502020204030204"/>
            </a:endParaRPr>
          </a:p>
        </p:txBody>
      </p:sp>
      <p:sp>
        <p:nvSpPr>
          <p:cNvPr id="22" name="TextBox 21">
            <a:extLst>
              <a:ext uri="{FF2B5EF4-FFF2-40B4-BE49-F238E27FC236}">
                <a16:creationId xmlns:a16="http://schemas.microsoft.com/office/drawing/2014/main" id="{669681D8-D66B-BA2C-1D43-C173CE290AE4}"/>
              </a:ext>
            </a:extLst>
          </p:cNvPr>
          <p:cNvSpPr txBox="1"/>
          <p:nvPr/>
        </p:nvSpPr>
        <p:spPr>
          <a:xfrm>
            <a:off x="7022352" y="5182335"/>
            <a:ext cx="493647" cy="200003"/>
          </a:xfrm>
          <a:prstGeom prst="rect">
            <a:avLst/>
          </a:prstGeom>
          <a:noFill/>
          <a:ln>
            <a:solidFill>
              <a:schemeClr val="tx1"/>
            </a:solidFill>
          </a:ln>
        </p:spPr>
        <p:txBody>
          <a:bodyPr wrap="square" rtlCol="0">
            <a:spAutoFit/>
          </a:bodyPr>
          <a:lstStyle/>
          <a:p>
            <a:pPr defTabSz="914126">
              <a:defRPr/>
            </a:pPr>
            <a:r>
              <a:rPr lang="en-US" sz="700" b="1" dirty="0">
                <a:solidFill>
                  <a:prstClr val="black"/>
                </a:solidFill>
                <a:latin typeface="Calibri" panose="020F0502020204030204"/>
              </a:rPr>
              <a:t>Haggai</a:t>
            </a:r>
          </a:p>
        </p:txBody>
      </p:sp>
      <p:sp>
        <p:nvSpPr>
          <p:cNvPr id="23" name="TextBox 22">
            <a:extLst>
              <a:ext uri="{FF2B5EF4-FFF2-40B4-BE49-F238E27FC236}">
                <a16:creationId xmlns:a16="http://schemas.microsoft.com/office/drawing/2014/main" id="{3FF00EB5-BABA-AD9A-81B1-778370963752}"/>
              </a:ext>
            </a:extLst>
          </p:cNvPr>
          <p:cNvSpPr txBox="1"/>
          <p:nvPr/>
        </p:nvSpPr>
        <p:spPr>
          <a:xfrm>
            <a:off x="6965133" y="1183440"/>
            <a:ext cx="1718101" cy="707702"/>
          </a:xfrm>
          <a:prstGeom prst="rect">
            <a:avLst/>
          </a:prstGeom>
          <a:noFill/>
        </p:spPr>
        <p:txBody>
          <a:bodyPr wrap="square" rtlCol="0">
            <a:spAutoFit/>
          </a:bodyPr>
          <a:lstStyle/>
          <a:p>
            <a:pPr defTabSz="914126">
              <a:defRPr/>
            </a:pPr>
            <a:r>
              <a:rPr lang="en-US" sz="800" b="1" dirty="0">
                <a:solidFill>
                  <a:srgbClr val="A5B592"/>
                </a:solidFill>
                <a:latin typeface="Calibri" panose="020F0502020204030204"/>
              </a:rPr>
              <a:t>Cyrus the Great (Cyrus II)</a:t>
            </a:r>
          </a:p>
          <a:p>
            <a:pPr defTabSz="914126">
              <a:defRPr/>
            </a:pPr>
            <a:r>
              <a:rPr lang="en-US" sz="800" b="1" dirty="0">
                <a:solidFill>
                  <a:srgbClr val="A5B592"/>
                </a:solidFill>
                <a:latin typeface="Calibri" panose="020F0502020204030204"/>
              </a:rPr>
              <a:t>Darius the Mede</a:t>
            </a:r>
          </a:p>
          <a:p>
            <a:pPr defTabSz="914126">
              <a:defRPr/>
            </a:pPr>
            <a:r>
              <a:rPr lang="en-US" sz="800" b="1" dirty="0">
                <a:solidFill>
                  <a:srgbClr val="A5B592"/>
                </a:solidFill>
                <a:latin typeface="Calibri" panose="020F0502020204030204"/>
              </a:rPr>
              <a:t>Darius I</a:t>
            </a:r>
          </a:p>
          <a:p>
            <a:pPr defTabSz="914126">
              <a:defRPr/>
            </a:pPr>
            <a:r>
              <a:rPr lang="en-US" sz="800" b="1" dirty="0">
                <a:solidFill>
                  <a:srgbClr val="A5B592"/>
                </a:solidFill>
                <a:latin typeface="Calibri" panose="020F0502020204030204"/>
              </a:rPr>
              <a:t>Xerxes I </a:t>
            </a:r>
            <a:r>
              <a:rPr lang="en-US" sz="800" b="1" dirty="0">
                <a:solidFill>
                  <a:srgbClr val="7030A0"/>
                </a:solidFill>
                <a:latin typeface="Calibri" panose="020F0502020204030204"/>
              </a:rPr>
              <a:t>(Esther and Mordecai)</a:t>
            </a:r>
          </a:p>
          <a:p>
            <a:pPr defTabSz="914126">
              <a:defRPr/>
            </a:pPr>
            <a:r>
              <a:rPr lang="en-US" sz="800" b="1" dirty="0">
                <a:solidFill>
                  <a:srgbClr val="A5B592"/>
                </a:solidFill>
                <a:latin typeface="Calibri" panose="020F0502020204030204"/>
              </a:rPr>
              <a:t>Artaxerxes I</a:t>
            </a:r>
          </a:p>
        </p:txBody>
      </p:sp>
      <p:sp>
        <p:nvSpPr>
          <p:cNvPr id="26" name="TextBox 25">
            <a:extLst>
              <a:ext uri="{FF2B5EF4-FFF2-40B4-BE49-F238E27FC236}">
                <a16:creationId xmlns:a16="http://schemas.microsoft.com/office/drawing/2014/main" id="{5CA776CC-6909-8FE3-E03D-590643B59895}"/>
              </a:ext>
            </a:extLst>
          </p:cNvPr>
          <p:cNvSpPr txBox="1"/>
          <p:nvPr/>
        </p:nvSpPr>
        <p:spPr>
          <a:xfrm>
            <a:off x="7139649" y="2804750"/>
            <a:ext cx="1369068" cy="400006"/>
          </a:xfrm>
          <a:prstGeom prst="rect">
            <a:avLst/>
          </a:prstGeom>
          <a:noFill/>
        </p:spPr>
        <p:txBody>
          <a:bodyPr wrap="square" rtlCol="0">
            <a:spAutoFit/>
          </a:bodyPr>
          <a:lstStyle/>
          <a:p>
            <a:pPr defTabSz="914126">
              <a:defRPr/>
            </a:pPr>
            <a:r>
              <a:rPr lang="en-US" sz="1000" b="1" dirty="0">
                <a:solidFill>
                  <a:srgbClr val="E7BC29"/>
                </a:solidFill>
                <a:latin typeface="Calibri" panose="020F0502020204030204"/>
                <a:hlinkClick r:id="" action="ppaction://noaction"/>
              </a:rPr>
              <a:t>Daniel 9:25-26</a:t>
            </a:r>
            <a:endParaRPr lang="en-US" sz="1000" b="1" dirty="0">
              <a:solidFill>
                <a:srgbClr val="E7BC29"/>
              </a:solidFill>
              <a:latin typeface="Calibri" panose="020F0502020204030204"/>
            </a:endParaRPr>
          </a:p>
          <a:p>
            <a:pPr defTabSz="914126">
              <a:defRPr/>
            </a:pPr>
            <a:endParaRPr lang="en-US" sz="1000" dirty="0">
              <a:solidFill>
                <a:prstClr val="black"/>
              </a:solidFill>
              <a:latin typeface="Calibri" panose="020F0502020204030204"/>
            </a:endParaRPr>
          </a:p>
        </p:txBody>
      </p:sp>
      <p:cxnSp>
        <p:nvCxnSpPr>
          <p:cNvPr id="28" name="Straight Arrow Connector 27">
            <a:extLst>
              <a:ext uri="{FF2B5EF4-FFF2-40B4-BE49-F238E27FC236}">
                <a16:creationId xmlns:a16="http://schemas.microsoft.com/office/drawing/2014/main" id="{6DDB036D-E2F0-CBD2-A8A3-22849202F206}"/>
              </a:ext>
            </a:extLst>
          </p:cNvPr>
          <p:cNvCxnSpPr>
            <a:cxnSpLocks/>
          </p:cNvCxnSpPr>
          <p:nvPr/>
        </p:nvCxnSpPr>
        <p:spPr>
          <a:xfrm>
            <a:off x="3196887" y="2175310"/>
            <a:ext cx="0" cy="815946"/>
          </a:xfrm>
          <a:prstGeom prst="straightConnector1">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3301052-B2D8-9235-8756-36D602AC27F2}"/>
              </a:ext>
            </a:extLst>
          </p:cNvPr>
          <p:cNvSpPr txBox="1"/>
          <p:nvPr/>
        </p:nvSpPr>
        <p:spPr>
          <a:xfrm>
            <a:off x="3042619" y="1976636"/>
            <a:ext cx="371286" cy="215388"/>
          </a:xfrm>
          <a:prstGeom prst="rect">
            <a:avLst/>
          </a:prstGeom>
          <a:noFill/>
        </p:spPr>
        <p:txBody>
          <a:bodyPr wrap="square" rtlCol="0">
            <a:spAutoFit/>
          </a:bodyPr>
          <a:lstStyle/>
          <a:p>
            <a:pPr defTabSz="914126">
              <a:defRPr/>
            </a:pPr>
            <a:r>
              <a:rPr lang="en-US" sz="800" b="1" dirty="0">
                <a:solidFill>
                  <a:srgbClr val="9C85C0"/>
                </a:solidFill>
                <a:latin typeface="Calibri" panose="020F0502020204030204"/>
              </a:rPr>
              <a:t>Job</a:t>
            </a:r>
          </a:p>
        </p:txBody>
      </p:sp>
      <p:sp>
        <p:nvSpPr>
          <p:cNvPr id="4" name="Slide Number Placeholder 3">
            <a:extLst>
              <a:ext uri="{FF2B5EF4-FFF2-40B4-BE49-F238E27FC236}">
                <a16:creationId xmlns:a16="http://schemas.microsoft.com/office/drawing/2014/main" id="{D0C00EF5-B4D5-9769-0142-2E7C133475B5}"/>
              </a:ext>
            </a:extLst>
          </p:cNvPr>
          <p:cNvSpPr>
            <a:spLocks noGrp="1"/>
          </p:cNvSpPr>
          <p:nvPr>
            <p:ph type="sldNum" sz="quarter" idx="12"/>
          </p:nvPr>
        </p:nvSpPr>
        <p:spPr>
          <a:xfrm>
            <a:off x="403034" y="787782"/>
            <a:ext cx="640434" cy="391233"/>
          </a:xfrm>
        </p:spPr>
        <p:txBody>
          <a:bodyPr/>
          <a:lstStyle/>
          <a:p>
            <a:pPr defTabSz="914126">
              <a:defRPr/>
            </a:pPr>
            <a:fld id="{4C8B8A27-DF03-4546-BA93-21C967D57E5C}" type="slidenum">
              <a:rPr lang="en-US">
                <a:latin typeface="Calibri" panose="020F0502020204030204"/>
              </a:rPr>
              <a:pPr defTabSz="914126">
                <a:defRPr/>
              </a:pPr>
              <a:t>11</a:t>
            </a:fld>
            <a:endParaRPr lang="en-US" dirty="0">
              <a:latin typeface="Calibri" panose="020F0502020204030204"/>
            </a:endParaRPr>
          </a:p>
        </p:txBody>
      </p:sp>
      <p:cxnSp>
        <p:nvCxnSpPr>
          <p:cNvPr id="27" name="Straight Connector 26">
            <a:extLst>
              <a:ext uri="{FF2B5EF4-FFF2-40B4-BE49-F238E27FC236}">
                <a16:creationId xmlns:a16="http://schemas.microsoft.com/office/drawing/2014/main" id="{430842BB-DEF8-6075-1BFD-77ECC56044C7}"/>
              </a:ext>
            </a:extLst>
          </p:cNvPr>
          <p:cNvCxnSpPr/>
          <p:nvPr/>
        </p:nvCxnSpPr>
        <p:spPr>
          <a:xfrm>
            <a:off x="10210800" y="5029200"/>
            <a:ext cx="754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5555653-25F3-DD55-BADD-63EAFE290588}"/>
              </a:ext>
            </a:extLst>
          </p:cNvPr>
          <p:cNvSpPr txBox="1"/>
          <p:nvPr/>
        </p:nvSpPr>
        <p:spPr>
          <a:xfrm>
            <a:off x="8734643" y="6205286"/>
            <a:ext cx="1369068" cy="230832"/>
          </a:xfrm>
          <a:prstGeom prst="rect">
            <a:avLst/>
          </a:prstGeom>
          <a:noFill/>
        </p:spPr>
        <p:txBody>
          <a:bodyPr wrap="square" rtlCol="0">
            <a:spAutoFit/>
          </a:bodyPr>
          <a:lstStyle/>
          <a:p>
            <a:pPr algn="ctr">
              <a:defRPr/>
            </a:pPr>
            <a:r>
              <a:rPr lang="en-US" sz="900" b="1" dirty="0">
                <a:solidFill>
                  <a:srgbClr val="9C85C0">
                    <a:lumMod val="50000"/>
                  </a:srgbClr>
                </a:solidFill>
                <a:latin typeface="Calibri" panose="020F0502020204030204"/>
              </a:rPr>
              <a:t>Timeline is not to scale</a:t>
            </a:r>
          </a:p>
        </p:txBody>
      </p:sp>
    </p:spTree>
    <p:extLst>
      <p:ext uri="{BB962C8B-B14F-4D97-AF65-F5344CB8AC3E}">
        <p14:creationId xmlns:p14="http://schemas.microsoft.com/office/powerpoint/2010/main" val="169692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B576-97BC-001E-825E-81A4A5FD5640}"/>
              </a:ext>
            </a:extLst>
          </p:cNvPr>
          <p:cNvSpPr>
            <a:spLocks noGrp="1"/>
          </p:cNvSpPr>
          <p:nvPr>
            <p:ph type="title"/>
          </p:nvPr>
        </p:nvSpPr>
        <p:spPr>
          <a:xfrm>
            <a:off x="3034854" y="1363344"/>
            <a:ext cx="6103605" cy="2031055"/>
          </a:xfrm>
        </p:spPr>
        <p:txBody>
          <a:bodyPr vert="horz" lIns="91440" tIns="45720" rIns="91440" bIns="45720" rtlCol="0" anchor="b">
            <a:normAutofit/>
          </a:bodyPr>
          <a:lstStyle/>
          <a:p>
            <a:pPr algn="ctr"/>
            <a:r>
              <a:rPr lang="en-US" sz="5100" dirty="0">
                <a:solidFill>
                  <a:schemeClr val="accent1">
                    <a:lumMod val="75000"/>
                  </a:schemeClr>
                </a:solidFill>
              </a:rPr>
              <a:t>Acts</a:t>
            </a:r>
          </a:p>
        </p:txBody>
      </p:sp>
      <p:sp>
        <p:nvSpPr>
          <p:cNvPr id="3" name="Text Placeholder 2">
            <a:extLst>
              <a:ext uri="{FF2B5EF4-FFF2-40B4-BE49-F238E27FC236}">
                <a16:creationId xmlns:a16="http://schemas.microsoft.com/office/drawing/2014/main" id="{89EB1A3E-52C9-24AB-29F7-263B5C3A0C6F}"/>
              </a:ext>
            </a:extLst>
          </p:cNvPr>
          <p:cNvSpPr>
            <a:spLocks noGrp="1"/>
          </p:cNvSpPr>
          <p:nvPr>
            <p:ph type="body" idx="1"/>
          </p:nvPr>
        </p:nvSpPr>
        <p:spPr>
          <a:xfrm>
            <a:off x="3034854" y="3474784"/>
            <a:ext cx="6103605" cy="682079"/>
          </a:xfrm>
        </p:spPr>
        <p:txBody>
          <a:bodyPr vert="horz" lIns="91440" tIns="45720" rIns="91440" bIns="45720" rtlCol="0">
            <a:normAutofit fontScale="85000" lnSpcReduction="20000"/>
          </a:bodyPr>
          <a:lstStyle/>
          <a:p>
            <a:pPr algn="ctr"/>
            <a:r>
              <a:rPr lang="en-US" dirty="0">
                <a:solidFill>
                  <a:schemeClr val="tx2"/>
                </a:solidFill>
              </a:rPr>
              <a:t>Author: Luke</a:t>
            </a:r>
          </a:p>
          <a:p>
            <a:pPr algn="ctr"/>
            <a:r>
              <a:rPr lang="en-US" dirty="0">
                <a:solidFill>
                  <a:schemeClr val="tx2"/>
                </a:solidFill>
              </a:rPr>
              <a:t>Date of Writing: c. 60-65 A.D.</a:t>
            </a:r>
          </a:p>
          <a:p>
            <a:pPr algn="ctr"/>
            <a:endParaRPr lang="en-US" dirty="0">
              <a:solidFill>
                <a:schemeClr val="tx2"/>
              </a:solidFill>
            </a:endParaRPr>
          </a:p>
        </p:txBody>
      </p:sp>
      <p:sp>
        <p:nvSpPr>
          <p:cNvPr id="4" name="Slide Number Placeholder 3">
            <a:extLst>
              <a:ext uri="{FF2B5EF4-FFF2-40B4-BE49-F238E27FC236}">
                <a16:creationId xmlns:a16="http://schemas.microsoft.com/office/drawing/2014/main" id="{F0C0A81D-BEBB-CC21-5B08-3C18DBA4D6D9}"/>
              </a:ext>
            </a:extLst>
          </p:cNvPr>
          <p:cNvSpPr>
            <a:spLocks noGrp="1"/>
          </p:cNvSpPr>
          <p:nvPr>
            <p:ph type="sldNum" sz="quarter" idx="12"/>
          </p:nvPr>
        </p:nvSpPr>
        <p:spPr>
          <a:xfrm>
            <a:off x="8609945" y="6356351"/>
            <a:ext cx="2742486" cy="365125"/>
          </a:xfrm>
        </p:spPr>
        <p:txBody>
          <a:bodyPr vert="horz" lIns="91440" tIns="45720" rIns="91440" bIns="45720" rtlCol="0" anchor="ctr">
            <a:normAutofit fontScale="92500" lnSpcReduction="10000"/>
          </a:bodyPr>
          <a:lstStyle/>
          <a:p>
            <a:pPr>
              <a:spcAft>
                <a:spcPts val="600"/>
              </a:spcAft>
            </a:pPr>
            <a:fld id="{EB37DED6-D4C7-42EE-AB49-D2E39E64FDE4}" type="slidenum">
              <a:rPr lang="en-US" smtClean="0"/>
              <a:pPr>
                <a:spcAft>
                  <a:spcPts val="600"/>
                </a:spcAft>
              </a:pPr>
              <a:t>12</a:t>
            </a:fld>
            <a:endParaRPr lang="en-US" dirty="0"/>
          </a:p>
        </p:txBody>
      </p:sp>
    </p:spTree>
    <p:extLst>
      <p:ext uri="{BB962C8B-B14F-4D97-AF65-F5344CB8AC3E}">
        <p14:creationId xmlns:p14="http://schemas.microsoft.com/office/powerpoint/2010/main" val="122627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EBC5-7517-12DC-2E2F-0167D8980A46}"/>
              </a:ext>
            </a:extLst>
          </p:cNvPr>
          <p:cNvSpPr>
            <a:spLocks noGrp="1"/>
          </p:cNvSpPr>
          <p:nvPr>
            <p:ph type="title"/>
          </p:nvPr>
        </p:nvSpPr>
        <p:spPr>
          <a:xfrm>
            <a:off x="706529" y="623728"/>
            <a:ext cx="10905066" cy="645040"/>
          </a:xfrm>
        </p:spPr>
        <p:txBody>
          <a:bodyPr>
            <a:normAutofit/>
          </a:bodyPr>
          <a:lstStyle/>
          <a:p>
            <a:pPr algn="ctr"/>
            <a:r>
              <a:rPr lang="en-US" sz="3600" dirty="0"/>
              <a:t>About this Book and Its Author  - ACTS</a:t>
            </a:r>
          </a:p>
        </p:txBody>
      </p:sp>
      <p:sp>
        <p:nvSpPr>
          <p:cNvPr id="3" name="Content Placeholder 2">
            <a:extLst>
              <a:ext uri="{FF2B5EF4-FFF2-40B4-BE49-F238E27FC236}">
                <a16:creationId xmlns:a16="http://schemas.microsoft.com/office/drawing/2014/main" id="{15F17150-A37F-F539-A490-88A432AE0638}"/>
              </a:ext>
            </a:extLst>
          </p:cNvPr>
          <p:cNvSpPr>
            <a:spLocks noGrp="1"/>
          </p:cNvSpPr>
          <p:nvPr>
            <p:ph idx="1"/>
          </p:nvPr>
        </p:nvSpPr>
        <p:spPr>
          <a:xfrm>
            <a:off x="2017985" y="1390846"/>
            <a:ext cx="9721835" cy="4076307"/>
          </a:xfrm>
        </p:spPr>
        <p:txBody>
          <a:bodyPr>
            <a:normAutofit fontScale="70000" lnSpcReduction="20000"/>
          </a:bodyPr>
          <a:lstStyle/>
          <a:p>
            <a:pPr marL="0" indent="0">
              <a:lnSpc>
                <a:spcPct val="110000"/>
              </a:lnSpc>
              <a:spcBef>
                <a:spcPts val="600"/>
              </a:spcBef>
              <a:buNone/>
            </a:pPr>
            <a:r>
              <a:rPr lang="en-US" sz="1600" dirty="0">
                <a:effectLst/>
                <a:latin typeface="Georgia" panose="02040502050405020303" pitchFamily="18" charset="0"/>
                <a:ea typeface="Calibri" panose="020F0502020204030204" pitchFamily="34" charset="0"/>
              </a:rPr>
              <a:t>As the second book Luke addressed to Theophilus (see </a:t>
            </a:r>
            <a:r>
              <a:rPr lang="en-US" sz="1600" dirty="0">
                <a:effectLst/>
                <a:latin typeface="Georgia" panose="02040502050405020303" pitchFamily="18" charset="0"/>
                <a:ea typeface="Calibri" panose="020F0502020204030204" pitchFamily="34" charset="0"/>
                <a:hlinkClick r:id="rId2"/>
              </a:rPr>
              <a:t>Luke 1:3</a:t>
            </a:r>
            <a:r>
              <a:rPr lang="en-US" sz="1600" dirty="0">
                <a:effectLst/>
                <a:latin typeface="Georgia" panose="02040502050405020303" pitchFamily="18" charset="0"/>
                <a:ea typeface="Calibri" panose="020F0502020204030204" pitchFamily="34" charset="0"/>
              </a:rPr>
              <a:t>), Acts may originally have had no title. The Greek manuscripts title it “Acts”, and many add “of the Apostles.” The Greek word translated “Acts” (</a:t>
            </a:r>
            <a:r>
              <a:rPr lang="en-US" sz="1600" dirty="0" err="1">
                <a:effectLst/>
                <a:latin typeface="Georgia" panose="02040502050405020303" pitchFamily="18" charset="0"/>
                <a:ea typeface="Calibri" panose="020F0502020204030204" pitchFamily="34" charset="0"/>
              </a:rPr>
              <a:t>praxeis</a:t>
            </a:r>
            <a:r>
              <a:rPr lang="en-US" sz="1600" dirty="0">
                <a:effectLst/>
                <a:latin typeface="Georgia" panose="02040502050405020303" pitchFamily="18" charset="0"/>
                <a:ea typeface="Calibri" panose="020F0502020204030204" pitchFamily="34" charset="0"/>
              </a:rPr>
              <a:t>) was often used to describe the achievements of great men. Acts does feature the notable historical figures in the early years of the church, especially Peter (</a:t>
            </a:r>
            <a:r>
              <a:rPr lang="en-US" sz="1600" dirty="0">
                <a:effectLst/>
                <a:latin typeface="Georgia" panose="02040502050405020303" pitchFamily="18" charset="0"/>
                <a:ea typeface="Calibri" panose="020F0502020204030204" pitchFamily="34" charset="0"/>
                <a:hlinkClick r:id="rId3"/>
              </a:rPr>
              <a:t>Acts 1–12</a:t>
            </a:r>
            <a:r>
              <a:rPr lang="en-US" sz="1600" dirty="0">
                <a:effectLst/>
                <a:latin typeface="Georgia" panose="02040502050405020303" pitchFamily="18" charset="0"/>
                <a:ea typeface="Calibri" panose="020F0502020204030204" pitchFamily="34" charset="0"/>
              </a:rPr>
              <a:t>) and Paul </a:t>
            </a:r>
            <a:r>
              <a:rPr lang="en-US" sz="1600" dirty="0">
                <a:effectLst/>
                <a:latin typeface="Georgia" panose="02040502050405020303" pitchFamily="18" charset="0"/>
                <a:ea typeface="Calibri" panose="020F0502020204030204" pitchFamily="34" charset="0"/>
                <a:hlinkClick r:id="rId4"/>
              </a:rPr>
              <a:t>(Acts 13–28</a:t>
            </a:r>
            <a:r>
              <a:rPr lang="en-US" sz="1600" dirty="0">
                <a:effectLst/>
                <a:latin typeface="Georgia" panose="02040502050405020303" pitchFamily="18" charset="0"/>
                <a:ea typeface="Calibri" panose="020F0502020204030204" pitchFamily="34" charset="0"/>
              </a:rPr>
              <a:t>). But the book could more properly be called “The Acts of the Holy Spirit through the Apostles”, since his sovereign, superintending work was far more significant than that of any man. It was the Spirit’s directing, controlling, and empowering ministry that strengthened the church and caused it to grow in numbers, spiritual power, and influence.</a:t>
            </a:r>
          </a:p>
          <a:p>
            <a:pPr marL="0" indent="0">
              <a:lnSpc>
                <a:spcPct val="110000"/>
              </a:lnSpc>
              <a:spcBef>
                <a:spcPts val="600"/>
              </a:spcBef>
              <a:buNone/>
            </a:pPr>
            <a:endParaRPr lang="en-US" sz="1600" dirty="0">
              <a:effectLst/>
              <a:latin typeface="Georgia" panose="02040502050405020303" pitchFamily="18" charset="0"/>
              <a:ea typeface="Calibri" panose="020F0502020204030204" pitchFamily="34" charset="0"/>
            </a:endParaRPr>
          </a:p>
          <a:p>
            <a:pPr marL="0" indent="0">
              <a:lnSpc>
                <a:spcPct val="110000"/>
              </a:lnSpc>
              <a:spcBef>
                <a:spcPts val="0"/>
              </a:spcBef>
              <a:buNone/>
            </a:pPr>
            <a:r>
              <a:rPr lang="en-US" sz="1600" dirty="0">
                <a:effectLst/>
                <a:latin typeface="Georgia" panose="02040502050405020303" pitchFamily="18" charset="0"/>
                <a:ea typeface="Calibri" panose="020F0502020204030204" pitchFamily="34" charset="0"/>
              </a:rPr>
              <a:t>Since this book is also addressed to Theophilus (</a:t>
            </a:r>
            <a:r>
              <a:rPr lang="en-US" sz="1600" dirty="0">
                <a:effectLst/>
                <a:latin typeface="Georgia" panose="02040502050405020303" pitchFamily="18" charset="0"/>
                <a:ea typeface="Calibri" panose="020F0502020204030204" pitchFamily="34" charset="0"/>
                <a:hlinkClick r:id="rId5"/>
              </a:rPr>
              <a:t>Acts 1:1-2</a:t>
            </a:r>
            <a:r>
              <a:rPr lang="en-US" sz="1600" dirty="0">
                <a:effectLst/>
                <a:latin typeface="Georgia" panose="02040502050405020303" pitchFamily="18" charset="0"/>
                <a:ea typeface="Calibri" panose="020F0502020204030204" pitchFamily="34" charset="0"/>
              </a:rPr>
              <a:t>), it is logical to conclude that Luke is also the author of Acts, although he is not named in either the book of Luke or Acts. The writings of the early church Fathers such as Irenaeus, Clement of Alexandria, Tertullian, Origen, Eusebius, and Jerome affirm Luke’s authorship, and so does the Muratorian Canon (c 170 A.D.). Because he is a relatively obscure figure, mentioned only three times in the New Testament,</a:t>
            </a:r>
            <a:r>
              <a:rPr lang="en-US" sz="1600" baseline="30000" dirty="0">
                <a:effectLst/>
                <a:latin typeface="Georgia" panose="02040502050405020303" pitchFamily="18" charset="0"/>
                <a:ea typeface="Calibri" panose="020F0502020204030204" pitchFamily="34" charset="0"/>
              </a:rPr>
              <a:t>1</a:t>
            </a:r>
            <a:r>
              <a:rPr lang="en-US" sz="1600" dirty="0">
                <a:effectLst/>
                <a:latin typeface="Georgia" panose="02040502050405020303" pitchFamily="18" charset="0"/>
                <a:ea typeface="Calibri" panose="020F0502020204030204" pitchFamily="34" charset="0"/>
              </a:rPr>
              <a:t> it is unlikely that anyone would have forged a work to make it appear to be Luke’s. A forger surely would have attributed his work to a more prominent person.</a:t>
            </a:r>
          </a:p>
          <a:p>
            <a:pPr marL="0" indent="0">
              <a:lnSpc>
                <a:spcPct val="110000"/>
              </a:lnSpc>
              <a:spcBef>
                <a:spcPts val="0"/>
              </a:spcBef>
              <a:buNone/>
            </a:pPr>
            <a:endParaRPr lang="en-US" sz="1600" dirty="0">
              <a:effectLst/>
              <a:latin typeface="Georgia" panose="02040502050405020303" pitchFamily="18" charset="0"/>
              <a:ea typeface="Calibri" panose="020F0502020204030204" pitchFamily="34" charset="0"/>
            </a:endParaRPr>
          </a:p>
          <a:p>
            <a:pPr marL="0" indent="0">
              <a:lnSpc>
                <a:spcPct val="110000"/>
              </a:lnSpc>
              <a:spcBef>
                <a:spcPts val="0"/>
              </a:spcBef>
              <a:buNone/>
            </a:pPr>
            <a:r>
              <a:rPr lang="en-US" sz="1600" dirty="0">
                <a:effectLst/>
                <a:latin typeface="Georgia" panose="02040502050405020303" pitchFamily="18" charset="0"/>
                <a:ea typeface="Calibri" panose="020F0502020204030204" pitchFamily="34" charset="0"/>
              </a:rPr>
              <a:t>Luke was Paul’s close friend, traveling companion, and personal physician (</a:t>
            </a:r>
            <a:r>
              <a:rPr lang="en-US" sz="1600" dirty="0">
                <a:effectLst/>
                <a:latin typeface="Georgia" panose="02040502050405020303" pitchFamily="18" charset="0"/>
                <a:ea typeface="Calibri" panose="020F0502020204030204" pitchFamily="34" charset="0"/>
                <a:hlinkClick r:id="rId6"/>
              </a:rPr>
              <a:t>Colossians 4:14</a:t>
            </a:r>
            <a:r>
              <a:rPr lang="en-US" sz="1600" dirty="0">
                <a:effectLst/>
                <a:latin typeface="Georgia" panose="02040502050405020303" pitchFamily="18" charset="0"/>
                <a:ea typeface="Calibri" panose="020F0502020204030204" pitchFamily="34" charset="0"/>
              </a:rPr>
              <a:t>). He was a careful researcher (</a:t>
            </a:r>
            <a:r>
              <a:rPr lang="en-US" sz="1600" dirty="0">
                <a:effectLst/>
                <a:latin typeface="Georgia" panose="02040502050405020303" pitchFamily="18" charset="0"/>
                <a:ea typeface="Calibri" panose="020F0502020204030204" pitchFamily="34" charset="0"/>
                <a:hlinkClick r:id="rId7"/>
              </a:rPr>
              <a:t>Luke 1:1-4</a:t>
            </a:r>
            <a:r>
              <a:rPr lang="en-US" sz="1600" dirty="0">
                <a:effectLst/>
                <a:latin typeface="Georgia" panose="02040502050405020303" pitchFamily="18" charset="0"/>
                <a:ea typeface="Calibri" panose="020F0502020204030204" pitchFamily="34" charset="0"/>
              </a:rPr>
              <a:t>) and an accurate historian, displaying an intimate knowledge of Roman laws and customs, as well as the geography of Israel, Asia Minor, and Italy. In writing Acts, Luke drew on written sources,</a:t>
            </a:r>
            <a:r>
              <a:rPr lang="en-US" sz="1600" baseline="30000" dirty="0">
                <a:latin typeface="Georgia" panose="02040502050405020303" pitchFamily="18" charset="0"/>
                <a:ea typeface="Calibri" panose="020F0502020204030204" pitchFamily="34" charset="0"/>
              </a:rPr>
              <a:t>2</a:t>
            </a:r>
            <a:r>
              <a:rPr lang="en-US" sz="1600" dirty="0">
                <a:effectLst/>
                <a:latin typeface="Georgia" panose="02040502050405020303" pitchFamily="18" charset="0"/>
                <a:ea typeface="Calibri" panose="020F0502020204030204" pitchFamily="34" charset="0"/>
              </a:rPr>
              <a:t> and no doubt interviewed key figures such as Peter, John, and others in the Jerusalem church. Paul’s two-year imprisonment at Caesarea (</a:t>
            </a:r>
            <a:r>
              <a:rPr lang="en-US" sz="1600" dirty="0">
                <a:effectLst/>
                <a:latin typeface="Georgia" panose="02040502050405020303" pitchFamily="18" charset="0"/>
                <a:ea typeface="Calibri" panose="020F0502020204030204" pitchFamily="34" charset="0"/>
                <a:hlinkClick r:id="rId8"/>
              </a:rPr>
              <a:t>Acts 24:27</a:t>
            </a:r>
            <a:r>
              <a:rPr lang="en-US" sz="1600" dirty="0">
                <a:effectLst/>
                <a:latin typeface="Georgia" panose="02040502050405020303" pitchFamily="18" charset="0"/>
                <a:ea typeface="Calibri" panose="020F0502020204030204" pitchFamily="34" charset="0"/>
              </a:rPr>
              <a:t>) gave Luke ample opportunity to interview Philip and his daughters (who were considered important sources of information on the early days of the church). Finally, Luke’s frequent use of the first-person plural pronouns “we” and “us”</a:t>
            </a:r>
            <a:r>
              <a:rPr lang="en-US" sz="1600" baseline="30000" dirty="0">
                <a:latin typeface="Georgia" panose="02040502050405020303" pitchFamily="18" charset="0"/>
                <a:ea typeface="Calibri" panose="020F0502020204030204" pitchFamily="34" charset="0"/>
              </a:rPr>
              <a:t>3</a:t>
            </a:r>
            <a:r>
              <a:rPr lang="en-US" sz="1600" dirty="0">
                <a:effectLst/>
                <a:latin typeface="Georgia" panose="02040502050405020303" pitchFamily="18" charset="0"/>
                <a:ea typeface="Calibri" panose="020F0502020204030204" pitchFamily="34" charset="0"/>
              </a:rPr>
              <a:t> reveals that he was an eyewitness to many of the events recorded in Acts.</a:t>
            </a:r>
          </a:p>
          <a:p>
            <a:pPr marL="0" indent="0">
              <a:lnSpc>
                <a:spcPct val="110000"/>
              </a:lnSpc>
              <a:spcBef>
                <a:spcPts val="0"/>
              </a:spcBef>
              <a:buNone/>
            </a:pPr>
            <a:endParaRPr lang="en-US" sz="1600" dirty="0">
              <a:effectLst/>
              <a:latin typeface="Georgia" panose="02040502050405020303" pitchFamily="18" charset="0"/>
              <a:ea typeface="Calibri" panose="020F0502020204030204" pitchFamily="34" charset="0"/>
            </a:endParaRPr>
          </a:p>
          <a:p>
            <a:pPr marL="0" indent="0">
              <a:lnSpc>
                <a:spcPct val="110000"/>
              </a:lnSpc>
              <a:spcBef>
                <a:spcPts val="0"/>
              </a:spcBef>
              <a:buNone/>
            </a:pPr>
            <a:r>
              <a:rPr lang="en-US" sz="1600" dirty="0">
                <a:effectLst/>
                <a:latin typeface="Georgia" panose="02040502050405020303" pitchFamily="18" charset="0"/>
                <a:ea typeface="Calibri" panose="020F0502020204030204" pitchFamily="34" charset="0"/>
              </a:rPr>
              <a:t>Some believe Luke wrote Acts after the fall of Jerusalem (</a:t>
            </a:r>
            <a:r>
              <a:rPr lang="en-US" sz="1600" dirty="0">
                <a:latin typeface="Georgia" panose="02040502050405020303" pitchFamily="18" charset="0"/>
                <a:ea typeface="Calibri" panose="020F0502020204030204" pitchFamily="34" charset="0"/>
              </a:rPr>
              <a:t>70 A.D.; </a:t>
            </a:r>
            <a:r>
              <a:rPr lang="en-US" sz="1600" dirty="0">
                <a:effectLst/>
                <a:latin typeface="Georgia" panose="02040502050405020303" pitchFamily="18" charset="0"/>
                <a:ea typeface="Calibri" panose="020F0502020204030204" pitchFamily="34" charset="0"/>
              </a:rPr>
              <a:t>his death was probably in the mid-eighties). It is more likely, however, that he wrote much earlier, before the end of Paul’s first Roman imprisonment (c. </a:t>
            </a:r>
            <a:r>
              <a:rPr lang="en-US" sz="1600" dirty="0">
                <a:latin typeface="Georgia" panose="02040502050405020303" pitchFamily="18" charset="0"/>
                <a:ea typeface="Calibri" panose="020F0502020204030204" pitchFamily="34" charset="0"/>
              </a:rPr>
              <a:t>60–62 A.D.). </a:t>
            </a:r>
            <a:r>
              <a:rPr lang="en-US" sz="1600" dirty="0">
                <a:effectLst/>
                <a:latin typeface="Georgia" panose="02040502050405020303" pitchFamily="18" charset="0"/>
                <a:ea typeface="Calibri" panose="020F0502020204030204" pitchFamily="34" charset="0"/>
              </a:rPr>
              <a:t>That date is the most natural explanation for the abrupt ending of Acts—which leaves Paul awaiting trial before Caesar. Surely Luke, who devoted more than half of Acts to Paul’s ministry, would have given the outcome of that trial, and described Paul’s subsequent ministry, second imprisonment (cf. </a:t>
            </a:r>
            <a:r>
              <a:rPr lang="en-US" sz="1600" dirty="0">
                <a:effectLst/>
                <a:latin typeface="Georgia" panose="02040502050405020303" pitchFamily="18" charset="0"/>
                <a:ea typeface="Calibri" panose="020F0502020204030204" pitchFamily="34" charset="0"/>
                <a:hlinkClick r:id="rId9"/>
              </a:rPr>
              <a:t>2 Timothy 4:11</a:t>
            </a:r>
            <a:r>
              <a:rPr lang="en-US" sz="1600" dirty="0">
                <a:effectLst/>
                <a:latin typeface="Georgia" panose="02040502050405020303" pitchFamily="18" charset="0"/>
                <a:ea typeface="Calibri" panose="020F0502020204030204" pitchFamily="34" charset="0"/>
              </a:rPr>
              <a:t>), and death, if those events had happened before he wrote Acts. Luke’s silence about such notable events as the martyrdom of James, head of the Jerusalem church (</a:t>
            </a:r>
            <a:r>
              <a:rPr lang="en-US" sz="1600" dirty="0">
                <a:latin typeface="Georgia" panose="02040502050405020303" pitchFamily="18" charset="0"/>
                <a:ea typeface="Calibri" panose="020F0502020204030204" pitchFamily="34" charset="0"/>
              </a:rPr>
              <a:t>62 A.D. </a:t>
            </a:r>
            <a:r>
              <a:rPr lang="en-US" sz="1600" dirty="0">
                <a:effectLst/>
                <a:latin typeface="Georgia" panose="02040502050405020303" pitchFamily="18" charset="0"/>
                <a:ea typeface="Calibri" panose="020F0502020204030204" pitchFamily="34" charset="0"/>
              </a:rPr>
              <a:t>according to the Jewish historian Josephus), the persecution under Nero (</a:t>
            </a:r>
            <a:r>
              <a:rPr lang="en-US" sz="1600" dirty="0">
                <a:latin typeface="Georgia" panose="02040502050405020303" pitchFamily="18" charset="0"/>
                <a:ea typeface="Calibri" panose="020F0502020204030204" pitchFamily="34" charset="0"/>
              </a:rPr>
              <a:t>64 A.D.), </a:t>
            </a:r>
            <a:r>
              <a:rPr lang="en-US" sz="1600" dirty="0">
                <a:effectLst/>
                <a:latin typeface="Georgia" panose="02040502050405020303" pitchFamily="18" charset="0"/>
                <a:ea typeface="Calibri" panose="020F0502020204030204" pitchFamily="34" charset="0"/>
              </a:rPr>
              <a:t>and the fall of Jerusalem (</a:t>
            </a:r>
            <a:r>
              <a:rPr lang="en-US" sz="1600" dirty="0">
                <a:latin typeface="Georgia" panose="02040502050405020303" pitchFamily="18" charset="0"/>
                <a:ea typeface="Calibri" panose="020F0502020204030204" pitchFamily="34" charset="0"/>
              </a:rPr>
              <a:t>70 A.D.) </a:t>
            </a:r>
            <a:r>
              <a:rPr lang="en-US" sz="1600" dirty="0">
                <a:effectLst/>
                <a:latin typeface="Georgia" panose="02040502050405020303" pitchFamily="18" charset="0"/>
                <a:ea typeface="Calibri" panose="020F0502020204030204" pitchFamily="34" charset="0"/>
              </a:rPr>
              <a:t>also suggests he wrote Acts before those events transpired.</a:t>
            </a:r>
            <a:endParaRPr lang="en-US" sz="1600" dirty="0"/>
          </a:p>
        </p:txBody>
      </p:sp>
      <p:sp>
        <p:nvSpPr>
          <p:cNvPr id="5" name="Slide Number Placeholder 4">
            <a:extLst>
              <a:ext uri="{FF2B5EF4-FFF2-40B4-BE49-F238E27FC236}">
                <a16:creationId xmlns:a16="http://schemas.microsoft.com/office/drawing/2014/main" id="{B600F242-E4A6-DDC8-5E17-A66D51CF1A8E}"/>
              </a:ext>
            </a:extLst>
          </p:cNvPr>
          <p:cNvSpPr>
            <a:spLocks noGrp="1"/>
          </p:cNvSpPr>
          <p:nvPr>
            <p:ph type="sldNum" sz="quarter" idx="12"/>
          </p:nvPr>
        </p:nvSpPr>
        <p:spPr>
          <a:xfrm>
            <a:off x="8805333" y="6356350"/>
            <a:ext cx="2743200" cy="365125"/>
          </a:xfrm>
        </p:spPr>
        <p:txBody>
          <a:bodyPr>
            <a:normAutofit fontScale="92500" lnSpcReduction="10000"/>
          </a:bodyPr>
          <a:lstStyle/>
          <a:p>
            <a:pPr>
              <a:spcAft>
                <a:spcPts val="600"/>
              </a:spcAft>
            </a:pPr>
            <a:fld id="{AA404F46-0C47-424B-883B-DA147CF358A3}" type="slidenum">
              <a:rPr lang="en-US" smtClean="0"/>
              <a:pPr>
                <a:spcAft>
                  <a:spcPts val="600"/>
                </a:spcAft>
              </a:pPr>
              <a:t>13</a:t>
            </a:fld>
            <a:endParaRPr lang="en-US" dirty="0"/>
          </a:p>
        </p:txBody>
      </p:sp>
      <p:sp>
        <p:nvSpPr>
          <p:cNvPr id="7" name="TextBox 6">
            <a:extLst>
              <a:ext uri="{FF2B5EF4-FFF2-40B4-BE49-F238E27FC236}">
                <a16:creationId xmlns:a16="http://schemas.microsoft.com/office/drawing/2014/main" id="{520EB0B3-47B2-A4B1-A393-BE9784359AEC}"/>
              </a:ext>
            </a:extLst>
          </p:cNvPr>
          <p:cNvSpPr txBox="1"/>
          <p:nvPr/>
        </p:nvSpPr>
        <p:spPr>
          <a:xfrm>
            <a:off x="1840356" y="5609008"/>
            <a:ext cx="7399230" cy="646331"/>
          </a:xfrm>
          <a:prstGeom prst="rect">
            <a:avLst/>
          </a:prstGeom>
          <a:noFill/>
        </p:spPr>
        <p:txBody>
          <a:bodyPr wrap="square" rtlCol="0">
            <a:spAutoFit/>
          </a:bodyPr>
          <a:lstStyle/>
          <a:p>
            <a:r>
              <a:rPr lang="en-US" sz="900" b="1" dirty="0"/>
              <a:t>Notes:</a:t>
            </a:r>
          </a:p>
          <a:p>
            <a:r>
              <a:rPr lang="en-US" sz="1200" baseline="30000" dirty="0"/>
              <a:t>1 </a:t>
            </a:r>
            <a:r>
              <a:rPr lang="en-US" sz="900" dirty="0">
                <a:latin typeface="Georgia" panose="02040502050405020303" pitchFamily="18" charset="0"/>
                <a:ea typeface="Calibri" panose="020F0502020204030204" pitchFamily="34" charset="0"/>
              </a:rPr>
              <a:t>Colossians 4:14; 2 Timothy 4:11, Philemon 24</a:t>
            </a:r>
            <a:endParaRPr lang="en-US" sz="900" dirty="0">
              <a:solidFill>
                <a:schemeClr val="tx2"/>
              </a:solidFill>
            </a:endParaRPr>
          </a:p>
          <a:p>
            <a:r>
              <a:rPr lang="en-US" sz="1200" baseline="30000" dirty="0"/>
              <a:t>2 </a:t>
            </a:r>
            <a:r>
              <a:rPr lang="en-US" sz="900" dirty="0">
                <a:latin typeface="Georgia" panose="02040502050405020303" pitchFamily="18" charset="0"/>
                <a:ea typeface="Calibri" panose="020F0502020204030204" pitchFamily="34" charset="0"/>
              </a:rPr>
              <a:t>Acts 15:23-29; 23:26-30</a:t>
            </a:r>
            <a:r>
              <a:rPr lang="en-US" sz="900" dirty="0">
                <a:solidFill>
                  <a:schemeClr val="tx2"/>
                </a:solidFill>
              </a:rPr>
              <a:t> </a:t>
            </a:r>
          </a:p>
          <a:p>
            <a:r>
              <a:rPr lang="en-US" sz="1200" baseline="30000" dirty="0"/>
              <a:t>3 </a:t>
            </a:r>
            <a:r>
              <a:rPr lang="en-US" sz="900" dirty="0">
                <a:latin typeface="Georgia" panose="02040502050405020303" pitchFamily="18" charset="0"/>
                <a:ea typeface="Calibri" panose="020F0502020204030204" pitchFamily="34" charset="0"/>
              </a:rPr>
              <a:t>Acts 16:10–17; 20:5–21:18; 27:1–28:16</a:t>
            </a:r>
            <a:r>
              <a:rPr lang="en-US" sz="900" dirty="0">
                <a:solidFill>
                  <a:schemeClr val="tx2"/>
                </a:solidFill>
              </a:rPr>
              <a:t> </a:t>
            </a:r>
          </a:p>
        </p:txBody>
      </p:sp>
    </p:spTree>
    <p:extLst>
      <p:ext uri="{BB962C8B-B14F-4D97-AF65-F5344CB8AC3E}">
        <p14:creationId xmlns:p14="http://schemas.microsoft.com/office/powerpoint/2010/main" val="132249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1638" y="556995"/>
            <a:ext cx="9322975" cy="720183"/>
          </a:xfrm>
        </p:spPr>
        <p:txBody>
          <a:bodyPr>
            <a:normAutofit fontScale="90000"/>
          </a:bodyPr>
          <a:lstStyle/>
          <a:p>
            <a:pPr algn="ctr"/>
            <a:r>
              <a:rPr lang="en-US" sz="4400" dirty="0"/>
              <a:t>Acts Background and Setting</a:t>
            </a:r>
          </a:p>
        </p:txBody>
      </p:sp>
      <p:graphicFrame>
        <p:nvGraphicFramePr>
          <p:cNvPr id="22" name="Content Placeholder 2">
            <a:extLst>
              <a:ext uri="{FF2B5EF4-FFF2-40B4-BE49-F238E27FC236}">
                <a16:creationId xmlns:a16="http://schemas.microsoft.com/office/drawing/2014/main" id="{4CF45FA1-55BD-5420-39F9-E140BD9827E4}"/>
              </a:ext>
            </a:extLst>
          </p:cNvPr>
          <p:cNvGraphicFramePr>
            <a:graphicFrameLocks noGrp="1"/>
          </p:cNvGraphicFramePr>
          <p:nvPr>
            <p:ph idx="1"/>
            <p:extLst>
              <p:ext uri="{D42A27DB-BD31-4B8C-83A1-F6EECF244321}">
                <p14:modId xmlns:p14="http://schemas.microsoft.com/office/powerpoint/2010/main" val="541173785"/>
              </p:ext>
            </p:extLst>
          </p:nvPr>
        </p:nvGraphicFramePr>
        <p:xfrm>
          <a:off x="2589213" y="1592502"/>
          <a:ext cx="8915400" cy="378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E6F4D93B-B444-44EA-A93F-B459182E24B2}"/>
              </a:ext>
            </a:extLst>
          </p:cNvPr>
          <p:cNvSpPr>
            <a:spLocks noGrp="1"/>
          </p:cNvSpPr>
          <p:nvPr>
            <p:ph type="sldNum" sz="quarter" idx="12"/>
          </p:nvPr>
        </p:nvSpPr>
        <p:spPr>
          <a:xfrm>
            <a:off x="8609945" y="6356351"/>
            <a:ext cx="2742486" cy="365125"/>
          </a:xfrm>
        </p:spPr>
        <p:txBody>
          <a:bodyPr>
            <a:normAutofit fontScale="92500" lnSpcReduction="10000"/>
          </a:bodyPr>
          <a:lstStyle/>
          <a:p>
            <a:pPr>
              <a:spcAft>
                <a:spcPts val="600"/>
              </a:spcAft>
            </a:pPr>
            <a:fld id="{DA60BA0E-20D0-4E7C-B286-26C960A6788F}" type="slidenum">
              <a:rPr lang="en-US" smtClean="0"/>
              <a:pPr>
                <a:spcAft>
                  <a:spcPts val="600"/>
                </a:spcAft>
              </a:pPr>
              <a:t>14</a:t>
            </a:fld>
            <a:endParaRPr lang="en-US" dirty="0"/>
          </a:p>
        </p:txBody>
      </p:sp>
      <p:sp>
        <p:nvSpPr>
          <p:cNvPr id="5" name="TextBox 4">
            <a:extLst>
              <a:ext uri="{FF2B5EF4-FFF2-40B4-BE49-F238E27FC236}">
                <a16:creationId xmlns:a16="http://schemas.microsoft.com/office/drawing/2014/main" id="{6B10D752-317E-DB2F-6BFB-CCDB14A18F4D}"/>
              </a:ext>
            </a:extLst>
          </p:cNvPr>
          <p:cNvSpPr txBox="1"/>
          <p:nvPr/>
        </p:nvSpPr>
        <p:spPr>
          <a:xfrm>
            <a:off x="2589213" y="5376397"/>
            <a:ext cx="8298968" cy="1092607"/>
          </a:xfrm>
          <a:prstGeom prst="rect">
            <a:avLst/>
          </a:prstGeom>
          <a:noFill/>
        </p:spPr>
        <p:txBody>
          <a:bodyPr wrap="square" rtlCol="0">
            <a:spAutoFit/>
          </a:bodyPr>
          <a:lstStyle/>
          <a:p>
            <a:pPr>
              <a:spcAft>
                <a:spcPts val="600"/>
              </a:spcAft>
            </a:pPr>
            <a:r>
              <a:rPr lang="en-US" sz="900" b="1" dirty="0"/>
              <a:t>Notes:</a:t>
            </a:r>
          </a:p>
          <a:p>
            <a:pPr indent="-182880">
              <a:spcAft>
                <a:spcPts val="600"/>
              </a:spcAft>
            </a:pPr>
            <a:r>
              <a:rPr lang="en-US" sz="1200" baseline="30000" dirty="0"/>
              <a:t>1 </a:t>
            </a:r>
            <a:r>
              <a:rPr lang="en-US" sz="900" dirty="0"/>
              <a:t>cf. Acts 1:15; 2:41, 2:47; 4:4; 5:14; 6:7; 9:31; 12:24; 13:49; 16:5; 19:20</a:t>
            </a:r>
          </a:p>
          <a:p>
            <a:pPr indent="-457200">
              <a:spcAft>
                <a:spcPts val="600"/>
              </a:spcAft>
            </a:pPr>
            <a:r>
              <a:rPr lang="en-US" sz="1200" baseline="30000" dirty="0"/>
              <a:t>2 </a:t>
            </a:r>
            <a:r>
              <a:rPr lang="en-US" sz="900" dirty="0"/>
              <a:t>For examples, compare Acts 2:17–21 (Joel 2:28–32); Acts 7:49–50 (Isa. 66:1–2); Acts 8:32–33 (Isa. 53:7–8); Acts 28:26–27 (Isa. 6:9–10) </a:t>
            </a:r>
          </a:p>
          <a:p>
            <a:pPr indent="-182880">
              <a:spcAft>
                <a:spcPts val="600"/>
              </a:spcAft>
            </a:pPr>
            <a:r>
              <a:rPr lang="en-US" sz="1200" baseline="30000" dirty="0"/>
              <a:t>3 </a:t>
            </a:r>
            <a:r>
              <a:rPr lang="en-US" sz="900" dirty="0"/>
              <a:t>cf. Acts 2:13; 4:1-22; 5:17-42; 6:9-8:4; 12:1-5; 13:6-12, 13:45-50; 14:2-6, 14:19-20; 16:19-24; 17:5-9; 19:23-41; 21:27-36; 23:12-21; 28:24</a:t>
            </a:r>
          </a:p>
          <a:p>
            <a:pPr indent="-182880">
              <a:spcAft>
                <a:spcPts val="600"/>
              </a:spcAft>
            </a:pPr>
            <a:r>
              <a:rPr lang="en-US" sz="1200" baseline="30000" dirty="0"/>
              <a:t>4 </a:t>
            </a:r>
            <a:r>
              <a:rPr lang="en-US" sz="900" dirty="0"/>
              <a:t>cf. Acts 24:3; 26:25</a:t>
            </a:r>
            <a:r>
              <a:rPr lang="en-US" sz="900" dirty="0">
                <a:solidFill>
                  <a:schemeClr val="tx2"/>
                </a:solidFill>
              </a:rPr>
              <a:t> </a:t>
            </a:r>
          </a:p>
        </p:txBody>
      </p:sp>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8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8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8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8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8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8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9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9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9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9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9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96" name="Group 9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9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9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0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0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0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0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0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0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0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0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0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10" name="Rectangle 10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2"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114" name="Rectangle 113">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97AFFE-5CE9-C4D7-C859-E68F81ADBEBF}"/>
              </a:ext>
            </a:extLst>
          </p:cNvPr>
          <p:cNvSpPr>
            <a:spLocks noGrp="1"/>
          </p:cNvSpPr>
          <p:nvPr>
            <p:ph type="title"/>
          </p:nvPr>
        </p:nvSpPr>
        <p:spPr>
          <a:xfrm>
            <a:off x="352425" y="245042"/>
            <a:ext cx="2819002" cy="5530429"/>
          </a:xfrm>
        </p:spPr>
        <p:txBody>
          <a:bodyPr vert="horz" lIns="91440" tIns="45720" rIns="91440" bIns="45720" rtlCol="0" anchor="t">
            <a:normAutofit/>
          </a:bodyPr>
          <a:lstStyle/>
          <a:p>
            <a:pPr algn="ctr"/>
            <a:br>
              <a:rPr lang="en-US" dirty="0"/>
            </a:br>
            <a:br>
              <a:rPr lang="en-US" dirty="0"/>
            </a:br>
            <a:r>
              <a:rPr lang="en-US" dirty="0"/>
              <a:t>Geography of Israel in the Old and New Testaments</a:t>
            </a:r>
          </a:p>
        </p:txBody>
      </p:sp>
      <p:sp>
        <p:nvSpPr>
          <p:cNvPr id="116" name="Rectangle 115">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Content Placeholder 11" descr="Map&#10;&#10;Description automatically generated">
            <a:extLst>
              <a:ext uri="{FF2B5EF4-FFF2-40B4-BE49-F238E27FC236}">
                <a16:creationId xmlns:a16="http://schemas.microsoft.com/office/drawing/2014/main" id="{BAC59AAD-55BB-027B-1CC3-4D9D9FB616B9}"/>
              </a:ext>
            </a:extLst>
          </p:cNvP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346004" y="1296281"/>
            <a:ext cx="4324445" cy="5233607"/>
          </a:xfrm>
        </p:spPr>
      </p:pic>
      <p:pic>
        <p:nvPicPr>
          <p:cNvPr id="8" name="Content Placeholder 7" descr="Map&#10;&#10;Description automatically generated">
            <a:extLst>
              <a:ext uri="{FF2B5EF4-FFF2-40B4-BE49-F238E27FC236}">
                <a16:creationId xmlns:a16="http://schemas.microsoft.com/office/drawing/2014/main" id="{C652A62D-6789-279C-1307-FE8203D90E70}"/>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3361973" y="111999"/>
            <a:ext cx="3577753" cy="5252773"/>
          </a:xfrm>
          <a:prstGeom prst="rect">
            <a:avLst/>
          </a:prstGeom>
        </p:spPr>
      </p:pic>
      <p:sp>
        <p:nvSpPr>
          <p:cNvPr id="118"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12CF1EB-D4E8-0B08-BB76-697D0740D5DD}"/>
              </a:ext>
            </a:extLst>
          </p:cNvPr>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a:lnSpc>
                <a:spcPct val="90000"/>
              </a:lnSpc>
              <a:spcAft>
                <a:spcPts val="600"/>
              </a:spcAft>
            </a:pPr>
            <a:fld id="{AA404F46-0C47-424B-883B-DA147CF358A3}" type="slidenum">
              <a:rPr lang="en-US" sz="1900" smtClean="0"/>
              <a:pPr defTabSz="914400">
                <a:lnSpc>
                  <a:spcPct val="90000"/>
                </a:lnSpc>
                <a:spcAft>
                  <a:spcPts val="600"/>
                </a:spcAft>
              </a:pPr>
              <a:t>15</a:t>
            </a:fld>
            <a:endParaRPr lang="en-US" sz="1900"/>
          </a:p>
        </p:txBody>
      </p:sp>
    </p:spTree>
    <p:extLst>
      <p:ext uri="{BB962C8B-B14F-4D97-AF65-F5344CB8AC3E}">
        <p14:creationId xmlns:p14="http://schemas.microsoft.com/office/powerpoint/2010/main" val="388988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7"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8"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9"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0"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1"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22"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3"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4"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5"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6"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7"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9" name="Group 28">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0"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1"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2"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3"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4"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5"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6"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7"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8"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9"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40"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41"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3" name="Rectangle 42">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7" name="Rectangle 46">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5820C-738C-2777-1BED-22B561352DE0}"/>
              </a:ext>
            </a:extLst>
          </p:cNvPr>
          <p:cNvSpPr>
            <a:spLocks noGrp="1"/>
          </p:cNvSpPr>
          <p:nvPr>
            <p:ph type="title"/>
          </p:nvPr>
        </p:nvSpPr>
        <p:spPr>
          <a:xfrm>
            <a:off x="731884" y="228600"/>
            <a:ext cx="11092039" cy="710587"/>
          </a:xfrm>
        </p:spPr>
        <p:txBody>
          <a:bodyPr vert="horz" lIns="91440" tIns="45720" rIns="91440" bIns="45720" rtlCol="0" anchor="t">
            <a:normAutofit/>
          </a:bodyPr>
          <a:lstStyle/>
          <a:p>
            <a:pPr algn="ctr"/>
            <a:r>
              <a:rPr lang="en-US" sz="2800" dirty="0">
                <a:solidFill>
                  <a:srgbClr val="548778"/>
                </a:solidFill>
              </a:rPr>
              <a:t>Geography at Pentecost ~33 A.D. vs. Present Day</a:t>
            </a:r>
            <a:endParaRPr lang="en-US" sz="2800" dirty="0"/>
          </a:p>
        </p:txBody>
      </p:sp>
      <p:sp>
        <p:nvSpPr>
          <p:cNvPr id="49" name="Rectangle 48">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Content Placeholder 13" descr="Map&#10;&#10;Description automatically generated">
            <a:extLst>
              <a:ext uri="{FF2B5EF4-FFF2-40B4-BE49-F238E27FC236}">
                <a16:creationId xmlns:a16="http://schemas.microsoft.com/office/drawing/2014/main" id="{9E4682E6-E5A7-E5C2-DB7F-35D041EF1E4F}"/>
              </a:ext>
            </a:extLst>
          </p:cNvPr>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6264092" y="1340951"/>
            <a:ext cx="5580698" cy="4277678"/>
          </a:xfrm>
        </p:spPr>
      </p:pic>
      <p:pic>
        <p:nvPicPr>
          <p:cNvPr id="8" name="Content Placeholder 7" descr="Map&#10;&#10;Description automatically generated">
            <a:extLst>
              <a:ext uri="{FF2B5EF4-FFF2-40B4-BE49-F238E27FC236}">
                <a16:creationId xmlns:a16="http://schemas.microsoft.com/office/drawing/2014/main" id="{7E984C77-E58C-A579-EA63-ACF14935163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2805" y="1340951"/>
            <a:ext cx="5240741" cy="4367283"/>
          </a:xfrm>
          <a:prstGeom prst="rect">
            <a:avLst/>
          </a:prstGeom>
        </p:spPr>
      </p:pic>
      <p:sp>
        <p:nvSpPr>
          <p:cNvPr id="51"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8548648-78FE-83FF-BD18-6BF732F022AD}"/>
              </a:ext>
            </a:extLst>
          </p:cNvPr>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a:lnSpc>
                <a:spcPct val="90000"/>
              </a:lnSpc>
              <a:spcAft>
                <a:spcPts val="600"/>
              </a:spcAft>
            </a:pPr>
            <a:fld id="{AA404F46-0C47-424B-883B-DA147CF358A3}" type="slidenum">
              <a:rPr lang="en-US" sz="1900" smtClean="0"/>
              <a:pPr defTabSz="914400">
                <a:lnSpc>
                  <a:spcPct val="90000"/>
                </a:lnSpc>
                <a:spcAft>
                  <a:spcPts val="600"/>
                </a:spcAft>
              </a:pPr>
              <a:t>16</a:t>
            </a:fld>
            <a:endParaRPr lang="en-US" sz="1900"/>
          </a:p>
        </p:txBody>
      </p:sp>
    </p:spTree>
    <p:extLst>
      <p:ext uri="{BB962C8B-B14F-4D97-AF65-F5344CB8AC3E}">
        <p14:creationId xmlns:p14="http://schemas.microsoft.com/office/powerpoint/2010/main" val="1677565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82DEF-9E61-1CF2-A3E2-D740E3BF2C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921AE-97B6-D7C7-9503-8306C27AE91D}"/>
              </a:ext>
            </a:extLst>
          </p:cNvPr>
          <p:cNvSpPr>
            <a:spLocks noGrp="1"/>
          </p:cNvSpPr>
          <p:nvPr>
            <p:ph type="title"/>
          </p:nvPr>
        </p:nvSpPr>
        <p:spPr>
          <a:xfrm>
            <a:off x="1704547" y="391779"/>
            <a:ext cx="8877268" cy="676564"/>
          </a:xfrm>
        </p:spPr>
        <p:txBody>
          <a:bodyPr>
            <a:normAutofit/>
          </a:bodyPr>
          <a:lstStyle/>
          <a:p>
            <a:pPr algn="ctr"/>
            <a:r>
              <a:rPr lang="en-US" dirty="0">
                <a:solidFill>
                  <a:schemeClr val="accent2">
                    <a:lumMod val="75000"/>
                  </a:schemeClr>
                </a:solidFill>
              </a:rPr>
              <a:t>Acts Outline</a:t>
            </a:r>
          </a:p>
        </p:txBody>
      </p:sp>
      <p:sp>
        <p:nvSpPr>
          <p:cNvPr id="3" name="Picture Placeholder 2">
            <a:extLst>
              <a:ext uri="{FF2B5EF4-FFF2-40B4-BE49-F238E27FC236}">
                <a16:creationId xmlns:a16="http://schemas.microsoft.com/office/drawing/2014/main" id="{427C167A-B10A-000D-E3D9-5F2FC3D0C4A5}"/>
              </a:ext>
            </a:extLst>
          </p:cNvPr>
          <p:cNvSpPr>
            <a:spLocks noGrp="1"/>
          </p:cNvSpPr>
          <p:nvPr>
            <p:ph type="pic" sz="quarter" idx="21"/>
          </p:nvPr>
        </p:nvSpPr>
        <p:spPr>
          <a:xfrm>
            <a:off x="1786525" y="2528745"/>
            <a:ext cx="2055181" cy="3177448"/>
          </a:xfrm>
          <a:solidFill>
            <a:schemeClr val="accent6">
              <a:lumMod val="40000"/>
              <a:lumOff val="60000"/>
            </a:schemeClr>
          </a:solidFill>
        </p:spPr>
        <p:txBody>
          <a:bodyPr>
            <a:normAutofit fontScale="70000" lnSpcReduction="20000"/>
          </a:bodyPr>
          <a:lstStyle/>
          <a:p>
            <a:pPr marL="274320" indent="-274320"/>
            <a:r>
              <a:rPr lang="en-US" sz="1500" b="1" dirty="0"/>
              <a:t>Summary of first book to Theophilus</a:t>
            </a:r>
          </a:p>
          <a:p>
            <a:pPr marL="274320" lvl="1" indent="0">
              <a:buNone/>
            </a:pPr>
            <a:r>
              <a:rPr lang="en-US" sz="1200" dirty="0"/>
              <a:t>Its content was about all Jesus began to do and teach.</a:t>
            </a:r>
          </a:p>
          <a:p>
            <a:pPr marL="274320" lvl="1" indent="0">
              <a:buNone/>
            </a:pPr>
            <a:r>
              <a:rPr lang="en-US" sz="1200" dirty="0"/>
              <a:t>How Jesus left commands through the Holy Spirit for the apostles whom he had chosen.</a:t>
            </a:r>
          </a:p>
          <a:p>
            <a:pPr marL="274320" lvl="1" indent="0">
              <a:buNone/>
            </a:pPr>
            <a:r>
              <a:rPr lang="en-US" sz="1200" dirty="0"/>
              <a:t>Jesus presented himself alive to them after his suffering by many convincing proofs</a:t>
            </a:r>
            <a:r>
              <a:rPr lang="en-US" sz="1000" dirty="0"/>
              <a:t>.</a:t>
            </a:r>
          </a:p>
          <a:p>
            <a:pPr marL="274320" indent="-274320"/>
            <a:r>
              <a:rPr lang="en-US" sz="1500" b="1" dirty="0"/>
              <a:t>Disciples asked if Jesus would now restore the kingdom to Israel</a:t>
            </a:r>
          </a:p>
          <a:p>
            <a:pPr marL="274320" lvl="1" indent="0">
              <a:buNone/>
            </a:pPr>
            <a:r>
              <a:rPr lang="en-US" sz="1300" dirty="0"/>
              <a:t>It was not for them to know the times the Father has fixed.</a:t>
            </a:r>
          </a:p>
          <a:p>
            <a:pPr marL="274320" lvl="1" indent="0">
              <a:buNone/>
            </a:pPr>
            <a:r>
              <a:rPr lang="en-US" sz="1300" dirty="0"/>
              <a:t>They would receive power when the Holy Spirit comes upon them to be Jesus’ witnesses.</a:t>
            </a:r>
          </a:p>
          <a:p>
            <a:pPr marL="0" indent="0">
              <a:buNone/>
            </a:pPr>
            <a:endParaRPr lang="en-US" sz="1400" dirty="0"/>
          </a:p>
        </p:txBody>
      </p:sp>
      <p:sp>
        <p:nvSpPr>
          <p:cNvPr id="4" name="Text Placeholder 3">
            <a:extLst>
              <a:ext uri="{FF2B5EF4-FFF2-40B4-BE49-F238E27FC236}">
                <a16:creationId xmlns:a16="http://schemas.microsoft.com/office/drawing/2014/main" id="{49D79953-8ED6-D38F-FAA4-04719E30A882}"/>
              </a:ext>
            </a:extLst>
          </p:cNvPr>
          <p:cNvSpPr>
            <a:spLocks noGrp="1"/>
          </p:cNvSpPr>
          <p:nvPr>
            <p:ph type="body" sz="quarter" idx="13"/>
          </p:nvPr>
        </p:nvSpPr>
        <p:spPr>
          <a:xfrm>
            <a:off x="1790335" y="1473543"/>
            <a:ext cx="2047729" cy="594360"/>
          </a:xfrm>
        </p:spPr>
        <p:txBody>
          <a:bodyPr>
            <a:normAutofit/>
          </a:bodyPr>
          <a:lstStyle/>
          <a:p>
            <a:pPr algn="ctr"/>
            <a:r>
              <a:rPr lang="en-US" sz="1400" dirty="0">
                <a:solidFill>
                  <a:schemeClr val="accent5">
                    <a:lumMod val="75000"/>
                  </a:schemeClr>
                </a:solidFill>
                <a:effectLst/>
                <a:latin typeface="Georgia" panose="02040502050405020303" pitchFamily="18" charset="0"/>
                <a:ea typeface="Times New Roman" panose="02020603050405020304" pitchFamily="18" charset="0"/>
                <a:cs typeface="Aptos" panose="020B0004020202020204" pitchFamily="34" charset="0"/>
              </a:rPr>
              <a:t>Prologue</a:t>
            </a:r>
            <a:endParaRPr lang="en-US" sz="1400" dirty="0">
              <a:solidFill>
                <a:schemeClr val="accent5">
                  <a:lumMod val="75000"/>
                </a:schemeClr>
              </a:solidFill>
            </a:endParaRPr>
          </a:p>
        </p:txBody>
      </p:sp>
      <p:sp>
        <p:nvSpPr>
          <p:cNvPr id="5" name="Text Placeholder 4">
            <a:extLst>
              <a:ext uri="{FF2B5EF4-FFF2-40B4-BE49-F238E27FC236}">
                <a16:creationId xmlns:a16="http://schemas.microsoft.com/office/drawing/2014/main" id="{E44B1ABF-71BF-8963-03BB-92E2929FE2E5}"/>
              </a:ext>
            </a:extLst>
          </p:cNvPr>
          <p:cNvSpPr>
            <a:spLocks noGrp="1"/>
          </p:cNvSpPr>
          <p:nvPr>
            <p:ph type="body" sz="quarter" idx="14"/>
          </p:nvPr>
        </p:nvSpPr>
        <p:spPr>
          <a:xfrm>
            <a:off x="1786525" y="2067903"/>
            <a:ext cx="2047729" cy="365125"/>
          </a:xfrm>
        </p:spPr>
        <p:txBody>
          <a:bodyPr/>
          <a:lstStyle/>
          <a:p>
            <a:pPr algn="ctr"/>
            <a:r>
              <a:rPr lang="en-US" dirty="0"/>
              <a:t>Acts 1:1–1:8</a:t>
            </a:r>
          </a:p>
        </p:txBody>
      </p:sp>
      <p:sp>
        <p:nvSpPr>
          <p:cNvPr id="6" name="Picture Placeholder 5">
            <a:extLst>
              <a:ext uri="{FF2B5EF4-FFF2-40B4-BE49-F238E27FC236}">
                <a16:creationId xmlns:a16="http://schemas.microsoft.com/office/drawing/2014/main" id="{B2433C96-5691-C3B5-F735-9A2100F637C7}"/>
              </a:ext>
            </a:extLst>
          </p:cNvPr>
          <p:cNvSpPr>
            <a:spLocks noGrp="1"/>
          </p:cNvSpPr>
          <p:nvPr>
            <p:ph type="pic" sz="quarter" idx="22"/>
          </p:nvPr>
        </p:nvSpPr>
        <p:spPr>
          <a:xfrm>
            <a:off x="4079162" y="2529320"/>
            <a:ext cx="2055181" cy="3177448"/>
          </a:xfrm>
          <a:solidFill>
            <a:schemeClr val="accent6">
              <a:lumMod val="40000"/>
              <a:lumOff val="60000"/>
            </a:schemeClr>
          </a:solidFill>
        </p:spPr>
        <p:txBody>
          <a:bodyPr>
            <a:normAutofit/>
          </a:bodyPr>
          <a:lstStyle/>
          <a:p>
            <a:r>
              <a:rPr lang="en-US" sz="1300" dirty="0"/>
              <a:t>The Anticipation of the Church </a:t>
            </a:r>
          </a:p>
          <a:p>
            <a:r>
              <a:rPr lang="en-US" sz="1300" dirty="0"/>
              <a:t>The Founding of the Church </a:t>
            </a:r>
          </a:p>
          <a:p>
            <a:r>
              <a:rPr lang="en-US" sz="1300" dirty="0"/>
              <a:t>The Growth of the Church </a:t>
            </a:r>
          </a:p>
          <a:p>
            <a:pPr marL="365760" lvl="1" indent="0">
              <a:buNone/>
            </a:pPr>
            <a:r>
              <a:rPr lang="en-US" sz="1000" dirty="0"/>
              <a:t>Apostles: Preaching, healing, and enduring persecution</a:t>
            </a:r>
          </a:p>
          <a:p>
            <a:pPr marL="365760" lvl="1" indent="0">
              <a:buNone/>
            </a:pPr>
            <a:r>
              <a:rPr lang="en-US" sz="1000" dirty="0"/>
              <a:t>Deacons: Praying, teaching, and enduring persecution</a:t>
            </a:r>
          </a:p>
          <a:p>
            <a:pPr marL="457200" lvl="1" indent="0">
              <a:buNone/>
            </a:pPr>
            <a:endParaRPr lang="en-US" sz="1000" dirty="0"/>
          </a:p>
          <a:p>
            <a:pPr marL="0" indent="0">
              <a:buNone/>
            </a:pPr>
            <a:endParaRPr lang="en-US" sz="1300" dirty="0"/>
          </a:p>
        </p:txBody>
      </p:sp>
      <p:sp>
        <p:nvSpPr>
          <p:cNvPr id="7" name="Text Placeholder 6">
            <a:extLst>
              <a:ext uri="{FF2B5EF4-FFF2-40B4-BE49-F238E27FC236}">
                <a16:creationId xmlns:a16="http://schemas.microsoft.com/office/drawing/2014/main" id="{27CAF875-B4CF-C15F-A055-C8BDB595E541}"/>
              </a:ext>
            </a:extLst>
          </p:cNvPr>
          <p:cNvSpPr>
            <a:spLocks noGrp="1"/>
          </p:cNvSpPr>
          <p:nvPr>
            <p:ph type="body" sz="quarter" idx="15"/>
          </p:nvPr>
        </p:nvSpPr>
        <p:spPr>
          <a:xfrm>
            <a:off x="4068409" y="1473543"/>
            <a:ext cx="2006672" cy="594360"/>
          </a:xfrm>
        </p:spPr>
        <p:txBody>
          <a:bodyPr>
            <a:normAutofit/>
          </a:bodyPr>
          <a:lstStyle/>
          <a:p>
            <a:pPr algn="ctr"/>
            <a:r>
              <a:rPr lang="en-US" sz="1400" dirty="0">
                <a:solidFill>
                  <a:schemeClr val="accent1"/>
                </a:solidFill>
                <a:effectLst/>
                <a:latin typeface="Georgia" panose="02040502050405020303" pitchFamily="18" charset="0"/>
                <a:ea typeface="Times New Roman" panose="02020603050405020304" pitchFamily="18" charset="0"/>
                <a:cs typeface="Aptos" panose="020B0004020202020204" pitchFamily="34" charset="0"/>
              </a:rPr>
              <a:t>The Witness to Jerusalem</a:t>
            </a:r>
            <a:endParaRPr lang="en-US" sz="1400" dirty="0">
              <a:solidFill>
                <a:schemeClr val="accent1"/>
              </a:solidFill>
            </a:endParaRPr>
          </a:p>
        </p:txBody>
      </p:sp>
      <p:sp>
        <p:nvSpPr>
          <p:cNvPr id="8" name="Text Placeholder 7">
            <a:extLst>
              <a:ext uri="{FF2B5EF4-FFF2-40B4-BE49-F238E27FC236}">
                <a16:creationId xmlns:a16="http://schemas.microsoft.com/office/drawing/2014/main" id="{0219B7A9-01FE-C110-2DC6-36E8175903BE}"/>
              </a:ext>
            </a:extLst>
          </p:cNvPr>
          <p:cNvSpPr>
            <a:spLocks noGrp="1"/>
          </p:cNvSpPr>
          <p:nvPr>
            <p:ph type="body" sz="quarter" idx="16"/>
          </p:nvPr>
        </p:nvSpPr>
        <p:spPr>
          <a:xfrm>
            <a:off x="4029386" y="2062857"/>
            <a:ext cx="2055181" cy="365125"/>
          </a:xfrm>
        </p:spPr>
        <p:txBody>
          <a:bodyPr/>
          <a:lstStyle/>
          <a:p>
            <a:pPr algn="ctr"/>
            <a:r>
              <a:rPr lang="en-US" dirty="0"/>
              <a:t>Acts 1:9–8:3</a:t>
            </a:r>
          </a:p>
        </p:txBody>
      </p:sp>
      <p:sp>
        <p:nvSpPr>
          <p:cNvPr id="9" name="Picture Placeholder 8">
            <a:extLst>
              <a:ext uri="{FF2B5EF4-FFF2-40B4-BE49-F238E27FC236}">
                <a16:creationId xmlns:a16="http://schemas.microsoft.com/office/drawing/2014/main" id="{B4F90DF7-EE25-C5CC-912E-09862C42DF49}"/>
              </a:ext>
            </a:extLst>
          </p:cNvPr>
          <p:cNvSpPr>
            <a:spLocks noGrp="1"/>
          </p:cNvSpPr>
          <p:nvPr>
            <p:ph type="pic" sz="quarter" idx="23"/>
          </p:nvPr>
        </p:nvSpPr>
        <p:spPr>
          <a:xfrm>
            <a:off x="6402104" y="2528558"/>
            <a:ext cx="2055181" cy="3177448"/>
          </a:xfrm>
          <a:solidFill>
            <a:schemeClr val="accent6">
              <a:lumMod val="40000"/>
              <a:lumOff val="60000"/>
            </a:schemeClr>
          </a:solidFill>
        </p:spPr>
        <p:txBody>
          <a:bodyPr>
            <a:normAutofit fontScale="92500" lnSpcReduction="20000"/>
          </a:bodyPr>
          <a:lstStyle/>
          <a:p>
            <a:pPr marL="274320" indent="-274320"/>
            <a:r>
              <a:rPr lang="en-US" sz="1300" dirty="0"/>
              <a:t>The Gospel to the Samaritans thru Philip, Peter, John</a:t>
            </a:r>
          </a:p>
          <a:p>
            <a:pPr marL="274320" indent="-274320"/>
            <a:r>
              <a:rPr lang="en-US" sz="1300" dirty="0"/>
              <a:t>The Gospel to an Ethiopian Jew thru Philip</a:t>
            </a:r>
          </a:p>
          <a:p>
            <a:pPr marL="274320" indent="-274320"/>
            <a:r>
              <a:rPr lang="en-US" sz="1300" dirty="0"/>
              <a:t>The Conversion of Saul </a:t>
            </a:r>
          </a:p>
          <a:p>
            <a:pPr marL="274320" indent="-274320"/>
            <a:r>
              <a:rPr lang="en-US" sz="1300" dirty="0"/>
              <a:t>The Gospel to Judea thru Peter</a:t>
            </a:r>
          </a:p>
          <a:p>
            <a:pPr marL="274320" indent="-274320"/>
            <a:r>
              <a:rPr lang="en-US" sz="1300" dirty="0"/>
              <a:t>The Gospel to a Gentile home in Caesarea thru Peter</a:t>
            </a:r>
          </a:p>
          <a:p>
            <a:pPr marL="274320" indent="-274320"/>
            <a:r>
              <a:rPr lang="en-US" sz="1300" dirty="0"/>
              <a:t>The Persecution by Herod: James killed and Peter arrested</a:t>
            </a:r>
          </a:p>
        </p:txBody>
      </p:sp>
      <p:sp>
        <p:nvSpPr>
          <p:cNvPr id="10" name="Text Placeholder 9">
            <a:extLst>
              <a:ext uri="{FF2B5EF4-FFF2-40B4-BE49-F238E27FC236}">
                <a16:creationId xmlns:a16="http://schemas.microsoft.com/office/drawing/2014/main" id="{C76F8C98-0C93-FF09-2909-D69DD02A3B2E}"/>
              </a:ext>
            </a:extLst>
          </p:cNvPr>
          <p:cNvSpPr>
            <a:spLocks noGrp="1"/>
          </p:cNvSpPr>
          <p:nvPr>
            <p:ph type="body" sz="quarter" idx="17"/>
          </p:nvPr>
        </p:nvSpPr>
        <p:spPr>
          <a:xfrm>
            <a:off x="6402105" y="1473356"/>
            <a:ext cx="2006672" cy="594360"/>
          </a:xfrm>
        </p:spPr>
        <p:txBody>
          <a:bodyPr>
            <a:normAutofit fontScale="85000" lnSpcReduction="10000"/>
          </a:bodyPr>
          <a:lstStyle/>
          <a:p>
            <a:pPr algn="ctr"/>
            <a:r>
              <a:rPr lang="en-US" sz="1600" dirty="0">
                <a:solidFill>
                  <a:schemeClr val="accent2">
                    <a:lumMod val="75000"/>
                  </a:schemeClr>
                </a:solidFill>
                <a:effectLst/>
                <a:latin typeface="Georgia" panose="02040502050405020303" pitchFamily="18" charset="0"/>
                <a:ea typeface="Times New Roman" panose="02020603050405020304" pitchFamily="18" charset="0"/>
                <a:cs typeface="Aptos" panose="020B0004020202020204" pitchFamily="34" charset="0"/>
              </a:rPr>
              <a:t>The Witness to Judea and Samaria</a:t>
            </a:r>
            <a:endParaRPr lang="en-US" sz="1600" dirty="0">
              <a:solidFill>
                <a:schemeClr val="accent2">
                  <a:lumMod val="75000"/>
                </a:schemeClr>
              </a:solidFill>
            </a:endParaRPr>
          </a:p>
        </p:txBody>
      </p:sp>
      <p:sp>
        <p:nvSpPr>
          <p:cNvPr id="11" name="Text Placeholder 10">
            <a:extLst>
              <a:ext uri="{FF2B5EF4-FFF2-40B4-BE49-F238E27FC236}">
                <a16:creationId xmlns:a16="http://schemas.microsoft.com/office/drawing/2014/main" id="{3549661B-B45F-34F3-A0D0-8F7BA55DCDFD}"/>
              </a:ext>
            </a:extLst>
          </p:cNvPr>
          <p:cNvSpPr>
            <a:spLocks noGrp="1"/>
          </p:cNvSpPr>
          <p:nvPr>
            <p:ph type="body" sz="quarter" idx="18"/>
          </p:nvPr>
        </p:nvSpPr>
        <p:spPr>
          <a:xfrm>
            <a:off x="6394653" y="2067716"/>
            <a:ext cx="2047729" cy="365125"/>
          </a:xfrm>
        </p:spPr>
        <p:txBody>
          <a:bodyPr/>
          <a:lstStyle/>
          <a:p>
            <a:pPr algn="ctr"/>
            <a:r>
              <a:rPr lang="en-US" dirty="0"/>
              <a:t>Acts 8:4–12:25</a:t>
            </a:r>
          </a:p>
        </p:txBody>
      </p:sp>
      <p:sp>
        <p:nvSpPr>
          <p:cNvPr id="12" name="Picture Placeholder 11">
            <a:extLst>
              <a:ext uri="{FF2B5EF4-FFF2-40B4-BE49-F238E27FC236}">
                <a16:creationId xmlns:a16="http://schemas.microsoft.com/office/drawing/2014/main" id="{58B5FF9D-D528-8948-BECB-A9860A83A85C}"/>
              </a:ext>
            </a:extLst>
          </p:cNvPr>
          <p:cNvSpPr>
            <a:spLocks noGrp="1"/>
          </p:cNvSpPr>
          <p:nvPr>
            <p:ph type="pic" sz="quarter" idx="24"/>
          </p:nvPr>
        </p:nvSpPr>
        <p:spPr>
          <a:xfrm>
            <a:off x="8726377" y="2528558"/>
            <a:ext cx="2055181" cy="3177448"/>
          </a:xfrm>
          <a:solidFill>
            <a:schemeClr val="accent6">
              <a:lumMod val="40000"/>
              <a:lumOff val="60000"/>
            </a:schemeClr>
          </a:solidFill>
        </p:spPr>
        <p:txBody>
          <a:bodyPr>
            <a:normAutofit lnSpcReduction="10000"/>
          </a:bodyPr>
          <a:lstStyle/>
          <a:p>
            <a:pPr>
              <a:lnSpc>
                <a:spcPct val="100000"/>
              </a:lnSpc>
            </a:pPr>
            <a:r>
              <a:rPr lang="en-US" sz="1300" dirty="0"/>
              <a:t>Paul’s First Missionary Journey</a:t>
            </a:r>
          </a:p>
          <a:p>
            <a:pPr>
              <a:lnSpc>
                <a:spcPct val="100000"/>
              </a:lnSpc>
            </a:pPr>
            <a:r>
              <a:rPr lang="en-US" sz="1300" dirty="0"/>
              <a:t>The Jerusalem Council</a:t>
            </a:r>
          </a:p>
          <a:p>
            <a:pPr>
              <a:lnSpc>
                <a:spcPct val="100000"/>
              </a:lnSpc>
            </a:pPr>
            <a:r>
              <a:rPr lang="en-US" sz="1300" dirty="0"/>
              <a:t>Paul’s Second Missionary Journey </a:t>
            </a:r>
          </a:p>
          <a:p>
            <a:pPr>
              <a:lnSpc>
                <a:spcPct val="100000"/>
              </a:lnSpc>
            </a:pPr>
            <a:r>
              <a:rPr lang="en-US" sz="1300" dirty="0"/>
              <a:t>Paul’s Third Missionary Journey </a:t>
            </a:r>
          </a:p>
          <a:p>
            <a:pPr>
              <a:lnSpc>
                <a:spcPct val="100000"/>
              </a:lnSpc>
            </a:pPr>
            <a:r>
              <a:rPr lang="en-US" sz="1300" dirty="0"/>
              <a:t>Paul’s Jerusalem and Caesarean Trials </a:t>
            </a:r>
          </a:p>
          <a:p>
            <a:pPr>
              <a:lnSpc>
                <a:spcPct val="100000"/>
              </a:lnSpc>
            </a:pPr>
            <a:r>
              <a:rPr lang="en-US" sz="1300" dirty="0"/>
              <a:t>Paul’s Journey to Rome (4</a:t>
            </a:r>
            <a:r>
              <a:rPr lang="en-US" sz="1300" baseline="30000" dirty="0"/>
              <a:t>th</a:t>
            </a:r>
            <a:r>
              <a:rPr lang="en-US" sz="1300" dirty="0"/>
              <a:t> mission)</a:t>
            </a:r>
          </a:p>
        </p:txBody>
      </p:sp>
      <p:sp>
        <p:nvSpPr>
          <p:cNvPr id="13" name="Text Placeholder 12">
            <a:extLst>
              <a:ext uri="{FF2B5EF4-FFF2-40B4-BE49-F238E27FC236}">
                <a16:creationId xmlns:a16="http://schemas.microsoft.com/office/drawing/2014/main" id="{69B1629A-7BFC-505D-4C5F-E8CDDFAB16F9}"/>
              </a:ext>
            </a:extLst>
          </p:cNvPr>
          <p:cNvSpPr>
            <a:spLocks noGrp="1"/>
          </p:cNvSpPr>
          <p:nvPr>
            <p:ph type="body" sz="quarter" idx="19"/>
          </p:nvPr>
        </p:nvSpPr>
        <p:spPr>
          <a:xfrm>
            <a:off x="8670417" y="1473066"/>
            <a:ext cx="2111141" cy="594360"/>
          </a:xfrm>
        </p:spPr>
        <p:txBody>
          <a:bodyPr>
            <a:noAutofit/>
          </a:bodyPr>
          <a:lstStyle/>
          <a:p>
            <a:pPr algn="ctr"/>
            <a:r>
              <a:rPr lang="en-US" sz="1400" dirty="0">
                <a:solidFill>
                  <a:srgbClr val="7030A0"/>
                </a:solidFill>
                <a:effectLst/>
                <a:latin typeface="Georgia" panose="02040502050405020303" pitchFamily="18" charset="0"/>
                <a:ea typeface="Times New Roman" panose="02020603050405020304" pitchFamily="18" charset="0"/>
                <a:cs typeface="Aptos" panose="020B0004020202020204" pitchFamily="34" charset="0"/>
              </a:rPr>
              <a:t>The Witness to the Ends of the Earth</a:t>
            </a:r>
            <a:endParaRPr lang="en-US" sz="1400" dirty="0">
              <a:solidFill>
                <a:srgbClr val="7030A0"/>
              </a:solidFill>
            </a:endParaRPr>
          </a:p>
        </p:txBody>
      </p:sp>
      <p:sp>
        <p:nvSpPr>
          <p:cNvPr id="14" name="Text Placeholder 13">
            <a:extLst>
              <a:ext uri="{FF2B5EF4-FFF2-40B4-BE49-F238E27FC236}">
                <a16:creationId xmlns:a16="http://schemas.microsoft.com/office/drawing/2014/main" id="{0A6D5250-783E-9F84-0455-CBA8997016DF}"/>
              </a:ext>
            </a:extLst>
          </p:cNvPr>
          <p:cNvSpPr>
            <a:spLocks noGrp="1"/>
          </p:cNvSpPr>
          <p:nvPr>
            <p:ph type="body" sz="quarter" idx="20"/>
          </p:nvPr>
        </p:nvSpPr>
        <p:spPr>
          <a:xfrm>
            <a:off x="8670417" y="2067426"/>
            <a:ext cx="2055181" cy="365125"/>
          </a:xfrm>
        </p:spPr>
        <p:txBody>
          <a:bodyPr/>
          <a:lstStyle/>
          <a:p>
            <a:pPr algn="ctr"/>
            <a:r>
              <a:rPr lang="en-US" dirty="0"/>
              <a:t>Acts13:1–28:31</a:t>
            </a:r>
          </a:p>
        </p:txBody>
      </p:sp>
      <p:sp>
        <p:nvSpPr>
          <p:cNvPr id="17" name="Slide Number Placeholder 16">
            <a:extLst>
              <a:ext uri="{FF2B5EF4-FFF2-40B4-BE49-F238E27FC236}">
                <a16:creationId xmlns:a16="http://schemas.microsoft.com/office/drawing/2014/main" id="{8E9661DB-9755-66F4-BBAC-E59BD417BC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1E4CB7-CB13-4810-BF18-BE31AFC64F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76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57F73-A31B-0BAF-0F82-C90313396B33}"/>
              </a:ext>
            </a:extLst>
          </p:cNvPr>
          <p:cNvSpPr>
            <a:spLocks noGrp="1"/>
          </p:cNvSpPr>
          <p:nvPr>
            <p:ph type="title"/>
          </p:nvPr>
        </p:nvSpPr>
        <p:spPr>
          <a:xfrm>
            <a:off x="1066800" y="457518"/>
            <a:ext cx="10058400" cy="822642"/>
          </a:xfrm>
        </p:spPr>
        <p:txBody>
          <a:bodyPr vert="horz" lIns="91440" tIns="45720" rIns="91440" bIns="45720" rtlCol="0" anchor="b">
            <a:normAutofit/>
          </a:bodyPr>
          <a:lstStyle/>
          <a:p>
            <a:r>
              <a:rPr lang="en-US" dirty="0"/>
              <a:t>Paul’s 4</a:t>
            </a:r>
            <a:r>
              <a:rPr lang="en-US" baseline="30000" dirty="0"/>
              <a:t>th</a:t>
            </a:r>
            <a:r>
              <a:rPr lang="en-US" dirty="0"/>
              <a:t> Missionary Journeys</a:t>
            </a:r>
          </a:p>
        </p:txBody>
      </p:sp>
      <p:pic>
        <p:nvPicPr>
          <p:cNvPr id="10" name="Content Placeholder 9">
            <a:extLst>
              <a:ext uri="{FF2B5EF4-FFF2-40B4-BE49-F238E27FC236}">
                <a16:creationId xmlns:a16="http://schemas.microsoft.com/office/drawing/2014/main" id="{02A9C521-E743-965D-C0EB-47DD76AB0BF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4"/>
          <a:stretch/>
        </p:blipFill>
        <p:spPr>
          <a:xfrm>
            <a:off x="6156261" y="1957671"/>
            <a:ext cx="2314167" cy="1799362"/>
          </a:xfrm>
          <a:prstGeom prst="rect">
            <a:avLst/>
          </a:prstGeom>
          <a:noFill/>
        </p:spPr>
      </p:pic>
      <p:sp>
        <p:nvSpPr>
          <p:cNvPr id="15" name="Text Placeholder 3">
            <a:extLst>
              <a:ext uri="{FF2B5EF4-FFF2-40B4-BE49-F238E27FC236}">
                <a16:creationId xmlns:a16="http://schemas.microsoft.com/office/drawing/2014/main" id="{32FFBDC4-3E34-AE5F-7F3C-A12FE2E1D18F}"/>
              </a:ext>
            </a:extLst>
          </p:cNvPr>
          <p:cNvSpPr>
            <a:spLocks noGrp="1"/>
          </p:cNvSpPr>
          <p:nvPr>
            <p:ph type="body" sz="quarter" idx="13"/>
          </p:nvPr>
        </p:nvSpPr>
        <p:spPr>
          <a:xfrm>
            <a:off x="1326173" y="3946525"/>
            <a:ext cx="2194560" cy="355600"/>
          </a:xfrm>
        </p:spPr>
        <p:txBody>
          <a:bodyPr/>
          <a:lstStyle/>
          <a:p>
            <a:r>
              <a:rPr lang="en-US" dirty="0"/>
              <a:t>1</a:t>
            </a:r>
            <a:r>
              <a:rPr lang="en-US" baseline="30000" dirty="0"/>
              <a:t>st</a:t>
            </a:r>
            <a:r>
              <a:rPr lang="en-US" dirty="0"/>
              <a:t> Mission Journey</a:t>
            </a:r>
          </a:p>
        </p:txBody>
      </p:sp>
      <p:sp>
        <p:nvSpPr>
          <p:cNvPr id="17" name="Text Placeholder 4">
            <a:extLst>
              <a:ext uri="{FF2B5EF4-FFF2-40B4-BE49-F238E27FC236}">
                <a16:creationId xmlns:a16="http://schemas.microsoft.com/office/drawing/2014/main" id="{A1B476DE-1DB5-3FE3-D609-4E6354088746}"/>
              </a:ext>
            </a:extLst>
          </p:cNvPr>
          <p:cNvSpPr>
            <a:spLocks noGrp="1"/>
          </p:cNvSpPr>
          <p:nvPr>
            <p:ph type="body" sz="quarter" idx="14"/>
          </p:nvPr>
        </p:nvSpPr>
        <p:spPr>
          <a:xfrm>
            <a:off x="1328309" y="4306415"/>
            <a:ext cx="2194560" cy="274320"/>
          </a:xfrm>
        </p:spPr>
        <p:txBody>
          <a:bodyPr/>
          <a:lstStyle/>
          <a:p>
            <a:r>
              <a:rPr lang="en-US" dirty="0"/>
              <a:t>Acts 13-14</a:t>
            </a:r>
          </a:p>
        </p:txBody>
      </p:sp>
      <p:pic>
        <p:nvPicPr>
          <p:cNvPr id="8" name="Content Placeholder 7" descr="Map&#10;&#10;Description automatically generated">
            <a:extLst>
              <a:ext uri="{FF2B5EF4-FFF2-40B4-BE49-F238E27FC236}">
                <a16:creationId xmlns:a16="http://schemas.microsoft.com/office/drawing/2014/main" id="{FE86FF7E-6FDC-98F0-F627-33AABED679B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495" b="-4"/>
          <a:stretch/>
        </p:blipFill>
        <p:spPr>
          <a:xfrm>
            <a:off x="1085610" y="1965503"/>
            <a:ext cx="2392005" cy="1779410"/>
          </a:xfrm>
          <a:prstGeom prst="rect">
            <a:avLst/>
          </a:prstGeom>
          <a:noFill/>
        </p:spPr>
      </p:pic>
      <p:sp>
        <p:nvSpPr>
          <p:cNvPr id="19" name="Text Placeholder 6">
            <a:extLst>
              <a:ext uri="{FF2B5EF4-FFF2-40B4-BE49-F238E27FC236}">
                <a16:creationId xmlns:a16="http://schemas.microsoft.com/office/drawing/2014/main" id="{3A47FFB4-41D4-7152-8B5E-DC687A499C34}"/>
              </a:ext>
            </a:extLst>
          </p:cNvPr>
          <p:cNvSpPr>
            <a:spLocks noGrp="1"/>
          </p:cNvSpPr>
          <p:nvPr>
            <p:ph type="body" sz="quarter" idx="19"/>
          </p:nvPr>
        </p:nvSpPr>
        <p:spPr>
          <a:xfrm>
            <a:off x="3763663" y="3926721"/>
            <a:ext cx="2194560" cy="355600"/>
          </a:xfrm>
        </p:spPr>
        <p:txBody>
          <a:bodyPr/>
          <a:lstStyle/>
          <a:p>
            <a:r>
              <a:rPr lang="en-US" dirty="0"/>
              <a:t>2</a:t>
            </a:r>
            <a:r>
              <a:rPr lang="en-US" baseline="30000" dirty="0"/>
              <a:t>nd</a:t>
            </a:r>
            <a:r>
              <a:rPr lang="en-US" dirty="0"/>
              <a:t> Mission Journey</a:t>
            </a:r>
          </a:p>
        </p:txBody>
      </p:sp>
      <p:sp>
        <p:nvSpPr>
          <p:cNvPr id="21" name="Text Placeholder 7">
            <a:extLst>
              <a:ext uri="{FF2B5EF4-FFF2-40B4-BE49-F238E27FC236}">
                <a16:creationId xmlns:a16="http://schemas.microsoft.com/office/drawing/2014/main" id="{2066800F-CE32-490A-BFB0-BBBB6C7EEBF6}"/>
              </a:ext>
            </a:extLst>
          </p:cNvPr>
          <p:cNvSpPr>
            <a:spLocks noGrp="1"/>
          </p:cNvSpPr>
          <p:nvPr>
            <p:ph type="body" sz="quarter" idx="18"/>
          </p:nvPr>
        </p:nvSpPr>
        <p:spPr>
          <a:xfrm>
            <a:off x="3765799" y="4286611"/>
            <a:ext cx="2194560" cy="274320"/>
          </a:xfrm>
        </p:spPr>
        <p:txBody>
          <a:bodyPr/>
          <a:lstStyle/>
          <a:p>
            <a:r>
              <a:rPr lang="en-US" dirty="0"/>
              <a:t>Acts 15:36-18:22</a:t>
            </a:r>
          </a:p>
        </p:txBody>
      </p:sp>
      <p:pic>
        <p:nvPicPr>
          <p:cNvPr id="4" name="Content Placeholder 3">
            <a:extLst>
              <a:ext uri="{FF2B5EF4-FFF2-40B4-BE49-F238E27FC236}">
                <a16:creationId xmlns:a16="http://schemas.microsoft.com/office/drawing/2014/main" id="{703D42A2-72B9-CE22-7383-382BCFFA6E1A}"/>
              </a:ext>
            </a:extLst>
          </p:cNvPr>
          <p:cNvPicPr>
            <a:picLocks noGrp="1" noChangeAspect="1"/>
          </p:cNvPicPr>
          <p:nvPr>
            <p:ph type="pic" sz="quarter" idx="16"/>
          </p:nvPr>
        </p:nvPicPr>
        <p:blipFill rotWithShape="1">
          <a:blip r:embed="rId4" cstate="print">
            <a:extLst>
              <a:ext uri="{28A0092B-C50C-407E-A947-70E740481C1C}">
                <a14:useLocalDpi xmlns:a14="http://schemas.microsoft.com/office/drawing/2010/main"/>
              </a:ext>
            </a:extLst>
          </a:blip>
          <a:srcRect b="-4"/>
          <a:stretch/>
        </p:blipFill>
        <p:spPr>
          <a:xfrm>
            <a:off x="3612801" y="1955527"/>
            <a:ext cx="2346373" cy="1789386"/>
          </a:xfrm>
          <a:prstGeom prst="rect">
            <a:avLst/>
          </a:prstGeom>
          <a:noFill/>
        </p:spPr>
      </p:pic>
      <p:sp>
        <p:nvSpPr>
          <p:cNvPr id="23" name="Text Placeholder 9">
            <a:extLst>
              <a:ext uri="{FF2B5EF4-FFF2-40B4-BE49-F238E27FC236}">
                <a16:creationId xmlns:a16="http://schemas.microsoft.com/office/drawing/2014/main" id="{33ADAED5-94A0-1A94-1EAA-A356E366DFDE}"/>
              </a:ext>
            </a:extLst>
          </p:cNvPr>
          <p:cNvSpPr>
            <a:spLocks noGrp="1"/>
          </p:cNvSpPr>
          <p:nvPr>
            <p:ph type="body" sz="quarter" idx="21"/>
          </p:nvPr>
        </p:nvSpPr>
        <p:spPr>
          <a:xfrm>
            <a:off x="6216065" y="3946525"/>
            <a:ext cx="2194560" cy="355600"/>
          </a:xfrm>
        </p:spPr>
        <p:txBody>
          <a:bodyPr/>
          <a:lstStyle/>
          <a:p>
            <a:r>
              <a:rPr lang="en-US" dirty="0"/>
              <a:t>3</a:t>
            </a:r>
            <a:r>
              <a:rPr lang="en-US" baseline="30000" dirty="0"/>
              <a:t>rd</a:t>
            </a:r>
            <a:r>
              <a:rPr lang="en-US" dirty="0"/>
              <a:t> Mission Journey</a:t>
            </a:r>
          </a:p>
        </p:txBody>
      </p:sp>
      <p:sp>
        <p:nvSpPr>
          <p:cNvPr id="25" name="Text Placeholder 10">
            <a:extLst>
              <a:ext uri="{FF2B5EF4-FFF2-40B4-BE49-F238E27FC236}">
                <a16:creationId xmlns:a16="http://schemas.microsoft.com/office/drawing/2014/main" id="{44BC38E9-7091-3123-46CF-CD29A6E4CE62}"/>
              </a:ext>
            </a:extLst>
          </p:cNvPr>
          <p:cNvSpPr>
            <a:spLocks noGrp="1"/>
          </p:cNvSpPr>
          <p:nvPr>
            <p:ph type="body" sz="quarter" idx="20"/>
          </p:nvPr>
        </p:nvSpPr>
        <p:spPr>
          <a:xfrm>
            <a:off x="6218201" y="4306415"/>
            <a:ext cx="2194560" cy="274320"/>
          </a:xfrm>
        </p:spPr>
        <p:txBody>
          <a:bodyPr/>
          <a:lstStyle/>
          <a:p>
            <a:r>
              <a:rPr lang="en-US" dirty="0"/>
              <a:t>Acts 18:23-20:38</a:t>
            </a:r>
          </a:p>
        </p:txBody>
      </p:sp>
      <p:pic>
        <p:nvPicPr>
          <p:cNvPr id="7" name="Content Placeholder 6" descr="Map&#10;&#10;Description automatically generated">
            <a:extLst>
              <a:ext uri="{FF2B5EF4-FFF2-40B4-BE49-F238E27FC236}">
                <a16:creationId xmlns:a16="http://schemas.microsoft.com/office/drawing/2014/main" id="{944E86B7-950F-2E7C-C132-D18249CDD57D}"/>
              </a:ext>
            </a:extLst>
          </p:cNvPr>
          <p:cNvPicPr>
            <a:picLocks noGrp="1" noChangeAspect="1"/>
          </p:cNvPicPr>
          <p:nvPr>
            <p:ph type="pic" sz="quarter" idx="15"/>
          </p:nvPr>
        </p:nvPicPr>
        <p:blipFill rotWithShape="1">
          <a:blip r:embed="rId5" cstate="print">
            <a:extLst>
              <a:ext uri="{28A0092B-C50C-407E-A947-70E740481C1C}">
                <a14:useLocalDpi xmlns:a14="http://schemas.microsoft.com/office/drawing/2010/main"/>
              </a:ext>
            </a:extLst>
          </a:blip>
          <a:srcRect t="-1" b="-4"/>
          <a:stretch/>
        </p:blipFill>
        <p:spPr>
          <a:xfrm>
            <a:off x="8637820" y="1955527"/>
            <a:ext cx="2277078" cy="1785663"/>
          </a:xfrm>
          <a:noFill/>
        </p:spPr>
      </p:pic>
      <p:sp>
        <p:nvSpPr>
          <p:cNvPr id="27" name="Text Placeholder 12">
            <a:extLst>
              <a:ext uri="{FF2B5EF4-FFF2-40B4-BE49-F238E27FC236}">
                <a16:creationId xmlns:a16="http://schemas.microsoft.com/office/drawing/2014/main" id="{4077984F-D1C5-A1BD-BA79-A3EFF981EC1B}"/>
              </a:ext>
            </a:extLst>
          </p:cNvPr>
          <p:cNvSpPr>
            <a:spLocks noGrp="1"/>
          </p:cNvSpPr>
          <p:nvPr>
            <p:ph type="body" sz="quarter" idx="23"/>
          </p:nvPr>
        </p:nvSpPr>
        <p:spPr>
          <a:xfrm>
            <a:off x="8666331" y="3946525"/>
            <a:ext cx="2194560" cy="355600"/>
          </a:xfrm>
        </p:spPr>
        <p:txBody>
          <a:bodyPr/>
          <a:lstStyle/>
          <a:p>
            <a:r>
              <a:rPr lang="en-US" dirty="0"/>
              <a:t>4</a:t>
            </a:r>
            <a:r>
              <a:rPr lang="en-US" baseline="30000" dirty="0"/>
              <a:t>th</a:t>
            </a:r>
            <a:r>
              <a:rPr lang="en-US" dirty="0"/>
              <a:t> Mission Journey</a:t>
            </a:r>
          </a:p>
        </p:txBody>
      </p:sp>
      <p:sp>
        <p:nvSpPr>
          <p:cNvPr id="29" name="Text Placeholder 13">
            <a:extLst>
              <a:ext uri="{FF2B5EF4-FFF2-40B4-BE49-F238E27FC236}">
                <a16:creationId xmlns:a16="http://schemas.microsoft.com/office/drawing/2014/main" id="{BCE779DC-A6AB-6D4B-7765-D0DFBCD2CBBB}"/>
              </a:ext>
            </a:extLst>
          </p:cNvPr>
          <p:cNvSpPr>
            <a:spLocks noGrp="1"/>
          </p:cNvSpPr>
          <p:nvPr>
            <p:ph type="body" sz="quarter" idx="22"/>
          </p:nvPr>
        </p:nvSpPr>
        <p:spPr>
          <a:xfrm>
            <a:off x="8668467" y="4306415"/>
            <a:ext cx="2194560" cy="274320"/>
          </a:xfrm>
        </p:spPr>
        <p:txBody>
          <a:bodyPr/>
          <a:lstStyle/>
          <a:p>
            <a:r>
              <a:rPr lang="en-US" dirty="0"/>
              <a:t>Acts 23:11-28:31</a:t>
            </a:r>
          </a:p>
        </p:txBody>
      </p:sp>
      <p:sp>
        <p:nvSpPr>
          <p:cNvPr id="6" name="Slide Number Placeholder 5">
            <a:extLst>
              <a:ext uri="{FF2B5EF4-FFF2-40B4-BE49-F238E27FC236}">
                <a16:creationId xmlns:a16="http://schemas.microsoft.com/office/drawing/2014/main" id="{1D616849-497A-4C26-BCDA-30E2478B1AEE}"/>
              </a:ext>
            </a:extLst>
          </p:cNvPr>
          <p:cNvSpPr>
            <a:spLocks noGrp="1"/>
          </p:cNvSpPr>
          <p:nvPr>
            <p:ph type="sldNum" sz="quarter" idx="11"/>
          </p:nvPr>
        </p:nvSpPr>
        <p:spPr>
          <a:xfrm>
            <a:off x="10027920" y="6400800"/>
            <a:ext cx="1097280" cy="228600"/>
          </a:xfrm>
        </p:spPr>
        <p:txBody>
          <a:bodyPr vert="horz" lIns="91440" tIns="45720" rIns="91440" bIns="45720" rtlCol="0" anchor="ctr">
            <a:normAutofit/>
          </a:bodyPr>
          <a:lstStyle/>
          <a:p>
            <a:pPr>
              <a:lnSpc>
                <a:spcPct val="90000"/>
              </a:lnSpc>
              <a:spcAft>
                <a:spcPts val="600"/>
              </a:spcAft>
            </a:pPr>
            <a:fld id="{AA404F46-0C47-424B-883B-DA147CF358A3}" type="slidenum">
              <a:rPr lang="en-US" sz="1000" smtClean="0"/>
              <a:pPr>
                <a:lnSpc>
                  <a:spcPct val="90000"/>
                </a:lnSpc>
                <a:spcAft>
                  <a:spcPts val="600"/>
                </a:spcAft>
              </a:pPr>
              <a:t>18</a:t>
            </a:fld>
            <a:endParaRPr lang="en-US" sz="1000"/>
          </a:p>
        </p:txBody>
      </p:sp>
    </p:spTree>
    <p:extLst>
      <p:ext uri="{BB962C8B-B14F-4D97-AF65-F5344CB8AC3E}">
        <p14:creationId xmlns:p14="http://schemas.microsoft.com/office/powerpoint/2010/main" val="75774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0418-18E2-1CFE-D30E-641E05437337}"/>
              </a:ext>
            </a:extLst>
          </p:cNvPr>
          <p:cNvSpPr>
            <a:spLocks noGrp="1"/>
          </p:cNvSpPr>
          <p:nvPr>
            <p:ph type="title"/>
          </p:nvPr>
        </p:nvSpPr>
        <p:spPr>
          <a:xfrm>
            <a:off x="759373" y="319087"/>
            <a:ext cx="10515600" cy="365126"/>
          </a:xfrm>
        </p:spPr>
        <p:txBody>
          <a:bodyPr>
            <a:normAutofit fontScale="90000"/>
          </a:bodyPr>
          <a:lstStyle/>
          <a:p>
            <a:pPr algn="ctr" defTabSz="914126">
              <a:lnSpc>
                <a:spcPct val="85000"/>
              </a:lnSpc>
            </a:pPr>
            <a:r>
              <a:rPr lang="en-US" sz="2999" spc="-50" dirty="0">
                <a:solidFill>
                  <a:schemeClr val="accent2">
                    <a:lumMod val="75000"/>
                  </a:schemeClr>
                </a:solidFill>
              </a:rPr>
              <a:t>Acts: Key Verses</a:t>
            </a:r>
          </a:p>
        </p:txBody>
      </p:sp>
      <p:sp>
        <p:nvSpPr>
          <p:cNvPr id="3" name="Slide Number Placeholder 2">
            <a:extLst>
              <a:ext uri="{FF2B5EF4-FFF2-40B4-BE49-F238E27FC236}">
                <a16:creationId xmlns:a16="http://schemas.microsoft.com/office/drawing/2014/main" id="{AF66A9E0-10EA-1B77-A88C-2F4793247C02}"/>
              </a:ext>
            </a:extLst>
          </p:cNvPr>
          <p:cNvSpPr>
            <a:spLocks noGrp="1"/>
          </p:cNvSpPr>
          <p:nvPr>
            <p:ph type="sldNum" sz="quarter" idx="12"/>
          </p:nvPr>
        </p:nvSpPr>
        <p:spPr/>
        <p:txBody>
          <a:bodyPr/>
          <a:lstStyle/>
          <a:p>
            <a:fld id="{EB37DED6-D4C7-42EE-AB49-D2E39E64FDE4}" type="slidenum">
              <a:rPr lang="en-US" smtClean="0"/>
              <a:t>19</a:t>
            </a:fld>
            <a:endParaRPr lang="en-US" dirty="0"/>
          </a:p>
        </p:txBody>
      </p:sp>
      <p:sp>
        <p:nvSpPr>
          <p:cNvPr id="5" name="Content Placeholder 2">
            <a:extLst>
              <a:ext uri="{FF2B5EF4-FFF2-40B4-BE49-F238E27FC236}">
                <a16:creationId xmlns:a16="http://schemas.microsoft.com/office/drawing/2014/main" id="{8C10556D-DB9D-4371-AEC2-AB1F03C97B40}"/>
              </a:ext>
            </a:extLst>
          </p:cNvPr>
          <p:cNvSpPr txBox="1">
            <a:spLocks/>
          </p:cNvSpPr>
          <p:nvPr/>
        </p:nvSpPr>
        <p:spPr>
          <a:xfrm>
            <a:off x="1562917" y="787782"/>
            <a:ext cx="10515600" cy="5575429"/>
          </a:xfrm>
          <a:prstGeom prst="rect">
            <a:avLst/>
          </a:prstGeom>
        </p:spPr>
        <p:txBody>
          <a:bodyP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None/>
            </a:pPr>
            <a:r>
              <a:rPr lang="en-US" sz="1250" dirty="0">
                <a:hlinkClick r:id="rId2"/>
              </a:rPr>
              <a:t>Acts 1:1-3</a:t>
            </a:r>
            <a:r>
              <a:rPr lang="en-US" sz="1250" dirty="0"/>
              <a:t>: “In the first book, O Theophilus, I have dealt with all that Jesus began to do and teach, until the day when he was taken up, after he had given commands through the Holy Spirit to the apostles whom he had chosen. He presented himself alive to them after his suffering by many proofs, appearing to them during forty days and speaking about the kingdom of God.”</a:t>
            </a:r>
          </a:p>
          <a:p>
            <a:pPr marL="0" indent="0">
              <a:spcBef>
                <a:spcPts val="0"/>
              </a:spcBef>
              <a:spcAft>
                <a:spcPts val="0"/>
              </a:spcAft>
              <a:buNone/>
            </a:pPr>
            <a:endParaRPr lang="en-US" sz="1250" dirty="0">
              <a:hlinkClick r:id="rId3"/>
            </a:endParaRPr>
          </a:p>
          <a:p>
            <a:pPr marL="0" indent="0">
              <a:spcBef>
                <a:spcPts val="0"/>
              </a:spcBef>
              <a:spcAft>
                <a:spcPts val="0"/>
              </a:spcAft>
              <a:buNone/>
            </a:pPr>
            <a:r>
              <a:rPr lang="en-US" sz="1250" dirty="0">
                <a:hlinkClick r:id="rId4"/>
              </a:rPr>
              <a:t>Acts 1:6-8</a:t>
            </a:r>
            <a:r>
              <a:rPr lang="en-US" sz="1250" dirty="0"/>
              <a:t>: “So when they had come together, they asked him, "Lord, will you at this time restore the kingdom to Israel?"  He said to them, "It is not for you to know times or seasons that the Father has fixed by his own authority. But you will receive power when the Holy Spirit comes on you; and you will be my witnesses in Jerusalem, and in all Judea and Samaria, and to the ends of the earth.”</a:t>
            </a:r>
            <a:br>
              <a:rPr lang="en-US" sz="1250" dirty="0"/>
            </a:br>
            <a:br>
              <a:rPr lang="en-US" sz="1250" dirty="0"/>
            </a:br>
            <a:r>
              <a:rPr lang="en-US" sz="1250" dirty="0">
                <a:hlinkClick r:id="rId5"/>
              </a:rPr>
              <a:t>Acts 2:4-6</a:t>
            </a:r>
            <a:r>
              <a:rPr lang="en-US" sz="1250" dirty="0"/>
              <a:t>: “And they were all filled with the Holy Spirit and began to speak in other tongues as the Spirit gave them utterance. Now there were dwelling in Jerusalem Jews, devout men from every nation under heaven. And at this sound the multitude came together, and they were bewildered, because each one was hearing them speak in his own language.”</a:t>
            </a:r>
            <a:br>
              <a:rPr lang="en-US" sz="1250" dirty="0"/>
            </a:br>
            <a:br>
              <a:rPr lang="en-US" sz="1250" dirty="0"/>
            </a:br>
            <a:r>
              <a:rPr lang="en-US" sz="1250" dirty="0">
                <a:hlinkClick r:id="rId6"/>
              </a:rPr>
              <a:t>Acts 4:10-12</a:t>
            </a:r>
            <a:r>
              <a:rPr lang="en-US" sz="1250" dirty="0"/>
              <a:t>: “let it be known to all of you and to all the people of Israel that by the name of Jesus Christ of Nazareth, whom you crucified, whom God raised from the dead — by him this man is standing before you well. This Jesus is the stone that was rejected by you, the builders, which has become the cornerstone. And there is salvation in no one else, for there is no other name under heaven given among men by which we must be saved.”</a:t>
            </a:r>
            <a:br>
              <a:rPr lang="en-US" sz="1250" dirty="0"/>
            </a:br>
            <a:br>
              <a:rPr lang="en-US" sz="1250" dirty="0"/>
            </a:br>
            <a:r>
              <a:rPr lang="en-US" sz="1250" dirty="0">
                <a:hlinkClick r:id="rId7"/>
              </a:rPr>
              <a:t>Acts 4:19–20</a:t>
            </a:r>
            <a:r>
              <a:rPr lang="en-US" sz="1250" dirty="0"/>
              <a:t>: “But Peter and John replied, ‘Judge for yourselves whether it is right in God’s sight to obey you rather than God. For we cannot help speaking about what we have seen and heard.’”</a:t>
            </a:r>
            <a:br>
              <a:rPr lang="en-US" sz="1250" dirty="0"/>
            </a:br>
            <a:br>
              <a:rPr lang="en-US" sz="1250" dirty="0"/>
            </a:br>
            <a:r>
              <a:rPr lang="en-US" sz="1250" dirty="0">
                <a:hlinkClick r:id="rId8"/>
              </a:rPr>
              <a:t>Acts 9:3–6</a:t>
            </a:r>
            <a:r>
              <a:rPr lang="en-US" sz="1250" dirty="0"/>
              <a:t>: “As [Saul] neared Damascus on his journey, suddenly a light from heaven flashed around him. He fell to the ground and heard a voice say to him, ‘Saul, Saul, why do you persecute me?’ ‘Who are you, Lord?’ Saul asked. ‘I am Jesus, whom you are persecuting,’ he replied. ‘Now get up and go into the city, and you will be told what you must do.’”</a:t>
            </a:r>
            <a:br>
              <a:rPr lang="en-US" sz="1250" dirty="0"/>
            </a:br>
            <a:endParaRPr lang="en-US" sz="1250" dirty="0"/>
          </a:p>
          <a:p>
            <a:pPr marL="0" indent="0">
              <a:spcBef>
                <a:spcPts val="0"/>
              </a:spcBef>
              <a:spcAft>
                <a:spcPts val="0"/>
              </a:spcAft>
              <a:buNone/>
            </a:pPr>
            <a:r>
              <a:rPr lang="en-US" sz="1250" dirty="0">
                <a:hlinkClick r:id="rId9"/>
              </a:rPr>
              <a:t>Acts 11:9</a:t>
            </a:r>
            <a:r>
              <a:rPr lang="en-US" sz="1250" dirty="0"/>
              <a:t>: “But [Peter explained] the voice answered a second time from heaven, ‘What God has made clean, do not call common.’”</a:t>
            </a:r>
          </a:p>
          <a:p>
            <a:pPr marL="0" indent="0">
              <a:spcBef>
                <a:spcPts val="0"/>
              </a:spcBef>
              <a:spcAft>
                <a:spcPts val="0"/>
              </a:spcAft>
              <a:buNone/>
            </a:pPr>
            <a:endParaRPr lang="en-US" sz="1250" dirty="0"/>
          </a:p>
          <a:p>
            <a:pPr marL="0" indent="0">
              <a:spcBef>
                <a:spcPts val="0"/>
              </a:spcBef>
              <a:spcAft>
                <a:spcPts val="0"/>
              </a:spcAft>
              <a:buNone/>
            </a:pPr>
            <a:r>
              <a:rPr lang="en-US" sz="1250" dirty="0">
                <a:hlinkClick r:id="rId10"/>
              </a:rPr>
              <a:t>Acts 11:18</a:t>
            </a:r>
            <a:r>
              <a:rPr lang="en-US" sz="1250" dirty="0"/>
              <a:t>: “When they heard these things they fell silent. And they glorified God, saying, ‘Then to the Gentiles also God has granted repentance that leads to life.’"</a:t>
            </a:r>
          </a:p>
          <a:p>
            <a:pPr marL="0" indent="0">
              <a:spcBef>
                <a:spcPts val="0"/>
              </a:spcBef>
              <a:spcAft>
                <a:spcPts val="0"/>
              </a:spcAft>
              <a:buNone/>
            </a:pPr>
            <a:br>
              <a:rPr lang="en-US" sz="1250" dirty="0"/>
            </a:br>
            <a:r>
              <a:rPr lang="en-US" sz="1250" dirty="0">
                <a:hlinkClick r:id="rId11"/>
              </a:rPr>
              <a:t>Acts 16:30-31</a:t>
            </a:r>
            <a:r>
              <a:rPr lang="en-US" sz="1250" dirty="0"/>
              <a:t>: “So they said, ‘Believe on the Lord Jesus Christ, and you will be saved.’ Then he brought them out and said, ‘Sirs, what must I do to be saved?’ And they said, ‘Believe in the Lord Jesus, and you will be saved, you and your household.’"</a:t>
            </a:r>
          </a:p>
        </p:txBody>
      </p:sp>
    </p:spTree>
    <p:extLst>
      <p:ext uri="{BB962C8B-B14F-4D97-AF65-F5344CB8AC3E}">
        <p14:creationId xmlns:p14="http://schemas.microsoft.com/office/powerpoint/2010/main" val="7428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F272-7E9C-9D0C-8182-F53EA153FE39}"/>
              </a:ext>
            </a:extLst>
          </p:cNvPr>
          <p:cNvSpPr>
            <a:spLocks noGrp="1"/>
          </p:cNvSpPr>
          <p:nvPr>
            <p:ph type="title"/>
          </p:nvPr>
        </p:nvSpPr>
        <p:spPr>
          <a:xfrm>
            <a:off x="1294149" y="577244"/>
            <a:ext cx="4916180" cy="765153"/>
          </a:xfrm>
        </p:spPr>
        <p:txBody>
          <a:bodyPr/>
          <a:lstStyle/>
          <a:p>
            <a:r>
              <a:rPr lang="en-US" dirty="0"/>
              <a:t>What is the Holy Bible?</a:t>
            </a:r>
          </a:p>
        </p:txBody>
      </p:sp>
      <p:sp>
        <p:nvSpPr>
          <p:cNvPr id="3" name="Slide Number Placeholder 2">
            <a:extLst>
              <a:ext uri="{FF2B5EF4-FFF2-40B4-BE49-F238E27FC236}">
                <a16:creationId xmlns:a16="http://schemas.microsoft.com/office/drawing/2014/main" id="{0A7887E0-D8C3-A41D-8B1A-F0932683125C}"/>
              </a:ext>
            </a:extLst>
          </p:cNvPr>
          <p:cNvSpPr>
            <a:spLocks noGrp="1"/>
          </p:cNvSpPr>
          <p:nvPr>
            <p:ph type="sldNum" sz="quarter" idx="12"/>
          </p:nvPr>
        </p:nvSpPr>
        <p:spPr>
          <a:xfrm>
            <a:off x="0" y="628518"/>
            <a:ext cx="760610" cy="381000"/>
          </a:xfrm>
        </p:spPr>
        <p:txBody>
          <a:bodyPr/>
          <a:lstStyle/>
          <a:p>
            <a:fld id="{AAEAE4A8-A6E5-453E-B946-FB774B73F48C}" type="slidenum">
              <a:rPr lang="en-US" smtClean="0">
                <a:solidFill>
                  <a:schemeClr val="tx1"/>
                </a:solidFill>
              </a:rPr>
              <a:pPr/>
              <a:t>2</a:t>
            </a:fld>
            <a:endParaRPr lang="en-US" dirty="0">
              <a:solidFill>
                <a:schemeClr val="tx1"/>
              </a:solidFill>
            </a:endParaRPr>
          </a:p>
        </p:txBody>
      </p:sp>
      <p:sp>
        <p:nvSpPr>
          <p:cNvPr id="6" name="TextBox 5">
            <a:extLst>
              <a:ext uri="{FF2B5EF4-FFF2-40B4-BE49-F238E27FC236}">
                <a16:creationId xmlns:a16="http://schemas.microsoft.com/office/drawing/2014/main" id="{68125F94-882A-846A-61B0-976F650676D3}"/>
              </a:ext>
            </a:extLst>
          </p:cNvPr>
          <p:cNvSpPr txBox="1"/>
          <p:nvPr/>
        </p:nvSpPr>
        <p:spPr>
          <a:xfrm>
            <a:off x="1294149" y="1276124"/>
            <a:ext cx="10220985" cy="4037067"/>
          </a:xfrm>
          <a:prstGeom prst="rect">
            <a:avLst/>
          </a:prstGeom>
          <a:noFill/>
        </p:spPr>
        <p:txBody>
          <a:bodyPr wrap="square" rtlCol="0">
            <a:spAutoFit/>
          </a:bodyPr>
          <a:lstStyle/>
          <a:p>
            <a:r>
              <a:rPr lang="en-US" sz="1400" dirty="0"/>
              <a:t>The Holy Bible is a collection of writings that includes 66 books in English editions. The Bible consists of two parts, the Old Testament and New Testament. The word testament means covenant. The Old Testament includes 39 books, and the New Testament includes 27 books.</a:t>
            </a:r>
          </a:p>
          <a:p>
            <a:endParaRPr lang="en-US" sz="1400" dirty="0"/>
          </a:p>
          <a:p>
            <a:r>
              <a:rPr lang="en-US" sz="1400" dirty="0"/>
              <a:t>These 66 books were written over approximately 1,400 years by 40 different authors in Hebrew, Aramaic, and Greek. The Old Testament writings were affirmed by Jewish leaders, and moreover, by Jesus Christ.</a:t>
            </a:r>
            <a:r>
              <a:rPr lang="en-US" sz="1400" baseline="30000" dirty="0"/>
              <a:t>1</a:t>
            </a:r>
            <a:r>
              <a:rPr lang="en-US" sz="1400" dirty="0"/>
              <a:t> The New Testament writings were confirmed by early church leaders. The 66 books of the Bible are the inspired words of God that are used to make and mature disciples of the One true God through Jesus Christ, his Son (</a:t>
            </a:r>
            <a:r>
              <a:rPr lang="en-US" sz="1400" dirty="0">
                <a:hlinkClick r:id="rId2"/>
              </a:rPr>
              <a:t>Matthew 28:18-20</a:t>
            </a:r>
            <a:r>
              <a:rPr lang="en-US" sz="1400" dirty="0"/>
              <a:t>, </a:t>
            </a:r>
            <a:r>
              <a:rPr lang="en-US" sz="1400" dirty="0">
                <a:hlinkClick r:id="rId3"/>
              </a:rPr>
              <a:t>2 Timothy 3:16-17</a:t>
            </a:r>
            <a:r>
              <a:rPr lang="en-US" sz="1400" dirty="0"/>
              <a:t>). The Bible was not created by mere human wisdom but was inspired by God (</a:t>
            </a:r>
            <a:r>
              <a:rPr lang="en-US" sz="1400" dirty="0">
                <a:hlinkClick r:id="rId4"/>
              </a:rPr>
              <a:t>2 Peter 1:20-21</a:t>
            </a:r>
            <a:r>
              <a:rPr lang="en-US" sz="1400" dirty="0"/>
              <a:t>), is interpreted by His Holy Spirit (</a:t>
            </a:r>
            <a:r>
              <a:rPr lang="en-US" sz="1400" dirty="0">
                <a:hlinkClick r:id="rId5"/>
              </a:rPr>
              <a:t>John 16:13</a:t>
            </a:r>
            <a:r>
              <a:rPr lang="en-US" sz="1400" dirty="0"/>
              <a:t>, </a:t>
            </a:r>
            <a:r>
              <a:rPr lang="en-US" sz="1400" dirty="0">
                <a:hlinkClick r:id="rId6"/>
              </a:rPr>
              <a:t>Matthew 23:8-10</a:t>
            </a:r>
            <a:r>
              <a:rPr lang="en-US" sz="1400" dirty="0"/>
              <a:t>), and will last forever (</a:t>
            </a:r>
            <a:r>
              <a:rPr lang="en-US" sz="1400" dirty="0">
                <a:hlinkClick r:id="rId7"/>
              </a:rPr>
              <a:t>Matthew 24:35</a:t>
            </a:r>
            <a:r>
              <a:rPr lang="en-US" sz="1400" dirty="0"/>
              <a:t>).</a:t>
            </a:r>
            <a:r>
              <a:rPr lang="en-US" sz="1400" baseline="30000" dirty="0"/>
              <a:t>2</a:t>
            </a:r>
          </a:p>
          <a:p>
            <a:endParaRPr lang="en-US" sz="1400" dirty="0"/>
          </a:p>
          <a:p>
            <a:r>
              <a:rPr lang="en-US" sz="1400" dirty="0"/>
              <a:t>If you do a phrase search on the Bible you will find the phrase "the word of the Lord" and "Thus says the Lord" more than 700 times.</a:t>
            </a:r>
            <a:r>
              <a:rPr lang="en-US" sz="1400" baseline="30000" dirty="0"/>
              <a:t>3</a:t>
            </a:r>
            <a:r>
              <a:rPr lang="en-US" sz="1400" dirty="0"/>
              <a:t> In addition, this book has given reasonable evidence to the claim of being God’s word by:​</a:t>
            </a:r>
          </a:p>
          <a:p>
            <a:endParaRPr lang="en-US" sz="1400" dirty="0"/>
          </a:p>
          <a:p>
            <a:pPr marL="742950" lvl="1" indent="-285750">
              <a:lnSpc>
                <a:spcPct val="110000"/>
              </a:lnSpc>
              <a:buFont typeface="Wingdings" panose="05000000000000000000" pitchFamily="2" charset="2"/>
              <a:buChar char="§"/>
            </a:pPr>
            <a:r>
              <a:rPr lang="en-US" sz="1400" dirty="0"/>
              <a:t>providing answers that conform with the reality we see around us.</a:t>
            </a:r>
          </a:p>
          <a:p>
            <a:pPr marL="742950" lvl="1" indent="-285750">
              <a:lnSpc>
                <a:spcPct val="110000"/>
              </a:lnSpc>
              <a:buFont typeface="Wingdings" panose="05000000000000000000" pitchFamily="2" charset="2"/>
              <a:buChar char="§"/>
            </a:pPr>
            <a:r>
              <a:rPr lang="en-US" sz="1400" dirty="0"/>
              <a:t>being a reliable collection of historical documents.</a:t>
            </a:r>
          </a:p>
          <a:p>
            <a:pPr marL="742950" lvl="1" indent="-285750">
              <a:lnSpc>
                <a:spcPct val="110000"/>
              </a:lnSpc>
              <a:buFont typeface="Wingdings" panose="05000000000000000000" pitchFamily="2" charset="2"/>
              <a:buChar char="§"/>
            </a:pPr>
            <a:r>
              <a:rPr lang="en-US" sz="1400" dirty="0"/>
              <a:t>containing eyewitness accounts that were written during the lifetimes of other eyewitnesses. </a:t>
            </a:r>
          </a:p>
          <a:p>
            <a:pPr marL="742950" lvl="1" indent="-285750">
              <a:lnSpc>
                <a:spcPct val="110000"/>
              </a:lnSpc>
              <a:buFont typeface="Wingdings" panose="05000000000000000000" pitchFamily="2" charset="2"/>
              <a:buChar char="§"/>
            </a:pPr>
            <a:r>
              <a:rPr lang="en-US" sz="1400" dirty="0"/>
              <a:t>recording supernatural events that took place in fulfillment of specific prophecies.</a:t>
            </a:r>
            <a:r>
              <a:rPr lang="en-US" sz="1400" baseline="30000" dirty="0"/>
              <a:t>4</a:t>
            </a:r>
          </a:p>
        </p:txBody>
      </p:sp>
      <p:sp>
        <p:nvSpPr>
          <p:cNvPr id="7" name="TextBox 6">
            <a:extLst>
              <a:ext uri="{FF2B5EF4-FFF2-40B4-BE49-F238E27FC236}">
                <a16:creationId xmlns:a16="http://schemas.microsoft.com/office/drawing/2014/main" id="{9ECFA957-269B-2254-7E93-E5FF27AD4A70}"/>
              </a:ext>
            </a:extLst>
          </p:cNvPr>
          <p:cNvSpPr txBox="1"/>
          <p:nvPr/>
        </p:nvSpPr>
        <p:spPr>
          <a:xfrm>
            <a:off x="1446339" y="5572016"/>
            <a:ext cx="6185876" cy="923330"/>
          </a:xfrm>
          <a:prstGeom prst="rect">
            <a:avLst/>
          </a:prstGeom>
          <a:noFill/>
        </p:spPr>
        <p:txBody>
          <a:bodyPr wrap="square" rtlCol="0">
            <a:spAutoFit/>
          </a:bodyPr>
          <a:lstStyle/>
          <a:p>
            <a:r>
              <a:rPr lang="en-US" sz="900" b="1" dirty="0"/>
              <a:t>Notes:</a:t>
            </a:r>
          </a:p>
          <a:p>
            <a:r>
              <a:rPr lang="en-US" sz="1050" baseline="30000" dirty="0"/>
              <a:t>1 </a:t>
            </a:r>
            <a:r>
              <a:rPr lang="en-US" sz="900" dirty="0"/>
              <a:t>See Matthew 4:4-7, 12:3-5, Mark 7:6-7, 12:26-27, and Luke 19:46 for examples.</a:t>
            </a:r>
          </a:p>
          <a:p>
            <a:r>
              <a:rPr lang="en-US" sz="1050" baseline="30000" dirty="0"/>
              <a:t>2 </a:t>
            </a:r>
            <a:r>
              <a:rPr lang="en-US" sz="1050" baseline="30000" dirty="0">
                <a:hlinkClick r:id="rId8"/>
              </a:rPr>
              <a:t>“</a:t>
            </a:r>
            <a:r>
              <a:rPr lang="fr-FR" sz="900" dirty="0">
                <a:hlinkClick r:id="rId8"/>
              </a:rPr>
              <a:t>What are the Books of the Bible</a:t>
            </a:r>
            <a:r>
              <a:rPr lang="en-US" sz="900" dirty="0">
                <a:hlinkClick r:id="rId8"/>
              </a:rPr>
              <a:t>”, GotQuestions.org</a:t>
            </a:r>
            <a:endParaRPr lang="en-US" sz="900" dirty="0"/>
          </a:p>
          <a:p>
            <a:r>
              <a:rPr lang="en-US" sz="1050" baseline="30000" dirty="0"/>
              <a:t>3 </a:t>
            </a:r>
            <a:r>
              <a:rPr lang="en-US" sz="900" b="1" dirty="0">
                <a:hlinkClick r:id="rId9"/>
              </a:rPr>
              <a:t>Blue Letter Bible</a:t>
            </a:r>
            <a:endParaRPr lang="en-US" sz="900" dirty="0"/>
          </a:p>
          <a:p>
            <a:r>
              <a:rPr lang="en-US" sz="1050" baseline="30000" dirty="0"/>
              <a:t>4 </a:t>
            </a:r>
            <a:r>
              <a:rPr lang="en-US" sz="900" dirty="0"/>
              <a:t>Paraphrased from Voddie Baucham</a:t>
            </a:r>
          </a:p>
          <a:p>
            <a:endParaRPr lang="en-US" sz="900" dirty="0">
              <a:solidFill>
                <a:schemeClr val="accent1">
                  <a:lumMod val="75000"/>
                </a:schemeClr>
              </a:solidFill>
            </a:endParaRPr>
          </a:p>
        </p:txBody>
      </p:sp>
    </p:spTree>
    <p:extLst>
      <p:ext uri="{BB962C8B-B14F-4D97-AF65-F5344CB8AC3E}">
        <p14:creationId xmlns:p14="http://schemas.microsoft.com/office/powerpoint/2010/main" val="376445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63BF8-733D-5296-C9D7-52B73BDED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1649E-3910-007C-A9E2-368FF7E80DFA}"/>
              </a:ext>
            </a:extLst>
          </p:cNvPr>
          <p:cNvSpPr>
            <a:spLocks noGrp="1"/>
          </p:cNvSpPr>
          <p:nvPr>
            <p:ph type="title"/>
          </p:nvPr>
        </p:nvSpPr>
        <p:spPr>
          <a:xfrm>
            <a:off x="838200" y="365126"/>
            <a:ext cx="10515600" cy="520872"/>
          </a:xfrm>
        </p:spPr>
        <p:txBody>
          <a:bodyPr>
            <a:normAutofit/>
          </a:bodyPr>
          <a:lstStyle/>
          <a:p>
            <a:pPr algn="ctr" defTabSz="914126">
              <a:lnSpc>
                <a:spcPct val="85000"/>
              </a:lnSpc>
            </a:pPr>
            <a:r>
              <a:rPr lang="en-US" sz="2399" spc="-50" dirty="0">
                <a:solidFill>
                  <a:schemeClr val="accent2">
                    <a:lumMod val="75000"/>
                  </a:schemeClr>
                </a:solidFill>
              </a:rPr>
              <a:t>Acts: Study Questions</a:t>
            </a:r>
          </a:p>
        </p:txBody>
      </p:sp>
      <p:sp>
        <p:nvSpPr>
          <p:cNvPr id="3" name="Slide Number Placeholder 2">
            <a:extLst>
              <a:ext uri="{FF2B5EF4-FFF2-40B4-BE49-F238E27FC236}">
                <a16:creationId xmlns:a16="http://schemas.microsoft.com/office/drawing/2014/main" id="{03A26C84-08F7-F030-47AA-4BF6AA216362}"/>
              </a:ext>
            </a:extLst>
          </p:cNvPr>
          <p:cNvSpPr>
            <a:spLocks noGrp="1"/>
          </p:cNvSpPr>
          <p:nvPr>
            <p:ph type="sldNum" sz="quarter" idx="12"/>
          </p:nvPr>
        </p:nvSpPr>
        <p:spPr/>
        <p:txBody>
          <a:bodyPr/>
          <a:lstStyle/>
          <a:p>
            <a:fld id="{EB37DED6-D4C7-42EE-AB49-D2E39E64FDE4}" type="slidenum">
              <a:rPr lang="en-US" smtClean="0"/>
              <a:t>20</a:t>
            </a:fld>
            <a:endParaRPr lang="en-US" dirty="0"/>
          </a:p>
        </p:txBody>
      </p:sp>
      <p:sp>
        <p:nvSpPr>
          <p:cNvPr id="6" name="TextBox 5">
            <a:extLst>
              <a:ext uri="{FF2B5EF4-FFF2-40B4-BE49-F238E27FC236}">
                <a16:creationId xmlns:a16="http://schemas.microsoft.com/office/drawing/2014/main" id="{5B55D5D0-5C6B-B5A0-86E7-B05BC297E799}"/>
              </a:ext>
            </a:extLst>
          </p:cNvPr>
          <p:cNvSpPr txBox="1"/>
          <p:nvPr/>
        </p:nvSpPr>
        <p:spPr>
          <a:xfrm>
            <a:off x="1559085" y="885998"/>
            <a:ext cx="9920253" cy="5423792"/>
          </a:xfrm>
          <a:prstGeom prst="rect">
            <a:avLst/>
          </a:prstGeom>
          <a:noFill/>
        </p:spPr>
        <p:txBody>
          <a:bodyPr wrap="square" rtlCol="0">
            <a:spAutoFit/>
          </a:bodyPr>
          <a:lstStyle/>
          <a:p>
            <a:pPr marL="228531" indent="-228531" defTabSz="457063">
              <a:buFont typeface="+mj-lt"/>
              <a:buAutoNum type="arabicPeriod"/>
              <a:defRPr/>
            </a:pP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Read the passages below and write a couple of lines about the timing and events God used to declare Jesus’ message of salvation. </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228531" indent="-228531" defTabSz="457063">
              <a:buFont typeface="+mj-lt"/>
              <a:buAutoNum type="arabicPeriod"/>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685594" lvl="1" indent="-228531" defTabSz="457063">
              <a:lnSpc>
                <a:spcPct val="250000"/>
              </a:lnSpc>
              <a:buFont typeface="+mj-lt"/>
              <a:buAutoNum type="alphaLcParenR"/>
              <a:defRPr/>
            </a:pPr>
            <a:r>
              <a:rPr lang="fi-FI"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2"/>
              </a:rPr>
              <a:t>Acts 1:1-11</a:t>
            </a:r>
            <a:r>
              <a:rPr lang="fi-FI"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a:t>
            </a:r>
            <a:endParaRPr lang="de-DE"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685594" lvl="1" indent="-228531" defTabSz="457063">
              <a:lnSpc>
                <a:spcPct val="250000"/>
              </a:lnSpc>
              <a:spcAft>
                <a:spcPts val="300"/>
              </a:spcAft>
              <a:buFont typeface="+mj-lt"/>
              <a:buAutoNum type="alphaLcParenR"/>
              <a:defRPr/>
            </a:pPr>
            <a:r>
              <a:rPr lang="fi-FI"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3"/>
              </a:rPr>
              <a:t>Acts 2:1-13</a:t>
            </a:r>
            <a:r>
              <a:rPr lang="fi-FI"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endPar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endParaRPr>
          </a:p>
          <a:p>
            <a:pPr marL="685594" lvl="1" indent="-228531" defTabSz="457063">
              <a:lnSpc>
                <a:spcPct val="250000"/>
              </a:lnSpc>
              <a:spcAft>
                <a:spcPts val="300"/>
              </a:spcAft>
              <a:buFont typeface="+mj-lt"/>
              <a:buAutoNum type="alphaLcParenR"/>
              <a:defRPr/>
            </a:pP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4"/>
              </a:rPr>
              <a:t>Acts 2:37-41</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a:t>
            </a:r>
            <a:endParaRPr lang="en-US"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685594" lvl="1" indent="-228531" defTabSz="457063">
              <a:buFont typeface="+mj-lt"/>
              <a:buAutoNum type="alphaLcParenR"/>
              <a:defRPr/>
            </a:pPr>
            <a:endPar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endParaRPr>
          </a:p>
          <a:p>
            <a:pPr marL="228531" indent="-228531" defTabSz="457063">
              <a:buFont typeface="+mj-lt"/>
              <a:buAutoNum type="arabicPeriod"/>
              <a:defRPr/>
            </a:pP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Refer to Peter’s sermon recorded in </a:t>
            </a: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5"/>
              </a:rPr>
              <a:t>Acts 3:1-</a:t>
            </a: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6"/>
              </a:rPr>
              <a:t>4:4</a:t>
            </a: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and answer the three questions below. </a:t>
            </a:r>
          </a:p>
          <a:p>
            <a:pPr marL="685594" lvl="1" indent="-228531" defTabSz="457063">
              <a:lnSpc>
                <a:spcPct val="250000"/>
              </a:lnSpc>
              <a:spcAft>
                <a:spcPts val="300"/>
              </a:spcAft>
              <a:buFont typeface="+mj-lt"/>
              <a:buAutoNum type="alphaLcParenR"/>
              <a:defRPr/>
            </a:pP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What did Peter declare about God and his audience (</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7"/>
              </a:rPr>
              <a:t>Acts 3:12-15</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a:t>
            </a:r>
            <a:endParaRPr lang="en-US"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685594" lvl="1" indent="-228531" defTabSz="457063">
              <a:lnSpc>
                <a:spcPct val="250000"/>
              </a:lnSpc>
              <a:spcAft>
                <a:spcPts val="300"/>
              </a:spcAft>
              <a:buFont typeface="+mj-lt"/>
              <a:buAutoNum type="alphaLcParenR"/>
              <a:defRPr/>
            </a:pP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What did Peter testify concerning sin (</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8"/>
              </a:rPr>
              <a:t>Acts 3:14-18</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a:t>
            </a:r>
            <a:endParaRPr lang="en-US"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685594" lvl="1" indent="-228531" defTabSz="457063">
              <a:lnSpc>
                <a:spcPct val="250000"/>
              </a:lnSpc>
              <a:spcAft>
                <a:spcPts val="300"/>
              </a:spcAft>
              <a:buFont typeface="+mj-lt"/>
              <a:buAutoNum type="alphaLcParenR"/>
              <a:defRPr/>
            </a:pP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What did Peter say about judgment, salvation, and Jesus Christ (</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9"/>
              </a:rPr>
              <a:t>Acts 3:19</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0"/>
              </a:rPr>
              <a:t>-</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6"/>
              </a:rPr>
              <a:t>4:4</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a:t>
            </a:r>
            <a:endParaRPr lang="en-US"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685594" lvl="1" indent="-228531" defTabSz="457063">
              <a:buFont typeface="+mj-lt"/>
              <a:buAutoNum type="alphaLcParenR"/>
              <a:defRPr/>
            </a:pPr>
            <a:endPar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endParaRPr>
          </a:p>
          <a:p>
            <a:pPr marL="228600" indent="-228600" defTabSz="457063">
              <a:buFont typeface="+mj-lt"/>
              <a:buAutoNum type="arabicPeriod" startAt="3"/>
              <a:defRPr/>
            </a:pP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Who led the first Gentiles to faith in Jesus Christ and who became the primary minister to the Gentiles? (Need a hint? Look back at the slide on the book’s outline.) </a:t>
            </a:r>
          </a:p>
          <a:p>
            <a:pPr marL="228600" indent="-228600" defTabSz="457063">
              <a:buFont typeface="+mj-lt"/>
              <a:buAutoNum type="arabicPeriod" startAt="3"/>
              <a:defRPr/>
            </a:pPr>
            <a:endParaRPr lang="en-US"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28600" indent="-228600" defTabSz="457063">
              <a:buFont typeface="+mj-lt"/>
              <a:buAutoNum type="arabicPeriod" startAt="3"/>
              <a:defRPr/>
            </a:pPr>
            <a:endPar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endParaRPr>
          </a:p>
          <a:p>
            <a:pPr marL="228600" indent="-228600" defTabSz="457063">
              <a:buFont typeface="+mj-lt"/>
              <a:buAutoNum type="arabicPeriod" startAt="3"/>
              <a:defRPr/>
            </a:pP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Read Paul’s sermon recorded in </a:t>
            </a: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1"/>
              </a:rPr>
              <a:t>Acts 17:22-34</a:t>
            </a: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and write a short bit of text on how he addresses topics similar to Peter’s sermon but to a Gentile audience in Athens.</a:t>
            </a:r>
          </a:p>
          <a:p>
            <a:pPr marL="228600" indent="-228600" defTabSz="457063">
              <a:buFont typeface="+mj-lt"/>
              <a:buAutoNum type="arabicPeriod" startAt="3"/>
              <a:defRPr/>
            </a:pPr>
            <a:endPar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endParaRPr>
          </a:p>
          <a:p>
            <a:pPr marL="685594" lvl="1" indent="-228531" defTabSz="457063">
              <a:lnSpc>
                <a:spcPct val="250000"/>
              </a:lnSpc>
              <a:spcAft>
                <a:spcPts val="300"/>
              </a:spcAft>
              <a:buFont typeface="+mj-lt"/>
              <a:buAutoNum type="alphaLcParenR"/>
              <a:defRPr/>
            </a:pP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What did Paul affirm about God (</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2"/>
              </a:rPr>
              <a:t>Acts 17:22-25</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a:t>
            </a:r>
            <a:endParaRPr lang="en-US"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685594" lvl="1" indent="-228531" defTabSz="457063">
              <a:lnSpc>
                <a:spcPct val="250000"/>
              </a:lnSpc>
              <a:spcAft>
                <a:spcPts val="300"/>
              </a:spcAft>
              <a:buFont typeface="+mj-lt"/>
              <a:buAutoNum type="alphaLcParenR"/>
              <a:defRPr/>
            </a:pP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What did Paul say about God and mankind (</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3"/>
              </a:rPr>
              <a:t>Acts 17:26-28</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a:t>
            </a:r>
            <a:endParaRPr lang="en-US"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685594" lvl="1" indent="-228531" defTabSz="457063">
              <a:lnSpc>
                <a:spcPct val="250000"/>
              </a:lnSpc>
              <a:spcAft>
                <a:spcPts val="300"/>
              </a:spcAft>
              <a:buFont typeface="+mj-lt"/>
              <a:buAutoNum type="alphaLcParenR"/>
              <a:defRPr/>
            </a:pP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What did Paul declare about sin, judgment, and Jesus Christ (</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4"/>
              </a:rPr>
              <a:t>Acts 17:29-34</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a:t>
            </a:r>
            <a:endParaRPr lang="en-US"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383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F63995A7-794C-3DCB-E760-E2933D542E0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E1E9F4FA-4F9C-366A-EF91-5862AFBD92AF}"/>
              </a:ext>
            </a:extLst>
          </p:cNvPr>
          <p:cNvSpPr>
            <a:spLocks noGrp="1"/>
          </p:cNvSpPr>
          <p:nvPr>
            <p:ph type="title"/>
          </p:nvPr>
        </p:nvSpPr>
        <p:spPr>
          <a:xfrm>
            <a:off x="503293" y="172152"/>
            <a:ext cx="2394860" cy="365030"/>
          </a:xfrm>
        </p:spPr>
        <p:txBody>
          <a:bodyPr>
            <a:normAutofit fontScale="90000"/>
          </a:bodyPr>
          <a:lstStyle/>
          <a:p>
            <a:pPr algn="r"/>
            <a:r>
              <a:rPr lang="en-US" sz="2200" b="1" cap="all" dirty="0">
                <a:solidFill>
                  <a:srgbClr val="7030A0"/>
                </a:solidFill>
                <a:latin typeface="Calibri" panose="020F0502020204030204" pitchFamily="34" charset="0"/>
                <a:ea typeface="Calibri" panose="020F0502020204030204" pitchFamily="34" charset="0"/>
                <a:cs typeface="Calibri" panose="020F0502020204030204" pitchFamily="34" charset="0"/>
              </a:rPr>
              <a:t>BIBLE ESCHATOLOGY</a:t>
            </a:r>
          </a:p>
        </p:txBody>
      </p:sp>
      <p:sp>
        <p:nvSpPr>
          <p:cNvPr id="6" name="Slide Number Placeholder 5">
            <a:extLst>
              <a:ext uri="{FF2B5EF4-FFF2-40B4-BE49-F238E27FC236}">
                <a16:creationId xmlns:a16="http://schemas.microsoft.com/office/drawing/2014/main" id="{B4727F25-FC33-F812-F89D-017C5B88425E}"/>
              </a:ext>
            </a:extLst>
          </p:cNvPr>
          <p:cNvSpPr>
            <a:spLocks noGrp="1"/>
          </p:cNvSpPr>
          <p:nvPr>
            <p:ph type="sldNum" sz="quarter" idx="12"/>
          </p:nvPr>
        </p:nvSpPr>
        <p:spPr>
          <a:xfrm>
            <a:off x="11486406" y="109829"/>
            <a:ext cx="404602" cy="365030"/>
          </a:xfrm>
        </p:spPr>
        <p:txBody>
          <a:bodyPr/>
          <a:lstStyle/>
          <a:p>
            <a:fld id="{C01389E6-C847-4AD0-B56D-D205B2EAB1EE}" type="slidenum">
              <a:rPr lang="en-US" sz="1500" smtClean="0"/>
              <a:t>21</a:t>
            </a:fld>
            <a:endParaRPr lang="en-US" sz="1500" dirty="0"/>
          </a:p>
        </p:txBody>
      </p:sp>
      <p:pic>
        <p:nvPicPr>
          <p:cNvPr id="7" name="Picture 6">
            <a:extLst>
              <a:ext uri="{FF2B5EF4-FFF2-40B4-BE49-F238E27FC236}">
                <a16:creationId xmlns:a16="http://schemas.microsoft.com/office/drawing/2014/main" id="{F3F913B1-218E-F392-9B10-5131F9384A3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0041017" y="542019"/>
            <a:ext cx="914876" cy="1052513"/>
          </a:xfrm>
          <a:prstGeom prst="rect">
            <a:avLst/>
          </a:prstGeom>
        </p:spPr>
      </p:pic>
      <p:sp>
        <p:nvSpPr>
          <p:cNvPr id="8" name="Arrow: Right 7">
            <a:extLst>
              <a:ext uri="{FF2B5EF4-FFF2-40B4-BE49-F238E27FC236}">
                <a16:creationId xmlns:a16="http://schemas.microsoft.com/office/drawing/2014/main" id="{B838E0BD-22D7-635E-8337-F4BE81A8DF09}"/>
              </a:ext>
            </a:extLst>
          </p:cNvPr>
          <p:cNvSpPr/>
          <p:nvPr/>
        </p:nvSpPr>
        <p:spPr>
          <a:xfrm>
            <a:off x="2183816" y="814754"/>
            <a:ext cx="7697541" cy="544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2" name="Title 1">
            <a:extLst>
              <a:ext uri="{FF2B5EF4-FFF2-40B4-BE49-F238E27FC236}">
                <a16:creationId xmlns:a16="http://schemas.microsoft.com/office/drawing/2014/main" id="{B8A407D1-100B-EECB-DB63-F69CF8435CFB}"/>
              </a:ext>
            </a:extLst>
          </p:cNvPr>
          <p:cNvSpPr txBox="1">
            <a:spLocks/>
          </p:cNvSpPr>
          <p:nvPr/>
        </p:nvSpPr>
        <p:spPr>
          <a:xfrm>
            <a:off x="9811414" y="172332"/>
            <a:ext cx="1476587" cy="365031"/>
          </a:xfrm>
          <a:prstGeom prst="rect">
            <a:avLst/>
          </a:prstGeom>
        </p:spPr>
        <p:txBody>
          <a:bodyPr vert="horz" lIns="91416" tIns="45708" rIns="91416"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b="1" cap="all" dirty="0">
                <a:solidFill>
                  <a:srgbClr val="7030A0"/>
                </a:solidFill>
                <a:latin typeface="Calibri" panose="020F0502020204030204" pitchFamily="34" charset="0"/>
                <a:ea typeface="Calibri" panose="020F0502020204030204" pitchFamily="34" charset="0"/>
                <a:cs typeface="Calibri" panose="020F0502020204030204" pitchFamily="34" charset="0"/>
              </a:rPr>
              <a:t>ACTS</a:t>
            </a:r>
          </a:p>
        </p:txBody>
      </p:sp>
      <p:pic>
        <p:nvPicPr>
          <p:cNvPr id="24" name="Picture 23">
            <a:extLst>
              <a:ext uri="{FF2B5EF4-FFF2-40B4-BE49-F238E27FC236}">
                <a16:creationId xmlns:a16="http://schemas.microsoft.com/office/drawing/2014/main" id="{EBACCF23-1748-55E2-7FCE-C9DC6392BE1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398016" y="292344"/>
            <a:ext cx="3547476" cy="6093455"/>
          </a:xfrm>
          <a:prstGeom prst="rect">
            <a:avLst/>
          </a:prstGeom>
        </p:spPr>
      </p:pic>
      <p:cxnSp>
        <p:nvCxnSpPr>
          <p:cNvPr id="15" name="Straight Arrow Connector 14">
            <a:extLst>
              <a:ext uri="{FF2B5EF4-FFF2-40B4-BE49-F238E27FC236}">
                <a16:creationId xmlns:a16="http://schemas.microsoft.com/office/drawing/2014/main" id="{E609A96E-3809-31AD-C71E-79043A30FFD3}"/>
              </a:ext>
            </a:extLst>
          </p:cNvPr>
          <p:cNvCxnSpPr>
            <a:cxnSpLocks/>
          </p:cNvCxnSpPr>
          <p:nvPr/>
        </p:nvCxnSpPr>
        <p:spPr>
          <a:xfrm flipV="1">
            <a:off x="3936739" y="749109"/>
            <a:ext cx="1328414" cy="204758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F08DC75-4E3D-0E0C-6264-5EFBC3AC7437}"/>
              </a:ext>
            </a:extLst>
          </p:cNvPr>
          <p:cNvSpPr txBox="1"/>
          <p:nvPr/>
        </p:nvSpPr>
        <p:spPr>
          <a:xfrm>
            <a:off x="453647" y="1841058"/>
            <a:ext cx="3620030" cy="1446550"/>
          </a:xfrm>
          <a:prstGeom prst="rect">
            <a:avLst/>
          </a:prstGeom>
          <a:noFill/>
        </p:spPr>
        <p:txBody>
          <a:bodyPr wrap="square" rtlCol="0">
            <a:spAutoFit/>
          </a:bodyPr>
          <a:lstStyle/>
          <a:p>
            <a:r>
              <a:rPr lang="en-US" sz="1100" dirty="0">
                <a:hlinkClick r:id="rId4"/>
              </a:rPr>
              <a:t>Acts 1:1-3</a:t>
            </a:r>
            <a:r>
              <a:rPr lang="en-US" sz="1100" dirty="0"/>
              <a:t>: “In the first book, O Theophilus, I have dealt with all that Jesus began to do and teach, until the day when he was taken up, after he had given commands through the Holy Spirit to the apostles whom he had chosen. He presented himself alive to them after his suffering by many proofs, appearing to them during forty days and speaking about the kingdom of God.”</a:t>
            </a:r>
          </a:p>
        </p:txBody>
      </p:sp>
      <p:sp>
        <p:nvSpPr>
          <p:cNvPr id="16" name="TextBox 15">
            <a:extLst>
              <a:ext uri="{FF2B5EF4-FFF2-40B4-BE49-F238E27FC236}">
                <a16:creationId xmlns:a16="http://schemas.microsoft.com/office/drawing/2014/main" id="{F9E275A3-ABD6-636E-E72F-84248FFE286E}"/>
              </a:ext>
            </a:extLst>
          </p:cNvPr>
          <p:cNvSpPr txBox="1"/>
          <p:nvPr/>
        </p:nvSpPr>
        <p:spPr>
          <a:xfrm>
            <a:off x="8026655" y="1956769"/>
            <a:ext cx="3764292" cy="1446550"/>
          </a:xfrm>
          <a:prstGeom prst="rect">
            <a:avLst/>
          </a:prstGeom>
          <a:noFill/>
        </p:spPr>
        <p:txBody>
          <a:bodyPr wrap="square" rtlCol="0">
            <a:spAutoFit/>
          </a:bodyPr>
          <a:lstStyle/>
          <a:p>
            <a:r>
              <a:rPr lang="en-US" sz="1100" dirty="0">
                <a:hlinkClick r:id="rId5"/>
              </a:rPr>
              <a:t>Acts 2:4-6</a:t>
            </a:r>
            <a:r>
              <a:rPr lang="en-US" sz="1100" dirty="0"/>
              <a:t>: “And they were all filled with the Holy Spirit and began to speak in other tongues as the Spirit gave them utterance. Now there were dwelling in Jerusalem Jews, devout men from every nation under heaven. And at this sound the multitude came together, and they were bewildered, because each one was hearing them speak in his own language.”</a:t>
            </a:r>
          </a:p>
        </p:txBody>
      </p:sp>
      <p:cxnSp>
        <p:nvCxnSpPr>
          <p:cNvPr id="18" name="Straight Arrow Connector 17">
            <a:extLst>
              <a:ext uri="{FF2B5EF4-FFF2-40B4-BE49-F238E27FC236}">
                <a16:creationId xmlns:a16="http://schemas.microsoft.com/office/drawing/2014/main" id="{4F54C00B-0BC4-0C8B-CB29-67BA45B5ECA0}"/>
              </a:ext>
            </a:extLst>
          </p:cNvPr>
          <p:cNvCxnSpPr>
            <a:cxnSpLocks/>
          </p:cNvCxnSpPr>
          <p:nvPr/>
        </p:nvCxnSpPr>
        <p:spPr>
          <a:xfrm flipV="1">
            <a:off x="3726968" y="1425203"/>
            <a:ext cx="1690064" cy="279364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28584BF-C582-91D1-7BA1-ED3B2888B73A}"/>
              </a:ext>
            </a:extLst>
          </p:cNvPr>
          <p:cNvSpPr txBox="1"/>
          <p:nvPr/>
        </p:nvSpPr>
        <p:spPr>
          <a:xfrm>
            <a:off x="449331" y="3397199"/>
            <a:ext cx="3706322" cy="1446550"/>
          </a:xfrm>
          <a:prstGeom prst="rect">
            <a:avLst/>
          </a:prstGeom>
          <a:noFill/>
        </p:spPr>
        <p:txBody>
          <a:bodyPr wrap="square" rtlCol="0">
            <a:spAutoFit/>
          </a:bodyPr>
          <a:lstStyle/>
          <a:p>
            <a:r>
              <a:rPr lang="en-US" sz="1100" dirty="0">
                <a:hlinkClick r:id="rId6"/>
              </a:rPr>
              <a:t>Acts 1:6-8</a:t>
            </a:r>
            <a:r>
              <a:rPr lang="en-US" sz="1100" dirty="0"/>
              <a:t>: “So when they had come together, they asked him, "Lord, will you at this time restore the kingdom to Israel?"  He said to them, "It is not for you to know times or seasons that the Father has fixed by his own authority. But you will receive power when the Holy Spirit comes on you; and you will be my witnesses in Jerusalem, and in all Judea and Samaria, and to the ends of the earth.”</a:t>
            </a:r>
          </a:p>
        </p:txBody>
      </p:sp>
      <p:cxnSp>
        <p:nvCxnSpPr>
          <p:cNvPr id="31" name="Straight Arrow Connector 30">
            <a:extLst>
              <a:ext uri="{FF2B5EF4-FFF2-40B4-BE49-F238E27FC236}">
                <a16:creationId xmlns:a16="http://schemas.microsoft.com/office/drawing/2014/main" id="{16D8A1F9-CDC3-A2D3-E526-6FC20012D712}"/>
              </a:ext>
            </a:extLst>
          </p:cNvPr>
          <p:cNvCxnSpPr>
            <a:cxnSpLocks/>
          </p:cNvCxnSpPr>
          <p:nvPr/>
        </p:nvCxnSpPr>
        <p:spPr>
          <a:xfrm>
            <a:off x="3865705" y="3769108"/>
            <a:ext cx="1090974" cy="70849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5F76421-C86D-4E76-207E-C719DC5C9A7C}"/>
              </a:ext>
            </a:extLst>
          </p:cNvPr>
          <p:cNvCxnSpPr>
            <a:cxnSpLocks/>
          </p:cNvCxnSpPr>
          <p:nvPr/>
        </p:nvCxnSpPr>
        <p:spPr>
          <a:xfrm flipH="1" flipV="1">
            <a:off x="6774970" y="1500877"/>
            <a:ext cx="1337347" cy="151011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C5153D84-69DF-569D-D7BA-55FBA2E0B84D}"/>
              </a:ext>
            </a:extLst>
          </p:cNvPr>
          <p:cNvPicPr>
            <a:picLocks noChangeAspect="1"/>
          </p:cNvPicPr>
          <p:nvPr/>
        </p:nvPicPr>
        <p:blipFill>
          <a:blip r:embed="rId7"/>
          <a:stretch>
            <a:fillRect/>
          </a:stretch>
        </p:blipFill>
        <p:spPr>
          <a:xfrm>
            <a:off x="1045445" y="537182"/>
            <a:ext cx="917714" cy="1147143"/>
          </a:xfrm>
          <a:prstGeom prst="rect">
            <a:avLst/>
          </a:prstGeom>
        </p:spPr>
      </p:pic>
      <p:cxnSp>
        <p:nvCxnSpPr>
          <p:cNvPr id="34" name="Straight Arrow Connector 33">
            <a:extLst>
              <a:ext uri="{FF2B5EF4-FFF2-40B4-BE49-F238E27FC236}">
                <a16:creationId xmlns:a16="http://schemas.microsoft.com/office/drawing/2014/main" id="{6629377F-852C-5F98-DFF1-50F62431D100}"/>
              </a:ext>
            </a:extLst>
          </p:cNvPr>
          <p:cNvCxnSpPr>
            <a:cxnSpLocks/>
          </p:cNvCxnSpPr>
          <p:nvPr/>
        </p:nvCxnSpPr>
        <p:spPr>
          <a:xfrm flipH="1" flipV="1">
            <a:off x="6096000" y="1545632"/>
            <a:ext cx="2079095" cy="2223476"/>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A40A303-AAE5-2BAF-0FFF-DCAD9698427D}"/>
              </a:ext>
            </a:extLst>
          </p:cNvPr>
          <p:cNvSpPr txBox="1"/>
          <p:nvPr/>
        </p:nvSpPr>
        <p:spPr>
          <a:xfrm>
            <a:off x="8112317" y="3638304"/>
            <a:ext cx="3678630" cy="2462213"/>
          </a:xfrm>
          <a:prstGeom prst="rect">
            <a:avLst/>
          </a:prstGeom>
          <a:noFill/>
        </p:spPr>
        <p:txBody>
          <a:bodyPr wrap="square" rtlCol="0">
            <a:spAutoFit/>
          </a:bodyPr>
          <a:lstStyle/>
          <a:p>
            <a:r>
              <a:rPr lang="en-US" sz="1100" dirty="0">
                <a:hlinkClick r:id="rId8"/>
              </a:rPr>
              <a:t>Acts 2:37-41</a:t>
            </a:r>
            <a:r>
              <a:rPr lang="en-US" sz="1100" dirty="0"/>
              <a:t>: "Now when they heard this they were cut to the heart, and said to Peter and the rest of the apostles, ‘Brothers, what shall we do?’ And Peter said to them, ‘Repent and be baptized every one of you in the name of Jesus Christ for the forgiveness of your sins, and you will receive the gift of the Holy Spirit. For the promise is for you and for your children and for all who are far off, everyone whom the Lord our God calls to himself.’ And with many other words he bore witness and continued to exhort them, saying, ‘Save yourselves from this crooked generation.’ So those who received his word were baptized, and there were added that day about three thousand souls."</a:t>
            </a:r>
          </a:p>
        </p:txBody>
      </p:sp>
      <p:sp>
        <p:nvSpPr>
          <p:cNvPr id="2" name="TextBox 1">
            <a:extLst>
              <a:ext uri="{FF2B5EF4-FFF2-40B4-BE49-F238E27FC236}">
                <a16:creationId xmlns:a16="http://schemas.microsoft.com/office/drawing/2014/main" id="{66CAE87A-7A72-B111-0137-4C5AACA1E801}"/>
              </a:ext>
            </a:extLst>
          </p:cNvPr>
          <p:cNvSpPr txBox="1"/>
          <p:nvPr/>
        </p:nvSpPr>
        <p:spPr>
          <a:xfrm>
            <a:off x="449331" y="4939249"/>
            <a:ext cx="3706322" cy="1277273"/>
          </a:xfrm>
          <a:prstGeom prst="rect">
            <a:avLst/>
          </a:prstGeom>
          <a:noFill/>
        </p:spPr>
        <p:txBody>
          <a:bodyPr wrap="square" rtlCol="0">
            <a:spAutoFit/>
          </a:bodyPr>
          <a:lstStyle/>
          <a:p>
            <a:r>
              <a:rPr lang="en-US" sz="1100" dirty="0">
                <a:hlinkClick r:id="rId9"/>
              </a:rPr>
              <a:t>Acts 1:10-11</a:t>
            </a:r>
            <a:r>
              <a:rPr lang="en-US" sz="1100" dirty="0"/>
              <a:t>: “And as they were gazing intently into the sky while He was going, then behold, two men in white clothing stood beside them, 11and they said, 'Men of Galilee, why do you stand looking into the sky? This Jesus, who has been taken up from you into heaven, will come in the same way as you have watched Him go into heaven .”</a:t>
            </a:r>
          </a:p>
        </p:txBody>
      </p:sp>
      <p:cxnSp>
        <p:nvCxnSpPr>
          <p:cNvPr id="3" name="Straight Arrow Connector 2">
            <a:extLst>
              <a:ext uri="{FF2B5EF4-FFF2-40B4-BE49-F238E27FC236}">
                <a16:creationId xmlns:a16="http://schemas.microsoft.com/office/drawing/2014/main" id="{85E67E24-424F-A510-D94F-285CFB1BCC07}"/>
              </a:ext>
            </a:extLst>
          </p:cNvPr>
          <p:cNvCxnSpPr>
            <a:cxnSpLocks/>
          </p:cNvCxnSpPr>
          <p:nvPr/>
        </p:nvCxnSpPr>
        <p:spPr>
          <a:xfrm flipV="1">
            <a:off x="3726968" y="3513551"/>
            <a:ext cx="1450246" cy="238905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30" grpId="0"/>
      <p:bldP spid="2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32ED7-25A0-595D-27E1-AB4C9FAE8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17394-2922-906A-360D-76D3422E7CB6}"/>
              </a:ext>
            </a:extLst>
          </p:cNvPr>
          <p:cNvSpPr>
            <a:spLocks noGrp="1"/>
          </p:cNvSpPr>
          <p:nvPr>
            <p:ph type="title"/>
          </p:nvPr>
        </p:nvSpPr>
        <p:spPr>
          <a:xfrm>
            <a:off x="1855114" y="164419"/>
            <a:ext cx="9498686" cy="512314"/>
          </a:xfrm>
        </p:spPr>
        <p:txBody>
          <a:bodyPr vert="horz" lIns="91440" tIns="45720" rIns="91440" bIns="45720" rtlCol="0">
            <a:normAutofit fontScale="90000"/>
          </a:bodyPr>
          <a:lstStyle/>
          <a:p>
            <a:pPr algn="ctr"/>
            <a:r>
              <a:rPr lang="en-US" sz="3000" kern="1200" dirty="0">
                <a:latin typeface="+mj-lt"/>
                <a:ea typeface="+mj-ea"/>
                <a:cs typeface="+mj-cs"/>
              </a:rPr>
              <a:t>Summary of Acts</a:t>
            </a:r>
          </a:p>
        </p:txBody>
      </p:sp>
      <p:sp>
        <p:nvSpPr>
          <p:cNvPr id="3" name="Content Placeholder 2">
            <a:extLst>
              <a:ext uri="{FF2B5EF4-FFF2-40B4-BE49-F238E27FC236}">
                <a16:creationId xmlns:a16="http://schemas.microsoft.com/office/drawing/2014/main" id="{02DD4C40-26F1-9BB9-C4AA-163C4A9DC759}"/>
              </a:ext>
            </a:extLst>
          </p:cNvPr>
          <p:cNvSpPr>
            <a:spLocks noGrp="1"/>
          </p:cNvSpPr>
          <p:nvPr>
            <p:ph idx="1"/>
          </p:nvPr>
        </p:nvSpPr>
        <p:spPr>
          <a:xfrm>
            <a:off x="1855114" y="721810"/>
            <a:ext cx="9704163" cy="5382776"/>
          </a:xfrm>
        </p:spPr>
        <p:txBody>
          <a:bodyPr vert="horz" lIns="91440" tIns="45720" rIns="91440" bIns="45720" rtlCol="0">
            <a:noAutofit/>
          </a:bodyPr>
          <a:lstStyle/>
          <a:p>
            <a:pPr marL="0" indent="0">
              <a:spcBef>
                <a:spcPts val="0"/>
              </a:spcBef>
              <a:buNone/>
            </a:pPr>
            <a:r>
              <a:rPr lang="en-US" sz="1150" b="1" dirty="0">
                <a:latin typeface="Calibri" panose="020F0502020204030204" pitchFamily="34" charset="0"/>
                <a:ea typeface="Calibri" panose="020F0502020204030204" pitchFamily="34" charset="0"/>
                <a:cs typeface="Calibri" panose="020F0502020204030204" pitchFamily="34" charset="0"/>
              </a:rPr>
              <a:t>Brief Summary: </a:t>
            </a:r>
            <a:r>
              <a:rPr lang="en-US" sz="1150" dirty="0">
                <a:latin typeface="Calibri Light" panose="020F0302020204030204" pitchFamily="34" charset="0"/>
                <a:ea typeface="Calibri Light" panose="020F0302020204030204" pitchFamily="34" charset="0"/>
                <a:cs typeface="Calibri Light" panose="020F0302020204030204" pitchFamily="34" charset="0"/>
              </a:rPr>
              <a:t>The book of Acts records the deeds of the Holy Spirit of Jesus Christ through his apostles, prophets, and disciples after his ascension to the Father’s right hand. It is the second account attributed to Luke, a physician and missionary companion of the apostle Paul, and addressed to a man called Theophilus. The opening of the book explains that after Jesus’ resurrection he spent 40 days appearing to his disciples with many convincing proofs, teaching them and giving them commands through the Holy Spirit. At the end of this period, the disciples reasonably asked Jesus if he would at this time restore the kingdom to Israel. Jesus answered it was not for them to know the appointed times the Father has set by His authority; instead, they were to be Jesus’ witnesses in Jerusalem, Judea, Samaria, and the remotest parts of the earth. After saying these things, Jesus was taken into heaven (</a:t>
            </a:r>
            <a:r>
              <a:rPr lang="en-US" sz="1150" dirty="0">
                <a:latin typeface="Calibri Light" panose="020F0302020204030204" pitchFamily="34" charset="0"/>
                <a:ea typeface="Calibri Light" panose="020F0302020204030204" pitchFamily="34" charset="0"/>
                <a:cs typeface="Calibri Light" panose="020F0302020204030204" pitchFamily="34" charset="0"/>
                <a:hlinkClick r:id="rId2"/>
              </a:rPr>
              <a:t>Acts 1:1-11</a:t>
            </a:r>
            <a:r>
              <a:rPr lang="en-US" sz="1150" dirty="0">
                <a:latin typeface="Calibri Light" panose="020F0302020204030204" pitchFamily="34" charset="0"/>
                <a:ea typeface="Calibri Light" panose="020F0302020204030204" pitchFamily="34" charset="0"/>
                <a:cs typeface="Calibri Light" panose="020F0302020204030204" pitchFamily="34" charset="0"/>
              </a:rPr>
              <a:t>). </a:t>
            </a:r>
          </a:p>
          <a:p>
            <a:pPr marL="0" indent="0">
              <a:spcBef>
                <a:spcPts val="0"/>
              </a:spcBef>
              <a:buNone/>
            </a:pPr>
            <a:endParaRPr lang="en-US" sz="600" dirty="0">
              <a:latin typeface="Calibri Light" panose="020F0302020204030204" pitchFamily="34" charset="0"/>
              <a:ea typeface="Calibri Light" panose="020F0302020204030204" pitchFamily="34" charset="0"/>
              <a:cs typeface="Calibri Light" panose="020F0302020204030204" pitchFamily="34" charset="0"/>
            </a:endParaRPr>
          </a:p>
          <a:p>
            <a:pPr marL="0" indent="0">
              <a:spcBef>
                <a:spcPts val="0"/>
              </a:spcBef>
              <a:buNone/>
            </a:pPr>
            <a:r>
              <a:rPr lang="en-US" sz="1150" dirty="0">
                <a:latin typeface="Calibri Light" panose="020F0302020204030204" pitchFamily="34" charset="0"/>
                <a:ea typeface="Calibri Light" panose="020F0302020204030204" pitchFamily="34" charset="0"/>
                <a:cs typeface="Calibri Light" panose="020F0302020204030204" pitchFamily="34" charset="0"/>
              </a:rPr>
              <a:t>In fulfillment of Jesus’ last words to his beloved disciples, the Holy Spirit began his acts to empower and move in the disciples to take the good news of Jesus Christ through Jerusalem, Judea, Samaria, and to the ends of the earth. The first major event occurred on God’s holy festival known as the Harvest of Weeks when Jews from the surrounding provinces had returned to Jerusalem. This festival per God’s timetable occurred 50 days after Passover (i.e., Pentecost). On the Pentecost immediately following Jesus’ ascension into Heaven, the Holy Spirit gave the disciples the gift of multiple languages to draw the attention of Jews and proselytes who were there from these surrounding provinces, and Peter preached his first sermon through which God saved 3,000 souls (</a:t>
            </a:r>
            <a:r>
              <a:rPr lang="en-US" sz="1150" dirty="0">
                <a:latin typeface="Calibri Light" panose="020F0302020204030204" pitchFamily="34" charset="0"/>
                <a:ea typeface="Calibri Light" panose="020F0302020204030204" pitchFamily="34" charset="0"/>
                <a:cs typeface="Calibri Light" panose="020F0302020204030204" pitchFamily="34" charset="0"/>
                <a:hlinkClick r:id="rId3"/>
              </a:rPr>
              <a:t>Acts 2:1-41</a:t>
            </a:r>
            <a:r>
              <a:rPr lang="en-US" sz="1150" dirty="0">
                <a:latin typeface="Calibri Light" panose="020F0302020204030204" pitchFamily="34" charset="0"/>
                <a:ea typeface="Calibri Light" panose="020F0302020204030204" pitchFamily="34" charset="0"/>
                <a:cs typeface="Calibri Light" panose="020F0302020204030204" pitchFamily="34" charset="0"/>
              </a:rPr>
              <a:t>). From this miraculous beginning the book of Acts records the Holy Spirit’s mighty deeds as He continued to increase and strengthen the assembly of God (aka the Church) and lay its foundations. Included among these crucial activities were: </a:t>
            </a:r>
          </a:p>
          <a:p>
            <a:pPr marL="0" indent="0">
              <a:spcBef>
                <a:spcPts val="0"/>
              </a:spcBef>
              <a:buNone/>
            </a:pPr>
            <a:endParaRPr lang="en-US" sz="600" dirty="0">
              <a:latin typeface="Calibri Light" panose="020F0302020204030204" pitchFamily="34" charset="0"/>
              <a:ea typeface="Calibri Light" panose="020F0302020204030204" pitchFamily="34" charset="0"/>
              <a:cs typeface="Calibri Light" panose="020F0302020204030204" pitchFamily="34" charset="0"/>
            </a:endParaRPr>
          </a:p>
          <a:p>
            <a:pPr lvl="1">
              <a:spcBef>
                <a:spcPts val="0"/>
              </a:spcBef>
              <a:buFont typeface="Arial" panose="020B0604020202020204" pitchFamily="34" charset="0"/>
              <a:buChar char="•"/>
            </a:pPr>
            <a:r>
              <a:rPr lang="en-US" sz="1150" dirty="0">
                <a:latin typeface="Calibri Light" panose="020F0302020204030204" pitchFamily="34" charset="0"/>
                <a:ea typeface="Calibri Light" panose="020F0302020204030204" pitchFamily="34" charset="0"/>
                <a:cs typeface="Calibri Light" panose="020F0302020204030204" pitchFamily="34" charset="0"/>
              </a:rPr>
              <a:t>The martyrdom of Stephen (</a:t>
            </a:r>
            <a:r>
              <a:rPr lang="en-US" sz="1150" dirty="0">
                <a:latin typeface="Calibri Light" panose="020F0302020204030204" pitchFamily="34" charset="0"/>
                <a:ea typeface="Calibri Light" panose="020F0302020204030204" pitchFamily="34" charset="0"/>
                <a:cs typeface="Calibri Light" panose="020F0302020204030204" pitchFamily="34" charset="0"/>
                <a:hlinkClick r:id="rId4"/>
              </a:rPr>
              <a:t>Acts 6:8-8:4</a:t>
            </a:r>
            <a:r>
              <a:rPr lang="en-US" sz="1150" dirty="0">
                <a:latin typeface="Calibri Light" panose="020F0302020204030204" pitchFamily="34" charset="0"/>
                <a:ea typeface="Calibri Light" panose="020F0302020204030204" pitchFamily="34" charset="0"/>
                <a:cs typeface="Calibri Light" panose="020F0302020204030204" pitchFamily="34" charset="0"/>
              </a:rPr>
              <a:t>) and the scattering of the disciples who preached to Jews in many nations (</a:t>
            </a:r>
            <a:r>
              <a:rPr lang="en-US" sz="1150" dirty="0">
                <a:latin typeface="Calibri Light" panose="020F0302020204030204" pitchFamily="34" charset="0"/>
                <a:ea typeface="Calibri Light" panose="020F0302020204030204" pitchFamily="34" charset="0"/>
                <a:cs typeface="Calibri Light" panose="020F0302020204030204" pitchFamily="34" charset="0"/>
                <a:hlinkClick r:id="rId5"/>
              </a:rPr>
              <a:t>Acts 11:19</a:t>
            </a:r>
            <a:r>
              <a:rPr lang="en-US" sz="1150" dirty="0">
                <a:latin typeface="Calibri Light" panose="020F0302020204030204" pitchFamily="34" charset="0"/>
                <a:ea typeface="Calibri Light" panose="020F0302020204030204" pitchFamily="34" charset="0"/>
                <a:cs typeface="Calibri Light" panose="020F0302020204030204" pitchFamily="34" charset="0"/>
              </a:rPr>
              <a:t>) including Philip who first preached to those in Samaria and to an Ethiopian Jew (</a:t>
            </a:r>
            <a:r>
              <a:rPr lang="en-US" sz="1150" dirty="0">
                <a:latin typeface="Calibri Light" panose="020F0302020204030204" pitchFamily="34" charset="0"/>
                <a:ea typeface="Calibri Light" panose="020F0302020204030204" pitchFamily="34" charset="0"/>
                <a:cs typeface="Calibri Light" panose="020F0302020204030204" pitchFamily="34" charset="0"/>
                <a:hlinkClick r:id="rId6"/>
              </a:rPr>
              <a:t>Acts 8:5-39</a:t>
            </a:r>
            <a:r>
              <a:rPr lang="en-US" sz="1150" dirty="0">
                <a:latin typeface="Calibri Light" panose="020F0302020204030204" pitchFamily="34" charset="0"/>
                <a:ea typeface="Calibri Light" panose="020F0302020204030204" pitchFamily="34" charset="0"/>
                <a:cs typeface="Calibri Light" panose="020F0302020204030204" pitchFamily="34" charset="0"/>
              </a:rPr>
              <a:t>). </a:t>
            </a:r>
          </a:p>
          <a:p>
            <a:pPr lvl="1">
              <a:spcBef>
                <a:spcPts val="0"/>
              </a:spcBef>
              <a:buFont typeface="Arial" panose="020B0604020202020204" pitchFamily="34" charset="0"/>
              <a:buChar char="•"/>
            </a:pPr>
            <a:r>
              <a:rPr lang="en-US" sz="1150" dirty="0">
                <a:latin typeface="Calibri Light" panose="020F0302020204030204" pitchFamily="34" charset="0"/>
                <a:ea typeface="Calibri Light" panose="020F0302020204030204" pitchFamily="34" charset="0"/>
                <a:cs typeface="Calibri Light" panose="020F0302020204030204" pitchFamily="34" charset="0"/>
              </a:rPr>
              <a:t>Peter’s sermon to Cornelius, the first Gentile, and the Holy Spirit authenticating the salvation of these Gentiles by visually manifesting His presence in them through the speaking of languages recognizable to the Jews who heard them exalting God (</a:t>
            </a:r>
            <a:r>
              <a:rPr lang="en-US" sz="1150" dirty="0">
                <a:latin typeface="Calibri Light" panose="020F0302020204030204" pitchFamily="34" charset="0"/>
                <a:ea typeface="Calibri Light" panose="020F0302020204030204" pitchFamily="34" charset="0"/>
                <a:cs typeface="Calibri Light" panose="020F0302020204030204" pitchFamily="34" charset="0"/>
                <a:hlinkClick r:id="rId7"/>
              </a:rPr>
              <a:t>Acts 10:1-48</a:t>
            </a:r>
            <a:r>
              <a:rPr lang="en-US" sz="1150" dirty="0">
                <a:latin typeface="Calibri Light" panose="020F0302020204030204" pitchFamily="34" charset="0"/>
                <a:ea typeface="Calibri Light" panose="020F0302020204030204" pitchFamily="34" charset="0"/>
                <a:cs typeface="Calibri Light" panose="020F0302020204030204" pitchFamily="34" charset="0"/>
              </a:rPr>
              <a:t>).</a:t>
            </a:r>
          </a:p>
          <a:p>
            <a:pPr lvl="1">
              <a:spcBef>
                <a:spcPts val="0"/>
              </a:spcBef>
              <a:buFont typeface="Arial" panose="020B0604020202020204" pitchFamily="34" charset="0"/>
              <a:buChar char="•"/>
            </a:pPr>
            <a:r>
              <a:rPr lang="en-US" sz="1150" dirty="0">
                <a:latin typeface="Calibri Light" panose="020F0302020204030204" pitchFamily="34" charset="0"/>
                <a:ea typeface="Calibri Light" panose="020F0302020204030204" pitchFamily="34" charset="0"/>
                <a:cs typeface="Calibri Light" panose="020F0302020204030204" pitchFamily="34" charset="0"/>
              </a:rPr>
              <a:t>Jesus’ appearance to Saul of Tarsus, his conversion, and his ministry to the Gentiles (</a:t>
            </a:r>
            <a:r>
              <a:rPr lang="en-US" sz="1150" dirty="0">
                <a:latin typeface="Calibri Light" panose="020F0302020204030204" pitchFamily="34" charset="0"/>
                <a:ea typeface="Calibri Light" panose="020F0302020204030204" pitchFamily="34" charset="0"/>
                <a:cs typeface="Calibri Light" panose="020F0302020204030204" pitchFamily="34" charset="0"/>
                <a:hlinkClick r:id="rId8"/>
              </a:rPr>
              <a:t>Acts 9:1-16</a:t>
            </a:r>
            <a:r>
              <a:rPr lang="en-US" sz="1150" dirty="0">
                <a:latin typeface="Calibri Light" panose="020F0302020204030204" pitchFamily="34" charset="0"/>
                <a:ea typeface="Calibri Light" panose="020F0302020204030204" pitchFamily="34" charset="0"/>
                <a:cs typeface="Calibri Light" panose="020F0302020204030204" pitchFamily="34" charset="0"/>
              </a:rPr>
              <a:t>). Saul, whose Greek name was Paul, empowered by the Spirit carried the gospel to Jews and Gentiles through four missionary journeys culminating in Jerusalem and then Rome. Through Paul’s ministry the Holy Spirit emphasized the pre-eminence of the baptism of Jesus Christ over the baptism of John (</a:t>
            </a:r>
            <a:r>
              <a:rPr lang="en-US" sz="1150" dirty="0">
                <a:latin typeface="Calibri Light" panose="020F0302020204030204" pitchFamily="34" charset="0"/>
                <a:ea typeface="Calibri Light" panose="020F0302020204030204" pitchFamily="34" charset="0"/>
                <a:cs typeface="Calibri Light" panose="020F0302020204030204" pitchFamily="34" charset="0"/>
                <a:hlinkClick r:id="rId9"/>
              </a:rPr>
              <a:t>Acts 19:1-7</a:t>
            </a:r>
            <a:r>
              <a:rPr lang="en-US" sz="1150" dirty="0">
                <a:latin typeface="Calibri Light" panose="020F0302020204030204" pitchFamily="34" charset="0"/>
                <a:ea typeface="Calibri Light" panose="020F0302020204030204" pitchFamily="34" charset="0"/>
                <a:cs typeface="Calibri Light" panose="020F0302020204030204" pitchFamily="34" charset="0"/>
              </a:rPr>
              <a:t>) and eventually, inspired Paul to write thirteen epistles. </a:t>
            </a:r>
          </a:p>
          <a:p>
            <a:pPr marL="0" indent="0">
              <a:spcBef>
                <a:spcPts val="0"/>
              </a:spcBef>
              <a:buNone/>
            </a:pPr>
            <a:endParaRPr lang="en-US" sz="600" dirty="0">
              <a:latin typeface="Calibri Light" panose="020F0302020204030204" pitchFamily="34" charset="0"/>
              <a:ea typeface="Calibri Light" panose="020F0302020204030204" pitchFamily="34" charset="0"/>
              <a:cs typeface="Calibri Light" panose="020F0302020204030204" pitchFamily="34" charset="0"/>
            </a:endParaRPr>
          </a:p>
          <a:p>
            <a:pPr marL="0" indent="0">
              <a:spcBef>
                <a:spcPts val="0"/>
              </a:spcBef>
              <a:buNone/>
            </a:pPr>
            <a:r>
              <a:rPr lang="en-US" sz="1150" dirty="0">
                <a:latin typeface="Calibri Light" panose="020F0302020204030204" pitchFamily="34" charset="0"/>
                <a:ea typeface="Calibri Light" panose="020F0302020204030204" pitchFamily="34" charset="0"/>
                <a:cs typeface="Calibri Light" panose="020F0302020204030204" pitchFamily="34" charset="0"/>
              </a:rPr>
              <a:t>The work of the Holy Spirit of Jesus Christ continues to all generations as believers faithfully carry the gospel message transferred to us through the Holy Scriptures inspired and preserved by God through his Prophets and Apostles with Jesus as the chief cornerstone. </a:t>
            </a:r>
            <a:endParaRPr lang="en-US" sz="1150" dirty="0">
              <a:effectLst/>
              <a:latin typeface="Calibri Light" panose="020F0302020204030204" pitchFamily="34" charset="0"/>
              <a:ea typeface="Calibri Light" panose="020F0302020204030204" pitchFamily="34" charset="0"/>
              <a:cs typeface="Calibri Light" panose="020F0302020204030204" pitchFamily="34" charset="0"/>
            </a:endParaRPr>
          </a:p>
          <a:p>
            <a:pPr marL="0" indent="0">
              <a:spcBef>
                <a:spcPts val="0"/>
              </a:spcBef>
              <a:buNone/>
            </a:pPr>
            <a:endParaRPr lang="en-US" sz="600" dirty="0">
              <a:effectLst/>
              <a:latin typeface="Calibri Light" panose="020F0302020204030204" pitchFamily="34" charset="0"/>
              <a:ea typeface="Calibri Light" panose="020F0302020204030204" pitchFamily="34" charset="0"/>
              <a:cs typeface="Calibri Light" panose="020F0302020204030204" pitchFamily="34" charset="0"/>
            </a:endParaRPr>
          </a:p>
          <a:p>
            <a:pPr marL="0" indent="0">
              <a:spcBef>
                <a:spcPts val="0"/>
              </a:spcBef>
              <a:buNone/>
            </a:pPr>
            <a:r>
              <a:rPr lang="en-US" sz="1150" b="1" dirty="0">
                <a:latin typeface="Calibri" panose="020F0502020204030204" pitchFamily="34" charset="0"/>
                <a:ea typeface="Calibri" panose="020F0502020204030204" pitchFamily="34" charset="0"/>
                <a:cs typeface="Calibri" panose="020F0502020204030204" pitchFamily="34" charset="0"/>
              </a:rPr>
              <a:t>Connections: </a:t>
            </a:r>
            <a:r>
              <a:rPr lang="en-US" sz="1150" dirty="0">
                <a:latin typeface="Calibri Light" panose="020F0302020204030204" pitchFamily="34" charset="0"/>
                <a:ea typeface="Calibri Light" panose="020F0302020204030204" pitchFamily="34" charset="0"/>
                <a:cs typeface="Calibri Light" panose="020F0302020204030204" pitchFamily="34" charset="0"/>
              </a:rPr>
              <a:t>The disciples' question concerning the timing for the kingdom to be restored to Israel connects back to God's promise that the throne of David would be an everlasting one established under Messiah.</a:t>
            </a:r>
            <a:r>
              <a:rPr lang="en-US" sz="1150" baseline="30000" dirty="0">
                <a:latin typeface="Calibri Light" panose="020F0302020204030204" pitchFamily="34" charset="0"/>
                <a:ea typeface="Calibri Light" panose="020F0302020204030204" pitchFamily="34" charset="0"/>
                <a:cs typeface="Calibri Light" panose="020F0302020204030204" pitchFamily="34" charset="0"/>
              </a:rPr>
              <a:t>1</a:t>
            </a:r>
            <a:r>
              <a:rPr lang="en-US" sz="1150" dirty="0">
                <a:latin typeface="Calibri Light" panose="020F0302020204030204" pitchFamily="34" charset="0"/>
                <a:ea typeface="Calibri Light" panose="020F0302020204030204" pitchFamily="34" charset="0"/>
                <a:cs typeface="Calibri Light" panose="020F0302020204030204" pitchFamily="34" charset="0"/>
              </a:rPr>
              <a:t> In addition, the disciples received power from the Holy Spirit on the Pentecost after Jesus' ascensions, which connects back to God's timetable in the Feast of Harvest (</a:t>
            </a:r>
            <a:r>
              <a:rPr lang="fi-FI" sz="1150" dirty="0">
                <a:latin typeface="Calibri Light" panose="020F0302020204030204" pitchFamily="34" charset="0"/>
                <a:ea typeface="Calibri Light" panose="020F0302020204030204" pitchFamily="34" charset="0"/>
                <a:cs typeface="Calibri Light" panose="020F0302020204030204" pitchFamily="34" charset="0"/>
                <a:hlinkClick r:id="rId10"/>
              </a:rPr>
              <a:t>Leviticus 23:15-22</a:t>
            </a:r>
            <a:r>
              <a:rPr lang="en-US" sz="1150" dirty="0">
                <a:latin typeface="Calibri Light" panose="020F0302020204030204" pitchFamily="34" charset="0"/>
                <a:ea typeface="Calibri Light" panose="020F0302020204030204" pitchFamily="34" charset="0"/>
                <a:cs typeface="Calibri Light" panose="020F0302020204030204" pitchFamily="34" charset="0"/>
              </a:rPr>
              <a:t>, </a:t>
            </a:r>
            <a:r>
              <a:rPr lang="en-US" sz="1150" dirty="0">
                <a:latin typeface="Calibri Light" panose="020F0302020204030204" pitchFamily="34" charset="0"/>
                <a:ea typeface="Calibri Light" panose="020F0302020204030204" pitchFamily="34" charset="0"/>
                <a:cs typeface="Calibri Light" panose="020F0302020204030204" pitchFamily="34" charset="0"/>
                <a:hlinkClick r:id="rId3"/>
              </a:rPr>
              <a:t>Acts 2:1-41</a:t>
            </a:r>
            <a:r>
              <a:rPr lang="en-US" sz="1150" dirty="0">
                <a:latin typeface="Calibri Light" panose="020F0302020204030204" pitchFamily="34" charset="0"/>
                <a:ea typeface="Calibri Light" panose="020F0302020204030204" pitchFamily="34" charset="0"/>
                <a:cs typeface="Calibri Light" panose="020F0302020204030204" pitchFamily="34" charset="0"/>
              </a:rPr>
              <a:t>). Acts records Old Testament quotes in Peter’s sermon and makes frequent use of the Old Testament.</a:t>
            </a:r>
            <a:r>
              <a:rPr lang="en-US" sz="1150" baseline="30000" dirty="0">
                <a:latin typeface="Calibri Light" panose="020F0302020204030204" pitchFamily="34" charset="0"/>
                <a:ea typeface="Calibri Light" panose="020F0302020204030204" pitchFamily="34" charset="0"/>
                <a:cs typeface="Calibri Light" panose="020F0302020204030204" pitchFamily="34" charset="0"/>
              </a:rPr>
              <a:t>2</a:t>
            </a:r>
            <a:r>
              <a:rPr lang="en-US" sz="1150" dirty="0">
                <a:latin typeface="Calibri Light" panose="020F0302020204030204" pitchFamily="34" charset="0"/>
                <a:ea typeface="Calibri Light" panose="020F0302020204030204" pitchFamily="34" charset="0"/>
                <a:cs typeface="Calibri Light" panose="020F0302020204030204" pitchFamily="34" charset="0"/>
              </a:rPr>
              <a:t> Lastly, the salvation of the 3,000 souls at this Feast of Harvest sermon causes us to reflect on the 3,000 souls who were lost at Mount Sinai when Israel sinned against God with the golden calf (</a:t>
            </a:r>
            <a:r>
              <a:rPr lang="en-US" sz="1150" dirty="0">
                <a:latin typeface="Calibri Light" panose="020F0302020204030204" pitchFamily="34" charset="0"/>
                <a:ea typeface="Calibri Light" panose="020F0302020204030204" pitchFamily="34" charset="0"/>
                <a:cs typeface="Calibri Light" panose="020F0302020204030204" pitchFamily="34" charset="0"/>
                <a:hlinkClick r:id="rId11"/>
              </a:rPr>
              <a:t>Exodus 32:28</a:t>
            </a:r>
            <a:r>
              <a:rPr lang="en-US" sz="1150" dirty="0">
                <a:latin typeface="Calibri Light" panose="020F0302020204030204" pitchFamily="34" charset="0"/>
                <a:ea typeface="Calibri Light" panose="020F0302020204030204" pitchFamily="34" charset="0"/>
                <a:cs typeface="Calibri Light" panose="020F0302020204030204" pitchFamily="34" charset="0"/>
              </a:rPr>
              <a:t>). God is indeed a Redeemer.</a:t>
            </a:r>
          </a:p>
        </p:txBody>
      </p:sp>
      <p:sp>
        <p:nvSpPr>
          <p:cNvPr id="5" name="Slide Number Placeholder 4">
            <a:extLst>
              <a:ext uri="{FF2B5EF4-FFF2-40B4-BE49-F238E27FC236}">
                <a16:creationId xmlns:a16="http://schemas.microsoft.com/office/drawing/2014/main" id="{F0AECAD3-1625-5EAF-FEB1-B0CF36273885}"/>
              </a:ext>
            </a:extLst>
          </p:cNvPr>
          <p:cNvSpPr>
            <a:spLocks noGrp="1"/>
          </p:cNvSpPr>
          <p:nvPr>
            <p:ph type="sldNum" sz="quarter" idx="12"/>
          </p:nvPr>
        </p:nvSpPr>
        <p:spPr/>
        <p:txBody>
          <a:bodyPr vert="horz" lIns="91440" tIns="45720" rIns="91440" bIns="45720" rtlCol="0">
            <a:normAutofit fontScale="92500" lnSpcReduction="10000"/>
          </a:bodyPr>
          <a:lstStyle/>
          <a:p>
            <a:pPr>
              <a:spcAft>
                <a:spcPts val="600"/>
              </a:spcAft>
            </a:pPr>
            <a:fld id="{DA60BA0E-20D0-4E7C-B286-26C960A6788F}" type="slidenum">
              <a:rPr lang="en-US" smtClean="0"/>
              <a:pPr>
                <a:spcAft>
                  <a:spcPts val="600"/>
                </a:spcAft>
              </a:pPr>
              <a:t>22</a:t>
            </a:fld>
            <a:endParaRPr lang="en-US" dirty="0"/>
          </a:p>
        </p:txBody>
      </p:sp>
      <p:sp>
        <p:nvSpPr>
          <p:cNvPr id="4" name="TextBox 3">
            <a:extLst>
              <a:ext uri="{FF2B5EF4-FFF2-40B4-BE49-F238E27FC236}">
                <a16:creationId xmlns:a16="http://schemas.microsoft.com/office/drawing/2014/main" id="{38B2FB97-9D5A-AC33-8F48-0E5A14C69EE2}"/>
              </a:ext>
            </a:extLst>
          </p:cNvPr>
          <p:cNvSpPr txBox="1"/>
          <p:nvPr/>
        </p:nvSpPr>
        <p:spPr>
          <a:xfrm>
            <a:off x="1855114" y="6104586"/>
            <a:ext cx="9294260" cy="507831"/>
          </a:xfrm>
          <a:prstGeom prst="rect">
            <a:avLst/>
          </a:prstGeom>
          <a:noFill/>
        </p:spPr>
        <p:txBody>
          <a:bodyPr wrap="square" rtlCol="0">
            <a:spAutoFit/>
          </a:bodyPr>
          <a:lstStyle/>
          <a:p>
            <a:r>
              <a:rPr lang="en-US" sz="900" b="1" dirty="0"/>
              <a:t>Notes:</a:t>
            </a:r>
          </a:p>
          <a:p>
            <a:pPr indent="-182880"/>
            <a:r>
              <a:rPr lang="en-US" sz="900" baseline="30000" dirty="0">
                <a:latin typeface="Calibri" panose="020F0502020204030204" pitchFamily="34" charset="0"/>
                <a:ea typeface="Calibri" panose="020F0502020204030204" pitchFamily="34" charset="0"/>
                <a:cs typeface="Calibri" panose="020F0502020204030204" pitchFamily="34" charset="0"/>
              </a:rPr>
              <a:t>1</a:t>
            </a:r>
            <a:r>
              <a:rPr lang="en-US" sz="1200" baseline="30000" dirty="0"/>
              <a:t> </a:t>
            </a:r>
            <a:r>
              <a:rPr lang="en-US" sz="900" dirty="0">
                <a:latin typeface="Calibri" panose="020F0502020204030204" pitchFamily="34" charset="0"/>
                <a:ea typeface="Calibri" panose="020F0502020204030204" pitchFamily="34" charset="0"/>
                <a:cs typeface="Calibri" panose="020F0502020204030204" pitchFamily="34" charset="0"/>
              </a:rPr>
              <a:t>For examples see </a:t>
            </a:r>
            <a:r>
              <a:rPr lang="en-US" sz="900" dirty="0">
                <a:latin typeface="Calibri" panose="020F0502020204030204" pitchFamily="34" charset="0"/>
                <a:ea typeface="Calibri" panose="020F0502020204030204" pitchFamily="34" charset="0"/>
                <a:cs typeface="Calibri" panose="020F0502020204030204" pitchFamily="34" charset="0"/>
                <a:hlinkClick r:id="rId12"/>
              </a:rPr>
              <a:t>Isaiah 9:6-7</a:t>
            </a:r>
            <a:r>
              <a:rPr lang="en-US" sz="900" dirty="0">
                <a:latin typeface="Calibri" panose="020F0502020204030204" pitchFamily="34" charset="0"/>
                <a:ea typeface="Calibri" panose="020F0502020204030204" pitchFamily="34" charset="0"/>
                <a:cs typeface="Calibri" panose="020F0502020204030204" pitchFamily="34" charset="0"/>
              </a:rPr>
              <a:t>, </a:t>
            </a:r>
            <a:r>
              <a:rPr lang="en-US" sz="900" dirty="0">
                <a:latin typeface="Calibri" panose="020F0502020204030204" pitchFamily="34" charset="0"/>
                <a:ea typeface="Calibri" panose="020F0502020204030204" pitchFamily="34" charset="0"/>
                <a:cs typeface="Calibri" panose="020F0502020204030204" pitchFamily="34" charset="0"/>
                <a:hlinkClick r:id="rId13"/>
              </a:rPr>
              <a:t>Daniel 7:9-15</a:t>
            </a:r>
            <a:r>
              <a:rPr lang="en-US" sz="900" dirty="0">
                <a:latin typeface="Calibri" panose="020F0502020204030204" pitchFamily="34" charset="0"/>
                <a:ea typeface="Calibri" panose="020F0502020204030204" pitchFamily="34" charset="0"/>
                <a:cs typeface="Calibri" panose="020F0502020204030204" pitchFamily="34" charset="0"/>
              </a:rPr>
              <a:t>, </a:t>
            </a:r>
            <a:r>
              <a:rPr lang="en-US" sz="900" dirty="0">
                <a:latin typeface="Calibri" panose="020F0502020204030204" pitchFamily="34" charset="0"/>
                <a:ea typeface="Calibri" panose="020F0502020204030204" pitchFamily="34" charset="0"/>
                <a:cs typeface="Calibri" panose="020F0502020204030204" pitchFamily="34" charset="0"/>
                <a:hlinkClick r:id="rId14"/>
              </a:rPr>
              <a:t>Psalm 110</a:t>
            </a:r>
            <a:r>
              <a:rPr lang="en-US" sz="900" dirty="0">
                <a:latin typeface="Calibri" panose="020F0502020204030204" pitchFamily="34" charset="0"/>
                <a:ea typeface="Calibri" panose="020F0502020204030204" pitchFamily="34" charset="0"/>
                <a:cs typeface="Calibri" panose="020F0502020204030204" pitchFamily="34" charset="0"/>
              </a:rPr>
              <a:t>, </a:t>
            </a:r>
            <a:r>
              <a:rPr lang="en-US" sz="900" dirty="0">
                <a:latin typeface="Calibri" panose="020F0502020204030204" pitchFamily="34" charset="0"/>
                <a:ea typeface="Calibri" panose="020F0502020204030204" pitchFamily="34" charset="0"/>
                <a:cs typeface="Calibri" panose="020F0502020204030204" pitchFamily="34" charset="0"/>
                <a:hlinkClick r:id="rId15"/>
              </a:rPr>
              <a:t>Mark 14:61-62</a:t>
            </a:r>
            <a:r>
              <a:rPr lang="en-US" sz="900" dirty="0">
                <a:latin typeface="Calibri" panose="020F0502020204030204" pitchFamily="34" charset="0"/>
                <a:ea typeface="Calibri" panose="020F0502020204030204" pitchFamily="34" charset="0"/>
                <a:cs typeface="Calibri" panose="020F0502020204030204" pitchFamily="34" charset="0"/>
              </a:rPr>
              <a:t>, </a:t>
            </a:r>
            <a:r>
              <a:rPr lang="en-US" sz="900" dirty="0">
                <a:latin typeface="Calibri" panose="020F0502020204030204" pitchFamily="34" charset="0"/>
                <a:ea typeface="Calibri" panose="020F0502020204030204" pitchFamily="34" charset="0"/>
                <a:cs typeface="Calibri" panose="020F0502020204030204" pitchFamily="34" charset="0"/>
                <a:hlinkClick r:id="rId16"/>
              </a:rPr>
              <a:t>Acts 1:10-11</a:t>
            </a:r>
            <a:endParaRPr lang="en-US" sz="900" dirty="0">
              <a:latin typeface="Calibri" panose="020F0502020204030204" pitchFamily="34" charset="0"/>
              <a:ea typeface="Calibri" panose="020F0502020204030204" pitchFamily="34" charset="0"/>
              <a:cs typeface="Calibri" panose="020F0502020204030204" pitchFamily="34" charset="0"/>
            </a:endParaRPr>
          </a:p>
          <a:p>
            <a:pPr indent="-457200"/>
            <a:r>
              <a:rPr lang="en-US" sz="900" baseline="30000" dirty="0">
                <a:latin typeface="Calibri" panose="020F0502020204030204" pitchFamily="34" charset="0"/>
                <a:ea typeface="Calibri" panose="020F0502020204030204" pitchFamily="34" charset="0"/>
                <a:cs typeface="Calibri" panose="020F0502020204030204" pitchFamily="34" charset="0"/>
              </a:rPr>
              <a:t>2 </a:t>
            </a:r>
            <a:r>
              <a:rPr lang="en-US" sz="900" dirty="0">
                <a:latin typeface="Calibri" panose="020F0502020204030204" pitchFamily="34" charset="0"/>
                <a:ea typeface="Calibri" panose="020F0502020204030204" pitchFamily="34" charset="0"/>
                <a:cs typeface="Calibri" panose="020F0502020204030204" pitchFamily="34" charset="0"/>
              </a:rPr>
              <a:t>For examples, compare Acts 2:17–21 (Joel 2:28–32); Acts 2:25–28 (Ps. 16:8–11), Acts 2:35 (Ps. 110:1); Acts 4:11(Ps. 118:22); Acts 4:25–26 (Ps. 2:1–2); Acts 7:49–50 (Isa. 66:1–2)</a:t>
            </a:r>
          </a:p>
        </p:txBody>
      </p:sp>
    </p:spTree>
    <p:extLst>
      <p:ext uri="{BB962C8B-B14F-4D97-AF65-F5344CB8AC3E}">
        <p14:creationId xmlns:p14="http://schemas.microsoft.com/office/powerpoint/2010/main" val="295424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952B5C-A3FE-587D-881B-40DF9B894184}"/>
              </a:ext>
            </a:extLst>
          </p:cNvPr>
          <p:cNvSpPr>
            <a:spLocks noGrp="1"/>
          </p:cNvSpPr>
          <p:nvPr>
            <p:ph type="title"/>
          </p:nvPr>
        </p:nvSpPr>
        <p:spPr>
          <a:xfrm>
            <a:off x="898004" y="1502818"/>
            <a:ext cx="3600860" cy="2949863"/>
          </a:xfrm>
        </p:spPr>
        <p:txBody>
          <a:bodyPr>
            <a:normAutofit/>
          </a:bodyPr>
          <a:lstStyle/>
          <a:p>
            <a:pPr algn="ctr"/>
            <a:r>
              <a:rPr lang="en-US" sz="4000" dirty="0">
                <a:solidFill>
                  <a:schemeClr val="accent1">
                    <a:lumMod val="75000"/>
                  </a:schemeClr>
                </a:solidFill>
              </a:rPr>
              <a:t>Acts: Practical Application</a:t>
            </a:r>
          </a:p>
        </p:txBody>
      </p:sp>
      <p:sp>
        <p:nvSpPr>
          <p:cNvPr id="3" name="Content Placeholder 2">
            <a:extLst>
              <a:ext uri="{FF2B5EF4-FFF2-40B4-BE49-F238E27FC236}">
                <a16:creationId xmlns:a16="http://schemas.microsoft.com/office/drawing/2014/main" id="{367B3784-D4CA-40FE-90B2-D0E36428EBDF}"/>
              </a:ext>
            </a:extLst>
          </p:cNvPr>
          <p:cNvSpPr>
            <a:spLocks noGrp="1"/>
          </p:cNvSpPr>
          <p:nvPr>
            <p:ph idx="1"/>
          </p:nvPr>
        </p:nvSpPr>
        <p:spPr>
          <a:xfrm>
            <a:off x="4918842" y="872196"/>
            <a:ext cx="6431912" cy="3811637"/>
          </a:xfrm>
        </p:spPr>
        <p:txBody>
          <a:bodyPr anchor="t">
            <a:normAutofit fontScale="77500" lnSpcReduction="20000"/>
          </a:bodyPr>
          <a:lstStyle/>
          <a:p>
            <a:pPr marL="0" indent="0">
              <a:buNone/>
            </a:pPr>
            <a:endParaRPr lang="en-US" sz="1500" dirty="0"/>
          </a:p>
          <a:p>
            <a:pPr marL="0" indent="0">
              <a:spcBef>
                <a:spcPts val="0"/>
              </a:spcBef>
              <a:buNone/>
            </a:pPr>
            <a:r>
              <a:rPr lang="en-US" sz="1600" b="1" dirty="0"/>
              <a:t>Practical Application: </a:t>
            </a:r>
            <a:r>
              <a:rPr lang="en-US" sz="1600" dirty="0"/>
              <a:t>God does amazing things through ordinary people when He empowers them th</a:t>
            </a:r>
            <a:r>
              <a:rPr lang="en-US" sz="1500" dirty="0"/>
              <a:t>rough the Holy Spirit of Jesus Christ. The book of Acts records the deeds of the Holy Spirit through Jesus’ disciples to carry the good news to Jerusalem, Judea, Samaria, and the ends of the known world of that time. This historical account gives us details about the sermons, miracles, and work of Peter, John, Stephen, Philip, Barnabas, Paul, and numerous others, through whom the Holy Spirit brought salvation to many. God used common place men and women and even a converted Christian-hating Pharisee named Saul to accomplish his will. God also worked through persecution as in the death of Stephen, for example, to scatter the believers and rapidly expand the borders of His Church. </a:t>
            </a:r>
          </a:p>
          <a:p>
            <a:pPr marL="0" indent="0">
              <a:spcBef>
                <a:spcPts val="0"/>
              </a:spcBef>
              <a:buNone/>
            </a:pPr>
            <a:endParaRPr lang="en-US" sz="1600" dirty="0"/>
          </a:p>
          <a:p>
            <a:pPr marL="0" indent="0">
              <a:spcBef>
                <a:spcPts val="0"/>
              </a:spcBef>
              <a:buNone/>
            </a:pPr>
            <a:r>
              <a:rPr lang="en-US" sz="1600" dirty="0"/>
              <a:t>Jesus promised he would build His Church, and the gates of Hades would not overpower it. This same power to be make disciples for Jesus Christ teaching them to obey all that He has commanded is available to us today. Our part is to prayerfully study God’s word and obediently submit to the leading of the Holy Spirit who is at work in us to will and to do for His good purpose (</a:t>
            </a:r>
            <a:r>
              <a:rPr lang="en-US" sz="1600" dirty="0">
                <a:hlinkClick r:id="rId2"/>
              </a:rPr>
              <a:t>Philippians 2:13</a:t>
            </a:r>
            <a:r>
              <a:rPr lang="en-US" sz="1600" dirty="0"/>
              <a:t>). </a:t>
            </a:r>
          </a:p>
          <a:p>
            <a:pPr marL="0" indent="0">
              <a:spcBef>
                <a:spcPts val="0"/>
              </a:spcBef>
              <a:buNone/>
            </a:pPr>
            <a:endParaRPr lang="en-US" sz="1600" dirty="0"/>
          </a:p>
          <a:p>
            <a:pPr marL="0" indent="0">
              <a:spcBef>
                <a:spcPts val="0"/>
              </a:spcBef>
              <a:buNone/>
            </a:pPr>
            <a:r>
              <a:rPr lang="en-US" sz="1600" dirty="0"/>
              <a:t>If we try to accomplish God’s work in the world in our own power, we will fail. Like the disciples in </a:t>
            </a:r>
            <a:r>
              <a:rPr lang="en-US" sz="1600" dirty="0">
                <a:hlinkClick r:id="rId3"/>
              </a:rPr>
              <a:t>Acts 2</a:t>
            </a:r>
            <a:r>
              <a:rPr lang="en-US" sz="1600" dirty="0"/>
              <a:t>, we must faithfully proclaim the gospel, trust God for the results, and devote ourselves “to the apostles’ teaching and to fellowship, to the breaking of bread and to prayer” (</a:t>
            </a:r>
            <a:r>
              <a:rPr lang="en-US" sz="1600" dirty="0">
                <a:hlinkClick r:id="rId4"/>
              </a:rPr>
              <a:t>Acts 2:42</a:t>
            </a:r>
            <a:r>
              <a:rPr lang="en-US" sz="1600" dirty="0"/>
              <a:t>).</a:t>
            </a:r>
          </a:p>
          <a:p>
            <a:pPr marL="0" indent="0">
              <a:spcBef>
                <a:spcPts val="0"/>
              </a:spcBef>
              <a:buNone/>
            </a:pPr>
            <a:endParaRPr lang="en-US" sz="1600" dirty="0"/>
          </a:p>
          <a:p>
            <a:pPr marL="0" indent="0">
              <a:spcBef>
                <a:spcPts val="0"/>
              </a:spcBef>
              <a:buNone/>
            </a:pPr>
            <a:endParaRPr lang="en-US" sz="1500" dirty="0"/>
          </a:p>
          <a:p>
            <a:pPr marL="0" indent="0">
              <a:buNone/>
            </a:pPr>
            <a:endParaRPr lang="en-US" sz="1500" dirty="0"/>
          </a:p>
        </p:txBody>
      </p:sp>
      <p:sp>
        <p:nvSpPr>
          <p:cNvPr id="5" name="Slide Number Placeholder 4">
            <a:extLst>
              <a:ext uri="{FF2B5EF4-FFF2-40B4-BE49-F238E27FC236}">
                <a16:creationId xmlns:a16="http://schemas.microsoft.com/office/drawing/2014/main" id="{6BD1897B-9C77-42FA-9876-500F68BE078A}"/>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B37DED6-D4C7-42EE-AB49-D2E39E64FD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336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EA6B25-390D-58FA-7F2B-7E0EE50869E4}"/>
              </a:ext>
            </a:extLst>
          </p:cNvPr>
          <p:cNvSpPr>
            <a:spLocks noGrp="1"/>
          </p:cNvSpPr>
          <p:nvPr>
            <p:ph type="title"/>
          </p:nvPr>
        </p:nvSpPr>
        <p:spPr>
          <a:xfrm>
            <a:off x="1756892" y="696732"/>
            <a:ext cx="9236038" cy="917655"/>
          </a:xfrm>
        </p:spPr>
        <p:txBody>
          <a:bodyPr/>
          <a:lstStyle/>
          <a:p>
            <a:pPr algn="ctr"/>
            <a:r>
              <a:rPr lang="en-US" dirty="0">
                <a:solidFill>
                  <a:schemeClr val="accent1">
                    <a:lumMod val="75000"/>
                  </a:schemeClr>
                </a:solidFill>
              </a:rPr>
              <a:t>Closing Prayer Verse</a:t>
            </a:r>
          </a:p>
        </p:txBody>
      </p:sp>
      <p:sp>
        <p:nvSpPr>
          <p:cNvPr id="11" name="Content Placeholder 2">
            <a:extLst>
              <a:ext uri="{FF2B5EF4-FFF2-40B4-BE49-F238E27FC236}">
                <a16:creationId xmlns:a16="http://schemas.microsoft.com/office/drawing/2014/main" id="{6EA138DA-C14B-AEAB-6D25-17C049E6B537}"/>
              </a:ext>
            </a:extLst>
          </p:cNvPr>
          <p:cNvSpPr>
            <a:spLocks noGrp="1"/>
          </p:cNvSpPr>
          <p:nvPr>
            <p:ph sz="half" idx="1"/>
          </p:nvPr>
        </p:nvSpPr>
        <p:spPr>
          <a:xfrm>
            <a:off x="1532407" y="1980527"/>
            <a:ext cx="4842503" cy="3263086"/>
          </a:xfrm>
        </p:spPr>
        <p:txBody>
          <a:bodyPr>
            <a:normAutofit/>
          </a:bodyPr>
          <a:lstStyle/>
          <a:p>
            <a:pPr marL="0" indent="0">
              <a:buNone/>
            </a:pPr>
            <a:r>
              <a:rPr lang="en-US" sz="1200" dirty="0">
                <a:solidFill>
                  <a:schemeClr val="accent1">
                    <a:lumMod val="75000"/>
                  </a:schemeClr>
                </a:solidFill>
                <a:hlinkClick r:id="rId2"/>
              </a:rPr>
              <a:t>Acts 17:10-11</a:t>
            </a:r>
            <a:r>
              <a:rPr lang="en-US" sz="1200" dirty="0"/>
              <a:t>, “The brothers immediately sent Paul and Silas away by night to Berea, and when they arrived, they went into the Jewish synagogue. Now these Jews were more noble than those in Thessalonica; they received the word with all eagerness, examining the Scriptures daily to see if these things were so.”</a:t>
            </a:r>
          </a:p>
        </p:txBody>
      </p:sp>
      <p:pic>
        <p:nvPicPr>
          <p:cNvPr id="6" name="Content Placeholder 5" descr="Boy reading Torah during bar mitzvah">
            <a:extLst>
              <a:ext uri="{FF2B5EF4-FFF2-40B4-BE49-F238E27FC236}">
                <a16:creationId xmlns:a16="http://schemas.microsoft.com/office/drawing/2014/main" id="{124444CA-9505-304B-39C6-F91F81DD02EA}"/>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p:blipFill>
        <p:spPr>
          <a:xfrm>
            <a:off x="6566151" y="1980527"/>
            <a:ext cx="4899162" cy="3263086"/>
          </a:xfrm>
        </p:spPr>
      </p:pic>
      <p:sp>
        <p:nvSpPr>
          <p:cNvPr id="4" name="Slide Number Placeholder 3">
            <a:extLst>
              <a:ext uri="{FF2B5EF4-FFF2-40B4-BE49-F238E27FC236}">
                <a16:creationId xmlns:a16="http://schemas.microsoft.com/office/drawing/2014/main" id="{869FCB4D-4A7E-601F-0ADA-AD5C9DBC7252}"/>
              </a:ext>
            </a:extLst>
          </p:cNvPr>
          <p:cNvSpPr>
            <a:spLocks noGrp="1"/>
          </p:cNvSpPr>
          <p:nvPr>
            <p:ph type="sldNum" sz="quarter" idx="12"/>
          </p:nvPr>
        </p:nvSpPr>
        <p:spPr>
          <a:xfrm>
            <a:off x="10167673" y="6400030"/>
            <a:ext cx="1107230" cy="320591"/>
          </a:xfrm>
        </p:spPr>
        <p:txBody>
          <a:bodyPr anchor="b">
            <a:normAutofit fontScale="85000" lnSpcReduction="20000"/>
          </a:bodyPr>
          <a:lstStyle/>
          <a:p>
            <a:pPr>
              <a:spcAft>
                <a:spcPts val="600"/>
              </a:spcAft>
            </a:pPr>
            <a:fld id="{DA60BA0E-20D0-4E7C-B286-26C960A6788F}" type="slidenum">
              <a:rPr lang="en-US" smtClean="0"/>
              <a:pPr>
                <a:spcAft>
                  <a:spcPts val="600"/>
                </a:spcAft>
              </a:pPr>
              <a:t>24</a:t>
            </a:fld>
            <a:endParaRPr lang="en-US" dirty="0"/>
          </a:p>
        </p:txBody>
      </p:sp>
    </p:spTree>
    <p:extLst>
      <p:ext uri="{BB962C8B-B14F-4D97-AF65-F5344CB8AC3E}">
        <p14:creationId xmlns:p14="http://schemas.microsoft.com/office/powerpoint/2010/main" val="207139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A85B-2AC6-4E29-B074-AB92F8FA9BB1}"/>
              </a:ext>
            </a:extLst>
          </p:cNvPr>
          <p:cNvSpPr>
            <a:spLocks noGrp="1"/>
          </p:cNvSpPr>
          <p:nvPr>
            <p:ph type="title"/>
          </p:nvPr>
        </p:nvSpPr>
        <p:spPr/>
        <p:txBody>
          <a:bodyPr>
            <a:normAutofit fontScale="90000"/>
          </a:bodyPr>
          <a:lstStyle/>
          <a:p>
            <a:r>
              <a:rPr lang="en-US" dirty="0">
                <a:solidFill>
                  <a:schemeClr val="accent4"/>
                </a:solidFill>
              </a:rPr>
              <a:t>Acknowledgements</a:t>
            </a:r>
            <a:endParaRPr lang="en-US" dirty="0"/>
          </a:p>
        </p:txBody>
      </p:sp>
      <p:pic>
        <p:nvPicPr>
          <p:cNvPr id="11" name="Picture Placeholder 10" descr="team work hand gesture">
            <a:extLst>
              <a:ext uri="{FF2B5EF4-FFF2-40B4-BE49-F238E27FC236}">
                <a16:creationId xmlns:a16="http://schemas.microsoft.com/office/drawing/2014/main" id="{41749033-B92E-4E63-82DE-801849DA2B1E}"/>
              </a:ext>
            </a:extLst>
          </p:cNvPr>
          <p:cNvPicPr>
            <a:picLocks noGrp="1" noChangeAspect="1"/>
          </p:cNvPicPr>
          <p:nvPr>
            <p:ph type="pic" sz="quarter" idx="13"/>
          </p:nvPr>
        </p:nvPicPr>
        <p:blipFill rotWithShape="1">
          <a:blip r:embed="rId2" cstate="screen">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E32AB0EB-0819-41F4-99E9-C02FA0DAF66D}"/>
              </a:ext>
            </a:extLst>
          </p:cNvPr>
          <p:cNvSpPr>
            <a:spLocks noGrp="1"/>
          </p:cNvSpPr>
          <p:nvPr>
            <p:ph idx="1"/>
          </p:nvPr>
        </p:nvSpPr>
        <p:spPr/>
        <p:txBody>
          <a:bodyPr>
            <a:normAutofit/>
          </a:bodyPr>
          <a:lstStyle/>
          <a:p>
            <a:pPr marL="342900" indent="-342900">
              <a:buFont typeface="+mj-lt"/>
              <a:buAutoNum type="arabicPeriod"/>
            </a:pPr>
            <a:r>
              <a:rPr lang="en-US" b="1" dirty="0"/>
              <a:t>Background, Setting, Outlines, some Study Question answers, interpretative challenges, and some Summaries:</a:t>
            </a:r>
            <a:r>
              <a:rPr lang="en-US" dirty="0"/>
              <a:t> </a:t>
            </a:r>
            <a:r>
              <a:rPr lang="en-US" dirty="0">
                <a:solidFill>
                  <a:schemeClr val="accent3">
                    <a:lumMod val="75000"/>
                  </a:schemeClr>
                </a:solidFill>
              </a:rPr>
              <a:t>Adapted from John MacArthur Study Bible at </a:t>
            </a:r>
            <a:r>
              <a:rPr lang="en-US" dirty="0">
                <a:solidFill>
                  <a:schemeClr val="accent3">
                    <a:lumMod val="75000"/>
                  </a:schemeClr>
                </a:solidFill>
                <a:hlinkClick r:id="rId4"/>
              </a:rPr>
              <a:t>GTY.org</a:t>
            </a:r>
            <a:r>
              <a:rPr lang="en-US" dirty="0">
                <a:solidFill>
                  <a:schemeClr val="accent3">
                    <a:lumMod val="75000"/>
                  </a:schemeClr>
                </a:solidFill>
              </a:rPr>
              <a:t>.</a:t>
            </a:r>
          </a:p>
          <a:p>
            <a:pPr marL="342900" indent="-342900">
              <a:buFont typeface="+mj-lt"/>
              <a:buAutoNum type="arabicPeriod"/>
            </a:pPr>
            <a:r>
              <a:rPr lang="en-US" b="1" dirty="0"/>
              <a:t>Key verses, Practical Application, some Study Question answers, and some Summaries: </a:t>
            </a:r>
            <a:r>
              <a:rPr lang="en-US" dirty="0">
                <a:solidFill>
                  <a:schemeClr val="accent3">
                    <a:lumMod val="75000"/>
                  </a:schemeClr>
                </a:solidFill>
              </a:rPr>
              <a:t>Adapted from </a:t>
            </a:r>
            <a:r>
              <a:rPr lang="en-US" dirty="0">
                <a:solidFill>
                  <a:schemeClr val="accent3">
                    <a:lumMod val="75000"/>
                  </a:schemeClr>
                </a:solidFill>
                <a:hlinkClick r:id="rId5"/>
              </a:rPr>
              <a:t>GotQuestions.org</a:t>
            </a:r>
            <a:r>
              <a:rPr lang="en-US" dirty="0">
                <a:solidFill>
                  <a:schemeClr val="accent3">
                    <a:lumMod val="75000"/>
                  </a:schemeClr>
                </a:solidFill>
              </a:rPr>
              <a:t>.</a:t>
            </a:r>
          </a:p>
          <a:p>
            <a:pPr marL="342900" indent="-342900">
              <a:buFont typeface="+mj-lt"/>
              <a:buAutoNum type="arabicPeriod"/>
            </a:pPr>
            <a:r>
              <a:rPr lang="en-US" b="1" dirty="0"/>
              <a:t>Inductive Bible Study Method:</a:t>
            </a:r>
            <a:r>
              <a:rPr lang="en-US" dirty="0">
                <a:solidFill>
                  <a:schemeClr val="accent3">
                    <a:lumMod val="75000"/>
                  </a:schemeClr>
                </a:solidFill>
              </a:rPr>
              <a:t> Adapted from </a:t>
            </a:r>
            <a:r>
              <a:rPr lang="en-US" dirty="0">
                <a:solidFill>
                  <a:schemeClr val="accent3">
                    <a:lumMod val="75000"/>
                  </a:schemeClr>
                </a:solidFill>
                <a:hlinkClick r:id="rId6"/>
              </a:rPr>
              <a:t>Precept.org</a:t>
            </a:r>
            <a:r>
              <a:rPr lang="en-US" dirty="0">
                <a:solidFill>
                  <a:schemeClr val="accent3">
                    <a:lumMod val="75000"/>
                  </a:schemeClr>
                </a:solidFill>
              </a:rPr>
              <a:t>.</a:t>
            </a:r>
          </a:p>
          <a:p>
            <a:pPr marL="342900" indent="-342900">
              <a:buFont typeface="+mj-lt"/>
              <a:buAutoNum type="arabicPeriod"/>
            </a:pPr>
            <a:r>
              <a:rPr lang="en-US" b="1" dirty="0"/>
              <a:t>Creation – Consummation Icons: </a:t>
            </a:r>
            <a:r>
              <a:rPr lang="en-US" dirty="0">
                <a:solidFill>
                  <a:schemeClr val="accent3">
                    <a:lumMod val="75000"/>
                  </a:schemeClr>
                </a:solidFill>
              </a:rPr>
              <a:t>Adapted from </a:t>
            </a:r>
            <a:r>
              <a:rPr lang="en-US" dirty="0">
                <a:solidFill>
                  <a:schemeClr val="accent3">
                    <a:lumMod val="75000"/>
                  </a:schemeClr>
                </a:solidFill>
                <a:hlinkClick r:id="rId7"/>
              </a:rPr>
              <a:t>AnswersInGenesis.org</a:t>
            </a:r>
            <a:r>
              <a:rPr lang="en-US" dirty="0">
                <a:solidFill>
                  <a:schemeClr val="accent3">
                    <a:lumMod val="75000"/>
                  </a:schemeClr>
                </a:solidFill>
              </a:rPr>
              <a:t>.</a:t>
            </a:r>
          </a:p>
          <a:p>
            <a:pPr marL="342900" indent="-342900">
              <a:buFont typeface="+mj-lt"/>
              <a:buAutoNum type="arabicPeriod"/>
            </a:pPr>
            <a:r>
              <a:rPr lang="en-US" b="1" dirty="0"/>
              <a:t>Definitions:</a:t>
            </a:r>
            <a:r>
              <a:rPr lang="en-US" dirty="0">
                <a:solidFill>
                  <a:schemeClr val="accent3">
                    <a:lumMod val="75000"/>
                  </a:schemeClr>
                </a:solidFill>
              </a:rPr>
              <a:t> Adapted from </a:t>
            </a:r>
            <a:r>
              <a:rPr lang="en-US" dirty="0">
                <a:solidFill>
                  <a:schemeClr val="accent3">
                    <a:lumMod val="75000"/>
                  </a:schemeClr>
                </a:solidFill>
                <a:hlinkClick r:id="rId8"/>
              </a:rPr>
              <a:t>Websters 1828 Dictionary</a:t>
            </a:r>
            <a:r>
              <a:rPr lang="en-US" dirty="0">
                <a:solidFill>
                  <a:schemeClr val="accent3">
                    <a:lumMod val="75000"/>
                  </a:schemeClr>
                </a:solidFill>
              </a:rPr>
              <a:t>.</a:t>
            </a:r>
          </a:p>
          <a:p>
            <a:endParaRPr lang="en-US" dirty="0"/>
          </a:p>
        </p:txBody>
      </p:sp>
      <p:sp>
        <p:nvSpPr>
          <p:cNvPr id="6" name="Slide Number Placeholder 5">
            <a:extLst>
              <a:ext uri="{FF2B5EF4-FFF2-40B4-BE49-F238E27FC236}">
                <a16:creationId xmlns:a16="http://schemas.microsoft.com/office/drawing/2014/main" id="{B49FA539-2DA6-4197-AA13-56E0C33955F2}"/>
              </a:ext>
            </a:extLst>
          </p:cNvPr>
          <p:cNvSpPr>
            <a:spLocks noGrp="1"/>
          </p:cNvSpPr>
          <p:nvPr>
            <p:ph type="sldNum" sz="quarter" idx="12"/>
          </p:nvPr>
        </p:nvSpPr>
        <p:spPr/>
        <p:txBody>
          <a:bodyPr/>
          <a:lstStyle/>
          <a:p>
            <a:fld id="{A65A5C87-DF58-40C8-B092-1DE63DB4547E}" type="slidenum">
              <a:rPr lang="en-US" sz="2400" b="1"/>
              <a:t>25</a:t>
            </a:fld>
            <a:endParaRPr lang="en-US" sz="2400" b="1" dirty="0"/>
          </a:p>
        </p:txBody>
      </p:sp>
    </p:spTree>
    <p:extLst>
      <p:ext uri="{BB962C8B-B14F-4D97-AF65-F5344CB8AC3E}">
        <p14:creationId xmlns:p14="http://schemas.microsoft.com/office/powerpoint/2010/main" val="1169679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2283-3D9B-4E98-DF50-661E4FA235AF}"/>
              </a:ext>
            </a:extLst>
          </p:cNvPr>
          <p:cNvSpPr>
            <a:spLocks noGrp="1"/>
          </p:cNvSpPr>
          <p:nvPr>
            <p:ph type="title"/>
          </p:nvPr>
        </p:nvSpPr>
        <p:spPr>
          <a:xfrm>
            <a:off x="1471952" y="1753039"/>
            <a:ext cx="4279309" cy="2453202"/>
          </a:xfrm>
        </p:spPr>
        <p:txBody>
          <a:bodyPr/>
          <a:lstStyle/>
          <a:p>
            <a:pPr algn="r" defTabSz="914126">
              <a:lnSpc>
                <a:spcPct val="110000"/>
              </a:lnSpc>
            </a:pPr>
            <a:r>
              <a:rPr lang="en-US" sz="4798" spc="-50" dirty="0">
                <a:solidFill>
                  <a:schemeClr val="tx1">
                    <a:lumMod val="75000"/>
                    <a:lumOff val="25000"/>
                  </a:schemeClr>
                </a:solidFill>
              </a:rPr>
              <a:t>Study Leader Assistance</a:t>
            </a:r>
          </a:p>
        </p:txBody>
      </p:sp>
      <p:sp>
        <p:nvSpPr>
          <p:cNvPr id="3" name="Slide Number Placeholder 2">
            <a:extLst>
              <a:ext uri="{FF2B5EF4-FFF2-40B4-BE49-F238E27FC236}">
                <a16:creationId xmlns:a16="http://schemas.microsoft.com/office/drawing/2014/main" id="{95809A60-CBAA-0E01-A7EF-B08B34C1BAFF}"/>
              </a:ext>
            </a:extLst>
          </p:cNvPr>
          <p:cNvSpPr>
            <a:spLocks noGrp="1"/>
          </p:cNvSpPr>
          <p:nvPr>
            <p:ph type="sldNum" sz="quarter" idx="12"/>
          </p:nvPr>
        </p:nvSpPr>
        <p:spPr/>
        <p:txBody>
          <a:bodyPr/>
          <a:lstStyle/>
          <a:p>
            <a:fld id="{EB37DED6-D4C7-42EE-AB49-D2E39E64FDE4}" type="slidenum">
              <a:rPr lang="en-US" smtClean="0"/>
              <a:t>26</a:t>
            </a:fld>
            <a:endParaRPr lang="en-US" dirty="0"/>
          </a:p>
        </p:txBody>
      </p:sp>
      <p:sp>
        <p:nvSpPr>
          <p:cNvPr id="6" name="Text Placeholder 2">
            <a:extLst>
              <a:ext uri="{FF2B5EF4-FFF2-40B4-BE49-F238E27FC236}">
                <a16:creationId xmlns:a16="http://schemas.microsoft.com/office/drawing/2014/main" id="{CE64F777-B6AA-BDB0-D5C4-FEDCCF0D56F8}"/>
              </a:ext>
            </a:extLst>
          </p:cNvPr>
          <p:cNvSpPr txBox="1">
            <a:spLocks/>
          </p:cNvSpPr>
          <p:nvPr/>
        </p:nvSpPr>
        <p:spPr>
          <a:xfrm>
            <a:off x="6910175" y="2154033"/>
            <a:ext cx="4442256" cy="1711952"/>
          </a:xfrm>
          <a:prstGeom prst="rect">
            <a:avLst/>
          </a:prstGeom>
        </p:spPr>
        <p:txBody>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1998" dirty="0"/>
          </a:p>
          <a:p>
            <a:r>
              <a:rPr lang="en-US" sz="1998" dirty="0"/>
              <a:t>Sample Prayers</a:t>
            </a:r>
          </a:p>
          <a:p>
            <a:r>
              <a:rPr lang="en-US" sz="1998" dirty="0"/>
              <a:t>Study Question Answer Keys</a:t>
            </a:r>
          </a:p>
        </p:txBody>
      </p:sp>
      <p:sp>
        <p:nvSpPr>
          <p:cNvPr id="7" name="Left Brace 6">
            <a:extLst>
              <a:ext uri="{FF2B5EF4-FFF2-40B4-BE49-F238E27FC236}">
                <a16:creationId xmlns:a16="http://schemas.microsoft.com/office/drawing/2014/main" id="{F93C33CF-6840-0EA9-203A-85BF27B1A7EF}"/>
              </a:ext>
            </a:extLst>
          </p:cNvPr>
          <p:cNvSpPr/>
          <p:nvPr/>
        </p:nvSpPr>
        <p:spPr>
          <a:xfrm>
            <a:off x="5942004" y="1753038"/>
            <a:ext cx="812682" cy="2513945"/>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Tree>
    <p:extLst>
      <p:ext uri="{BB962C8B-B14F-4D97-AF65-F5344CB8AC3E}">
        <p14:creationId xmlns:p14="http://schemas.microsoft.com/office/powerpoint/2010/main" val="319973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85675-66E2-ED30-CFB4-80FBB04CF2B7}"/>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AF329EC-12FE-396D-396D-30F93C1F52BD}"/>
              </a:ext>
            </a:extLst>
          </p:cNvPr>
          <p:cNvSpPr>
            <a:spLocks noGrp="1"/>
          </p:cNvSpPr>
          <p:nvPr>
            <p:ph type="title"/>
          </p:nvPr>
        </p:nvSpPr>
        <p:spPr>
          <a:xfrm>
            <a:off x="1778350" y="687377"/>
            <a:ext cx="9496553" cy="786332"/>
          </a:xfrm>
        </p:spPr>
        <p:txBody>
          <a:bodyPr/>
          <a:lstStyle/>
          <a:p>
            <a:pPr algn="ctr"/>
            <a:r>
              <a:rPr lang="en-US" dirty="0">
                <a:solidFill>
                  <a:schemeClr val="accent2">
                    <a:lumMod val="75000"/>
                  </a:schemeClr>
                </a:solidFill>
              </a:rPr>
              <a:t>Sample </a:t>
            </a:r>
            <a:r>
              <a:rPr lang="en-US" dirty="0">
                <a:solidFill>
                  <a:schemeClr val="accent1">
                    <a:lumMod val="75000"/>
                  </a:schemeClr>
                </a:solidFill>
              </a:rPr>
              <a:t>Opening Prayer Verse: Acts</a:t>
            </a:r>
            <a:endParaRPr lang="en-US" dirty="0"/>
          </a:p>
        </p:txBody>
      </p:sp>
      <p:sp>
        <p:nvSpPr>
          <p:cNvPr id="11" name="Content Placeholder 2">
            <a:extLst>
              <a:ext uri="{FF2B5EF4-FFF2-40B4-BE49-F238E27FC236}">
                <a16:creationId xmlns:a16="http://schemas.microsoft.com/office/drawing/2014/main" id="{90D3C106-F670-2EA2-EF12-DB376597C45C}"/>
              </a:ext>
            </a:extLst>
          </p:cNvPr>
          <p:cNvSpPr>
            <a:spLocks noGrp="1"/>
          </p:cNvSpPr>
          <p:nvPr>
            <p:ph sz="half" idx="1"/>
          </p:nvPr>
        </p:nvSpPr>
        <p:spPr>
          <a:xfrm>
            <a:off x="1286465" y="1809695"/>
            <a:ext cx="4910433" cy="3319601"/>
          </a:xfrm>
        </p:spPr>
        <p:txBody>
          <a:bodyPr>
            <a:normAutofit fontScale="77500" lnSpcReduction="20000"/>
          </a:bodyPr>
          <a:lstStyle/>
          <a:p>
            <a:pPr marL="0" indent="0">
              <a:spcBef>
                <a:spcPts val="0"/>
              </a:spcBef>
              <a:buNone/>
            </a:pPr>
            <a:r>
              <a:rPr lang="en-US" sz="1600" dirty="0">
                <a:hlinkClick r:id="rId2"/>
              </a:rPr>
              <a:t>Acts 2:37-41</a:t>
            </a:r>
            <a:r>
              <a:rPr lang="en-US" sz="1600" dirty="0"/>
              <a:t>: "Now when they heard this they were cut to the heart, and said to Peter and the rest of the apostles, ‘Brothers, what shall we do?’ And Peter said to them, ‘Repent and be baptized every one of you in the name of Jesus Christ for the forgiveness of your sins, and you will receive the gift of the Holy Spirit. For the promise is for you and for your children and for all who are far off, everyone whom the Lord our God calls to himself.’ And with many other words he bore witness and continued to exhort them, saying, ‘Save yourselves from this crooked generation.’ So those who received his word were baptized, and there were added that day about three thousand souls."</a:t>
            </a:r>
          </a:p>
          <a:p>
            <a:pPr marL="0" indent="0">
              <a:spcBef>
                <a:spcPts val="0"/>
              </a:spcBef>
              <a:spcAft>
                <a:spcPts val="0"/>
              </a:spcAft>
              <a:buNone/>
            </a:pPr>
            <a:endParaRPr lang="en-US" sz="1600" dirty="0"/>
          </a:p>
          <a:p>
            <a:pPr marL="0" indent="0">
              <a:spcBef>
                <a:spcPts val="0"/>
              </a:spcBef>
              <a:buNone/>
            </a:pPr>
            <a:r>
              <a:rPr lang="en-US" sz="1600" b="1" dirty="0">
                <a:solidFill>
                  <a:schemeClr val="accent2">
                    <a:lumMod val="75000"/>
                  </a:schemeClr>
                </a:solidFill>
              </a:rPr>
              <a:t>Sample Prayer</a:t>
            </a:r>
            <a:r>
              <a:rPr lang="en-US" sz="1600" dirty="0">
                <a:solidFill>
                  <a:schemeClr val="accent2">
                    <a:lumMod val="75000"/>
                  </a:schemeClr>
                </a:solidFill>
              </a:rPr>
              <a:t>: Dear Heavenly Father, thank you for providing a Way for us to return to You and be forgiven our offenses against You through Jesus Christ, your Son. Thank you for the Holy Spirit who convicts us of our sins, grants us godly sorrow, causes us to be born again, and dwells within us. Teach us Father to hallow your name and to speak to our children and those you have put in our circles of influence about this great salvation so that they too are cut to the heart and want to know how to be forgiven. We ask this in Jesus’ name. Amen</a:t>
            </a:r>
            <a:endParaRPr lang="en-US" sz="1600" dirty="0"/>
          </a:p>
        </p:txBody>
      </p:sp>
      <p:pic>
        <p:nvPicPr>
          <p:cNvPr id="6" name="Content Placeholder 5" descr="Group of people holding up sparklers">
            <a:extLst>
              <a:ext uri="{FF2B5EF4-FFF2-40B4-BE49-F238E27FC236}">
                <a16:creationId xmlns:a16="http://schemas.microsoft.com/office/drawing/2014/main" id="{636317EF-BE06-4496-D0C0-014C27C44F74}"/>
              </a:ext>
            </a:extLst>
          </p:cNvPr>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a:ext>
            </a:extLst>
          </a:blip>
          <a:srcRect/>
          <a:stretch/>
        </p:blipFill>
        <p:spPr>
          <a:xfrm>
            <a:off x="6400047" y="1769199"/>
            <a:ext cx="4975516" cy="3319601"/>
          </a:xfrm>
        </p:spPr>
      </p:pic>
      <p:sp>
        <p:nvSpPr>
          <p:cNvPr id="4" name="Slide Number Placeholder 3">
            <a:extLst>
              <a:ext uri="{FF2B5EF4-FFF2-40B4-BE49-F238E27FC236}">
                <a16:creationId xmlns:a16="http://schemas.microsoft.com/office/drawing/2014/main" id="{DBE5BA4B-6D93-122A-092E-26BBEB5C1406}"/>
              </a:ext>
            </a:extLst>
          </p:cNvPr>
          <p:cNvSpPr>
            <a:spLocks noGrp="1"/>
          </p:cNvSpPr>
          <p:nvPr>
            <p:ph type="sldNum" sz="quarter" idx="12"/>
          </p:nvPr>
        </p:nvSpPr>
        <p:spPr>
          <a:xfrm>
            <a:off x="10167673" y="6400030"/>
            <a:ext cx="1107230" cy="320591"/>
          </a:xfrm>
        </p:spPr>
        <p:txBody>
          <a:bodyPr anchor="b">
            <a:normAutofit fontScale="85000" lnSpcReduction="20000"/>
          </a:bodyPr>
          <a:lstStyle/>
          <a:p>
            <a:pPr>
              <a:spcAft>
                <a:spcPts val="600"/>
              </a:spcAft>
            </a:pPr>
            <a:fld id="{DA60BA0E-20D0-4E7C-B286-26C960A6788F}" type="slidenum">
              <a:rPr lang="en-US" smtClean="0"/>
              <a:pPr>
                <a:spcAft>
                  <a:spcPts val="600"/>
                </a:spcAft>
              </a:pPr>
              <a:t>27</a:t>
            </a:fld>
            <a:endParaRPr lang="en-US" dirty="0"/>
          </a:p>
        </p:txBody>
      </p:sp>
    </p:spTree>
    <p:extLst>
      <p:ext uri="{BB962C8B-B14F-4D97-AF65-F5344CB8AC3E}">
        <p14:creationId xmlns:p14="http://schemas.microsoft.com/office/powerpoint/2010/main" val="367159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DDFA8-7260-6DB2-776D-1D5D44DA8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DFA6C7-DB76-038D-2991-2B135D31220D}"/>
              </a:ext>
            </a:extLst>
          </p:cNvPr>
          <p:cNvSpPr>
            <a:spLocks noGrp="1"/>
          </p:cNvSpPr>
          <p:nvPr>
            <p:ph type="title"/>
          </p:nvPr>
        </p:nvSpPr>
        <p:spPr>
          <a:xfrm>
            <a:off x="838200" y="365126"/>
            <a:ext cx="10515600" cy="520872"/>
          </a:xfrm>
        </p:spPr>
        <p:txBody>
          <a:bodyPr>
            <a:normAutofit/>
          </a:bodyPr>
          <a:lstStyle/>
          <a:p>
            <a:pPr algn="ctr" defTabSz="914126">
              <a:lnSpc>
                <a:spcPct val="85000"/>
              </a:lnSpc>
            </a:pPr>
            <a:r>
              <a:rPr lang="en-US" sz="2399" spc="-50" dirty="0">
                <a:solidFill>
                  <a:schemeClr val="accent2">
                    <a:lumMod val="75000"/>
                  </a:schemeClr>
                </a:solidFill>
              </a:rPr>
              <a:t>Acts: Study Question </a:t>
            </a:r>
            <a:r>
              <a:rPr lang="en-US" sz="2399" spc="-50" dirty="0">
                <a:solidFill>
                  <a:schemeClr val="accent6">
                    <a:lumMod val="75000"/>
                  </a:schemeClr>
                </a:solidFill>
              </a:rPr>
              <a:t>Answers</a:t>
            </a:r>
          </a:p>
        </p:txBody>
      </p:sp>
      <p:sp>
        <p:nvSpPr>
          <p:cNvPr id="3" name="Slide Number Placeholder 2">
            <a:extLst>
              <a:ext uri="{FF2B5EF4-FFF2-40B4-BE49-F238E27FC236}">
                <a16:creationId xmlns:a16="http://schemas.microsoft.com/office/drawing/2014/main" id="{C967119B-5029-61DB-B5F1-8F16A3F52099}"/>
              </a:ext>
            </a:extLst>
          </p:cNvPr>
          <p:cNvSpPr>
            <a:spLocks noGrp="1"/>
          </p:cNvSpPr>
          <p:nvPr>
            <p:ph type="sldNum" sz="quarter" idx="12"/>
          </p:nvPr>
        </p:nvSpPr>
        <p:spPr/>
        <p:txBody>
          <a:bodyPr/>
          <a:lstStyle/>
          <a:p>
            <a:fld id="{EB37DED6-D4C7-42EE-AB49-D2E39E64FDE4}" type="slidenum">
              <a:rPr lang="en-US" smtClean="0"/>
              <a:t>28</a:t>
            </a:fld>
            <a:endParaRPr lang="en-US" dirty="0"/>
          </a:p>
        </p:txBody>
      </p:sp>
      <p:sp>
        <p:nvSpPr>
          <p:cNvPr id="6" name="TextBox 5">
            <a:extLst>
              <a:ext uri="{FF2B5EF4-FFF2-40B4-BE49-F238E27FC236}">
                <a16:creationId xmlns:a16="http://schemas.microsoft.com/office/drawing/2014/main" id="{2A0CD0D9-DDA1-23FF-988D-5F8D6FF801F1}"/>
              </a:ext>
            </a:extLst>
          </p:cNvPr>
          <p:cNvSpPr txBox="1"/>
          <p:nvPr/>
        </p:nvSpPr>
        <p:spPr>
          <a:xfrm>
            <a:off x="1559085" y="885998"/>
            <a:ext cx="9920253" cy="5716950"/>
          </a:xfrm>
          <a:prstGeom prst="rect">
            <a:avLst/>
          </a:prstGeom>
          <a:noFill/>
        </p:spPr>
        <p:txBody>
          <a:bodyPr wrap="square" rtlCol="0">
            <a:spAutoFit/>
          </a:bodyPr>
          <a:lstStyle/>
          <a:p>
            <a:pPr marL="228531" indent="-228531" defTabSz="457063">
              <a:buFont typeface="+mj-lt"/>
              <a:buAutoNum type="arabicPeriod"/>
              <a:defRPr/>
            </a:pP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Read the passages below and write a couple of lines about the timing and events God used to declare Jesus’ message of salvation. </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228531" indent="-228531" defTabSz="457063">
              <a:buFont typeface="+mj-lt"/>
              <a:buAutoNum type="arabicPeriod"/>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685594" lvl="1" indent="-228531" defTabSz="457063">
              <a:buFont typeface="+mj-lt"/>
              <a:buAutoNum type="alphaLcParenR"/>
              <a:defRPr/>
            </a:pPr>
            <a:r>
              <a:rPr lang="fi-FI"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2"/>
              </a:rPr>
              <a:t>Acts 1:1-11</a:t>
            </a:r>
            <a:r>
              <a:rPr lang="fi-FI"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r>
              <a:rPr lang="fi-FI" sz="1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Answer:</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For forty days after Jesus’ resurrection he appeared to many discples with convincing proofs. He taught them and gave them commands through the Holy Spirit to enable them to be his witnesses. Then Jesus ascended into Heaven before their eyes. All these things connected back to the holy days God had established in the Old Testament around the feast of Unleavened Bread. Jesus was crucified on God’s </a:t>
            </a:r>
            <a:r>
              <a:rPr lang="fi-FI" sz="10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Passover</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and raised from the dead on God’s </a:t>
            </a:r>
            <a:r>
              <a:rPr lang="fi-FI" sz="10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Firstfruits</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holy day (see </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3"/>
              </a:rPr>
              <a:t>Luke 22:7</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sv-SE"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4"/>
              </a:rPr>
              <a:t>Lev 23:4-14</a:t>
            </a:r>
            <a:r>
              <a:rPr lang="sv-SE"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sv-SE"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5"/>
              </a:rPr>
              <a:t>Matt 27:52-53</a:t>
            </a:r>
            <a:r>
              <a:rPr lang="sv-SE"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sv-SE"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6"/>
              </a:rPr>
              <a:t>1 Cor 15:23</a:t>
            </a:r>
            <a:r>
              <a:rPr lang="sv-SE"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Both </a:t>
            </a:r>
            <a:r>
              <a:rPr lang="fi-FI" sz="10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Passover</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(Christ’s death) and </a:t>
            </a:r>
            <a:r>
              <a:rPr lang="fi-FI" sz="10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Firstfruits</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(Christ’s resurrection) occurred during the week-long festival of Unleavened Bread. Today non-Jewish believers refer to the holy days of Passover and Firstfruits as Good Friday and Easter, respectively. </a:t>
            </a:r>
            <a:endParaRPr lang="de-DE"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685594" lvl="1" indent="-228531" defTabSz="457063">
              <a:spcAft>
                <a:spcPts val="300"/>
              </a:spcAft>
              <a:buFont typeface="+mj-lt"/>
              <a:buAutoNum type="alphaLcParenR"/>
              <a:defRPr/>
            </a:pPr>
            <a:r>
              <a:rPr lang="fi-FI"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7"/>
              </a:rPr>
              <a:t>Acts 2:1-13</a:t>
            </a:r>
            <a:r>
              <a:rPr lang="fi-FI"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r>
              <a:rPr lang="fi-FI" sz="1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Answer:</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Pentecost means fiftieth day. It was the time God had established among the Jewish holy days known as the Feast of Harvest. Thus, fifty days after Jesus’ resurrection (i.e., 10 days after his ascension), the disciples received power from the Holy Spirit to be Jesus’ witnesses and bring in a harvest (see </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8"/>
              </a:rPr>
              <a:t>Lev 23:15-22</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r>
              <a:rPr lang="fi-FI"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endPar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endParaRPr>
          </a:p>
          <a:p>
            <a:pPr marL="685594" lvl="1" indent="-228531" defTabSz="457063">
              <a:spcAft>
                <a:spcPts val="300"/>
              </a:spcAft>
              <a:buFont typeface="+mj-lt"/>
              <a:buAutoNum type="alphaLcParenR"/>
              <a:defRPr/>
            </a:pP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9"/>
              </a:rPr>
              <a:t>Acts 2:37-41</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r>
              <a:rPr lang="fi-FI" sz="1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Answer:</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God’s Feast of Harvest (i.e., Pentecosst) after Jesus’ ascension, Peter, by the power of the Holy Spirit, preached a sermon to the Jews who had come to the festival from many surrounding nations. Through Peter’s preaching, God granted conviction and repentance reaping a salvation harvest of 3,000 souls. </a:t>
            </a:r>
            <a:endParaRPr lang="en-US"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685594" lvl="1" indent="-228531" defTabSz="457063">
              <a:buFont typeface="+mj-lt"/>
              <a:buAutoNum type="alphaLcParenR"/>
              <a:defRPr/>
            </a:pPr>
            <a:endPar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endParaRPr>
          </a:p>
          <a:p>
            <a:pPr marL="228531" indent="-228531" defTabSz="457063">
              <a:buFont typeface="+mj-lt"/>
              <a:buAutoNum type="arabicPeriod"/>
              <a:defRPr/>
            </a:pP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Refer to Peter’s sermon recorded in </a:t>
            </a: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0"/>
              </a:rPr>
              <a:t>Acts 3:1-</a:t>
            </a: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1"/>
              </a:rPr>
              <a:t>4:4</a:t>
            </a: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and answer the three questions below. </a:t>
            </a:r>
          </a:p>
          <a:p>
            <a:pPr marL="228531" indent="-228531" defTabSz="457063">
              <a:buFont typeface="+mj-lt"/>
              <a:buAutoNum type="arabicPeriod"/>
              <a:defRPr/>
            </a:pPr>
            <a:endPar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endParaRPr>
          </a:p>
          <a:p>
            <a:pPr marL="685594" lvl="1" indent="-228531" defTabSz="457063">
              <a:spcAft>
                <a:spcPts val="300"/>
              </a:spcAft>
              <a:buFont typeface="+mj-lt"/>
              <a:buAutoNum type="alphaLcParenR"/>
              <a:defRPr/>
            </a:pP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What did Peter declare about God and his audience (</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2"/>
              </a:rPr>
              <a:t>Acts 3:12-15</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r>
              <a:rPr lang="fi-FI" sz="1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Answer:</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Speaking to a Jewish audience who had the knowledge of the Old Testament, Peter stated that t</a:t>
            </a:r>
            <a:r>
              <a:rPr lang="en-US"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he “God of Abraham, Isaac, and Jacob” had glorified Jesus. Further he referred to Jesus as the Holy and Righteous One and the Author of Life. He said to the people that they were guilty of denying, disowning, and killing the Author of Life whom God raised from the dead.</a:t>
            </a:r>
          </a:p>
          <a:p>
            <a:pPr marL="685594" lvl="1" indent="-228531" defTabSz="457063">
              <a:spcAft>
                <a:spcPts val="300"/>
              </a:spcAft>
              <a:buFont typeface="+mj-lt"/>
              <a:buAutoNum type="alphaLcParenR"/>
              <a:defRPr/>
            </a:pP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What did Peter testify concerning sin (</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3"/>
              </a:rPr>
              <a:t>Acts 3:14-18</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r>
              <a:rPr lang="fi-FI" sz="1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Answer:</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Though the people sinned by denying and disowning the Author of Life before Pilate, they acted in ignorance.</a:t>
            </a:r>
          </a:p>
          <a:p>
            <a:pPr marL="685594" lvl="1" indent="-228531" defTabSz="457063">
              <a:spcAft>
                <a:spcPts val="300"/>
              </a:spcAft>
              <a:buFont typeface="+mj-lt"/>
              <a:buAutoNum type="alphaLcParenR"/>
              <a:defRPr/>
            </a:pP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What did Peter say about judgment, salvation, and Jesus Christ (</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4"/>
              </a:rPr>
              <a:t>Acts 3:19</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5"/>
              </a:rPr>
              <a:t>-</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1"/>
              </a:rPr>
              <a:t>4:4</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r>
              <a:rPr lang="fi-FI" sz="1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Answer:</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He told the people to repent and return to God that He may send Jesus, whom heaven has received until the period of restoration spoken of by the prophets. He told them God had raised up Jesus to bless them and turn them from their wickedness. And though some of the rulers had Peter and John arrested, God added 5,000 believers to their number that day.</a:t>
            </a:r>
          </a:p>
          <a:p>
            <a:pPr marL="685594" lvl="1" indent="-228531" defTabSz="457063">
              <a:buFont typeface="+mj-lt"/>
              <a:buAutoNum type="alphaLcParenR"/>
              <a:defRPr/>
            </a:pPr>
            <a:endPar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endParaRPr>
          </a:p>
          <a:p>
            <a:pPr marL="228600" indent="-228600" defTabSz="457063">
              <a:buFont typeface="+mj-lt"/>
              <a:buAutoNum type="arabicPeriod" startAt="3"/>
              <a:defRPr/>
            </a:pP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Who led the first Gentiles to faith in Jesus Christ and who became the primary minister to the Gentiles? (Need a hint? Look back at the slide on the book’s outline.) </a:t>
            </a:r>
            <a:r>
              <a:rPr lang="fi-FI" sz="1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Answer:</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The Apostle Peter was the first to present the gospel to Gentiles in the home of Cornelius in Caesarea. This led to some initial dissension in the Jerusalem church. But when the assembly realized this was God’s hand, they gave him glory (Acts 10:11-18). Saul, whose Greek name was Paul, later became the primary apostle to the Gentiles (Acts 9:10-16). </a:t>
            </a:r>
            <a:endParaRPr lang="en-US"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28600" indent="-228600" defTabSz="457063">
              <a:buFont typeface="+mj-lt"/>
              <a:buAutoNum type="arabicPeriod" startAt="3"/>
              <a:defRPr/>
            </a:pPr>
            <a:endPar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endParaRPr>
          </a:p>
          <a:p>
            <a:pPr marL="228600" indent="-228600" defTabSz="457063">
              <a:buFont typeface="+mj-lt"/>
              <a:buAutoNum type="arabicPeriod" startAt="3"/>
              <a:defRPr/>
            </a:pP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Read Paul’s sermon recorded in </a:t>
            </a: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6"/>
              </a:rPr>
              <a:t>Acts 17:22-34</a:t>
            </a:r>
            <a:r>
              <a:rPr lang="en-US" sz="11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and write a short bit of text on how he addresses topics similar to Peter’s sermon but to a Gentile audience in Athens.</a:t>
            </a:r>
          </a:p>
          <a:p>
            <a:pPr marL="685594" lvl="1" indent="-228531" defTabSz="457063">
              <a:spcAft>
                <a:spcPts val="300"/>
              </a:spcAft>
              <a:buFont typeface="+mj-lt"/>
              <a:buAutoNum type="alphaLcParenR"/>
              <a:defRPr/>
            </a:pP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What did Paul affirm about God (</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7"/>
              </a:rPr>
              <a:t>Acts 17:22-25</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r>
              <a:rPr lang="fi-FI" sz="1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Answer: </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Speaking to a Gentile audience with no knowledge of the Old Testament, Paul started from the beginning and proclaimed </a:t>
            </a:r>
            <a:r>
              <a:rPr lang="en-US"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the God who made the world and everything in it; who needs nothing since he himself gives to all mankind life, and breath, and everything.</a:t>
            </a:r>
          </a:p>
          <a:p>
            <a:pPr marL="685594" lvl="1" indent="-228531" defTabSz="457063">
              <a:spcAft>
                <a:spcPts val="300"/>
              </a:spcAft>
              <a:buFont typeface="+mj-lt"/>
              <a:buAutoNum type="alphaLcParenR"/>
              <a:defRPr/>
            </a:pP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What did Paul say about God and mankind (</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8"/>
              </a:rPr>
              <a:t>Acts 17:26-28</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r>
              <a:rPr lang="fi-FI" sz="1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Answer: </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Paul further explained that God </a:t>
            </a:r>
            <a:r>
              <a:rPr lang="en-US"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made from one man every nation of mankind to live on all the face of the earth, having determined their allotted periods and the boundaries of their dwelling place that they should seek God; though they had not. </a:t>
            </a:r>
          </a:p>
          <a:p>
            <a:pPr marL="685594" lvl="1" indent="-228531" defTabSz="457063">
              <a:spcAft>
                <a:spcPts val="300"/>
              </a:spcAft>
              <a:buFont typeface="+mj-lt"/>
              <a:buAutoNum type="alphaLcParenR"/>
              <a:defRPr/>
            </a:pP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What did Paul declare about sin, judgment, and Jesus Christ (</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9"/>
              </a:rPr>
              <a:t>Acts 17:29-34</a:t>
            </a:r>
            <a:r>
              <a:rPr lang="en-US" sz="10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r>
              <a:rPr lang="fi-FI" sz="1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Answer: </a:t>
            </a:r>
            <a:r>
              <a:rPr lang="fi-FI"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Paul stated that God had overlooked t</a:t>
            </a:r>
            <a:r>
              <a:rPr lang="en-US"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he times of ignorant idolatry, but now God commands all people everywhere to repent, because he has fixed a day on which he will judge the world in righteousness by a man whom he has appointed, Jesus Christ. Some mocked but others joined him and believed.</a:t>
            </a:r>
          </a:p>
        </p:txBody>
      </p:sp>
    </p:spTree>
    <p:extLst>
      <p:ext uri="{BB962C8B-B14F-4D97-AF65-F5344CB8AC3E}">
        <p14:creationId xmlns:p14="http://schemas.microsoft.com/office/powerpoint/2010/main" val="120172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41525-BCBB-4F27-497D-C9119EB3CC9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0E6528D0-F0D8-F980-A2E7-E3EBDCCE9636}"/>
              </a:ext>
            </a:extLst>
          </p:cNvPr>
          <p:cNvSpPr>
            <a:spLocks noGrp="1"/>
          </p:cNvSpPr>
          <p:nvPr>
            <p:ph type="title"/>
          </p:nvPr>
        </p:nvSpPr>
        <p:spPr>
          <a:xfrm>
            <a:off x="1756892" y="696732"/>
            <a:ext cx="9236038" cy="917655"/>
          </a:xfrm>
        </p:spPr>
        <p:txBody>
          <a:bodyPr>
            <a:normAutofit/>
          </a:bodyPr>
          <a:lstStyle/>
          <a:p>
            <a:pPr algn="ctr"/>
            <a:r>
              <a:rPr lang="en-US" dirty="0">
                <a:solidFill>
                  <a:schemeClr val="accent2">
                    <a:lumMod val="75000"/>
                  </a:schemeClr>
                </a:solidFill>
              </a:rPr>
              <a:t>Sample </a:t>
            </a:r>
            <a:r>
              <a:rPr lang="en-US" dirty="0"/>
              <a:t>Closing Prayer Verse</a:t>
            </a:r>
            <a:endParaRPr lang="en-US" dirty="0">
              <a:solidFill>
                <a:schemeClr val="accent1">
                  <a:lumMod val="75000"/>
                </a:schemeClr>
              </a:solidFill>
            </a:endParaRPr>
          </a:p>
        </p:txBody>
      </p:sp>
      <p:sp>
        <p:nvSpPr>
          <p:cNvPr id="11" name="Content Placeholder 2">
            <a:extLst>
              <a:ext uri="{FF2B5EF4-FFF2-40B4-BE49-F238E27FC236}">
                <a16:creationId xmlns:a16="http://schemas.microsoft.com/office/drawing/2014/main" id="{994E936C-B310-EFFA-5EB6-DEB17D28509D}"/>
              </a:ext>
            </a:extLst>
          </p:cNvPr>
          <p:cNvSpPr>
            <a:spLocks noGrp="1"/>
          </p:cNvSpPr>
          <p:nvPr>
            <p:ph sz="half" idx="1"/>
          </p:nvPr>
        </p:nvSpPr>
        <p:spPr>
          <a:xfrm>
            <a:off x="1538713" y="1980526"/>
            <a:ext cx="4836197" cy="3575241"/>
          </a:xfrm>
        </p:spPr>
        <p:txBody>
          <a:bodyPr>
            <a:noAutofit/>
          </a:bodyPr>
          <a:lstStyle/>
          <a:p>
            <a:pPr marL="0" indent="0">
              <a:buNone/>
            </a:pPr>
            <a:r>
              <a:rPr lang="en-US" sz="1200" dirty="0">
                <a:solidFill>
                  <a:schemeClr val="accent1">
                    <a:lumMod val="75000"/>
                  </a:schemeClr>
                </a:solidFill>
                <a:hlinkClick r:id="rId2"/>
              </a:rPr>
              <a:t>Acts 17:10-11</a:t>
            </a:r>
            <a:r>
              <a:rPr lang="en-US" sz="1200" dirty="0"/>
              <a:t>, “The brothers immediately sent Paul and Silas away by night to Berea, and when they arrived, they went into the Jewish synagogue. Now these Jews were more noble than those in Thessalonica; they received the word with all eagerness, examining the Scriptures daily to see if these things were so.”</a:t>
            </a:r>
          </a:p>
          <a:p>
            <a:pPr marL="0" indent="0">
              <a:buNone/>
            </a:pPr>
            <a:endParaRPr lang="en-US" sz="1200" dirty="0">
              <a:solidFill>
                <a:schemeClr val="accent1">
                  <a:lumMod val="75000"/>
                </a:schemeClr>
              </a:solidFill>
            </a:endParaRPr>
          </a:p>
          <a:p>
            <a:pPr marL="0" indent="0">
              <a:buNone/>
            </a:pPr>
            <a:r>
              <a:rPr lang="en-US" sz="1200" b="1" dirty="0">
                <a:solidFill>
                  <a:schemeClr val="accent2">
                    <a:lumMod val="75000"/>
                  </a:schemeClr>
                </a:solidFill>
              </a:rPr>
              <a:t>Sample Prayer</a:t>
            </a:r>
            <a:r>
              <a:rPr lang="en-US" sz="1200" dirty="0">
                <a:solidFill>
                  <a:schemeClr val="accent2">
                    <a:lumMod val="75000"/>
                  </a:schemeClr>
                </a:solidFill>
              </a:rPr>
              <a:t>: Dear Heavenly Father, thank you for all you have recorded for us in the book of Acts concerning how the Holy Spirit worked through Jesus’ disciples to carry the good news to Jerusalem, Judea, Samaria, and the known world of that time. Thank you for the example of the Jews in Berea who eagerly examined the Scriptures to see if the things the apostles were teaching them were true. Make us like these noble Bereans that we too would excitedly search your Word to know You and the things that please you. Cause us to be both hearers and doers of your Word. We ask these things in Jesus’ name. Amen. </a:t>
            </a:r>
            <a:endParaRPr lang="en-US" sz="1200" dirty="0">
              <a:solidFill>
                <a:schemeClr val="accent1">
                  <a:lumMod val="75000"/>
                </a:schemeClr>
              </a:solidFill>
            </a:endParaRPr>
          </a:p>
        </p:txBody>
      </p:sp>
      <p:pic>
        <p:nvPicPr>
          <p:cNvPr id="6" name="Content Placeholder 5" descr="Boy reading Torah during bar mitzvah">
            <a:extLst>
              <a:ext uri="{FF2B5EF4-FFF2-40B4-BE49-F238E27FC236}">
                <a16:creationId xmlns:a16="http://schemas.microsoft.com/office/drawing/2014/main" id="{BF2B29B0-411C-3834-3BCD-99F80FEC173A}"/>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p:blipFill>
        <p:spPr>
          <a:xfrm>
            <a:off x="6566151" y="1980527"/>
            <a:ext cx="4899162" cy="3263086"/>
          </a:xfrm>
        </p:spPr>
      </p:pic>
      <p:sp>
        <p:nvSpPr>
          <p:cNvPr id="4" name="Slide Number Placeholder 3">
            <a:extLst>
              <a:ext uri="{FF2B5EF4-FFF2-40B4-BE49-F238E27FC236}">
                <a16:creationId xmlns:a16="http://schemas.microsoft.com/office/drawing/2014/main" id="{D795AB11-85FD-7C56-3FCA-6C29DADC1C0B}"/>
              </a:ext>
            </a:extLst>
          </p:cNvPr>
          <p:cNvSpPr>
            <a:spLocks noGrp="1"/>
          </p:cNvSpPr>
          <p:nvPr>
            <p:ph type="sldNum" sz="quarter" idx="12"/>
          </p:nvPr>
        </p:nvSpPr>
        <p:spPr>
          <a:xfrm>
            <a:off x="10167673" y="6400030"/>
            <a:ext cx="1107230" cy="320591"/>
          </a:xfrm>
        </p:spPr>
        <p:txBody>
          <a:bodyPr anchor="b">
            <a:normAutofit fontScale="85000" lnSpcReduction="20000"/>
          </a:bodyPr>
          <a:lstStyle/>
          <a:p>
            <a:pPr>
              <a:spcAft>
                <a:spcPts val="600"/>
              </a:spcAft>
            </a:pPr>
            <a:fld id="{DA60BA0E-20D0-4E7C-B286-26C960A6788F}" type="slidenum">
              <a:rPr lang="en-US" smtClean="0"/>
              <a:pPr>
                <a:spcAft>
                  <a:spcPts val="600"/>
                </a:spcAft>
              </a:pPr>
              <a:t>29</a:t>
            </a:fld>
            <a:endParaRPr lang="en-US" dirty="0"/>
          </a:p>
        </p:txBody>
      </p:sp>
    </p:spTree>
    <p:extLst>
      <p:ext uri="{BB962C8B-B14F-4D97-AF65-F5344CB8AC3E}">
        <p14:creationId xmlns:p14="http://schemas.microsoft.com/office/powerpoint/2010/main" val="10369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AB28-5FD8-42C2-816E-93DAA102B50F}"/>
              </a:ext>
            </a:extLst>
          </p:cNvPr>
          <p:cNvSpPr>
            <a:spLocks noGrp="1"/>
          </p:cNvSpPr>
          <p:nvPr>
            <p:ph type="title"/>
          </p:nvPr>
        </p:nvSpPr>
        <p:spPr>
          <a:xfrm>
            <a:off x="1145582" y="458748"/>
            <a:ext cx="10152065" cy="1066244"/>
          </a:xfrm>
        </p:spPr>
        <p:txBody>
          <a:bodyPr>
            <a:normAutofit/>
          </a:bodyPr>
          <a:lstStyle/>
          <a:p>
            <a:pPr algn="ctr"/>
            <a:r>
              <a:rPr lang="en-US" dirty="0"/>
              <a:t>Our Goals in Studying the Bible</a:t>
            </a:r>
            <a:endParaRPr lang="en-US" sz="3198" dirty="0"/>
          </a:p>
        </p:txBody>
      </p:sp>
      <p:sp>
        <p:nvSpPr>
          <p:cNvPr id="3" name="Content Placeholder 2">
            <a:extLst>
              <a:ext uri="{FF2B5EF4-FFF2-40B4-BE49-F238E27FC236}">
                <a16:creationId xmlns:a16="http://schemas.microsoft.com/office/drawing/2014/main" id="{54CE2815-58F7-425A-8FA7-0D308D6F1399}"/>
              </a:ext>
            </a:extLst>
          </p:cNvPr>
          <p:cNvSpPr>
            <a:spLocks noGrp="1"/>
          </p:cNvSpPr>
          <p:nvPr>
            <p:ph idx="1"/>
          </p:nvPr>
        </p:nvSpPr>
        <p:spPr>
          <a:xfrm>
            <a:off x="1024921" y="1290213"/>
            <a:ext cx="10663932" cy="3656152"/>
          </a:xfrm>
        </p:spPr>
        <p:txBody>
          <a:bodyPr>
            <a:noAutofit/>
          </a:bodyPr>
          <a:lstStyle/>
          <a:p>
            <a:pPr marL="0" indent="0">
              <a:buNone/>
            </a:pPr>
            <a:r>
              <a:rPr lang="en-US" sz="1600" dirty="0"/>
              <a:t>To better …..</a:t>
            </a:r>
          </a:p>
          <a:p>
            <a:pPr indent="-182825">
              <a:spcBef>
                <a:spcPts val="1600"/>
              </a:spcBef>
            </a:pPr>
            <a:r>
              <a:rPr lang="en-US" sz="1500" dirty="0"/>
              <a:t>Understand the Only true God; the Author of the Bible. </a:t>
            </a:r>
            <a:r>
              <a:rPr lang="en-US" sz="1300" dirty="0"/>
              <a:t>(</a:t>
            </a:r>
            <a:r>
              <a:rPr lang="en-US" sz="1300" dirty="0">
                <a:hlinkClick r:id="rId2"/>
              </a:rPr>
              <a:t>2 Timothy 3:16-17</a:t>
            </a:r>
            <a:r>
              <a:rPr lang="en-US" sz="1300" dirty="0"/>
              <a:t>, </a:t>
            </a:r>
            <a:r>
              <a:rPr lang="en-US" sz="1300" dirty="0">
                <a:hlinkClick r:id="rId3"/>
              </a:rPr>
              <a:t>2 Peter 1:20-21</a:t>
            </a:r>
            <a:r>
              <a:rPr lang="en-US" sz="1300" dirty="0"/>
              <a:t>, </a:t>
            </a:r>
            <a:r>
              <a:rPr lang="en-US" sz="1300" dirty="0">
                <a:hlinkClick r:id="rId4"/>
              </a:rPr>
              <a:t>1 John 5:20 </a:t>
            </a:r>
            <a:r>
              <a:rPr lang="en-US" sz="1300" dirty="0"/>
              <a:t>, </a:t>
            </a:r>
            <a:r>
              <a:rPr lang="en-US" sz="1300" dirty="0">
                <a:hlinkClick r:id="rId5"/>
              </a:rPr>
              <a:t>Jeremiah 9:23-24</a:t>
            </a:r>
            <a:r>
              <a:rPr lang="en-US" sz="1300" dirty="0"/>
              <a:t>)</a:t>
            </a:r>
          </a:p>
          <a:p>
            <a:pPr indent="-182825">
              <a:spcBef>
                <a:spcPts val="1600"/>
              </a:spcBef>
            </a:pPr>
            <a:r>
              <a:rPr lang="en-US" sz="1500" dirty="0"/>
              <a:t>Learn How He works in the World and in our Lives. </a:t>
            </a:r>
            <a:r>
              <a:rPr lang="en-US" sz="1300" dirty="0"/>
              <a:t>(</a:t>
            </a:r>
            <a:r>
              <a:rPr lang="en-US" sz="1300" dirty="0">
                <a:hlinkClick r:id="rId6"/>
              </a:rPr>
              <a:t>Job 40:6-14</a:t>
            </a:r>
            <a:r>
              <a:rPr lang="en-US" sz="1300" dirty="0"/>
              <a:t>, </a:t>
            </a:r>
            <a:r>
              <a:rPr lang="en-US" sz="1300" dirty="0">
                <a:hlinkClick r:id="rId7"/>
              </a:rPr>
              <a:t>Isaiah 45:6-7</a:t>
            </a:r>
            <a:r>
              <a:rPr lang="en-US" sz="1300" dirty="0"/>
              <a:t>, </a:t>
            </a:r>
            <a:r>
              <a:rPr lang="en-US" sz="1300" dirty="0">
                <a:hlinkClick r:id="rId8"/>
              </a:rPr>
              <a:t>Isaiah 46:8-10</a:t>
            </a:r>
            <a:r>
              <a:rPr lang="en-US" sz="1300" dirty="0"/>
              <a:t>, </a:t>
            </a:r>
            <a:r>
              <a:rPr lang="en-US" sz="1300" dirty="0">
                <a:hlinkClick r:id="rId9"/>
              </a:rPr>
              <a:t>Philippians 2:12-13</a:t>
            </a:r>
            <a:r>
              <a:rPr lang="en-US" sz="1300" dirty="0"/>
              <a:t>)</a:t>
            </a:r>
          </a:p>
          <a:p>
            <a:pPr indent="-182825">
              <a:spcBef>
                <a:spcPts val="1600"/>
              </a:spcBef>
            </a:pPr>
            <a:r>
              <a:rPr lang="en-US" sz="1500" dirty="0"/>
              <a:t>Understand Ourselves and the Hearts of Mankind. </a:t>
            </a:r>
            <a:r>
              <a:rPr lang="en-US" sz="1300" dirty="0"/>
              <a:t>(</a:t>
            </a:r>
            <a:r>
              <a:rPr lang="en-US" sz="1300" dirty="0">
                <a:hlinkClick r:id="rId10"/>
              </a:rPr>
              <a:t>Jeremiah 17:9</a:t>
            </a:r>
            <a:r>
              <a:rPr lang="en-US" sz="1300" dirty="0"/>
              <a:t>, </a:t>
            </a:r>
            <a:r>
              <a:rPr lang="en-US" sz="1300" dirty="0">
                <a:hlinkClick r:id="rId11"/>
              </a:rPr>
              <a:t>2 Timothy 3:13</a:t>
            </a:r>
            <a:r>
              <a:rPr lang="en-US" sz="1300" dirty="0"/>
              <a:t>, </a:t>
            </a:r>
            <a:r>
              <a:rPr lang="en-US" sz="1300" dirty="0">
                <a:hlinkClick r:id="rId12"/>
              </a:rPr>
              <a:t>Ephesians 5:7-10</a:t>
            </a:r>
            <a:r>
              <a:rPr lang="en-US" sz="1300" dirty="0"/>
              <a:t>)</a:t>
            </a:r>
          </a:p>
          <a:p>
            <a:pPr indent="-182825">
              <a:spcBef>
                <a:spcPts val="1600"/>
              </a:spcBef>
            </a:pPr>
            <a:r>
              <a:rPr lang="en-US" sz="1500" dirty="0"/>
              <a:t>Come to Know What Pleases and Grieves God. </a:t>
            </a:r>
            <a:r>
              <a:rPr lang="en-US" sz="1300" dirty="0"/>
              <a:t>(</a:t>
            </a:r>
            <a:r>
              <a:rPr lang="en-US" sz="1300" dirty="0">
                <a:hlinkClick r:id="rId13"/>
              </a:rPr>
              <a:t>1 Thessalonians 4:1</a:t>
            </a:r>
            <a:r>
              <a:rPr lang="en-US" sz="1300" dirty="0"/>
              <a:t>, </a:t>
            </a:r>
            <a:r>
              <a:rPr lang="en-US" sz="1300" dirty="0">
                <a:hlinkClick r:id="rId14"/>
              </a:rPr>
              <a:t>Ephesians 4:26-31</a:t>
            </a:r>
            <a:r>
              <a:rPr lang="en-US" sz="1300" dirty="0"/>
              <a:t>, </a:t>
            </a:r>
            <a:r>
              <a:rPr lang="en-US" sz="1300" dirty="0">
                <a:hlinkClick r:id="rId15"/>
              </a:rPr>
              <a:t>Hebrews 11:6</a:t>
            </a:r>
            <a:r>
              <a:rPr lang="en-US" sz="1300" dirty="0"/>
              <a:t>, </a:t>
            </a:r>
            <a:r>
              <a:rPr lang="en-US" sz="1300" dirty="0">
                <a:hlinkClick r:id="rId16"/>
              </a:rPr>
              <a:t>1 Peter 1:14-19</a:t>
            </a:r>
            <a:r>
              <a:rPr lang="en-US" sz="1300" dirty="0"/>
              <a:t>)</a:t>
            </a:r>
          </a:p>
          <a:p>
            <a:pPr indent="-182825">
              <a:spcBef>
                <a:spcPts val="1600"/>
              </a:spcBef>
            </a:pPr>
            <a:r>
              <a:rPr lang="en-US" sz="1500" dirty="0"/>
              <a:t>To be Transformed into Fruitful Doers of God’s Word and not just Hearers.</a:t>
            </a:r>
            <a:r>
              <a:rPr lang="en-US" sz="1600" dirty="0"/>
              <a:t> </a:t>
            </a:r>
            <a:r>
              <a:rPr lang="en-US" sz="1300" dirty="0"/>
              <a:t>(</a:t>
            </a:r>
            <a:r>
              <a:rPr lang="en-US" sz="1300" dirty="0">
                <a:hlinkClick r:id="rId17"/>
              </a:rPr>
              <a:t>Romans 12:2</a:t>
            </a:r>
            <a:r>
              <a:rPr lang="en-US" sz="1300" dirty="0"/>
              <a:t>, </a:t>
            </a:r>
            <a:r>
              <a:rPr lang="en-US" sz="1300" dirty="0">
                <a:hlinkClick r:id="rId18"/>
              </a:rPr>
              <a:t>James 1:27</a:t>
            </a:r>
            <a:r>
              <a:rPr lang="en-US" sz="1300" dirty="0"/>
              <a:t>, </a:t>
            </a:r>
            <a:r>
              <a:rPr lang="en-US" sz="1300" dirty="0">
                <a:hlinkClick r:id="rId19"/>
              </a:rPr>
              <a:t>Matthew 3:8</a:t>
            </a:r>
            <a:r>
              <a:rPr lang="en-US" sz="1300" dirty="0"/>
              <a:t>)</a:t>
            </a:r>
          </a:p>
          <a:p>
            <a:pPr indent="-182825">
              <a:spcBef>
                <a:spcPts val="1600"/>
              </a:spcBef>
            </a:pPr>
            <a:r>
              <a:rPr lang="en-US" sz="1500" dirty="0"/>
              <a:t>Tether Ourselves to God’s Word for Our Wisdom, Discernment, and Safety. </a:t>
            </a:r>
            <a:r>
              <a:rPr lang="en-US" sz="1300" dirty="0"/>
              <a:t>(</a:t>
            </a:r>
            <a:r>
              <a:rPr lang="en-US" sz="1300" dirty="0">
                <a:hlinkClick r:id="rId20"/>
              </a:rPr>
              <a:t>1 Corinthians 6:9-10</a:t>
            </a:r>
            <a:r>
              <a:rPr lang="en-US" sz="1300" dirty="0"/>
              <a:t>, </a:t>
            </a:r>
            <a:r>
              <a:rPr lang="en-US" sz="1300" dirty="0">
                <a:hlinkClick r:id="rId21"/>
              </a:rPr>
              <a:t>Matthew 24:24</a:t>
            </a:r>
            <a:r>
              <a:rPr lang="en-US" sz="1300" dirty="0"/>
              <a:t>, </a:t>
            </a:r>
            <a:r>
              <a:rPr lang="en-US" sz="1300" dirty="0">
                <a:hlinkClick r:id="rId22"/>
              </a:rPr>
              <a:t>Ephesians 4:11-14</a:t>
            </a:r>
            <a:r>
              <a:rPr lang="en-US" sz="1300" dirty="0"/>
              <a:t>)</a:t>
            </a:r>
          </a:p>
        </p:txBody>
      </p:sp>
      <p:sp>
        <p:nvSpPr>
          <p:cNvPr id="5" name="Slide Number Placeholder 4">
            <a:extLst>
              <a:ext uri="{FF2B5EF4-FFF2-40B4-BE49-F238E27FC236}">
                <a16:creationId xmlns:a16="http://schemas.microsoft.com/office/drawing/2014/main" id="{276447C7-C79F-4E2E-B683-0B3C03405472}"/>
              </a:ext>
            </a:extLst>
          </p:cNvPr>
          <p:cNvSpPr>
            <a:spLocks noGrp="1"/>
          </p:cNvSpPr>
          <p:nvPr>
            <p:ph type="sldNum" sz="quarter" idx="12"/>
          </p:nvPr>
        </p:nvSpPr>
        <p:spPr/>
        <p:txBody>
          <a:bodyPr/>
          <a:lstStyle/>
          <a:p>
            <a:pPr defTabSz="1218255"/>
            <a:fld id="{DA60BA0E-20D0-4E7C-B286-26C960A6788F}" type="slidenum">
              <a:rPr lang="en-US">
                <a:solidFill>
                  <a:srgbClr val="455F51">
                    <a:lumMod val="50000"/>
                  </a:srgbClr>
                </a:solidFill>
                <a:latin typeface="Century Gothic" panose="020B0502020202020204"/>
              </a:rPr>
              <a:pPr defTabSz="1218255"/>
              <a:t>3</a:t>
            </a:fld>
            <a:endParaRPr lang="en-US" dirty="0">
              <a:solidFill>
                <a:srgbClr val="455F51">
                  <a:lumMod val="50000"/>
                </a:srgbClr>
              </a:solidFill>
              <a:latin typeface="Century Gothic" panose="020B0502020202020204"/>
            </a:endParaRPr>
          </a:p>
        </p:txBody>
      </p:sp>
      <p:sp>
        <p:nvSpPr>
          <p:cNvPr id="4" name="TextBox 3">
            <a:extLst>
              <a:ext uri="{FF2B5EF4-FFF2-40B4-BE49-F238E27FC236}">
                <a16:creationId xmlns:a16="http://schemas.microsoft.com/office/drawing/2014/main" id="{FDCEF9E6-8C52-6451-0A30-D4F35D249436}"/>
              </a:ext>
            </a:extLst>
          </p:cNvPr>
          <p:cNvSpPr txBox="1"/>
          <p:nvPr/>
        </p:nvSpPr>
        <p:spPr>
          <a:xfrm>
            <a:off x="1705232" y="5222717"/>
            <a:ext cx="9440563" cy="847501"/>
          </a:xfrm>
          <a:prstGeom prst="rect">
            <a:avLst/>
          </a:prstGeom>
          <a:noFill/>
        </p:spPr>
        <p:txBody>
          <a:bodyPr wrap="square" rtlCol="0">
            <a:noAutofit/>
          </a:bodyPr>
          <a:lstStyle/>
          <a:p>
            <a:pPr>
              <a:lnSpc>
                <a:spcPct val="95000"/>
              </a:lnSpc>
            </a:pPr>
            <a:r>
              <a:rPr lang="en-US" sz="1400" dirty="0">
                <a:hlinkClick r:id="rId5"/>
              </a:rPr>
              <a:t>Jeremiah 9:23-24</a:t>
            </a:r>
            <a:r>
              <a:rPr lang="en-US" sz="1400" dirty="0"/>
              <a:t> “Thus says the Lord: "Let not the wise man boast in his wisdom, let not the mighty man boast in his might, let not the rich man boast in his riches, but let him who boasts boast in this, that he understands and knows me, that I am the Lord who practices steadfast love, justice, and righteousness in the earth. For in these things I delight, declares the Lord."</a:t>
            </a:r>
          </a:p>
        </p:txBody>
      </p:sp>
    </p:spTree>
    <p:extLst>
      <p:ext uri="{BB962C8B-B14F-4D97-AF65-F5344CB8AC3E}">
        <p14:creationId xmlns:p14="http://schemas.microsoft.com/office/powerpoint/2010/main" val="8528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713C-E4F5-F82F-F501-DD818E9BAD22}"/>
              </a:ext>
            </a:extLst>
          </p:cNvPr>
          <p:cNvSpPr>
            <a:spLocks noGrp="1"/>
          </p:cNvSpPr>
          <p:nvPr>
            <p:ph type="title"/>
          </p:nvPr>
        </p:nvSpPr>
        <p:spPr>
          <a:xfrm>
            <a:off x="804672" y="457201"/>
            <a:ext cx="10579608" cy="773396"/>
          </a:xfrm>
        </p:spPr>
        <p:txBody>
          <a:bodyPr>
            <a:normAutofit/>
          </a:bodyPr>
          <a:lstStyle/>
          <a:p>
            <a:pPr algn="ctr"/>
            <a:r>
              <a:rPr lang="en-US" sz="4000" dirty="0">
                <a:solidFill>
                  <a:schemeClr val="tx2"/>
                </a:solidFill>
              </a:rPr>
              <a:t>How to Study the Bible</a:t>
            </a:r>
          </a:p>
        </p:txBody>
      </p:sp>
      <p:sp>
        <p:nvSpPr>
          <p:cNvPr id="5" name="Slide Number Placeholder 4">
            <a:extLst>
              <a:ext uri="{FF2B5EF4-FFF2-40B4-BE49-F238E27FC236}">
                <a16:creationId xmlns:a16="http://schemas.microsoft.com/office/drawing/2014/main" id="{8F2CEA3B-BE00-5986-E681-B2563313679B}"/>
              </a:ext>
            </a:extLst>
          </p:cNvPr>
          <p:cNvSpPr>
            <a:spLocks noGrp="1"/>
          </p:cNvSpPr>
          <p:nvPr>
            <p:ph type="sldNum" sz="quarter" idx="12"/>
          </p:nvPr>
        </p:nvSpPr>
        <p:spPr>
          <a:xfrm>
            <a:off x="8610600" y="6356350"/>
            <a:ext cx="2743200" cy="365125"/>
          </a:xfrm>
        </p:spPr>
        <p:txBody>
          <a:bodyPr>
            <a:normAutofit fontScale="92500" lnSpcReduction="10000"/>
          </a:bodyPr>
          <a:lstStyle/>
          <a:p>
            <a:pPr>
              <a:spcAft>
                <a:spcPts val="600"/>
              </a:spcAft>
            </a:pPr>
            <a:fld id="{AA404F46-0C47-424B-883B-DA147CF358A3}" type="slidenum">
              <a:rPr lang="en-US" smtClean="0"/>
              <a:pPr>
                <a:spcAft>
                  <a:spcPts val="600"/>
                </a:spcAft>
              </a:pPr>
              <a:t>4</a:t>
            </a:fld>
            <a:endParaRPr lang="en-US" dirty="0"/>
          </a:p>
        </p:txBody>
      </p:sp>
      <p:graphicFrame>
        <p:nvGraphicFramePr>
          <p:cNvPr id="9" name="Content Placeholder 2">
            <a:extLst>
              <a:ext uri="{FF2B5EF4-FFF2-40B4-BE49-F238E27FC236}">
                <a16:creationId xmlns:a16="http://schemas.microsoft.com/office/drawing/2014/main" id="{20195AB9-4E14-67FB-036F-EAA89E7F7CE2}"/>
              </a:ext>
            </a:extLst>
          </p:cNvPr>
          <p:cNvGraphicFramePr>
            <a:graphicFrameLocks noGrp="1" noChangeAspect="1"/>
          </p:cNvGraphicFramePr>
          <p:nvPr>
            <p:ph idx="1"/>
          </p:nvPr>
        </p:nvGraphicFramePr>
        <p:xfrm>
          <a:off x="2193527" y="1727638"/>
          <a:ext cx="7589521" cy="1202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0504050-485B-46C6-89CC-97BC24F14156}"/>
              </a:ext>
            </a:extLst>
          </p:cNvPr>
          <p:cNvSpPr txBox="1"/>
          <p:nvPr/>
        </p:nvSpPr>
        <p:spPr>
          <a:xfrm>
            <a:off x="2055377" y="1375148"/>
            <a:ext cx="7851622" cy="369332"/>
          </a:xfrm>
          <a:prstGeom prst="rect">
            <a:avLst/>
          </a:prstGeom>
          <a:noFill/>
        </p:spPr>
        <p:txBody>
          <a:bodyPr wrap="square" rtlCol="0">
            <a:spAutoFit/>
          </a:bodyPr>
          <a:lstStyle/>
          <a:p>
            <a:r>
              <a:rPr lang="en-US" dirty="0"/>
              <a:t>#1. 	</a:t>
            </a:r>
            <a:r>
              <a:rPr lang="en-US" b="1" dirty="0"/>
              <a:t>Observation</a:t>
            </a:r>
            <a:r>
              <a:rPr lang="en-US" dirty="0"/>
              <a:t>: What does the text say. </a:t>
            </a:r>
          </a:p>
        </p:txBody>
      </p:sp>
      <p:sp>
        <p:nvSpPr>
          <p:cNvPr id="7" name="TextBox 6">
            <a:extLst>
              <a:ext uri="{FF2B5EF4-FFF2-40B4-BE49-F238E27FC236}">
                <a16:creationId xmlns:a16="http://schemas.microsoft.com/office/drawing/2014/main" id="{A7455312-7F24-A345-904F-B7950B7ADB73}"/>
              </a:ext>
            </a:extLst>
          </p:cNvPr>
          <p:cNvSpPr txBox="1"/>
          <p:nvPr/>
        </p:nvSpPr>
        <p:spPr>
          <a:xfrm>
            <a:off x="2055377" y="3014674"/>
            <a:ext cx="7865820" cy="646331"/>
          </a:xfrm>
          <a:prstGeom prst="rect">
            <a:avLst/>
          </a:prstGeom>
          <a:noFill/>
        </p:spPr>
        <p:txBody>
          <a:bodyPr wrap="square" rtlCol="0">
            <a:spAutoFit/>
          </a:bodyPr>
          <a:lstStyle/>
          <a:p>
            <a:pPr marL="457200" indent="-457200"/>
            <a:r>
              <a:rPr lang="en-US" dirty="0"/>
              <a:t>#2. 	</a:t>
            </a:r>
            <a:r>
              <a:rPr lang="en-US" b="1" dirty="0">
                <a:solidFill>
                  <a:schemeClr val="bg2">
                    <a:lumMod val="50000"/>
                  </a:schemeClr>
                </a:solidFill>
              </a:rPr>
              <a:t>Interpretation</a:t>
            </a:r>
            <a:r>
              <a:rPr lang="en-US" dirty="0">
                <a:solidFill>
                  <a:schemeClr val="bg2">
                    <a:lumMod val="50000"/>
                  </a:schemeClr>
                </a:solidFill>
              </a:rPr>
              <a:t>: What does the text mean in context with the passage, book, and whole counsel of God?</a:t>
            </a:r>
          </a:p>
        </p:txBody>
      </p:sp>
      <p:sp>
        <p:nvSpPr>
          <p:cNvPr id="8" name="TextBox 7">
            <a:extLst>
              <a:ext uri="{FF2B5EF4-FFF2-40B4-BE49-F238E27FC236}">
                <a16:creationId xmlns:a16="http://schemas.microsoft.com/office/drawing/2014/main" id="{26890567-C40D-2DBE-9328-3E5A763CC4D3}"/>
              </a:ext>
            </a:extLst>
          </p:cNvPr>
          <p:cNvSpPr txBox="1"/>
          <p:nvPr/>
        </p:nvSpPr>
        <p:spPr>
          <a:xfrm>
            <a:off x="2041179" y="4023439"/>
            <a:ext cx="7865820" cy="646331"/>
          </a:xfrm>
          <a:prstGeom prst="rect">
            <a:avLst/>
          </a:prstGeom>
          <a:noFill/>
        </p:spPr>
        <p:txBody>
          <a:bodyPr wrap="square" rtlCol="0">
            <a:spAutoFit/>
          </a:bodyPr>
          <a:lstStyle/>
          <a:p>
            <a:pPr marL="457200" indent="-457200"/>
            <a:r>
              <a:rPr lang="en-US" dirty="0"/>
              <a:t>#3. 	</a:t>
            </a:r>
            <a:r>
              <a:rPr lang="en-US" b="1" dirty="0">
                <a:solidFill>
                  <a:srgbClr val="00B050"/>
                </a:solidFill>
              </a:rPr>
              <a:t>Application</a:t>
            </a:r>
            <a:r>
              <a:rPr lang="en-US" dirty="0">
                <a:solidFill>
                  <a:srgbClr val="00B050"/>
                </a:solidFill>
              </a:rPr>
              <a:t>: How is the Holy Spirit instructing me to apply this understanding at this time in my life?</a:t>
            </a:r>
          </a:p>
        </p:txBody>
      </p:sp>
    </p:spTree>
    <p:extLst>
      <p:ext uri="{BB962C8B-B14F-4D97-AF65-F5344CB8AC3E}">
        <p14:creationId xmlns:p14="http://schemas.microsoft.com/office/powerpoint/2010/main" val="196366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9869-C3FA-2EEE-952B-BCCC430090DC}"/>
              </a:ext>
            </a:extLst>
          </p:cNvPr>
          <p:cNvSpPr>
            <a:spLocks noGrp="1"/>
          </p:cNvSpPr>
          <p:nvPr>
            <p:ph type="title"/>
          </p:nvPr>
        </p:nvSpPr>
        <p:spPr>
          <a:xfrm>
            <a:off x="2026415" y="1731049"/>
            <a:ext cx="3472597" cy="3015002"/>
          </a:xfrm>
        </p:spPr>
        <p:txBody>
          <a:bodyPr/>
          <a:lstStyle/>
          <a:p>
            <a:pPr algn="ctr" defTabSz="1218987">
              <a:lnSpc>
                <a:spcPct val="85000"/>
              </a:lnSpc>
            </a:pPr>
            <a:r>
              <a:rPr lang="en-US" sz="4199" dirty="0">
                <a:solidFill>
                  <a:schemeClr val="accent2">
                    <a:lumMod val="50000"/>
                  </a:schemeClr>
                </a:solidFill>
              </a:rPr>
              <a:t>Study Resources</a:t>
            </a:r>
          </a:p>
        </p:txBody>
      </p:sp>
      <p:sp>
        <p:nvSpPr>
          <p:cNvPr id="3" name="Slide Number Placeholder 2">
            <a:extLst>
              <a:ext uri="{FF2B5EF4-FFF2-40B4-BE49-F238E27FC236}">
                <a16:creationId xmlns:a16="http://schemas.microsoft.com/office/drawing/2014/main" id="{D3F1D076-FDE3-4345-2346-CA3F044F961D}"/>
              </a:ext>
            </a:extLst>
          </p:cNvPr>
          <p:cNvSpPr>
            <a:spLocks noGrp="1"/>
          </p:cNvSpPr>
          <p:nvPr>
            <p:ph type="sldNum" sz="quarter" idx="12"/>
          </p:nvPr>
        </p:nvSpPr>
        <p:spPr/>
        <p:txBody>
          <a:bodyPr/>
          <a:lstStyle/>
          <a:p>
            <a:fld id="{EB37DED6-D4C7-42EE-AB49-D2E39E64FDE4}" type="slidenum">
              <a:rPr lang="en-US" smtClean="0"/>
              <a:t>5</a:t>
            </a:fld>
            <a:endParaRPr lang="en-US" dirty="0"/>
          </a:p>
        </p:txBody>
      </p:sp>
      <p:sp>
        <p:nvSpPr>
          <p:cNvPr id="5" name="Content Placeholder 2">
            <a:extLst>
              <a:ext uri="{FF2B5EF4-FFF2-40B4-BE49-F238E27FC236}">
                <a16:creationId xmlns:a16="http://schemas.microsoft.com/office/drawing/2014/main" id="{0EE5188C-2D8A-ADDD-24EB-2AF0F6999592}"/>
              </a:ext>
            </a:extLst>
          </p:cNvPr>
          <p:cNvSpPr txBox="1">
            <a:spLocks/>
          </p:cNvSpPr>
          <p:nvPr/>
        </p:nvSpPr>
        <p:spPr>
          <a:xfrm>
            <a:off x="6933982" y="1372136"/>
            <a:ext cx="4113728" cy="3656648"/>
          </a:xfrm>
          <a:prstGeom prst="rect">
            <a:avLst/>
          </a:prstGeom>
        </p:spPr>
        <p:txBody>
          <a:bodyPr vert="horz" lIns="91392" tIns="45696" rIns="91392" bIns="45696" rtlCol="0" anchor="ct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Opening Prayer</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Background and Setting</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Book Outline</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Geography Maps</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Key Verses</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Study Questions</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Major Event Timeline</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Book Summary</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Application and Closing Prayer</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Study Leader Support Slides</a:t>
            </a:r>
          </a:p>
        </p:txBody>
      </p:sp>
      <p:sp>
        <p:nvSpPr>
          <p:cNvPr id="7" name="Left Brace 6">
            <a:extLst>
              <a:ext uri="{FF2B5EF4-FFF2-40B4-BE49-F238E27FC236}">
                <a16:creationId xmlns:a16="http://schemas.microsoft.com/office/drawing/2014/main" id="{529BA8A5-8CD5-0D51-3B0A-4511E2A92A19}"/>
              </a:ext>
            </a:extLst>
          </p:cNvPr>
          <p:cNvSpPr/>
          <p:nvPr/>
        </p:nvSpPr>
        <p:spPr>
          <a:xfrm>
            <a:off x="5562739" y="1524497"/>
            <a:ext cx="837982" cy="3428107"/>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Tree>
    <p:extLst>
      <p:ext uri="{BB962C8B-B14F-4D97-AF65-F5344CB8AC3E}">
        <p14:creationId xmlns:p14="http://schemas.microsoft.com/office/powerpoint/2010/main" val="49669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D9E38-975A-15F5-7A31-B9C4AC81E915}"/>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28A8A2F1-324E-ECB2-FF86-C0FC1519B7A7}"/>
              </a:ext>
            </a:extLst>
          </p:cNvPr>
          <p:cNvSpPr>
            <a:spLocks noGrp="1"/>
          </p:cNvSpPr>
          <p:nvPr>
            <p:ph type="title"/>
          </p:nvPr>
        </p:nvSpPr>
        <p:spPr>
          <a:xfrm>
            <a:off x="1652226" y="699989"/>
            <a:ext cx="9622677" cy="773720"/>
          </a:xfrm>
        </p:spPr>
        <p:txBody>
          <a:bodyPr/>
          <a:lstStyle/>
          <a:p>
            <a:pPr algn="ctr"/>
            <a:r>
              <a:rPr lang="en-US" dirty="0"/>
              <a:t>Opening Prayer Verse: Acts</a:t>
            </a:r>
          </a:p>
        </p:txBody>
      </p:sp>
      <p:sp>
        <p:nvSpPr>
          <p:cNvPr id="11" name="Content Placeholder 2">
            <a:extLst>
              <a:ext uri="{FF2B5EF4-FFF2-40B4-BE49-F238E27FC236}">
                <a16:creationId xmlns:a16="http://schemas.microsoft.com/office/drawing/2014/main" id="{91D77A6A-247A-9827-FA4B-4B8C07FACA38}"/>
              </a:ext>
            </a:extLst>
          </p:cNvPr>
          <p:cNvSpPr>
            <a:spLocks noGrp="1"/>
          </p:cNvSpPr>
          <p:nvPr>
            <p:ph sz="half" idx="1"/>
          </p:nvPr>
        </p:nvSpPr>
        <p:spPr>
          <a:xfrm>
            <a:off x="917575" y="1869824"/>
            <a:ext cx="5178664" cy="2222870"/>
          </a:xfrm>
        </p:spPr>
        <p:txBody>
          <a:bodyPr>
            <a:normAutofit fontScale="77500" lnSpcReduction="20000"/>
          </a:bodyPr>
          <a:lstStyle/>
          <a:p>
            <a:pPr marL="0" indent="0">
              <a:spcBef>
                <a:spcPts val="0"/>
              </a:spcBef>
              <a:spcAft>
                <a:spcPts val="0"/>
              </a:spcAft>
              <a:buNone/>
            </a:pPr>
            <a:r>
              <a:rPr lang="en-US" sz="1600" dirty="0">
                <a:hlinkClick r:id="rId2"/>
              </a:rPr>
              <a:t>Acts 2:37-41</a:t>
            </a:r>
            <a:r>
              <a:rPr lang="en-US" sz="1600" dirty="0"/>
              <a:t>: "Now when they heard this they were cut to the heart, and said to Peter and the rest of the apostles, ‘Brothers, what shall we do?’ And Peter said to them, ‘Repent and be baptized every one of you in the name of Jesus Christ for the forgiveness of your sins, and you will receive the gift of the Holy Spirit. For the promise is for you and for your children and for all who are far off, everyone whom the Lord our God calls to himself.’ And with many other words he bore witness and continued to exhort them, saying, ‘Save yourselves from this crooked generation.’ So those who received his word were baptized, and there were added that day about three thousand souls."</a:t>
            </a:r>
          </a:p>
        </p:txBody>
      </p:sp>
      <p:pic>
        <p:nvPicPr>
          <p:cNvPr id="6" name="Content Placeholder 5" descr="Group of people holding up sparklers">
            <a:extLst>
              <a:ext uri="{FF2B5EF4-FFF2-40B4-BE49-F238E27FC236}">
                <a16:creationId xmlns:a16="http://schemas.microsoft.com/office/drawing/2014/main" id="{966D5BFE-ACB9-CC3C-928F-1F3EBFC46DE0}"/>
              </a:ext>
            </a:extLst>
          </p:cNvPr>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a:ext>
            </a:extLst>
          </a:blip>
          <a:srcRect/>
          <a:stretch/>
        </p:blipFill>
        <p:spPr>
          <a:xfrm>
            <a:off x="6299387" y="1829327"/>
            <a:ext cx="4975516" cy="3319601"/>
          </a:xfrm>
        </p:spPr>
      </p:pic>
      <p:sp>
        <p:nvSpPr>
          <p:cNvPr id="4" name="Slide Number Placeholder 3">
            <a:extLst>
              <a:ext uri="{FF2B5EF4-FFF2-40B4-BE49-F238E27FC236}">
                <a16:creationId xmlns:a16="http://schemas.microsoft.com/office/drawing/2014/main" id="{A1B2B19F-231F-3C12-C2DF-654866265A3C}"/>
              </a:ext>
            </a:extLst>
          </p:cNvPr>
          <p:cNvSpPr>
            <a:spLocks noGrp="1"/>
          </p:cNvSpPr>
          <p:nvPr>
            <p:ph type="sldNum" sz="quarter" idx="12"/>
          </p:nvPr>
        </p:nvSpPr>
        <p:spPr>
          <a:xfrm>
            <a:off x="10167673" y="6400030"/>
            <a:ext cx="1107230" cy="320591"/>
          </a:xfrm>
        </p:spPr>
        <p:txBody>
          <a:bodyPr anchor="b">
            <a:normAutofit fontScale="85000" lnSpcReduction="20000"/>
          </a:bodyPr>
          <a:lstStyle/>
          <a:p>
            <a:pPr>
              <a:spcAft>
                <a:spcPts val="600"/>
              </a:spcAft>
            </a:pPr>
            <a:fld id="{DA60BA0E-20D0-4E7C-B286-26C960A6788F}" type="slidenum">
              <a:rPr lang="en-US" smtClean="0"/>
              <a:pPr>
                <a:spcAft>
                  <a:spcPts val="600"/>
                </a:spcAft>
              </a:pPr>
              <a:t>6</a:t>
            </a:fld>
            <a:endParaRPr lang="en-US" dirty="0"/>
          </a:p>
        </p:txBody>
      </p:sp>
    </p:spTree>
    <p:extLst>
      <p:ext uri="{BB962C8B-B14F-4D97-AF65-F5344CB8AC3E}">
        <p14:creationId xmlns:p14="http://schemas.microsoft.com/office/powerpoint/2010/main" val="115234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CCE1-9C68-4156-ABDF-17AD921818CA}"/>
              </a:ext>
            </a:extLst>
          </p:cNvPr>
          <p:cNvSpPr>
            <a:spLocks noGrp="1"/>
          </p:cNvSpPr>
          <p:nvPr>
            <p:ph type="title"/>
          </p:nvPr>
        </p:nvSpPr>
        <p:spPr>
          <a:xfrm>
            <a:off x="1285069" y="247609"/>
            <a:ext cx="10055721" cy="641299"/>
          </a:xfrm>
        </p:spPr>
        <p:txBody>
          <a:bodyPr vert="horz" lIns="91440" tIns="45720" rIns="91440" bIns="45720" rtlCol="0" anchor="t">
            <a:normAutofit/>
          </a:bodyPr>
          <a:lstStyle/>
          <a:p>
            <a:pPr algn="ctr"/>
            <a:r>
              <a:rPr lang="en-US" kern="1200" dirty="0">
                <a:latin typeface="+mj-lt"/>
                <a:ea typeface="+mj-ea"/>
                <a:cs typeface="+mj-cs"/>
              </a:rPr>
              <a:t>Summary of John</a:t>
            </a:r>
          </a:p>
        </p:txBody>
      </p:sp>
      <p:sp>
        <p:nvSpPr>
          <p:cNvPr id="3" name="Content Placeholder 2">
            <a:extLst>
              <a:ext uri="{FF2B5EF4-FFF2-40B4-BE49-F238E27FC236}">
                <a16:creationId xmlns:a16="http://schemas.microsoft.com/office/drawing/2014/main" id="{74B94D1E-DB84-4501-A528-0750D1BE7852}"/>
              </a:ext>
            </a:extLst>
          </p:cNvPr>
          <p:cNvSpPr>
            <a:spLocks noGrp="1"/>
          </p:cNvSpPr>
          <p:nvPr>
            <p:ph idx="1"/>
          </p:nvPr>
        </p:nvSpPr>
        <p:spPr>
          <a:xfrm>
            <a:off x="1614389" y="1077311"/>
            <a:ext cx="9726401" cy="4831605"/>
          </a:xfrm>
        </p:spPr>
        <p:txBody>
          <a:bodyPr vert="horz" lIns="91440" tIns="45720" rIns="91440" bIns="45720" rtlCol="0">
            <a:normAutofit fontScale="85000" lnSpcReduction="20000"/>
          </a:bodyPr>
          <a:lstStyle/>
          <a:p>
            <a:pPr marL="0" marR="0" indent="0">
              <a:spcBef>
                <a:spcPts val="0"/>
              </a:spcBef>
              <a:spcAft>
                <a:spcPts val="0"/>
              </a:spcAft>
              <a:buNone/>
            </a:pPr>
            <a:r>
              <a:rPr lang="en-US" sz="1200" b="1" dirty="0">
                <a:latin typeface="Calibri" panose="020F0502020204030204" pitchFamily="34" charset="0"/>
                <a:ea typeface="Calibri" panose="020F0502020204030204" pitchFamily="34" charset="0"/>
                <a:cs typeface="Times New Roman" panose="02020603050405020304" pitchFamily="18" charset="0"/>
              </a:rPr>
              <a:t>Brief Summary: </a:t>
            </a:r>
            <a:r>
              <a:rPr lang="en-US" sz="1200" dirty="0">
                <a:effectLst/>
                <a:latin typeface="Calibri" panose="020F0502020204030204" pitchFamily="34" charset="0"/>
                <a:ea typeface="Calibri" panose="020F0502020204030204" pitchFamily="34" charset="0"/>
                <a:cs typeface="Times New Roman" panose="02020603050405020304" pitchFamily="18" charset="0"/>
              </a:rPr>
              <a:t>Whereas Matthew and Luke trace Jesus’ earthly heritage back to Abraham and Adam, respectively, and Mark opens with the beginning of Jesus’ earthly ministry; the gospel of John transports us back to the beginning before Creation. John tells us that “in the beginning was the Word, and the word was with God, and the Word was God.” All things came into being through Him, and in Him was life. The God from the Father’s side became flesh, was named Jesus, and dwelt among us full of glory, grace, and truth as the only begotten Son from the Father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2"/>
              </a:rPr>
              <a:t>John 1:1-18</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order that He might take away our sins as the spotless Lamb of God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3"/>
              </a:rPr>
              <a:t>John 1:29</a:t>
            </a:r>
            <a:r>
              <a:rPr lang="en-US" sz="1200" dirty="0">
                <a:effectLst/>
                <a:latin typeface="Calibri" panose="020F0502020204030204" pitchFamily="34" charset="0"/>
                <a:ea typeface="Calibri" panose="020F0502020204030204" pitchFamily="34" charset="0"/>
                <a:cs typeface="Times New Roman" panose="02020603050405020304" pitchFamily="18" charset="0"/>
              </a:rPr>
              <a:t>). John focused his text on the identity of Jesus beginning with the prologue and continuing with eight “I AM” statements from Jesus. </a:t>
            </a:r>
          </a:p>
          <a:p>
            <a:pPr marL="0" marR="0" indent="0">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743200" marR="0" lvl="0" indent="-342900">
              <a:spcBef>
                <a:spcPts val="0"/>
              </a:spcBef>
              <a:spcAft>
                <a:spcPts val="4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 AM the Bread of Life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4"/>
              </a:rPr>
              <a:t>John 6:22-71</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2743200" marR="0" lvl="0" indent="-342900">
              <a:spcBef>
                <a:spcPts val="0"/>
              </a:spcBef>
              <a:spcAft>
                <a:spcPts val="4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 AM the Light of the World (</a:t>
            </a:r>
            <a:r>
              <a:rPr lang="en-US" sz="1200" dirty="0">
                <a:latin typeface="Calibri" panose="020F0502020204030204" pitchFamily="34" charset="0"/>
                <a:ea typeface="Calibri" panose="020F0502020204030204" pitchFamily="34" charset="0"/>
                <a:cs typeface="Times New Roman" panose="02020603050405020304" pitchFamily="18" charset="0"/>
                <a:hlinkClick r:id="rId5"/>
              </a:rPr>
              <a:t>John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5"/>
              </a:rPr>
              <a:t>8:12-38</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2743200" marR="0" lvl="0" indent="-342900">
              <a:spcBef>
                <a:spcPts val="0"/>
              </a:spcBef>
              <a:spcAft>
                <a:spcPts val="4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Abraham was, I AM (</a:t>
            </a:r>
            <a:r>
              <a:rPr lang="en-US" sz="1200" dirty="0">
                <a:latin typeface="Calibri" panose="020F0502020204030204" pitchFamily="34" charset="0"/>
                <a:ea typeface="Calibri" panose="020F0502020204030204" pitchFamily="34" charset="0"/>
                <a:cs typeface="Times New Roman" panose="02020603050405020304" pitchFamily="18" charset="0"/>
                <a:hlinkClick r:id="rId6"/>
              </a:rPr>
              <a:t>John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6"/>
              </a:rPr>
              <a:t>8:39-59</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2743200" marR="0" lvl="0" indent="-342900">
              <a:spcBef>
                <a:spcPts val="0"/>
              </a:spcBef>
              <a:spcAft>
                <a:spcPts val="4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 AM the Door (</a:t>
            </a:r>
            <a:r>
              <a:rPr lang="en-US" sz="1200" dirty="0">
                <a:latin typeface="Calibri" panose="020F0502020204030204" pitchFamily="34" charset="0"/>
                <a:ea typeface="Calibri" panose="020F0502020204030204" pitchFamily="34" charset="0"/>
                <a:cs typeface="Times New Roman" panose="02020603050405020304" pitchFamily="18" charset="0"/>
                <a:hlinkClick r:id="rId7"/>
              </a:rPr>
              <a:t>John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7"/>
              </a:rPr>
              <a:t>10:1-10</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2743200" marR="0" lvl="0" indent="-342900">
              <a:spcBef>
                <a:spcPts val="0"/>
              </a:spcBef>
              <a:spcAft>
                <a:spcPts val="4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 AM the Good Shepherd (</a:t>
            </a:r>
            <a:r>
              <a:rPr lang="en-US" sz="1200" dirty="0">
                <a:latin typeface="Calibri" panose="020F0502020204030204" pitchFamily="34" charset="0"/>
                <a:ea typeface="Calibri" panose="020F0502020204030204" pitchFamily="34" charset="0"/>
                <a:cs typeface="Times New Roman" panose="02020603050405020304" pitchFamily="18" charset="0"/>
                <a:hlinkClick r:id="rId8"/>
              </a:rPr>
              <a:t>John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8"/>
              </a:rPr>
              <a:t>10:11-21</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2743200" marR="0" lvl="0" indent="-342900">
              <a:spcBef>
                <a:spcPts val="0"/>
              </a:spcBef>
              <a:spcAft>
                <a:spcPts val="4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 AM the Resurrection and the Life (</a:t>
            </a:r>
            <a:r>
              <a:rPr lang="en-US" sz="1200" dirty="0">
                <a:latin typeface="Calibri" panose="020F0502020204030204" pitchFamily="34" charset="0"/>
                <a:ea typeface="Calibri" panose="020F0502020204030204" pitchFamily="34" charset="0"/>
                <a:cs typeface="Times New Roman" panose="02020603050405020304" pitchFamily="18" charset="0"/>
                <a:hlinkClick r:id="rId9"/>
              </a:rPr>
              <a:t>John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9"/>
              </a:rPr>
              <a:t>11:17-44</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2743200" marR="0" lvl="0" indent="-342900">
              <a:spcBef>
                <a:spcPts val="0"/>
              </a:spcBef>
              <a:spcAft>
                <a:spcPts val="4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 AM the Way, the Truth, and the Life (</a:t>
            </a:r>
            <a:r>
              <a:rPr lang="en-US" sz="1200" dirty="0">
                <a:latin typeface="Calibri" panose="020F0502020204030204" pitchFamily="34" charset="0"/>
                <a:ea typeface="Calibri" panose="020F0502020204030204" pitchFamily="34" charset="0"/>
                <a:cs typeface="Times New Roman" panose="02020603050405020304" pitchFamily="18" charset="0"/>
                <a:hlinkClick r:id="rId10"/>
              </a:rPr>
              <a:t>John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10"/>
              </a:rPr>
              <a:t>14:1-14</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2743200" marR="0" lvl="0" indent="-342900">
              <a:spcBef>
                <a:spcPts val="0"/>
              </a:spcBef>
              <a:spcAft>
                <a:spcPts val="4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 AM the True Vine (</a:t>
            </a:r>
            <a:r>
              <a:rPr lang="en-US" sz="1200" dirty="0">
                <a:latin typeface="Calibri" panose="020F0502020204030204" pitchFamily="34" charset="0"/>
                <a:ea typeface="Calibri" panose="020F0502020204030204" pitchFamily="34" charset="0"/>
                <a:cs typeface="Times New Roman" panose="02020603050405020304" pitchFamily="18" charset="0"/>
                <a:hlinkClick r:id="rId11"/>
              </a:rPr>
              <a:t>John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11"/>
              </a:rPr>
              <a:t>15:1-17</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Likewise, John documented eight miracles as evidence to reinforce Jesus’ declarations.</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1200" dirty="0">
                <a:effectLst/>
                <a:latin typeface="Calibri" panose="020F0502020204030204" pitchFamily="34" charset="0"/>
                <a:ea typeface="Calibri" panose="020F0502020204030204" pitchFamily="34" charset="0"/>
                <a:cs typeface="Times New Roman" panose="02020603050405020304" pitchFamily="18" charset="0"/>
              </a:rPr>
              <a:t> Jesus taught you must be born again, born from above, born of the Spirit to be saved. He is the Way, the Truth, and the Life, and no one comes to the Father except through God’s Son. Once born from above by the Spirit through </a:t>
            </a:r>
            <a:r>
              <a:rPr lang="en-US" sz="1200" dirty="0">
                <a:latin typeface="Calibri" panose="020F0502020204030204" pitchFamily="34" charset="0"/>
                <a:ea typeface="Calibri" panose="020F0502020204030204" pitchFamily="34" charset="0"/>
                <a:cs typeface="Times New Roman" panose="02020603050405020304" pitchFamily="18" charset="0"/>
              </a:rPr>
              <a:t>Jesus Christ, we are to express our love for Him by obeying his commands (</a:t>
            </a:r>
            <a:r>
              <a:rPr lang="en-US" sz="1200" dirty="0">
                <a:latin typeface="Calibri" panose="020F0502020204030204" pitchFamily="34" charset="0"/>
                <a:ea typeface="Calibri" panose="020F0502020204030204" pitchFamily="34" charset="0"/>
                <a:cs typeface="Times New Roman" panose="02020603050405020304" pitchFamily="18" charset="0"/>
                <a:hlinkClick r:id="rId12"/>
              </a:rPr>
              <a:t>John 14:15-21</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13"/>
              </a:rPr>
              <a:t>15:9-10</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Jesus is the vine, we are the branches, and we must remain in Him to be fruitful in any endeavor that will have eternal impact. When we sin, we are slaves to sin, but when we are free in Jesus, we are free indeed with His power to overcome sin. </a:t>
            </a:r>
          </a:p>
          <a:p>
            <a:pPr marL="0" inden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As with the other gospels, John records the plot of the Jewish leaders to kill Jesus, our Lord’s crucifixion, death, burial, and glorious resurrection on the third day. The Lord Jesus willingly died on the cross to pay in full the debt owed to God for the sins of all who place their trust in His work and righteousness. Jesus appeared to his disciples</a:t>
            </a:r>
            <a:r>
              <a:rPr lang="en-US" sz="1200" dirty="0">
                <a:latin typeface="Calibri" panose="020F0502020204030204" pitchFamily="34" charset="0"/>
                <a:ea typeface="Calibri" panose="020F0502020204030204" pitchFamily="34" charset="0"/>
                <a:cs typeface="Times New Roman" panose="02020603050405020304" pitchFamily="18" charset="0"/>
              </a:rPr>
              <a:t> after his resurrection giving proof that He conquered the grave, he taught them and personally strengthened Peter by giving him three opportunities to again declare his love for the Lord and instructing Peter to feed his lambs and sheep.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Near the end of his book, John states his purpose: “these have been written so that you may believe that Jesus is the Christ, the Son of God; and that believing you may have life in His name”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14"/>
              </a:rPr>
              <a:t>John 20:30-31</a:t>
            </a:r>
            <a:r>
              <a:rPr lang="en-US" sz="1200" dirty="0">
                <a:effectLst/>
                <a:latin typeface="Calibri" panose="020F0502020204030204" pitchFamily="34" charset="0"/>
                <a:ea typeface="Calibri" panose="020F0502020204030204" pitchFamily="34" charset="0"/>
                <a:cs typeface="Times New Roman" panose="02020603050405020304" pitchFamily="18" charset="0"/>
              </a:rPr>
              <a:t>). For “those born of God, who receive Him and believe in His name, to them He gave the right to become children of God”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15"/>
              </a:rPr>
              <a:t>John 1:10-12</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1200" b="1" dirty="0">
                <a:latin typeface="Calibri" panose="020F0502020204030204" pitchFamily="34" charset="0"/>
                <a:ea typeface="Calibri" panose="020F0502020204030204" pitchFamily="34" charset="0"/>
                <a:cs typeface="Times New Roman" panose="02020603050405020304" pitchFamily="18" charset="0"/>
              </a:rPr>
              <a:t>Connections:</a:t>
            </a:r>
            <a:r>
              <a:rPr lang="en-US" sz="1200" dirty="0">
                <a:latin typeface="Calibri" panose="020F0502020204030204" pitchFamily="34" charset="0"/>
                <a:ea typeface="Calibri" panose="020F0502020204030204" pitchFamily="34" charset="0"/>
                <a:cs typeface="Times New Roman" panose="02020603050405020304" pitchFamily="18" charset="0"/>
              </a:rPr>
              <a:t> The gospel of John’s portrayal of Jesus as the God of the Old Testament is seen most emphatically in the seven “I AM” statements of Jesus. He is the “Bread of life” (</a:t>
            </a:r>
            <a:r>
              <a:rPr lang="en-US" sz="1200" dirty="0">
                <a:latin typeface="Calibri" panose="020F0502020204030204" pitchFamily="34" charset="0"/>
                <a:ea typeface="Calibri" panose="020F0502020204030204" pitchFamily="34" charset="0"/>
                <a:cs typeface="Times New Roman" panose="02020603050405020304" pitchFamily="18" charset="0"/>
                <a:hlinkClick r:id="rId16"/>
              </a:rPr>
              <a:t>John 6:35</a:t>
            </a:r>
            <a:r>
              <a:rPr lang="en-US" sz="1200" dirty="0">
                <a:latin typeface="Calibri" panose="020F0502020204030204" pitchFamily="34" charset="0"/>
                <a:ea typeface="Calibri" panose="020F0502020204030204" pitchFamily="34" charset="0"/>
                <a:cs typeface="Times New Roman" panose="02020603050405020304" pitchFamily="18" charset="0"/>
              </a:rPr>
              <a:t>), provided by God to feed the souls of His people. Just as He provided manna from heaven to feed the Israelites in the wilderness; Jesus now satisfies those who hunger and thirst for righteousness.</a:t>
            </a:r>
            <a:r>
              <a:rPr lang="en-US" sz="1200" baseline="30000" dirty="0">
                <a:latin typeface="Calibri" panose="020F0502020204030204" pitchFamily="34" charset="0"/>
                <a:ea typeface="Calibri" panose="020F0502020204030204" pitchFamily="34" charset="0"/>
                <a:cs typeface="Times New Roman" panose="02020603050405020304" pitchFamily="18" charset="0"/>
              </a:rPr>
              <a:t>2</a:t>
            </a:r>
            <a:r>
              <a:rPr lang="en-US" sz="1200" dirty="0">
                <a:latin typeface="Calibri" panose="020F0502020204030204" pitchFamily="34" charset="0"/>
                <a:ea typeface="Calibri" panose="020F0502020204030204" pitchFamily="34" charset="0"/>
                <a:cs typeface="Times New Roman" panose="02020603050405020304" pitchFamily="18" charset="0"/>
              </a:rPr>
              <a:t> Jesus is the “Light of the world” (</a:t>
            </a:r>
            <a:r>
              <a:rPr lang="en-US" sz="1200" dirty="0">
                <a:latin typeface="Calibri" panose="020F0502020204030204" pitchFamily="34" charset="0"/>
                <a:ea typeface="Calibri" panose="020F0502020204030204" pitchFamily="34" charset="0"/>
                <a:cs typeface="Times New Roman" panose="02020603050405020304" pitchFamily="18" charset="0"/>
                <a:hlinkClick r:id="rId17"/>
              </a:rPr>
              <a:t>John 8:12</a:t>
            </a:r>
            <a:r>
              <a:rPr lang="en-US" sz="1200" dirty="0">
                <a:latin typeface="Calibri" panose="020F0502020204030204" pitchFamily="34" charset="0"/>
                <a:ea typeface="Calibri" panose="020F0502020204030204" pitchFamily="34" charset="0"/>
                <a:cs typeface="Times New Roman" panose="02020603050405020304" pitchFamily="18" charset="0"/>
              </a:rPr>
              <a:t>), the same Light that God promised to His people in the Old Testament (</a:t>
            </a:r>
            <a:r>
              <a:rPr lang="en-US" sz="1200" dirty="0">
                <a:latin typeface="Calibri" panose="020F0502020204030204" pitchFamily="34" charset="0"/>
                <a:ea typeface="Calibri" panose="020F0502020204030204" pitchFamily="34" charset="0"/>
                <a:cs typeface="Times New Roman" panose="02020603050405020304" pitchFamily="18" charset="0"/>
                <a:hlinkClick r:id="rId18"/>
              </a:rPr>
              <a:t>Isaiah 30:26</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19"/>
              </a:rPr>
              <a:t>60:19-22</a:t>
            </a:r>
            <a:r>
              <a:rPr lang="en-US" sz="1200" dirty="0">
                <a:latin typeface="Calibri" panose="020F0502020204030204" pitchFamily="34" charset="0"/>
                <a:ea typeface="Calibri" panose="020F0502020204030204" pitchFamily="34" charset="0"/>
                <a:cs typeface="Times New Roman" panose="02020603050405020304" pitchFamily="18" charset="0"/>
              </a:rPr>
              <a:t>) and which will find its culmination in the New Jerusalem when Christ the Lamb will be its Light (</a:t>
            </a:r>
            <a:r>
              <a:rPr lang="en-US" sz="1200" dirty="0">
                <a:latin typeface="Calibri" panose="020F0502020204030204" pitchFamily="34" charset="0"/>
                <a:ea typeface="Calibri" panose="020F0502020204030204" pitchFamily="34" charset="0"/>
                <a:cs typeface="Times New Roman" panose="02020603050405020304" pitchFamily="18" charset="0"/>
                <a:hlinkClick r:id="rId20"/>
              </a:rPr>
              <a:t>Revelation 21:23</a:t>
            </a:r>
            <a:r>
              <a:rPr lang="en-US" sz="1200" dirty="0">
                <a:latin typeface="Calibri" panose="020F0502020204030204" pitchFamily="34" charset="0"/>
                <a:ea typeface="Calibri" panose="020F0502020204030204" pitchFamily="34" charset="0"/>
                <a:cs typeface="Times New Roman" panose="02020603050405020304" pitchFamily="18" charset="0"/>
              </a:rPr>
              <a:t>). Two of the “I AM” statements refer to Jesus as both the “Good Shepherd” and the “Door of the sheep.” Here are clear references to Jesus as the God of the Old Testament, the Shepherd of Israel (</a:t>
            </a:r>
            <a:r>
              <a:rPr lang="en-US" sz="1200" dirty="0">
                <a:latin typeface="Calibri" panose="020F0502020204030204" pitchFamily="34" charset="0"/>
                <a:ea typeface="Calibri" panose="020F0502020204030204" pitchFamily="34" charset="0"/>
                <a:cs typeface="Times New Roman" panose="02020603050405020304" pitchFamily="18" charset="0"/>
                <a:hlinkClick r:id="rId21"/>
              </a:rPr>
              <a:t>Psalm 23:1</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22"/>
              </a:rPr>
              <a:t>80:1</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23"/>
              </a:rPr>
              <a:t>Jeremiah 31:10</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24"/>
              </a:rPr>
              <a:t>Ezekiel 34:23</a:t>
            </a:r>
            <a:r>
              <a:rPr lang="en-US" sz="1200" dirty="0">
                <a:latin typeface="Calibri" panose="020F0502020204030204" pitchFamily="34" charset="0"/>
                <a:ea typeface="Calibri" panose="020F0502020204030204" pitchFamily="34" charset="0"/>
                <a:cs typeface="Times New Roman" panose="02020603050405020304" pitchFamily="18" charset="0"/>
              </a:rPr>
              <a:t>) and, as the only Door into the sheepfold, the only way of salvation by which we escape God’s judgment.</a:t>
            </a:r>
            <a:endParaRPr lang="en-US" sz="1400" dirty="0">
              <a:solidFill>
                <a:schemeClr val="tx1">
                  <a:alpha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FBAD2AB-4D9D-45FA-A49E-90767B2DA38B}"/>
              </a:ext>
            </a:extLst>
          </p:cNvPr>
          <p:cNvSpPr>
            <a:spLocks noGrp="1"/>
          </p:cNvSpPr>
          <p:nvPr>
            <p:ph type="sldNum" sz="quarter" idx="12"/>
          </p:nvPr>
        </p:nvSpPr>
        <p:spPr>
          <a:xfrm>
            <a:off x="8610600" y="6356350"/>
            <a:ext cx="2814638" cy="365125"/>
          </a:xfrm>
        </p:spPr>
        <p:txBody>
          <a:bodyPr vert="horz" lIns="91440" tIns="45720" rIns="91440" bIns="45720" rtlCol="0">
            <a:normAutofit fontScale="92500" lnSpcReduction="10000"/>
          </a:bodyPr>
          <a:lstStyle/>
          <a:p>
            <a:pPr>
              <a:spcAft>
                <a:spcPts val="600"/>
              </a:spcAft>
            </a:pPr>
            <a:fld id="{DA60BA0E-20D0-4E7C-B286-26C960A6788F}" type="slidenum">
              <a:rPr lang="en-US">
                <a:solidFill>
                  <a:schemeClr val="tx1">
                    <a:alpha val="60000"/>
                  </a:schemeClr>
                </a:solidFill>
              </a:rPr>
              <a:pPr>
                <a:spcAft>
                  <a:spcPts val="600"/>
                </a:spcAft>
              </a:pPr>
              <a:t>7</a:t>
            </a:fld>
            <a:endParaRPr lang="en-US">
              <a:solidFill>
                <a:schemeClr val="tx1">
                  <a:alpha val="60000"/>
                </a:schemeClr>
              </a:solidFill>
            </a:endParaRPr>
          </a:p>
        </p:txBody>
      </p:sp>
      <p:sp>
        <p:nvSpPr>
          <p:cNvPr id="4" name="TextBox 3">
            <a:extLst>
              <a:ext uri="{FF2B5EF4-FFF2-40B4-BE49-F238E27FC236}">
                <a16:creationId xmlns:a16="http://schemas.microsoft.com/office/drawing/2014/main" id="{5EFBD9FE-82A3-3943-989B-F4BCB6B573BC}"/>
              </a:ext>
            </a:extLst>
          </p:cNvPr>
          <p:cNvSpPr txBox="1"/>
          <p:nvPr/>
        </p:nvSpPr>
        <p:spPr>
          <a:xfrm>
            <a:off x="1614389" y="6042848"/>
            <a:ext cx="4199142" cy="507831"/>
          </a:xfrm>
          <a:prstGeom prst="rect">
            <a:avLst/>
          </a:prstGeom>
          <a:noFill/>
        </p:spPr>
        <p:txBody>
          <a:bodyPr wrap="square" rtlCol="0">
            <a:spAutoFit/>
          </a:bodyPr>
          <a:lstStyle/>
          <a:p>
            <a:r>
              <a:rPr lang="en-US" sz="900" b="1" dirty="0"/>
              <a:t>Notes:</a:t>
            </a:r>
          </a:p>
          <a:p>
            <a:r>
              <a:rPr lang="en-US" sz="1200" baseline="30000" dirty="0">
                <a:solidFill>
                  <a:schemeClr val="tx2"/>
                </a:solidFill>
              </a:rPr>
              <a:t>1 </a:t>
            </a:r>
            <a:r>
              <a:rPr lang="en-US" sz="900" dirty="0">
                <a:latin typeface="Calibri" panose="020F0502020204030204" pitchFamily="34" charset="0"/>
                <a:ea typeface="Calibri" panose="020F0502020204030204" pitchFamily="34" charset="0"/>
                <a:cs typeface="Times New Roman" panose="02020603050405020304" pitchFamily="18" charset="0"/>
              </a:rPr>
              <a:t>see John chapters 2, 4-6, 9, 11, and 21</a:t>
            </a:r>
            <a:endParaRPr lang="en-US" sz="900" dirty="0">
              <a:solidFill>
                <a:schemeClr val="tx2"/>
              </a:solidFill>
            </a:endParaRPr>
          </a:p>
          <a:p>
            <a:r>
              <a:rPr lang="en-US" sz="1200" baseline="30000" dirty="0">
                <a:solidFill>
                  <a:schemeClr val="tx2"/>
                </a:solidFill>
              </a:rPr>
              <a:t>2 </a:t>
            </a:r>
            <a:r>
              <a:rPr lang="en-US" sz="900" dirty="0">
                <a:latin typeface="Calibri" panose="020F0502020204030204" pitchFamily="34" charset="0"/>
                <a:ea typeface="Calibri" panose="020F0502020204030204" pitchFamily="34" charset="0"/>
                <a:cs typeface="Times New Roman" panose="02020603050405020304" pitchFamily="18" charset="0"/>
              </a:rPr>
              <a:t>See Exodus 16:11–36</a:t>
            </a:r>
            <a:r>
              <a:rPr lang="en-US" sz="900" dirty="0">
                <a:solidFill>
                  <a:schemeClr val="tx2"/>
                </a:solidFill>
              </a:rPr>
              <a:t> and Matthew 5:6</a:t>
            </a:r>
          </a:p>
        </p:txBody>
      </p:sp>
    </p:spTree>
    <p:extLst>
      <p:ext uri="{BB962C8B-B14F-4D97-AF65-F5344CB8AC3E}">
        <p14:creationId xmlns:p14="http://schemas.microsoft.com/office/powerpoint/2010/main" val="69648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AAC77-2C5D-D1A3-7071-612CF5D224C0}"/>
              </a:ext>
            </a:extLst>
          </p:cNvPr>
          <p:cNvSpPr>
            <a:spLocks noGrp="1"/>
          </p:cNvSpPr>
          <p:nvPr>
            <p:ph type="title"/>
          </p:nvPr>
        </p:nvSpPr>
        <p:spPr>
          <a:xfrm>
            <a:off x="2157797" y="418122"/>
            <a:ext cx="8911687" cy="649167"/>
          </a:xfrm>
        </p:spPr>
        <p:txBody>
          <a:bodyPr>
            <a:normAutofit/>
          </a:bodyPr>
          <a:lstStyle/>
          <a:p>
            <a:pPr algn="ctr"/>
            <a:r>
              <a:rPr lang="en-US" sz="3200" dirty="0"/>
              <a:t>Reviewing the Themes in Matthew - John</a:t>
            </a:r>
          </a:p>
        </p:txBody>
      </p:sp>
      <p:sp>
        <p:nvSpPr>
          <p:cNvPr id="3" name="Content Placeholder 2">
            <a:extLst>
              <a:ext uri="{FF2B5EF4-FFF2-40B4-BE49-F238E27FC236}">
                <a16:creationId xmlns:a16="http://schemas.microsoft.com/office/drawing/2014/main" id="{8F1A3EE6-B166-2986-BEBB-5841A404CC6D}"/>
              </a:ext>
            </a:extLst>
          </p:cNvPr>
          <p:cNvSpPr>
            <a:spLocks noGrp="1"/>
          </p:cNvSpPr>
          <p:nvPr>
            <p:ph idx="1"/>
          </p:nvPr>
        </p:nvSpPr>
        <p:spPr>
          <a:xfrm>
            <a:off x="2417082" y="2161855"/>
            <a:ext cx="9243106" cy="3158491"/>
          </a:xfrm>
        </p:spPr>
        <p:txBody>
          <a:bodyPr>
            <a:normAutofit/>
          </a:bodyPr>
          <a:lstStyle/>
          <a:p>
            <a:r>
              <a:rPr lang="en-US" sz="1800" b="1" dirty="0"/>
              <a:t>Matthew</a:t>
            </a:r>
            <a:r>
              <a:rPr lang="en-US" sz="1800" dirty="0"/>
              <a:t>: Jesus Christ, the son of Abraham, son of David, and the Son of God of whom Moses and the Prophets</a:t>
            </a:r>
            <a:r>
              <a:rPr lang="en-US" dirty="0"/>
              <a:t> wrote.</a:t>
            </a:r>
            <a:endParaRPr lang="en-US" sz="1800" dirty="0"/>
          </a:p>
          <a:p>
            <a:r>
              <a:rPr lang="en-US" sz="1800" b="1" dirty="0"/>
              <a:t>Mark</a:t>
            </a:r>
            <a:r>
              <a:rPr lang="en-US" sz="1800" dirty="0"/>
              <a:t>: Jesus Christ, the Son of God, King of kings with all immediate authority</a:t>
            </a:r>
            <a:r>
              <a:rPr lang="en-US" dirty="0"/>
              <a:t> and power.</a:t>
            </a:r>
            <a:endParaRPr lang="en-US" sz="1800" cap="small" dirty="0"/>
          </a:p>
          <a:p>
            <a:r>
              <a:rPr lang="en-US" b="1" dirty="0"/>
              <a:t>Luke</a:t>
            </a:r>
            <a:r>
              <a:rPr lang="en-US" dirty="0"/>
              <a:t>: Jesus Christ, the Son of Adam and the Son of God who fulfilled the Law and the Prophetic word and whose work is recorded so you may have certainty concerning the things you have been taught.</a:t>
            </a:r>
            <a:endParaRPr lang="en-US" sz="1800" dirty="0"/>
          </a:p>
          <a:p>
            <a:r>
              <a:rPr lang="en-US" sz="1800" b="1" dirty="0"/>
              <a:t>John</a:t>
            </a:r>
            <a:r>
              <a:rPr lang="en-US" sz="1800" dirty="0"/>
              <a:t>: Eight “I AM” statements spoken and fulfilled by Jesus; written so that you may believe that Jesus is the Christ, the Son of God.</a:t>
            </a:r>
          </a:p>
        </p:txBody>
      </p:sp>
      <p:sp>
        <p:nvSpPr>
          <p:cNvPr id="5" name="Slide Number Placeholder 4">
            <a:extLst>
              <a:ext uri="{FF2B5EF4-FFF2-40B4-BE49-F238E27FC236}">
                <a16:creationId xmlns:a16="http://schemas.microsoft.com/office/drawing/2014/main" id="{A601FD46-6114-8FA9-5274-A5691D6090D7}"/>
              </a:ext>
            </a:extLst>
          </p:cNvPr>
          <p:cNvSpPr>
            <a:spLocks noGrp="1"/>
          </p:cNvSpPr>
          <p:nvPr>
            <p:ph type="sldNum" sz="quarter" idx="12"/>
          </p:nvPr>
        </p:nvSpPr>
        <p:spPr/>
        <p:txBody>
          <a:bodyPr>
            <a:normAutofit fontScale="92500" lnSpcReduction="10000"/>
          </a:bodyPr>
          <a:lstStyle/>
          <a:p>
            <a:pPr>
              <a:spcAft>
                <a:spcPts val="600"/>
              </a:spcAft>
            </a:pPr>
            <a:fld id="{AA404F46-0C47-424B-883B-DA147CF358A3}" type="slidenum">
              <a:rPr lang="en-US" smtClean="0"/>
              <a:pPr>
                <a:spcAft>
                  <a:spcPts val="600"/>
                </a:spcAft>
              </a:pPr>
              <a:t>8</a:t>
            </a:fld>
            <a:endParaRPr lang="en-US" dirty="0"/>
          </a:p>
        </p:txBody>
      </p:sp>
      <p:sp>
        <p:nvSpPr>
          <p:cNvPr id="6" name="TextBox 5">
            <a:extLst>
              <a:ext uri="{FF2B5EF4-FFF2-40B4-BE49-F238E27FC236}">
                <a16:creationId xmlns:a16="http://schemas.microsoft.com/office/drawing/2014/main" id="{0D0E9759-3A31-7ED1-9810-83DFE152D840}"/>
              </a:ext>
            </a:extLst>
          </p:cNvPr>
          <p:cNvSpPr txBox="1"/>
          <p:nvPr/>
        </p:nvSpPr>
        <p:spPr>
          <a:xfrm>
            <a:off x="2417082" y="1152907"/>
            <a:ext cx="9243106" cy="923330"/>
          </a:xfrm>
          <a:prstGeom prst="rect">
            <a:avLst/>
          </a:prstGeom>
          <a:noFill/>
        </p:spPr>
        <p:txBody>
          <a:bodyPr wrap="square" rtlCol="0">
            <a:spAutoFit/>
          </a:bodyPr>
          <a:lstStyle/>
          <a:p>
            <a:r>
              <a:rPr lang="en-US" dirty="0"/>
              <a:t>All four gospels record the earthly ministry of Jesus, the Lamb of God who willing died for our sins by crucifixion under Pontius Pilate, was buried, and rose from the dead on the third day. Yet, each gospel account also has a unique emphasis.</a:t>
            </a:r>
          </a:p>
        </p:txBody>
      </p:sp>
    </p:spTree>
    <p:extLst>
      <p:ext uri="{BB962C8B-B14F-4D97-AF65-F5344CB8AC3E}">
        <p14:creationId xmlns:p14="http://schemas.microsoft.com/office/powerpoint/2010/main" val="303841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81BF0-6EA3-8218-7290-42846A1440A9}"/>
              </a:ext>
            </a:extLst>
          </p:cNvPr>
          <p:cNvSpPr>
            <a:spLocks noGrp="1"/>
          </p:cNvSpPr>
          <p:nvPr>
            <p:ph type="title"/>
          </p:nvPr>
        </p:nvSpPr>
        <p:spPr>
          <a:xfrm>
            <a:off x="1477872" y="354077"/>
            <a:ext cx="10061558" cy="532824"/>
          </a:xfrm>
        </p:spPr>
        <p:txBody>
          <a:bodyPr>
            <a:normAutofit fontScale="90000"/>
          </a:bodyPr>
          <a:lstStyle/>
          <a:p>
            <a:pPr algn="ctr"/>
            <a:r>
              <a:rPr lang="en-US" sz="4000" dirty="0"/>
              <a:t>New Testament Table of Contents (27 Books)</a:t>
            </a:r>
          </a:p>
        </p:txBody>
      </p:sp>
      <p:sp>
        <p:nvSpPr>
          <p:cNvPr id="4" name="Slide Number Placeholder 3">
            <a:extLst>
              <a:ext uri="{FF2B5EF4-FFF2-40B4-BE49-F238E27FC236}">
                <a16:creationId xmlns:a16="http://schemas.microsoft.com/office/drawing/2014/main" id="{B64DA42A-EEFB-2775-0BC9-1202C275B98E}"/>
              </a:ext>
            </a:extLst>
          </p:cNvPr>
          <p:cNvSpPr>
            <a:spLocks noGrp="1"/>
          </p:cNvSpPr>
          <p:nvPr>
            <p:ph type="sldNum" sz="quarter" idx="12"/>
          </p:nvPr>
        </p:nvSpPr>
        <p:spPr/>
        <p:txBody>
          <a:bodyPr/>
          <a:lstStyle/>
          <a:p>
            <a:fld id="{AA404F46-0C47-424B-883B-DA147CF358A3}" type="slidenum">
              <a:rPr lang="en-US" smtClean="0"/>
              <a:t>9</a:t>
            </a:fld>
            <a:endParaRPr lang="en-US" dirty="0"/>
          </a:p>
        </p:txBody>
      </p:sp>
      <p:graphicFrame>
        <p:nvGraphicFramePr>
          <p:cNvPr id="5" name="Table 4">
            <a:extLst>
              <a:ext uri="{FF2B5EF4-FFF2-40B4-BE49-F238E27FC236}">
                <a16:creationId xmlns:a16="http://schemas.microsoft.com/office/drawing/2014/main" id="{19C013C4-C215-517F-4D48-9915B9A10885}"/>
              </a:ext>
            </a:extLst>
          </p:cNvPr>
          <p:cNvGraphicFramePr>
            <a:graphicFrameLocks noGrp="1"/>
          </p:cNvGraphicFramePr>
          <p:nvPr>
            <p:extLst>
              <p:ext uri="{D42A27DB-BD31-4B8C-83A1-F6EECF244321}">
                <p14:modId xmlns:p14="http://schemas.microsoft.com/office/powerpoint/2010/main" val="23159906"/>
              </p:ext>
            </p:extLst>
          </p:nvPr>
        </p:nvGraphicFramePr>
        <p:xfrm>
          <a:off x="1955658" y="1664528"/>
          <a:ext cx="1988323" cy="2076480"/>
        </p:xfrm>
        <a:graphic>
          <a:graphicData uri="http://schemas.openxmlformats.org/drawingml/2006/table">
            <a:tbl>
              <a:tblPr firstRow="1" bandRow="1">
                <a:tableStyleId>{775DCB02-9BB8-47FD-8907-85C794F793BA}</a:tableStyleId>
              </a:tblPr>
              <a:tblGrid>
                <a:gridCol w="1988323">
                  <a:extLst>
                    <a:ext uri="{9D8B030D-6E8A-4147-A177-3AD203B41FA5}">
                      <a16:colId xmlns:a16="http://schemas.microsoft.com/office/drawing/2014/main" val="357708575"/>
                    </a:ext>
                  </a:extLst>
                </a:gridCol>
              </a:tblGrid>
              <a:tr h="316240">
                <a:tc>
                  <a:txBody>
                    <a:bodyPr/>
                    <a:lstStyle/>
                    <a:p>
                      <a:pPr algn="ctr"/>
                      <a:r>
                        <a:rPr lang="en-US" sz="1400" dirty="0">
                          <a:solidFill>
                            <a:schemeClr val="tx1"/>
                          </a:solidFill>
                        </a:rPr>
                        <a:t>THE GOSPELS &amp; ACTS - 5</a:t>
                      </a:r>
                    </a:p>
                  </a:txBody>
                  <a:tcPr>
                    <a:lnB w="28575"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609421304"/>
                  </a:ext>
                </a:extLst>
              </a:tr>
              <a:tr h="316240">
                <a:tc>
                  <a:txBody>
                    <a:bodyPr/>
                    <a:lstStyle/>
                    <a:p>
                      <a:pPr algn="ctr"/>
                      <a:r>
                        <a:rPr lang="en-US" sz="1400" dirty="0"/>
                        <a:t>MATTHEW</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3974974907"/>
                  </a:ext>
                </a:extLst>
              </a:tr>
              <a:tr h="316240">
                <a:tc>
                  <a:txBody>
                    <a:bodyPr/>
                    <a:lstStyle/>
                    <a:p>
                      <a:pPr algn="ctr"/>
                      <a:r>
                        <a:rPr lang="en-US" sz="1400" dirty="0"/>
                        <a:t>MARK</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1876094520"/>
                  </a:ext>
                </a:extLst>
              </a:tr>
              <a:tr h="316240">
                <a:tc>
                  <a:txBody>
                    <a:bodyPr/>
                    <a:lstStyle/>
                    <a:p>
                      <a:pPr algn="ctr"/>
                      <a:r>
                        <a:rPr lang="en-US" sz="1400" dirty="0"/>
                        <a:t>LUKE</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3357651910"/>
                  </a:ext>
                </a:extLst>
              </a:tr>
              <a:tr h="304291">
                <a:tc>
                  <a:txBody>
                    <a:bodyPr/>
                    <a:lstStyle/>
                    <a:p>
                      <a:pPr algn="ctr"/>
                      <a:r>
                        <a:rPr lang="en-US" sz="1400" dirty="0"/>
                        <a:t>JOHN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973139883"/>
                  </a:ext>
                </a:extLst>
              </a:tr>
              <a:tr h="304291">
                <a:tc>
                  <a:txBody>
                    <a:bodyPr/>
                    <a:lstStyle/>
                    <a:p>
                      <a:pPr algn="ctr"/>
                      <a:r>
                        <a:rPr lang="en-US" sz="1400" dirty="0"/>
                        <a:t>ACTS</a:t>
                      </a:r>
                    </a:p>
                  </a:txBody>
                  <a:tcPr>
                    <a:lnT w="28575" cap="flat" cmpd="sng" algn="ctr">
                      <a:solidFill>
                        <a:schemeClr val="bg1"/>
                      </a:solidFill>
                      <a:prstDash val="solid"/>
                      <a:round/>
                      <a:headEnd type="none" w="med" len="med"/>
                      <a:tailEnd type="none" w="med" len="med"/>
                    </a:lnT>
                    <a:solidFill>
                      <a:srgbClr val="FFCC99"/>
                    </a:solidFill>
                  </a:tcPr>
                </a:tc>
                <a:extLst>
                  <a:ext uri="{0D108BD9-81ED-4DB2-BD59-A6C34878D82A}">
                    <a16:rowId xmlns:a16="http://schemas.microsoft.com/office/drawing/2014/main" val="2046406141"/>
                  </a:ext>
                </a:extLst>
              </a:tr>
            </a:tbl>
          </a:graphicData>
        </a:graphic>
      </p:graphicFrame>
      <p:graphicFrame>
        <p:nvGraphicFramePr>
          <p:cNvPr id="9" name="Table 8">
            <a:extLst>
              <a:ext uri="{FF2B5EF4-FFF2-40B4-BE49-F238E27FC236}">
                <a16:creationId xmlns:a16="http://schemas.microsoft.com/office/drawing/2014/main" id="{948A5BCB-7E6F-0317-89FE-3080C72DF6C8}"/>
              </a:ext>
            </a:extLst>
          </p:cNvPr>
          <p:cNvGraphicFramePr>
            <a:graphicFrameLocks noGrp="1"/>
          </p:cNvGraphicFramePr>
          <p:nvPr>
            <p:extLst>
              <p:ext uri="{D42A27DB-BD31-4B8C-83A1-F6EECF244321}">
                <p14:modId xmlns:p14="http://schemas.microsoft.com/office/powerpoint/2010/main" val="856534051"/>
              </p:ext>
            </p:extLst>
          </p:nvPr>
        </p:nvGraphicFramePr>
        <p:xfrm>
          <a:off x="4670594" y="1583483"/>
          <a:ext cx="1758030" cy="3295680"/>
        </p:xfrm>
        <a:graphic>
          <a:graphicData uri="http://schemas.openxmlformats.org/drawingml/2006/table">
            <a:tbl>
              <a:tblPr firstRow="1" bandRow="1">
                <a:tableStyleId>{327F97BB-C833-4FB7-BDE5-3F7075034690}</a:tableStyleId>
              </a:tblPr>
              <a:tblGrid>
                <a:gridCol w="1758030">
                  <a:extLst>
                    <a:ext uri="{9D8B030D-6E8A-4147-A177-3AD203B41FA5}">
                      <a16:colId xmlns:a16="http://schemas.microsoft.com/office/drawing/2014/main" val="357708575"/>
                    </a:ext>
                  </a:extLst>
                </a:gridCol>
              </a:tblGrid>
              <a:tr h="316240">
                <a:tc>
                  <a:txBody>
                    <a:bodyPr/>
                    <a:lstStyle/>
                    <a:p>
                      <a:pPr algn="ctr"/>
                      <a:r>
                        <a:rPr lang="en-US" sz="1400" dirty="0">
                          <a:solidFill>
                            <a:schemeClr val="tx1"/>
                          </a:solidFill>
                        </a:rPr>
                        <a:t>PAUL’S LETTERS TO CHURCHES - 9</a:t>
                      </a:r>
                    </a:p>
                  </a:txBody>
                  <a:tcPr/>
                </a:tc>
                <a:extLst>
                  <a:ext uri="{0D108BD9-81ED-4DB2-BD59-A6C34878D82A}">
                    <a16:rowId xmlns:a16="http://schemas.microsoft.com/office/drawing/2014/main" val="3609421304"/>
                  </a:ext>
                </a:extLst>
              </a:tr>
              <a:tr h="316240">
                <a:tc>
                  <a:txBody>
                    <a:bodyPr/>
                    <a:lstStyle/>
                    <a:p>
                      <a:pPr algn="ctr"/>
                      <a:r>
                        <a:rPr lang="en-US" sz="1400" dirty="0">
                          <a:solidFill>
                            <a:schemeClr val="tx1"/>
                          </a:solidFill>
                        </a:rPr>
                        <a:t>ROMANS</a:t>
                      </a:r>
                    </a:p>
                  </a:txBody>
                  <a:tcPr>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974974907"/>
                  </a:ext>
                </a:extLst>
              </a:tr>
              <a:tr h="316240">
                <a:tc>
                  <a:txBody>
                    <a:bodyPr/>
                    <a:lstStyle/>
                    <a:p>
                      <a:pPr algn="ctr"/>
                      <a:r>
                        <a:rPr lang="en-US" sz="1400" dirty="0">
                          <a:solidFill>
                            <a:schemeClr val="tx1"/>
                          </a:solidFill>
                        </a:rPr>
                        <a:t>1 CORINTHIANS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876094520"/>
                  </a:ext>
                </a:extLst>
              </a:tr>
              <a:tr h="316240">
                <a:tc>
                  <a:txBody>
                    <a:bodyPr/>
                    <a:lstStyle/>
                    <a:p>
                      <a:pPr algn="ctr"/>
                      <a:r>
                        <a:rPr lang="en-US" sz="1400" dirty="0">
                          <a:solidFill>
                            <a:schemeClr val="tx1"/>
                          </a:solidFill>
                        </a:rPr>
                        <a:t>2 CORINTHIANS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357651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GALATIANS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973139883"/>
                  </a:ext>
                </a:extLst>
              </a:tr>
              <a:tr h="304291">
                <a:tc>
                  <a:txBody>
                    <a:bodyPr/>
                    <a:lstStyle/>
                    <a:p>
                      <a:pPr marL="0" algn="ctr" defTabSz="914400" rtl="0" eaLnBrk="1" latinLnBrk="0" hangingPunct="1"/>
                      <a:r>
                        <a:rPr lang="en-US" sz="1400" kern="1200" dirty="0">
                          <a:solidFill>
                            <a:schemeClr val="tx1"/>
                          </a:solidFill>
                          <a:latin typeface="+mn-lt"/>
                          <a:ea typeface="+mn-ea"/>
                          <a:cs typeface="+mn-cs"/>
                        </a:rPr>
                        <a:t>EPHESIANS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046406141"/>
                  </a:ext>
                </a:extLst>
              </a:tr>
              <a:tr h="304291">
                <a:tc>
                  <a:txBody>
                    <a:bodyPr/>
                    <a:lstStyle/>
                    <a:p>
                      <a:pPr marL="0" algn="ctr" defTabSz="914400" rtl="0" eaLnBrk="1" latinLnBrk="0" hangingPunct="1"/>
                      <a:r>
                        <a:rPr lang="en-US" sz="1400" kern="1200" dirty="0">
                          <a:solidFill>
                            <a:schemeClr val="tx1"/>
                          </a:solidFill>
                          <a:latin typeface="+mn-lt"/>
                          <a:ea typeface="+mn-ea"/>
                          <a:cs typeface="+mn-cs"/>
                        </a:rPr>
                        <a:t>PHILIPPIANS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187683060"/>
                  </a:ext>
                </a:extLst>
              </a:tr>
              <a:tr h="304291">
                <a:tc>
                  <a:txBody>
                    <a:bodyPr/>
                    <a:lstStyle/>
                    <a:p>
                      <a:pPr marL="0" algn="ctr" defTabSz="914400" rtl="0" eaLnBrk="1" latinLnBrk="0" hangingPunct="1"/>
                      <a:r>
                        <a:rPr lang="en-US" sz="1400" kern="1200" dirty="0">
                          <a:solidFill>
                            <a:schemeClr val="tx1"/>
                          </a:solidFill>
                          <a:latin typeface="+mn-lt"/>
                          <a:ea typeface="+mn-ea"/>
                          <a:cs typeface="+mn-cs"/>
                        </a:rPr>
                        <a:t>COLOSSIANS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611042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1 THESSALONIANS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947653663"/>
                  </a:ext>
                </a:extLst>
              </a:tr>
              <a:tr h="3042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2 THESSALONIANS</a:t>
                      </a:r>
                    </a:p>
                  </a:txBody>
                  <a:tcPr>
                    <a:lnT w="28575" cap="flat" cmpd="sng" algn="ctr">
                      <a:solidFill>
                        <a:schemeClr val="bg1"/>
                      </a:solidFill>
                      <a:prstDash val="solid"/>
                      <a:round/>
                      <a:headEnd type="none" w="med" len="med"/>
                      <a:tailEnd type="none" w="med" len="med"/>
                    </a:lnT>
                    <a:solidFill>
                      <a:schemeClr val="accent5">
                        <a:lumMod val="60000"/>
                        <a:lumOff val="40000"/>
                      </a:schemeClr>
                    </a:solidFill>
                  </a:tcPr>
                </a:tc>
                <a:extLst>
                  <a:ext uri="{0D108BD9-81ED-4DB2-BD59-A6C34878D82A}">
                    <a16:rowId xmlns:a16="http://schemas.microsoft.com/office/drawing/2014/main" val="2292453857"/>
                  </a:ext>
                </a:extLst>
              </a:tr>
            </a:tbl>
          </a:graphicData>
        </a:graphic>
      </p:graphicFrame>
      <p:graphicFrame>
        <p:nvGraphicFramePr>
          <p:cNvPr id="10" name="Table 9">
            <a:extLst>
              <a:ext uri="{FF2B5EF4-FFF2-40B4-BE49-F238E27FC236}">
                <a16:creationId xmlns:a16="http://schemas.microsoft.com/office/drawing/2014/main" id="{13396F23-52BB-8F76-7F0E-0B425C889D93}"/>
              </a:ext>
            </a:extLst>
          </p:cNvPr>
          <p:cNvGraphicFramePr>
            <a:graphicFrameLocks noGrp="1"/>
          </p:cNvGraphicFramePr>
          <p:nvPr>
            <p:extLst>
              <p:ext uri="{D42A27DB-BD31-4B8C-83A1-F6EECF244321}">
                <p14:modId xmlns:p14="http://schemas.microsoft.com/office/powerpoint/2010/main" val="2412041273"/>
              </p:ext>
            </p:extLst>
          </p:nvPr>
        </p:nvGraphicFramePr>
        <p:xfrm>
          <a:off x="7155237" y="1595784"/>
          <a:ext cx="1758030" cy="1771680"/>
        </p:xfrm>
        <a:graphic>
          <a:graphicData uri="http://schemas.openxmlformats.org/drawingml/2006/table">
            <a:tbl>
              <a:tblPr firstRow="1" bandRow="1">
                <a:tableStyleId>{327F97BB-C833-4FB7-BDE5-3F7075034690}</a:tableStyleId>
              </a:tblPr>
              <a:tblGrid>
                <a:gridCol w="1758030">
                  <a:extLst>
                    <a:ext uri="{9D8B030D-6E8A-4147-A177-3AD203B41FA5}">
                      <a16:colId xmlns:a16="http://schemas.microsoft.com/office/drawing/2014/main" val="357708575"/>
                    </a:ext>
                  </a:extLst>
                </a:gridCol>
              </a:tblGrid>
              <a:tr h="316240">
                <a:tc>
                  <a:txBody>
                    <a:bodyPr/>
                    <a:lstStyle/>
                    <a:p>
                      <a:pPr algn="ctr"/>
                      <a:r>
                        <a:rPr lang="en-US" sz="1400" dirty="0">
                          <a:solidFill>
                            <a:schemeClr val="tx1"/>
                          </a:solidFill>
                        </a:rPr>
                        <a:t>PAUL’S LETTERS TO INDIVIDUALS - 4</a:t>
                      </a:r>
                    </a:p>
                  </a:txBody>
                  <a:tcPr>
                    <a:solidFill>
                      <a:srgbClr val="92D050"/>
                    </a:solidFill>
                  </a:tcPr>
                </a:tc>
                <a:extLst>
                  <a:ext uri="{0D108BD9-81ED-4DB2-BD59-A6C34878D82A}">
                    <a16:rowId xmlns:a16="http://schemas.microsoft.com/office/drawing/2014/main" val="3609421304"/>
                  </a:ext>
                </a:extLst>
              </a:tr>
              <a:tr h="316240">
                <a:tc>
                  <a:txBody>
                    <a:bodyPr/>
                    <a:lstStyle/>
                    <a:p>
                      <a:pPr algn="ctr"/>
                      <a:r>
                        <a:rPr lang="en-US" sz="1400" dirty="0">
                          <a:solidFill>
                            <a:schemeClr val="tx1"/>
                          </a:solidFill>
                        </a:rPr>
                        <a:t>1 TIMOTHY</a:t>
                      </a:r>
                    </a:p>
                  </a:txBody>
                  <a:tcPr>
                    <a:lnB w="285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74974907"/>
                  </a:ext>
                </a:extLst>
              </a:tr>
              <a:tr h="316240">
                <a:tc>
                  <a:txBody>
                    <a:bodyPr/>
                    <a:lstStyle/>
                    <a:p>
                      <a:pPr algn="ctr"/>
                      <a:r>
                        <a:rPr lang="en-US" sz="1400" dirty="0">
                          <a:solidFill>
                            <a:schemeClr val="tx1"/>
                          </a:solidFill>
                        </a:rPr>
                        <a:t>2 TIMOTHY</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76094520"/>
                  </a:ext>
                </a:extLst>
              </a:tr>
              <a:tr h="316240">
                <a:tc>
                  <a:txBody>
                    <a:bodyPr/>
                    <a:lstStyle/>
                    <a:p>
                      <a:pPr algn="ctr"/>
                      <a:r>
                        <a:rPr lang="en-US" sz="1400" dirty="0">
                          <a:solidFill>
                            <a:schemeClr val="tx1"/>
                          </a:solidFill>
                        </a:rPr>
                        <a:t>TITUS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357651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PHILEMON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73139883"/>
                  </a:ext>
                </a:extLst>
              </a:tr>
            </a:tbl>
          </a:graphicData>
        </a:graphic>
      </p:graphicFrame>
      <p:graphicFrame>
        <p:nvGraphicFramePr>
          <p:cNvPr id="11" name="Table 10">
            <a:extLst>
              <a:ext uri="{FF2B5EF4-FFF2-40B4-BE49-F238E27FC236}">
                <a16:creationId xmlns:a16="http://schemas.microsoft.com/office/drawing/2014/main" id="{322029E7-55A5-46AC-77EF-29A10831D8DC}"/>
              </a:ext>
            </a:extLst>
          </p:cNvPr>
          <p:cNvGraphicFramePr>
            <a:graphicFrameLocks noGrp="1"/>
          </p:cNvGraphicFramePr>
          <p:nvPr/>
        </p:nvGraphicFramePr>
        <p:xfrm>
          <a:off x="9543628" y="1583483"/>
          <a:ext cx="1758030" cy="3295680"/>
        </p:xfrm>
        <a:graphic>
          <a:graphicData uri="http://schemas.openxmlformats.org/drawingml/2006/table">
            <a:tbl>
              <a:tblPr firstRow="1" bandRow="1">
                <a:tableStyleId>{327F97BB-C833-4FB7-BDE5-3F7075034690}</a:tableStyleId>
              </a:tblPr>
              <a:tblGrid>
                <a:gridCol w="1758030">
                  <a:extLst>
                    <a:ext uri="{9D8B030D-6E8A-4147-A177-3AD203B41FA5}">
                      <a16:colId xmlns:a16="http://schemas.microsoft.com/office/drawing/2014/main" val="357708575"/>
                    </a:ext>
                  </a:extLst>
                </a:gridCol>
              </a:tblGrid>
              <a:tr h="316240">
                <a:tc>
                  <a:txBody>
                    <a:bodyPr/>
                    <a:lstStyle/>
                    <a:p>
                      <a:pPr algn="ctr"/>
                      <a:r>
                        <a:rPr lang="en-US" sz="1400" dirty="0">
                          <a:solidFill>
                            <a:schemeClr val="tx1"/>
                          </a:solidFill>
                        </a:rPr>
                        <a:t>LETTERS BY </a:t>
                      </a:r>
                    </a:p>
                    <a:p>
                      <a:pPr algn="ctr"/>
                      <a:r>
                        <a:rPr lang="en-US" sz="1400" dirty="0">
                          <a:solidFill>
                            <a:schemeClr val="tx1"/>
                          </a:solidFill>
                        </a:rPr>
                        <a:t>OTHERS – 9</a:t>
                      </a:r>
                    </a:p>
                  </a:txBody>
                  <a:tcPr>
                    <a:solidFill>
                      <a:srgbClr val="9999FF"/>
                    </a:solidFill>
                  </a:tcPr>
                </a:tc>
                <a:extLst>
                  <a:ext uri="{0D108BD9-81ED-4DB2-BD59-A6C34878D82A}">
                    <a16:rowId xmlns:a16="http://schemas.microsoft.com/office/drawing/2014/main" val="3609421304"/>
                  </a:ext>
                </a:extLst>
              </a:tr>
              <a:tr h="316240">
                <a:tc>
                  <a:txBody>
                    <a:bodyPr/>
                    <a:lstStyle/>
                    <a:p>
                      <a:pPr algn="ctr"/>
                      <a:r>
                        <a:rPr lang="en-US" sz="1400" dirty="0">
                          <a:solidFill>
                            <a:schemeClr val="tx1"/>
                          </a:solidFill>
                        </a:rPr>
                        <a:t>HEBREWS</a:t>
                      </a:r>
                    </a:p>
                  </a:txBody>
                  <a:tcPr>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974974907"/>
                  </a:ext>
                </a:extLst>
              </a:tr>
              <a:tr h="316240">
                <a:tc>
                  <a:txBody>
                    <a:bodyPr/>
                    <a:lstStyle/>
                    <a:p>
                      <a:pPr algn="ctr"/>
                      <a:r>
                        <a:rPr lang="en-US" sz="1400" dirty="0">
                          <a:solidFill>
                            <a:schemeClr val="tx1"/>
                          </a:solidFill>
                        </a:rPr>
                        <a:t>JAMES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876094520"/>
                  </a:ext>
                </a:extLst>
              </a:tr>
              <a:tr h="316240">
                <a:tc>
                  <a:txBody>
                    <a:bodyPr/>
                    <a:lstStyle/>
                    <a:p>
                      <a:pPr algn="ctr"/>
                      <a:r>
                        <a:rPr lang="en-US" sz="1400" dirty="0">
                          <a:solidFill>
                            <a:schemeClr val="tx1"/>
                          </a:solidFill>
                        </a:rPr>
                        <a:t>1 PETER</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357651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2 PETER</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973139883"/>
                  </a:ext>
                </a:extLst>
              </a:tr>
              <a:tr h="304291">
                <a:tc>
                  <a:txBody>
                    <a:bodyPr/>
                    <a:lstStyle/>
                    <a:p>
                      <a:pPr marL="0" algn="ctr" defTabSz="914400" rtl="0" eaLnBrk="1" latinLnBrk="0" hangingPunct="1"/>
                      <a:r>
                        <a:rPr lang="en-US" sz="1400" kern="1200" dirty="0">
                          <a:solidFill>
                            <a:schemeClr val="tx1"/>
                          </a:solidFill>
                          <a:latin typeface="+mn-lt"/>
                          <a:ea typeface="+mn-ea"/>
                          <a:cs typeface="+mn-cs"/>
                        </a:rPr>
                        <a:t>1 JOHN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2046406141"/>
                  </a:ext>
                </a:extLst>
              </a:tr>
              <a:tr h="304291">
                <a:tc>
                  <a:txBody>
                    <a:bodyPr/>
                    <a:lstStyle/>
                    <a:p>
                      <a:pPr marL="0" algn="ctr" defTabSz="914400" rtl="0" eaLnBrk="1" latinLnBrk="0" hangingPunct="1"/>
                      <a:r>
                        <a:rPr lang="en-US" sz="1400" kern="1200" dirty="0">
                          <a:solidFill>
                            <a:schemeClr val="tx1"/>
                          </a:solidFill>
                          <a:latin typeface="+mn-lt"/>
                          <a:ea typeface="+mn-ea"/>
                          <a:cs typeface="+mn-cs"/>
                        </a:rPr>
                        <a:t>2 JOHN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187683060"/>
                  </a:ext>
                </a:extLst>
              </a:tr>
              <a:tr h="304291">
                <a:tc>
                  <a:txBody>
                    <a:bodyPr/>
                    <a:lstStyle/>
                    <a:p>
                      <a:pPr marL="0" algn="ctr" defTabSz="914400" rtl="0" eaLnBrk="1" latinLnBrk="0" hangingPunct="1"/>
                      <a:r>
                        <a:rPr lang="en-US" sz="1400" kern="1200" dirty="0">
                          <a:solidFill>
                            <a:schemeClr val="tx1"/>
                          </a:solidFill>
                          <a:latin typeface="+mn-lt"/>
                          <a:ea typeface="+mn-ea"/>
                          <a:cs typeface="+mn-cs"/>
                        </a:rPr>
                        <a:t>3 JOHN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611042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JUDE</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947653663"/>
                  </a:ext>
                </a:extLst>
              </a:tr>
              <a:tr h="3042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REVELATION</a:t>
                      </a:r>
                    </a:p>
                  </a:txBody>
                  <a:tcPr>
                    <a:lnT w="28575" cap="flat" cmpd="sng" algn="ctr">
                      <a:solidFill>
                        <a:schemeClr val="bg1"/>
                      </a:solidFill>
                      <a:prstDash val="solid"/>
                      <a:round/>
                      <a:headEnd type="none" w="med" len="med"/>
                      <a:tailEnd type="none" w="med" len="med"/>
                    </a:lnT>
                    <a:solidFill>
                      <a:srgbClr val="CCCCFF"/>
                    </a:solidFill>
                  </a:tcPr>
                </a:tc>
                <a:extLst>
                  <a:ext uri="{0D108BD9-81ED-4DB2-BD59-A6C34878D82A}">
                    <a16:rowId xmlns:a16="http://schemas.microsoft.com/office/drawing/2014/main" val="2292453857"/>
                  </a:ext>
                </a:extLst>
              </a:tr>
            </a:tbl>
          </a:graphicData>
        </a:graphic>
      </p:graphicFrame>
    </p:spTree>
    <p:extLst>
      <p:ext uri="{BB962C8B-B14F-4D97-AF65-F5344CB8AC3E}">
        <p14:creationId xmlns:p14="http://schemas.microsoft.com/office/powerpoint/2010/main" val="3924898170"/>
      </p:ext>
    </p:extLst>
  </p:cSld>
  <p:clrMapOvr>
    <a:masterClrMapping/>
  </p:clrMapOvr>
</p:sld>
</file>

<file path=ppt/theme/theme1.xml><?xml version="1.0" encoding="utf-8"?>
<a:theme xmlns:a="http://schemas.openxmlformats.org/drawingml/2006/main" name="Wisp">
  <a:themeElements>
    <a:clrScheme name="Custom 12">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376351"/>
      </a:hlink>
      <a:folHlink>
        <a:srgbClr val="6E3F0C"/>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5315</TotalTime>
  <Words>7416</Words>
  <Application>Microsoft Office PowerPoint</Application>
  <PresentationFormat>Widescreen</PresentationFormat>
  <Paragraphs>392</Paragraphs>
  <Slides>29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Calibri Light</vt:lpstr>
      <vt:lpstr>Century Gothic</vt:lpstr>
      <vt:lpstr>Georgia</vt:lpstr>
      <vt:lpstr>Gill Sans Nova</vt:lpstr>
      <vt:lpstr>Goudy Old Style</vt:lpstr>
      <vt:lpstr>Symbol</vt:lpstr>
      <vt:lpstr>Wingdings</vt:lpstr>
      <vt:lpstr>Wingdings 3</vt:lpstr>
      <vt:lpstr>Wisp</vt:lpstr>
      <vt:lpstr>ACTS </vt:lpstr>
      <vt:lpstr>What is the Holy Bible?</vt:lpstr>
      <vt:lpstr>Our Goals in Studying the Bible</vt:lpstr>
      <vt:lpstr>How to Study the Bible</vt:lpstr>
      <vt:lpstr>Study Resources</vt:lpstr>
      <vt:lpstr>Opening Prayer Verse: Acts</vt:lpstr>
      <vt:lpstr>Summary of John</vt:lpstr>
      <vt:lpstr>Reviewing the Themes in Matthew - John</vt:lpstr>
      <vt:lpstr>New Testament Table of Contents (27 Books)</vt:lpstr>
      <vt:lpstr>New Testament Books by Date Written</vt:lpstr>
      <vt:lpstr>BIBLICAL CHRONOLOGICAL BACKGROUND</vt:lpstr>
      <vt:lpstr>Acts</vt:lpstr>
      <vt:lpstr>About this Book and Its Author  - ACTS</vt:lpstr>
      <vt:lpstr>Acts Background and Setting</vt:lpstr>
      <vt:lpstr>  Geography of Israel in the Old and New Testaments</vt:lpstr>
      <vt:lpstr>Geography at Pentecost ~33 A.D. vs. Present Day</vt:lpstr>
      <vt:lpstr>Acts Outline</vt:lpstr>
      <vt:lpstr>Paul’s 4th Missionary Journeys</vt:lpstr>
      <vt:lpstr>Acts: Key Verses</vt:lpstr>
      <vt:lpstr>Acts: Study Questions</vt:lpstr>
      <vt:lpstr>BIBLE ESCHATOLOGY</vt:lpstr>
      <vt:lpstr>Summary of Acts</vt:lpstr>
      <vt:lpstr>Acts: Practical Application</vt:lpstr>
      <vt:lpstr>Closing Prayer Verse</vt:lpstr>
      <vt:lpstr>Acknowledgements</vt:lpstr>
      <vt:lpstr>Study Leader Assistance</vt:lpstr>
      <vt:lpstr>Sample Opening Prayer Verse: Acts</vt:lpstr>
      <vt:lpstr>Acts: Study Question Answers</vt:lpstr>
      <vt:lpstr>Sample Closing Prayer Verse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Study Resources on Acts</dc:title>
  <dc:creator>Joan Whitcomb</dc:creator>
  <cp:lastModifiedBy>Joan Whitcomb</cp:lastModifiedBy>
  <cp:revision>558</cp:revision>
  <dcterms:created xsi:type="dcterms:W3CDTF">2022-03-31T13:59:13Z</dcterms:created>
  <dcterms:modified xsi:type="dcterms:W3CDTF">2026-04-11T18:58:06Z</dcterms:modified>
</cp:coreProperties>
</file>