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31"/>
  </p:notesMasterIdLst>
  <p:sldIdLst>
    <p:sldId id="256" r:id="rId2"/>
    <p:sldId id="2896" r:id="rId3"/>
    <p:sldId id="2897" r:id="rId4"/>
    <p:sldId id="2898" r:id="rId5"/>
    <p:sldId id="2845" r:id="rId6"/>
    <p:sldId id="2943" r:id="rId7"/>
    <p:sldId id="2935" r:id="rId8"/>
    <p:sldId id="2895" r:id="rId9"/>
    <p:sldId id="2936" r:id="rId10"/>
    <p:sldId id="2901" r:id="rId11"/>
    <p:sldId id="2884" r:id="rId12"/>
    <p:sldId id="350" r:id="rId13"/>
    <p:sldId id="450" r:id="rId14"/>
    <p:sldId id="2798" r:id="rId15"/>
    <p:sldId id="271" r:id="rId16"/>
    <p:sldId id="462" r:id="rId17"/>
    <p:sldId id="465" r:id="rId18"/>
    <p:sldId id="455" r:id="rId19"/>
    <p:sldId id="460" r:id="rId20"/>
    <p:sldId id="2855" r:id="rId21"/>
    <p:sldId id="2937" r:id="rId22"/>
    <p:sldId id="446" r:id="rId23"/>
    <p:sldId id="464" r:id="rId24"/>
    <p:sldId id="2945" r:id="rId25"/>
    <p:sldId id="2938" r:id="rId26"/>
    <p:sldId id="2922" r:id="rId27"/>
    <p:sldId id="2944" r:id="rId28"/>
    <p:sldId id="2942" r:id="rId29"/>
    <p:sldId id="2934" r:id="rId30"/>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YHP6FybkQ0ZlVT8mU3pZUQ==" hashData="wXu8UoRfRFtJPPXOvLQlydaFe8ugt9wvNQYrP+/lgDlspQiZFNaKrvgLfmhNNyVr3G6Otf4V1+Sh7gkSyjcb6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124" d="100"/>
          <a:sy n="124" d="100"/>
        </p:scale>
        <p:origin x="35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511296-16BF-40B5-8937-85058597C3FE}" type="doc">
      <dgm:prSet loTypeId="urn:microsoft.com/office/officeart/2005/8/layout/hierarchy3" loCatId="hierarchy" qsTypeId="urn:microsoft.com/office/officeart/2005/8/quickstyle/simple1#11" qsCatId="simple" csTypeId="urn:microsoft.com/office/officeart/2005/8/colors/colorful1#5" csCatId="colorful"/>
      <dgm:spPr/>
      <dgm:t>
        <a:bodyPr/>
        <a:lstStyle/>
        <a:p>
          <a:endParaRPr lang="en-US"/>
        </a:p>
      </dgm:t>
    </dgm:pt>
    <dgm:pt modelId="{B703AEAC-4A2E-4727-85C9-8FF262D6BC80}">
      <dgm:prSet/>
      <dgm:spPr/>
      <dgm:t>
        <a:bodyPr/>
        <a:lstStyle/>
        <a:p>
          <a:r>
            <a:rPr lang="en-US" dirty="0"/>
            <a:t>Who?</a:t>
          </a:r>
        </a:p>
      </dgm:t>
    </dgm:pt>
    <dgm:pt modelId="{F70CA639-020C-4CF0-9C6E-60F5C4742723}" type="parTrans" cxnId="{5B91ECE1-1C8D-403C-876A-A4CC12BB006D}">
      <dgm:prSet/>
      <dgm:spPr/>
      <dgm:t>
        <a:bodyPr/>
        <a:lstStyle/>
        <a:p>
          <a:endParaRPr lang="en-US"/>
        </a:p>
      </dgm:t>
    </dgm:pt>
    <dgm:pt modelId="{00206C19-E63D-4586-8BBE-1845DDFAC368}" type="sibTrans" cxnId="{5B91ECE1-1C8D-403C-876A-A4CC12BB006D}">
      <dgm:prSet/>
      <dgm:spPr/>
      <dgm:t>
        <a:bodyPr/>
        <a:lstStyle/>
        <a:p>
          <a:endParaRPr lang="en-US"/>
        </a:p>
      </dgm:t>
    </dgm:pt>
    <dgm:pt modelId="{BBD2B9ED-29F1-4F88-8B15-6EC6A8CCC389}">
      <dgm:prSet/>
      <dgm:spPr/>
      <dgm:t>
        <a:bodyPr/>
        <a:lstStyle/>
        <a:p>
          <a:r>
            <a:rPr lang="en-US" dirty="0"/>
            <a:t>What?</a:t>
          </a:r>
        </a:p>
      </dgm:t>
    </dgm:pt>
    <dgm:pt modelId="{F7C6B8C3-C796-48E6-BB61-8B3C4E46071D}" type="parTrans" cxnId="{A698C0C4-B722-4FED-956C-15148C835B40}">
      <dgm:prSet/>
      <dgm:spPr/>
      <dgm:t>
        <a:bodyPr/>
        <a:lstStyle/>
        <a:p>
          <a:endParaRPr lang="en-US"/>
        </a:p>
      </dgm:t>
    </dgm:pt>
    <dgm:pt modelId="{F2BD0223-6026-42E8-A244-B35378CC0757}" type="sibTrans" cxnId="{A698C0C4-B722-4FED-956C-15148C835B40}">
      <dgm:prSet/>
      <dgm:spPr/>
      <dgm:t>
        <a:bodyPr/>
        <a:lstStyle/>
        <a:p>
          <a:endParaRPr lang="en-US"/>
        </a:p>
      </dgm:t>
    </dgm:pt>
    <dgm:pt modelId="{24244F3B-4F3F-4A90-83A9-EB981EF52C40}">
      <dgm:prSet/>
      <dgm:spPr/>
      <dgm:t>
        <a:bodyPr/>
        <a:lstStyle/>
        <a:p>
          <a:r>
            <a:rPr lang="en-US" dirty="0"/>
            <a:t>When?</a:t>
          </a:r>
        </a:p>
      </dgm:t>
    </dgm:pt>
    <dgm:pt modelId="{F5092AE8-74BB-441D-89DD-08BE3F7B4B32}" type="parTrans" cxnId="{87A04FD7-D2D5-4E88-AA18-6B4BF506EAA7}">
      <dgm:prSet/>
      <dgm:spPr/>
      <dgm:t>
        <a:bodyPr/>
        <a:lstStyle/>
        <a:p>
          <a:endParaRPr lang="en-US"/>
        </a:p>
      </dgm:t>
    </dgm:pt>
    <dgm:pt modelId="{07F6D5C6-51BD-4E30-AD8B-A27F6D09D982}" type="sibTrans" cxnId="{87A04FD7-D2D5-4E88-AA18-6B4BF506EAA7}">
      <dgm:prSet/>
      <dgm:spPr/>
      <dgm:t>
        <a:bodyPr/>
        <a:lstStyle/>
        <a:p>
          <a:endParaRPr lang="en-US"/>
        </a:p>
      </dgm:t>
    </dgm:pt>
    <dgm:pt modelId="{DC8659AC-9F95-48E0-8487-314791387B21}">
      <dgm:prSet/>
      <dgm:spPr/>
      <dgm:t>
        <a:bodyPr/>
        <a:lstStyle/>
        <a:p>
          <a:r>
            <a:rPr lang="en-US" dirty="0"/>
            <a:t>Where?</a:t>
          </a:r>
        </a:p>
      </dgm:t>
    </dgm:pt>
    <dgm:pt modelId="{A0ACF993-2B73-4CBD-93FE-9B477A440735}" type="parTrans" cxnId="{91164BF1-5AA2-47B6-AA13-275D018BAB7D}">
      <dgm:prSet/>
      <dgm:spPr/>
      <dgm:t>
        <a:bodyPr/>
        <a:lstStyle/>
        <a:p>
          <a:endParaRPr lang="en-US"/>
        </a:p>
      </dgm:t>
    </dgm:pt>
    <dgm:pt modelId="{7A0CF687-8A83-454D-87EE-12571C23C202}" type="sibTrans" cxnId="{91164BF1-5AA2-47B6-AA13-275D018BAB7D}">
      <dgm:prSet/>
      <dgm:spPr/>
      <dgm:t>
        <a:bodyPr/>
        <a:lstStyle/>
        <a:p>
          <a:endParaRPr lang="en-US"/>
        </a:p>
      </dgm:t>
    </dgm:pt>
    <dgm:pt modelId="{BE00BCDA-B0F7-4987-B778-1FABADCEDB4F}">
      <dgm:prSet/>
      <dgm:spPr/>
      <dgm:t>
        <a:bodyPr/>
        <a:lstStyle/>
        <a:p>
          <a:r>
            <a:rPr lang="en-US" dirty="0"/>
            <a:t>How?</a:t>
          </a:r>
        </a:p>
      </dgm:t>
    </dgm:pt>
    <dgm:pt modelId="{C03E6420-55A5-43BD-99B9-64BC355FCACF}" type="parTrans" cxnId="{CCC596B0-6802-43CA-A7DE-B8C0EA581408}">
      <dgm:prSet/>
      <dgm:spPr/>
      <dgm:t>
        <a:bodyPr/>
        <a:lstStyle/>
        <a:p>
          <a:endParaRPr lang="en-US"/>
        </a:p>
      </dgm:t>
    </dgm:pt>
    <dgm:pt modelId="{2D689DDD-6E1E-4BF7-BB18-B19E36687711}" type="sibTrans" cxnId="{CCC596B0-6802-43CA-A7DE-B8C0EA581408}">
      <dgm:prSet/>
      <dgm:spPr/>
      <dgm:t>
        <a:bodyPr/>
        <a:lstStyle/>
        <a:p>
          <a:endParaRPr lang="en-US"/>
        </a:p>
      </dgm:t>
    </dgm:pt>
    <dgm:pt modelId="{A8301B76-74B6-4EC9-98E9-B16B3CABD4FE}">
      <dgm:prSet/>
      <dgm:spPr/>
      <dgm:t>
        <a:bodyPr/>
        <a:lstStyle/>
        <a:p>
          <a:r>
            <a:rPr lang="en-US" dirty="0"/>
            <a:t>Why?</a:t>
          </a:r>
        </a:p>
      </dgm:t>
    </dgm:pt>
    <dgm:pt modelId="{58413CAC-4593-4F7F-B8F1-4E16D9E9FE3B}" type="parTrans" cxnId="{EAEDF48D-FD57-42BB-8F1E-486BEFFD5BE0}">
      <dgm:prSet/>
      <dgm:spPr/>
      <dgm:t>
        <a:bodyPr/>
        <a:lstStyle/>
        <a:p>
          <a:endParaRPr lang="en-US"/>
        </a:p>
      </dgm:t>
    </dgm:pt>
    <dgm:pt modelId="{E6EDD16A-0E25-4252-98D4-1900E96D0361}" type="sibTrans" cxnId="{EAEDF48D-FD57-42BB-8F1E-486BEFFD5BE0}">
      <dgm:prSet/>
      <dgm:spPr/>
      <dgm:t>
        <a:bodyPr/>
        <a:lstStyle/>
        <a:p>
          <a:endParaRPr lang="en-US"/>
        </a:p>
      </dgm:t>
    </dgm:pt>
    <dgm:pt modelId="{2AFEAAD1-5EF5-4FDF-AFD9-221FED3D3948}" type="pres">
      <dgm:prSet presAssocID="{36511296-16BF-40B5-8937-85058597C3FE}" presName="diagram" presStyleCnt="0">
        <dgm:presLayoutVars>
          <dgm:chPref val="1"/>
          <dgm:dir/>
          <dgm:animOne val="branch"/>
          <dgm:animLvl val="lvl"/>
          <dgm:resizeHandles/>
        </dgm:presLayoutVars>
      </dgm:prSet>
      <dgm:spPr/>
    </dgm:pt>
    <dgm:pt modelId="{466500A0-75A7-4299-B80C-4BBA8BD264AD}" type="pres">
      <dgm:prSet presAssocID="{B703AEAC-4A2E-4727-85C9-8FF262D6BC80}" presName="root" presStyleCnt="0"/>
      <dgm:spPr/>
    </dgm:pt>
    <dgm:pt modelId="{28151223-6289-4DD1-B645-B08A45976866}" type="pres">
      <dgm:prSet presAssocID="{B703AEAC-4A2E-4727-85C9-8FF262D6BC80}" presName="rootComposite" presStyleCnt="0"/>
      <dgm:spPr/>
    </dgm:pt>
    <dgm:pt modelId="{D0D602F1-EA9D-417E-A02E-39D8434DEF8C}" type="pres">
      <dgm:prSet presAssocID="{B703AEAC-4A2E-4727-85C9-8FF262D6BC80}" presName="rootText" presStyleLbl="node1" presStyleIdx="0" presStyleCnt="6"/>
      <dgm:spPr/>
    </dgm:pt>
    <dgm:pt modelId="{C1615998-EB53-47CF-9EEB-C6248BF5D478}" type="pres">
      <dgm:prSet presAssocID="{B703AEAC-4A2E-4727-85C9-8FF262D6BC80}" presName="rootConnector" presStyleLbl="node1" presStyleIdx="0" presStyleCnt="6"/>
      <dgm:spPr/>
    </dgm:pt>
    <dgm:pt modelId="{8E27BF8C-F6DD-47F4-828B-64B301BF8DD8}" type="pres">
      <dgm:prSet presAssocID="{B703AEAC-4A2E-4727-85C9-8FF262D6BC80}" presName="childShape" presStyleCnt="0"/>
      <dgm:spPr/>
    </dgm:pt>
    <dgm:pt modelId="{9179173B-3424-42A8-BE4E-66565BD6D403}" type="pres">
      <dgm:prSet presAssocID="{BBD2B9ED-29F1-4F88-8B15-6EC6A8CCC389}" presName="root" presStyleCnt="0"/>
      <dgm:spPr/>
    </dgm:pt>
    <dgm:pt modelId="{59BFA79B-118A-4E22-951C-D4AF5CE92C91}" type="pres">
      <dgm:prSet presAssocID="{BBD2B9ED-29F1-4F88-8B15-6EC6A8CCC389}" presName="rootComposite" presStyleCnt="0"/>
      <dgm:spPr/>
    </dgm:pt>
    <dgm:pt modelId="{3E18D1A7-9ADA-4D11-B998-532B3E4CC7A3}" type="pres">
      <dgm:prSet presAssocID="{BBD2B9ED-29F1-4F88-8B15-6EC6A8CCC389}" presName="rootText" presStyleLbl="node1" presStyleIdx="1" presStyleCnt="6"/>
      <dgm:spPr/>
    </dgm:pt>
    <dgm:pt modelId="{F7611CCB-12D6-4B6D-8A13-352050509B05}" type="pres">
      <dgm:prSet presAssocID="{BBD2B9ED-29F1-4F88-8B15-6EC6A8CCC389}" presName="rootConnector" presStyleLbl="node1" presStyleIdx="1" presStyleCnt="6"/>
      <dgm:spPr/>
    </dgm:pt>
    <dgm:pt modelId="{F513C84F-C7AF-4446-A539-2BB4D1FC17B4}" type="pres">
      <dgm:prSet presAssocID="{BBD2B9ED-29F1-4F88-8B15-6EC6A8CCC389}" presName="childShape" presStyleCnt="0"/>
      <dgm:spPr/>
    </dgm:pt>
    <dgm:pt modelId="{2BFBA618-4365-473F-852C-78DCDFB37B1B}" type="pres">
      <dgm:prSet presAssocID="{24244F3B-4F3F-4A90-83A9-EB981EF52C40}" presName="root" presStyleCnt="0"/>
      <dgm:spPr/>
    </dgm:pt>
    <dgm:pt modelId="{6FABB038-85E0-4541-838A-D10A5C9356B3}" type="pres">
      <dgm:prSet presAssocID="{24244F3B-4F3F-4A90-83A9-EB981EF52C40}" presName="rootComposite" presStyleCnt="0"/>
      <dgm:spPr/>
    </dgm:pt>
    <dgm:pt modelId="{37DA47DF-8C41-4768-B495-0913065D3189}" type="pres">
      <dgm:prSet presAssocID="{24244F3B-4F3F-4A90-83A9-EB981EF52C40}" presName="rootText" presStyleLbl="node1" presStyleIdx="2" presStyleCnt="6"/>
      <dgm:spPr/>
    </dgm:pt>
    <dgm:pt modelId="{71AE3C96-6BA3-42DE-85F4-BB530BEA0B6F}" type="pres">
      <dgm:prSet presAssocID="{24244F3B-4F3F-4A90-83A9-EB981EF52C40}" presName="rootConnector" presStyleLbl="node1" presStyleIdx="2" presStyleCnt="6"/>
      <dgm:spPr/>
    </dgm:pt>
    <dgm:pt modelId="{D4D73D2C-1AC7-4F82-8381-DC79F10237F6}" type="pres">
      <dgm:prSet presAssocID="{24244F3B-4F3F-4A90-83A9-EB981EF52C40}" presName="childShape" presStyleCnt="0"/>
      <dgm:spPr/>
    </dgm:pt>
    <dgm:pt modelId="{9F9BF37E-16F9-432E-A6D6-DB0C9A7E9E3B}" type="pres">
      <dgm:prSet presAssocID="{DC8659AC-9F95-48E0-8487-314791387B21}" presName="root" presStyleCnt="0"/>
      <dgm:spPr/>
    </dgm:pt>
    <dgm:pt modelId="{077B50D5-1C9D-4EAC-A542-2325E0CA7C76}" type="pres">
      <dgm:prSet presAssocID="{DC8659AC-9F95-48E0-8487-314791387B21}" presName="rootComposite" presStyleCnt="0"/>
      <dgm:spPr/>
    </dgm:pt>
    <dgm:pt modelId="{AF785F96-E4E3-434E-93EF-BA11B60D53F3}" type="pres">
      <dgm:prSet presAssocID="{DC8659AC-9F95-48E0-8487-314791387B21}" presName="rootText" presStyleLbl="node1" presStyleIdx="3" presStyleCnt="6"/>
      <dgm:spPr/>
    </dgm:pt>
    <dgm:pt modelId="{3E2562EF-E4F4-4F08-8B94-B785F7C1B030}" type="pres">
      <dgm:prSet presAssocID="{DC8659AC-9F95-48E0-8487-314791387B21}" presName="rootConnector" presStyleLbl="node1" presStyleIdx="3" presStyleCnt="6"/>
      <dgm:spPr/>
    </dgm:pt>
    <dgm:pt modelId="{037DE129-955C-41A5-8346-08F991F218D1}" type="pres">
      <dgm:prSet presAssocID="{DC8659AC-9F95-48E0-8487-314791387B21}" presName="childShape" presStyleCnt="0"/>
      <dgm:spPr/>
    </dgm:pt>
    <dgm:pt modelId="{5B41D3DD-7CF9-4489-8A4E-CC867A1BD3E8}" type="pres">
      <dgm:prSet presAssocID="{BE00BCDA-B0F7-4987-B778-1FABADCEDB4F}" presName="root" presStyleCnt="0"/>
      <dgm:spPr/>
    </dgm:pt>
    <dgm:pt modelId="{EB2CA9FA-1C5D-47E1-8167-234CE0FE96FC}" type="pres">
      <dgm:prSet presAssocID="{BE00BCDA-B0F7-4987-B778-1FABADCEDB4F}" presName="rootComposite" presStyleCnt="0"/>
      <dgm:spPr/>
    </dgm:pt>
    <dgm:pt modelId="{F6A457A9-0AC5-4920-9772-32238B210B39}" type="pres">
      <dgm:prSet presAssocID="{BE00BCDA-B0F7-4987-B778-1FABADCEDB4F}" presName="rootText" presStyleLbl="node1" presStyleIdx="4" presStyleCnt="6"/>
      <dgm:spPr/>
    </dgm:pt>
    <dgm:pt modelId="{44238374-087F-4407-9E11-6B46D9429D16}" type="pres">
      <dgm:prSet presAssocID="{BE00BCDA-B0F7-4987-B778-1FABADCEDB4F}" presName="rootConnector" presStyleLbl="node1" presStyleIdx="4" presStyleCnt="6"/>
      <dgm:spPr/>
    </dgm:pt>
    <dgm:pt modelId="{37D964F9-7DFC-4A50-9C9E-B9FFCD0B9BC6}" type="pres">
      <dgm:prSet presAssocID="{BE00BCDA-B0F7-4987-B778-1FABADCEDB4F}" presName="childShape" presStyleCnt="0"/>
      <dgm:spPr/>
    </dgm:pt>
    <dgm:pt modelId="{02F487A4-C23B-4826-9A7C-8F19A1F6C995}" type="pres">
      <dgm:prSet presAssocID="{A8301B76-74B6-4EC9-98E9-B16B3CABD4FE}" presName="root" presStyleCnt="0"/>
      <dgm:spPr/>
    </dgm:pt>
    <dgm:pt modelId="{0AFFBBB4-EF4E-43CC-AF29-52E25D8C5EC1}" type="pres">
      <dgm:prSet presAssocID="{A8301B76-74B6-4EC9-98E9-B16B3CABD4FE}" presName="rootComposite" presStyleCnt="0"/>
      <dgm:spPr/>
    </dgm:pt>
    <dgm:pt modelId="{E52377C5-FA43-4500-84B7-7F5864BB3D0C}" type="pres">
      <dgm:prSet presAssocID="{A8301B76-74B6-4EC9-98E9-B16B3CABD4FE}" presName="rootText" presStyleLbl="node1" presStyleIdx="5" presStyleCnt="6"/>
      <dgm:spPr/>
    </dgm:pt>
    <dgm:pt modelId="{7CFC9C63-9B53-4BE1-A3AC-C9E4270ABB7E}" type="pres">
      <dgm:prSet presAssocID="{A8301B76-74B6-4EC9-98E9-B16B3CABD4FE}" presName="rootConnector" presStyleLbl="node1" presStyleIdx="5" presStyleCnt="6"/>
      <dgm:spPr/>
    </dgm:pt>
    <dgm:pt modelId="{9265C868-D4A2-4170-8DCC-26609ADC7C24}" type="pres">
      <dgm:prSet presAssocID="{A8301B76-74B6-4EC9-98E9-B16B3CABD4FE}" presName="childShape" presStyleCnt="0"/>
      <dgm:spPr/>
    </dgm:pt>
  </dgm:ptLst>
  <dgm:cxnLst>
    <dgm:cxn modelId="{BBEAB315-E720-4A8C-8073-E5DBA4A3E320}" type="presOf" srcId="{BBD2B9ED-29F1-4F88-8B15-6EC6A8CCC389}" destId="{3E18D1A7-9ADA-4D11-B998-532B3E4CC7A3}" srcOrd="0" destOrd="0" presId="urn:microsoft.com/office/officeart/2005/8/layout/hierarchy3"/>
    <dgm:cxn modelId="{FE18521B-CED5-4BDD-8011-FFF7313F6182}" type="presOf" srcId="{DC8659AC-9F95-48E0-8487-314791387B21}" destId="{AF785F96-E4E3-434E-93EF-BA11B60D53F3}" srcOrd="0" destOrd="0" presId="urn:microsoft.com/office/officeart/2005/8/layout/hierarchy3"/>
    <dgm:cxn modelId="{7F274232-3B9F-43BC-B53D-D5B2B4A64A6A}" type="presOf" srcId="{B703AEAC-4A2E-4727-85C9-8FF262D6BC80}" destId="{D0D602F1-EA9D-417E-A02E-39D8434DEF8C}" srcOrd="0" destOrd="0" presId="urn:microsoft.com/office/officeart/2005/8/layout/hierarchy3"/>
    <dgm:cxn modelId="{B5508E34-B024-40BC-9621-B65B0A1E0847}" type="presOf" srcId="{DC8659AC-9F95-48E0-8487-314791387B21}" destId="{3E2562EF-E4F4-4F08-8B94-B785F7C1B030}" srcOrd="1" destOrd="0" presId="urn:microsoft.com/office/officeart/2005/8/layout/hierarchy3"/>
    <dgm:cxn modelId="{FBC23187-F5A6-467C-A247-69F939FCD40C}" type="presOf" srcId="{24244F3B-4F3F-4A90-83A9-EB981EF52C40}" destId="{71AE3C96-6BA3-42DE-85F4-BB530BEA0B6F}" srcOrd="1" destOrd="0" presId="urn:microsoft.com/office/officeart/2005/8/layout/hierarchy3"/>
    <dgm:cxn modelId="{EAEDF48D-FD57-42BB-8F1E-486BEFFD5BE0}" srcId="{36511296-16BF-40B5-8937-85058597C3FE}" destId="{A8301B76-74B6-4EC9-98E9-B16B3CABD4FE}" srcOrd="5" destOrd="0" parTransId="{58413CAC-4593-4F7F-B8F1-4E16D9E9FE3B}" sibTransId="{E6EDD16A-0E25-4252-98D4-1900E96D0361}"/>
    <dgm:cxn modelId="{564A46A9-A6BE-40D9-9872-38E1F72884C2}" type="presOf" srcId="{BE00BCDA-B0F7-4987-B778-1FABADCEDB4F}" destId="{F6A457A9-0AC5-4920-9772-32238B210B39}" srcOrd="0" destOrd="0" presId="urn:microsoft.com/office/officeart/2005/8/layout/hierarchy3"/>
    <dgm:cxn modelId="{CCC596B0-6802-43CA-A7DE-B8C0EA581408}" srcId="{36511296-16BF-40B5-8937-85058597C3FE}" destId="{BE00BCDA-B0F7-4987-B778-1FABADCEDB4F}" srcOrd="4" destOrd="0" parTransId="{C03E6420-55A5-43BD-99B9-64BC355FCACF}" sibTransId="{2D689DDD-6E1E-4BF7-BB18-B19E36687711}"/>
    <dgm:cxn modelId="{00E979B7-4A38-473F-963C-068278841A6E}" type="presOf" srcId="{24244F3B-4F3F-4A90-83A9-EB981EF52C40}" destId="{37DA47DF-8C41-4768-B495-0913065D3189}" srcOrd="0" destOrd="0" presId="urn:microsoft.com/office/officeart/2005/8/layout/hierarchy3"/>
    <dgm:cxn modelId="{A698C0C4-B722-4FED-956C-15148C835B40}" srcId="{36511296-16BF-40B5-8937-85058597C3FE}" destId="{BBD2B9ED-29F1-4F88-8B15-6EC6A8CCC389}" srcOrd="1" destOrd="0" parTransId="{F7C6B8C3-C796-48E6-BB61-8B3C4E46071D}" sibTransId="{F2BD0223-6026-42E8-A244-B35378CC0757}"/>
    <dgm:cxn modelId="{C23DB8D5-FDD0-4496-BBAE-56A03BF7F90B}" type="presOf" srcId="{BE00BCDA-B0F7-4987-B778-1FABADCEDB4F}" destId="{44238374-087F-4407-9E11-6B46D9429D16}" srcOrd="1" destOrd="0" presId="urn:microsoft.com/office/officeart/2005/8/layout/hierarchy3"/>
    <dgm:cxn modelId="{87A04FD7-D2D5-4E88-AA18-6B4BF506EAA7}" srcId="{36511296-16BF-40B5-8937-85058597C3FE}" destId="{24244F3B-4F3F-4A90-83A9-EB981EF52C40}" srcOrd="2" destOrd="0" parTransId="{F5092AE8-74BB-441D-89DD-08BE3F7B4B32}" sibTransId="{07F6D5C6-51BD-4E30-AD8B-A27F6D09D982}"/>
    <dgm:cxn modelId="{545B5EDD-2DE6-4230-A04B-B41DF7C3DF94}" type="presOf" srcId="{36511296-16BF-40B5-8937-85058597C3FE}" destId="{2AFEAAD1-5EF5-4FDF-AFD9-221FED3D3948}" srcOrd="0" destOrd="0" presId="urn:microsoft.com/office/officeart/2005/8/layout/hierarchy3"/>
    <dgm:cxn modelId="{C36FB4DE-D740-4AB9-B37C-A7CB89A0E872}" type="presOf" srcId="{BBD2B9ED-29F1-4F88-8B15-6EC6A8CCC389}" destId="{F7611CCB-12D6-4B6D-8A13-352050509B05}" srcOrd="1" destOrd="0" presId="urn:microsoft.com/office/officeart/2005/8/layout/hierarchy3"/>
    <dgm:cxn modelId="{5B91ECE1-1C8D-403C-876A-A4CC12BB006D}" srcId="{36511296-16BF-40B5-8937-85058597C3FE}" destId="{B703AEAC-4A2E-4727-85C9-8FF262D6BC80}" srcOrd="0" destOrd="0" parTransId="{F70CA639-020C-4CF0-9C6E-60F5C4742723}" sibTransId="{00206C19-E63D-4586-8BBE-1845DDFAC368}"/>
    <dgm:cxn modelId="{1BC776E3-020A-4E48-999A-1F3CB443F068}" type="presOf" srcId="{A8301B76-74B6-4EC9-98E9-B16B3CABD4FE}" destId="{7CFC9C63-9B53-4BE1-A3AC-C9E4270ABB7E}" srcOrd="1" destOrd="0" presId="urn:microsoft.com/office/officeart/2005/8/layout/hierarchy3"/>
    <dgm:cxn modelId="{D01707EF-6393-42A5-A7A2-058A9612A8B6}" type="presOf" srcId="{B703AEAC-4A2E-4727-85C9-8FF262D6BC80}" destId="{C1615998-EB53-47CF-9EEB-C6248BF5D478}" srcOrd="1" destOrd="0" presId="urn:microsoft.com/office/officeart/2005/8/layout/hierarchy3"/>
    <dgm:cxn modelId="{91164BF1-5AA2-47B6-AA13-275D018BAB7D}" srcId="{36511296-16BF-40B5-8937-85058597C3FE}" destId="{DC8659AC-9F95-48E0-8487-314791387B21}" srcOrd="3" destOrd="0" parTransId="{A0ACF993-2B73-4CBD-93FE-9B477A440735}" sibTransId="{7A0CF687-8A83-454D-87EE-12571C23C202}"/>
    <dgm:cxn modelId="{85E4D2F6-E82C-49CB-8E62-07F7098762BD}" type="presOf" srcId="{A8301B76-74B6-4EC9-98E9-B16B3CABD4FE}" destId="{E52377C5-FA43-4500-84B7-7F5864BB3D0C}" srcOrd="0" destOrd="0" presId="urn:microsoft.com/office/officeart/2005/8/layout/hierarchy3"/>
    <dgm:cxn modelId="{DF37C93C-7F2D-434C-8888-A34CCD922EC4}" type="presParOf" srcId="{2AFEAAD1-5EF5-4FDF-AFD9-221FED3D3948}" destId="{466500A0-75A7-4299-B80C-4BBA8BD264AD}" srcOrd="0" destOrd="0" presId="urn:microsoft.com/office/officeart/2005/8/layout/hierarchy3"/>
    <dgm:cxn modelId="{79C44BC5-3B30-4F7D-99D7-709247704902}" type="presParOf" srcId="{466500A0-75A7-4299-B80C-4BBA8BD264AD}" destId="{28151223-6289-4DD1-B645-B08A45976866}" srcOrd="0" destOrd="0" presId="urn:microsoft.com/office/officeart/2005/8/layout/hierarchy3"/>
    <dgm:cxn modelId="{1CF6FD59-963A-4BED-9C4F-45E0E7F0E6BD}" type="presParOf" srcId="{28151223-6289-4DD1-B645-B08A45976866}" destId="{D0D602F1-EA9D-417E-A02E-39D8434DEF8C}" srcOrd="0" destOrd="0" presId="urn:microsoft.com/office/officeart/2005/8/layout/hierarchy3"/>
    <dgm:cxn modelId="{4F07DE54-2583-41E6-A9AA-897386B54D39}" type="presParOf" srcId="{28151223-6289-4DD1-B645-B08A45976866}" destId="{C1615998-EB53-47CF-9EEB-C6248BF5D478}" srcOrd="1" destOrd="0" presId="urn:microsoft.com/office/officeart/2005/8/layout/hierarchy3"/>
    <dgm:cxn modelId="{657F6F77-06A2-4D13-9253-1678B18C7B66}" type="presParOf" srcId="{466500A0-75A7-4299-B80C-4BBA8BD264AD}" destId="{8E27BF8C-F6DD-47F4-828B-64B301BF8DD8}" srcOrd="1" destOrd="0" presId="urn:microsoft.com/office/officeart/2005/8/layout/hierarchy3"/>
    <dgm:cxn modelId="{8C283A5B-1227-41AF-A5F6-9241B6967911}" type="presParOf" srcId="{2AFEAAD1-5EF5-4FDF-AFD9-221FED3D3948}" destId="{9179173B-3424-42A8-BE4E-66565BD6D403}" srcOrd="1" destOrd="0" presId="urn:microsoft.com/office/officeart/2005/8/layout/hierarchy3"/>
    <dgm:cxn modelId="{15AE66AD-19C3-4DC5-ADC4-C931D98F3975}" type="presParOf" srcId="{9179173B-3424-42A8-BE4E-66565BD6D403}" destId="{59BFA79B-118A-4E22-951C-D4AF5CE92C91}" srcOrd="0" destOrd="0" presId="urn:microsoft.com/office/officeart/2005/8/layout/hierarchy3"/>
    <dgm:cxn modelId="{7604F6D7-E916-48BD-961A-A282205B97B8}" type="presParOf" srcId="{59BFA79B-118A-4E22-951C-D4AF5CE92C91}" destId="{3E18D1A7-9ADA-4D11-B998-532B3E4CC7A3}" srcOrd="0" destOrd="0" presId="urn:microsoft.com/office/officeart/2005/8/layout/hierarchy3"/>
    <dgm:cxn modelId="{0640EE58-415E-4C4A-8AD8-65D6FA4007A6}" type="presParOf" srcId="{59BFA79B-118A-4E22-951C-D4AF5CE92C91}" destId="{F7611CCB-12D6-4B6D-8A13-352050509B05}" srcOrd="1" destOrd="0" presId="urn:microsoft.com/office/officeart/2005/8/layout/hierarchy3"/>
    <dgm:cxn modelId="{BE622827-5792-4A6D-A21B-BF22C1CA68A6}" type="presParOf" srcId="{9179173B-3424-42A8-BE4E-66565BD6D403}" destId="{F513C84F-C7AF-4446-A539-2BB4D1FC17B4}" srcOrd="1" destOrd="0" presId="urn:microsoft.com/office/officeart/2005/8/layout/hierarchy3"/>
    <dgm:cxn modelId="{0FD05469-1A1F-4E22-8B62-CB7707A99920}" type="presParOf" srcId="{2AFEAAD1-5EF5-4FDF-AFD9-221FED3D3948}" destId="{2BFBA618-4365-473F-852C-78DCDFB37B1B}" srcOrd="2" destOrd="0" presId="urn:microsoft.com/office/officeart/2005/8/layout/hierarchy3"/>
    <dgm:cxn modelId="{DD47F002-2479-4ABE-A739-FA84F3EAD80A}" type="presParOf" srcId="{2BFBA618-4365-473F-852C-78DCDFB37B1B}" destId="{6FABB038-85E0-4541-838A-D10A5C9356B3}" srcOrd="0" destOrd="0" presId="urn:microsoft.com/office/officeart/2005/8/layout/hierarchy3"/>
    <dgm:cxn modelId="{B595FBDC-9B76-4F92-87A9-C9F32DEAC603}" type="presParOf" srcId="{6FABB038-85E0-4541-838A-D10A5C9356B3}" destId="{37DA47DF-8C41-4768-B495-0913065D3189}" srcOrd="0" destOrd="0" presId="urn:microsoft.com/office/officeart/2005/8/layout/hierarchy3"/>
    <dgm:cxn modelId="{84DF90F3-B178-4B5A-A815-D101E396C3C7}" type="presParOf" srcId="{6FABB038-85E0-4541-838A-D10A5C9356B3}" destId="{71AE3C96-6BA3-42DE-85F4-BB530BEA0B6F}" srcOrd="1" destOrd="0" presId="urn:microsoft.com/office/officeart/2005/8/layout/hierarchy3"/>
    <dgm:cxn modelId="{13E6B77C-E9E3-4F48-8CA3-39B7C7469F9A}" type="presParOf" srcId="{2BFBA618-4365-473F-852C-78DCDFB37B1B}" destId="{D4D73D2C-1AC7-4F82-8381-DC79F10237F6}" srcOrd="1" destOrd="0" presId="urn:microsoft.com/office/officeart/2005/8/layout/hierarchy3"/>
    <dgm:cxn modelId="{5C47C340-F5D1-4E47-BACD-BBC797BD4116}" type="presParOf" srcId="{2AFEAAD1-5EF5-4FDF-AFD9-221FED3D3948}" destId="{9F9BF37E-16F9-432E-A6D6-DB0C9A7E9E3B}" srcOrd="3" destOrd="0" presId="urn:microsoft.com/office/officeart/2005/8/layout/hierarchy3"/>
    <dgm:cxn modelId="{623BEAB6-713C-4409-9A45-0356D3D397E3}" type="presParOf" srcId="{9F9BF37E-16F9-432E-A6D6-DB0C9A7E9E3B}" destId="{077B50D5-1C9D-4EAC-A542-2325E0CA7C76}" srcOrd="0" destOrd="0" presId="urn:microsoft.com/office/officeart/2005/8/layout/hierarchy3"/>
    <dgm:cxn modelId="{0D5D0A5B-7168-4DBF-AFE7-DC7658AB6144}" type="presParOf" srcId="{077B50D5-1C9D-4EAC-A542-2325E0CA7C76}" destId="{AF785F96-E4E3-434E-93EF-BA11B60D53F3}" srcOrd="0" destOrd="0" presId="urn:microsoft.com/office/officeart/2005/8/layout/hierarchy3"/>
    <dgm:cxn modelId="{54C0B41C-11C5-4391-8CC9-11B09F4C2DA8}" type="presParOf" srcId="{077B50D5-1C9D-4EAC-A542-2325E0CA7C76}" destId="{3E2562EF-E4F4-4F08-8B94-B785F7C1B030}" srcOrd="1" destOrd="0" presId="urn:microsoft.com/office/officeart/2005/8/layout/hierarchy3"/>
    <dgm:cxn modelId="{30C4B4C9-D4DC-47AC-8900-27EF237E197B}" type="presParOf" srcId="{9F9BF37E-16F9-432E-A6D6-DB0C9A7E9E3B}" destId="{037DE129-955C-41A5-8346-08F991F218D1}" srcOrd="1" destOrd="0" presId="urn:microsoft.com/office/officeart/2005/8/layout/hierarchy3"/>
    <dgm:cxn modelId="{73167F5A-546D-4965-837C-4563FAEB6BEE}" type="presParOf" srcId="{2AFEAAD1-5EF5-4FDF-AFD9-221FED3D3948}" destId="{5B41D3DD-7CF9-4489-8A4E-CC867A1BD3E8}" srcOrd="4" destOrd="0" presId="urn:microsoft.com/office/officeart/2005/8/layout/hierarchy3"/>
    <dgm:cxn modelId="{FA752AB1-7D58-4E70-8D0A-04AE932369E9}" type="presParOf" srcId="{5B41D3DD-7CF9-4489-8A4E-CC867A1BD3E8}" destId="{EB2CA9FA-1C5D-47E1-8167-234CE0FE96FC}" srcOrd="0" destOrd="0" presId="urn:microsoft.com/office/officeart/2005/8/layout/hierarchy3"/>
    <dgm:cxn modelId="{12020347-5C35-42B5-9208-B84296412B3A}" type="presParOf" srcId="{EB2CA9FA-1C5D-47E1-8167-234CE0FE96FC}" destId="{F6A457A9-0AC5-4920-9772-32238B210B39}" srcOrd="0" destOrd="0" presId="urn:microsoft.com/office/officeart/2005/8/layout/hierarchy3"/>
    <dgm:cxn modelId="{D3756C71-7DFB-4920-90C9-29CD944DC3D1}" type="presParOf" srcId="{EB2CA9FA-1C5D-47E1-8167-234CE0FE96FC}" destId="{44238374-087F-4407-9E11-6B46D9429D16}" srcOrd="1" destOrd="0" presId="urn:microsoft.com/office/officeart/2005/8/layout/hierarchy3"/>
    <dgm:cxn modelId="{8430DA3C-6B12-4790-A55B-C54622B36E02}" type="presParOf" srcId="{5B41D3DD-7CF9-4489-8A4E-CC867A1BD3E8}" destId="{37D964F9-7DFC-4A50-9C9E-B9FFCD0B9BC6}" srcOrd="1" destOrd="0" presId="urn:microsoft.com/office/officeart/2005/8/layout/hierarchy3"/>
    <dgm:cxn modelId="{5B80536F-D8C7-465E-9030-190E751EE8DF}" type="presParOf" srcId="{2AFEAAD1-5EF5-4FDF-AFD9-221FED3D3948}" destId="{02F487A4-C23B-4826-9A7C-8F19A1F6C995}" srcOrd="5" destOrd="0" presId="urn:microsoft.com/office/officeart/2005/8/layout/hierarchy3"/>
    <dgm:cxn modelId="{E3D5C8C4-EF67-4BD0-B237-8444CDFAF9C1}" type="presParOf" srcId="{02F487A4-C23B-4826-9A7C-8F19A1F6C995}" destId="{0AFFBBB4-EF4E-43CC-AF29-52E25D8C5EC1}" srcOrd="0" destOrd="0" presId="urn:microsoft.com/office/officeart/2005/8/layout/hierarchy3"/>
    <dgm:cxn modelId="{8B3FAEA4-174D-4E3A-8F02-E3ADDBEB862E}" type="presParOf" srcId="{0AFFBBB4-EF4E-43CC-AF29-52E25D8C5EC1}" destId="{E52377C5-FA43-4500-84B7-7F5864BB3D0C}" srcOrd="0" destOrd="0" presId="urn:microsoft.com/office/officeart/2005/8/layout/hierarchy3"/>
    <dgm:cxn modelId="{9504D976-8212-4B1C-B1B1-B7C0B573D475}" type="presParOf" srcId="{0AFFBBB4-EF4E-43CC-AF29-52E25D8C5EC1}" destId="{7CFC9C63-9B53-4BE1-A3AC-C9E4270ABB7E}" srcOrd="1" destOrd="0" presId="urn:microsoft.com/office/officeart/2005/8/layout/hierarchy3"/>
    <dgm:cxn modelId="{F771E428-E361-49DB-965B-C0C94AA07C61}" type="presParOf" srcId="{02F487A4-C23B-4826-9A7C-8F19A1F6C995}" destId="{9265C868-D4A2-4170-8DCC-26609ADC7C24}"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E726B-A108-4D97-807E-3D9959D691D0}" type="doc">
      <dgm:prSet loTypeId="urn:microsoft.com/office/officeart/2005/8/layout/default" loCatId="list" qsTypeId="urn:microsoft.com/office/officeart/2005/8/quickstyle/simple1#12" qsCatId="simple" csTypeId="urn:microsoft.com/office/officeart/2005/8/colors/colorful1#6" csCatId="colorful" phldr="1"/>
      <dgm:spPr/>
      <dgm:t>
        <a:bodyPr/>
        <a:lstStyle/>
        <a:p>
          <a:endParaRPr lang="en-US"/>
        </a:p>
      </dgm:t>
    </dgm:pt>
    <dgm:pt modelId="{BC626C15-F502-4027-B7BA-FB7E47244622}">
      <dgm:prSet/>
      <dgm:spPr/>
      <dgm:t>
        <a:bodyPr/>
        <a:lstStyle/>
        <a:p>
          <a:r>
            <a:rPr lang="en-US" dirty="0"/>
            <a:t>James: </a:t>
          </a:r>
        </a:p>
        <a:p>
          <a:r>
            <a:rPr lang="en-US" dirty="0"/>
            <a:t>45-50 A.D. </a:t>
          </a:r>
        </a:p>
      </dgm:t>
    </dgm:pt>
    <dgm:pt modelId="{E4C49B8C-85F8-471B-B30E-81B63CD568FF}" type="parTrans" cxnId="{93EFF98A-9931-4090-BCC6-57B3C28CF2FC}">
      <dgm:prSet/>
      <dgm:spPr/>
      <dgm:t>
        <a:bodyPr/>
        <a:lstStyle/>
        <a:p>
          <a:endParaRPr lang="en-US"/>
        </a:p>
      </dgm:t>
    </dgm:pt>
    <dgm:pt modelId="{A50C93B5-F09B-4FB2-8DE4-8ABAB57DE556}" type="sibTrans" cxnId="{93EFF98A-9931-4090-BCC6-57B3C28CF2FC}">
      <dgm:prSet/>
      <dgm:spPr/>
      <dgm:t>
        <a:bodyPr/>
        <a:lstStyle/>
        <a:p>
          <a:endParaRPr lang="en-US"/>
        </a:p>
      </dgm:t>
    </dgm:pt>
    <dgm:pt modelId="{7ABBC5E2-2BE2-456C-82BC-FB4557B636B3}">
      <dgm:prSet/>
      <dgm:spPr/>
      <dgm:t>
        <a:bodyPr/>
        <a:lstStyle/>
        <a:p>
          <a:r>
            <a:rPr lang="en-US" dirty="0"/>
            <a:t>Galatians: </a:t>
          </a:r>
        </a:p>
        <a:p>
          <a:r>
            <a:rPr lang="en-US" dirty="0"/>
            <a:t>49-55 A.D.</a:t>
          </a:r>
        </a:p>
      </dgm:t>
    </dgm:pt>
    <dgm:pt modelId="{E37523C5-4FE9-4776-AF20-9F7FDF736D99}" type="parTrans" cxnId="{E9362DAF-0A51-4974-B40B-518D2B49F3A7}">
      <dgm:prSet/>
      <dgm:spPr/>
      <dgm:t>
        <a:bodyPr/>
        <a:lstStyle/>
        <a:p>
          <a:endParaRPr lang="en-US"/>
        </a:p>
      </dgm:t>
    </dgm:pt>
    <dgm:pt modelId="{B1D98DD2-8F9F-447D-8F66-52A1570F89B2}" type="sibTrans" cxnId="{E9362DAF-0A51-4974-B40B-518D2B49F3A7}">
      <dgm:prSet/>
      <dgm:spPr/>
      <dgm:t>
        <a:bodyPr/>
        <a:lstStyle/>
        <a:p>
          <a:endParaRPr lang="en-US"/>
        </a:p>
      </dgm:t>
    </dgm:pt>
    <dgm:pt modelId="{078E10E3-3E79-4472-BD73-ADECAA96974A}">
      <dgm:prSet/>
      <dgm:spPr/>
      <dgm:t>
        <a:bodyPr/>
        <a:lstStyle/>
        <a:p>
          <a:r>
            <a:rPr lang="en-US" dirty="0"/>
            <a:t>1 Thess: </a:t>
          </a:r>
        </a:p>
        <a:p>
          <a:r>
            <a:rPr lang="en-US" dirty="0"/>
            <a:t>51 A.D.</a:t>
          </a:r>
        </a:p>
      </dgm:t>
    </dgm:pt>
    <dgm:pt modelId="{13245677-53B2-4312-9DFF-E884BCF76335}" type="parTrans" cxnId="{F5DD4D52-456E-4F54-B4A3-2066302800F0}">
      <dgm:prSet/>
      <dgm:spPr/>
      <dgm:t>
        <a:bodyPr/>
        <a:lstStyle/>
        <a:p>
          <a:endParaRPr lang="en-US"/>
        </a:p>
      </dgm:t>
    </dgm:pt>
    <dgm:pt modelId="{911EBAA8-3E1D-4A72-B170-9BA837B620DD}" type="sibTrans" cxnId="{F5DD4D52-456E-4F54-B4A3-2066302800F0}">
      <dgm:prSet/>
      <dgm:spPr/>
      <dgm:t>
        <a:bodyPr/>
        <a:lstStyle/>
        <a:p>
          <a:endParaRPr lang="en-US"/>
        </a:p>
      </dgm:t>
    </dgm:pt>
    <dgm:pt modelId="{678FF55B-7A81-4D97-9726-3BB545FC2A43}">
      <dgm:prSet/>
      <dgm:spPr/>
      <dgm:t>
        <a:bodyPr/>
        <a:lstStyle/>
        <a:p>
          <a:r>
            <a:rPr lang="en-US" dirty="0"/>
            <a:t>2 Thess: </a:t>
          </a:r>
        </a:p>
        <a:p>
          <a:r>
            <a:rPr lang="en-US" dirty="0"/>
            <a:t>52 A.D.</a:t>
          </a:r>
        </a:p>
      </dgm:t>
    </dgm:pt>
    <dgm:pt modelId="{7276BDBB-D5B3-4A74-AB41-4F40C1769FCA}" type="parTrans" cxnId="{667067F3-8334-4AB4-B42B-0C921209C9FB}">
      <dgm:prSet/>
      <dgm:spPr/>
      <dgm:t>
        <a:bodyPr/>
        <a:lstStyle/>
        <a:p>
          <a:endParaRPr lang="en-US"/>
        </a:p>
      </dgm:t>
    </dgm:pt>
    <dgm:pt modelId="{399A1541-5691-4721-814F-B5F2C0B58D6A}" type="sibTrans" cxnId="{667067F3-8334-4AB4-B42B-0C921209C9FB}">
      <dgm:prSet/>
      <dgm:spPr/>
      <dgm:t>
        <a:bodyPr/>
        <a:lstStyle/>
        <a:p>
          <a:endParaRPr lang="en-US"/>
        </a:p>
      </dgm:t>
    </dgm:pt>
    <dgm:pt modelId="{113F1559-F8C6-4A8E-AFF1-C7FD82BC94CF}">
      <dgm:prSet/>
      <dgm:spPr/>
      <dgm:t>
        <a:bodyPr/>
        <a:lstStyle/>
        <a:p>
          <a:r>
            <a:rPr lang="en-US" dirty="0"/>
            <a:t>1 Cor: </a:t>
          </a:r>
        </a:p>
        <a:p>
          <a:r>
            <a:rPr lang="en-US" dirty="0"/>
            <a:t>53-55 A.D.</a:t>
          </a:r>
        </a:p>
      </dgm:t>
    </dgm:pt>
    <dgm:pt modelId="{46DAED30-5293-41A3-A406-A5AD30604349}" type="parTrans" cxnId="{C6B0D280-794F-4CC5-8A00-FAFD5346C491}">
      <dgm:prSet/>
      <dgm:spPr/>
      <dgm:t>
        <a:bodyPr/>
        <a:lstStyle/>
        <a:p>
          <a:endParaRPr lang="en-US"/>
        </a:p>
      </dgm:t>
    </dgm:pt>
    <dgm:pt modelId="{92428A98-4BE7-48D4-83D9-4D14DB779F92}" type="sibTrans" cxnId="{C6B0D280-794F-4CC5-8A00-FAFD5346C491}">
      <dgm:prSet/>
      <dgm:spPr/>
      <dgm:t>
        <a:bodyPr/>
        <a:lstStyle/>
        <a:p>
          <a:endParaRPr lang="en-US"/>
        </a:p>
      </dgm:t>
    </dgm:pt>
    <dgm:pt modelId="{D1A3A09E-AB86-400E-9015-D095B3DBF729}">
      <dgm:prSet/>
      <dgm:spPr/>
      <dgm:t>
        <a:bodyPr/>
        <a:lstStyle/>
        <a:p>
          <a:r>
            <a:rPr lang="en-US" dirty="0"/>
            <a:t>2 Cor: </a:t>
          </a:r>
        </a:p>
        <a:p>
          <a:r>
            <a:rPr lang="en-US" dirty="0"/>
            <a:t>55-56 A.D.</a:t>
          </a:r>
        </a:p>
      </dgm:t>
    </dgm:pt>
    <dgm:pt modelId="{708BFAF9-3D2C-4BB3-B815-5A4F04D681B9}" type="parTrans" cxnId="{70D77539-46CB-43B4-AB75-198399A44BB4}">
      <dgm:prSet/>
      <dgm:spPr/>
      <dgm:t>
        <a:bodyPr/>
        <a:lstStyle/>
        <a:p>
          <a:endParaRPr lang="en-US"/>
        </a:p>
      </dgm:t>
    </dgm:pt>
    <dgm:pt modelId="{A0278C7D-9374-40B2-9447-42474DD1B590}" type="sibTrans" cxnId="{70D77539-46CB-43B4-AB75-198399A44BB4}">
      <dgm:prSet/>
      <dgm:spPr/>
      <dgm:t>
        <a:bodyPr/>
        <a:lstStyle/>
        <a:p>
          <a:endParaRPr lang="en-US"/>
        </a:p>
      </dgm:t>
    </dgm:pt>
    <dgm:pt modelId="{B97D868C-BFF5-4360-8128-10DE2EE26E3B}">
      <dgm:prSet/>
      <dgm:spPr/>
      <dgm:t>
        <a:bodyPr/>
        <a:lstStyle/>
        <a:p>
          <a:r>
            <a:rPr lang="en-US" dirty="0"/>
            <a:t>Mark: </a:t>
          </a:r>
        </a:p>
        <a:p>
          <a:r>
            <a:rPr lang="en-US" dirty="0"/>
            <a:t>55-60 A.D.</a:t>
          </a:r>
        </a:p>
      </dgm:t>
    </dgm:pt>
    <dgm:pt modelId="{1AA98F5F-C5E1-481A-89A4-FEF84ED96329}" type="parTrans" cxnId="{3C2BE498-8249-431D-902D-1E2FE4D87014}">
      <dgm:prSet/>
      <dgm:spPr/>
      <dgm:t>
        <a:bodyPr/>
        <a:lstStyle/>
        <a:p>
          <a:endParaRPr lang="en-US"/>
        </a:p>
      </dgm:t>
    </dgm:pt>
    <dgm:pt modelId="{24C8AF78-0FAF-440D-802F-F0BC184321C2}" type="sibTrans" cxnId="{3C2BE498-8249-431D-902D-1E2FE4D87014}">
      <dgm:prSet/>
      <dgm:spPr/>
      <dgm:t>
        <a:bodyPr/>
        <a:lstStyle/>
        <a:p>
          <a:endParaRPr lang="en-US"/>
        </a:p>
      </dgm:t>
    </dgm:pt>
    <dgm:pt modelId="{1C346BD6-CDA6-4D25-85F6-438E41C007B2}">
      <dgm:prSet/>
      <dgm:spPr/>
      <dgm:t>
        <a:bodyPr/>
        <a:lstStyle/>
        <a:p>
          <a:r>
            <a:rPr lang="en-US" dirty="0"/>
            <a:t>Matthew: </a:t>
          </a:r>
        </a:p>
        <a:p>
          <a:r>
            <a:rPr lang="en-US" dirty="0"/>
            <a:t>55-65 A.D.</a:t>
          </a:r>
        </a:p>
      </dgm:t>
    </dgm:pt>
    <dgm:pt modelId="{D1D46E0A-4F41-41FF-B386-407E29CF6834}" type="parTrans" cxnId="{6502A0B5-9969-4F0E-BC30-3EC1A50C5577}">
      <dgm:prSet/>
      <dgm:spPr/>
      <dgm:t>
        <a:bodyPr/>
        <a:lstStyle/>
        <a:p>
          <a:endParaRPr lang="en-US"/>
        </a:p>
      </dgm:t>
    </dgm:pt>
    <dgm:pt modelId="{9A9ACFAA-7469-4D51-9785-EF5D7FB1F2D8}" type="sibTrans" cxnId="{6502A0B5-9969-4F0E-BC30-3EC1A50C5577}">
      <dgm:prSet/>
      <dgm:spPr/>
      <dgm:t>
        <a:bodyPr/>
        <a:lstStyle/>
        <a:p>
          <a:endParaRPr lang="en-US"/>
        </a:p>
      </dgm:t>
    </dgm:pt>
    <dgm:pt modelId="{2909C645-56B0-4ECF-B545-6466ED1E29ED}">
      <dgm:prSet/>
      <dgm:spPr/>
      <dgm:t>
        <a:bodyPr/>
        <a:lstStyle/>
        <a:p>
          <a:r>
            <a:rPr lang="en-US" dirty="0"/>
            <a:t>Romans: </a:t>
          </a:r>
        </a:p>
        <a:p>
          <a:r>
            <a:rPr lang="en-US" dirty="0"/>
            <a:t>57-58 A.D.</a:t>
          </a:r>
        </a:p>
      </dgm:t>
    </dgm:pt>
    <dgm:pt modelId="{2B7F0D26-2844-4FB8-8C8B-CF048CB382EE}" type="parTrans" cxnId="{860177BB-0FCE-4E1E-BDE9-78FA2AE24510}">
      <dgm:prSet/>
      <dgm:spPr/>
      <dgm:t>
        <a:bodyPr/>
        <a:lstStyle/>
        <a:p>
          <a:endParaRPr lang="en-US"/>
        </a:p>
      </dgm:t>
    </dgm:pt>
    <dgm:pt modelId="{B6C25588-2AEF-4ED6-B447-043C172AC210}" type="sibTrans" cxnId="{860177BB-0FCE-4E1E-BDE9-78FA2AE24510}">
      <dgm:prSet/>
      <dgm:spPr/>
      <dgm:t>
        <a:bodyPr/>
        <a:lstStyle/>
        <a:p>
          <a:endParaRPr lang="en-US"/>
        </a:p>
      </dgm:t>
    </dgm:pt>
    <dgm:pt modelId="{D4C710E0-F801-46E2-9D3D-F76C6017941D}">
      <dgm:prSet/>
      <dgm:spPr/>
      <dgm:t>
        <a:bodyPr/>
        <a:lstStyle/>
        <a:p>
          <a:r>
            <a:rPr lang="en-US" dirty="0"/>
            <a:t>Luke: </a:t>
          </a:r>
        </a:p>
        <a:p>
          <a:r>
            <a:rPr lang="en-US" dirty="0"/>
            <a:t>60 A.D.</a:t>
          </a:r>
        </a:p>
      </dgm:t>
    </dgm:pt>
    <dgm:pt modelId="{A502A45B-6548-43C6-A2C9-D55297A8CAC3}" type="parTrans" cxnId="{A6DB3C39-D714-41E8-982D-28B0E4507AF7}">
      <dgm:prSet/>
      <dgm:spPr/>
      <dgm:t>
        <a:bodyPr/>
        <a:lstStyle/>
        <a:p>
          <a:endParaRPr lang="en-US"/>
        </a:p>
      </dgm:t>
    </dgm:pt>
    <dgm:pt modelId="{62E2EEF0-F308-43DE-926B-350BE5EC607D}" type="sibTrans" cxnId="{A6DB3C39-D714-41E8-982D-28B0E4507AF7}">
      <dgm:prSet/>
      <dgm:spPr/>
      <dgm:t>
        <a:bodyPr/>
        <a:lstStyle/>
        <a:p>
          <a:endParaRPr lang="en-US"/>
        </a:p>
      </dgm:t>
    </dgm:pt>
    <dgm:pt modelId="{169C9D77-5F21-4A55-A2A9-0A79F6E34013}">
      <dgm:prSet/>
      <dgm:spPr/>
      <dgm:t>
        <a:bodyPr/>
        <a:lstStyle/>
        <a:p>
          <a:r>
            <a:rPr lang="en-US" dirty="0"/>
            <a:t>1 Peter:  60-65 A.D.</a:t>
          </a:r>
        </a:p>
      </dgm:t>
    </dgm:pt>
    <dgm:pt modelId="{C5643862-4456-4F54-B963-D09A76170E90}" type="parTrans" cxnId="{F86CC834-514C-4670-AAC4-5D34ABB5F53D}">
      <dgm:prSet/>
      <dgm:spPr/>
      <dgm:t>
        <a:bodyPr/>
        <a:lstStyle/>
        <a:p>
          <a:endParaRPr lang="en-US"/>
        </a:p>
      </dgm:t>
    </dgm:pt>
    <dgm:pt modelId="{846A479A-EE27-47CB-8B27-5218B50B5EE2}" type="sibTrans" cxnId="{F86CC834-514C-4670-AAC4-5D34ABB5F53D}">
      <dgm:prSet/>
      <dgm:spPr/>
      <dgm:t>
        <a:bodyPr/>
        <a:lstStyle/>
        <a:p>
          <a:endParaRPr lang="en-US"/>
        </a:p>
      </dgm:t>
    </dgm:pt>
    <dgm:pt modelId="{3C918D7A-3F9E-4027-8CAF-9FF48DC8564B}">
      <dgm:prSet/>
      <dgm:spPr/>
      <dgm:t>
        <a:bodyPr/>
        <a:lstStyle/>
        <a:p>
          <a:r>
            <a:rPr lang="en-US" dirty="0"/>
            <a:t>Jude: </a:t>
          </a:r>
        </a:p>
        <a:p>
          <a:r>
            <a:rPr lang="en-US" dirty="0"/>
            <a:t>60-70 A.D.</a:t>
          </a:r>
        </a:p>
      </dgm:t>
    </dgm:pt>
    <dgm:pt modelId="{EC0CE670-7BF1-4F74-929D-35EC39F1F5EE}" type="parTrans" cxnId="{B43601CF-714A-49C0-B5FD-C4FDE23832DB}">
      <dgm:prSet/>
      <dgm:spPr/>
      <dgm:t>
        <a:bodyPr/>
        <a:lstStyle/>
        <a:p>
          <a:endParaRPr lang="en-US"/>
        </a:p>
      </dgm:t>
    </dgm:pt>
    <dgm:pt modelId="{B0386349-49DF-480C-9F6D-26B2DBC7009E}" type="sibTrans" cxnId="{B43601CF-714A-49C0-B5FD-C4FDE23832DB}">
      <dgm:prSet/>
      <dgm:spPr/>
      <dgm:t>
        <a:bodyPr/>
        <a:lstStyle/>
        <a:p>
          <a:endParaRPr lang="en-US"/>
        </a:p>
      </dgm:t>
    </dgm:pt>
    <dgm:pt modelId="{3ADCFE0E-9CA7-43A9-9FA5-27D9A4EBB6A1}">
      <dgm:prSet phldrT="[Text]"/>
      <dgm:spPr/>
      <dgm:t>
        <a:bodyPr/>
        <a:lstStyle/>
        <a:p>
          <a:r>
            <a:rPr lang="en-US" dirty="0"/>
            <a:t>2 Peter:  65-68 A.D.</a:t>
          </a:r>
        </a:p>
      </dgm:t>
    </dgm:pt>
    <dgm:pt modelId="{A6ECBDC6-5AD5-49A0-98AF-7E655808D4A9}" type="parTrans" cxnId="{4CDF1D25-1415-419E-8B5F-9C4F5575AD68}">
      <dgm:prSet/>
      <dgm:spPr/>
      <dgm:t>
        <a:bodyPr/>
        <a:lstStyle/>
        <a:p>
          <a:endParaRPr lang="en-US"/>
        </a:p>
      </dgm:t>
    </dgm:pt>
    <dgm:pt modelId="{5BEAC45E-B446-4159-891E-90E9229010C3}" type="sibTrans" cxnId="{4CDF1D25-1415-419E-8B5F-9C4F5575AD68}">
      <dgm:prSet/>
      <dgm:spPr/>
      <dgm:t>
        <a:bodyPr/>
        <a:lstStyle/>
        <a:p>
          <a:endParaRPr lang="en-US"/>
        </a:p>
      </dgm:t>
    </dgm:pt>
    <dgm:pt modelId="{2786F6B7-2D88-406D-A6E6-D8B3CC0FF84A}" type="pres">
      <dgm:prSet presAssocID="{8DDE726B-A108-4D97-807E-3D9959D691D0}" presName="diagram" presStyleCnt="0">
        <dgm:presLayoutVars>
          <dgm:dir/>
          <dgm:resizeHandles val="exact"/>
        </dgm:presLayoutVars>
      </dgm:prSet>
      <dgm:spPr/>
    </dgm:pt>
    <dgm:pt modelId="{00501CF8-9939-4F79-A5AA-7BED32714231}" type="pres">
      <dgm:prSet presAssocID="{BC626C15-F502-4027-B7BA-FB7E47244622}" presName="node" presStyleLbl="node1" presStyleIdx="0" presStyleCnt="13">
        <dgm:presLayoutVars>
          <dgm:bulletEnabled val="1"/>
        </dgm:presLayoutVars>
      </dgm:prSet>
      <dgm:spPr/>
    </dgm:pt>
    <dgm:pt modelId="{96A213D0-C7B1-4371-9CF6-F7FFED35801E}" type="pres">
      <dgm:prSet presAssocID="{A50C93B5-F09B-4FB2-8DE4-8ABAB57DE556}" presName="sibTrans" presStyleCnt="0"/>
      <dgm:spPr/>
    </dgm:pt>
    <dgm:pt modelId="{1745C1DA-5E65-4722-8BB3-B58C75E1263D}" type="pres">
      <dgm:prSet presAssocID="{7ABBC5E2-2BE2-456C-82BC-FB4557B636B3}" presName="node" presStyleLbl="node1" presStyleIdx="1" presStyleCnt="13">
        <dgm:presLayoutVars>
          <dgm:bulletEnabled val="1"/>
        </dgm:presLayoutVars>
      </dgm:prSet>
      <dgm:spPr/>
    </dgm:pt>
    <dgm:pt modelId="{78C2C629-1CF3-4174-82EF-593D59D5D605}" type="pres">
      <dgm:prSet presAssocID="{B1D98DD2-8F9F-447D-8F66-52A1570F89B2}" presName="sibTrans" presStyleCnt="0"/>
      <dgm:spPr/>
    </dgm:pt>
    <dgm:pt modelId="{54EE5962-6B50-4EFA-A8AC-62736875F1C3}" type="pres">
      <dgm:prSet presAssocID="{078E10E3-3E79-4472-BD73-ADECAA96974A}" presName="node" presStyleLbl="node1" presStyleIdx="2" presStyleCnt="13">
        <dgm:presLayoutVars>
          <dgm:bulletEnabled val="1"/>
        </dgm:presLayoutVars>
      </dgm:prSet>
      <dgm:spPr/>
    </dgm:pt>
    <dgm:pt modelId="{08213050-8D66-45A1-8F22-44B37BB7D714}" type="pres">
      <dgm:prSet presAssocID="{911EBAA8-3E1D-4A72-B170-9BA837B620DD}" presName="sibTrans" presStyleCnt="0"/>
      <dgm:spPr/>
    </dgm:pt>
    <dgm:pt modelId="{944E805A-6AF2-45E7-9B76-51E967974544}" type="pres">
      <dgm:prSet presAssocID="{678FF55B-7A81-4D97-9726-3BB545FC2A43}" presName="node" presStyleLbl="node1" presStyleIdx="3" presStyleCnt="13">
        <dgm:presLayoutVars>
          <dgm:bulletEnabled val="1"/>
        </dgm:presLayoutVars>
      </dgm:prSet>
      <dgm:spPr/>
    </dgm:pt>
    <dgm:pt modelId="{935128A4-90FB-49A9-85FB-3B7CE5924CD6}" type="pres">
      <dgm:prSet presAssocID="{399A1541-5691-4721-814F-B5F2C0B58D6A}" presName="sibTrans" presStyleCnt="0"/>
      <dgm:spPr/>
    </dgm:pt>
    <dgm:pt modelId="{C0891C01-AAA0-4D98-95B3-CDAB22496C91}" type="pres">
      <dgm:prSet presAssocID="{113F1559-F8C6-4A8E-AFF1-C7FD82BC94CF}" presName="node" presStyleLbl="node1" presStyleIdx="4" presStyleCnt="13">
        <dgm:presLayoutVars>
          <dgm:bulletEnabled val="1"/>
        </dgm:presLayoutVars>
      </dgm:prSet>
      <dgm:spPr/>
    </dgm:pt>
    <dgm:pt modelId="{CB4C1AF3-E9EE-4128-B20D-64A231B1F00C}" type="pres">
      <dgm:prSet presAssocID="{92428A98-4BE7-48D4-83D9-4D14DB779F92}" presName="sibTrans" presStyleCnt="0"/>
      <dgm:spPr/>
    </dgm:pt>
    <dgm:pt modelId="{79183A35-B0C3-444C-BC3B-8E54D982D011}" type="pres">
      <dgm:prSet presAssocID="{D1A3A09E-AB86-400E-9015-D095B3DBF729}" presName="node" presStyleLbl="node1" presStyleIdx="5" presStyleCnt="13">
        <dgm:presLayoutVars>
          <dgm:bulletEnabled val="1"/>
        </dgm:presLayoutVars>
      </dgm:prSet>
      <dgm:spPr/>
    </dgm:pt>
    <dgm:pt modelId="{E1000C1C-F071-4D8D-AFB8-AD754A4A89F2}" type="pres">
      <dgm:prSet presAssocID="{A0278C7D-9374-40B2-9447-42474DD1B590}" presName="sibTrans" presStyleCnt="0"/>
      <dgm:spPr/>
    </dgm:pt>
    <dgm:pt modelId="{F30A0BFA-114D-44F0-9F03-61A3E0623A6E}" type="pres">
      <dgm:prSet presAssocID="{B97D868C-BFF5-4360-8128-10DE2EE26E3B}" presName="node" presStyleLbl="node1" presStyleIdx="6" presStyleCnt="13">
        <dgm:presLayoutVars>
          <dgm:bulletEnabled val="1"/>
        </dgm:presLayoutVars>
      </dgm:prSet>
      <dgm:spPr/>
    </dgm:pt>
    <dgm:pt modelId="{5B736262-2081-4595-8295-3E9B55AD7C18}" type="pres">
      <dgm:prSet presAssocID="{24C8AF78-0FAF-440D-802F-F0BC184321C2}" presName="sibTrans" presStyleCnt="0"/>
      <dgm:spPr/>
    </dgm:pt>
    <dgm:pt modelId="{B9CD0B70-E3B0-4F5F-B03A-EBFC05E88F81}" type="pres">
      <dgm:prSet presAssocID="{1C346BD6-CDA6-4D25-85F6-438E41C007B2}" presName="node" presStyleLbl="node1" presStyleIdx="7" presStyleCnt="13">
        <dgm:presLayoutVars>
          <dgm:bulletEnabled val="1"/>
        </dgm:presLayoutVars>
      </dgm:prSet>
      <dgm:spPr/>
    </dgm:pt>
    <dgm:pt modelId="{91C88BEF-CE91-4266-8976-804B40A099F7}" type="pres">
      <dgm:prSet presAssocID="{9A9ACFAA-7469-4D51-9785-EF5D7FB1F2D8}" presName="sibTrans" presStyleCnt="0"/>
      <dgm:spPr/>
    </dgm:pt>
    <dgm:pt modelId="{6AE09694-0375-46FA-8161-FD17E0B18849}" type="pres">
      <dgm:prSet presAssocID="{2909C645-56B0-4ECF-B545-6466ED1E29ED}" presName="node" presStyleLbl="node1" presStyleIdx="8" presStyleCnt="13">
        <dgm:presLayoutVars>
          <dgm:bulletEnabled val="1"/>
        </dgm:presLayoutVars>
      </dgm:prSet>
      <dgm:spPr/>
    </dgm:pt>
    <dgm:pt modelId="{E982870D-B2C5-44D7-A46A-C171596D5546}" type="pres">
      <dgm:prSet presAssocID="{B6C25588-2AEF-4ED6-B447-043C172AC210}" presName="sibTrans" presStyleCnt="0"/>
      <dgm:spPr/>
    </dgm:pt>
    <dgm:pt modelId="{175FA496-49DF-4C55-80BD-9D3CA7141129}" type="pres">
      <dgm:prSet presAssocID="{D4C710E0-F801-46E2-9D3D-F76C6017941D}" presName="node" presStyleLbl="node1" presStyleIdx="9" presStyleCnt="13">
        <dgm:presLayoutVars>
          <dgm:bulletEnabled val="1"/>
        </dgm:presLayoutVars>
      </dgm:prSet>
      <dgm:spPr/>
    </dgm:pt>
    <dgm:pt modelId="{A0AD43BB-04B6-4500-B3E3-4A54BBCB8D70}" type="pres">
      <dgm:prSet presAssocID="{62E2EEF0-F308-43DE-926B-350BE5EC607D}" presName="sibTrans" presStyleCnt="0"/>
      <dgm:spPr/>
    </dgm:pt>
    <dgm:pt modelId="{7CB2E289-81FC-4686-988C-9B768BB06DC8}" type="pres">
      <dgm:prSet presAssocID="{169C9D77-5F21-4A55-A2A9-0A79F6E34013}" presName="node" presStyleLbl="node1" presStyleIdx="10" presStyleCnt="13">
        <dgm:presLayoutVars>
          <dgm:bulletEnabled val="1"/>
        </dgm:presLayoutVars>
      </dgm:prSet>
      <dgm:spPr/>
    </dgm:pt>
    <dgm:pt modelId="{74EEC83F-D118-4451-AB48-A3A460C9195E}" type="pres">
      <dgm:prSet presAssocID="{846A479A-EE27-47CB-8B27-5218B50B5EE2}" presName="sibTrans" presStyleCnt="0"/>
      <dgm:spPr/>
    </dgm:pt>
    <dgm:pt modelId="{9326DC7B-2076-4F86-9975-5212D24ED68E}" type="pres">
      <dgm:prSet presAssocID="{3C918D7A-3F9E-4027-8CAF-9FF48DC8564B}" presName="node" presStyleLbl="node1" presStyleIdx="11" presStyleCnt="13">
        <dgm:presLayoutVars>
          <dgm:bulletEnabled val="1"/>
        </dgm:presLayoutVars>
      </dgm:prSet>
      <dgm:spPr/>
    </dgm:pt>
    <dgm:pt modelId="{B84FB20A-84D7-442D-9C01-1311CC450AFD}" type="pres">
      <dgm:prSet presAssocID="{B0386349-49DF-480C-9F6D-26B2DBC7009E}" presName="sibTrans" presStyleCnt="0"/>
      <dgm:spPr/>
    </dgm:pt>
    <dgm:pt modelId="{B18B9B4C-EAE7-47FF-A5CD-7B75E2B798AF}" type="pres">
      <dgm:prSet presAssocID="{3ADCFE0E-9CA7-43A9-9FA5-27D9A4EBB6A1}" presName="node" presStyleLbl="node1" presStyleIdx="12" presStyleCnt="13">
        <dgm:presLayoutVars>
          <dgm:bulletEnabled val="1"/>
        </dgm:presLayoutVars>
      </dgm:prSet>
      <dgm:spPr/>
    </dgm:pt>
  </dgm:ptLst>
  <dgm:cxnLst>
    <dgm:cxn modelId="{FD03AB01-3D72-402B-941B-E7BF5B92F580}" type="presOf" srcId="{169C9D77-5F21-4A55-A2A9-0A79F6E34013}" destId="{7CB2E289-81FC-4686-988C-9B768BB06DC8}" srcOrd="0" destOrd="0" presId="urn:microsoft.com/office/officeart/2005/8/layout/default"/>
    <dgm:cxn modelId="{9F1C0A0F-2A6C-48A3-A3B7-7F8CD4DCAD42}" type="presOf" srcId="{D4C710E0-F801-46E2-9D3D-F76C6017941D}" destId="{175FA496-49DF-4C55-80BD-9D3CA7141129}" srcOrd="0" destOrd="0" presId="urn:microsoft.com/office/officeart/2005/8/layout/default"/>
    <dgm:cxn modelId="{E703FE1B-36D8-4999-9C85-C50F478D188A}" type="presOf" srcId="{7ABBC5E2-2BE2-456C-82BC-FB4557B636B3}" destId="{1745C1DA-5E65-4722-8BB3-B58C75E1263D}" srcOrd="0" destOrd="0" presId="urn:microsoft.com/office/officeart/2005/8/layout/default"/>
    <dgm:cxn modelId="{4CDF1D25-1415-419E-8B5F-9C4F5575AD68}" srcId="{8DDE726B-A108-4D97-807E-3D9959D691D0}" destId="{3ADCFE0E-9CA7-43A9-9FA5-27D9A4EBB6A1}" srcOrd="12" destOrd="0" parTransId="{A6ECBDC6-5AD5-49A0-98AF-7E655808D4A9}" sibTransId="{5BEAC45E-B446-4159-891E-90E9229010C3}"/>
    <dgm:cxn modelId="{F86CC834-514C-4670-AAC4-5D34ABB5F53D}" srcId="{8DDE726B-A108-4D97-807E-3D9959D691D0}" destId="{169C9D77-5F21-4A55-A2A9-0A79F6E34013}" srcOrd="10" destOrd="0" parTransId="{C5643862-4456-4F54-B963-D09A76170E90}" sibTransId="{846A479A-EE27-47CB-8B27-5218B50B5EE2}"/>
    <dgm:cxn modelId="{A6DB3C39-D714-41E8-982D-28B0E4507AF7}" srcId="{8DDE726B-A108-4D97-807E-3D9959D691D0}" destId="{D4C710E0-F801-46E2-9D3D-F76C6017941D}" srcOrd="9" destOrd="0" parTransId="{A502A45B-6548-43C6-A2C9-D55297A8CAC3}" sibTransId="{62E2EEF0-F308-43DE-926B-350BE5EC607D}"/>
    <dgm:cxn modelId="{70D77539-46CB-43B4-AB75-198399A44BB4}" srcId="{8DDE726B-A108-4D97-807E-3D9959D691D0}" destId="{D1A3A09E-AB86-400E-9015-D095B3DBF729}" srcOrd="5" destOrd="0" parTransId="{708BFAF9-3D2C-4BB3-B815-5A4F04D681B9}" sibTransId="{A0278C7D-9374-40B2-9447-42474DD1B590}"/>
    <dgm:cxn modelId="{6B29493E-B78C-494D-BEA3-130133C8D2F6}" type="presOf" srcId="{2909C645-56B0-4ECF-B545-6466ED1E29ED}" destId="{6AE09694-0375-46FA-8161-FD17E0B18849}" srcOrd="0" destOrd="0" presId="urn:microsoft.com/office/officeart/2005/8/layout/default"/>
    <dgm:cxn modelId="{F5DD4D52-456E-4F54-B4A3-2066302800F0}" srcId="{8DDE726B-A108-4D97-807E-3D9959D691D0}" destId="{078E10E3-3E79-4472-BD73-ADECAA96974A}" srcOrd="2" destOrd="0" parTransId="{13245677-53B2-4312-9DFF-E884BCF76335}" sibTransId="{911EBAA8-3E1D-4A72-B170-9BA837B620DD}"/>
    <dgm:cxn modelId="{046F7054-72C6-41B2-A747-1A8E58D340D6}" type="presOf" srcId="{3C918D7A-3F9E-4027-8CAF-9FF48DC8564B}" destId="{9326DC7B-2076-4F86-9975-5212D24ED68E}" srcOrd="0" destOrd="0" presId="urn:microsoft.com/office/officeart/2005/8/layout/default"/>
    <dgm:cxn modelId="{A9FFBB57-3651-49C9-9E3E-82072D93DBC7}" type="presOf" srcId="{D1A3A09E-AB86-400E-9015-D095B3DBF729}" destId="{79183A35-B0C3-444C-BC3B-8E54D982D011}" srcOrd="0" destOrd="0" presId="urn:microsoft.com/office/officeart/2005/8/layout/default"/>
    <dgm:cxn modelId="{1ADF607F-B2EC-448C-9EFF-F3BEA3FA74C5}" type="presOf" srcId="{BC626C15-F502-4027-B7BA-FB7E47244622}" destId="{00501CF8-9939-4F79-A5AA-7BED32714231}" srcOrd="0" destOrd="0" presId="urn:microsoft.com/office/officeart/2005/8/layout/default"/>
    <dgm:cxn modelId="{C6B0D280-794F-4CC5-8A00-FAFD5346C491}" srcId="{8DDE726B-A108-4D97-807E-3D9959D691D0}" destId="{113F1559-F8C6-4A8E-AFF1-C7FD82BC94CF}" srcOrd="4" destOrd="0" parTransId="{46DAED30-5293-41A3-A406-A5AD30604349}" sibTransId="{92428A98-4BE7-48D4-83D9-4D14DB779F92}"/>
    <dgm:cxn modelId="{93EFF98A-9931-4090-BCC6-57B3C28CF2FC}" srcId="{8DDE726B-A108-4D97-807E-3D9959D691D0}" destId="{BC626C15-F502-4027-B7BA-FB7E47244622}" srcOrd="0" destOrd="0" parTransId="{E4C49B8C-85F8-471B-B30E-81B63CD568FF}" sibTransId="{A50C93B5-F09B-4FB2-8DE4-8ABAB57DE556}"/>
    <dgm:cxn modelId="{3C2BE498-8249-431D-902D-1E2FE4D87014}" srcId="{8DDE726B-A108-4D97-807E-3D9959D691D0}" destId="{B97D868C-BFF5-4360-8128-10DE2EE26E3B}" srcOrd="6" destOrd="0" parTransId="{1AA98F5F-C5E1-481A-89A4-FEF84ED96329}" sibTransId="{24C8AF78-0FAF-440D-802F-F0BC184321C2}"/>
    <dgm:cxn modelId="{85A6F9A9-0BC3-4355-9E57-83212E0E4709}" type="presOf" srcId="{8DDE726B-A108-4D97-807E-3D9959D691D0}" destId="{2786F6B7-2D88-406D-A6E6-D8B3CC0FF84A}" srcOrd="0" destOrd="0" presId="urn:microsoft.com/office/officeart/2005/8/layout/default"/>
    <dgm:cxn modelId="{E9362DAF-0A51-4974-B40B-518D2B49F3A7}" srcId="{8DDE726B-A108-4D97-807E-3D9959D691D0}" destId="{7ABBC5E2-2BE2-456C-82BC-FB4557B636B3}" srcOrd="1" destOrd="0" parTransId="{E37523C5-4FE9-4776-AF20-9F7FDF736D99}" sibTransId="{B1D98DD2-8F9F-447D-8F66-52A1570F89B2}"/>
    <dgm:cxn modelId="{02A39FB4-44A4-4235-8A13-B5125E1B67AC}" type="presOf" srcId="{1C346BD6-CDA6-4D25-85F6-438E41C007B2}" destId="{B9CD0B70-E3B0-4F5F-B03A-EBFC05E88F81}" srcOrd="0" destOrd="0" presId="urn:microsoft.com/office/officeart/2005/8/layout/default"/>
    <dgm:cxn modelId="{6502A0B5-9969-4F0E-BC30-3EC1A50C5577}" srcId="{8DDE726B-A108-4D97-807E-3D9959D691D0}" destId="{1C346BD6-CDA6-4D25-85F6-438E41C007B2}" srcOrd="7" destOrd="0" parTransId="{D1D46E0A-4F41-41FF-B386-407E29CF6834}" sibTransId="{9A9ACFAA-7469-4D51-9785-EF5D7FB1F2D8}"/>
    <dgm:cxn modelId="{70E1FFBA-9593-4A0F-B0DB-F9F15AF3FC46}" type="presOf" srcId="{B97D868C-BFF5-4360-8128-10DE2EE26E3B}" destId="{F30A0BFA-114D-44F0-9F03-61A3E0623A6E}" srcOrd="0" destOrd="0" presId="urn:microsoft.com/office/officeart/2005/8/layout/default"/>
    <dgm:cxn modelId="{860177BB-0FCE-4E1E-BDE9-78FA2AE24510}" srcId="{8DDE726B-A108-4D97-807E-3D9959D691D0}" destId="{2909C645-56B0-4ECF-B545-6466ED1E29ED}" srcOrd="8" destOrd="0" parTransId="{2B7F0D26-2844-4FB8-8C8B-CF048CB382EE}" sibTransId="{B6C25588-2AEF-4ED6-B447-043C172AC210}"/>
    <dgm:cxn modelId="{18D2C6C8-DDC4-4100-8ED2-6B4561562393}" type="presOf" srcId="{678FF55B-7A81-4D97-9726-3BB545FC2A43}" destId="{944E805A-6AF2-45E7-9B76-51E967974544}" srcOrd="0" destOrd="0" presId="urn:microsoft.com/office/officeart/2005/8/layout/default"/>
    <dgm:cxn modelId="{B43601CF-714A-49C0-B5FD-C4FDE23832DB}" srcId="{8DDE726B-A108-4D97-807E-3D9959D691D0}" destId="{3C918D7A-3F9E-4027-8CAF-9FF48DC8564B}" srcOrd="11" destOrd="0" parTransId="{EC0CE670-7BF1-4F74-929D-35EC39F1F5EE}" sibTransId="{B0386349-49DF-480C-9F6D-26B2DBC7009E}"/>
    <dgm:cxn modelId="{B27F34DC-9CF4-4175-9D84-61C3D17BE53C}" type="presOf" srcId="{078E10E3-3E79-4472-BD73-ADECAA96974A}" destId="{54EE5962-6B50-4EFA-A8AC-62736875F1C3}" srcOrd="0" destOrd="0" presId="urn:microsoft.com/office/officeart/2005/8/layout/default"/>
    <dgm:cxn modelId="{57BC4DE7-21CF-4048-B60F-1407099E576F}" type="presOf" srcId="{3ADCFE0E-9CA7-43A9-9FA5-27D9A4EBB6A1}" destId="{B18B9B4C-EAE7-47FF-A5CD-7B75E2B798AF}" srcOrd="0" destOrd="0" presId="urn:microsoft.com/office/officeart/2005/8/layout/default"/>
    <dgm:cxn modelId="{B51482F2-11E6-454F-9F13-7E4A56AF837B}" type="presOf" srcId="{113F1559-F8C6-4A8E-AFF1-C7FD82BC94CF}" destId="{C0891C01-AAA0-4D98-95B3-CDAB22496C91}" srcOrd="0" destOrd="0" presId="urn:microsoft.com/office/officeart/2005/8/layout/default"/>
    <dgm:cxn modelId="{667067F3-8334-4AB4-B42B-0C921209C9FB}" srcId="{8DDE726B-A108-4D97-807E-3D9959D691D0}" destId="{678FF55B-7A81-4D97-9726-3BB545FC2A43}" srcOrd="3" destOrd="0" parTransId="{7276BDBB-D5B3-4A74-AB41-4F40C1769FCA}" sibTransId="{399A1541-5691-4721-814F-B5F2C0B58D6A}"/>
    <dgm:cxn modelId="{500348AC-5278-4346-9501-C704E6C26A81}" type="presParOf" srcId="{2786F6B7-2D88-406D-A6E6-D8B3CC0FF84A}" destId="{00501CF8-9939-4F79-A5AA-7BED32714231}" srcOrd="0" destOrd="0" presId="urn:microsoft.com/office/officeart/2005/8/layout/default"/>
    <dgm:cxn modelId="{1487B300-3C41-41E9-874C-E466A905376D}" type="presParOf" srcId="{2786F6B7-2D88-406D-A6E6-D8B3CC0FF84A}" destId="{96A213D0-C7B1-4371-9CF6-F7FFED35801E}" srcOrd="1" destOrd="0" presId="urn:microsoft.com/office/officeart/2005/8/layout/default"/>
    <dgm:cxn modelId="{2275C46D-FC01-4C30-A045-BBB14FEFE27A}" type="presParOf" srcId="{2786F6B7-2D88-406D-A6E6-D8B3CC0FF84A}" destId="{1745C1DA-5E65-4722-8BB3-B58C75E1263D}" srcOrd="2" destOrd="0" presId="urn:microsoft.com/office/officeart/2005/8/layout/default"/>
    <dgm:cxn modelId="{3A6222A7-A8B0-4CE8-A159-B8709D9FC5CF}" type="presParOf" srcId="{2786F6B7-2D88-406D-A6E6-D8B3CC0FF84A}" destId="{78C2C629-1CF3-4174-82EF-593D59D5D605}" srcOrd="3" destOrd="0" presId="urn:microsoft.com/office/officeart/2005/8/layout/default"/>
    <dgm:cxn modelId="{BED73270-12CE-40D7-B2DB-3524A56DC650}" type="presParOf" srcId="{2786F6B7-2D88-406D-A6E6-D8B3CC0FF84A}" destId="{54EE5962-6B50-4EFA-A8AC-62736875F1C3}" srcOrd="4" destOrd="0" presId="urn:microsoft.com/office/officeart/2005/8/layout/default"/>
    <dgm:cxn modelId="{5634E685-FC25-4B26-A606-F5343A0FB22A}" type="presParOf" srcId="{2786F6B7-2D88-406D-A6E6-D8B3CC0FF84A}" destId="{08213050-8D66-45A1-8F22-44B37BB7D714}" srcOrd="5" destOrd="0" presId="urn:microsoft.com/office/officeart/2005/8/layout/default"/>
    <dgm:cxn modelId="{989CBBEE-A121-41ED-A721-652B3D5EE81B}" type="presParOf" srcId="{2786F6B7-2D88-406D-A6E6-D8B3CC0FF84A}" destId="{944E805A-6AF2-45E7-9B76-51E967974544}" srcOrd="6" destOrd="0" presId="urn:microsoft.com/office/officeart/2005/8/layout/default"/>
    <dgm:cxn modelId="{DE2170E6-ACCA-4A33-AAE9-1203A008AC47}" type="presParOf" srcId="{2786F6B7-2D88-406D-A6E6-D8B3CC0FF84A}" destId="{935128A4-90FB-49A9-85FB-3B7CE5924CD6}" srcOrd="7" destOrd="0" presId="urn:microsoft.com/office/officeart/2005/8/layout/default"/>
    <dgm:cxn modelId="{D72D88B5-9DF3-4E99-B756-472BF4C96C29}" type="presParOf" srcId="{2786F6B7-2D88-406D-A6E6-D8B3CC0FF84A}" destId="{C0891C01-AAA0-4D98-95B3-CDAB22496C91}" srcOrd="8" destOrd="0" presId="urn:microsoft.com/office/officeart/2005/8/layout/default"/>
    <dgm:cxn modelId="{640B3E25-BB3D-4340-86CF-BE9F76A2A479}" type="presParOf" srcId="{2786F6B7-2D88-406D-A6E6-D8B3CC0FF84A}" destId="{CB4C1AF3-E9EE-4128-B20D-64A231B1F00C}" srcOrd="9" destOrd="0" presId="urn:microsoft.com/office/officeart/2005/8/layout/default"/>
    <dgm:cxn modelId="{F4838B76-84EE-4161-BD94-E383AFE7268E}" type="presParOf" srcId="{2786F6B7-2D88-406D-A6E6-D8B3CC0FF84A}" destId="{79183A35-B0C3-444C-BC3B-8E54D982D011}" srcOrd="10" destOrd="0" presId="urn:microsoft.com/office/officeart/2005/8/layout/default"/>
    <dgm:cxn modelId="{DA92E860-C1CD-420A-B927-3EAA0E2051B1}" type="presParOf" srcId="{2786F6B7-2D88-406D-A6E6-D8B3CC0FF84A}" destId="{E1000C1C-F071-4D8D-AFB8-AD754A4A89F2}" srcOrd="11" destOrd="0" presId="urn:microsoft.com/office/officeart/2005/8/layout/default"/>
    <dgm:cxn modelId="{ADBB09AB-0365-49F8-9F3B-5C3113C9CCA0}" type="presParOf" srcId="{2786F6B7-2D88-406D-A6E6-D8B3CC0FF84A}" destId="{F30A0BFA-114D-44F0-9F03-61A3E0623A6E}" srcOrd="12" destOrd="0" presId="urn:microsoft.com/office/officeart/2005/8/layout/default"/>
    <dgm:cxn modelId="{61496601-B6CB-420F-ADE0-82AAEA1339D1}" type="presParOf" srcId="{2786F6B7-2D88-406D-A6E6-D8B3CC0FF84A}" destId="{5B736262-2081-4595-8295-3E9B55AD7C18}" srcOrd="13" destOrd="0" presId="urn:microsoft.com/office/officeart/2005/8/layout/default"/>
    <dgm:cxn modelId="{F1367D06-1D80-4969-94C4-D43C95AB919A}" type="presParOf" srcId="{2786F6B7-2D88-406D-A6E6-D8B3CC0FF84A}" destId="{B9CD0B70-E3B0-4F5F-B03A-EBFC05E88F81}" srcOrd="14" destOrd="0" presId="urn:microsoft.com/office/officeart/2005/8/layout/default"/>
    <dgm:cxn modelId="{8308EFCA-DEE8-4043-AD69-1B4113EA1949}" type="presParOf" srcId="{2786F6B7-2D88-406D-A6E6-D8B3CC0FF84A}" destId="{91C88BEF-CE91-4266-8976-804B40A099F7}" srcOrd="15" destOrd="0" presId="urn:microsoft.com/office/officeart/2005/8/layout/default"/>
    <dgm:cxn modelId="{744DD451-B6A2-4B76-B7A4-47B3C3CA7F26}" type="presParOf" srcId="{2786F6B7-2D88-406D-A6E6-D8B3CC0FF84A}" destId="{6AE09694-0375-46FA-8161-FD17E0B18849}" srcOrd="16" destOrd="0" presId="urn:microsoft.com/office/officeart/2005/8/layout/default"/>
    <dgm:cxn modelId="{B2F6C914-4452-46EC-BD96-B479B61CCE40}" type="presParOf" srcId="{2786F6B7-2D88-406D-A6E6-D8B3CC0FF84A}" destId="{E982870D-B2C5-44D7-A46A-C171596D5546}" srcOrd="17" destOrd="0" presId="urn:microsoft.com/office/officeart/2005/8/layout/default"/>
    <dgm:cxn modelId="{D5182C17-A17F-4AD4-8E68-1EDBD5CEE185}" type="presParOf" srcId="{2786F6B7-2D88-406D-A6E6-D8B3CC0FF84A}" destId="{175FA496-49DF-4C55-80BD-9D3CA7141129}" srcOrd="18" destOrd="0" presId="urn:microsoft.com/office/officeart/2005/8/layout/default"/>
    <dgm:cxn modelId="{4009A4F5-0307-43E8-9ACB-90ABDE910BE3}" type="presParOf" srcId="{2786F6B7-2D88-406D-A6E6-D8B3CC0FF84A}" destId="{A0AD43BB-04B6-4500-B3E3-4A54BBCB8D70}" srcOrd="19" destOrd="0" presId="urn:microsoft.com/office/officeart/2005/8/layout/default"/>
    <dgm:cxn modelId="{144A2A0D-6CD6-4000-960E-4B446DE0663F}" type="presParOf" srcId="{2786F6B7-2D88-406D-A6E6-D8B3CC0FF84A}" destId="{7CB2E289-81FC-4686-988C-9B768BB06DC8}" srcOrd="20" destOrd="0" presId="urn:microsoft.com/office/officeart/2005/8/layout/default"/>
    <dgm:cxn modelId="{0B3B23E7-EEC0-4D95-93FE-B2E8B27FDEB0}" type="presParOf" srcId="{2786F6B7-2D88-406D-A6E6-D8B3CC0FF84A}" destId="{74EEC83F-D118-4451-AB48-A3A460C9195E}" srcOrd="21" destOrd="0" presId="urn:microsoft.com/office/officeart/2005/8/layout/default"/>
    <dgm:cxn modelId="{16D467BC-E4C8-42EF-B8A8-001D81DFA064}" type="presParOf" srcId="{2786F6B7-2D88-406D-A6E6-D8B3CC0FF84A}" destId="{9326DC7B-2076-4F86-9975-5212D24ED68E}" srcOrd="22" destOrd="0" presId="urn:microsoft.com/office/officeart/2005/8/layout/default"/>
    <dgm:cxn modelId="{DCF51E9D-5587-419D-9048-BC776E79EB62}" type="presParOf" srcId="{2786F6B7-2D88-406D-A6E6-D8B3CC0FF84A}" destId="{B84FB20A-84D7-442D-9C01-1311CC450AFD}" srcOrd="23" destOrd="0" presId="urn:microsoft.com/office/officeart/2005/8/layout/default"/>
    <dgm:cxn modelId="{CE13FDEB-1AC7-44E5-9F43-3E09D539CAC1}" type="presParOf" srcId="{2786F6B7-2D88-406D-A6E6-D8B3CC0FF84A}" destId="{B18B9B4C-EAE7-47FF-A5CD-7B75E2B798AF}" srcOrd="2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5831BF-864F-4D23-827D-2AE4E534CB36}" type="doc">
      <dgm:prSet loTypeId="urn:microsoft.com/office/officeart/2005/8/layout/default" loCatId="list" qsTypeId="urn:microsoft.com/office/officeart/2005/8/quickstyle/simple1#13" qsCatId="simple" csTypeId="urn:microsoft.com/office/officeart/2005/8/colors/colorful5#4" csCatId="colorful" phldr="1"/>
      <dgm:spPr/>
      <dgm:t>
        <a:bodyPr/>
        <a:lstStyle/>
        <a:p>
          <a:endParaRPr lang="en-US"/>
        </a:p>
      </dgm:t>
    </dgm:pt>
    <dgm:pt modelId="{BC05F2E4-47EF-4053-B619-CECDC284AB20}">
      <dgm:prSet/>
      <dgm:spPr/>
      <dgm:t>
        <a:bodyPr/>
        <a:lstStyle/>
        <a:p>
          <a:r>
            <a:rPr lang="en-US" dirty="0"/>
            <a:t>Ephesians: 60-61 A.D</a:t>
          </a:r>
        </a:p>
      </dgm:t>
    </dgm:pt>
    <dgm:pt modelId="{1EF71AE2-6E10-443A-B6B0-79096C2C8C83}" type="parTrans" cxnId="{84E1A744-31A9-4168-ABED-6BEE09439E1C}">
      <dgm:prSet/>
      <dgm:spPr/>
      <dgm:t>
        <a:bodyPr/>
        <a:lstStyle/>
        <a:p>
          <a:endParaRPr lang="en-US"/>
        </a:p>
      </dgm:t>
    </dgm:pt>
    <dgm:pt modelId="{D504D84C-7F9E-403E-9198-63E93BFD4F7E}" type="sibTrans" cxnId="{84E1A744-31A9-4168-ABED-6BEE09439E1C}">
      <dgm:prSet/>
      <dgm:spPr/>
      <dgm:t>
        <a:bodyPr/>
        <a:lstStyle/>
        <a:p>
          <a:endParaRPr lang="en-US"/>
        </a:p>
      </dgm:t>
    </dgm:pt>
    <dgm:pt modelId="{264966AA-1594-4B18-958D-BBC1D04619BC}">
      <dgm:prSet/>
      <dgm:spPr/>
      <dgm:t>
        <a:bodyPr/>
        <a:lstStyle/>
        <a:p>
          <a:r>
            <a:rPr lang="en-US" dirty="0"/>
            <a:t>Philippians: 60-61 A.D.</a:t>
          </a:r>
        </a:p>
      </dgm:t>
    </dgm:pt>
    <dgm:pt modelId="{C8738D5F-CC6B-48D1-8923-852B794635E8}" type="parTrans" cxnId="{D2D0DFAB-A665-41C0-A232-11E105F93C95}">
      <dgm:prSet/>
      <dgm:spPr/>
      <dgm:t>
        <a:bodyPr/>
        <a:lstStyle/>
        <a:p>
          <a:endParaRPr lang="en-US"/>
        </a:p>
      </dgm:t>
    </dgm:pt>
    <dgm:pt modelId="{87853DBC-D8A7-4314-A71B-6D5345892B60}" type="sibTrans" cxnId="{D2D0DFAB-A665-41C0-A232-11E105F93C95}">
      <dgm:prSet/>
      <dgm:spPr/>
      <dgm:t>
        <a:bodyPr/>
        <a:lstStyle/>
        <a:p>
          <a:endParaRPr lang="en-US"/>
        </a:p>
      </dgm:t>
    </dgm:pt>
    <dgm:pt modelId="{864F2096-B057-480D-9ED3-26067AF0DE5C}">
      <dgm:prSet/>
      <dgm:spPr/>
      <dgm:t>
        <a:bodyPr/>
        <a:lstStyle/>
        <a:p>
          <a:r>
            <a:rPr lang="en-US" dirty="0"/>
            <a:t>Colossians: 61 A.D.</a:t>
          </a:r>
        </a:p>
      </dgm:t>
    </dgm:pt>
    <dgm:pt modelId="{7CF368EE-C173-4CA7-B9F4-7F0EA21DE09E}" type="parTrans" cxnId="{AE7E9DDC-0CC6-4F99-9545-0978AF84E4F0}">
      <dgm:prSet/>
      <dgm:spPr/>
      <dgm:t>
        <a:bodyPr/>
        <a:lstStyle/>
        <a:p>
          <a:endParaRPr lang="en-US"/>
        </a:p>
      </dgm:t>
    </dgm:pt>
    <dgm:pt modelId="{54102EED-D018-4FAB-A4AF-7D84D0B17ED2}" type="sibTrans" cxnId="{AE7E9DDC-0CC6-4F99-9545-0978AF84E4F0}">
      <dgm:prSet/>
      <dgm:spPr/>
      <dgm:t>
        <a:bodyPr/>
        <a:lstStyle/>
        <a:p>
          <a:endParaRPr lang="en-US"/>
        </a:p>
      </dgm:t>
    </dgm:pt>
    <dgm:pt modelId="{5AB04211-DEF1-47FC-9728-EFD2F47CF487}">
      <dgm:prSet/>
      <dgm:spPr/>
      <dgm:t>
        <a:bodyPr/>
        <a:lstStyle/>
        <a:p>
          <a:r>
            <a:rPr lang="en-US" dirty="0"/>
            <a:t>Philemon: </a:t>
          </a:r>
        </a:p>
        <a:p>
          <a:r>
            <a:rPr lang="en-US" dirty="0"/>
            <a:t>61 A.D.</a:t>
          </a:r>
        </a:p>
      </dgm:t>
    </dgm:pt>
    <dgm:pt modelId="{8DCB9978-275C-4C8C-935C-7FDC9F2F0E19}" type="parTrans" cxnId="{D9B73B8A-994F-4236-AC72-D465DACCB522}">
      <dgm:prSet/>
      <dgm:spPr/>
      <dgm:t>
        <a:bodyPr/>
        <a:lstStyle/>
        <a:p>
          <a:endParaRPr lang="en-US"/>
        </a:p>
      </dgm:t>
    </dgm:pt>
    <dgm:pt modelId="{F68DFBB7-8EEC-409E-B0FD-8DB7C41EF390}" type="sibTrans" cxnId="{D9B73B8A-994F-4236-AC72-D465DACCB522}">
      <dgm:prSet/>
      <dgm:spPr/>
      <dgm:t>
        <a:bodyPr/>
        <a:lstStyle/>
        <a:p>
          <a:endParaRPr lang="en-US"/>
        </a:p>
      </dgm:t>
    </dgm:pt>
    <dgm:pt modelId="{FD7ACDD6-1D95-4031-AB91-863C93F0BC07}">
      <dgm:prSet/>
      <dgm:spPr/>
      <dgm:t>
        <a:bodyPr/>
        <a:lstStyle/>
        <a:p>
          <a:r>
            <a:rPr lang="en-US" dirty="0"/>
            <a:t>Titus: </a:t>
          </a:r>
        </a:p>
        <a:p>
          <a:r>
            <a:rPr lang="en-US" dirty="0"/>
            <a:t>62-67 A.D.</a:t>
          </a:r>
        </a:p>
      </dgm:t>
    </dgm:pt>
    <dgm:pt modelId="{E1500B85-7659-4384-9C25-32197803BD8F}" type="parTrans" cxnId="{C796FB3B-5083-4915-89F9-484AB960644F}">
      <dgm:prSet/>
      <dgm:spPr/>
      <dgm:t>
        <a:bodyPr/>
        <a:lstStyle/>
        <a:p>
          <a:endParaRPr lang="en-US"/>
        </a:p>
      </dgm:t>
    </dgm:pt>
    <dgm:pt modelId="{3C2966E4-2EF3-4AF6-8BF5-433C1E0CFE55}" type="sibTrans" cxnId="{C796FB3B-5083-4915-89F9-484AB960644F}">
      <dgm:prSet/>
      <dgm:spPr/>
      <dgm:t>
        <a:bodyPr/>
        <a:lstStyle/>
        <a:p>
          <a:endParaRPr lang="en-US"/>
        </a:p>
      </dgm:t>
    </dgm:pt>
    <dgm:pt modelId="{201133CE-942C-456C-A7AC-87A45813E850}">
      <dgm:prSet/>
      <dgm:spPr/>
      <dgm:t>
        <a:bodyPr/>
        <a:lstStyle/>
        <a:p>
          <a:r>
            <a:rPr lang="en-US" dirty="0"/>
            <a:t>1 Timothy: </a:t>
          </a:r>
        </a:p>
        <a:p>
          <a:r>
            <a:rPr lang="en-US" dirty="0"/>
            <a:t>63-66 A.D.</a:t>
          </a:r>
        </a:p>
      </dgm:t>
    </dgm:pt>
    <dgm:pt modelId="{4F05A134-C032-484A-9107-76C3653BB4DB}" type="parTrans" cxnId="{8FEB3F5D-2D11-43C1-8DBA-E907057585AA}">
      <dgm:prSet/>
      <dgm:spPr/>
      <dgm:t>
        <a:bodyPr/>
        <a:lstStyle/>
        <a:p>
          <a:endParaRPr lang="en-US"/>
        </a:p>
      </dgm:t>
    </dgm:pt>
    <dgm:pt modelId="{0C767085-BD22-41A1-8C4B-DB0A7B67681E}" type="sibTrans" cxnId="{8FEB3F5D-2D11-43C1-8DBA-E907057585AA}">
      <dgm:prSet/>
      <dgm:spPr/>
      <dgm:t>
        <a:bodyPr/>
        <a:lstStyle/>
        <a:p>
          <a:endParaRPr lang="en-US"/>
        </a:p>
      </dgm:t>
    </dgm:pt>
    <dgm:pt modelId="{07057D0B-4699-427F-A274-DB2B677E4B50}">
      <dgm:prSet/>
      <dgm:spPr/>
      <dgm:t>
        <a:bodyPr/>
        <a:lstStyle/>
        <a:p>
          <a:r>
            <a:rPr lang="en-US" dirty="0"/>
            <a:t>Acts: </a:t>
          </a:r>
        </a:p>
        <a:p>
          <a:r>
            <a:rPr lang="en-US" dirty="0"/>
            <a:t>65 A.D.</a:t>
          </a:r>
        </a:p>
      </dgm:t>
    </dgm:pt>
    <dgm:pt modelId="{C8AC7840-3899-4874-ABDD-782065292232}" type="parTrans" cxnId="{C8FDDF99-874B-42EC-A94D-1A8317189E25}">
      <dgm:prSet/>
      <dgm:spPr/>
      <dgm:t>
        <a:bodyPr/>
        <a:lstStyle/>
        <a:p>
          <a:endParaRPr lang="en-US"/>
        </a:p>
      </dgm:t>
    </dgm:pt>
    <dgm:pt modelId="{484508EA-D9CA-46A7-A591-89BAB202F36B}" type="sibTrans" cxnId="{C8FDDF99-874B-42EC-A94D-1A8317189E25}">
      <dgm:prSet/>
      <dgm:spPr/>
      <dgm:t>
        <a:bodyPr/>
        <a:lstStyle/>
        <a:p>
          <a:endParaRPr lang="en-US"/>
        </a:p>
      </dgm:t>
    </dgm:pt>
    <dgm:pt modelId="{B53A9213-93DE-4699-8F18-0E1D78AF46FB}">
      <dgm:prSet/>
      <dgm:spPr/>
      <dgm:t>
        <a:bodyPr/>
        <a:lstStyle/>
        <a:p>
          <a:r>
            <a:rPr lang="en-US" dirty="0"/>
            <a:t>Hebrews: </a:t>
          </a:r>
        </a:p>
        <a:p>
          <a:r>
            <a:rPr lang="en-US" dirty="0"/>
            <a:t>65 A.D.</a:t>
          </a:r>
        </a:p>
      </dgm:t>
    </dgm:pt>
    <dgm:pt modelId="{772C920D-C399-4DF4-BBB0-8C0389A2D28C}" type="parTrans" cxnId="{B1950100-C646-44BD-AED1-0D381A31740D}">
      <dgm:prSet/>
      <dgm:spPr/>
      <dgm:t>
        <a:bodyPr/>
        <a:lstStyle/>
        <a:p>
          <a:endParaRPr lang="en-US"/>
        </a:p>
      </dgm:t>
    </dgm:pt>
    <dgm:pt modelId="{A27C8B2F-3551-436C-B98B-702161025394}" type="sibTrans" cxnId="{B1950100-C646-44BD-AED1-0D381A31740D}">
      <dgm:prSet/>
      <dgm:spPr/>
      <dgm:t>
        <a:bodyPr/>
        <a:lstStyle/>
        <a:p>
          <a:endParaRPr lang="en-US"/>
        </a:p>
      </dgm:t>
    </dgm:pt>
    <dgm:pt modelId="{EA1AA72F-1755-4906-97CF-68E281C7A52F}">
      <dgm:prSet/>
      <dgm:spPr/>
      <dgm:t>
        <a:bodyPr/>
        <a:lstStyle/>
        <a:p>
          <a:r>
            <a:rPr lang="en-US" dirty="0"/>
            <a:t>2 Timothy: </a:t>
          </a:r>
        </a:p>
        <a:p>
          <a:r>
            <a:rPr lang="en-US" dirty="0"/>
            <a:t>67 A.D.</a:t>
          </a:r>
        </a:p>
      </dgm:t>
    </dgm:pt>
    <dgm:pt modelId="{03834475-4DBA-48E3-AF95-5EF52BDA6761}" type="parTrans" cxnId="{75D6215F-9704-4229-B781-0535A3594118}">
      <dgm:prSet/>
      <dgm:spPr/>
      <dgm:t>
        <a:bodyPr/>
        <a:lstStyle/>
        <a:p>
          <a:endParaRPr lang="en-US"/>
        </a:p>
      </dgm:t>
    </dgm:pt>
    <dgm:pt modelId="{A6DC4722-62BD-41EA-AEE0-BF5610F64002}" type="sibTrans" cxnId="{75D6215F-9704-4229-B781-0535A3594118}">
      <dgm:prSet/>
      <dgm:spPr/>
      <dgm:t>
        <a:bodyPr/>
        <a:lstStyle/>
        <a:p>
          <a:endParaRPr lang="en-US"/>
        </a:p>
      </dgm:t>
    </dgm:pt>
    <dgm:pt modelId="{28314665-CD33-4728-A73B-461151AF20D6}">
      <dgm:prSet/>
      <dgm:spPr/>
      <dgm:t>
        <a:bodyPr/>
        <a:lstStyle/>
        <a:p>
          <a:r>
            <a:rPr lang="en-US" dirty="0"/>
            <a:t>John: </a:t>
          </a:r>
        </a:p>
        <a:p>
          <a:r>
            <a:rPr lang="en-US" dirty="0"/>
            <a:t>85-90 A.D.</a:t>
          </a:r>
        </a:p>
      </dgm:t>
    </dgm:pt>
    <dgm:pt modelId="{8CA04F74-942F-437B-A5D0-372E8F8B95AA}" type="parTrans" cxnId="{8938B6DF-BBA4-4B7F-9FDB-F79E6DE8783F}">
      <dgm:prSet/>
      <dgm:spPr/>
      <dgm:t>
        <a:bodyPr/>
        <a:lstStyle/>
        <a:p>
          <a:endParaRPr lang="en-US"/>
        </a:p>
      </dgm:t>
    </dgm:pt>
    <dgm:pt modelId="{1085DAFD-F7EF-40AA-A36B-8F19523CA089}" type="sibTrans" cxnId="{8938B6DF-BBA4-4B7F-9FDB-F79E6DE8783F}">
      <dgm:prSet/>
      <dgm:spPr/>
      <dgm:t>
        <a:bodyPr/>
        <a:lstStyle/>
        <a:p>
          <a:endParaRPr lang="en-US"/>
        </a:p>
      </dgm:t>
    </dgm:pt>
    <dgm:pt modelId="{D55B9ED3-6A8F-4AB8-BFD4-21F7DF55E9FC}">
      <dgm:prSet/>
      <dgm:spPr/>
      <dgm:t>
        <a:bodyPr/>
        <a:lstStyle/>
        <a:p>
          <a:r>
            <a:rPr lang="en-US" dirty="0"/>
            <a:t>1 John: </a:t>
          </a:r>
        </a:p>
        <a:p>
          <a:r>
            <a:rPr lang="en-US" dirty="0"/>
            <a:t>85-95 A.D.</a:t>
          </a:r>
        </a:p>
      </dgm:t>
    </dgm:pt>
    <dgm:pt modelId="{FCC2FC73-3B36-46C7-87D9-3C4D11539192}" type="parTrans" cxnId="{98CE6C92-6C75-49F4-A57F-D051E44D2325}">
      <dgm:prSet/>
      <dgm:spPr/>
      <dgm:t>
        <a:bodyPr/>
        <a:lstStyle/>
        <a:p>
          <a:endParaRPr lang="en-US"/>
        </a:p>
      </dgm:t>
    </dgm:pt>
    <dgm:pt modelId="{D44F7AB7-60C0-4098-B283-9657F8C82416}" type="sibTrans" cxnId="{98CE6C92-6C75-49F4-A57F-D051E44D2325}">
      <dgm:prSet/>
      <dgm:spPr/>
      <dgm:t>
        <a:bodyPr/>
        <a:lstStyle/>
        <a:p>
          <a:endParaRPr lang="en-US"/>
        </a:p>
      </dgm:t>
    </dgm:pt>
    <dgm:pt modelId="{A49471B6-DF6B-4E5A-ACB3-75877E926E99}">
      <dgm:prSet/>
      <dgm:spPr/>
      <dgm:t>
        <a:bodyPr/>
        <a:lstStyle/>
        <a:p>
          <a:r>
            <a:rPr lang="en-US" dirty="0"/>
            <a:t>2 &amp; 3 John: </a:t>
          </a:r>
        </a:p>
        <a:p>
          <a:r>
            <a:rPr lang="en-US" dirty="0"/>
            <a:t>85-95 A.D.</a:t>
          </a:r>
        </a:p>
      </dgm:t>
    </dgm:pt>
    <dgm:pt modelId="{F0EF9C9C-4C3F-45B0-A34C-4D354F2736FD}" type="parTrans" cxnId="{A9F2CC5A-7405-4A6B-ACE7-BC140FCA3B43}">
      <dgm:prSet/>
      <dgm:spPr/>
      <dgm:t>
        <a:bodyPr/>
        <a:lstStyle/>
        <a:p>
          <a:endParaRPr lang="en-US"/>
        </a:p>
      </dgm:t>
    </dgm:pt>
    <dgm:pt modelId="{2AD2F83C-6F78-494E-8AC5-E8BF1A8E0948}" type="sibTrans" cxnId="{A9F2CC5A-7405-4A6B-ACE7-BC140FCA3B43}">
      <dgm:prSet/>
      <dgm:spPr/>
      <dgm:t>
        <a:bodyPr/>
        <a:lstStyle/>
        <a:p>
          <a:endParaRPr lang="en-US"/>
        </a:p>
      </dgm:t>
    </dgm:pt>
    <dgm:pt modelId="{8ADFE475-BD5F-4801-8A05-ED457E298AD0}">
      <dgm:prSet phldrT="[Text]"/>
      <dgm:spPr/>
      <dgm:t>
        <a:bodyPr/>
        <a:lstStyle/>
        <a:p>
          <a:r>
            <a:rPr lang="en-US" dirty="0"/>
            <a:t>Revelation: 90-95 A.D.</a:t>
          </a:r>
        </a:p>
      </dgm:t>
    </dgm:pt>
    <dgm:pt modelId="{028DB1F7-00E9-4C81-A541-BCE65CCEDB35}" type="parTrans" cxnId="{7C5610ED-BB7D-4E28-B161-223D4A102907}">
      <dgm:prSet/>
      <dgm:spPr/>
      <dgm:t>
        <a:bodyPr/>
        <a:lstStyle/>
        <a:p>
          <a:endParaRPr lang="en-US"/>
        </a:p>
      </dgm:t>
    </dgm:pt>
    <dgm:pt modelId="{79D47CF3-4F7A-4E5C-9AC2-7D7ADD2F397B}" type="sibTrans" cxnId="{7C5610ED-BB7D-4E28-B161-223D4A102907}">
      <dgm:prSet/>
      <dgm:spPr/>
      <dgm:t>
        <a:bodyPr/>
        <a:lstStyle/>
        <a:p>
          <a:endParaRPr lang="en-US"/>
        </a:p>
      </dgm:t>
    </dgm:pt>
    <dgm:pt modelId="{2E40355C-AEF1-40AF-B5B3-2B36746A5EE7}" type="pres">
      <dgm:prSet presAssocID="{195831BF-864F-4D23-827D-2AE4E534CB36}" presName="diagram" presStyleCnt="0">
        <dgm:presLayoutVars>
          <dgm:dir/>
          <dgm:resizeHandles val="exact"/>
        </dgm:presLayoutVars>
      </dgm:prSet>
      <dgm:spPr/>
    </dgm:pt>
    <dgm:pt modelId="{41213336-741A-47EA-A7D1-AF112B4DC426}" type="pres">
      <dgm:prSet presAssocID="{BC05F2E4-47EF-4053-B619-CECDC284AB20}" presName="node" presStyleLbl="node1" presStyleIdx="0" presStyleCnt="13">
        <dgm:presLayoutVars>
          <dgm:bulletEnabled val="1"/>
        </dgm:presLayoutVars>
      </dgm:prSet>
      <dgm:spPr/>
    </dgm:pt>
    <dgm:pt modelId="{BB9576BC-C478-4CF7-A5CD-E7B64302CEB1}" type="pres">
      <dgm:prSet presAssocID="{D504D84C-7F9E-403E-9198-63E93BFD4F7E}" presName="sibTrans" presStyleCnt="0"/>
      <dgm:spPr/>
    </dgm:pt>
    <dgm:pt modelId="{E41E4CE5-3F9A-4DCB-A004-630D56FC6DC8}" type="pres">
      <dgm:prSet presAssocID="{264966AA-1594-4B18-958D-BBC1D04619BC}" presName="node" presStyleLbl="node1" presStyleIdx="1" presStyleCnt="13">
        <dgm:presLayoutVars>
          <dgm:bulletEnabled val="1"/>
        </dgm:presLayoutVars>
      </dgm:prSet>
      <dgm:spPr/>
    </dgm:pt>
    <dgm:pt modelId="{E218BD52-AB6E-4AF5-BD74-7C9816573285}" type="pres">
      <dgm:prSet presAssocID="{87853DBC-D8A7-4314-A71B-6D5345892B60}" presName="sibTrans" presStyleCnt="0"/>
      <dgm:spPr/>
    </dgm:pt>
    <dgm:pt modelId="{5CAB4C11-5B42-4FA9-AFF7-C4436988DC7F}" type="pres">
      <dgm:prSet presAssocID="{864F2096-B057-480D-9ED3-26067AF0DE5C}" presName="node" presStyleLbl="node1" presStyleIdx="2" presStyleCnt="13">
        <dgm:presLayoutVars>
          <dgm:bulletEnabled val="1"/>
        </dgm:presLayoutVars>
      </dgm:prSet>
      <dgm:spPr/>
    </dgm:pt>
    <dgm:pt modelId="{8B410A0C-B02C-427B-8ABE-267AFA12FBDC}" type="pres">
      <dgm:prSet presAssocID="{54102EED-D018-4FAB-A4AF-7D84D0B17ED2}" presName="sibTrans" presStyleCnt="0"/>
      <dgm:spPr/>
    </dgm:pt>
    <dgm:pt modelId="{50344838-0637-4B2D-A686-B14250FC44A8}" type="pres">
      <dgm:prSet presAssocID="{5AB04211-DEF1-47FC-9728-EFD2F47CF487}" presName="node" presStyleLbl="node1" presStyleIdx="3" presStyleCnt="13">
        <dgm:presLayoutVars>
          <dgm:bulletEnabled val="1"/>
        </dgm:presLayoutVars>
      </dgm:prSet>
      <dgm:spPr/>
    </dgm:pt>
    <dgm:pt modelId="{64840053-8534-4B8C-8C57-6E153E76C6C6}" type="pres">
      <dgm:prSet presAssocID="{F68DFBB7-8EEC-409E-B0FD-8DB7C41EF390}" presName="sibTrans" presStyleCnt="0"/>
      <dgm:spPr/>
    </dgm:pt>
    <dgm:pt modelId="{93649043-6831-4094-A763-9504FB733BF0}" type="pres">
      <dgm:prSet presAssocID="{FD7ACDD6-1D95-4031-AB91-863C93F0BC07}" presName="node" presStyleLbl="node1" presStyleIdx="4" presStyleCnt="13">
        <dgm:presLayoutVars>
          <dgm:bulletEnabled val="1"/>
        </dgm:presLayoutVars>
      </dgm:prSet>
      <dgm:spPr/>
    </dgm:pt>
    <dgm:pt modelId="{4DA0972C-B84F-407A-966F-E8AD317ED6A3}" type="pres">
      <dgm:prSet presAssocID="{3C2966E4-2EF3-4AF6-8BF5-433C1E0CFE55}" presName="sibTrans" presStyleCnt="0"/>
      <dgm:spPr/>
    </dgm:pt>
    <dgm:pt modelId="{CEB3774B-8160-4D73-BD40-D6E82F6BC715}" type="pres">
      <dgm:prSet presAssocID="{201133CE-942C-456C-A7AC-87A45813E850}" presName="node" presStyleLbl="node1" presStyleIdx="5" presStyleCnt="13">
        <dgm:presLayoutVars>
          <dgm:bulletEnabled val="1"/>
        </dgm:presLayoutVars>
      </dgm:prSet>
      <dgm:spPr/>
    </dgm:pt>
    <dgm:pt modelId="{32482838-B929-4579-8209-99A85297DE38}" type="pres">
      <dgm:prSet presAssocID="{0C767085-BD22-41A1-8C4B-DB0A7B67681E}" presName="sibTrans" presStyleCnt="0"/>
      <dgm:spPr/>
    </dgm:pt>
    <dgm:pt modelId="{DB4087B0-C65A-4D58-9919-E944CAEA3E42}" type="pres">
      <dgm:prSet presAssocID="{07057D0B-4699-427F-A274-DB2B677E4B50}" presName="node" presStyleLbl="node1" presStyleIdx="6" presStyleCnt="13">
        <dgm:presLayoutVars>
          <dgm:bulletEnabled val="1"/>
        </dgm:presLayoutVars>
      </dgm:prSet>
      <dgm:spPr/>
    </dgm:pt>
    <dgm:pt modelId="{27DC40C2-C761-47A3-A0FA-D98A12A27025}" type="pres">
      <dgm:prSet presAssocID="{484508EA-D9CA-46A7-A591-89BAB202F36B}" presName="sibTrans" presStyleCnt="0"/>
      <dgm:spPr/>
    </dgm:pt>
    <dgm:pt modelId="{AE198FB6-B2D3-4077-ABC5-2B4ECF0A568D}" type="pres">
      <dgm:prSet presAssocID="{B53A9213-93DE-4699-8F18-0E1D78AF46FB}" presName="node" presStyleLbl="node1" presStyleIdx="7" presStyleCnt="13">
        <dgm:presLayoutVars>
          <dgm:bulletEnabled val="1"/>
        </dgm:presLayoutVars>
      </dgm:prSet>
      <dgm:spPr/>
    </dgm:pt>
    <dgm:pt modelId="{EA956A89-10C4-4855-ACD2-5B717DE1426D}" type="pres">
      <dgm:prSet presAssocID="{A27C8B2F-3551-436C-B98B-702161025394}" presName="sibTrans" presStyleCnt="0"/>
      <dgm:spPr/>
    </dgm:pt>
    <dgm:pt modelId="{6617B630-7FD9-446E-B52B-C4999BA5FCE3}" type="pres">
      <dgm:prSet presAssocID="{EA1AA72F-1755-4906-97CF-68E281C7A52F}" presName="node" presStyleLbl="node1" presStyleIdx="8" presStyleCnt="13">
        <dgm:presLayoutVars>
          <dgm:bulletEnabled val="1"/>
        </dgm:presLayoutVars>
      </dgm:prSet>
      <dgm:spPr/>
    </dgm:pt>
    <dgm:pt modelId="{BD640583-9D67-4CBA-8C27-9BB02BE6488E}" type="pres">
      <dgm:prSet presAssocID="{A6DC4722-62BD-41EA-AEE0-BF5610F64002}" presName="sibTrans" presStyleCnt="0"/>
      <dgm:spPr/>
    </dgm:pt>
    <dgm:pt modelId="{B671FEB6-D9ED-4F7E-B34F-008103AD25B1}" type="pres">
      <dgm:prSet presAssocID="{28314665-CD33-4728-A73B-461151AF20D6}" presName="node" presStyleLbl="node1" presStyleIdx="9" presStyleCnt="13">
        <dgm:presLayoutVars>
          <dgm:bulletEnabled val="1"/>
        </dgm:presLayoutVars>
      </dgm:prSet>
      <dgm:spPr/>
    </dgm:pt>
    <dgm:pt modelId="{1245BAA3-A889-46E8-B14B-CD78EE4BEFBA}" type="pres">
      <dgm:prSet presAssocID="{1085DAFD-F7EF-40AA-A36B-8F19523CA089}" presName="sibTrans" presStyleCnt="0"/>
      <dgm:spPr/>
    </dgm:pt>
    <dgm:pt modelId="{ABBA86C1-B6D5-4F36-BD07-3602173D02D3}" type="pres">
      <dgm:prSet presAssocID="{D55B9ED3-6A8F-4AB8-BFD4-21F7DF55E9FC}" presName="node" presStyleLbl="node1" presStyleIdx="10" presStyleCnt="13">
        <dgm:presLayoutVars>
          <dgm:bulletEnabled val="1"/>
        </dgm:presLayoutVars>
      </dgm:prSet>
      <dgm:spPr/>
    </dgm:pt>
    <dgm:pt modelId="{648A21F3-A340-47EE-B084-7D11014FBD0A}" type="pres">
      <dgm:prSet presAssocID="{D44F7AB7-60C0-4098-B283-9657F8C82416}" presName="sibTrans" presStyleCnt="0"/>
      <dgm:spPr/>
    </dgm:pt>
    <dgm:pt modelId="{025B93B1-5955-423E-8137-63F55A1120F7}" type="pres">
      <dgm:prSet presAssocID="{A49471B6-DF6B-4E5A-ACB3-75877E926E99}" presName="node" presStyleLbl="node1" presStyleIdx="11" presStyleCnt="13">
        <dgm:presLayoutVars>
          <dgm:bulletEnabled val="1"/>
        </dgm:presLayoutVars>
      </dgm:prSet>
      <dgm:spPr/>
    </dgm:pt>
    <dgm:pt modelId="{B6B002BA-1752-4CFE-B33E-35538EA0EC99}" type="pres">
      <dgm:prSet presAssocID="{2AD2F83C-6F78-494E-8AC5-E8BF1A8E0948}" presName="sibTrans" presStyleCnt="0"/>
      <dgm:spPr/>
    </dgm:pt>
    <dgm:pt modelId="{813C3B25-AC93-47E9-BEE0-80AC002B3470}" type="pres">
      <dgm:prSet presAssocID="{8ADFE475-BD5F-4801-8A05-ED457E298AD0}" presName="node" presStyleLbl="node1" presStyleIdx="12" presStyleCnt="13">
        <dgm:presLayoutVars>
          <dgm:bulletEnabled val="1"/>
        </dgm:presLayoutVars>
      </dgm:prSet>
      <dgm:spPr/>
    </dgm:pt>
  </dgm:ptLst>
  <dgm:cxnLst>
    <dgm:cxn modelId="{B1950100-C646-44BD-AED1-0D381A31740D}" srcId="{195831BF-864F-4D23-827D-2AE4E534CB36}" destId="{B53A9213-93DE-4699-8F18-0E1D78AF46FB}" srcOrd="7" destOrd="0" parTransId="{772C920D-C399-4DF4-BBB0-8C0389A2D28C}" sibTransId="{A27C8B2F-3551-436C-B98B-702161025394}"/>
    <dgm:cxn modelId="{047B650A-CE31-495B-AEBA-DDC05BB04BF9}" type="presOf" srcId="{5AB04211-DEF1-47FC-9728-EFD2F47CF487}" destId="{50344838-0637-4B2D-A686-B14250FC44A8}" srcOrd="0" destOrd="0" presId="urn:microsoft.com/office/officeart/2005/8/layout/default"/>
    <dgm:cxn modelId="{A443A113-DEAC-4C5B-AA8F-4F704D40D6B0}" type="presOf" srcId="{28314665-CD33-4728-A73B-461151AF20D6}" destId="{B671FEB6-D9ED-4F7E-B34F-008103AD25B1}" srcOrd="0" destOrd="0" presId="urn:microsoft.com/office/officeart/2005/8/layout/default"/>
    <dgm:cxn modelId="{6AF8C719-0129-4238-A8DD-13F948CBB9A9}" type="presOf" srcId="{264966AA-1594-4B18-958D-BBC1D04619BC}" destId="{E41E4CE5-3F9A-4DCB-A004-630D56FC6DC8}" srcOrd="0" destOrd="0" presId="urn:microsoft.com/office/officeart/2005/8/layout/default"/>
    <dgm:cxn modelId="{C57FA030-7DAE-42A3-B34A-A58E7CBAB9EE}" type="presOf" srcId="{201133CE-942C-456C-A7AC-87A45813E850}" destId="{CEB3774B-8160-4D73-BD40-D6E82F6BC715}" srcOrd="0" destOrd="0" presId="urn:microsoft.com/office/officeart/2005/8/layout/default"/>
    <dgm:cxn modelId="{C796FB3B-5083-4915-89F9-484AB960644F}" srcId="{195831BF-864F-4D23-827D-2AE4E534CB36}" destId="{FD7ACDD6-1D95-4031-AB91-863C93F0BC07}" srcOrd="4" destOrd="0" parTransId="{E1500B85-7659-4384-9C25-32197803BD8F}" sibTransId="{3C2966E4-2EF3-4AF6-8BF5-433C1E0CFE55}"/>
    <dgm:cxn modelId="{9698103E-0270-4049-8D1B-569E4DD8A15A}" type="presOf" srcId="{FD7ACDD6-1D95-4031-AB91-863C93F0BC07}" destId="{93649043-6831-4094-A763-9504FB733BF0}" srcOrd="0" destOrd="0" presId="urn:microsoft.com/office/officeart/2005/8/layout/default"/>
    <dgm:cxn modelId="{8FEB3F5D-2D11-43C1-8DBA-E907057585AA}" srcId="{195831BF-864F-4D23-827D-2AE4E534CB36}" destId="{201133CE-942C-456C-A7AC-87A45813E850}" srcOrd="5" destOrd="0" parTransId="{4F05A134-C032-484A-9107-76C3653BB4DB}" sibTransId="{0C767085-BD22-41A1-8C4B-DB0A7B67681E}"/>
    <dgm:cxn modelId="{75D6215F-9704-4229-B781-0535A3594118}" srcId="{195831BF-864F-4D23-827D-2AE4E534CB36}" destId="{EA1AA72F-1755-4906-97CF-68E281C7A52F}" srcOrd="8" destOrd="0" parTransId="{03834475-4DBA-48E3-AF95-5EF52BDA6761}" sibTransId="{A6DC4722-62BD-41EA-AEE0-BF5610F64002}"/>
    <dgm:cxn modelId="{84E1A744-31A9-4168-ABED-6BEE09439E1C}" srcId="{195831BF-864F-4D23-827D-2AE4E534CB36}" destId="{BC05F2E4-47EF-4053-B619-CECDC284AB20}" srcOrd="0" destOrd="0" parTransId="{1EF71AE2-6E10-443A-B6B0-79096C2C8C83}" sibTransId="{D504D84C-7F9E-403E-9198-63E93BFD4F7E}"/>
    <dgm:cxn modelId="{3C2E044D-23A5-4B7A-93DC-F97D2905BDF2}" type="presOf" srcId="{BC05F2E4-47EF-4053-B619-CECDC284AB20}" destId="{41213336-741A-47EA-A7D1-AF112B4DC426}" srcOrd="0" destOrd="0" presId="urn:microsoft.com/office/officeart/2005/8/layout/default"/>
    <dgm:cxn modelId="{439B456F-5709-425C-B4EF-CC20319F96CC}" type="presOf" srcId="{EA1AA72F-1755-4906-97CF-68E281C7A52F}" destId="{6617B630-7FD9-446E-B52B-C4999BA5FCE3}" srcOrd="0" destOrd="0" presId="urn:microsoft.com/office/officeart/2005/8/layout/default"/>
    <dgm:cxn modelId="{A9F2CC5A-7405-4A6B-ACE7-BC140FCA3B43}" srcId="{195831BF-864F-4D23-827D-2AE4E534CB36}" destId="{A49471B6-DF6B-4E5A-ACB3-75877E926E99}" srcOrd="11" destOrd="0" parTransId="{F0EF9C9C-4C3F-45B0-A34C-4D354F2736FD}" sibTransId="{2AD2F83C-6F78-494E-8AC5-E8BF1A8E0948}"/>
    <dgm:cxn modelId="{1F852C7C-06EB-4AC0-9E90-BF4D600D48AB}" type="presOf" srcId="{D55B9ED3-6A8F-4AB8-BFD4-21F7DF55E9FC}" destId="{ABBA86C1-B6D5-4F36-BD07-3602173D02D3}" srcOrd="0" destOrd="0" presId="urn:microsoft.com/office/officeart/2005/8/layout/default"/>
    <dgm:cxn modelId="{E6BB2182-98F7-4868-9217-B9E07417696E}" type="presOf" srcId="{A49471B6-DF6B-4E5A-ACB3-75877E926E99}" destId="{025B93B1-5955-423E-8137-63F55A1120F7}" srcOrd="0" destOrd="0" presId="urn:microsoft.com/office/officeart/2005/8/layout/default"/>
    <dgm:cxn modelId="{D9B73B8A-994F-4236-AC72-D465DACCB522}" srcId="{195831BF-864F-4D23-827D-2AE4E534CB36}" destId="{5AB04211-DEF1-47FC-9728-EFD2F47CF487}" srcOrd="3" destOrd="0" parTransId="{8DCB9978-275C-4C8C-935C-7FDC9F2F0E19}" sibTransId="{F68DFBB7-8EEC-409E-B0FD-8DB7C41EF390}"/>
    <dgm:cxn modelId="{98CE6C92-6C75-49F4-A57F-D051E44D2325}" srcId="{195831BF-864F-4D23-827D-2AE4E534CB36}" destId="{D55B9ED3-6A8F-4AB8-BFD4-21F7DF55E9FC}" srcOrd="10" destOrd="0" parTransId="{FCC2FC73-3B36-46C7-87D9-3C4D11539192}" sibTransId="{D44F7AB7-60C0-4098-B283-9657F8C82416}"/>
    <dgm:cxn modelId="{4BA01399-0862-406D-8684-BFDD1395D112}" type="presOf" srcId="{B53A9213-93DE-4699-8F18-0E1D78AF46FB}" destId="{AE198FB6-B2D3-4077-ABC5-2B4ECF0A568D}" srcOrd="0" destOrd="0" presId="urn:microsoft.com/office/officeart/2005/8/layout/default"/>
    <dgm:cxn modelId="{C8FDDF99-874B-42EC-A94D-1A8317189E25}" srcId="{195831BF-864F-4D23-827D-2AE4E534CB36}" destId="{07057D0B-4699-427F-A274-DB2B677E4B50}" srcOrd="6" destOrd="0" parTransId="{C8AC7840-3899-4874-ABDD-782065292232}" sibTransId="{484508EA-D9CA-46A7-A591-89BAB202F36B}"/>
    <dgm:cxn modelId="{D2D0DFAB-A665-41C0-A232-11E105F93C95}" srcId="{195831BF-864F-4D23-827D-2AE4E534CB36}" destId="{264966AA-1594-4B18-958D-BBC1D04619BC}" srcOrd="1" destOrd="0" parTransId="{C8738D5F-CC6B-48D1-8923-852B794635E8}" sibTransId="{87853DBC-D8A7-4314-A71B-6D5345892B60}"/>
    <dgm:cxn modelId="{895470C9-B30E-4D2E-857C-66B76FA60764}" type="presOf" srcId="{8ADFE475-BD5F-4801-8A05-ED457E298AD0}" destId="{813C3B25-AC93-47E9-BEE0-80AC002B3470}" srcOrd="0" destOrd="0" presId="urn:microsoft.com/office/officeart/2005/8/layout/default"/>
    <dgm:cxn modelId="{AE7E9DDC-0CC6-4F99-9545-0978AF84E4F0}" srcId="{195831BF-864F-4D23-827D-2AE4E534CB36}" destId="{864F2096-B057-480D-9ED3-26067AF0DE5C}" srcOrd="2" destOrd="0" parTransId="{7CF368EE-C173-4CA7-B9F4-7F0EA21DE09E}" sibTransId="{54102EED-D018-4FAB-A4AF-7D84D0B17ED2}"/>
    <dgm:cxn modelId="{8938B6DF-BBA4-4B7F-9FDB-F79E6DE8783F}" srcId="{195831BF-864F-4D23-827D-2AE4E534CB36}" destId="{28314665-CD33-4728-A73B-461151AF20D6}" srcOrd="9" destOrd="0" parTransId="{8CA04F74-942F-437B-A5D0-372E8F8B95AA}" sibTransId="{1085DAFD-F7EF-40AA-A36B-8F19523CA089}"/>
    <dgm:cxn modelId="{7C5610ED-BB7D-4E28-B161-223D4A102907}" srcId="{195831BF-864F-4D23-827D-2AE4E534CB36}" destId="{8ADFE475-BD5F-4801-8A05-ED457E298AD0}" srcOrd="12" destOrd="0" parTransId="{028DB1F7-00E9-4C81-A541-BCE65CCEDB35}" sibTransId="{79D47CF3-4F7A-4E5C-9AC2-7D7ADD2F397B}"/>
    <dgm:cxn modelId="{38B6E3FD-6CBB-448E-993E-DF4B9BC5CE3C}" type="presOf" srcId="{864F2096-B057-480D-9ED3-26067AF0DE5C}" destId="{5CAB4C11-5B42-4FA9-AFF7-C4436988DC7F}" srcOrd="0" destOrd="0" presId="urn:microsoft.com/office/officeart/2005/8/layout/default"/>
    <dgm:cxn modelId="{2D4F17FF-15D7-4105-8AAF-7371BE008060}" type="presOf" srcId="{07057D0B-4699-427F-A274-DB2B677E4B50}" destId="{DB4087B0-C65A-4D58-9919-E944CAEA3E42}" srcOrd="0" destOrd="0" presId="urn:microsoft.com/office/officeart/2005/8/layout/default"/>
    <dgm:cxn modelId="{A145C5FF-AF98-4937-8E34-DBC339FEA578}" type="presOf" srcId="{195831BF-864F-4D23-827D-2AE4E534CB36}" destId="{2E40355C-AEF1-40AF-B5B3-2B36746A5EE7}" srcOrd="0" destOrd="0" presId="urn:microsoft.com/office/officeart/2005/8/layout/default"/>
    <dgm:cxn modelId="{01655EB9-25E9-4B53-9B93-97A3020E4584}" type="presParOf" srcId="{2E40355C-AEF1-40AF-B5B3-2B36746A5EE7}" destId="{41213336-741A-47EA-A7D1-AF112B4DC426}" srcOrd="0" destOrd="0" presId="urn:microsoft.com/office/officeart/2005/8/layout/default"/>
    <dgm:cxn modelId="{F8795460-B9E2-41FE-AE93-92C872CC4F44}" type="presParOf" srcId="{2E40355C-AEF1-40AF-B5B3-2B36746A5EE7}" destId="{BB9576BC-C478-4CF7-A5CD-E7B64302CEB1}" srcOrd="1" destOrd="0" presId="urn:microsoft.com/office/officeart/2005/8/layout/default"/>
    <dgm:cxn modelId="{51618C76-EC71-4768-B095-9E3AD33B03D9}" type="presParOf" srcId="{2E40355C-AEF1-40AF-B5B3-2B36746A5EE7}" destId="{E41E4CE5-3F9A-4DCB-A004-630D56FC6DC8}" srcOrd="2" destOrd="0" presId="urn:microsoft.com/office/officeart/2005/8/layout/default"/>
    <dgm:cxn modelId="{A53DCFD6-8856-45E0-B382-B558F97514E7}" type="presParOf" srcId="{2E40355C-AEF1-40AF-B5B3-2B36746A5EE7}" destId="{E218BD52-AB6E-4AF5-BD74-7C9816573285}" srcOrd="3" destOrd="0" presId="urn:microsoft.com/office/officeart/2005/8/layout/default"/>
    <dgm:cxn modelId="{91B8A9BD-4C6C-44DE-85FB-6CC44C947D33}" type="presParOf" srcId="{2E40355C-AEF1-40AF-B5B3-2B36746A5EE7}" destId="{5CAB4C11-5B42-4FA9-AFF7-C4436988DC7F}" srcOrd="4" destOrd="0" presId="urn:microsoft.com/office/officeart/2005/8/layout/default"/>
    <dgm:cxn modelId="{59E9B2F9-6499-43DB-9BE8-03E644DDFA5F}" type="presParOf" srcId="{2E40355C-AEF1-40AF-B5B3-2B36746A5EE7}" destId="{8B410A0C-B02C-427B-8ABE-267AFA12FBDC}" srcOrd="5" destOrd="0" presId="urn:microsoft.com/office/officeart/2005/8/layout/default"/>
    <dgm:cxn modelId="{2160BE68-79C7-43A3-B787-F77479917D30}" type="presParOf" srcId="{2E40355C-AEF1-40AF-B5B3-2B36746A5EE7}" destId="{50344838-0637-4B2D-A686-B14250FC44A8}" srcOrd="6" destOrd="0" presId="urn:microsoft.com/office/officeart/2005/8/layout/default"/>
    <dgm:cxn modelId="{C0F062EE-2ED6-42A4-9699-4119CB424A8E}" type="presParOf" srcId="{2E40355C-AEF1-40AF-B5B3-2B36746A5EE7}" destId="{64840053-8534-4B8C-8C57-6E153E76C6C6}" srcOrd="7" destOrd="0" presId="urn:microsoft.com/office/officeart/2005/8/layout/default"/>
    <dgm:cxn modelId="{AAD0CBD0-0A64-4C40-BA43-0837372C4864}" type="presParOf" srcId="{2E40355C-AEF1-40AF-B5B3-2B36746A5EE7}" destId="{93649043-6831-4094-A763-9504FB733BF0}" srcOrd="8" destOrd="0" presId="urn:microsoft.com/office/officeart/2005/8/layout/default"/>
    <dgm:cxn modelId="{868084B8-B12C-4BDD-9744-60755157A08C}" type="presParOf" srcId="{2E40355C-AEF1-40AF-B5B3-2B36746A5EE7}" destId="{4DA0972C-B84F-407A-966F-E8AD317ED6A3}" srcOrd="9" destOrd="0" presId="urn:microsoft.com/office/officeart/2005/8/layout/default"/>
    <dgm:cxn modelId="{0A59426D-2D47-4262-BA1F-366FF079E602}" type="presParOf" srcId="{2E40355C-AEF1-40AF-B5B3-2B36746A5EE7}" destId="{CEB3774B-8160-4D73-BD40-D6E82F6BC715}" srcOrd="10" destOrd="0" presId="urn:microsoft.com/office/officeart/2005/8/layout/default"/>
    <dgm:cxn modelId="{BE67698A-8DB2-4CCD-9438-B0D886B65160}" type="presParOf" srcId="{2E40355C-AEF1-40AF-B5B3-2B36746A5EE7}" destId="{32482838-B929-4579-8209-99A85297DE38}" srcOrd="11" destOrd="0" presId="urn:microsoft.com/office/officeart/2005/8/layout/default"/>
    <dgm:cxn modelId="{9013490D-ECD8-4D0A-8EB3-FD558476C2CE}" type="presParOf" srcId="{2E40355C-AEF1-40AF-B5B3-2B36746A5EE7}" destId="{DB4087B0-C65A-4D58-9919-E944CAEA3E42}" srcOrd="12" destOrd="0" presId="urn:microsoft.com/office/officeart/2005/8/layout/default"/>
    <dgm:cxn modelId="{B37B80FC-4C64-4D90-B7F4-AEC819F82B02}" type="presParOf" srcId="{2E40355C-AEF1-40AF-B5B3-2B36746A5EE7}" destId="{27DC40C2-C761-47A3-A0FA-D98A12A27025}" srcOrd="13" destOrd="0" presId="urn:microsoft.com/office/officeart/2005/8/layout/default"/>
    <dgm:cxn modelId="{59D975C2-F5C7-4D8F-B082-2285A3E2CD67}" type="presParOf" srcId="{2E40355C-AEF1-40AF-B5B3-2B36746A5EE7}" destId="{AE198FB6-B2D3-4077-ABC5-2B4ECF0A568D}" srcOrd="14" destOrd="0" presId="urn:microsoft.com/office/officeart/2005/8/layout/default"/>
    <dgm:cxn modelId="{A455A1C8-56E8-4B1E-A62E-2AD14A569EFB}" type="presParOf" srcId="{2E40355C-AEF1-40AF-B5B3-2B36746A5EE7}" destId="{EA956A89-10C4-4855-ACD2-5B717DE1426D}" srcOrd="15" destOrd="0" presId="urn:microsoft.com/office/officeart/2005/8/layout/default"/>
    <dgm:cxn modelId="{8754D202-1475-4F40-860B-0B3390A97488}" type="presParOf" srcId="{2E40355C-AEF1-40AF-B5B3-2B36746A5EE7}" destId="{6617B630-7FD9-446E-B52B-C4999BA5FCE3}" srcOrd="16" destOrd="0" presId="urn:microsoft.com/office/officeart/2005/8/layout/default"/>
    <dgm:cxn modelId="{A54DA7C2-C808-4CE1-B9BB-65D3C3A209AE}" type="presParOf" srcId="{2E40355C-AEF1-40AF-B5B3-2B36746A5EE7}" destId="{BD640583-9D67-4CBA-8C27-9BB02BE6488E}" srcOrd="17" destOrd="0" presId="urn:microsoft.com/office/officeart/2005/8/layout/default"/>
    <dgm:cxn modelId="{9EC996A8-93C0-49E4-98A9-7FB1693460A7}" type="presParOf" srcId="{2E40355C-AEF1-40AF-B5B3-2B36746A5EE7}" destId="{B671FEB6-D9ED-4F7E-B34F-008103AD25B1}" srcOrd="18" destOrd="0" presId="urn:microsoft.com/office/officeart/2005/8/layout/default"/>
    <dgm:cxn modelId="{E0CF55B8-99BA-4EE5-BF71-4EC85573F83F}" type="presParOf" srcId="{2E40355C-AEF1-40AF-B5B3-2B36746A5EE7}" destId="{1245BAA3-A889-46E8-B14B-CD78EE4BEFBA}" srcOrd="19" destOrd="0" presId="urn:microsoft.com/office/officeart/2005/8/layout/default"/>
    <dgm:cxn modelId="{1D9A236E-2E61-4BC6-A0DC-2E4ACC9A0917}" type="presParOf" srcId="{2E40355C-AEF1-40AF-B5B3-2B36746A5EE7}" destId="{ABBA86C1-B6D5-4F36-BD07-3602173D02D3}" srcOrd="20" destOrd="0" presId="urn:microsoft.com/office/officeart/2005/8/layout/default"/>
    <dgm:cxn modelId="{51A78B47-FE2F-47F8-BCBF-B5BD9991B7FD}" type="presParOf" srcId="{2E40355C-AEF1-40AF-B5B3-2B36746A5EE7}" destId="{648A21F3-A340-47EE-B084-7D11014FBD0A}" srcOrd="21" destOrd="0" presId="urn:microsoft.com/office/officeart/2005/8/layout/default"/>
    <dgm:cxn modelId="{823B330B-7D78-4653-BC7D-D9B655AFCF06}" type="presParOf" srcId="{2E40355C-AEF1-40AF-B5B3-2B36746A5EE7}" destId="{025B93B1-5955-423E-8137-63F55A1120F7}" srcOrd="22" destOrd="0" presId="urn:microsoft.com/office/officeart/2005/8/layout/default"/>
    <dgm:cxn modelId="{D6B2D12E-08B0-4045-BA58-2943A2071F86}" type="presParOf" srcId="{2E40355C-AEF1-40AF-B5B3-2B36746A5EE7}" destId="{B6B002BA-1752-4CFE-B33E-35538EA0EC99}" srcOrd="23" destOrd="0" presId="urn:microsoft.com/office/officeart/2005/8/layout/default"/>
    <dgm:cxn modelId="{EFCC3C18-2457-471C-9D5D-9BDBF39B0428}" type="presParOf" srcId="{2E40355C-AEF1-40AF-B5B3-2B36746A5EE7}" destId="{813C3B25-AC93-47E9-BEE0-80AC002B3470}" srcOrd="24"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602F1-EA9D-417E-A02E-39D8434DEF8C}">
      <dsp:nvSpPr>
        <dsp:cNvPr id="0" name=""/>
        <dsp:cNvSpPr/>
      </dsp:nvSpPr>
      <dsp:spPr>
        <a:xfrm>
          <a:off x="6485" y="340146"/>
          <a:ext cx="1045041" cy="52252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Who?</a:t>
          </a:r>
        </a:p>
      </dsp:txBody>
      <dsp:txXfrm>
        <a:off x="21789" y="355450"/>
        <a:ext cx="1014433" cy="491912"/>
      </dsp:txXfrm>
    </dsp:sp>
    <dsp:sp modelId="{3E18D1A7-9ADA-4D11-B998-532B3E4CC7A3}">
      <dsp:nvSpPr>
        <dsp:cNvPr id="0" name=""/>
        <dsp:cNvSpPr/>
      </dsp:nvSpPr>
      <dsp:spPr>
        <a:xfrm>
          <a:off x="1312787" y="340146"/>
          <a:ext cx="1045041" cy="52252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What?</a:t>
          </a:r>
        </a:p>
      </dsp:txBody>
      <dsp:txXfrm>
        <a:off x="1328091" y="355450"/>
        <a:ext cx="1014433" cy="491912"/>
      </dsp:txXfrm>
    </dsp:sp>
    <dsp:sp modelId="{37DA47DF-8C41-4768-B495-0913065D3189}">
      <dsp:nvSpPr>
        <dsp:cNvPr id="0" name=""/>
        <dsp:cNvSpPr/>
      </dsp:nvSpPr>
      <dsp:spPr>
        <a:xfrm>
          <a:off x="2619088" y="340146"/>
          <a:ext cx="1045041" cy="52252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When?</a:t>
          </a:r>
        </a:p>
      </dsp:txBody>
      <dsp:txXfrm>
        <a:off x="2634392" y="355450"/>
        <a:ext cx="1014433" cy="491912"/>
      </dsp:txXfrm>
    </dsp:sp>
    <dsp:sp modelId="{AF785F96-E4E3-434E-93EF-BA11B60D53F3}">
      <dsp:nvSpPr>
        <dsp:cNvPr id="0" name=""/>
        <dsp:cNvSpPr/>
      </dsp:nvSpPr>
      <dsp:spPr>
        <a:xfrm>
          <a:off x="3925390" y="340146"/>
          <a:ext cx="1045041" cy="52252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Where?</a:t>
          </a:r>
        </a:p>
      </dsp:txBody>
      <dsp:txXfrm>
        <a:off x="3940694" y="355450"/>
        <a:ext cx="1014433" cy="491912"/>
      </dsp:txXfrm>
    </dsp:sp>
    <dsp:sp modelId="{F6A457A9-0AC5-4920-9772-32238B210B39}">
      <dsp:nvSpPr>
        <dsp:cNvPr id="0" name=""/>
        <dsp:cNvSpPr/>
      </dsp:nvSpPr>
      <dsp:spPr>
        <a:xfrm>
          <a:off x="5231692" y="340146"/>
          <a:ext cx="1045041" cy="522520"/>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How?</a:t>
          </a:r>
        </a:p>
      </dsp:txBody>
      <dsp:txXfrm>
        <a:off x="5246996" y="355450"/>
        <a:ext cx="1014433" cy="491912"/>
      </dsp:txXfrm>
    </dsp:sp>
    <dsp:sp modelId="{E52377C5-FA43-4500-84B7-7F5864BB3D0C}">
      <dsp:nvSpPr>
        <dsp:cNvPr id="0" name=""/>
        <dsp:cNvSpPr/>
      </dsp:nvSpPr>
      <dsp:spPr>
        <a:xfrm>
          <a:off x="6537994" y="340146"/>
          <a:ext cx="1045041" cy="52252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Why?</a:t>
          </a:r>
        </a:p>
      </dsp:txBody>
      <dsp:txXfrm>
        <a:off x="6553298" y="355450"/>
        <a:ext cx="1014433" cy="4919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01CF8-9939-4F79-A5AA-7BED32714231}">
      <dsp:nvSpPr>
        <dsp:cNvPr id="0" name=""/>
        <dsp:cNvSpPr/>
      </dsp:nvSpPr>
      <dsp:spPr>
        <a:xfrm>
          <a:off x="389947" y="89"/>
          <a:ext cx="1256079"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James: </a:t>
          </a:r>
        </a:p>
        <a:p>
          <a:pPr marL="0" lvl="0" indent="0" algn="ctr" defTabSz="800100">
            <a:lnSpc>
              <a:spcPct val="90000"/>
            </a:lnSpc>
            <a:spcBef>
              <a:spcPct val="0"/>
            </a:spcBef>
            <a:spcAft>
              <a:spcPct val="35000"/>
            </a:spcAft>
            <a:buNone/>
          </a:pPr>
          <a:r>
            <a:rPr lang="en-US" sz="1800" kern="1200" dirty="0"/>
            <a:t>45-50 A.D. </a:t>
          </a:r>
        </a:p>
      </dsp:txBody>
      <dsp:txXfrm>
        <a:off x="389947" y="89"/>
        <a:ext cx="1256079" cy="753647"/>
      </dsp:txXfrm>
    </dsp:sp>
    <dsp:sp modelId="{1745C1DA-5E65-4722-8BB3-B58C75E1263D}">
      <dsp:nvSpPr>
        <dsp:cNvPr id="0" name=""/>
        <dsp:cNvSpPr/>
      </dsp:nvSpPr>
      <dsp:spPr>
        <a:xfrm>
          <a:off x="1771635" y="89"/>
          <a:ext cx="1256079"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Galatians: </a:t>
          </a:r>
        </a:p>
        <a:p>
          <a:pPr marL="0" lvl="0" indent="0" algn="ctr" defTabSz="800100">
            <a:lnSpc>
              <a:spcPct val="90000"/>
            </a:lnSpc>
            <a:spcBef>
              <a:spcPct val="0"/>
            </a:spcBef>
            <a:spcAft>
              <a:spcPct val="35000"/>
            </a:spcAft>
            <a:buNone/>
          </a:pPr>
          <a:r>
            <a:rPr lang="en-US" sz="1800" kern="1200" dirty="0"/>
            <a:t>49-55 A.D.</a:t>
          </a:r>
        </a:p>
      </dsp:txBody>
      <dsp:txXfrm>
        <a:off x="1771635" y="89"/>
        <a:ext cx="1256079" cy="753647"/>
      </dsp:txXfrm>
    </dsp:sp>
    <dsp:sp modelId="{54EE5962-6B50-4EFA-A8AC-62736875F1C3}">
      <dsp:nvSpPr>
        <dsp:cNvPr id="0" name=""/>
        <dsp:cNvSpPr/>
      </dsp:nvSpPr>
      <dsp:spPr>
        <a:xfrm>
          <a:off x="3153322" y="89"/>
          <a:ext cx="1256079"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1 Thess: </a:t>
          </a:r>
        </a:p>
        <a:p>
          <a:pPr marL="0" lvl="0" indent="0" algn="ctr" defTabSz="800100">
            <a:lnSpc>
              <a:spcPct val="90000"/>
            </a:lnSpc>
            <a:spcBef>
              <a:spcPct val="0"/>
            </a:spcBef>
            <a:spcAft>
              <a:spcPct val="35000"/>
            </a:spcAft>
            <a:buNone/>
          </a:pPr>
          <a:r>
            <a:rPr lang="en-US" sz="1800" kern="1200" dirty="0"/>
            <a:t>51 A.D.</a:t>
          </a:r>
        </a:p>
      </dsp:txBody>
      <dsp:txXfrm>
        <a:off x="3153322" y="89"/>
        <a:ext cx="1256079" cy="753647"/>
      </dsp:txXfrm>
    </dsp:sp>
    <dsp:sp modelId="{944E805A-6AF2-45E7-9B76-51E967974544}">
      <dsp:nvSpPr>
        <dsp:cNvPr id="0" name=""/>
        <dsp:cNvSpPr/>
      </dsp:nvSpPr>
      <dsp:spPr>
        <a:xfrm>
          <a:off x="389947" y="879345"/>
          <a:ext cx="1256079"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2 Thess: </a:t>
          </a:r>
        </a:p>
        <a:p>
          <a:pPr marL="0" lvl="0" indent="0" algn="ctr" defTabSz="800100">
            <a:lnSpc>
              <a:spcPct val="90000"/>
            </a:lnSpc>
            <a:spcBef>
              <a:spcPct val="0"/>
            </a:spcBef>
            <a:spcAft>
              <a:spcPct val="35000"/>
            </a:spcAft>
            <a:buNone/>
          </a:pPr>
          <a:r>
            <a:rPr lang="en-US" sz="1800" kern="1200" dirty="0"/>
            <a:t>52 A.D.</a:t>
          </a:r>
        </a:p>
      </dsp:txBody>
      <dsp:txXfrm>
        <a:off x="389947" y="879345"/>
        <a:ext cx="1256079" cy="753647"/>
      </dsp:txXfrm>
    </dsp:sp>
    <dsp:sp modelId="{C0891C01-AAA0-4D98-95B3-CDAB22496C91}">
      <dsp:nvSpPr>
        <dsp:cNvPr id="0" name=""/>
        <dsp:cNvSpPr/>
      </dsp:nvSpPr>
      <dsp:spPr>
        <a:xfrm>
          <a:off x="1771635" y="879345"/>
          <a:ext cx="1256079" cy="75364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1 Cor: </a:t>
          </a:r>
        </a:p>
        <a:p>
          <a:pPr marL="0" lvl="0" indent="0" algn="ctr" defTabSz="800100">
            <a:lnSpc>
              <a:spcPct val="90000"/>
            </a:lnSpc>
            <a:spcBef>
              <a:spcPct val="0"/>
            </a:spcBef>
            <a:spcAft>
              <a:spcPct val="35000"/>
            </a:spcAft>
            <a:buNone/>
          </a:pPr>
          <a:r>
            <a:rPr lang="en-US" sz="1800" kern="1200" dirty="0"/>
            <a:t>53-55 A.D.</a:t>
          </a:r>
        </a:p>
      </dsp:txBody>
      <dsp:txXfrm>
        <a:off x="1771635" y="879345"/>
        <a:ext cx="1256079" cy="753647"/>
      </dsp:txXfrm>
    </dsp:sp>
    <dsp:sp modelId="{79183A35-B0C3-444C-BC3B-8E54D982D011}">
      <dsp:nvSpPr>
        <dsp:cNvPr id="0" name=""/>
        <dsp:cNvSpPr/>
      </dsp:nvSpPr>
      <dsp:spPr>
        <a:xfrm>
          <a:off x="3153322" y="879345"/>
          <a:ext cx="1256079"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2 Cor: </a:t>
          </a:r>
        </a:p>
        <a:p>
          <a:pPr marL="0" lvl="0" indent="0" algn="ctr" defTabSz="800100">
            <a:lnSpc>
              <a:spcPct val="90000"/>
            </a:lnSpc>
            <a:spcBef>
              <a:spcPct val="0"/>
            </a:spcBef>
            <a:spcAft>
              <a:spcPct val="35000"/>
            </a:spcAft>
            <a:buNone/>
          </a:pPr>
          <a:r>
            <a:rPr lang="en-US" sz="1800" kern="1200" dirty="0"/>
            <a:t>55-56 A.D.</a:t>
          </a:r>
        </a:p>
      </dsp:txBody>
      <dsp:txXfrm>
        <a:off x="3153322" y="879345"/>
        <a:ext cx="1256079" cy="753647"/>
      </dsp:txXfrm>
    </dsp:sp>
    <dsp:sp modelId="{F30A0BFA-114D-44F0-9F03-61A3E0623A6E}">
      <dsp:nvSpPr>
        <dsp:cNvPr id="0" name=""/>
        <dsp:cNvSpPr/>
      </dsp:nvSpPr>
      <dsp:spPr>
        <a:xfrm>
          <a:off x="389947" y="1758601"/>
          <a:ext cx="1256079"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Mark: </a:t>
          </a:r>
        </a:p>
        <a:p>
          <a:pPr marL="0" lvl="0" indent="0" algn="ctr" defTabSz="800100">
            <a:lnSpc>
              <a:spcPct val="90000"/>
            </a:lnSpc>
            <a:spcBef>
              <a:spcPct val="0"/>
            </a:spcBef>
            <a:spcAft>
              <a:spcPct val="35000"/>
            </a:spcAft>
            <a:buNone/>
          </a:pPr>
          <a:r>
            <a:rPr lang="en-US" sz="1800" kern="1200" dirty="0"/>
            <a:t>55-60 A.D.</a:t>
          </a:r>
        </a:p>
      </dsp:txBody>
      <dsp:txXfrm>
        <a:off x="389947" y="1758601"/>
        <a:ext cx="1256079" cy="753647"/>
      </dsp:txXfrm>
    </dsp:sp>
    <dsp:sp modelId="{B9CD0B70-E3B0-4F5F-B03A-EBFC05E88F81}">
      <dsp:nvSpPr>
        <dsp:cNvPr id="0" name=""/>
        <dsp:cNvSpPr/>
      </dsp:nvSpPr>
      <dsp:spPr>
        <a:xfrm>
          <a:off x="1771635" y="1758601"/>
          <a:ext cx="1256079"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Matthew: </a:t>
          </a:r>
        </a:p>
        <a:p>
          <a:pPr marL="0" lvl="0" indent="0" algn="ctr" defTabSz="800100">
            <a:lnSpc>
              <a:spcPct val="90000"/>
            </a:lnSpc>
            <a:spcBef>
              <a:spcPct val="0"/>
            </a:spcBef>
            <a:spcAft>
              <a:spcPct val="35000"/>
            </a:spcAft>
            <a:buNone/>
          </a:pPr>
          <a:r>
            <a:rPr lang="en-US" sz="1800" kern="1200" dirty="0"/>
            <a:t>55-65 A.D.</a:t>
          </a:r>
        </a:p>
      </dsp:txBody>
      <dsp:txXfrm>
        <a:off x="1771635" y="1758601"/>
        <a:ext cx="1256079" cy="753647"/>
      </dsp:txXfrm>
    </dsp:sp>
    <dsp:sp modelId="{6AE09694-0375-46FA-8161-FD17E0B18849}">
      <dsp:nvSpPr>
        <dsp:cNvPr id="0" name=""/>
        <dsp:cNvSpPr/>
      </dsp:nvSpPr>
      <dsp:spPr>
        <a:xfrm>
          <a:off x="3153322" y="1758601"/>
          <a:ext cx="1256079"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Romans: </a:t>
          </a:r>
        </a:p>
        <a:p>
          <a:pPr marL="0" lvl="0" indent="0" algn="ctr" defTabSz="800100">
            <a:lnSpc>
              <a:spcPct val="90000"/>
            </a:lnSpc>
            <a:spcBef>
              <a:spcPct val="0"/>
            </a:spcBef>
            <a:spcAft>
              <a:spcPct val="35000"/>
            </a:spcAft>
            <a:buNone/>
          </a:pPr>
          <a:r>
            <a:rPr lang="en-US" sz="1800" kern="1200" dirty="0"/>
            <a:t>57-58 A.D.</a:t>
          </a:r>
        </a:p>
      </dsp:txBody>
      <dsp:txXfrm>
        <a:off x="3153322" y="1758601"/>
        <a:ext cx="1256079" cy="753647"/>
      </dsp:txXfrm>
    </dsp:sp>
    <dsp:sp modelId="{175FA496-49DF-4C55-80BD-9D3CA7141129}">
      <dsp:nvSpPr>
        <dsp:cNvPr id="0" name=""/>
        <dsp:cNvSpPr/>
      </dsp:nvSpPr>
      <dsp:spPr>
        <a:xfrm>
          <a:off x="389947" y="2637857"/>
          <a:ext cx="1256079" cy="75364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Luke: </a:t>
          </a:r>
        </a:p>
        <a:p>
          <a:pPr marL="0" lvl="0" indent="0" algn="ctr" defTabSz="800100">
            <a:lnSpc>
              <a:spcPct val="90000"/>
            </a:lnSpc>
            <a:spcBef>
              <a:spcPct val="0"/>
            </a:spcBef>
            <a:spcAft>
              <a:spcPct val="35000"/>
            </a:spcAft>
            <a:buNone/>
          </a:pPr>
          <a:r>
            <a:rPr lang="en-US" sz="1800" kern="1200" dirty="0"/>
            <a:t>60 A.D.</a:t>
          </a:r>
        </a:p>
      </dsp:txBody>
      <dsp:txXfrm>
        <a:off x="389947" y="2637857"/>
        <a:ext cx="1256079" cy="753647"/>
      </dsp:txXfrm>
    </dsp:sp>
    <dsp:sp modelId="{7CB2E289-81FC-4686-988C-9B768BB06DC8}">
      <dsp:nvSpPr>
        <dsp:cNvPr id="0" name=""/>
        <dsp:cNvSpPr/>
      </dsp:nvSpPr>
      <dsp:spPr>
        <a:xfrm>
          <a:off x="1771635" y="2637857"/>
          <a:ext cx="1256079"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1 Peter:  60-65 A.D.</a:t>
          </a:r>
        </a:p>
      </dsp:txBody>
      <dsp:txXfrm>
        <a:off x="1771635" y="2637857"/>
        <a:ext cx="1256079" cy="753647"/>
      </dsp:txXfrm>
    </dsp:sp>
    <dsp:sp modelId="{9326DC7B-2076-4F86-9975-5212D24ED68E}">
      <dsp:nvSpPr>
        <dsp:cNvPr id="0" name=""/>
        <dsp:cNvSpPr/>
      </dsp:nvSpPr>
      <dsp:spPr>
        <a:xfrm>
          <a:off x="3153322" y="2637857"/>
          <a:ext cx="1256079"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Jude: </a:t>
          </a:r>
        </a:p>
        <a:p>
          <a:pPr marL="0" lvl="0" indent="0" algn="ctr" defTabSz="800100">
            <a:lnSpc>
              <a:spcPct val="90000"/>
            </a:lnSpc>
            <a:spcBef>
              <a:spcPct val="0"/>
            </a:spcBef>
            <a:spcAft>
              <a:spcPct val="35000"/>
            </a:spcAft>
            <a:buNone/>
          </a:pPr>
          <a:r>
            <a:rPr lang="en-US" sz="1800" kern="1200" dirty="0"/>
            <a:t>60-70 A.D.</a:t>
          </a:r>
        </a:p>
      </dsp:txBody>
      <dsp:txXfrm>
        <a:off x="3153322" y="2637857"/>
        <a:ext cx="1256079" cy="753647"/>
      </dsp:txXfrm>
    </dsp:sp>
    <dsp:sp modelId="{B18B9B4C-EAE7-47FF-A5CD-7B75E2B798AF}">
      <dsp:nvSpPr>
        <dsp:cNvPr id="0" name=""/>
        <dsp:cNvSpPr/>
      </dsp:nvSpPr>
      <dsp:spPr>
        <a:xfrm>
          <a:off x="1771635" y="3517113"/>
          <a:ext cx="1256079"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2 Peter:  65-68 A.D.</a:t>
          </a:r>
        </a:p>
      </dsp:txBody>
      <dsp:txXfrm>
        <a:off x="1771635" y="3517113"/>
        <a:ext cx="1256079" cy="7536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13336-741A-47EA-A7D1-AF112B4DC426}">
      <dsp:nvSpPr>
        <dsp:cNvPr id="0" name=""/>
        <dsp:cNvSpPr/>
      </dsp:nvSpPr>
      <dsp:spPr>
        <a:xfrm>
          <a:off x="389947" y="89"/>
          <a:ext cx="1256079"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Ephesians: 60-61 A.D</a:t>
          </a:r>
        </a:p>
      </dsp:txBody>
      <dsp:txXfrm>
        <a:off x="389947" y="89"/>
        <a:ext cx="1256079" cy="753647"/>
      </dsp:txXfrm>
    </dsp:sp>
    <dsp:sp modelId="{E41E4CE5-3F9A-4DCB-A004-630D56FC6DC8}">
      <dsp:nvSpPr>
        <dsp:cNvPr id="0" name=""/>
        <dsp:cNvSpPr/>
      </dsp:nvSpPr>
      <dsp:spPr>
        <a:xfrm>
          <a:off x="1771635" y="89"/>
          <a:ext cx="1256079" cy="753647"/>
        </a:xfrm>
        <a:prstGeom prst="rect">
          <a:avLst/>
        </a:prstGeom>
        <a:solidFill>
          <a:schemeClr val="accent5">
            <a:hueOff val="127110"/>
            <a:satOff val="35"/>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Philippians: 60-61 A.D.</a:t>
          </a:r>
        </a:p>
      </dsp:txBody>
      <dsp:txXfrm>
        <a:off x="1771635" y="89"/>
        <a:ext cx="1256079" cy="753647"/>
      </dsp:txXfrm>
    </dsp:sp>
    <dsp:sp modelId="{5CAB4C11-5B42-4FA9-AFF7-C4436988DC7F}">
      <dsp:nvSpPr>
        <dsp:cNvPr id="0" name=""/>
        <dsp:cNvSpPr/>
      </dsp:nvSpPr>
      <dsp:spPr>
        <a:xfrm>
          <a:off x="3153322" y="89"/>
          <a:ext cx="1256079" cy="753647"/>
        </a:xfrm>
        <a:prstGeom prst="rect">
          <a:avLst/>
        </a:prstGeom>
        <a:solidFill>
          <a:schemeClr val="accent5">
            <a:hueOff val="254221"/>
            <a:satOff val="70"/>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Colossians: 61 A.D.</a:t>
          </a:r>
        </a:p>
      </dsp:txBody>
      <dsp:txXfrm>
        <a:off x="3153322" y="89"/>
        <a:ext cx="1256079" cy="753647"/>
      </dsp:txXfrm>
    </dsp:sp>
    <dsp:sp modelId="{50344838-0637-4B2D-A686-B14250FC44A8}">
      <dsp:nvSpPr>
        <dsp:cNvPr id="0" name=""/>
        <dsp:cNvSpPr/>
      </dsp:nvSpPr>
      <dsp:spPr>
        <a:xfrm>
          <a:off x="389947" y="879345"/>
          <a:ext cx="1256079" cy="753647"/>
        </a:xfrm>
        <a:prstGeom prst="rect">
          <a:avLst/>
        </a:prstGeom>
        <a:solidFill>
          <a:schemeClr val="accent5">
            <a:hueOff val="381331"/>
            <a:satOff val="105"/>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Philemon: </a:t>
          </a:r>
        </a:p>
        <a:p>
          <a:pPr marL="0" lvl="0" indent="0" algn="ctr" defTabSz="711200">
            <a:lnSpc>
              <a:spcPct val="90000"/>
            </a:lnSpc>
            <a:spcBef>
              <a:spcPct val="0"/>
            </a:spcBef>
            <a:spcAft>
              <a:spcPct val="35000"/>
            </a:spcAft>
            <a:buNone/>
          </a:pPr>
          <a:r>
            <a:rPr lang="en-US" sz="1600" kern="1200" dirty="0"/>
            <a:t>61 A.D.</a:t>
          </a:r>
        </a:p>
      </dsp:txBody>
      <dsp:txXfrm>
        <a:off x="389947" y="879345"/>
        <a:ext cx="1256079" cy="753647"/>
      </dsp:txXfrm>
    </dsp:sp>
    <dsp:sp modelId="{93649043-6831-4094-A763-9504FB733BF0}">
      <dsp:nvSpPr>
        <dsp:cNvPr id="0" name=""/>
        <dsp:cNvSpPr/>
      </dsp:nvSpPr>
      <dsp:spPr>
        <a:xfrm>
          <a:off x="1771635" y="879345"/>
          <a:ext cx="1256079" cy="753647"/>
        </a:xfrm>
        <a:prstGeom prst="rect">
          <a:avLst/>
        </a:prstGeom>
        <a:solidFill>
          <a:schemeClr val="accent5">
            <a:hueOff val="508442"/>
            <a:satOff val="139"/>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Titus: </a:t>
          </a:r>
        </a:p>
        <a:p>
          <a:pPr marL="0" lvl="0" indent="0" algn="ctr" defTabSz="711200">
            <a:lnSpc>
              <a:spcPct val="90000"/>
            </a:lnSpc>
            <a:spcBef>
              <a:spcPct val="0"/>
            </a:spcBef>
            <a:spcAft>
              <a:spcPct val="35000"/>
            </a:spcAft>
            <a:buNone/>
          </a:pPr>
          <a:r>
            <a:rPr lang="en-US" sz="1600" kern="1200" dirty="0"/>
            <a:t>62-67 A.D.</a:t>
          </a:r>
        </a:p>
      </dsp:txBody>
      <dsp:txXfrm>
        <a:off x="1771635" y="879345"/>
        <a:ext cx="1256079" cy="753647"/>
      </dsp:txXfrm>
    </dsp:sp>
    <dsp:sp modelId="{CEB3774B-8160-4D73-BD40-D6E82F6BC715}">
      <dsp:nvSpPr>
        <dsp:cNvPr id="0" name=""/>
        <dsp:cNvSpPr/>
      </dsp:nvSpPr>
      <dsp:spPr>
        <a:xfrm>
          <a:off x="3153322" y="879345"/>
          <a:ext cx="1256079" cy="753647"/>
        </a:xfrm>
        <a:prstGeom prst="rect">
          <a:avLst/>
        </a:prstGeom>
        <a:solidFill>
          <a:schemeClr val="accent5">
            <a:hueOff val="635552"/>
            <a:satOff val="174"/>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1 Timothy: </a:t>
          </a:r>
        </a:p>
        <a:p>
          <a:pPr marL="0" lvl="0" indent="0" algn="ctr" defTabSz="711200">
            <a:lnSpc>
              <a:spcPct val="90000"/>
            </a:lnSpc>
            <a:spcBef>
              <a:spcPct val="0"/>
            </a:spcBef>
            <a:spcAft>
              <a:spcPct val="35000"/>
            </a:spcAft>
            <a:buNone/>
          </a:pPr>
          <a:r>
            <a:rPr lang="en-US" sz="1600" kern="1200" dirty="0"/>
            <a:t>63-66 A.D.</a:t>
          </a:r>
        </a:p>
      </dsp:txBody>
      <dsp:txXfrm>
        <a:off x="3153322" y="879345"/>
        <a:ext cx="1256079" cy="753647"/>
      </dsp:txXfrm>
    </dsp:sp>
    <dsp:sp modelId="{DB4087B0-C65A-4D58-9919-E944CAEA3E42}">
      <dsp:nvSpPr>
        <dsp:cNvPr id="0" name=""/>
        <dsp:cNvSpPr/>
      </dsp:nvSpPr>
      <dsp:spPr>
        <a:xfrm>
          <a:off x="389947" y="1758601"/>
          <a:ext cx="1256079" cy="753647"/>
        </a:xfrm>
        <a:prstGeom prst="rect">
          <a:avLst/>
        </a:prstGeom>
        <a:solidFill>
          <a:schemeClr val="accent5">
            <a:hueOff val="762663"/>
            <a:satOff val="209"/>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Acts: </a:t>
          </a:r>
        </a:p>
        <a:p>
          <a:pPr marL="0" lvl="0" indent="0" algn="ctr" defTabSz="711200">
            <a:lnSpc>
              <a:spcPct val="90000"/>
            </a:lnSpc>
            <a:spcBef>
              <a:spcPct val="0"/>
            </a:spcBef>
            <a:spcAft>
              <a:spcPct val="35000"/>
            </a:spcAft>
            <a:buNone/>
          </a:pPr>
          <a:r>
            <a:rPr lang="en-US" sz="1600" kern="1200" dirty="0"/>
            <a:t>65 A.D.</a:t>
          </a:r>
        </a:p>
      </dsp:txBody>
      <dsp:txXfrm>
        <a:off x="389947" y="1758601"/>
        <a:ext cx="1256079" cy="753647"/>
      </dsp:txXfrm>
    </dsp:sp>
    <dsp:sp modelId="{AE198FB6-B2D3-4077-ABC5-2B4ECF0A568D}">
      <dsp:nvSpPr>
        <dsp:cNvPr id="0" name=""/>
        <dsp:cNvSpPr/>
      </dsp:nvSpPr>
      <dsp:spPr>
        <a:xfrm>
          <a:off x="1771635" y="1758601"/>
          <a:ext cx="1256079" cy="753647"/>
        </a:xfrm>
        <a:prstGeom prst="rect">
          <a:avLst/>
        </a:prstGeom>
        <a:solidFill>
          <a:schemeClr val="accent5">
            <a:hueOff val="889773"/>
            <a:satOff val="244"/>
            <a:lumOff val="-41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Hebrews: </a:t>
          </a:r>
        </a:p>
        <a:p>
          <a:pPr marL="0" lvl="0" indent="0" algn="ctr" defTabSz="711200">
            <a:lnSpc>
              <a:spcPct val="90000"/>
            </a:lnSpc>
            <a:spcBef>
              <a:spcPct val="0"/>
            </a:spcBef>
            <a:spcAft>
              <a:spcPct val="35000"/>
            </a:spcAft>
            <a:buNone/>
          </a:pPr>
          <a:r>
            <a:rPr lang="en-US" sz="1600" kern="1200" dirty="0"/>
            <a:t>65 A.D.</a:t>
          </a:r>
        </a:p>
      </dsp:txBody>
      <dsp:txXfrm>
        <a:off x="1771635" y="1758601"/>
        <a:ext cx="1256079" cy="753647"/>
      </dsp:txXfrm>
    </dsp:sp>
    <dsp:sp modelId="{6617B630-7FD9-446E-B52B-C4999BA5FCE3}">
      <dsp:nvSpPr>
        <dsp:cNvPr id="0" name=""/>
        <dsp:cNvSpPr/>
      </dsp:nvSpPr>
      <dsp:spPr>
        <a:xfrm>
          <a:off x="3153322" y="1758601"/>
          <a:ext cx="1256079" cy="753647"/>
        </a:xfrm>
        <a:prstGeom prst="rect">
          <a:avLst/>
        </a:prstGeom>
        <a:solidFill>
          <a:schemeClr val="accent5">
            <a:hueOff val="1016883"/>
            <a:satOff val="279"/>
            <a:lumOff val="-47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2 Timothy: </a:t>
          </a:r>
        </a:p>
        <a:p>
          <a:pPr marL="0" lvl="0" indent="0" algn="ctr" defTabSz="711200">
            <a:lnSpc>
              <a:spcPct val="90000"/>
            </a:lnSpc>
            <a:spcBef>
              <a:spcPct val="0"/>
            </a:spcBef>
            <a:spcAft>
              <a:spcPct val="35000"/>
            </a:spcAft>
            <a:buNone/>
          </a:pPr>
          <a:r>
            <a:rPr lang="en-US" sz="1600" kern="1200" dirty="0"/>
            <a:t>67 A.D.</a:t>
          </a:r>
        </a:p>
      </dsp:txBody>
      <dsp:txXfrm>
        <a:off x="3153322" y="1758601"/>
        <a:ext cx="1256079" cy="753647"/>
      </dsp:txXfrm>
    </dsp:sp>
    <dsp:sp modelId="{B671FEB6-D9ED-4F7E-B34F-008103AD25B1}">
      <dsp:nvSpPr>
        <dsp:cNvPr id="0" name=""/>
        <dsp:cNvSpPr/>
      </dsp:nvSpPr>
      <dsp:spPr>
        <a:xfrm>
          <a:off x="389947" y="2637857"/>
          <a:ext cx="1256079" cy="753647"/>
        </a:xfrm>
        <a:prstGeom prst="rect">
          <a:avLst/>
        </a:prstGeom>
        <a:solidFill>
          <a:schemeClr val="accent5">
            <a:hueOff val="1143994"/>
            <a:satOff val="314"/>
            <a:lumOff val="-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John: </a:t>
          </a:r>
        </a:p>
        <a:p>
          <a:pPr marL="0" lvl="0" indent="0" algn="ctr" defTabSz="711200">
            <a:lnSpc>
              <a:spcPct val="90000"/>
            </a:lnSpc>
            <a:spcBef>
              <a:spcPct val="0"/>
            </a:spcBef>
            <a:spcAft>
              <a:spcPct val="35000"/>
            </a:spcAft>
            <a:buNone/>
          </a:pPr>
          <a:r>
            <a:rPr lang="en-US" sz="1600" kern="1200" dirty="0"/>
            <a:t>85-90 A.D.</a:t>
          </a:r>
        </a:p>
      </dsp:txBody>
      <dsp:txXfrm>
        <a:off x="389947" y="2637857"/>
        <a:ext cx="1256079" cy="753647"/>
      </dsp:txXfrm>
    </dsp:sp>
    <dsp:sp modelId="{ABBA86C1-B6D5-4F36-BD07-3602173D02D3}">
      <dsp:nvSpPr>
        <dsp:cNvPr id="0" name=""/>
        <dsp:cNvSpPr/>
      </dsp:nvSpPr>
      <dsp:spPr>
        <a:xfrm>
          <a:off x="1771635" y="2637857"/>
          <a:ext cx="1256079" cy="753647"/>
        </a:xfrm>
        <a:prstGeom prst="rect">
          <a:avLst/>
        </a:prstGeom>
        <a:solidFill>
          <a:schemeClr val="accent5">
            <a:hueOff val="1271104"/>
            <a:satOff val="348"/>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1 John: </a:t>
          </a:r>
        </a:p>
        <a:p>
          <a:pPr marL="0" lvl="0" indent="0" algn="ctr" defTabSz="711200">
            <a:lnSpc>
              <a:spcPct val="90000"/>
            </a:lnSpc>
            <a:spcBef>
              <a:spcPct val="0"/>
            </a:spcBef>
            <a:spcAft>
              <a:spcPct val="35000"/>
            </a:spcAft>
            <a:buNone/>
          </a:pPr>
          <a:r>
            <a:rPr lang="en-US" sz="1600" kern="1200" dirty="0"/>
            <a:t>85-95 A.D.</a:t>
          </a:r>
        </a:p>
      </dsp:txBody>
      <dsp:txXfrm>
        <a:off x="1771635" y="2637857"/>
        <a:ext cx="1256079" cy="753647"/>
      </dsp:txXfrm>
    </dsp:sp>
    <dsp:sp modelId="{025B93B1-5955-423E-8137-63F55A1120F7}">
      <dsp:nvSpPr>
        <dsp:cNvPr id="0" name=""/>
        <dsp:cNvSpPr/>
      </dsp:nvSpPr>
      <dsp:spPr>
        <a:xfrm>
          <a:off x="3153322" y="2637857"/>
          <a:ext cx="1256079" cy="753647"/>
        </a:xfrm>
        <a:prstGeom prst="rect">
          <a:avLst/>
        </a:prstGeom>
        <a:solidFill>
          <a:schemeClr val="accent5">
            <a:hueOff val="1398215"/>
            <a:satOff val="383"/>
            <a:lumOff val="-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2 &amp; 3 John: </a:t>
          </a:r>
        </a:p>
        <a:p>
          <a:pPr marL="0" lvl="0" indent="0" algn="ctr" defTabSz="711200">
            <a:lnSpc>
              <a:spcPct val="90000"/>
            </a:lnSpc>
            <a:spcBef>
              <a:spcPct val="0"/>
            </a:spcBef>
            <a:spcAft>
              <a:spcPct val="35000"/>
            </a:spcAft>
            <a:buNone/>
          </a:pPr>
          <a:r>
            <a:rPr lang="en-US" sz="1600" kern="1200" dirty="0"/>
            <a:t>85-95 A.D.</a:t>
          </a:r>
        </a:p>
      </dsp:txBody>
      <dsp:txXfrm>
        <a:off x="3153322" y="2637857"/>
        <a:ext cx="1256079" cy="753647"/>
      </dsp:txXfrm>
    </dsp:sp>
    <dsp:sp modelId="{813C3B25-AC93-47E9-BEE0-80AC002B3470}">
      <dsp:nvSpPr>
        <dsp:cNvPr id="0" name=""/>
        <dsp:cNvSpPr/>
      </dsp:nvSpPr>
      <dsp:spPr>
        <a:xfrm>
          <a:off x="1771635" y="3517113"/>
          <a:ext cx="1256079" cy="753647"/>
        </a:xfrm>
        <a:prstGeom prst="rect">
          <a:avLst/>
        </a:prstGeom>
        <a:solidFill>
          <a:schemeClr val="accent5">
            <a:hueOff val="1525325"/>
            <a:satOff val="418"/>
            <a:lumOff val="-70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Revelation: 90-95 A.D.</a:t>
          </a:r>
        </a:p>
      </dsp:txBody>
      <dsp:txXfrm>
        <a:off x="1771635" y="3517113"/>
        <a:ext cx="1256079" cy="75364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lang="en-US" dirty="0"/>
          </a:p>
        </p:txBody>
      </p:sp>
      <p:sp>
        <p:nvSpPr>
          <p:cNvPr id="3" name="Date Placeholder 2"/>
          <p:cNvSpPr>
            <a:spLocks noGrp="1"/>
          </p:cNvSpPr>
          <p:nvPr>
            <p:ph type="dt" idx="1"/>
          </p:nvPr>
        </p:nvSpPr>
        <p:spPr>
          <a:xfrm>
            <a:off x="3967341" y="0"/>
            <a:ext cx="3035088" cy="466116"/>
          </a:xfrm>
          <a:prstGeom prst="rect">
            <a:avLst/>
          </a:prstGeom>
        </p:spPr>
        <p:txBody>
          <a:bodyPr vert="horz" lIns="93104" tIns="46552" rIns="93104" bIns="46552" rtlCol="0"/>
          <a:lstStyle>
            <a:lvl1pPr algn="r">
              <a:defRPr sz="1200"/>
            </a:lvl1pPr>
          </a:lstStyle>
          <a:p>
            <a:fld id="{80147E32-7E63-4BF7-B19F-B9A374E1C1C9}" type="datetimeFigureOut">
              <a:rPr lang="en-US" smtClean="0"/>
              <a:t>9/15/2026</a:t>
            </a:fld>
            <a:endParaRPr lang="en-US" dirty="0"/>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104" tIns="46552" rIns="93104" bIns="46552" rtlCol="0" anchor="ctr"/>
          <a:lstStyle/>
          <a:p>
            <a:endParaRPr lang="en-US" dirty="0"/>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3936"/>
            <a:ext cx="3035088" cy="466115"/>
          </a:xfrm>
          <a:prstGeom prst="rect">
            <a:avLst/>
          </a:prstGeom>
        </p:spPr>
        <p:txBody>
          <a:bodyPr vert="horz" lIns="93104" tIns="46552" rIns="93104" bIns="4655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67341" y="8823936"/>
            <a:ext cx="3035088" cy="466115"/>
          </a:xfrm>
          <a:prstGeom prst="rect">
            <a:avLst/>
          </a:prstGeom>
        </p:spPr>
        <p:txBody>
          <a:bodyPr vert="horz" lIns="93104" tIns="46552" rIns="93104" bIns="46552" rtlCol="0" anchor="b"/>
          <a:lstStyle>
            <a:lvl1pPr algn="r">
              <a:defRPr sz="1200"/>
            </a:lvl1pPr>
          </a:lstStyle>
          <a:p>
            <a:fld id="{9F770148-37E1-4818-B088-5A6AD7FD317D}" type="slidenum">
              <a:rPr lang="en-US" smtClean="0"/>
              <a:t>‹#›</a:t>
            </a:fld>
            <a:endParaRPr lang="en-US" dirty="0"/>
          </a:p>
        </p:txBody>
      </p:sp>
    </p:spTree>
    <p:extLst>
      <p:ext uri="{BB962C8B-B14F-4D97-AF65-F5344CB8AC3E}">
        <p14:creationId xmlns:p14="http://schemas.microsoft.com/office/powerpoint/2010/main" val="2036556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042">
              <a:defRPr/>
            </a:pPr>
            <a:fld id="{32DC0559-D619-4E56-BF6F-3712370C2150}" type="slidenum">
              <a:rPr lang="en-US">
                <a:solidFill>
                  <a:prstClr val="black"/>
                </a:solidFill>
                <a:latin typeface="Calibri" panose="020F0502020204030204"/>
              </a:rPr>
              <a:pPr defTabSz="931042">
                <a:defRPr/>
              </a:pPr>
              <a:t>14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401125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22F66-727D-4150-ADA5-49CF3A0F6873}"/>
              </a:ext>
            </a:extLst>
          </p:cNvPr>
          <p:cNvSpPr>
            <a:spLocks noGrp="1"/>
          </p:cNvSpPr>
          <p:nvPr>
            <p:ph type="ctrTitle"/>
          </p:nvPr>
        </p:nvSpPr>
        <p:spPr>
          <a:xfrm>
            <a:off x="530352" y="1122363"/>
            <a:ext cx="10072922" cy="1978346"/>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DD9A1FE-C39F-4D7C-B93D-F8C203A1D69C}"/>
              </a:ext>
            </a:extLst>
          </p:cNvPr>
          <p:cNvSpPr>
            <a:spLocks noGrp="1"/>
          </p:cNvSpPr>
          <p:nvPr>
            <p:ph type="subTitle" idx="1"/>
          </p:nvPr>
        </p:nvSpPr>
        <p:spPr>
          <a:xfrm>
            <a:off x="530352" y="3509963"/>
            <a:ext cx="10072922" cy="1747837"/>
          </a:xfrm>
        </p:spPr>
        <p:txBody>
          <a:bodyPr>
            <a:normAutofit/>
          </a:bodyPr>
          <a:lstStyle>
            <a:lvl1pPr marL="0" indent="0" algn="l">
              <a:buNone/>
              <a:defRPr sz="20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C008AAC-7D41-4304-8D59-EF34B232682C}"/>
              </a:ext>
            </a:extLst>
          </p:cNvPr>
          <p:cNvSpPr>
            <a:spLocks noGrp="1"/>
          </p:cNvSpPr>
          <p:nvPr>
            <p:ph type="dt" sz="half" idx="10"/>
          </p:nvPr>
        </p:nvSpPr>
        <p:spPr>
          <a:xfrm>
            <a:off x="530352" y="136525"/>
            <a:ext cx="2743200" cy="365125"/>
          </a:xfrm>
        </p:spPr>
        <p:txBody>
          <a:bodyPr/>
          <a:lstStyle>
            <a:lvl1pPr algn="l">
              <a:defRPr/>
            </a:lvl1pPr>
          </a:lstStyle>
          <a:p>
            <a:r>
              <a:rPr lang="en-US" dirty="0"/>
              <a:t>Oct-18-2022</a:t>
            </a:r>
          </a:p>
        </p:txBody>
      </p:sp>
      <p:sp>
        <p:nvSpPr>
          <p:cNvPr id="5" name="Footer Placeholder 4">
            <a:extLst>
              <a:ext uri="{FF2B5EF4-FFF2-40B4-BE49-F238E27FC236}">
                <a16:creationId xmlns:a16="http://schemas.microsoft.com/office/drawing/2014/main" id="{4724D078-DE22-4F23-8B48-21FB1415C3E3}"/>
              </a:ext>
            </a:extLst>
          </p:cNvPr>
          <p:cNvSpPr>
            <a:spLocks noGrp="1"/>
          </p:cNvSpPr>
          <p:nvPr>
            <p:ph type="ftr" sz="quarter" idx="11"/>
          </p:nvPr>
        </p:nvSpPr>
        <p:spPr>
          <a:xfrm>
            <a:off x="530352" y="6356350"/>
            <a:ext cx="4114800" cy="365125"/>
          </a:xfrm>
        </p:spPr>
        <p:txBody>
          <a:bodyPr/>
          <a:lstStyle>
            <a:lvl1pPr algn="l">
              <a:defRPr/>
            </a:lvl1pPr>
          </a:lstStyle>
          <a:p>
            <a:endParaRPr lang="en-US" dirty="0"/>
          </a:p>
        </p:txBody>
      </p:sp>
      <p:sp>
        <p:nvSpPr>
          <p:cNvPr id="6" name="Slide Number Placeholder 5">
            <a:extLst>
              <a:ext uri="{FF2B5EF4-FFF2-40B4-BE49-F238E27FC236}">
                <a16:creationId xmlns:a16="http://schemas.microsoft.com/office/drawing/2014/main" id="{BB64C1F5-608B-4335-9F2A-17F63D5FAF0D}"/>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7" name="Graphic 78">
            <a:extLst>
              <a:ext uri="{FF2B5EF4-FFF2-40B4-BE49-F238E27FC236}">
                <a16:creationId xmlns:a16="http://schemas.microsoft.com/office/drawing/2014/main" id="{51B01909-73B8-4486-A749-C643B1D7E36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5E279D86-4533-45F1-B0AA-D237399A5ED5}"/>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dirty="0"/>
            </a:p>
          </p:txBody>
        </p:sp>
        <p:grpSp>
          <p:nvGrpSpPr>
            <p:cNvPr id="9" name="Graphic 78">
              <a:extLst>
                <a:ext uri="{FF2B5EF4-FFF2-40B4-BE49-F238E27FC236}">
                  <a16:creationId xmlns:a16="http://schemas.microsoft.com/office/drawing/2014/main" id="{764FD722-CB31-4326-ADD8-CBA52FD1FF59}"/>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24E4BCEC-8B0A-444E-8509-1B3BB0449E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dirty="0"/>
              </a:p>
            </p:txBody>
          </p:sp>
          <p:sp>
            <p:nvSpPr>
              <p:cNvPr id="11" name="Graphic 78">
                <a:extLst>
                  <a:ext uri="{FF2B5EF4-FFF2-40B4-BE49-F238E27FC236}">
                    <a16:creationId xmlns:a16="http://schemas.microsoft.com/office/drawing/2014/main" id="{9DB36622-1DC7-4B17-8984-588BA8999FF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dirty="0"/>
              </a:p>
            </p:txBody>
          </p:sp>
          <p:sp>
            <p:nvSpPr>
              <p:cNvPr id="12" name="Graphic 78">
                <a:extLst>
                  <a:ext uri="{FF2B5EF4-FFF2-40B4-BE49-F238E27FC236}">
                    <a16:creationId xmlns:a16="http://schemas.microsoft.com/office/drawing/2014/main" id="{51B97AF0-1974-42B9-B5FC-A332C52E827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dirty="0"/>
              </a:p>
            </p:txBody>
          </p:sp>
          <p:sp>
            <p:nvSpPr>
              <p:cNvPr id="13" name="Graphic 78">
                <a:extLst>
                  <a:ext uri="{FF2B5EF4-FFF2-40B4-BE49-F238E27FC236}">
                    <a16:creationId xmlns:a16="http://schemas.microsoft.com/office/drawing/2014/main" id="{95A298AD-BE5D-4BE1-8CDF-DBFB42D63FE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dirty="0"/>
              </a:p>
            </p:txBody>
          </p:sp>
        </p:grpSp>
      </p:grpSp>
    </p:spTree>
    <p:extLst>
      <p:ext uri="{BB962C8B-B14F-4D97-AF65-F5344CB8AC3E}">
        <p14:creationId xmlns:p14="http://schemas.microsoft.com/office/powerpoint/2010/main" val="3086934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B4A7-C566-48F4-B4B8-3A5E7B6C5C3A}"/>
              </a:ext>
            </a:extLst>
          </p:cNvPr>
          <p:cNvSpPr>
            <a:spLocks noGrp="1"/>
          </p:cNvSpPr>
          <p:nvPr>
            <p:ph type="title"/>
          </p:nvPr>
        </p:nvSpPr>
        <p:spPr>
          <a:xfrm>
            <a:off x="542334" y="574207"/>
            <a:ext cx="10077557" cy="74913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D3B93F5-BC8B-452C-ACE2-C7E01D1B8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39A49B3-A57D-46C5-8462-0C52509F8FCA}"/>
              </a:ext>
            </a:extLst>
          </p:cNvPr>
          <p:cNvSpPr>
            <a:spLocks noGrp="1"/>
          </p:cNvSpPr>
          <p:nvPr>
            <p:ph type="dt" sz="half" idx="10"/>
          </p:nvPr>
        </p:nvSpPr>
        <p:spPr>
          <a:xfrm>
            <a:off x="530352" y="136525"/>
            <a:ext cx="2743200" cy="365125"/>
          </a:xfrm>
        </p:spPr>
        <p:txBody>
          <a:bodyPr/>
          <a:lstStyle/>
          <a:p>
            <a:r>
              <a:rPr lang="en-US" dirty="0"/>
              <a:t>Oct-18-2022</a:t>
            </a:r>
          </a:p>
        </p:txBody>
      </p:sp>
      <p:sp>
        <p:nvSpPr>
          <p:cNvPr id="5" name="Footer Placeholder 4">
            <a:extLst>
              <a:ext uri="{FF2B5EF4-FFF2-40B4-BE49-F238E27FC236}">
                <a16:creationId xmlns:a16="http://schemas.microsoft.com/office/drawing/2014/main" id="{9EC8C810-EAF4-4D86-84DD-2E574122DD8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87E738-8574-490B-974B-9AD3B2AAE521}"/>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7" name="Graphic 78">
            <a:extLst>
              <a:ext uri="{FF2B5EF4-FFF2-40B4-BE49-F238E27FC236}">
                <a16:creationId xmlns:a16="http://schemas.microsoft.com/office/drawing/2014/main" id="{AC552FEA-472E-4E74-B31D-531852C1908D}"/>
              </a:ext>
              <a:ext uri="{C183D7F6-B498-43B3-948B-1728B52AA6E4}">
                <adec:decorative xmlns:adec="http://schemas.microsoft.com/office/drawing/2017/decorative" val="1"/>
              </a:ext>
            </a:extLst>
          </p:cNvPr>
          <p:cNvGrpSpPr/>
          <p:nvPr userDrawn="1"/>
        </p:nvGrpSpPr>
        <p:grpSpPr>
          <a:xfrm>
            <a:off x="525717" y="621376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41DF3078-C636-4776-A616-D5BF3BC280C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dirty="0"/>
            </a:p>
          </p:txBody>
        </p:sp>
        <p:grpSp>
          <p:nvGrpSpPr>
            <p:cNvPr id="9" name="Graphic 78">
              <a:extLst>
                <a:ext uri="{FF2B5EF4-FFF2-40B4-BE49-F238E27FC236}">
                  <a16:creationId xmlns:a16="http://schemas.microsoft.com/office/drawing/2014/main" id="{0D1A27FA-1310-4BC3-A071-1566746B2FB1}"/>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99ACB9EB-84FE-4B33-9EF9-4EC7DAC25DD5}"/>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dirty="0"/>
              </a:p>
            </p:txBody>
          </p:sp>
          <p:sp>
            <p:nvSpPr>
              <p:cNvPr id="11" name="Graphic 78">
                <a:extLst>
                  <a:ext uri="{FF2B5EF4-FFF2-40B4-BE49-F238E27FC236}">
                    <a16:creationId xmlns:a16="http://schemas.microsoft.com/office/drawing/2014/main" id="{826E5EFB-0EF9-4DB8-99CB-5DD72009DB2C}"/>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dirty="0"/>
              </a:p>
            </p:txBody>
          </p:sp>
          <p:sp>
            <p:nvSpPr>
              <p:cNvPr id="12" name="Graphic 78">
                <a:extLst>
                  <a:ext uri="{FF2B5EF4-FFF2-40B4-BE49-F238E27FC236}">
                    <a16:creationId xmlns:a16="http://schemas.microsoft.com/office/drawing/2014/main" id="{86238E12-0689-4123-8B2E-E1CCFCC4C882}"/>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dirty="0"/>
              </a:p>
            </p:txBody>
          </p:sp>
          <p:sp>
            <p:nvSpPr>
              <p:cNvPr id="13" name="Graphic 78">
                <a:extLst>
                  <a:ext uri="{FF2B5EF4-FFF2-40B4-BE49-F238E27FC236}">
                    <a16:creationId xmlns:a16="http://schemas.microsoft.com/office/drawing/2014/main" id="{8538CF67-A00E-4955-A447-001BE02E771A}"/>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dirty="0"/>
              </a:p>
            </p:txBody>
          </p:sp>
        </p:grpSp>
      </p:grpSp>
    </p:spTree>
    <p:extLst>
      <p:ext uri="{BB962C8B-B14F-4D97-AF65-F5344CB8AC3E}">
        <p14:creationId xmlns:p14="http://schemas.microsoft.com/office/powerpoint/2010/main" val="782298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764E-4B3D-4B6A-A210-B50E4F60E246}"/>
              </a:ext>
            </a:extLst>
          </p:cNvPr>
          <p:cNvSpPr>
            <a:spLocks noGrp="1"/>
          </p:cNvSpPr>
          <p:nvPr>
            <p:ph type="title"/>
          </p:nvPr>
        </p:nvSpPr>
        <p:spPr>
          <a:xfrm>
            <a:off x="530352" y="787068"/>
            <a:ext cx="10072922" cy="2313641"/>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A30AEC2-B6E6-4C09-A16F-5E2A1C9A0D0E}"/>
              </a:ext>
            </a:extLst>
          </p:cNvPr>
          <p:cNvSpPr>
            <a:spLocks noGrp="1"/>
          </p:cNvSpPr>
          <p:nvPr>
            <p:ph type="body" idx="1"/>
          </p:nvPr>
        </p:nvSpPr>
        <p:spPr>
          <a:xfrm>
            <a:off x="530352" y="3509963"/>
            <a:ext cx="10072922" cy="2579687"/>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A37CAB-B545-4E42-BB5A-F1DAA9335033}"/>
              </a:ext>
            </a:extLst>
          </p:cNvPr>
          <p:cNvSpPr>
            <a:spLocks noGrp="1"/>
          </p:cNvSpPr>
          <p:nvPr>
            <p:ph type="dt" sz="half" idx="10"/>
          </p:nvPr>
        </p:nvSpPr>
        <p:spPr/>
        <p:txBody>
          <a:bodyPr/>
          <a:lstStyle/>
          <a:p>
            <a:r>
              <a:rPr lang="en-US" dirty="0"/>
              <a:t>Oct-18-2022</a:t>
            </a:r>
          </a:p>
        </p:txBody>
      </p:sp>
      <p:sp>
        <p:nvSpPr>
          <p:cNvPr id="5" name="Footer Placeholder 4">
            <a:extLst>
              <a:ext uri="{FF2B5EF4-FFF2-40B4-BE49-F238E27FC236}">
                <a16:creationId xmlns:a16="http://schemas.microsoft.com/office/drawing/2014/main" id="{AF6D720B-7E58-43F4-9659-ADB2403A50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95F53F-2FA5-4B5C-A151-F07BBC002B29}"/>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7" name="Graphic 78">
            <a:extLst>
              <a:ext uri="{FF2B5EF4-FFF2-40B4-BE49-F238E27FC236}">
                <a16:creationId xmlns:a16="http://schemas.microsoft.com/office/drawing/2014/main" id="{37B4CDD2-E09A-418A-9131-FBDEE440A1F1}"/>
              </a:ext>
              <a:ext uri="{C183D7F6-B498-43B3-948B-1728B52AA6E4}">
                <adec:decorative xmlns:adec="http://schemas.microsoft.com/office/drawing/2017/decorative" val="1"/>
              </a:ext>
            </a:extLst>
          </p:cNvPr>
          <p:cNvGrpSpPr/>
          <p:nvPr/>
        </p:nvGrpSpPr>
        <p:grpSpPr>
          <a:xfrm>
            <a:off x="530225" y="3267690"/>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8852E5FB-B268-4CCA-8E55-803038F7A00D}"/>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dirty="0"/>
            </a:p>
          </p:txBody>
        </p:sp>
        <p:grpSp>
          <p:nvGrpSpPr>
            <p:cNvPr id="9" name="Graphic 78">
              <a:extLst>
                <a:ext uri="{FF2B5EF4-FFF2-40B4-BE49-F238E27FC236}">
                  <a16:creationId xmlns:a16="http://schemas.microsoft.com/office/drawing/2014/main" id="{A1C9CBB3-97C0-4A35-9088-C69233F5CEE7}"/>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1610871-AEE9-46EB-9D27-BA1D9D688124}"/>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dirty="0"/>
              </a:p>
            </p:txBody>
          </p:sp>
          <p:sp>
            <p:nvSpPr>
              <p:cNvPr id="11" name="Graphic 78">
                <a:extLst>
                  <a:ext uri="{FF2B5EF4-FFF2-40B4-BE49-F238E27FC236}">
                    <a16:creationId xmlns:a16="http://schemas.microsoft.com/office/drawing/2014/main" id="{27478059-2A11-484D-A2D7-199F74778E50}"/>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dirty="0"/>
              </a:p>
            </p:txBody>
          </p:sp>
          <p:sp>
            <p:nvSpPr>
              <p:cNvPr id="12" name="Graphic 78">
                <a:extLst>
                  <a:ext uri="{FF2B5EF4-FFF2-40B4-BE49-F238E27FC236}">
                    <a16:creationId xmlns:a16="http://schemas.microsoft.com/office/drawing/2014/main" id="{30EC0886-DDB9-47F1-9414-C121C1D3F954}"/>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dirty="0"/>
              </a:p>
            </p:txBody>
          </p:sp>
          <p:sp>
            <p:nvSpPr>
              <p:cNvPr id="13" name="Graphic 78">
                <a:extLst>
                  <a:ext uri="{FF2B5EF4-FFF2-40B4-BE49-F238E27FC236}">
                    <a16:creationId xmlns:a16="http://schemas.microsoft.com/office/drawing/2014/main" id="{66A10427-DF20-4284-B215-EABA4D366E20}"/>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dirty="0"/>
              </a:p>
            </p:txBody>
          </p:sp>
        </p:grpSp>
      </p:grpSp>
    </p:spTree>
    <p:extLst>
      <p:ext uri="{BB962C8B-B14F-4D97-AF65-F5344CB8AC3E}">
        <p14:creationId xmlns:p14="http://schemas.microsoft.com/office/powerpoint/2010/main" val="2371061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73D3-0F03-4BF4-831F-34E80BAC551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4C09409-59F2-486F-A6D0-FAEE8FFF25B2}"/>
              </a:ext>
            </a:extLst>
          </p:cNvPr>
          <p:cNvSpPr>
            <a:spLocks noGrp="1"/>
          </p:cNvSpPr>
          <p:nvPr>
            <p:ph sz="half" idx="1"/>
          </p:nvPr>
        </p:nvSpPr>
        <p:spPr>
          <a:xfrm>
            <a:off x="525717" y="2521885"/>
            <a:ext cx="4645152"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3087241-B390-47A6-8070-C3D4652F887B}"/>
              </a:ext>
            </a:extLst>
          </p:cNvPr>
          <p:cNvSpPr>
            <a:spLocks noGrp="1"/>
          </p:cNvSpPr>
          <p:nvPr>
            <p:ph sz="half" idx="2"/>
          </p:nvPr>
        </p:nvSpPr>
        <p:spPr>
          <a:xfrm>
            <a:off x="5992136" y="2521885"/>
            <a:ext cx="4611138" cy="36550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080B360-2ACA-4B93-9439-591B6D3FBC3F}"/>
              </a:ext>
            </a:extLst>
          </p:cNvPr>
          <p:cNvSpPr>
            <a:spLocks noGrp="1"/>
          </p:cNvSpPr>
          <p:nvPr>
            <p:ph type="dt" sz="half" idx="10"/>
          </p:nvPr>
        </p:nvSpPr>
        <p:spPr/>
        <p:txBody>
          <a:bodyPr/>
          <a:lstStyle/>
          <a:p>
            <a:r>
              <a:rPr lang="en-US" dirty="0"/>
              <a:t>Oct-18-2022</a:t>
            </a:r>
          </a:p>
        </p:txBody>
      </p:sp>
      <p:sp>
        <p:nvSpPr>
          <p:cNvPr id="6" name="Footer Placeholder 5">
            <a:extLst>
              <a:ext uri="{FF2B5EF4-FFF2-40B4-BE49-F238E27FC236}">
                <a16:creationId xmlns:a16="http://schemas.microsoft.com/office/drawing/2014/main" id="{684A73E2-CF78-404C-A86F-E70A284AE99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6A8F42A-11E1-42A0-8ECF-A5BBA3B8CA56}"/>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8" name="Graphic 78">
            <a:extLst>
              <a:ext uri="{FF2B5EF4-FFF2-40B4-BE49-F238E27FC236}">
                <a16:creationId xmlns:a16="http://schemas.microsoft.com/office/drawing/2014/main" id="{0CB61A83-9419-49FC-8074-2AB3D34FA88B}"/>
              </a:ext>
              <a:ext uri="{C183D7F6-B498-43B3-948B-1728B52AA6E4}">
                <adec:decorative xmlns:adec="http://schemas.microsoft.com/office/drawing/2017/decorative" val="1"/>
              </a:ext>
            </a:extLst>
          </p:cNvPr>
          <p:cNvGrpSpPr/>
          <p:nvPr/>
        </p:nvGrpSpPr>
        <p:grpSpPr>
          <a:xfrm>
            <a:off x="530225" y="2319637"/>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BCD12E57-97FB-48D8-81CC-7C37E8947CB4}"/>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dirty="0"/>
            </a:p>
          </p:txBody>
        </p:sp>
        <p:grpSp>
          <p:nvGrpSpPr>
            <p:cNvPr id="10" name="Graphic 78">
              <a:extLst>
                <a:ext uri="{FF2B5EF4-FFF2-40B4-BE49-F238E27FC236}">
                  <a16:creationId xmlns:a16="http://schemas.microsoft.com/office/drawing/2014/main" id="{E487641C-E83B-4134-88C9-1D23D5FA1836}"/>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B99AB7A6-A88C-44E1-A9DE-4126B957F88A}"/>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dirty="0"/>
              </a:p>
            </p:txBody>
          </p:sp>
          <p:sp>
            <p:nvSpPr>
              <p:cNvPr id="12" name="Graphic 78">
                <a:extLst>
                  <a:ext uri="{FF2B5EF4-FFF2-40B4-BE49-F238E27FC236}">
                    <a16:creationId xmlns:a16="http://schemas.microsoft.com/office/drawing/2014/main" id="{9FF0D518-1D17-44C7-BF73-7C980481DB5B}"/>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dirty="0"/>
              </a:p>
            </p:txBody>
          </p:sp>
          <p:sp>
            <p:nvSpPr>
              <p:cNvPr id="13" name="Graphic 78">
                <a:extLst>
                  <a:ext uri="{FF2B5EF4-FFF2-40B4-BE49-F238E27FC236}">
                    <a16:creationId xmlns:a16="http://schemas.microsoft.com/office/drawing/2014/main" id="{9A7A3E12-61E8-41A0-A459-15BF375FA945}"/>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dirty="0"/>
              </a:p>
            </p:txBody>
          </p:sp>
          <p:sp>
            <p:nvSpPr>
              <p:cNvPr id="14" name="Graphic 78">
                <a:extLst>
                  <a:ext uri="{FF2B5EF4-FFF2-40B4-BE49-F238E27FC236}">
                    <a16:creationId xmlns:a16="http://schemas.microsoft.com/office/drawing/2014/main" id="{9E5E4A56-9100-4D60-8A34-0FE116F41FF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dirty="0"/>
              </a:p>
            </p:txBody>
          </p:sp>
        </p:grpSp>
      </p:grpSp>
    </p:spTree>
    <p:extLst>
      <p:ext uri="{BB962C8B-B14F-4D97-AF65-F5344CB8AC3E}">
        <p14:creationId xmlns:p14="http://schemas.microsoft.com/office/powerpoint/2010/main" val="114389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CA31-EE14-41DD-9914-DA7138220460}"/>
              </a:ext>
            </a:extLst>
          </p:cNvPr>
          <p:cNvSpPr>
            <a:spLocks noGrp="1"/>
          </p:cNvSpPr>
          <p:nvPr>
            <p:ph type="title"/>
          </p:nvPr>
        </p:nvSpPr>
        <p:spPr>
          <a:xfrm>
            <a:off x="530352" y="787067"/>
            <a:ext cx="1007292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B22AB6-1657-4AE2-8607-2C77A25D79D9}"/>
              </a:ext>
            </a:extLst>
          </p:cNvPr>
          <p:cNvSpPr>
            <a:spLocks noGrp="1"/>
          </p:cNvSpPr>
          <p:nvPr>
            <p:ph type="body" idx="1"/>
          </p:nvPr>
        </p:nvSpPr>
        <p:spPr>
          <a:xfrm>
            <a:off x="530352" y="2521884"/>
            <a:ext cx="4845387"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AA6DC0-D4D5-4164-A3FD-6BB5CBB2BBAD}"/>
              </a:ext>
            </a:extLst>
          </p:cNvPr>
          <p:cNvSpPr>
            <a:spLocks noGrp="1"/>
          </p:cNvSpPr>
          <p:nvPr>
            <p:ph sz="half" idx="2"/>
          </p:nvPr>
        </p:nvSpPr>
        <p:spPr>
          <a:xfrm>
            <a:off x="530352" y="3366390"/>
            <a:ext cx="4845387"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29B35F8-95F3-43D1-8917-5836BAA90490}"/>
              </a:ext>
            </a:extLst>
          </p:cNvPr>
          <p:cNvSpPr>
            <a:spLocks noGrp="1"/>
          </p:cNvSpPr>
          <p:nvPr>
            <p:ph type="body" sz="quarter" idx="3"/>
          </p:nvPr>
        </p:nvSpPr>
        <p:spPr>
          <a:xfrm>
            <a:off x="5734025" y="2521884"/>
            <a:ext cx="4869249" cy="780439"/>
          </a:xfrm>
        </p:spPr>
        <p:txBody>
          <a:bodyPr anchor="b">
            <a:normAutofit/>
          </a:bodyPr>
          <a:lstStyle>
            <a:lvl1pPr marL="0" indent="0">
              <a:buNone/>
              <a:defRPr sz="20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B639E7-F4A3-4ADE-B290-0A4F9761B977}"/>
              </a:ext>
            </a:extLst>
          </p:cNvPr>
          <p:cNvSpPr>
            <a:spLocks noGrp="1"/>
          </p:cNvSpPr>
          <p:nvPr>
            <p:ph sz="quarter" idx="4"/>
          </p:nvPr>
        </p:nvSpPr>
        <p:spPr>
          <a:xfrm>
            <a:off x="5734025" y="3366390"/>
            <a:ext cx="4869249" cy="2644796"/>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D6F296B-429F-4DFC-ABC3-0A078EA99425}"/>
              </a:ext>
            </a:extLst>
          </p:cNvPr>
          <p:cNvSpPr>
            <a:spLocks noGrp="1"/>
          </p:cNvSpPr>
          <p:nvPr>
            <p:ph type="dt" sz="half" idx="10"/>
          </p:nvPr>
        </p:nvSpPr>
        <p:spPr/>
        <p:txBody>
          <a:bodyPr/>
          <a:lstStyle/>
          <a:p>
            <a:r>
              <a:rPr lang="en-US" dirty="0"/>
              <a:t>Oct-18-2022</a:t>
            </a:r>
          </a:p>
        </p:txBody>
      </p:sp>
      <p:sp>
        <p:nvSpPr>
          <p:cNvPr id="8" name="Footer Placeholder 7">
            <a:extLst>
              <a:ext uri="{FF2B5EF4-FFF2-40B4-BE49-F238E27FC236}">
                <a16:creationId xmlns:a16="http://schemas.microsoft.com/office/drawing/2014/main" id="{0B7103B9-D521-4910-AC15-F12F25CB952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F73A6D9-123D-492C-B5CE-294EF2559FAB}"/>
              </a:ext>
            </a:extLst>
          </p:cNvPr>
          <p:cNvSpPr>
            <a:spLocks noGrp="1"/>
          </p:cNvSpPr>
          <p:nvPr>
            <p:ph type="sldNum" sz="quarter" idx="12"/>
          </p:nvPr>
        </p:nvSpPr>
        <p:spPr/>
        <p:txBody>
          <a:bodyPr/>
          <a:lstStyle/>
          <a:p>
            <a:fld id="{E1076ED0-0DB3-4879-AAE5-5C20D22C1DF4}" type="slidenum">
              <a:rPr lang="en-US" smtClean="0"/>
              <a:t>‹#›</a:t>
            </a:fld>
            <a:endParaRPr lang="en-US" dirty="0"/>
          </a:p>
        </p:txBody>
      </p:sp>
    </p:spTree>
    <p:extLst>
      <p:ext uri="{BB962C8B-B14F-4D97-AF65-F5344CB8AC3E}">
        <p14:creationId xmlns:p14="http://schemas.microsoft.com/office/powerpoint/2010/main" val="3532427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2A22-4B4D-4F58-9783-A0469DA4D233}"/>
              </a:ext>
            </a:extLst>
          </p:cNvPr>
          <p:cNvSpPr>
            <a:spLocks noGrp="1"/>
          </p:cNvSpPr>
          <p:nvPr>
            <p:ph type="title"/>
          </p:nvPr>
        </p:nvSpPr>
        <p:spPr>
          <a:xfrm>
            <a:off x="525718" y="787068"/>
            <a:ext cx="10077556"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B5EE610-5457-4E8C-B568-B8D560773B5C}"/>
              </a:ext>
            </a:extLst>
          </p:cNvPr>
          <p:cNvSpPr>
            <a:spLocks noGrp="1"/>
          </p:cNvSpPr>
          <p:nvPr>
            <p:ph type="dt" sz="half" idx="10"/>
          </p:nvPr>
        </p:nvSpPr>
        <p:spPr/>
        <p:txBody>
          <a:bodyPr/>
          <a:lstStyle/>
          <a:p>
            <a:r>
              <a:rPr lang="en-US" dirty="0"/>
              <a:t>Oct-18-2022</a:t>
            </a:r>
          </a:p>
        </p:txBody>
      </p:sp>
      <p:sp>
        <p:nvSpPr>
          <p:cNvPr id="4" name="Footer Placeholder 3">
            <a:extLst>
              <a:ext uri="{FF2B5EF4-FFF2-40B4-BE49-F238E27FC236}">
                <a16:creationId xmlns:a16="http://schemas.microsoft.com/office/drawing/2014/main" id="{A0BA57BB-288A-4A30-A4EC-FF0537BC260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0414C89-B968-4A85-A035-E2997A5F8498}"/>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6" name="Graphic 78">
            <a:extLst>
              <a:ext uri="{FF2B5EF4-FFF2-40B4-BE49-F238E27FC236}">
                <a16:creationId xmlns:a16="http://schemas.microsoft.com/office/drawing/2014/main" id="{AC45ECC6-E29C-40EF-A7C9-5A17DAFD4299}"/>
              </a:ext>
              <a:ext uri="{C183D7F6-B498-43B3-948B-1728B52AA6E4}">
                <adec:decorative xmlns:adec="http://schemas.microsoft.com/office/drawing/2017/decorative" val="1"/>
              </a:ext>
            </a:extLst>
          </p:cNvPr>
          <p:cNvGrpSpPr/>
          <p:nvPr/>
        </p:nvGrpSpPr>
        <p:grpSpPr>
          <a:xfrm>
            <a:off x="530225" y="2352330"/>
            <a:ext cx="972241" cy="45719"/>
            <a:chOff x="4886325" y="3371754"/>
            <a:chExt cx="2418492" cy="113728"/>
          </a:xfrm>
          <a:solidFill>
            <a:schemeClr val="accent1"/>
          </a:solidFill>
        </p:grpSpPr>
        <p:sp>
          <p:nvSpPr>
            <p:cNvPr id="7" name="Graphic 78">
              <a:extLst>
                <a:ext uri="{FF2B5EF4-FFF2-40B4-BE49-F238E27FC236}">
                  <a16:creationId xmlns:a16="http://schemas.microsoft.com/office/drawing/2014/main" id="{8DA0D497-8E8F-426A-8172-894BE03F70F6}"/>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dirty="0"/>
            </a:p>
          </p:txBody>
        </p:sp>
        <p:grpSp>
          <p:nvGrpSpPr>
            <p:cNvPr id="8" name="Graphic 78">
              <a:extLst>
                <a:ext uri="{FF2B5EF4-FFF2-40B4-BE49-F238E27FC236}">
                  <a16:creationId xmlns:a16="http://schemas.microsoft.com/office/drawing/2014/main" id="{8C0459EF-3B70-4083-8845-3A9AF847E805}"/>
                </a:ext>
              </a:extLst>
            </p:cNvPr>
            <p:cNvGrpSpPr/>
            <p:nvPr/>
          </p:nvGrpSpPr>
          <p:grpSpPr>
            <a:xfrm>
              <a:off x="4886709" y="3371754"/>
              <a:ext cx="2418108" cy="113728"/>
              <a:chOff x="4886709" y="3371754"/>
              <a:chExt cx="2418108" cy="113728"/>
            </a:xfrm>
            <a:grpFill/>
          </p:grpSpPr>
          <p:sp>
            <p:nvSpPr>
              <p:cNvPr id="9" name="Graphic 78">
                <a:extLst>
                  <a:ext uri="{FF2B5EF4-FFF2-40B4-BE49-F238E27FC236}">
                    <a16:creationId xmlns:a16="http://schemas.microsoft.com/office/drawing/2014/main" id="{53BF2B58-70F8-4288-85AB-CBDA723CDFCC}"/>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dirty="0"/>
              </a:p>
            </p:txBody>
          </p:sp>
          <p:sp>
            <p:nvSpPr>
              <p:cNvPr id="10" name="Graphic 78">
                <a:extLst>
                  <a:ext uri="{FF2B5EF4-FFF2-40B4-BE49-F238E27FC236}">
                    <a16:creationId xmlns:a16="http://schemas.microsoft.com/office/drawing/2014/main" id="{A569E551-A5A0-4A8F-B999-3A6D104814A2}"/>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dirty="0"/>
              </a:p>
            </p:txBody>
          </p:sp>
          <p:sp>
            <p:nvSpPr>
              <p:cNvPr id="11" name="Graphic 78">
                <a:extLst>
                  <a:ext uri="{FF2B5EF4-FFF2-40B4-BE49-F238E27FC236}">
                    <a16:creationId xmlns:a16="http://schemas.microsoft.com/office/drawing/2014/main" id="{0FB69EB5-D9AC-46E7-934E-32999C39B2E6}"/>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dirty="0"/>
              </a:p>
            </p:txBody>
          </p:sp>
          <p:sp>
            <p:nvSpPr>
              <p:cNvPr id="12" name="Graphic 78">
                <a:extLst>
                  <a:ext uri="{FF2B5EF4-FFF2-40B4-BE49-F238E27FC236}">
                    <a16:creationId xmlns:a16="http://schemas.microsoft.com/office/drawing/2014/main" id="{6EABC49A-B4ED-44E4-ADB7-E432734A7C9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dirty="0"/>
              </a:p>
            </p:txBody>
          </p:sp>
        </p:grpSp>
      </p:grpSp>
    </p:spTree>
    <p:extLst>
      <p:ext uri="{BB962C8B-B14F-4D97-AF65-F5344CB8AC3E}">
        <p14:creationId xmlns:p14="http://schemas.microsoft.com/office/powerpoint/2010/main" val="3226894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339C-4093-4B40-8C90-52F005CA9A0E}"/>
              </a:ext>
            </a:extLst>
          </p:cNvPr>
          <p:cNvSpPr>
            <a:spLocks noGrp="1"/>
          </p:cNvSpPr>
          <p:nvPr>
            <p:ph type="dt" sz="half" idx="10"/>
          </p:nvPr>
        </p:nvSpPr>
        <p:spPr/>
        <p:txBody>
          <a:bodyPr/>
          <a:lstStyle/>
          <a:p>
            <a:r>
              <a:rPr lang="en-US" dirty="0"/>
              <a:t>Oct-18-2022</a:t>
            </a:r>
          </a:p>
        </p:txBody>
      </p:sp>
      <p:sp>
        <p:nvSpPr>
          <p:cNvPr id="3" name="Footer Placeholder 2">
            <a:extLst>
              <a:ext uri="{FF2B5EF4-FFF2-40B4-BE49-F238E27FC236}">
                <a16:creationId xmlns:a16="http://schemas.microsoft.com/office/drawing/2014/main" id="{DFA33F04-8E0A-4165-930C-527D781A7D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062F57B-BEB6-4973-A362-38F638E0D05C}"/>
              </a:ext>
            </a:extLst>
          </p:cNvPr>
          <p:cNvSpPr>
            <a:spLocks noGrp="1"/>
          </p:cNvSpPr>
          <p:nvPr>
            <p:ph type="sldNum" sz="quarter" idx="12"/>
          </p:nvPr>
        </p:nvSpPr>
        <p:spPr/>
        <p:txBody>
          <a:bodyPr/>
          <a:lstStyle/>
          <a:p>
            <a:fld id="{E1076ED0-0DB3-4879-AAE5-5C20D22C1DF4}" type="slidenum">
              <a:rPr lang="en-US" smtClean="0"/>
              <a:t>‹#›</a:t>
            </a:fld>
            <a:endParaRPr lang="en-US" dirty="0"/>
          </a:p>
        </p:txBody>
      </p:sp>
    </p:spTree>
    <p:extLst>
      <p:ext uri="{BB962C8B-B14F-4D97-AF65-F5344CB8AC3E}">
        <p14:creationId xmlns:p14="http://schemas.microsoft.com/office/powerpoint/2010/main" val="207008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FAC90-C2CA-44DD-8EF8-20BDD6724247}"/>
              </a:ext>
            </a:extLst>
          </p:cNvPr>
          <p:cNvSpPr>
            <a:spLocks noGrp="1"/>
          </p:cNvSpPr>
          <p:nvPr>
            <p:ph type="title"/>
          </p:nvPr>
        </p:nvSpPr>
        <p:spPr>
          <a:xfrm>
            <a:off x="530352" y="787068"/>
            <a:ext cx="4315386" cy="2223152"/>
          </a:xfrm>
        </p:spPr>
        <p:txBody>
          <a:bodyPr anchor="b">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EE915FB-D5F4-4CAD-AE70-3644E81802E6}"/>
              </a:ext>
            </a:extLst>
          </p:cNvPr>
          <p:cNvSpPr>
            <a:spLocks noGrp="1"/>
          </p:cNvSpPr>
          <p:nvPr>
            <p:ph idx="1"/>
          </p:nvPr>
        </p:nvSpPr>
        <p:spPr>
          <a:xfrm>
            <a:off x="5183188" y="987425"/>
            <a:ext cx="5420086"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7374DA3-3BAC-4045-825F-B3C27B89736B}"/>
              </a:ext>
            </a:extLst>
          </p:cNvPr>
          <p:cNvSpPr>
            <a:spLocks noGrp="1"/>
          </p:cNvSpPr>
          <p:nvPr>
            <p:ph type="body" sz="half" idx="2"/>
          </p:nvPr>
        </p:nvSpPr>
        <p:spPr>
          <a:xfrm>
            <a:off x="530352" y="3429000"/>
            <a:ext cx="4315386" cy="24399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A0D65-0423-4E45-947A-E08C8569F15F}"/>
              </a:ext>
            </a:extLst>
          </p:cNvPr>
          <p:cNvSpPr>
            <a:spLocks noGrp="1"/>
          </p:cNvSpPr>
          <p:nvPr>
            <p:ph type="dt" sz="half" idx="10"/>
          </p:nvPr>
        </p:nvSpPr>
        <p:spPr/>
        <p:txBody>
          <a:bodyPr/>
          <a:lstStyle/>
          <a:p>
            <a:r>
              <a:rPr lang="en-US" dirty="0"/>
              <a:t>Oct-18-2022</a:t>
            </a:r>
          </a:p>
        </p:txBody>
      </p:sp>
      <p:sp>
        <p:nvSpPr>
          <p:cNvPr id="6" name="Footer Placeholder 5">
            <a:extLst>
              <a:ext uri="{FF2B5EF4-FFF2-40B4-BE49-F238E27FC236}">
                <a16:creationId xmlns:a16="http://schemas.microsoft.com/office/drawing/2014/main" id="{27E6FBD0-E49F-4DE6-9264-CEDB9BAA01C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16B246-A768-4B2D-96C6-9F417852636C}"/>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8" name="Graphic 78">
            <a:extLst>
              <a:ext uri="{FF2B5EF4-FFF2-40B4-BE49-F238E27FC236}">
                <a16:creationId xmlns:a16="http://schemas.microsoft.com/office/drawing/2014/main" id="{839DB371-B90D-44CB-A4AF-C7BDBFD0A87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0C845011-2FC2-40F7-B0C6-49CBBA72B9C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dirty="0"/>
            </a:p>
          </p:txBody>
        </p:sp>
        <p:grpSp>
          <p:nvGrpSpPr>
            <p:cNvPr id="10" name="Graphic 78">
              <a:extLst>
                <a:ext uri="{FF2B5EF4-FFF2-40B4-BE49-F238E27FC236}">
                  <a16:creationId xmlns:a16="http://schemas.microsoft.com/office/drawing/2014/main" id="{82BC78B8-5139-436F-AD47-3CC03903FDDC}"/>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F9DC17BA-1278-45C9-B1BF-B9F1518E1F29}"/>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dirty="0"/>
              </a:p>
            </p:txBody>
          </p:sp>
          <p:sp>
            <p:nvSpPr>
              <p:cNvPr id="12" name="Graphic 78">
                <a:extLst>
                  <a:ext uri="{FF2B5EF4-FFF2-40B4-BE49-F238E27FC236}">
                    <a16:creationId xmlns:a16="http://schemas.microsoft.com/office/drawing/2014/main" id="{99637B9F-CC26-4669-81F0-A942B4F72D61}"/>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dirty="0"/>
              </a:p>
            </p:txBody>
          </p:sp>
          <p:sp>
            <p:nvSpPr>
              <p:cNvPr id="13" name="Graphic 78">
                <a:extLst>
                  <a:ext uri="{FF2B5EF4-FFF2-40B4-BE49-F238E27FC236}">
                    <a16:creationId xmlns:a16="http://schemas.microsoft.com/office/drawing/2014/main" id="{2BB8F115-0030-47B4-BAF4-C15D1EA27B11}"/>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dirty="0"/>
              </a:p>
            </p:txBody>
          </p:sp>
          <p:sp>
            <p:nvSpPr>
              <p:cNvPr id="14" name="Graphic 78">
                <a:extLst>
                  <a:ext uri="{FF2B5EF4-FFF2-40B4-BE49-F238E27FC236}">
                    <a16:creationId xmlns:a16="http://schemas.microsoft.com/office/drawing/2014/main" id="{662F9949-4F1A-4708-824B-E876E9BEDA16}"/>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dirty="0"/>
              </a:p>
            </p:txBody>
          </p:sp>
        </p:grpSp>
      </p:grpSp>
    </p:spTree>
    <p:extLst>
      <p:ext uri="{BB962C8B-B14F-4D97-AF65-F5344CB8AC3E}">
        <p14:creationId xmlns:p14="http://schemas.microsoft.com/office/powerpoint/2010/main" val="998019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CB0C8-915E-4BF2-976E-B8D7EDC591F9}"/>
              </a:ext>
            </a:extLst>
          </p:cNvPr>
          <p:cNvSpPr>
            <a:spLocks noGrp="1"/>
          </p:cNvSpPr>
          <p:nvPr>
            <p:ph type="title"/>
          </p:nvPr>
        </p:nvSpPr>
        <p:spPr>
          <a:xfrm>
            <a:off x="530352" y="787068"/>
            <a:ext cx="3932237" cy="2223152"/>
          </a:xfrm>
        </p:spPr>
        <p:txBody>
          <a:bodyPr anchor="b">
            <a:no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710714E6-8E50-4B50-A2E0-F9D20155EB9B}"/>
              </a:ext>
            </a:extLst>
          </p:cNvPr>
          <p:cNvSpPr>
            <a:spLocks noGrp="1"/>
          </p:cNvSpPr>
          <p:nvPr>
            <p:ph type="pic" idx="1"/>
          </p:nvPr>
        </p:nvSpPr>
        <p:spPr>
          <a:xfrm>
            <a:off x="5183188" y="987425"/>
            <a:ext cx="5420086"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E0D67A6C-5CA5-4EF0-B1C4-ED85FF255AE3}"/>
              </a:ext>
            </a:extLst>
          </p:cNvPr>
          <p:cNvSpPr>
            <a:spLocks noGrp="1"/>
          </p:cNvSpPr>
          <p:nvPr>
            <p:ph type="body" sz="half" idx="2"/>
          </p:nvPr>
        </p:nvSpPr>
        <p:spPr>
          <a:xfrm>
            <a:off x="530352" y="3429000"/>
            <a:ext cx="3932237" cy="243998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C76474-31D4-4567-B4EC-B6AF24488AE7}"/>
              </a:ext>
            </a:extLst>
          </p:cNvPr>
          <p:cNvSpPr>
            <a:spLocks noGrp="1"/>
          </p:cNvSpPr>
          <p:nvPr>
            <p:ph type="dt" sz="half" idx="10"/>
          </p:nvPr>
        </p:nvSpPr>
        <p:spPr/>
        <p:txBody>
          <a:bodyPr/>
          <a:lstStyle/>
          <a:p>
            <a:r>
              <a:rPr lang="en-US" dirty="0"/>
              <a:t>Oct-18-2022</a:t>
            </a:r>
          </a:p>
        </p:txBody>
      </p:sp>
      <p:sp>
        <p:nvSpPr>
          <p:cNvPr id="6" name="Footer Placeholder 5">
            <a:extLst>
              <a:ext uri="{FF2B5EF4-FFF2-40B4-BE49-F238E27FC236}">
                <a16:creationId xmlns:a16="http://schemas.microsoft.com/office/drawing/2014/main" id="{5C902DE0-33F5-4372-8EB5-F5746D344A5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5C5C2EF-849D-4B2C-8ED6-D26553657DBA}"/>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8" name="Graphic 78">
            <a:extLst>
              <a:ext uri="{FF2B5EF4-FFF2-40B4-BE49-F238E27FC236}">
                <a16:creationId xmlns:a16="http://schemas.microsoft.com/office/drawing/2014/main" id="{7627CBC2-9DC2-4EE8-A2D5-849E30F22017}"/>
              </a:ext>
              <a:ext uri="{C183D7F6-B498-43B3-948B-1728B52AA6E4}">
                <adec:decorative xmlns:adec="http://schemas.microsoft.com/office/drawing/2017/decorative" val="1"/>
              </a:ext>
            </a:extLst>
          </p:cNvPr>
          <p:cNvGrpSpPr/>
          <p:nvPr/>
        </p:nvGrpSpPr>
        <p:grpSpPr>
          <a:xfrm>
            <a:off x="530225" y="3193468"/>
            <a:ext cx="972241" cy="45719"/>
            <a:chOff x="4886325" y="3371754"/>
            <a:chExt cx="2418492" cy="113728"/>
          </a:xfrm>
          <a:solidFill>
            <a:schemeClr val="accent1"/>
          </a:solidFill>
        </p:grpSpPr>
        <p:sp>
          <p:nvSpPr>
            <p:cNvPr id="9" name="Graphic 78">
              <a:extLst>
                <a:ext uri="{FF2B5EF4-FFF2-40B4-BE49-F238E27FC236}">
                  <a16:creationId xmlns:a16="http://schemas.microsoft.com/office/drawing/2014/main" id="{9FB4AEFC-63AB-4831-8EC1-E8145604D8D9}"/>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dirty="0"/>
            </a:p>
          </p:txBody>
        </p:sp>
        <p:grpSp>
          <p:nvGrpSpPr>
            <p:cNvPr id="10" name="Graphic 78">
              <a:extLst>
                <a:ext uri="{FF2B5EF4-FFF2-40B4-BE49-F238E27FC236}">
                  <a16:creationId xmlns:a16="http://schemas.microsoft.com/office/drawing/2014/main" id="{811E1337-D5DA-408D-91F3-A6A35FCDD0B9}"/>
                </a:ext>
              </a:extLst>
            </p:cNvPr>
            <p:cNvGrpSpPr/>
            <p:nvPr/>
          </p:nvGrpSpPr>
          <p:grpSpPr>
            <a:xfrm>
              <a:off x="4886709" y="3371754"/>
              <a:ext cx="2418108" cy="113728"/>
              <a:chOff x="4886709" y="3371754"/>
              <a:chExt cx="2418108" cy="113728"/>
            </a:xfrm>
            <a:grpFill/>
          </p:grpSpPr>
          <p:sp>
            <p:nvSpPr>
              <p:cNvPr id="11" name="Graphic 78">
                <a:extLst>
                  <a:ext uri="{FF2B5EF4-FFF2-40B4-BE49-F238E27FC236}">
                    <a16:creationId xmlns:a16="http://schemas.microsoft.com/office/drawing/2014/main" id="{1E473FA4-FD80-4D04-AAC5-63B9A4D80778}"/>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dirty="0"/>
              </a:p>
            </p:txBody>
          </p:sp>
          <p:sp>
            <p:nvSpPr>
              <p:cNvPr id="12" name="Graphic 78">
                <a:extLst>
                  <a:ext uri="{FF2B5EF4-FFF2-40B4-BE49-F238E27FC236}">
                    <a16:creationId xmlns:a16="http://schemas.microsoft.com/office/drawing/2014/main" id="{FCB457B9-48DE-4921-8C3F-996598075B1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dirty="0"/>
              </a:p>
            </p:txBody>
          </p:sp>
          <p:sp>
            <p:nvSpPr>
              <p:cNvPr id="13" name="Graphic 78">
                <a:extLst>
                  <a:ext uri="{FF2B5EF4-FFF2-40B4-BE49-F238E27FC236}">
                    <a16:creationId xmlns:a16="http://schemas.microsoft.com/office/drawing/2014/main" id="{53C9DB95-9A61-4553-8D82-D2BE26FCBC6E}"/>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dirty="0"/>
              </a:p>
            </p:txBody>
          </p:sp>
          <p:sp>
            <p:nvSpPr>
              <p:cNvPr id="14" name="Graphic 78">
                <a:extLst>
                  <a:ext uri="{FF2B5EF4-FFF2-40B4-BE49-F238E27FC236}">
                    <a16:creationId xmlns:a16="http://schemas.microsoft.com/office/drawing/2014/main" id="{0EAE371F-24C9-4738-834F-FAF5A5C9ACE1}"/>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dirty="0"/>
              </a:p>
            </p:txBody>
          </p:sp>
        </p:grpSp>
      </p:grpSp>
    </p:spTree>
    <p:extLst>
      <p:ext uri="{BB962C8B-B14F-4D97-AF65-F5344CB8AC3E}">
        <p14:creationId xmlns:p14="http://schemas.microsoft.com/office/powerpoint/2010/main" val="1854567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F2C5-A3FC-44EF-BA15-CEC83C83D67C}"/>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5040D3-67DB-455C-AD79-49E185DB63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B2B07A-258E-42DD-9A68-2C76F7D54040}"/>
              </a:ext>
            </a:extLst>
          </p:cNvPr>
          <p:cNvSpPr>
            <a:spLocks noGrp="1"/>
          </p:cNvSpPr>
          <p:nvPr>
            <p:ph type="dt" sz="half" idx="10"/>
          </p:nvPr>
        </p:nvSpPr>
        <p:spPr/>
        <p:txBody>
          <a:bodyPr/>
          <a:lstStyle/>
          <a:p>
            <a:r>
              <a:rPr lang="en-US" dirty="0"/>
              <a:t>Oct-18-2022</a:t>
            </a:r>
          </a:p>
        </p:txBody>
      </p:sp>
      <p:sp>
        <p:nvSpPr>
          <p:cNvPr id="5" name="Footer Placeholder 4">
            <a:extLst>
              <a:ext uri="{FF2B5EF4-FFF2-40B4-BE49-F238E27FC236}">
                <a16:creationId xmlns:a16="http://schemas.microsoft.com/office/drawing/2014/main" id="{7C01E9BC-3BB8-40CD-9294-59A2E59E1B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13979D-5589-4770-9D29-046F2B506C33}"/>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7" name="Graphic 78">
            <a:extLst>
              <a:ext uri="{FF2B5EF4-FFF2-40B4-BE49-F238E27FC236}">
                <a16:creationId xmlns:a16="http://schemas.microsoft.com/office/drawing/2014/main" id="{12EF7969-DB38-4989-A65C-9D190A245515}"/>
              </a:ext>
              <a:ext uri="{C183D7F6-B498-43B3-948B-1728B52AA6E4}">
                <adec:decorative xmlns:adec="http://schemas.microsoft.com/office/drawing/2017/decorative" val="1"/>
              </a:ext>
            </a:extLst>
          </p:cNvPr>
          <p:cNvGrpSpPr/>
          <p:nvPr/>
        </p:nvGrpSpPr>
        <p:grpSpPr>
          <a:xfrm>
            <a:off x="530225" y="2333456"/>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2145BE25-C437-45FE-A3D3-BBAAF108CC9B}"/>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dirty="0"/>
            </a:p>
          </p:txBody>
        </p:sp>
        <p:grpSp>
          <p:nvGrpSpPr>
            <p:cNvPr id="9" name="Graphic 78">
              <a:extLst>
                <a:ext uri="{FF2B5EF4-FFF2-40B4-BE49-F238E27FC236}">
                  <a16:creationId xmlns:a16="http://schemas.microsoft.com/office/drawing/2014/main" id="{4A9D0FA0-682C-4076-B779-D865AEEFC66C}"/>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AB60163C-1A2D-4F00-BC61-8A3C11E2D2BE}"/>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dirty="0"/>
              </a:p>
            </p:txBody>
          </p:sp>
          <p:sp>
            <p:nvSpPr>
              <p:cNvPr id="11" name="Graphic 78">
                <a:extLst>
                  <a:ext uri="{FF2B5EF4-FFF2-40B4-BE49-F238E27FC236}">
                    <a16:creationId xmlns:a16="http://schemas.microsoft.com/office/drawing/2014/main" id="{3FF8D873-9CF9-4A0A-A7B8-875C0B8233D6}"/>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dirty="0"/>
              </a:p>
            </p:txBody>
          </p:sp>
          <p:sp>
            <p:nvSpPr>
              <p:cNvPr id="12" name="Graphic 78">
                <a:extLst>
                  <a:ext uri="{FF2B5EF4-FFF2-40B4-BE49-F238E27FC236}">
                    <a16:creationId xmlns:a16="http://schemas.microsoft.com/office/drawing/2014/main" id="{2B645470-F624-4417-A8A4-FC242E43C9DB}"/>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dirty="0"/>
              </a:p>
            </p:txBody>
          </p:sp>
          <p:sp>
            <p:nvSpPr>
              <p:cNvPr id="13" name="Graphic 78">
                <a:extLst>
                  <a:ext uri="{FF2B5EF4-FFF2-40B4-BE49-F238E27FC236}">
                    <a16:creationId xmlns:a16="http://schemas.microsoft.com/office/drawing/2014/main" id="{ECC7EFEF-6B2A-4210-9275-0077ACF2827B}"/>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dirty="0"/>
              </a:p>
            </p:txBody>
          </p:sp>
        </p:grpSp>
      </p:grpSp>
    </p:spTree>
    <p:extLst>
      <p:ext uri="{BB962C8B-B14F-4D97-AF65-F5344CB8AC3E}">
        <p14:creationId xmlns:p14="http://schemas.microsoft.com/office/powerpoint/2010/main" val="3061506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693CD-CB65-4F37-A6DA-F300B93C14D9}"/>
              </a:ext>
            </a:extLst>
          </p:cNvPr>
          <p:cNvSpPr>
            <a:spLocks noGrp="1"/>
          </p:cNvSpPr>
          <p:nvPr>
            <p:ph type="title" orient="vert"/>
          </p:nvPr>
        </p:nvSpPr>
        <p:spPr>
          <a:xfrm>
            <a:off x="7974374" y="787067"/>
            <a:ext cx="2628900" cy="538989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7448D117-7AE6-4831-9867-5145F64A0C24}"/>
              </a:ext>
            </a:extLst>
          </p:cNvPr>
          <p:cNvSpPr>
            <a:spLocks noGrp="1"/>
          </p:cNvSpPr>
          <p:nvPr>
            <p:ph type="body" orient="vert" idx="1"/>
          </p:nvPr>
        </p:nvSpPr>
        <p:spPr>
          <a:xfrm>
            <a:off x="525719" y="787067"/>
            <a:ext cx="7039402" cy="538989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4988CF8-397F-485E-8081-AFA4DADD440C}"/>
              </a:ext>
            </a:extLst>
          </p:cNvPr>
          <p:cNvSpPr>
            <a:spLocks noGrp="1"/>
          </p:cNvSpPr>
          <p:nvPr>
            <p:ph type="dt" sz="half" idx="10"/>
          </p:nvPr>
        </p:nvSpPr>
        <p:spPr/>
        <p:txBody>
          <a:bodyPr/>
          <a:lstStyle/>
          <a:p>
            <a:r>
              <a:rPr lang="en-US" dirty="0"/>
              <a:t>Oct-18-2022</a:t>
            </a:r>
          </a:p>
        </p:txBody>
      </p:sp>
      <p:sp>
        <p:nvSpPr>
          <p:cNvPr id="5" name="Footer Placeholder 4">
            <a:extLst>
              <a:ext uri="{FF2B5EF4-FFF2-40B4-BE49-F238E27FC236}">
                <a16:creationId xmlns:a16="http://schemas.microsoft.com/office/drawing/2014/main" id="{83CE4773-4660-4F21-83CF-1A449395BB9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5B59537-EB47-40FA-893E-785D6FE00A5C}"/>
              </a:ext>
            </a:extLst>
          </p:cNvPr>
          <p:cNvSpPr>
            <a:spLocks noGrp="1"/>
          </p:cNvSpPr>
          <p:nvPr>
            <p:ph type="sldNum" sz="quarter" idx="12"/>
          </p:nvPr>
        </p:nvSpPr>
        <p:spPr/>
        <p:txBody>
          <a:bodyPr/>
          <a:lstStyle/>
          <a:p>
            <a:fld id="{E1076ED0-0DB3-4879-AAE5-5C20D22C1DF4}" type="slidenum">
              <a:rPr lang="en-US" smtClean="0"/>
              <a:t>‹#›</a:t>
            </a:fld>
            <a:endParaRPr lang="en-US" dirty="0"/>
          </a:p>
        </p:txBody>
      </p:sp>
      <p:grpSp>
        <p:nvGrpSpPr>
          <p:cNvPr id="7" name="Graphic 78">
            <a:extLst>
              <a:ext uri="{FF2B5EF4-FFF2-40B4-BE49-F238E27FC236}">
                <a16:creationId xmlns:a16="http://schemas.microsoft.com/office/drawing/2014/main" id="{588F505F-2957-41FC-9AAA-962853A6719E}"/>
              </a:ext>
              <a:ext uri="{C183D7F6-B498-43B3-948B-1728B52AA6E4}">
                <adec:decorative xmlns:adec="http://schemas.microsoft.com/office/drawing/2017/decorative" val="1"/>
              </a:ext>
            </a:extLst>
          </p:cNvPr>
          <p:cNvGrpSpPr/>
          <p:nvPr/>
        </p:nvGrpSpPr>
        <p:grpSpPr>
          <a:xfrm rot="5400000">
            <a:off x="7283627" y="1250328"/>
            <a:ext cx="972241" cy="45719"/>
            <a:chOff x="4886325" y="3371754"/>
            <a:chExt cx="2418492" cy="113728"/>
          </a:xfrm>
          <a:solidFill>
            <a:schemeClr val="accent1"/>
          </a:solidFill>
        </p:grpSpPr>
        <p:sp>
          <p:nvSpPr>
            <p:cNvPr id="8" name="Graphic 78">
              <a:extLst>
                <a:ext uri="{FF2B5EF4-FFF2-40B4-BE49-F238E27FC236}">
                  <a16:creationId xmlns:a16="http://schemas.microsoft.com/office/drawing/2014/main" id="{091A36EB-8545-4EFE-B619-165D36D644D1}"/>
                </a:ext>
              </a:extLst>
            </p:cNvPr>
            <p:cNvSpPr/>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dirty="0"/>
            </a:p>
          </p:txBody>
        </p:sp>
        <p:grpSp>
          <p:nvGrpSpPr>
            <p:cNvPr id="9" name="Graphic 78">
              <a:extLst>
                <a:ext uri="{FF2B5EF4-FFF2-40B4-BE49-F238E27FC236}">
                  <a16:creationId xmlns:a16="http://schemas.microsoft.com/office/drawing/2014/main" id="{8D075D29-6706-486B-A55A-13866882BA88}"/>
                </a:ext>
              </a:extLst>
            </p:cNvPr>
            <p:cNvGrpSpPr/>
            <p:nvPr/>
          </p:nvGrpSpPr>
          <p:grpSpPr>
            <a:xfrm>
              <a:off x="4886709" y="3371754"/>
              <a:ext cx="2418108" cy="113728"/>
              <a:chOff x="4886709" y="3371754"/>
              <a:chExt cx="2418108" cy="113728"/>
            </a:xfrm>
            <a:grpFill/>
          </p:grpSpPr>
          <p:sp>
            <p:nvSpPr>
              <p:cNvPr id="10" name="Graphic 78">
                <a:extLst>
                  <a:ext uri="{FF2B5EF4-FFF2-40B4-BE49-F238E27FC236}">
                    <a16:creationId xmlns:a16="http://schemas.microsoft.com/office/drawing/2014/main" id="{3FAE751A-10F0-48F2-BBC3-D2FE499B345B}"/>
                  </a:ext>
                </a:extLst>
              </p:cNvPr>
              <p:cNvSpPr/>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dirty="0"/>
              </a:p>
            </p:txBody>
          </p:sp>
          <p:sp>
            <p:nvSpPr>
              <p:cNvPr id="11" name="Graphic 78">
                <a:extLst>
                  <a:ext uri="{FF2B5EF4-FFF2-40B4-BE49-F238E27FC236}">
                    <a16:creationId xmlns:a16="http://schemas.microsoft.com/office/drawing/2014/main" id="{52289CAF-683C-4BCC-8AA5-95A3BF799B0F}"/>
                  </a:ext>
                </a:extLst>
              </p:cNvPr>
              <p:cNvSpPr/>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dirty="0"/>
              </a:p>
            </p:txBody>
          </p:sp>
          <p:sp>
            <p:nvSpPr>
              <p:cNvPr id="12" name="Graphic 78">
                <a:extLst>
                  <a:ext uri="{FF2B5EF4-FFF2-40B4-BE49-F238E27FC236}">
                    <a16:creationId xmlns:a16="http://schemas.microsoft.com/office/drawing/2014/main" id="{3BC8403A-C46F-4DA1-A015-00A80215F289}"/>
                  </a:ext>
                </a:extLst>
              </p:cNvPr>
              <p:cNvSpPr/>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dirty="0"/>
              </a:p>
            </p:txBody>
          </p:sp>
          <p:sp>
            <p:nvSpPr>
              <p:cNvPr id="13" name="Graphic 78">
                <a:extLst>
                  <a:ext uri="{FF2B5EF4-FFF2-40B4-BE49-F238E27FC236}">
                    <a16:creationId xmlns:a16="http://schemas.microsoft.com/office/drawing/2014/main" id="{A797D957-3A2C-42DF-B73E-CBB47BE036B7}"/>
                  </a:ext>
                </a:extLst>
              </p:cNvPr>
              <p:cNvSpPr/>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dirty="0"/>
              </a:p>
            </p:txBody>
          </p:sp>
        </p:grpSp>
      </p:grpSp>
    </p:spTree>
    <p:extLst>
      <p:ext uri="{BB962C8B-B14F-4D97-AF65-F5344CB8AC3E}">
        <p14:creationId xmlns:p14="http://schemas.microsoft.com/office/powerpoint/2010/main" val="841497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1740FC-E682-E87B-87BB-213396FD2DF6}"/>
              </a:ext>
            </a:extLst>
          </p:cNvPr>
          <p:cNvSpPr/>
          <p:nvPr userDrawn="1"/>
        </p:nvSpPr>
        <p:spPr>
          <a:xfrm>
            <a:off x="553443" y="0"/>
            <a:ext cx="11105522" cy="624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AC6E25B-7977-E725-B84F-07CA54BB4973}"/>
              </a:ext>
            </a:extLst>
          </p:cNvPr>
          <p:cNvSpPr/>
          <p:nvPr userDrawn="1"/>
        </p:nvSpPr>
        <p:spPr>
          <a:xfrm>
            <a:off x="877579" y="0"/>
            <a:ext cx="10460969" cy="587278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5CA519-6BA6-FAC8-3545-2E7E3CBDE2A9}"/>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22" name="Picture Placeholder 17">
            <a:extLst>
              <a:ext uri="{FF2B5EF4-FFF2-40B4-BE49-F238E27FC236}">
                <a16:creationId xmlns:a16="http://schemas.microsoft.com/office/drawing/2014/main" id="{6A1AC1B6-9CB9-19D8-8BDC-EDC0B6C19DBE}"/>
              </a:ext>
            </a:extLst>
          </p:cNvPr>
          <p:cNvSpPr>
            <a:spLocks noGrp="1" noChangeAspect="1"/>
          </p:cNvSpPr>
          <p:nvPr>
            <p:ph type="pic" sz="quarter" idx="12"/>
          </p:nvPr>
        </p:nvSpPr>
        <p:spPr>
          <a:xfrm>
            <a:off x="1375868" y="1797050"/>
            <a:ext cx="2057400" cy="2058988"/>
          </a:xfrm>
        </p:spPr>
        <p:txBody>
          <a:bodyPr anchor="ctr">
            <a:normAutofit/>
          </a:bodyPr>
          <a:lstStyle>
            <a:lvl1pPr marL="0" indent="0" algn="ctr">
              <a:buNone/>
              <a:defRPr sz="1800"/>
            </a:lvl1pPr>
          </a:lstStyle>
          <a:p>
            <a:r>
              <a:rPr lang="en-US" dirty="0"/>
              <a:t>Click icon to add picture</a:t>
            </a:r>
          </a:p>
        </p:txBody>
      </p:sp>
      <p:sp>
        <p:nvSpPr>
          <p:cNvPr id="20" name="Text Placeholder 19">
            <a:extLst>
              <a:ext uri="{FF2B5EF4-FFF2-40B4-BE49-F238E27FC236}">
                <a16:creationId xmlns:a16="http://schemas.microsoft.com/office/drawing/2014/main" id="{DAB2A93C-DB99-8217-D74F-D08E610FA758}"/>
              </a:ext>
            </a:extLst>
          </p:cNvPr>
          <p:cNvSpPr>
            <a:spLocks noGrp="1"/>
          </p:cNvSpPr>
          <p:nvPr>
            <p:ph type="body" sz="quarter" idx="13"/>
          </p:nvPr>
        </p:nvSpPr>
        <p:spPr>
          <a:xfrm>
            <a:off x="1326173"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21" name="Text Placeholder 19">
            <a:extLst>
              <a:ext uri="{FF2B5EF4-FFF2-40B4-BE49-F238E27FC236}">
                <a16:creationId xmlns:a16="http://schemas.microsoft.com/office/drawing/2014/main" id="{61950EAA-EB4E-8768-AFC9-A0356AECFE12}"/>
              </a:ext>
            </a:extLst>
          </p:cNvPr>
          <p:cNvSpPr>
            <a:spLocks noGrp="1"/>
          </p:cNvSpPr>
          <p:nvPr>
            <p:ph type="body" sz="quarter" idx="14"/>
          </p:nvPr>
        </p:nvSpPr>
        <p:spPr>
          <a:xfrm>
            <a:off x="1328309"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1" name="Picture Placeholder 17">
            <a:extLst>
              <a:ext uri="{FF2B5EF4-FFF2-40B4-BE49-F238E27FC236}">
                <a16:creationId xmlns:a16="http://schemas.microsoft.com/office/drawing/2014/main" id="{E3B18CDB-3FF1-EC8E-EA8A-31E9BF81747A}"/>
              </a:ext>
            </a:extLst>
          </p:cNvPr>
          <p:cNvSpPr>
            <a:spLocks noGrp="1" noChangeAspect="1"/>
          </p:cNvSpPr>
          <p:nvPr>
            <p:ph type="pic" sz="quarter" idx="17"/>
          </p:nvPr>
        </p:nvSpPr>
        <p:spPr>
          <a:xfrm>
            <a:off x="3828270" y="1797050"/>
            <a:ext cx="2057400" cy="2058988"/>
          </a:xfrm>
        </p:spPr>
        <p:txBody>
          <a:bodyPr anchor="ctr">
            <a:normAutofit/>
          </a:bodyPr>
          <a:lstStyle>
            <a:lvl1pPr marL="0" indent="0" algn="ctr">
              <a:buNone/>
              <a:defRPr sz="1800"/>
            </a:lvl1pPr>
          </a:lstStyle>
          <a:p>
            <a:r>
              <a:rPr lang="en-US" dirty="0"/>
              <a:t>Click icon to add picture</a:t>
            </a:r>
          </a:p>
        </p:txBody>
      </p:sp>
      <p:sp>
        <p:nvSpPr>
          <p:cNvPr id="33" name="Text Placeholder 19">
            <a:extLst>
              <a:ext uri="{FF2B5EF4-FFF2-40B4-BE49-F238E27FC236}">
                <a16:creationId xmlns:a16="http://schemas.microsoft.com/office/drawing/2014/main" id="{EAB1EC17-F1C7-0781-4F52-DEE9122BBC9D}"/>
              </a:ext>
            </a:extLst>
          </p:cNvPr>
          <p:cNvSpPr>
            <a:spLocks noGrp="1"/>
          </p:cNvSpPr>
          <p:nvPr>
            <p:ph type="body" sz="quarter" idx="19"/>
          </p:nvPr>
        </p:nvSpPr>
        <p:spPr>
          <a:xfrm>
            <a:off x="3763663" y="3926721"/>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2" name="Text Placeholder 19">
            <a:extLst>
              <a:ext uri="{FF2B5EF4-FFF2-40B4-BE49-F238E27FC236}">
                <a16:creationId xmlns:a16="http://schemas.microsoft.com/office/drawing/2014/main" id="{9E2E4E06-43E3-5309-A921-59117EDFEA1A}"/>
              </a:ext>
            </a:extLst>
          </p:cNvPr>
          <p:cNvSpPr>
            <a:spLocks noGrp="1"/>
          </p:cNvSpPr>
          <p:nvPr>
            <p:ph type="body" sz="quarter" idx="18"/>
          </p:nvPr>
        </p:nvSpPr>
        <p:spPr>
          <a:xfrm>
            <a:off x="3765799" y="4286611"/>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0" name="Picture Placeholder 17">
            <a:extLst>
              <a:ext uri="{FF2B5EF4-FFF2-40B4-BE49-F238E27FC236}">
                <a16:creationId xmlns:a16="http://schemas.microsoft.com/office/drawing/2014/main" id="{2EB018F6-8206-135F-BF16-29E6E63FD099}"/>
              </a:ext>
            </a:extLst>
          </p:cNvPr>
          <p:cNvSpPr>
            <a:spLocks noGrp="1" noChangeAspect="1"/>
          </p:cNvSpPr>
          <p:nvPr>
            <p:ph type="pic" sz="quarter" idx="16"/>
          </p:nvPr>
        </p:nvSpPr>
        <p:spPr>
          <a:xfrm>
            <a:off x="6280672" y="1797050"/>
            <a:ext cx="2057400" cy="2058988"/>
          </a:xfrm>
        </p:spPr>
        <p:txBody>
          <a:bodyPr anchor="ctr">
            <a:normAutofit/>
          </a:bodyPr>
          <a:lstStyle>
            <a:lvl1pPr marL="0" indent="0" algn="ctr">
              <a:buNone/>
              <a:defRPr sz="1800"/>
            </a:lvl1pPr>
          </a:lstStyle>
          <a:p>
            <a:r>
              <a:rPr lang="en-US" dirty="0"/>
              <a:t>Click icon to add picture</a:t>
            </a:r>
          </a:p>
        </p:txBody>
      </p:sp>
      <p:sp>
        <p:nvSpPr>
          <p:cNvPr id="35" name="Text Placeholder 19">
            <a:extLst>
              <a:ext uri="{FF2B5EF4-FFF2-40B4-BE49-F238E27FC236}">
                <a16:creationId xmlns:a16="http://schemas.microsoft.com/office/drawing/2014/main" id="{13D50A41-E904-8A4E-6F0A-F980F8D64711}"/>
              </a:ext>
            </a:extLst>
          </p:cNvPr>
          <p:cNvSpPr>
            <a:spLocks noGrp="1"/>
          </p:cNvSpPr>
          <p:nvPr>
            <p:ph type="body" sz="quarter" idx="21"/>
          </p:nvPr>
        </p:nvSpPr>
        <p:spPr>
          <a:xfrm>
            <a:off x="6216065"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4" name="Text Placeholder 19">
            <a:extLst>
              <a:ext uri="{FF2B5EF4-FFF2-40B4-BE49-F238E27FC236}">
                <a16:creationId xmlns:a16="http://schemas.microsoft.com/office/drawing/2014/main" id="{D6CE30A5-8B65-384B-A8B9-6F711A521946}"/>
              </a:ext>
            </a:extLst>
          </p:cNvPr>
          <p:cNvSpPr>
            <a:spLocks noGrp="1"/>
          </p:cNvSpPr>
          <p:nvPr>
            <p:ph type="body" sz="quarter" idx="20"/>
          </p:nvPr>
        </p:nvSpPr>
        <p:spPr>
          <a:xfrm>
            <a:off x="6218201"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29" name="Picture Placeholder 17">
            <a:extLst>
              <a:ext uri="{FF2B5EF4-FFF2-40B4-BE49-F238E27FC236}">
                <a16:creationId xmlns:a16="http://schemas.microsoft.com/office/drawing/2014/main" id="{D1C71745-769D-8F16-2B61-EF5D4012F1E3}"/>
              </a:ext>
            </a:extLst>
          </p:cNvPr>
          <p:cNvSpPr>
            <a:spLocks noGrp="1" noChangeAspect="1"/>
          </p:cNvSpPr>
          <p:nvPr>
            <p:ph type="pic" sz="quarter" idx="15"/>
          </p:nvPr>
        </p:nvSpPr>
        <p:spPr>
          <a:xfrm>
            <a:off x="8733074" y="1797050"/>
            <a:ext cx="2057400" cy="2058988"/>
          </a:xfrm>
        </p:spPr>
        <p:txBody>
          <a:bodyPr anchor="ctr">
            <a:normAutofit/>
          </a:bodyPr>
          <a:lstStyle>
            <a:lvl1pPr marL="0" indent="0" algn="ctr">
              <a:buNone/>
              <a:defRPr sz="1800"/>
            </a:lvl1pPr>
          </a:lstStyle>
          <a:p>
            <a:r>
              <a:rPr lang="en-US" dirty="0"/>
              <a:t>Click icon to add picture</a:t>
            </a:r>
          </a:p>
        </p:txBody>
      </p:sp>
      <p:sp>
        <p:nvSpPr>
          <p:cNvPr id="37" name="Text Placeholder 19">
            <a:extLst>
              <a:ext uri="{FF2B5EF4-FFF2-40B4-BE49-F238E27FC236}">
                <a16:creationId xmlns:a16="http://schemas.microsoft.com/office/drawing/2014/main" id="{D6D40AAC-2768-6F48-97AE-FD958D89FD8E}"/>
              </a:ext>
            </a:extLst>
          </p:cNvPr>
          <p:cNvSpPr>
            <a:spLocks noGrp="1"/>
          </p:cNvSpPr>
          <p:nvPr>
            <p:ph type="body" sz="quarter" idx="23"/>
          </p:nvPr>
        </p:nvSpPr>
        <p:spPr>
          <a:xfrm>
            <a:off x="8666331" y="3946525"/>
            <a:ext cx="2194560" cy="355600"/>
          </a:xfrm>
        </p:spPr>
        <p:txBody>
          <a:bodyPr lIns="0" tIns="0" rIns="0" bIns="0" anchor="ctr">
            <a:noAutofit/>
          </a:bodyPr>
          <a:lstStyle>
            <a:lvl1pPr marL="0" indent="0" algn="ctr">
              <a:lnSpc>
                <a:spcPct val="100000"/>
              </a:lnSpc>
              <a:spcBef>
                <a:spcPts val="0"/>
              </a:spcBef>
              <a:buNone/>
              <a:defRPr sz="2000">
                <a:latin typeface="Gill Sans Nova" panose="020B0602020104020203" pitchFamily="34" charset="0"/>
              </a:defRPr>
            </a:lvl1pPr>
          </a:lstStyle>
          <a:p>
            <a:pPr lvl="0"/>
            <a:r>
              <a:rPr lang="en-US"/>
              <a:t>Click to edit Master text styles</a:t>
            </a:r>
          </a:p>
        </p:txBody>
      </p:sp>
      <p:sp>
        <p:nvSpPr>
          <p:cNvPr id="36" name="Text Placeholder 19">
            <a:extLst>
              <a:ext uri="{FF2B5EF4-FFF2-40B4-BE49-F238E27FC236}">
                <a16:creationId xmlns:a16="http://schemas.microsoft.com/office/drawing/2014/main" id="{85652007-C32E-173C-2A5F-B1C08D6140DD}"/>
              </a:ext>
            </a:extLst>
          </p:cNvPr>
          <p:cNvSpPr>
            <a:spLocks noGrp="1"/>
          </p:cNvSpPr>
          <p:nvPr>
            <p:ph type="body" sz="quarter" idx="22"/>
          </p:nvPr>
        </p:nvSpPr>
        <p:spPr>
          <a:xfrm>
            <a:off x="8668467" y="4306415"/>
            <a:ext cx="2194560" cy="274320"/>
          </a:xfrm>
        </p:spPr>
        <p:txBody>
          <a:bodyPr lIns="0" tIns="0" rIns="0" bIns="0" anchor="ctr">
            <a:noAutofit/>
          </a:bodyPr>
          <a:lstStyle>
            <a:lvl1pPr marL="0" indent="0" algn="ctr">
              <a:lnSpc>
                <a:spcPct val="100000"/>
              </a:lnSpc>
              <a:spcBef>
                <a:spcPts val="0"/>
              </a:spcBef>
              <a:buNone/>
              <a:defRPr sz="1600">
                <a:latin typeface="+mn-lt"/>
              </a:defRPr>
            </a:lvl1pPr>
          </a:lstStyle>
          <a:p>
            <a:pPr lvl="0"/>
            <a:r>
              <a:rPr lang="en-US"/>
              <a:t>Click to edit Master text styles</a:t>
            </a:r>
          </a:p>
        </p:txBody>
      </p:sp>
      <p:sp>
        <p:nvSpPr>
          <p:cNvPr id="3" name="Footer Placeholder 2">
            <a:extLst>
              <a:ext uri="{FF2B5EF4-FFF2-40B4-BE49-F238E27FC236}">
                <a16:creationId xmlns:a16="http://schemas.microsoft.com/office/drawing/2014/main" id="{08AD4DF5-3AA4-926D-00B1-1C24F968F4AD}"/>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CE3EC206-AFEC-E74D-0522-B0D47B2E7A6E}"/>
              </a:ext>
            </a:extLst>
          </p:cNvPr>
          <p:cNvSpPr>
            <a:spLocks noGrp="1"/>
          </p:cNvSpPr>
          <p:nvPr>
            <p:ph type="sldNum" sz="quarter" idx="11"/>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224819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able">
    <p:bg>
      <p:bgRef idx="1001">
        <a:schemeClr val="bg1"/>
      </p:bgRef>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E2E1990-ECE7-FA08-4966-BE3109399672}"/>
              </a:ext>
            </a:extLst>
          </p:cNvPr>
          <p:cNvSpPr/>
          <p:nvPr userDrawn="1"/>
        </p:nvSpPr>
        <p:spPr>
          <a:xfrm>
            <a:off x="7027874" y="0"/>
            <a:ext cx="4462496" cy="1981200"/>
          </a:xfrm>
          <a:custGeom>
            <a:avLst/>
            <a:gdLst>
              <a:gd name="connsiteX0" fmla="*/ 0 w 4461334"/>
              <a:gd name="connsiteY0" fmla="*/ 0 h 1981200"/>
              <a:gd name="connsiteX1" fmla="*/ 4461334 w 4461334"/>
              <a:gd name="connsiteY1" fmla="*/ 0 h 1981200"/>
              <a:gd name="connsiteX2" fmla="*/ 4432897 w 4461334"/>
              <a:gd name="connsiteY2" fmla="*/ 186331 h 1981200"/>
              <a:gd name="connsiteX3" fmla="*/ 2230667 w 4461334"/>
              <a:gd name="connsiteY3" fmla="*/ 1981200 h 1981200"/>
              <a:gd name="connsiteX4" fmla="*/ 28437 w 4461334"/>
              <a:gd name="connsiteY4" fmla="*/ 186331 h 1981200"/>
              <a:gd name="connsiteX5" fmla="*/ 0 w 4461334"/>
              <a:gd name="connsiteY5" fmla="*/ 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1334" h="1981200">
                <a:moveTo>
                  <a:pt x="0" y="0"/>
                </a:moveTo>
                <a:lnTo>
                  <a:pt x="4461334" y="0"/>
                </a:lnTo>
                <a:lnTo>
                  <a:pt x="4432897" y="186331"/>
                </a:lnTo>
                <a:cubicBezTo>
                  <a:pt x="4223288" y="1210661"/>
                  <a:pt x="3316962" y="1981200"/>
                  <a:pt x="2230667" y="1981200"/>
                </a:cubicBezTo>
                <a:cubicBezTo>
                  <a:pt x="1144372" y="1981200"/>
                  <a:pt x="238046" y="1210661"/>
                  <a:pt x="28437" y="186331"/>
                </a:cubicBezTo>
                <a:lnTo>
                  <a:pt x="0" y="0"/>
                </a:ln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sz="1800" dirty="0"/>
          </a:p>
        </p:txBody>
      </p:sp>
      <p:sp>
        <p:nvSpPr>
          <p:cNvPr id="3" name="Rectangle 2">
            <a:extLst>
              <a:ext uri="{FF2B5EF4-FFF2-40B4-BE49-F238E27FC236}">
                <a16:creationId xmlns:a16="http://schemas.microsoft.com/office/drawing/2014/main" id="{BE1D9EB0-EE8E-A9E8-9583-2D924EFA65AF}"/>
              </a:ext>
            </a:extLst>
          </p:cNvPr>
          <p:cNvSpPr/>
          <p:nvPr userDrawn="1"/>
        </p:nvSpPr>
        <p:spPr>
          <a:xfrm>
            <a:off x="0" y="0"/>
            <a:ext cx="760610"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800" dirty="0"/>
          </a:p>
        </p:txBody>
      </p:sp>
      <p:sp>
        <p:nvSpPr>
          <p:cNvPr id="7" name="Title 1">
            <a:extLst>
              <a:ext uri="{FF2B5EF4-FFF2-40B4-BE49-F238E27FC236}">
                <a16:creationId xmlns:a16="http://schemas.microsoft.com/office/drawing/2014/main" id="{FAC00260-F255-D312-3E7C-329EECDFDEE7}"/>
              </a:ext>
            </a:extLst>
          </p:cNvPr>
          <p:cNvSpPr>
            <a:spLocks noGrp="1"/>
          </p:cNvSpPr>
          <p:nvPr>
            <p:ph type="title"/>
          </p:nvPr>
        </p:nvSpPr>
        <p:spPr>
          <a:xfrm>
            <a:off x="1294149" y="609600"/>
            <a:ext cx="491618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6" name="Slide Number Placeholder 5">
            <a:extLst>
              <a:ext uri="{FF2B5EF4-FFF2-40B4-BE49-F238E27FC236}">
                <a16:creationId xmlns:a16="http://schemas.microsoft.com/office/drawing/2014/main" id="{3C9C7904-6373-06D6-713A-79D78DD61545}"/>
              </a:ext>
            </a:extLst>
          </p:cNvPr>
          <p:cNvSpPr>
            <a:spLocks noGrp="1"/>
          </p:cNvSpPr>
          <p:nvPr>
            <p:ph type="sldNum" sz="quarter" idx="12"/>
          </p:nvPr>
        </p:nvSpPr>
        <p:spPr>
          <a:xfrm>
            <a:off x="1" y="609600"/>
            <a:ext cx="760610" cy="381000"/>
          </a:xfrm>
        </p:spPr>
        <p:txBody>
          <a:bodyPr/>
          <a:lstStyle>
            <a:lvl1pPr algn="ctr">
              <a:defRPr sz="2400" b="1"/>
            </a:lvl1pPr>
          </a:lstStyle>
          <a:p>
            <a:fld id="{AAEAE4A8-A6E5-453E-B946-FB774B73F48C}" type="slidenum">
              <a:rPr lang="en-US" smtClean="0"/>
              <a:pPr/>
              <a:t>‹#›</a:t>
            </a:fld>
            <a:endParaRPr lang="en-US" dirty="0"/>
          </a:p>
        </p:txBody>
      </p:sp>
      <p:sp>
        <p:nvSpPr>
          <p:cNvPr id="16" name="Footer Placeholder 4">
            <a:extLst>
              <a:ext uri="{FF2B5EF4-FFF2-40B4-BE49-F238E27FC236}">
                <a16:creationId xmlns:a16="http://schemas.microsoft.com/office/drawing/2014/main" id="{0583D396-7FDF-332F-BEA4-791452AB13E8}"/>
              </a:ext>
            </a:extLst>
          </p:cNvPr>
          <p:cNvSpPr>
            <a:spLocks noGrp="1"/>
          </p:cNvSpPr>
          <p:nvPr>
            <p:ph type="ftr" sz="quarter" idx="3"/>
          </p:nvPr>
        </p:nvSpPr>
        <p:spPr>
          <a:xfrm rot="16200000">
            <a:off x="-1829496" y="2591494"/>
            <a:ext cx="4419600" cy="760612"/>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endParaRPr lang="en-US" dirty="0"/>
          </a:p>
        </p:txBody>
      </p:sp>
      <p:sp>
        <p:nvSpPr>
          <p:cNvPr id="4" name="Table Placeholder 3">
            <a:extLst>
              <a:ext uri="{FF2B5EF4-FFF2-40B4-BE49-F238E27FC236}">
                <a16:creationId xmlns:a16="http://schemas.microsoft.com/office/drawing/2014/main" id="{FD06F443-9595-7420-13F2-7AF883FDE5E1}"/>
              </a:ext>
            </a:extLst>
          </p:cNvPr>
          <p:cNvSpPr>
            <a:spLocks noGrp="1"/>
          </p:cNvSpPr>
          <p:nvPr>
            <p:ph type="tbl" sz="quarter" idx="14"/>
          </p:nvPr>
        </p:nvSpPr>
        <p:spPr>
          <a:xfrm>
            <a:off x="1294148" y="2743200"/>
            <a:ext cx="10137241" cy="3505200"/>
          </a:xfrm>
        </p:spPr>
        <p:txBody>
          <a:bodyPr/>
          <a:lstStyle>
            <a:lvl1pPr>
              <a:defRPr>
                <a:solidFill>
                  <a:schemeClr val="tx1">
                    <a:lumMod val="85000"/>
                    <a:lumOff val="15000"/>
                  </a:schemeClr>
                </a:solidFill>
              </a:defRPr>
            </a:lvl1pPr>
          </a:lstStyle>
          <a:p>
            <a:r>
              <a:rPr lang="en-US" dirty="0"/>
              <a:t>Click icon to add table</a:t>
            </a:r>
          </a:p>
        </p:txBody>
      </p:sp>
    </p:spTree>
    <p:extLst>
      <p:ext uri="{BB962C8B-B14F-4D97-AF65-F5344CB8AC3E}">
        <p14:creationId xmlns:p14="http://schemas.microsoft.com/office/powerpoint/2010/main" val="263628348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hart and Tab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EC0C88D-87E5-47C3-AA92-269E45C85DD1}"/>
              </a:ext>
              <a:ext uri="{C183D7F6-B498-43B3-948B-1728B52AA6E4}">
                <adec:decorative xmlns:adec="http://schemas.microsoft.com/office/drawing/2017/decorative" val="1"/>
              </a:ext>
            </a:extLst>
          </p:cNvPr>
          <p:cNvSpPr/>
          <p:nvPr userDrawn="1"/>
        </p:nvSpPr>
        <p:spPr>
          <a:xfrm rot="10800000" flipH="1">
            <a:off x="-2" y="10799"/>
            <a:ext cx="12192003" cy="1818001"/>
          </a:xfrm>
          <a:prstGeom prst="rect">
            <a:avLst/>
          </a:prstGeom>
          <a:gradFill>
            <a:gsLst>
              <a:gs pos="8000">
                <a:schemeClr val="accent2">
                  <a:lumMod val="40000"/>
                  <a:lumOff val="60000"/>
                </a:schemeClr>
              </a:gs>
              <a:gs pos="72000">
                <a:schemeClr val="accent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a:xfrm>
            <a:off x="1446589" y="429770"/>
            <a:ext cx="10241280" cy="1234440"/>
          </a:xfrm>
        </p:spPr>
        <p:txBody>
          <a:bodyPr/>
          <a:lstStyle>
            <a:lvl1pPr>
              <a:defRPr>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a:xfrm>
            <a:off x="1320803" y="2865440"/>
            <a:ext cx="10240960" cy="2708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reeform: Shape 7">
            <a:extLst>
              <a:ext uri="{FF2B5EF4-FFF2-40B4-BE49-F238E27FC236}">
                <a16:creationId xmlns:a16="http://schemas.microsoft.com/office/drawing/2014/main" id="{4D12C7D5-A921-47A9-8619-DD3D6EC8142C}"/>
              </a:ext>
              <a:ext uri="{C183D7F6-B498-43B3-948B-1728B52AA6E4}">
                <adec:decorative xmlns:adec="http://schemas.microsoft.com/office/drawing/2017/decorative" val="1"/>
              </a:ext>
            </a:extLst>
          </p:cNvPr>
          <p:cNvSpPr/>
          <p:nvPr userDrawn="1"/>
        </p:nvSpPr>
        <p:spPr>
          <a:xfrm rot="14834054">
            <a:off x="4822384" y="-1739232"/>
            <a:ext cx="3118759" cy="4639931"/>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dirty="0"/>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r>
              <a:rPr lang="en-US" dirty="0"/>
              <a:t>Oct-18-2022</a:t>
            </a:r>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lvl1pPr>
              <a:defRPr>
                <a:solidFill>
                  <a:schemeClr val="tx1"/>
                </a:solidFill>
              </a:defRPr>
            </a:lvl1pPr>
          </a:lstStyle>
          <a:p>
            <a:fld id="{C01389E6-C847-4AD0-B56D-D205B2EAB1EE}" type="slidenum">
              <a:rPr lang="en-US" smtClean="0"/>
              <a:pPr/>
              <a:t>‹#›</a:t>
            </a:fld>
            <a:endParaRPr lang="en-US" dirty="0"/>
          </a:p>
        </p:txBody>
      </p:sp>
      <p:sp>
        <p:nvSpPr>
          <p:cNvPr id="9" name="Rectangle 8">
            <a:extLst>
              <a:ext uri="{FF2B5EF4-FFF2-40B4-BE49-F238E27FC236}">
                <a16:creationId xmlns:a16="http://schemas.microsoft.com/office/drawing/2014/main" id="{34315B16-F859-4692-83E7-34DB868379B2}"/>
              </a:ext>
              <a:ext uri="{C183D7F6-B498-43B3-948B-1728B52AA6E4}">
                <adec:decorative xmlns:adec="http://schemas.microsoft.com/office/drawing/2017/decorative" val="1"/>
              </a:ext>
            </a:extLst>
          </p:cNvPr>
          <p:cNvSpPr/>
          <p:nvPr userDrawn="1"/>
        </p:nvSpPr>
        <p:spPr>
          <a:xfrm flipH="1">
            <a:off x="4060818" y="0"/>
            <a:ext cx="8115300"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Tree>
    <p:extLst>
      <p:ext uri="{BB962C8B-B14F-4D97-AF65-F5344CB8AC3E}">
        <p14:creationId xmlns:p14="http://schemas.microsoft.com/office/powerpoint/2010/main" val="3432799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5079672" y="457201"/>
            <a:ext cx="6272784" cy="616267"/>
          </a:xfrm>
        </p:spPr>
        <p:txBody>
          <a:bodyPr anchor="b">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5079672" y="1685038"/>
            <a:ext cx="6272784" cy="4496306"/>
          </a:xfrm>
        </p:spPr>
        <p:txBody>
          <a:bodyPr/>
          <a:lstStyle>
            <a:lvl1pPr>
              <a:buNone/>
              <a:defRPr sz="1799"/>
            </a:lvl1pPr>
          </a:lstStyle>
          <a:p>
            <a:pPr lvl="0"/>
            <a:r>
              <a:rPr lang="en-US"/>
              <a:t>Click to edit Master text styles</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905256" y="6356352"/>
            <a:ext cx="2743200" cy="365125"/>
          </a:xfrm>
        </p:spPr>
        <p:txBody>
          <a:bodyPr/>
          <a:lstStyle/>
          <a:p>
            <a:r>
              <a:rPr lang="en-US" dirty="0"/>
              <a:t>Oct-18-2022</a:t>
            </a:r>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a:xfrm>
            <a:off x="4041648" y="6356352"/>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2"/>
            <a:ext cx="2743200" cy="365125"/>
          </a:xfrm>
        </p:spPr>
        <p:txBody>
          <a:bodyPr/>
          <a:lstStyle/>
          <a:p>
            <a:fld id="{A65A5C87-DF58-40C8-B092-1DE63DB4547E}" type="slidenum">
              <a:rPr lang="en-US" smtClean="0"/>
              <a:t>‹#›</a:t>
            </a:fld>
            <a:endParaRPr lang="en-US" dirty="0"/>
          </a:p>
        </p:txBody>
      </p:sp>
      <p:sp>
        <p:nvSpPr>
          <p:cNvPr id="7" name="Rectangle 6">
            <a:extLst>
              <a:ext uri="{FF2B5EF4-FFF2-40B4-BE49-F238E27FC236}">
                <a16:creationId xmlns:a16="http://schemas.microsoft.com/office/drawing/2014/main" id="{C3EEEC07-DA87-4415-8D6B-72E1B2686535}"/>
              </a:ext>
            </a:extLst>
          </p:cNvPr>
          <p:cNvSpPr/>
          <p:nvPr userDrawn="1"/>
        </p:nvSpPr>
        <p:spPr>
          <a:xfrm rot="5400000">
            <a:off x="5317960" y="83545"/>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3CC47E32-D289-4A1B-A3C7-A355CD5572E8}"/>
              </a:ext>
            </a:extLst>
          </p:cNvPr>
          <p:cNvSpPr/>
          <p:nvPr userDrawn="1"/>
        </p:nvSpPr>
        <p:spPr>
          <a:xfrm>
            <a:off x="5079672" y="1230186"/>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457201" y="321288"/>
            <a:ext cx="4050792" cy="5860056"/>
          </a:xfrm>
        </p:spPr>
        <p:txBody>
          <a:bodyPr anchor="ctr"/>
          <a:lstStyle>
            <a:lvl1pPr algn="ctr">
              <a:buNone/>
              <a:defRPr/>
            </a:lvl1pPr>
          </a:lstStyle>
          <a:p>
            <a:r>
              <a:rPr lang="en-US" dirty="0"/>
              <a:t>Click icon to add picture</a:t>
            </a:r>
          </a:p>
        </p:txBody>
      </p:sp>
    </p:spTree>
    <p:extLst>
      <p:ext uri="{BB962C8B-B14F-4D97-AF65-F5344CB8AC3E}">
        <p14:creationId xmlns:p14="http://schemas.microsoft.com/office/powerpoint/2010/main" val="2105130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35959F4-53DA-47FF-BC24-1E5B75C69876}"/>
              </a:ext>
            </a:extLst>
          </p:cNvPr>
          <p:cNvSpPr/>
          <p:nvPr/>
        </p:nvSpPr>
        <p:spPr>
          <a:xfrm>
            <a:off x="9753030" y="5516668"/>
            <a:ext cx="2438970" cy="134133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0" name="Group 19">
            <a:extLst>
              <a:ext uri="{FF2B5EF4-FFF2-40B4-BE49-F238E27FC236}">
                <a16:creationId xmlns:a16="http://schemas.microsoft.com/office/drawing/2014/main" id="{A7CF83E8-F6F0-41E3-B580-7412A04DDFB5}"/>
              </a:ext>
            </a:extLst>
          </p:cNvPr>
          <p:cNvGrpSpPr/>
          <p:nvPr/>
        </p:nvGrpSpPr>
        <p:grpSpPr>
          <a:xfrm>
            <a:off x="10776050" y="5204030"/>
            <a:ext cx="886141" cy="802497"/>
            <a:chOff x="10948005" y="3272152"/>
            <a:chExt cx="868640" cy="786648"/>
          </a:xfrm>
          <a:solidFill>
            <a:schemeClr val="accent1"/>
          </a:solidFill>
        </p:grpSpPr>
        <p:sp>
          <p:nvSpPr>
            <p:cNvPr id="21" name="Freeform: Shape 20">
              <a:extLst>
                <a:ext uri="{FF2B5EF4-FFF2-40B4-BE49-F238E27FC236}">
                  <a16:creationId xmlns:a16="http://schemas.microsoft.com/office/drawing/2014/main" id="{1A0B6DBB-705D-48D0-842C-F9DFA7684D19}"/>
                </a:ext>
              </a:extLst>
            </p:cNvPr>
            <p:cNvSpPr/>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22" name="Freeform: Shape 21">
              <a:extLst>
                <a:ext uri="{FF2B5EF4-FFF2-40B4-BE49-F238E27FC236}">
                  <a16:creationId xmlns:a16="http://schemas.microsoft.com/office/drawing/2014/main" id="{C194A764-16E1-4D0D-9357-76F80E6086C0}"/>
                </a:ext>
              </a:extLst>
            </p:cNvPr>
            <p:cNvSpPr/>
            <p:nvPr/>
          </p:nvSpPr>
          <p:spPr>
            <a:xfrm>
              <a:off x="10953045" y="3808430"/>
              <a:ext cx="144912" cy="193414"/>
            </a:xfrm>
            <a:custGeom>
              <a:avLst/>
              <a:gdLst>
                <a:gd name="connsiteX0" fmla="*/ 390625 w 511232"/>
                <a:gd name="connsiteY0" fmla="*/ 1621 h 682341"/>
                <a:gd name="connsiteX1" fmla="*/ 508142 w 511232"/>
                <a:gd name="connsiteY1" fmla="*/ 64038 h 682341"/>
                <a:gd name="connsiteX2" fmla="*/ 508453 w 511232"/>
                <a:gd name="connsiteY2" fmla="*/ 121832 h 682341"/>
                <a:gd name="connsiteX3" fmla="*/ 316492 w 511232"/>
                <a:gd name="connsiteY3" fmla="*/ 567602 h 682341"/>
                <a:gd name="connsiteX4" fmla="*/ 80265 w 511232"/>
                <a:gd name="connsiteY4" fmla="*/ 640359 h 682341"/>
                <a:gd name="connsiteX5" fmla="*/ 13306 w 511232"/>
                <a:gd name="connsiteY5" fmla="*/ 274828 h 682341"/>
                <a:gd name="connsiteX6" fmla="*/ 140989 w 511232"/>
                <a:gd name="connsiteY6" fmla="*/ 107181 h 682341"/>
                <a:gd name="connsiteX7" fmla="*/ 390625 w 511232"/>
                <a:gd name="connsiteY7" fmla="*/ 1621 h 682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232" h="682341">
                  <a:moveTo>
                    <a:pt x="390625" y="1621"/>
                  </a:moveTo>
                  <a:cubicBezTo>
                    <a:pt x="446543" y="-5212"/>
                    <a:pt x="493343" y="8441"/>
                    <a:pt x="508142" y="64038"/>
                  </a:cubicBezTo>
                  <a:cubicBezTo>
                    <a:pt x="513192" y="82866"/>
                    <a:pt x="511134" y="102754"/>
                    <a:pt x="508453" y="121832"/>
                  </a:cubicBezTo>
                  <a:cubicBezTo>
                    <a:pt x="485324" y="287796"/>
                    <a:pt x="417242" y="443971"/>
                    <a:pt x="316492" y="567602"/>
                  </a:cubicBezTo>
                  <a:cubicBezTo>
                    <a:pt x="253024" y="645534"/>
                    <a:pt x="165055" y="737743"/>
                    <a:pt x="80265" y="640359"/>
                  </a:cubicBezTo>
                  <a:cubicBezTo>
                    <a:pt x="5014" y="553948"/>
                    <a:pt x="-17368" y="383621"/>
                    <a:pt x="13306" y="274828"/>
                  </a:cubicBezTo>
                  <a:cubicBezTo>
                    <a:pt x="33443" y="203318"/>
                    <a:pt x="83382" y="146521"/>
                    <a:pt x="140989" y="107181"/>
                  </a:cubicBezTo>
                  <a:cubicBezTo>
                    <a:pt x="178904" y="81308"/>
                    <a:pt x="297428" y="13010"/>
                    <a:pt x="390625" y="16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23" name="Freeform: Shape 22">
              <a:extLst>
                <a:ext uri="{FF2B5EF4-FFF2-40B4-BE49-F238E27FC236}">
                  <a16:creationId xmlns:a16="http://schemas.microsoft.com/office/drawing/2014/main" id="{115B7F3F-A40D-4F24-8536-E2420B433211}"/>
                </a:ext>
              </a:extLst>
            </p:cNvPr>
            <p:cNvSpPr/>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24" name="Graphic 12">
              <a:extLst>
                <a:ext uri="{FF2B5EF4-FFF2-40B4-BE49-F238E27FC236}">
                  <a16:creationId xmlns:a16="http://schemas.microsoft.com/office/drawing/2014/main" id="{CEF42844-A829-4ED2-A360-63BB2A7C45EE}"/>
                </a:ext>
              </a:extLst>
            </p:cNvPr>
            <p:cNvSpPr/>
            <p:nvPr/>
          </p:nvSpPr>
          <p:spPr>
            <a:xfrm>
              <a:off x="11142141" y="3272152"/>
              <a:ext cx="180625" cy="158824"/>
            </a:xfrm>
            <a:custGeom>
              <a:avLst/>
              <a:gdLst>
                <a:gd name="connsiteX0" fmla="*/ 63289 w 3341477"/>
                <a:gd name="connsiteY0" fmla="*/ 1933384 h 2938167"/>
                <a:gd name="connsiteX1" fmla="*/ 263314 w 3341477"/>
                <a:gd name="connsiteY1" fmla="*/ 514159 h 2938167"/>
                <a:gd name="connsiteX2" fmla="*/ 1098276 w 3341477"/>
                <a:gd name="connsiteY2" fmla="*/ 952 h 2938167"/>
                <a:gd name="connsiteX3" fmla="*/ 2654089 w 3341477"/>
                <a:gd name="connsiteY3" fmla="*/ 371284 h 2938167"/>
                <a:gd name="connsiteX4" fmla="*/ 3219398 w 3341477"/>
                <a:gd name="connsiteY4" fmla="*/ 2080926 h 2938167"/>
                <a:gd name="connsiteX5" fmla="*/ 2044489 w 3341477"/>
                <a:gd name="connsiteY5" fmla="*/ 2933509 h 2938167"/>
                <a:gd name="connsiteX6" fmla="*/ 453814 w 3341477"/>
                <a:gd name="connsiteY6" fmla="*/ 2495359 h 2938167"/>
                <a:gd name="connsiteX7" fmla="*/ 63289 w 3341477"/>
                <a:gd name="connsiteY7" fmla="*/ 1933384 h 293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477" h="2938167">
                  <a:moveTo>
                    <a:pt x="63289" y="1933384"/>
                  </a:moveTo>
                  <a:cubicBezTo>
                    <a:pt x="56717" y="1895856"/>
                    <a:pt x="-165311" y="914209"/>
                    <a:pt x="263314" y="514159"/>
                  </a:cubicBezTo>
                  <a:cubicBezTo>
                    <a:pt x="691939" y="114109"/>
                    <a:pt x="609262" y="11620"/>
                    <a:pt x="1098276" y="952"/>
                  </a:cubicBezTo>
                  <a:cubicBezTo>
                    <a:pt x="1587289" y="-9716"/>
                    <a:pt x="2320714" y="66484"/>
                    <a:pt x="2654089" y="371284"/>
                  </a:cubicBezTo>
                  <a:cubicBezTo>
                    <a:pt x="2987464" y="676084"/>
                    <a:pt x="3603732" y="1514094"/>
                    <a:pt x="3219398" y="2080926"/>
                  </a:cubicBezTo>
                  <a:cubicBezTo>
                    <a:pt x="2835064" y="2647759"/>
                    <a:pt x="2558839" y="2895409"/>
                    <a:pt x="2044489" y="2933509"/>
                  </a:cubicBezTo>
                  <a:cubicBezTo>
                    <a:pt x="1530139" y="2971609"/>
                    <a:pt x="701464" y="2771584"/>
                    <a:pt x="453814" y="2495359"/>
                  </a:cubicBezTo>
                  <a:cubicBezTo>
                    <a:pt x="206164" y="2219134"/>
                    <a:pt x="101389" y="2152459"/>
                    <a:pt x="63289" y="1933384"/>
                  </a:cubicBezTo>
                  <a:close/>
                </a:path>
              </a:pathLst>
            </a:custGeom>
            <a:grpFill/>
            <a:ln w="9525" cap="flat">
              <a:noFill/>
              <a:prstDash val="solid"/>
              <a:miter/>
            </a:ln>
          </p:spPr>
          <p:txBody>
            <a:bodyPr rtlCol="0" anchor="ctr"/>
            <a:lstStyle/>
            <a:p>
              <a:endParaRPr lang="en-US" dirty="0"/>
            </a:p>
          </p:txBody>
        </p:sp>
        <p:sp>
          <p:nvSpPr>
            <p:cNvPr id="25" name="Graphic 15">
              <a:extLst>
                <a:ext uri="{FF2B5EF4-FFF2-40B4-BE49-F238E27FC236}">
                  <a16:creationId xmlns:a16="http://schemas.microsoft.com/office/drawing/2014/main" id="{57B23B52-A1C3-44EF-BC11-9094A0DA11AB}"/>
                </a:ext>
              </a:extLst>
            </p:cNvPr>
            <p:cNvSpPr/>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dirty="0"/>
            </a:p>
          </p:txBody>
        </p:sp>
        <p:sp>
          <p:nvSpPr>
            <p:cNvPr id="26" name="Graphic 15">
              <a:extLst>
                <a:ext uri="{FF2B5EF4-FFF2-40B4-BE49-F238E27FC236}">
                  <a16:creationId xmlns:a16="http://schemas.microsoft.com/office/drawing/2014/main" id="{064E08E5-DA92-4CF2-A0BF-E341800227B2}"/>
                </a:ext>
              </a:extLst>
            </p:cNvPr>
            <p:cNvSpPr/>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7A222560-E657-4CAE-B667-7BE9E224B244}"/>
                </a:ext>
              </a:extLst>
            </p:cNvPr>
            <p:cNvSpPr/>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Freeform: Shape 7">
            <a:extLst>
              <a:ext uri="{FF2B5EF4-FFF2-40B4-BE49-F238E27FC236}">
                <a16:creationId xmlns:a16="http://schemas.microsoft.com/office/drawing/2014/main" id="{59226104-0061-4319-8237-9C001BF85D49}"/>
              </a:ext>
            </a:extLst>
          </p:cNvPr>
          <p:cNvSpPr/>
          <p:nvPr/>
        </p:nvSpPr>
        <p:spPr>
          <a:xfrm rot="5400000">
            <a:off x="615181" y="-615181"/>
            <a:ext cx="1085312" cy="2315675"/>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5">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Placeholder 1">
            <a:extLst>
              <a:ext uri="{FF2B5EF4-FFF2-40B4-BE49-F238E27FC236}">
                <a16:creationId xmlns:a16="http://schemas.microsoft.com/office/drawing/2014/main" id="{2D78318D-FE3E-41D7-9A8C-2065A2C46AF3}"/>
              </a:ext>
            </a:extLst>
          </p:cNvPr>
          <p:cNvSpPr>
            <a:spLocks noGrp="1"/>
          </p:cNvSpPr>
          <p:nvPr>
            <p:ph type="title"/>
          </p:nvPr>
        </p:nvSpPr>
        <p:spPr>
          <a:xfrm>
            <a:off x="525717" y="787068"/>
            <a:ext cx="1007755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B06718-79E7-4159-A003-F86FE7B3D829}"/>
              </a:ext>
            </a:extLst>
          </p:cNvPr>
          <p:cNvSpPr>
            <a:spLocks noGrp="1"/>
          </p:cNvSpPr>
          <p:nvPr>
            <p:ph type="body" idx="1"/>
          </p:nvPr>
        </p:nvSpPr>
        <p:spPr>
          <a:xfrm>
            <a:off x="525717" y="2521885"/>
            <a:ext cx="10077557" cy="35490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1F99FF-FFE2-431D-A0C8-A46C21712A20}"/>
              </a:ext>
            </a:extLst>
          </p:cNvPr>
          <p:cNvSpPr>
            <a:spLocks noGrp="1"/>
          </p:cNvSpPr>
          <p:nvPr>
            <p:ph type="dt" sz="half" idx="2"/>
          </p:nvPr>
        </p:nvSpPr>
        <p:spPr>
          <a:xfrm>
            <a:off x="525718" y="136525"/>
            <a:ext cx="2743200"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r>
              <a:rPr lang="en-US" dirty="0"/>
              <a:t>Oct-18-2022</a:t>
            </a:r>
          </a:p>
        </p:txBody>
      </p:sp>
      <p:sp>
        <p:nvSpPr>
          <p:cNvPr id="5" name="Footer Placeholder 4">
            <a:extLst>
              <a:ext uri="{FF2B5EF4-FFF2-40B4-BE49-F238E27FC236}">
                <a16:creationId xmlns:a16="http://schemas.microsoft.com/office/drawing/2014/main" id="{51C3547E-668D-4191-847C-7424F75496E6}"/>
              </a:ext>
            </a:extLst>
          </p:cNvPr>
          <p:cNvSpPr>
            <a:spLocks noGrp="1"/>
          </p:cNvSpPr>
          <p:nvPr>
            <p:ph type="ftr" sz="quarter" idx="3"/>
          </p:nvPr>
        </p:nvSpPr>
        <p:spPr>
          <a:xfrm>
            <a:off x="525718" y="6356350"/>
            <a:ext cx="3450659" cy="365125"/>
          </a:xfrm>
          <a:prstGeom prst="rect">
            <a:avLst/>
          </a:prstGeom>
        </p:spPr>
        <p:txBody>
          <a:bodyPr vert="horz" lIns="91440" tIns="45720" rIns="91440" bIns="45720" rtlCol="0" anchor="ctr"/>
          <a:lstStyle>
            <a:lvl1pPr algn="l">
              <a:defRPr sz="900" cap="none" spc="110" baseline="0">
                <a:solidFill>
                  <a:schemeClr val="tx1">
                    <a:lumMod val="65000"/>
                    <a:lumOff val="35000"/>
                  </a:schemeClr>
                </a:solidFill>
              </a:defRPr>
            </a:lvl1pPr>
          </a:lstStyle>
          <a:p>
            <a:endParaRPr lang="en-US" dirty="0"/>
          </a:p>
        </p:txBody>
      </p:sp>
      <p:sp>
        <p:nvSpPr>
          <p:cNvPr id="6" name="Slide Number Placeholder 5">
            <a:extLst>
              <a:ext uri="{FF2B5EF4-FFF2-40B4-BE49-F238E27FC236}">
                <a16:creationId xmlns:a16="http://schemas.microsoft.com/office/drawing/2014/main" id="{8CBB6E6E-8527-4F63-A0C7-84CD44A2B00D}"/>
              </a:ext>
            </a:extLst>
          </p:cNvPr>
          <p:cNvSpPr>
            <a:spLocks noGrp="1"/>
          </p:cNvSpPr>
          <p:nvPr>
            <p:ph type="sldNum" sz="quarter" idx="4"/>
          </p:nvPr>
        </p:nvSpPr>
        <p:spPr>
          <a:xfrm>
            <a:off x="11655367" y="6356350"/>
            <a:ext cx="529809" cy="365125"/>
          </a:xfrm>
          <a:prstGeom prst="rect">
            <a:avLst/>
          </a:prstGeom>
        </p:spPr>
        <p:txBody>
          <a:bodyPr vert="horz" lIns="91440" tIns="45720" rIns="91440" bIns="45720" rtlCol="0" anchor="ctr"/>
          <a:lstStyle>
            <a:lvl1pPr algn="ctr">
              <a:defRPr sz="900" cap="none" spc="110" baseline="0">
                <a:solidFill>
                  <a:schemeClr val="tx1">
                    <a:lumMod val="65000"/>
                    <a:lumOff val="35000"/>
                  </a:schemeClr>
                </a:solidFill>
              </a:defRPr>
            </a:lvl1pPr>
          </a:lstStyle>
          <a:p>
            <a:fld id="{E1076ED0-0DB3-4879-AAE5-5C20D22C1DF4}" type="slidenum">
              <a:rPr lang="en-US" smtClean="0"/>
              <a:t>‹#›</a:t>
            </a:fld>
            <a:endParaRPr lang="en-US" dirty="0"/>
          </a:p>
        </p:txBody>
      </p:sp>
    </p:spTree>
    <p:extLst>
      <p:ext uri="{BB962C8B-B14F-4D97-AF65-F5344CB8AC3E}">
        <p14:creationId xmlns:p14="http://schemas.microsoft.com/office/powerpoint/2010/main" val="1759901052"/>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78" r:id="rId6"/>
    <p:sldLayoutId id="2147483674" r:id="rId7"/>
    <p:sldLayoutId id="2147483675" r:id="rId8"/>
    <p:sldLayoutId id="2147483676" r:id="rId9"/>
    <p:sldLayoutId id="2147483677" r:id="rId10"/>
    <p:sldLayoutId id="2147483679" r:id="rId11"/>
    <p:sldLayoutId id="2147483686" r:id="rId12"/>
    <p:sldLayoutId id="2147483687" r:id="rId13"/>
    <p:sldLayoutId id="2147483688" r:id="rId14"/>
    <p:sldLayoutId id="2147483689" r:id="rId15"/>
  </p:sldLayoutIdLst>
  <p:hf hdr="0" ftr="0" dt="0"/>
  <p:txStyles>
    <p:titleStyle>
      <a:lvl1pPr algn="l" defTabSz="914400" rtl="0" eaLnBrk="1" latinLnBrk="0" hangingPunct="1">
        <a:lnSpc>
          <a:spcPct val="100000"/>
        </a:lnSpc>
        <a:spcBef>
          <a:spcPct val="0"/>
        </a:spcBef>
        <a:buNone/>
        <a:defRPr sz="3600" i="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gotquestions.org/books-of-the-Bible.html" TargetMode="External"/><Relationship Id="rId3" Type="http://schemas.openxmlformats.org/officeDocument/2006/relationships/hyperlink" Target="https://www.bibleref.com/biblepassage/?search=2_Timothy_3:16-17" TargetMode="External"/><Relationship Id="rId7" Type="http://schemas.openxmlformats.org/officeDocument/2006/relationships/hyperlink" Target="https://www.bibleref.com/biblepassage/?search=Matthew_24:35" TargetMode="External"/><Relationship Id="rId2" Type="http://schemas.openxmlformats.org/officeDocument/2006/relationships/hyperlink" Target="https://www.bibleref.com/biblepassage/?search=Matthew_28:18-20" TargetMode="External"/><Relationship Id="rId1" Type="http://schemas.openxmlformats.org/officeDocument/2006/relationships/slideLayout" Target="../slideLayouts/slideLayout13.xml"/><Relationship Id="rId6" Type="http://schemas.openxmlformats.org/officeDocument/2006/relationships/hyperlink" Target="https://www.bibleref.com/biblepassage/?search=Matthew_23:8-10" TargetMode="External"/><Relationship Id="rId5" Type="http://schemas.openxmlformats.org/officeDocument/2006/relationships/hyperlink" Target="https://www.bibleref.com/biblepassage/?search=John_16:13" TargetMode="External"/><Relationship Id="rId4" Type="http://schemas.openxmlformats.org/officeDocument/2006/relationships/hyperlink" Target="https://www.bibleref.com/biblepassage/?search=2_Peter_1:20-21" TargetMode="External"/><Relationship Id="rId9" Type="http://schemas.openxmlformats.org/officeDocument/2006/relationships/hyperlink" Target="https://www.blueletterbible.org/"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bibleref.com/biblepassage/?search=Isaiah_46:8-10" TargetMode="External"/><Relationship Id="rId13" Type="http://schemas.openxmlformats.org/officeDocument/2006/relationships/hyperlink" Target="https://www.bibleref.com/biblepassage/?search=1_Thessalonians_4:1" TargetMode="External"/><Relationship Id="rId18" Type="http://schemas.openxmlformats.org/officeDocument/2006/relationships/hyperlink" Target="https://www.bibleref.com/biblepassage/?search=James_1:27" TargetMode="External"/><Relationship Id="rId3" Type="http://schemas.openxmlformats.org/officeDocument/2006/relationships/hyperlink" Target="https://www.bibleref.com/biblepassage/?search=2_Peter_1:20-21" TargetMode="External"/><Relationship Id="rId21" Type="http://schemas.openxmlformats.org/officeDocument/2006/relationships/hyperlink" Target="https://www.bibleref.com/biblepassage/?search=Matthew_24:24" TargetMode="External"/><Relationship Id="rId7" Type="http://schemas.openxmlformats.org/officeDocument/2006/relationships/hyperlink" Target="https://www.bibleref.com/biblepassage/?search=Isaiah_45:6-7" TargetMode="External"/><Relationship Id="rId12" Type="http://schemas.openxmlformats.org/officeDocument/2006/relationships/hyperlink" Target="https://www.bibleref.com/biblepassage/?search=Ephesians_5:7-10" TargetMode="External"/><Relationship Id="rId17" Type="http://schemas.openxmlformats.org/officeDocument/2006/relationships/hyperlink" Target="https://www.bibleref.com/biblepassage/?search=Romans_12:2" TargetMode="External"/><Relationship Id="rId2" Type="http://schemas.openxmlformats.org/officeDocument/2006/relationships/hyperlink" Target="https://www.bibleref.com/biblepassage/?search=2_Timothy_3:16-17" TargetMode="External"/><Relationship Id="rId16" Type="http://schemas.openxmlformats.org/officeDocument/2006/relationships/hyperlink" Target="https://www.bibleref.com/biblepassage/?search=1_Peter_1:14-19" TargetMode="External"/><Relationship Id="rId20" Type="http://schemas.openxmlformats.org/officeDocument/2006/relationships/hyperlink" Target="https://www.bibleref.com/biblepassage/?search=1_Corinthians_6:9-10"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Job_40:6-14" TargetMode="External"/><Relationship Id="rId11" Type="http://schemas.openxmlformats.org/officeDocument/2006/relationships/hyperlink" Target="https://www.bibleref.com/biblepassage/?search=2_Timothy_3:13" TargetMode="External"/><Relationship Id="rId5" Type="http://schemas.openxmlformats.org/officeDocument/2006/relationships/hyperlink" Target="https://www.bibleref.com/biblepassage/?search=Jeremiah_9:23-24" TargetMode="External"/><Relationship Id="rId15" Type="http://schemas.openxmlformats.org/officeDocument/2006/relationships/hyperlink" Target="https://www.bibleref.com/biblepassage/?search=Hebrews_11:6" TargetMode="External"/><Relationship Id="rId10" Type="http://schemas.openxmlformats.org/officeDocument/2006/relationships/hyperlink" Target="https://www.bibleref.com/biblepassage/?search=Jeremiah_17:9" TargetMode="External"/><Relationship Id="rId19" Type="http://schemas.openxmlformats.org/officeDocument/2006/relationships/hyperlink" Target="https://www.bibleref.com/biblepassage/?search=Matthew_3:8" TargetMode="External"/><Relationship Id="rId4" Type="http://schemas.openxmlformats.org/officeDocument/2006/relationships/hyperlink" Target="https://www.bibleref.com/biblepassage/?search=1_John_5:20" TargetMode="External"/><Relationship Id="rId9" Type="http://schemas.openxmlformats.org/officeDocument/2006/relationships/hyperlink" Target="https://www.bibleref.com/biblepassage/?search=Philippians_2:12-13" TargetMode="External"/><Relationship Id="rId14" Type="http://schemas.openxmlformats.org/officeDocument/2006/relationships/hyperlink" Target="https://www.bibleref.com/biblepassage/?search=Ephesians_4:26-31" TargetMode="External"/><Relationship Id="rId22" Type="http://schemas.openxmlformats.org/officeDocument/2006/relationships/hyperlink" Target="https://www.bibleref.com/biblepassage/?search=Ephesians_4:11-14" TargetMode="Externa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bibleref.com/biblepassage/?search=2_Corinthians_5:17-19" TargetMode="External"/><Relationship Id="rId1" Type="http://schemas.openxmlformats.org/officeDocument/2006/relationships/slideLayout" Target="../slideLayouts/slideLayout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hyperlink" Target="https://www.bibleref.com/biblepassage/?search=1_Corinthians_5:13" TargetMode="External"/><Relationship Id="rId13" Type="http://schemas.openxmlformats.org/officeDocument/2006/relationships/hyperlink" Target="https://www.bibleref.com/biblepassage/?search=1_Corinthians_10:6" TargetMode="External"/><Relationship Id="rId18" Type="http://schemas.openxmlformats.org/officeDocument/2006/relationships/hyperlink" Target="https://www.bibleref.com/biblepassage/?search=Numbers_11:4" TargetMode="External"/><Relationship Id="rId3" Type="http://schemas.openxmlformats.org/officeDocument/2006/relationships/hyperlink" Target="https://www.bibleref.com/biblepassage/?search=1_Corinthians_1:12" TargetMode="External"/><Relationship Id="rId21" Type="http://schemas.openxmlformats.org/officeDocument/2006/relationships/hyperlink" Target="https://www.bibleref.com/biblepassage/?search=Numbers_25:1-9" TargetMode="External"/><Relationship Id="rId7" Type="http://schemas.openxmlformats.org/officeDocument/2006/relationships/hyperlink" Target="https://www.bibleref.com/biblepassage/?search=1_Corinthians_5:1-2" TargetMode="External"/><Relationship Id="rId12" Type="http://schemas.openxmlformats.org/officeDocument/2006/relationships/hyperlink" Target="https://www.bibleref.com/1-Corinthians/15/1-Corinthians-chapter-15.html" TargetMode="External"/><Relationship Id="rId17" Type="http://schemas.openxmlformats.org/officeDocument/2006/relationships/hyperlink" Target="https://www.bibleref.com/1-Corinthians/10/1-Corinthians-chapter-10.html" TargetMode="External"/><Relationship Id="rId25" Type="http://schemas.openxmlformats.org/officeDocument/2006/relationships/hyperlink" Target="https://www.bibleref.com/biblepassage/?search=1_Corinthians_10:11-13" TargetMode="External"/><Relationship Id="rId2" Type="http://schemas.openxmlformats.org/officeDocument/2006/relationships/hyperlink" Target="https://www.bibleref.com/biblepassage/?search=1_Corinthians_1:1-9" TargetMode="External"/><Relationship Id="rId16" Type="http://schemas.openxmlformats.org/officeDocument/2006/relationships/hyperlink" Target="https://www.bibleref.com/biblepassage/?search=Leviticus_23:6-8" TargetMode="External"/><Relationship Id="rId20" Type="http://schemas.openxmlformats.org/officeDocument/2006/relationships/hyperlink" Target="https://www.bibleref.com/biblepassage/?search=Numbers_11:34"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1_Corinthians_3:21-23" TargetMode="External"/><Relationship Id="rId11" Type="http://schemas.openxmlformats.org/officeDocument/2006/relationships/hyperlink" Target="https://www.bibleref.com/1-Corinthians/13/1-Corinthians-chapter-13.html" TargetMode="External"/><Relationship Id="rId24" Type="http://schemas.openxmlformats.org/officeDocument/2006/relationships/hyperlink" Target="https://www.bibleref.com/biblepassage/?search=Exodus_32:1-6" TargetMode="External"/><Relationship Id="rId5" Type="http://schemas.openxmlformats.org/officeDocument/2006/relationships/hyperlink" Target="https://www.bibleref.com/biblepassage/?search=1_Corinthians_1:13-31" TargetMode="External"/><Relationship Id="rId15" Type="http://schemas.openxmlformats.org/officeDocument/2006/relationships/hyperlink" Target="https://www.bibleref.com/biblepassage/?search=Exodus_12:15-20" TargetMode="External"/><Relationship Id="rId23" Type="http://schemas.openxmlformats.org/officeDocument/2006/relationships/hyperlink" Target="https://www.bibleref.com/biblepassage/?search=Exodus_17:2" TargetMode="External"/><Relationship Id="rId10" Type="http://schemas.openxmlformats.org/officeDocument/2006/relationships/hyperlink" Target="https://www.bibleref.com/biblepassage/?search=Matthew_18:15-20" TargetMode="External"/><Relationship Id="rId19" Type="http://schemas.openxmlformats.org/officeDocument/2006/relationships/hyperlink" Target="https://www.bibleref.com/biblepassage/?search=Numbers_11:4-6" TargetMode="External"/><Relationship Id="rId4" Type="http://schemas.openxmlformats.org/officeDocument/2006/relationships/hyperlink" Target="https://www.bibleref.com/biblepassage/?search=1_Corinthians_3:1-6" TargetMode="External"/><Relationship Id="rId9" Type="http://schemas.openxmlformats.org/officeDocument/2006/relationships/hyperlink" Target="https://www.bibleref.com/biblepassage/?search=1_Corinthians_6:3-8" TargetMode="External"/><Relationship Id="rId14" Type="http://schemas.openxmlformats.org/officeDocument/2006/relationships/hyperlink" Target="https://www.bibleref.com/1-Corinthians/5/1-Corinthians-chapter-5.html" TargetMode="External"/><Relationship Id="rId22" Type="http://schemas.openxmlformats.org/officeDocument/2006/relationships/hyperlink" Target="https://www.bibleref.com/biblepassage/?search=Exodus_16:2"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bibleref.com/biblepassage/?search=Acts_18:12-17" TargetMode="External"/><Relationship Id="rId2" Type="http://schemas.openxmlformats.org/officeDocument/2006/relationships/hyperlink" Target="https://www.bibleref.com/biblepassage/?search=Acts_18:12-13"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1_Corinthians_16:5-8" TargetMode="External"/><Relationship Id="rId5" Type="http://schemas.openxmlformats.org/officeDocument/2006/relationships/hyperlink" Target="https://www.bibleref.com/biblepassage/?search=Acts_19:1-10" TargetMode="External"/><Relationship Id="rId4" Type="http://schemas.openxmlformats.org/officeDocument/2006/relationships/hyperlink" Target="https://www.bibleref.com/Acts/18/Acts-18-18.html"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bibleref.com/2-Corinthians/2/2-Corinthians-2-1.html" TargetMode="External"/><Relationship Id="rId13" Type="http://schemas.openxmlformats.org/officeDocument/2006/relationships/hyperlink" Target="https://www.bibleref.com/biblepassage/?search=Acts_19:23-20:1" TargetMode="External"/><Relationship Id="rId18" Type="http://schemas.openxmlformats.org/officeDocument/2006/relationships/hyperlink" Target="https://www.bibleref.com/biblepassage/?search=2_Corinthians_8-9" TargetMode="External"/><Relationship Id="rId3" Type="http://schemas.openxmlformats.org/officeDocument/2006/relationships/hyperlink" Target="https://www.bibleref.com/1-Corinthians/5/1-Corinthians-5-9.html" TargetMode="External"/><Relationship Id="rId21" Type="http://schemas.openxmlformats.org/officeDocument/2006/relationships/hyperlink" Target="https://www.bibleref.com/biblepassage/?search=2_Corinthians_13:1-2" TargetMode="External"/><Relationship Id="rId7" Type="http://schemas.openxmlformats.org/officeDocument/2006/relationships/hyperlink" Target="https://www.bibleref.com/biblepassage/?search=2_Corinthians_11:12-13" TargetMode="External"/><Relationship Id="rId12" Type="http://schemas.openxmlformats.org/officeDocument/2006/relationships/hyperlink" Target="https://www.bibleref.com/biblepassage/?search=2_Corinthians_7:5-16" TargetMode="External"/><Relationship Id="rId17" Type="http://schemas.openxmlformats.org/officeDocument/2006/relationships/hyperlink" Target="https://www.bibleref.com/biblepassage/?search=2_Corinthians_1-7" TargetMode="External"/><Relationship Id="rId2" Type="http://schemas.openxmlformats.org/officeDocument/2006/relationships/hyperlink" Target="https://www.bibleref.com/biblepassage/?search=Acts_18:1-18" TargetMode="External"/><Relationship Id="rId16" Type="http://schemas.openxmlformats.org/officeDocument/2006/relationships/hyperlink" Target="https://www.bibleref.com/biblepassage/?search=2_Corinthians_7:8-16" TargetMode="External"/><Relationship Id="rId20" Type="http://schemas.openxmlformats.org/officeDocument/2006/relationships/hyperlink" Target="https://www.bibleref.com/2-Corinthians/12/2-Corinthians-12-14.html"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1_Corinthians_16:8-9" TargetMode="External"/><Relationship Id="rId11" Type="http://schemas.openxmlformats.org/officeDocument/2006/relationships/hyperlink" Target="https://www.bibleref.com/biblepassage/?search=2_Corinthians_2:1-4" TargetMode="External"/><Relationship Id="rId5" Type="http://schemas.openxmlformats.org/officeDocument/2006/relationships/hyperlink" Target="https://www.bibleref.com/1-Corinthians/7/1-Corinthians-7-1.html" TargetMode="External"/><Relationship Id="rId15" Type="http://schemas.openxmlformats.org/officeDocument/2006/relationships/hyperlink" Target="https://www.bibleref.com/2-Corinthians/2/2-Corinthians-2-12.html" TargetMode="External"/><Relationship Id="rId10" Type="http://schemas.openxmlformats.org/officeDocument/2006/relationships/hyperlink" Target="https://www.bibleref.com/2-Corinthians/1/2-Corinthians-1-23.html" TargetMode="External"/><Relationship Id="rId19" Type="http://schemas.openxmlformats.org/officeDocument/2006/relationships/hyperlink" Target="https://www.bibleref.com/biblepassage/?search=2_Corinthians_10-13" TargetMode="External"/><Relationship Id="rId4" Type="http://schemas.openxmlformats.org/officeDocument/2006/relationships/hyperlink" Target="https://www.bibleref.com/1-Corinthians/1/1-Corinthians-1-11.html" TargetMode="External"/><Relationship Id="rId9" Type="http://schemas.openxmlformats.org/officeDocument/2006/relationships/hyperlink" Target="https://www.bibleref.com/2-Corinthians/10/2-Corinthians-10-10.html" TargetMode="External"/><Relationship Id="rId14" Type="http://schemas.openxmlformats.org/officeDocument/2006/relationships/hyperlink" Target="https://www.bibleref.com/biblepassage/?search=2_Corinthians_2:12-13" TargetMode="External"/><Relationship Id="rId22" Type="http://schemas.openxmlformats.org/officeDocument/2006/relationships/hyperlink" Target="https://www.bibleref.com/biblepassage/?search=Romans_15:26-27"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hyperlink" Target="https://www.bibleref.com/biblepassage/?search=2_Corinthians_7:9-10" TargetMode="External"/><Relationship Id="rId3" Type="http://schemas.openxmlformats.org/officeDocument/2006/relationships/hyperlink" Target="https://www.bibleref.com/biblepassage/?search=2_Corinthians_2:14-16" TargetMode="External"/><Relationship Id="rId7" Type="http://schemas.openxmlformats.org/officeDocument/2006/relationships/hyperlink" Target="https://www.bibleref.com/2-Corinthians/5/2-Corinthians-5-21.html" TargetMode="External"/><Relationship Id="rId2" Type="http://schemas.openxmlformats.org/officeDocument/2006/relationships/hyperlink" Target="https://www.bibleref.com/2-Corinthians/1/2-Corinthians-1-20.html"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2_Corinthians_5:17-19" TargetMode="External"/><Relationship Id="rId11" Type="http://schemas.openxmlformats.org/officeDocument/2006/relationships/hyperlink" Target="https://www.bibleref.com/biblepassage/?search=2_Corinthians_13:4-5" TargetMode="External"/><Relationship Id="rId5" Type="http://schemas.openxmlformats.org/officeDocument/2006/relationships/hyperlink" Target="https://www.bibleref.com/2-Corinthians/3/2-Corinthians-3-18.html" TargetMode="External"/><Relationship Id="rId10" Type="http://schemas.openxmlformats.org/officeDocument/2006/relationships/hyperlink" Target="https://www.bibleref.com/2-Corinthians/10/2-Corinthians-10-5.html" TargetMode="External"/><Relationship Id="rId4" Type="http://schemas.openxmlformats.org/officeDocument/2006/relationships/hyperlink" Target="https://www.bibleref.com/biblepassage/?search=2_Corinthians_3:5-6" TargetMode="External"/><Relationship Id="rId9" Type="http://schemas.openxmlformats.org/officeDocument/2006/relationships/hyperlink" Target="https://www.bibleref.com/biblepassage/?search=2_Corinthians_9:6-8"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bibleref.com/biblepassage/?search=Psalm_19:1-3" TargetMode="External"/><Relationship Id="rId3" Type="http://schemas.openxmlformats.org/officeDocument/2006/relationships/hyperlink" Target="https://www.bibleref.com/biblepassage/?search=2_Corinthians_2:10-11" TargetMode="External"/><Relationship Id="rId7" Type="http://schemas.openxmlformats.org/officeDocument/2006/relationships/hyperlink" Target="https://www.bibleref.com/Genesis/1/Genesis-1-16.html" TargetMode="External"/><Relationship Id="rId2" Type="http://schemas.openxmlformats.org/officeDocument/2006/relationships/hyperlink" Target="https://www.bibleref.com/biblepassage/?search=2_Corinthians_2:5-11" TargetMode="External"/><Relationship Id="rId1" Type="http://schemas.openxmlformats.org/officeDocument/2006/relationships/slideLayout" Target="../slideLayouts/slideLayout6.xml"/><Relationship Id="rId6" Type="http://schemas.openxmlformats.org/officeDocument/2006/relationships/hyperlink" Target="https://www.bibleref.com/biblepassage/?search=2_Corinthians_12:2-7" TargetMode="External"/><Relationship Id="rId5" Type="http://schemas.openxmlformats.org/officeDocument/2006/relationships/hyperlink" Target="https://www.bibleref.com/biblepassage/?search=2_Corinthians_4:3-7" TargetMode="External"/><Relationship Id="rId10" Type="http://schemas.openxmlformats.org/officeDocument/2006/relationships/hyperlink" Target="https://www.bibleref.com/2-Corinthians/12/2-Corinthians-12-7.html" TargetMode="External"/><Relationship Id="rId4" Type="http://schemas.openxmlformats.org/officeDocument/2006/relationships/hyperlink" Target="https://www.bibleref.com/biblepassage/?search=2_Corinthians_3:7-18" TargetMode="External"/><Relationship Id="rId9" Type="http://schemas.openxmlformats.org/officeDocument/2006/relationships/hyperlink" Target="https://www.bibleref.com/Luke/23/Luke-23-43.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14.xml"/><Relationship Id="rId6" Type="http://schemas.openxmlformats.org/officeDocument/2006/relationships/hyperlink" Target="https://www.bibleref.com/biblepassage/?search=2_Corinthians_5:9-10" TargetMode="External"/><Relationship Id="rId5" Type="http://schemas.openxmlformats.org/officeDocument/2006/relationships/image" Target="../media/image17.png"/><Relationship Id="rId4" Type="http://schemas.openxmlformats.org/officeDocument/2006/relationships/hyperlink" Target="https://www.bibleref.com/biblepassage/?search=2_Corinthians_5:2-5"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bibleref.com/Exodus/24/Exodus-24-12.html" TargetMode="External"/><Relationship Id="rId3" Type="http://schemas.openxmlformats.org/officeDocument/2006/relationships/hyperlink" Target="https://www.bibleref.com/biblepassage/?search=1_Corinthians_1-16" TargetMode="External"/><Relationship Id="rId7" Type="http://schemas.openxmlformats.org/officeDocument/2006/relationships/hyperlink" Target="https://www.bibleref.com/biblepassage/?search=2_Corinthians_3:4-11" TargetMode="External"/><Relationship Id="rId2" Type="http://schemas.openxmlformats.org/officeDocument/2006/relationships/hyperlink" Target="https://www.bibleref.com/Acts/18/Acts-chapter-18.html"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2_Corinthians_11-12" TargetMode="External"/><Relationship Id="rId5" Type="http://schemas.openxmlformats.org/officeDocument/2006/relationships/hyperlink" Target="https://www.bibleref.com/2-Corinthians/3/2-Corinthians-chapter-3.html" TargetMode="External"/><Relationship Id="rId4" Type="http://schemas.openxmlformats.org/officeDocument/2006/relationships/hyperlink" Target="https://www.bibleref.com/biblepassage/?search=2_Corinthians_1:1-1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bibleref.com/biblepassage/?search=2_Corinthians_6:14-18" TargetMode="External"/><Relationship Id="rId3" Type="http://schemas.openxmlformats.org/officeDocument/2006/relationships/hyperlink" Target="https://www.bibleref.com/biblepassage/?search=2_Corinthians_8:1-6" TargetMode="External"/><Relationship Id="rId7" Type="http://schemas.openxmlformats.org/officeDocument/2006/relationships/hyperlink" Target="https://www.bibleref.com/biblepassage/?search=1_Corinthians_7:12-17" TargetMode="External"/><Relationship Id="rId2" Type="http://schemas.openxmlformats.org/officeDocument/2006/relationships/hyperlink" Target="https://www.bibleref.com/biblepassage/?search=2_Corinthians_5:18-20" TargetMode="External"/><Relationship Id="rId1" Type="http://schemas.openxmlformats.org/officeDocument/2006/relationships/slideLayout" Target="../slideLayouts/slideLayout2.xml"/><Relationship Id="rId6" Type="http://schemas.openxmlformats.org/officeDocument/2006/relationships/hyperlink" Target="https://www.bibleref.com/Romans/8/Romans-8-7.html" TargetMode="External"/><Relationship Id="rId11" Type="http://schemas.openxmlformats.org/officeDocument/2006/relationships/hyperlink" Target="https://www.bibleref.com/biblepassage/?search=2_Peter_1:5-10" TargetMode="External"/><Relationship Id="rId5" Type="http://schemas.openxmlformats.org/officeDocument/2006/relationships/hyperlink" Target="https://www.bibleref.com/biblepassage/?search=2_Corinthians_9:6-8" TargetMode="External"/><Relationship Id="rId10" Type="http://schemas.openxmlformats.org/officeDocument/2006/relationships/hyperlink" Target="https://www.bibleref.com/biblepassage/?search=Galatians_5:22-23" TargetMode="External"/><Relationship Id="rId4" Type="http://schemas.openxmlformats.org/officeDocument/2006/relationships/hyperlink" Target="https://www.bibleref.com/biblepassage/?search=2_Corinthians_8:8-11" TargetMode="External"/><Relationship Id="rId9" Type="http://schemas.openxmlformats.org/officeDocument/2006/relationships/hyperlink" Target="https://www.bibleref.com/2-Corinthians/13/2-Corinthians-13-5.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bibleref.com/biblepassage/?search=2_Corinthians_13:4-5" TargetMode="External"/><Relationship Id="rId1" Type="http://schemas.openxmlformats.org/officeDocument/2006/relationships/slideLayout" Target="../slideLayouts/slideLayout4.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8" Type="http://schemas.openxmlformats.org/officeDocument/2006/relationships/hyperlink" Target="https://webstersdictionary1828.com/" TargetMode="External"/><Relationship Id="rId3" Type="http://schemas.microsoft.com/office/2007/relationships/hdphoto" Target="../media/hdphoto3.wdp"/><Relationship Id="rId7" Type="http://schemas.openxmlformats.org/officeDocument/2006/relationships/hyperlink" Target="https://answersingenesis.org/" TargetMode="External"/><Relationship Id="rId2" Type="http://schemas.openxmlformats.org/officeDocument/2006/relationships/image" Target="../media/image19.png"/><Relationship Id="rId1" Type="http://schemas.openxmlformats.org/officeDocument/2006/relationships/slideLayout" Target="../slideLayouts/slideLayout15.xml"/><Relationship Id="rId6" Type="http://schemas.openxmlformats.org/officeDocument/2006/relationships/hyperlink" Target="https://www.precept.org/" TargetMode="External"/><Relationship Id="rId5" Type="http://schemas.openxmlformats.org/officeDocument/2006/relationships/hyperlink" Target="https://www.gotquestions.org/" TargetMode="External"/><Relationship Id="rId4" Type="http://schemas.openxmlformats.org/officeDocument/2006/relationships/hyperlink" Target="https://www.gty.org/" TargetMode="External"/><Relationship Id="rId9" Type="http://schemas.openxmlformats.org/officeDocument/2006/relationships/hyperlink" Target="https://www.bibleref.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bibleref.com/biblepassage/?search=2_Corinthians_5:17-19" TargetMode="External"/><Relationship Id="rId1" Type="http://schemas.openxmlformats.org/officeDocument/2006/relationships/slideLayout" Target="../slideLayouts/slideLayout4.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openxmlformats.org/officeDocument/2006/relationships/hyperlink" Target="https://www.bibleref.com/biblepassage/?search=Psalm_19:1-3" TargetMode="External"/><Relationship Id="rId3" Type="http://schemas.openxmlformats.org/officeDocument/2006/relationships/hyperlink" Target="https://www.bibleref.com/biblepassage/?search=2_Corinthians_2:10-11" TargetMode="External"/><Relationship Id="rId7" Type="http://schemas.openxmlformats.org/officeDocument/2006/relationships/hyperlink" Target="https://www.bibleref.com/Genesis/1/Genesis-1-16.html" TargetMode="External"/><Relationship Id="rId2" Type="http://schemas.openxmlformats.org/officeDocument/2006/relationships/hyperlink" Target="https://www.bibleref.com/biblepassage/?search=2_Corinthians_2:5-11" TargetMode="External"/><Relationship Id="rId1" Type="http://schemas.openxmlformats.org/officeDocument/2006/relationships/slideLayout" Target="../slideLayouts/slideLayout6.xml"/><Relationship Id="rId6" Type="http://schemas.openxmlformats.org/officeDocument/2006/relationships/hyperlink" Target="https://www.bibleref.com/biblepassage/?search=2_Corinthians_12:2-7" TargetMode="External"/><Relationship Id="rId5" Type="http://schemas.openxmlformats.org/officeDocument/2006/relationships/hyperlink" Target="https://www.bibleref.com/biblepassage/?search=2_Corinthians_4:3-7" TargetMode="External"/><Relationship Id="rId10" Type="http://schemas.openxmlformats.org/officeDocument/2006/relationships/hyperlink" Target="https://www.bibleref.com/2-Corinthians/12/2-Corinthians-12-7.html" TargetMode="External"/><Relationship Id="rId4" Type="http://schemas.openxmlformats.org/officeDocument/2006/relationships/hyperlink" Target="https://www.bibleref.com/biblepassage/?search=2_Corinthians_3:7-18" TargetMode="External"/><Relationship Id="rId9" Type="http://schemas.openxmlformats.org/officeDocument/2006/relationships/hyperlink" Target="https://www.bibleref.com/Luke/23/Luke-23-43.htm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bibleref.com/2-Corinthians/13/2-Corinthians-13-5.html" TargetMode="External"/><Relationship Id="rId1" Type="http://schemas.openxmlformats.org/officeDocument/2006/relationships/slideLayout" Target="../slideLayouts/slideLayout4.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D0B0D3-D735-4619-AA45-B57B791E1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6A175F3F-6B40-2B15-90C1-3B4CA101A85B}"/>
              </a:ext>
            </a:extLst>
          </p:cNvPr>
          <p:cNvSpPr>
            <a:spLocks noGrp="1"/>
          </p:cNvSpPr>
          <p:nvPr>
            <p:ph type="ctrTitle"/>
          </p:nvPr>
        </p:nvSpPr>
        <p:spPr>
          <a:xfrm>
            <a:off x="530352" y="885557"/>
            <a:ext cx="4114800" cy="2215152"/>
          </a:xfrm>
        </p:spPr>
        <p:txBody>
          <a:bodyPr>
            <a:normAutofit/>
          </a:bodyPr>
          <a:lstStyle/>
          <a:p>
            <a:r>
              <a:rPr lang="en-US" dirty="0"/>
              <a:t>2 Corinthians</a:t>
            </a:r>
          </a:p>
        </p:txBody>
      </p:sp>
      <p:sp>
        <p:nvSpPr>
          <p:cNvPr id="3" name="Subtitle 2">
            <a:extLst>
              <a:ext uri="{FF2B5EF4-FFF2-40B4-BE49-F238E27FC236}">
                <a16:creationId xmlns:a16="http://schemas.microsoft.com/office/drawing/2014/main" id="{7D704FCA-0E7C-6C79-7AF9-99651C9DB786}"/>
              </a:ext>
            </a:extLst>
          </p:cNvPr>
          <p:cNvSpPr>
            <a:spLocks noGrp="1"/>
          </p:cNvSpPr>
          <p:nvPr>
            <p:ph type="subTitle" idx="1"/>
          </p:nvPr>
        </p:nvSpPr>
        <p:spPr>
          <a:xfrm>
            <a:off x="530352" y="3509963"/>
            <a:ext cx="4114800" cy="2215152"/>
          </a:xfrm>
        </p:spPr>
        <p:txBody>
          <a:bodyPr>
            <a:normAutofit/>
          </a:bodyPr>
          <a:lstStyle/>
          <a:p>
            <a:r>
              <a:rPr lang="en-US" dirty="0"/>
              <a:t>Book 47</a:t>
            </a:r>
          </a:p>
        </p:txBody>
      </p:sp>
      <p:sp>
        <p:nvSpPr>
          <p:cNvPr id="11" name="Freeform: Shape 10">
            <a:extLst>
              <a:ext uri="{FF2B5EF4-FFF2-40B4-BE49-F238E27FC236}">
                <a16:creationId xmlns:a16="http://schemas.microsoft.com/office/drawing/2014/main" id="{752C2BA4-3BBE-4D22-A0D9-8D2A7B8F1C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918708"/>
            <a:ext cx="4187283" cy="939292"/>
          </a:xfrm>
          <a:custGeom>
            <a:avLst/>
            <a:gdLst>
              <a:gd name="connsiteX0" fmla="*/ 2025355 w 2438970"/>
              <a:gd name="connsiteY0" fmla="*/ 235 h 1341332"/>
              <a:gd name="connsiteX1" fmla="*/ 2381960 w 2438970"/>
              <a:gd name="connsiteY1" fmla="*/ 44517 h 1341332"/>
              <a:gd name="connsiteX2" fmla="*/ 2438970 w 2438970"/>
              <a:gd name="connsiteY2" fmla="*/ 58872 h 1341332"/>
              <a:gd name="connsiteX3" fmla="*/ 2438970 w 2438970"/>
              <a:gd name="connsiteY3" fmla="*/ 1341332 h 1341332"/>
              <a:gd name="connsiteX4" fmla="*/ 0 w 2438970"/>
              <a:gd name="connsiteY4" fmla="*/ 1341332 h 1341332"/>
              <a:gd name="connsiteX5" fmla="*/ 13333 w 2438970"/>
              <a:gd name="connsiteY5" fmla="*/ 1328018 h 1341332"/>
              <a:gd name="connsiteX6" fmla="*/ 936262 w 2438970"/>
              <a:gd name="connsiteY6" fmla="*/ 459947 h 1341332"/>
              <a:gd name="connsiteX7" fmla="*/ 1554028 w 2438970"/>
              <a:gd name="connsiteY7" fmla="*/ 71153 h 1341332"/>
              <a:gd name="connsiteX8" fmla="*/ 2025355 w 2438970"/>
              <a:gd name="connsiteY8" fmla="*/ 235 h 134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970" h="1341332">
                <a:moveTo>
                  <a:pt x="2025355" y="235"/>
                </a:moveTo>
                <a:cubicBezTo>
                  <a:pt x="2143847" y="2306"/>
                  <a:pt x="2262766" y="17993"/>
                  <a:pt x="2381960" y="44517"/>
                </a:cubicBezTo>
                <a:lnTo>
                  <a:pt x="2438970" y="58872"/>
                </a:lnTo>
                <a:lnTo>
                  <a:pt x="2438970" y="1341332"/>
                </a:lnTo>
                <a:lnTo>
                  <a:pt x="0" y="1341332"/>
                </a:lnTo>
                <a:lnTo>
                  <a:pt x="13333" y="1328018"/>
                </a:lnTo>
                <a:cubicBezTo>
                  <a:pt x="324723" y="1028950"/>
                  <a:pt x="645390" y="738459"/>
                  <a:pt x="936262" y="459947"/>
                </a:cubicBezTo>
                <a:cubicBezTo>
                  <a:pt x="1139660" y="265152"/>
                  <a:pt x="1345794" y="140817"/>
                  <a:pt x="1554028" y="71153"/>
                </a:cubicBezTo>
                <a:cubicBezTo>
                  <a:pt x="1710136" y="18918"/>
                  <a:pt x="1867365" y="-2526"/>
                  <a:pt x="2025355" y="235"/>
                </a:cubicBezTo>
                <a:close/>
              </a:path>
            </a:pathLst>
          </a:cu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Picture 3" descr="Wavy 3D art">
            <a:extLst>
              <a:ext uri="{FF2B5EF4-FFF2-40B4-BE49-F238E27FC236}">
                <a16:creationId xmlns:a16="http://schemas.microsoft.com/office/drawing/2014/main" id="{ECD28A90-0837-CCC0-17E2-5A4330B7964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27176" y="0"/>
            <a:ext cx="6858000" cy="6855654"/>
          </a:xfrm>
          <a:prstGeom prst="rect">
            <a:avLst/>
          </a:prstGeom>
        </p:spPr>
      </p:pic>
      <p:sp>
        <p:nvSpPr>
          <p:cNvPr id="13" name="Freeform: Shape 12">
            <a:extLst>
              <a:ext uri="{FF2B5EF4-FFF2-40B4-BE49-F238E27FC236}">
                <a16:creationId xmlns:a16="http://schemas.microsoft.com/office/drawing/2014/main" id="{82AA7049-B18D-49D6-AD7D-DBB9E19FB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713190" y="-534982"/>
            <a:ext cx="943826" cy="2013794"/>
          </a:xfrm>
          <a:custGeom>
            <a:avLst/>
            <a:gdLst>
              <a:gd name="connsiteX0" fmla="*/ 0 w 1085312"/>
              <a:gd name="connsiteY0" fmla="*/ 2315675 h 2315675"/>
              <a:gd name="connsiteX1" fmla="*/ 0 w 1085312"/>
              <a:gd name="connsiteY1" fmla="*/ 0 h 2315675"/>
              <a:gd name="connsiteX2" fmla="*/ 53089 w 1085312"/>
              <a:gd name="connsiteY2" fmla="*/ 4542 h 2315675"/>
              <a:gd name="connsiteX3" fmla="*/ 790077 w 1085312"/>
              <a:gd name="connsiteY3" fmla="*/ 872756 h 2315675"/>
              <a:gd name="connsiteX4" fmla="*/ 1085252 w 1085312"/>
              <a:gd name="connsiteY4" fmla="*/ 1943649 h 2315675"/>
              <a:gd name="connsiteX5" fmla="*/ 1064832 w 1085312"/>
              <a:gd name="connsiteY5" fmla="*/ 2198094 h 2315675"/>
              <a:gd name="connsiteX6" fmla="*/ 1043734 w 1085312"/>
              <a:gd name="connsiteY6" fmla="*/ 2315675 h 2315675"/>
              <a:gd name="connsiteX7" fmla="*/ 0 w 1085312"/>
              <a:gd name="connsiteY7" fmla="*/ 2315675 h 2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5312" h="2315675">
                <a:moveTo>
                  <a:pt x="0" y="2315675"/>
                </a:moveTo>
                <a:lnTo>
                  <a:pt x="0" y="0"/>
                </a:lnTo>
                <a:lnTo>
                  <a:pt x="53089" y="4542"/>
                </a:lnTo>
                <a:cubicBezTo>
                  <a:pt x="405263" y="73503"/>
                  <a:pt x="612623" y="486635"/>
                  <a:pt x="790077" y="872756"/>
                </a:cubicBezTo>
                <a:cubicBezTo>
                  <a:pt x="937425" y="1193596"/>
                  <a:pt x="1088787" y="1533232"/>
                  <a:pt x="1085252" y="1943649"/>
                </a:cubicBezTo>
                <a:cubicBezTo>
                  <a:pt x="1084528" y="2029058"/>
                  <a:pt x="1077341" y="2113833"/>
                  <a:pt x="1064832" y="2198094"/>
                </a:cubicBezTo>
                <a:lnTo>
                  <a:pt x="1043734" y="2315675"/>
                </a:lnTo>
                <a:lnTo>
                  <a:pt x="0" y="2315675"/>
                </a:ln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5" name="Group 14">
            <a:extLst>
              <a:ext uri="{FF2B5EF4-FFF2-40B4-BE49-F238E27FC236}">
                <a16:creationId xmlns:a16="http://schemas.microsoft.com/office/drawing/2014/main" id="{3850DB66-16D1-4953-A6E3-FCA3DC5F27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35690" y="328232"/>
            <a:ext cx="886142" cy="693398"/>
            <a:chOff x="10948005" y="3379098"/>
            <a:chExt cx="868640" cy="679702"/>
          </a:xfrm>
          <a:solidFill>
            <a:schemeClr val="accent6"/>
          </a:solidFill>
        </p:grpSpPr>
        <p:sp>
          <p:nvSpPr>
            <p:cNvPr id="16" name="Freeform: Shape 15">
              <a:extLst>
                <a:ext uri="{FF2B5EF4-FFF2-40B4-BE49-F238E27FC236}">
                  <a16:creationId xmlns:a16="http://schemas.microsoft.com/office/drawing/2014/main" id="{D698AB2F-1D17-4249-81CB-9A41D46B8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194317" y="3944888"/>
              <a:ext cx="128449" cy="113912"/>
            </a:xfrm>
            <a:custGeom>
              <a:avLst/>
              <a:gdLst>
                <a:gd name="connsiteX0" fmla="*/ 237621 w 453152"/>
                <a:gd name="connsiteY0" fmla="*/ 965 h 401867"/>
                <a:gd name="connsiteX1" fmla="*/ 370246 w 453152"/>
                <a:gd name="connsiteY1" fmla="*/ 23666 h 401867"/>
                <a:gd name="connsiteX2" fmla="*/ 437392 w 453152"/>
                <a:gd name="connsiteY2" fmla="*/ 198545 h 401867"/>
                <a:gd name="connsiteX3" fmla="*/ 67745 w 453152"/>
                <a:gd name="connsiteY3" fmla="*/ 392003 h 401867"/>
                <a:gd name="connsiteX4" fmla="*/ 911 w 453152"/>
                <a:gd name="connsiteY4" fmla="*/ 254095 h 401867"/>
                <a:gd name="connsiteX5" fmla="*/ 115564 w 453152"/>
                <a:gd name="connsiteY5" fmla="*/ 51160 h 401867"/>
                <a:gd name="connsiteX6" fmla="*/ 237621 w 453152"/>
                <a:gd name="connsiteY6" fmla="*/ 965 h 40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152" h="401867">
                  <a:moveTo>
                    <a:pt x="237621" y="965"/>
                  </a:moveTo>
                  <a:cubicBezTo>
                    <a:pt x="283632" y="-2971"/>
                    <a:pt x="331405" y="5243"/>
                    <a:pt x="370246" y="23666"/>
                  </a:cubicBezTo>
                  <a:cubicBezTo>
                    <a:pt x="436830" y="55275"/>
                    <a:pt x="477168" y="116810"/>
                    <a:pt x="437392" y="198545"/>
                  </a:cubicBezTo>
                  <a:cubicBezTo>
                    <a:pt x="391568" y="292624"/>
                    <a:pt x="176850" y="441630"/>
                    <a:pt x="67745" y="392003"/>
                  </a:cubicBezTo>
                  <a:cubicBezTo>
                    <a:pt x="18056" y="369372"/>
                    <a:pt x="-5012" y="308398"/>
                    <a:pt x="911" y="254095"/>
                  </a:cubicBezTo>
                  <a:cubicBezTo>
                    <a:pt x="9203" y="178033"/>
                    <a:pt x="61012" y="103094"/>
                    <a:pt x="115564" y="51160"/>
                  </a:cubicBezTo>
                  <a:cubicBezTo>
                    <a:pt x="147361" y="20985"/>
                    <a:pt x="191610" y="4900"/>
                    <a:pt x="237621" y="9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17" name="Freeform: Shape 16">
              <a:extLst>
                <a:ext uri="{FF2B5EF4-FFF2-40B4-BE49-F238E27FC236}">
                  <a16:creationId xmlns:a16="http://schemas.microsoft.com/office/drawing/2014/main" id="{F5301961-8687-4ADB-8043-4065F4707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84524" y="3907536"/>
              <a:ext cx="132121" cy="93006"/>
            </a:xfrm>
            <a:custGeom>
              <a:avLst/>
              <a:gdLst>
                <a:gd name="connsiteX0" fmla="*/ 252822 w 466107"/>
                <a:gd name="connsiteY0" fmla="*/ 1539 h 328114"/>
                <a:gd name="connsiteX1" fmla="*/ 451641 w 466107"/>
                <a:gd name="connsiteY1" fmla="*/ 122177 h 328114"/>
                <a:gd name="connsiteX2" fmla="*/ 391790 w 466107"/>
                <a:gd name="connsiteY2" fmla="*/ 297430 h 328114"/>
                <a:gd name="connsiteX3" fmla="*/ 8614 w 466107"/>
                <a:gd name="connsiteY3" fmla="*/ 243252 h 328114"/>
                <a:gd name="connsiteX4" fmla="*/ 45897 w 466107"/>
                <a:gd name="connsiteY4" fmla="*/ 97302 h 328114"/>
                <a:gd name="connsiteX5" fmla="*/ 252822 w 466107"/>
                <a:gd name="connsiteY5" fmla="*/ 1539 h 32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107" h="328114">
                  <a:moveTo>
                    <a:pt x="252822" y="1539"/>
                  </a:moveTo>
                  <a:cubicBezTo>
                    <a:pt x="335429" y="-10494"/>
                    <a:pt x="418848" y="49794"/>
                    <a:pt x="451641" y="122177"/>
                  </a:cubicBezTo>
                  <a:cubicBezTo>
                    <a:pt x="479697" y="184273"/>
                    <a:pt x="470594" y="255285"/>
                    <a:pt x="391790" y="297430"/>
                  </a:cubicBezTo>
                  <a:cubicBezTo>
                    <a:pt x="301077" y="345935"/>
                    <a:pt x="55935" y="343254"/>
                    <a:pt x="8614" y="243252"/>
                  </a:cubicBezTo>
                  <a:cubicBezTo>
                    <a:pt x="-12895" y="197678"/>
                    <a:pt x="8240" y="136766"/>
                    <a:pt x="45897" y="97302"/>
                  </a:cubicBezTo>
                  <a:cubicBezTo>
                    <a:pt x="98704" y="42064"/>
                    <a:pt x="181872" y="11950"/>
                    <a:pt x="252822" y="15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Light"/>
                <a:ea typeface="+mn-ea"/>
                <a:cs typeface="+mn-cs"/>
              </a:endParaRPr>
            </a:p>
          </p:txBody>
        </p:sp>
        <p:sp>
          <p:nvSpPr>
            <p:cNvPr id="18" name="Graphic 15">
              <a:extLst>
                <a:ext uri="{FF2B5EF4-FFF2-40B4-BE49-F238E27FC236}">
                  <a16:creationId xmlns:a16="http://schemas.microsoft.com/office/drawing/2014/main" id="{9DC20816-893A-4201-AA91-22F71E46F9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02136" y="3379098"/>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dirty="0"/>
            </a:p>
          </p:txBody>
        </p:sp>
        <p:sp>
          <p:nvSpPr>
            <p:cNvPr id="19" name="Graphic 15">
              <a:extLst>
                <a:ext uri="{FF2B5EF4-FFF2-40B4-BE49-F238E27FC236}">
                  <a16:creationId xmlns:a16="http://schemas.microsoft.com/office/drawing/2014/main" id="{866D1F4E-BA21-44F3-A97A-E979C5FE78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8005" y="3504095"/>
              <a:ext cx="82388" cy="75292"/>
            </a:xfrm>
            <a:custGeom>
              <a:avLst/>
              <a:gdLst>
                <a:gd name="connsiteX0" fmla="*/ 17664 w 5240764"/>
                <a:gd name="connsiteY0" fmla="*/ 2947947 h 4789394"/>
                <a:gd name="connsiteX1" fmla="*/ 903489 w 5240764"/>
                <a:gd name="connsiteY1" fmla="*/ 195222 h 4789394"/>
                <a:gd name="connsiteX2" fmla="*/ 3560964 w 5240764"/>
                <a:gd name="connsiteY2" fmla="*/ 357147 h 4789394"/>
                <a:gd name="connsiteX3" fmla="*/ 5240602 w 5240764"/>
                <a:gd name="connsiteY3" fmla="*/ 2076409 h 4789394"/>
                <a:gd name="connsiteX4" fmla="*/ 4568328 w 5240764"/>
                <a:gd name="connsiteY4" fmla="*/ 3879397 h 4789394"/>
                <a:gd name="connsiteX5" fmla="*/ 3284739 w 5240764"/>
                <a:gd name="connsiteY5" fmla="*/ 4605297 h 4789394"/>
                <a:gd name="connsiteX6" fmla="*/ 1074939 w 5240764"/>
                <a:gd name="connsiteY6" fmla="*/ 4357647 h 4789394"/>
                <a:gd name="connsiteX7" fmla="*/ 15187 w 5240764"/>
                <a:gd name="connsiteY7" fmla="*/ 2830313 h 478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0764" h="4789394">
                  <a:moveTo>
                    <a:pt x="17664" y="2947947"/>
                  </a:moveTo>
                  <a:cubicBezTo>
                    <a:pt x="17664" y="2900322"/>
                    <a:pt x="-201411" y="490497"/>
                    <a:pt x="903489" y="195222"/>
                  </a:cubicBezTo>
                  <a:cubicBezTo>
                    <a:pt x="2008389" y="-100053"/>
                    <a:pt x="2598939" y="-71478"/>
                    <a:pt x="3560964" y="357147"/>
                  </a:cubicBezTo>
                  <a:cubicBezTo>
                    <a:pt x="4522989" y="785772"/>
                    <a:pt x="5253271" y="1338222"/>
                    <a:pt x="5240602" y="2076409"/>
                  </a:cubicBezTo>
                  <a:cubicBezTo>
                    <a:pt x="5227934" y="2814597"/>
                    <a:pt x="4842267" y="3677276"/>
                    <a:pt x="4568328" y="3879397"/>
                  </a:cubicBezTo>
                  <a:cubicBezTo>
                    <a:pt x="4294389" y="4081422"/>
                    <a:pt x="4065789" y="4548147"/>
                    <a:pt x="3284739" y="4605297"/>
                  </a:cubicBezTo>
                  <a:cubicBezTo>
                    <a:pt x="2503689" y="4662447"/>
                    <a:pt x="1579764" y="5110122"/>
                    <a:pt x="1074939" y="4357647"/>
                  </a:cubicBezTo>
                  <a:cubicBezTo>
                    <a:pt x="570114" y="3605172"/>
                    <a:pt x="12615" y="3617554"/>
                    <a:pt x="15187" y="2830313"/>
                  </a:cubicBezTo>
                </a:path>
              </a:pathLst>
            </a:custGeom>
            <a:grpFill/>
            <a:ln w="9525"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B35EADCB-1DB5-4B69-892B-14567F528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43727" y="3666564"/>
              <a:ext cx="173527" cy="138496"/>
            </a:xfrm>
            <a:custGeom>
              <a:avLst/>
              <a:gdLst>
                <a:gd name="connsiteX0" fmla="*/ 237392 w 789043"/>
                <a:gd name="connsiteY0" fmla="*/ 81 h 629754"/>
                <a:gd name="connsiteX1" fmla="*/ 758692 w 789043"/>
                <a:gd name="connsiteY1" fmla="*/ 233550 h 629754"/>
                <a:gd name="connsiteX2" fmla="*/ 650647 w 789043"/>
                <a:gd name="connsiteY2" fmla="*/ 335111 h 629754"/>
                <a:gd name="connsiteX3" fmla="*/ 315041 w 789043"/>
                <a:gd name="connsiteY3" fmla="*/ 584992 h 629754"/>
                <a:gd name="connsiteX4" fmla="*/ 192159 w 789043"/>
                <a:gd name="connsiteY4" fmla="*/ 625953 h 629754"/>
                <a:gd name="connsiteX5" fmla="*/ 124264 w 789043"/>
                <a:gd name="connsiteY5" fmla="*/ 552260 h 629754"/>
                <a:gd name="connsiteX6" fmla="*/ 1631 w 789043"/>
                <a:gd name="connsiteY6" fmla="*/ 133735 h 629754"/>
                <a:gd name="connsiteX7" fmla="*/ 35422 w 789043"/>
                <a:gd name="connsiteY7" fmla="*/ 14157 h 629754"/>
                <a:gd name="connsiteX8" fmla="*/ 113728 w 789043"/>
                <a:gd name="connsiteY8" fmla="*/ 378 h 629754"/>
                <a:gd name="connsiteX9" fmla="*/ 237392 w 789043"/>
                <a:gd name="connsiteY9" fmla="*/ 81 h 6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9043" h="629754">
                  <a:moveTo>
                    <a:pt x="237392" y="81"/>
                  </a:moveTo>
                  <a:cubicBezTo>
                    <a:pt x="474795" y="-992"/>
                    <a:pt x="907215" y="10463"/>
                    <a:pt x="758692" y="233550"/>
                  </a:cubicBezTo>
                  <a:cubicBezTo>
                    <a:pt x="731135" y="274948"/>
                    <a:pt x="690486" y="305435"/>
                    <a:pt x="650647" y="335111"/>
                  </a:cubicBezTo>
                  <a:cubicBezTo>
                    <a:pt x="538737" y="418405"/>
                    <a:pt x="426889" y="501698"/>
                    <a:pt x="315041" y="584992"/>
                  </a:cubicBezTo>
                  <a:cubicBezTo>
                    <a:pt x="278943" y="611863"/>
                    <a:pt x="234865" y="640167"/>
                    <a:pt x="192159" y="625953"/>
                  </a:cubicBezTo>
                  <a:cubicBezTo>
                    <a:pt x="159614" y="615105"/>
                    <a:pt x="139851" y="582810"/>
                    <a:pt x="124264" y="552260"/>
                  </a:cubicBezTo>
                  <a:cubicBezTo>
                    <a:pt x="57742" y="422021"/>
                    <a:pt x="15908" y="279250"/>
                    <a:pt x="1631" y="133735"/>
                  </a:cubicBezTo>
                  <a:cubicBezTo>
                    <a:pt x="-2671" y="90343"/>
                    <a:pt x="-676" y="38596"/>
                    <a:pt x="35422" y="14157"/>
                  </a:cubicBezTo>
                  <a:cubicBezTo>
                    <a:pt x="57804" y="-931"/>
                    <a:pt x="86795" y="-557"/>
                    <a:pt x="113728" y="378"/>
                  </a:cubicBezTo>
                  <a:cubicBezTo>
                    <a:pt x="138207" y="1243"/>
                    <a:pt x="182606" y="328"/>
                    <a:pt x="237392" y="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aphic 78">
            <a:extLst>
              <a:ext uri="{FF2B5EF4-FFF2-40B4-BE49-F238E27FC236}">
                <a16:creationId xmlns:a16="http://schemas.microsoft.com/office/drawing/2014/main" id="{06B4C967-D337-479B-87CA-7587B7FCFF5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0352" y="3267662"/>
            <a:ext cx="972241" cy="45718"/>
            <a:chOff x="4886325" y="3371754"/>
            <a:chExt cx="2418492" cy="113728"/>
          </a:xfrm>
          <a:solidFill>
            <a:schemeClr val="accent1"/>
          </a:solidFill>
        </p:grpSpPr>
        <p:sp>
          <p:nvSpPr>
            <p:cNvPr id="23" name="Graphic 78">
              <a:extLst>
                <a:ext uri="{FF2B5EF4-FFF2-40B4-BE49-F238E27FC236}">
                  <a16:creationId xmlns:a16="http://schemas.microsoft.com/office/drawing/2014/main" id="{6EF1A9DB-7052-4254-8534-9AAED6F6B6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325" y="3428428"/>
              <a:ext cx="2418302" cy="9525"/>
            </a:xfrm>
            <a:custGeom>
              <a:avLst/>
              <a:gdLst>
                <a:gd name="connsiteX0" fmla="*/ 0 w 2418302"/>
                <a:gd name="connsiteY0" fmla="*/ 0 h 9525"/>
                <a:gd name="connsiteX1" fmla="*/ 2418302 w 2418302"/>
                <a:gd name="connsiteY1" fmla="*/ 0 h 9525"/>
              </a:gdLst>
              <a:ahLst/>
              <a:cxnLst>
                <a:cxn ang="0">
                  <a:pos x="connsiteX0" y="connsiteY0"/>
                </a:cxn>
                <a:cxn ang="0">
                  <a:pos x="connsiteX1" y="connsiteY1"/>
                </a:cxn>
              </a:cxnLst>
              <a:rect l="l" t="t" r="r" b="b"/>
              <a:pathLst>
                <a:path w="2418302" h="9525">
                  <a:moveTo>
                    <a:pt x="0" y="0"/>
                  </a:moveTo>
                  <a:lnTo>
                    <a:pt x="2418302" y="0"/>
                  </a:lnTo>
                </a:path>
              </a:pathLst>
            </a:custGeom>
            <a:grpFill/>
            <a:ln w="9525" cap="flat">
              <a:noFill/>
              <a:prstDash val="solid"/>
              <a:miter/>
            </a:ln>
          </p:spPr>
          <p:txBody>
            <a:bodyPr rtlCol="0" anchor="ctr"/>
            <a:lstStyle/>
            <a:p>
              <a:pPr algn="ctr"/>
              <a:endParaRPr lang="en-US" dirty="0"/>
            </a:p>
          </p:txBody>
        </p:sp>
        <p:grpSp>
          <p:nvGrpSpPr>
            <p:cNvPr id="24" name="Graphic 78">
              <a:extLst>
                <a:ext uri="{FF2B5EF4-FFF2-40B4-BE49-F238E27FC236}">
                  <a16:creationId xmlns:a16="http://schemas.microsoft.com/office/drawing/2014/main" id="{55D44775-F9E3-4142-8CDB-277AEF2F388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886709" y="3371754"/>
              <a:ext cx="2418108" cy="113728"/>
              <a:chOff x="4886709" y="3371754"/>
              <a:chExt cx="2418108" cy="113728"/>
            </a:xfrm>
            <a:grpFill/>
          </p:grpSpPr>
          <p:sp>
            <p:nvSpPr>
              <p:cNvPr id="25" name="Graphic 78">
                <a:extLst>
                  <a:ext uri="{FF2B5EF4-FFF2-40B4-BE49-F238E27FC236}">
                    <a16:creationId xmlns:a16="http://schemas.microsoft.com/office/drawing/2014/main" id="{93BB9C83-6DC3-450C-BFAD-0CB5EAD294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95088" y="3474384"/>
                <a:ext cx="32575" cy="2906"/>
              </a:xfrm>
              <a:custGeom>
                <a:avLst/>
                <a:gdLst>
                  <a:gd name="connsiteX0" fmla="*/ 0 w 32575"/>
                  <a:gd name="connsiteY0" fmla="*/ 49 h 2906"/>
                  <a:gd name="connsiteX1" fmla="*/ 32576 w 32575"/>
                  <a:gd name="connsiteY1" fmla="*/ 2907 h 2906"/>
                  <a:gd name="connsiteX2" fmla="*/ 0 w 32575"/>
                  <a:gd name="connsiteY2" fmla="*/ 49 h 2906"/>
                </a:gdLst>
                <a:ahLst/>
                <a:cxnLst>
                  <a:cxn ang="0">
                    <a:pos x="connsiteX0" y="connsiteY0"/>
                  </a:cxn>
                  <a:cxn ang="0">
                    <a:pos x="connsiteX1" y="connsiteY1"/>
                  </a:cxn>
                  <a:cxn ang="0">
                    <a:pos x="connsiteX2" y="connsiteY2"/>
                  </a:cxn>
                </a:cxnLst>
                <a:rect l="l" t="t" r="r" b="b"/>
                <a:pathLst>
                  <a:path w="32575" h="2906">
                    <a:moveTo>
                      <a:pt x="0" y="49"/>
                    </a:moveTo>
                    <a:cubicBezTo>
                      <a:pt x="7430" y="2335"/>
                      <a:pt x="20384" y="2526"/>
                      <a:pt x="32576" y="2907"/>
                    </a:cubicBezTo>
                    <a:cubicBezTo>
                      <a:pt x="23146" y="716"/>
                      <a:pt x="13240" y="-236"/>
                      <a:pt x="0" y="49"/>
                    </a:cubicBezTo>
                    <a:close/>
                  </a:path>
                </a:pathLst>
              </a:custGeom>
              <a:grpFill/>
              <a:ln w="9525" cap="flat">
                <a:noFill/>
                <a:prstDash val="solid"/>
                <a:miter/>
              </a:ln>
            </p:spPr>
            <p:txBody>
              <a:bodyPr rtlCol="0" anchor="ctr"/>
              <a:lstStyle/>
              <a:p>
                <a:pPr algn="ctr"/>
                <a:endParaRPr lang="en-US" dirty="0"/>
              </a:p>
            </p:txBody>
          </p:sp>
          <p:sp>
            <p:nvSpPr>
              <p:cNvPr id="26" name="Graphic 78">
                <a:extLst>
                  <a:ext uri="{FF2B5EF4-FFF2-40B4-BE49-F238E27FC236}">
                    <a16:creationId xmlns:a16="http://schemas.microsoft.com/office/drawing/2014/main" id="{4E01AF91-A65B-4AE1-96C9-4168BD8F90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27758" y="3477344"/>
                <a:ext cx="380" cy="42"/>
              </a:xfrm>
              <a:custGeom>
                <a:avLst/>
                <a:gdLst>
                  <a:gd name="connsiteX0" fmla="*/ 190 w 380"/>
                  <a:gd name="connsiteY0" fmla="*/ 42 h 42"/>
                  <a:gd name="connsiteX1" fmla="*/ 381 w 380"/>
                  <a:gd name="connsiteY1" fmla="*/ 42 h 42"/>
                  <a:gd name="connsiteX2" fmla="*/ 0 w 380"/>
                  <a:gd name="connsiteY2" fmla="*/ 42 h 42"/>
                  <a:gd name="connsiteX3" fmla="*/ 190 w 380"/>
                  <a:gd name="connsiteY3" fmla="*/ 42 h 42"/>
                </a:gdLst>
                <a:ahLst/>
                <a:cxnLst>
                  <a:cxn ang="0">
                    <a:pos x="connsiteX0" y="connsiteY0"/>
                  </a:cxn>
                  <a:cxn ang="0">
                    <a:pos x="connsiteX1" y="connsiteY1"/>
                  </a:cxn>
                  <a:cxn ang="0">
                    <a:pos x="connsiteX2" y="connsiteY2"/>
                  </a:cxn>
                  <a:cxn ang="0">
                    <a:pos x="connsiteX3" y="connsiteY3"/>
                  </a:cxn>
                </a:cxnLst>
                <a:rect l="l" t="t" r="r" b="b"/>
                <a:pathLst>
                  <a:path w="380" h="42">
                    <a:moveTo>
                      <a:pt x="190" y="42"/>
                    </a:moveTo>
                    <a:cubicBezTo>
                      <a:pt x="190" y="42"/>
                      <a:pt x="286" y="42"/>
                      <a:pt x="381" y="42"/>
                    </a:cubicBezTo>
                    <a:cubicBezTo>
                      <a:pt x="190" y="42"/>
                      <a:pt x="95" y="42"/>
                      <a:pt x="0" y="42"/>
                    </a:cubicBezTo>
                    <a:cubicBezTo>
                      <a:pt x="0" y="-53"/>
                      <a:pt x="95" y="42"/>
                      <a:pt x="190" y="42"/>
                    </a:cubicBezTo>
                    <a:close/>
                  </a:path>
                </a:pathLst>
              </a:custGeom>
              <a:grpFill/>
              <a:ln w="9525" cap="flat">
                <a:noFill/>
                <a:prstDash val="solid"/>
                <a:miter/>
              </a:ln>
            </p:spPr>
            <p:txBody>
              <a:bodyPr rtlCol="0" anchor="ctr"/>
              <a:lstStyle/>
              <a:p>
                <a:pPr algn="ctr"/>
                <a:endParaRPr lang="en-US" dirty="0"/>
              </a:p>
            </p:txBody>
          </p:sp>
          <p:sp>
            <p:nvSpPr>
              <p:cNvPr id="27" name="Graphic 78">
                <a:extLst>
                  <a:ext uri="{FF2B5EF4-FFF2-40B4-BE49-F238E27FC236}">
                    <a16:creationId xmlns:a16="http://schemas.microsoft.com/office/drawing/2014/main" id="{0AD45C08-DFB9-441F-A901-BCB9B03058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285577" y="3374517"/>
                <a:ext cx="10001" cy="190"/>
              </a:xfrm>
              <a:custGeom>
                <a:avLst/>
                <a:gdLst>
                  <a:gd name="connsiteX0" fmla="*/ 10001 w 10001"/>
                  <a:gd name="connsiteY0" fmla="*/ 0 h 190"/>
                  <a:gd name="connsiteX1" fmla="*/ 0 w 10001"/>
                  <a:gd name="connsiteY1" fmla="*/ 191 h 190"/>
                  <a:gd name="connsiteX2" fmla="*/ 10001 w 10001"/>
                  <a:gd name="connsiteY2" fmla="*/ 0 h 190"/>
                </a:gdLst>
                <a:ahLst/>
                <a:cxnLst>
                  <a:cxn ang="0">
                    <a:pos x="connsiteX0" y="connsiteY0"/>
                  </a:cxn>
                  <a:cxn ang="0">
                    <a:pos x="connsiteX1" y="connsiteY1"/>
                  </a:cxn>
                  <a:cxn ang="0">
                    <a:pos x="connsiteX2" y="connsiteY2"/>
                  </a:cxn>
                </a:cxnLst>
                <a:rect l="l" t="t" r="r" b="b"/>
                <a:pathLst>
                  <a:path w="10001" h="190">
                    <a:moveTo>
                      <a:pt x="10001" y="0"/>
                    </a:moveTo>
                    <a:cubicBezTo>
                      <a:pt x="6953" y="0"/>
                      <a:pt x="3524" y="95"/>
                      <a:pt x="0" y="191"/>
                    </a:cubicBezTo>
                    <a:cubicBezTo>
                      <a:pt x="3334" y="191"/>
                      <a:pt x="6763" y="191"/>
                      <a:pt x="10001" y="0"/>
                    </a:cubicBezTo>
                    <a:close/>
                  </a:path>
                </a:pathLst>
              </a:custGeom>
              <a:grpFill/>
              <a:ln w="9525" cap="flat">
                <a:noFill/>
                <a:prstDash val="solid"/>
                <a:miter/>
              </a:ln>
            </p:spPr>
            <p:txBody>
              <a:bodyPr rtlCol="0" anchor="ctr"/>
              <a:lstStyle/>
              <a:p>
                <a:pPr algn="ctr"/>
                <a:endParaRPr lang="en-US" dirty="0"/>
              </a:p>
            </p:txBody>
          </p:sp>
          <p:sp>
            <p:nvSpPr>
              <p:cNvPr id="28" name="Graphic 78">
                <a:extLst>
                  <a:ext uri="{FF2B5EF4-FFF2-40B4-BE49-F238E27FC236}">
                    <a16:creationId xmlns:a16="http://schemas.microsoft.com/office/drawing/2014/main" id="{E05BEC0E-4EE4-42C4-BF0B-15F9AC5181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86709" y="3371754"/>
                <a:ext cx="2418108" cy="113728"/>
              </a:xfrm>
              <a:custGeom>
                <a:avLst/>
                <a:gdLst>
                  <a:gd name="connsiteX0" fmla="*/ 632266 w 2418108"/>
                  <a:gd name="connsiteY0" fmla="*/ 112205 h 113728"/>
                  <a:gd name="connsiteX1" fmla="*/ 723039 w 2418108"/>
                  <a:gd name="connsiteY1" fmla="*/ 109538 h 113728"/>
                  <a:gd name="connsiteX2" fmla="*/ 735136 w 2418108"/>
                  <a:gd name="connsiteY2" fmla="*/ 111823 h 113728"/>
                  <a:gd name="connsiteX3" fmla="*/ 752471 w 2418108"/>
                  <a:gd name="connsiteY3" fmla="*/ 108680 h 113728"/>
                  <a:gd name="connsiteX4" fmla="*/ 772569 w 2418108"/>
                  <a:gd name="connsiteY4" fmla="*/ 110585 h 113728"/>
                  <a:gd name="connsiteX5" fmla="*/ 1112993 w 2418108"/>
                  <a:gd name="connsiteY5" fmla="*/ 112967 h 113728"/>
                  <a:gd name="connsiteX6" fmla="*/ 1083465 w 2418108"/>
                  <a:gd name="connsiteY6" fmla="*/ 108776 h 113728"/>
                  <a:gd name="connsiteX7" fmla="*/ 1296825 w 2418108"/>
                  <a:gd name="connsiteY7" fmla="*/ 108966 h 113728"/>
                  <a:gd name="connsiteX8" fmla="*/ 1346736 w 2418108"/>
                  <a:gd name="connsiteY8" fmla="*/ 103632 h 113728"/>
                  <a:gd name="connsiteX9" fmla="*/ 1360643 w 2418108"/>
                  <a:gd name="connsiteY9" fmla="*/ 107633 h 113728"/>
                  <a:gd name="connsiteX10" fmla="*/ 1381788 w 2418108"/>
                  <a:gd name="connsiteY10" fmla="*/ 107442 h 113728"/>
                  <a:gd name="connsiteX11" fmla="*/ 1371692 w 2418108"/>
                  <a:gd name="connsiteY11" fmla="*/ 106490 h 113728"/>
                  <a:gd name="connsiteX12" fmla="*/ 1430080 w 2418108"/>
                  <a:gd name="connsiteY12" fmla="*/ 105537 h 113728"/>
                  <a:gd name="connsiteX13" fmla="*/ 1420269 w 2418108"/>
                  <a:gd name="connsiteY13" fmla="*/ 104108 h 113728"/>
                  <a:gd name="connsiteX14" fmla="*/ 1455702 w 2418108"/>
                  <a:gd name="connsiteY14" fmla="*/ 107061 h 113728"/>
                  <a:gd name="connsiteX15" fmla="*/ 1439414 w 2418108"/>
                  <a:gd name="connsiteY15" fmla="*/ 108109 h 113728"/>
                  <a:gd name="connsiteX16" fmla="*/ 1503613 w 2418108"/>
                  <a:gd name="connsiteY16" fmla="*/ 105918 h 113728"/>
                  <a:gd name="connsiteX17" fmla="*/ 1495802 w 2418108"/>
                  <a:gd name="connsiteY17" fmla="*/ 105823 h 113728"/>
                  <a:gd name="connsiteX18" fmla="*/ 1695923 w 2418108"/>
                  <a:gd name="connsiteY18" fmla="*/ 95155 h 113728"/>
                  <a:gd name="connsiteX19" fmla="*/ 1684016 w 2418108"/>
                  <a:gd name="connsiteY19" fmla="*/ 92488 h 113728"/>
                  <a:gd name="connsiteX20" fmla="*/ 1706210 w 2418108"/>
                  <a:gd name="connsiteY20" fmla="*/ 90202 h 113728"/>
                  <a:gd name="connsiteX21" fmla="*/ 1693351 w 2418108"/>
                  <a:gd name="connsiteY21" fmla="*/ 98108 h 113728"/>
                  <a:gd name="connsiteX22" fmla="*/ 2058539 w 2418108"/>
                  <a:gd name="connsiteY22" fmla="*/ 102203 h 113728"/>
                  <a:gd name="connsiteX23" fmla="*/ 2064540 w 2418108"/>
                  <a:gd name="connsiteY23" fmla="*/ 95060 h 113728"/>
                  <a:gd name="connsiteX24" fmla="*/ 2227132 w 2418108"/>
                  <a:gd name="connsiteY24" fmla="*/ 96203 h 113728"/>
                  <a:gd name="connsiteX25" fmla="*/ 2245229 w 2418108"/>
                  <a:gd name="connsiteY25" fmla="*/ 96869 h 113728"/>
                  <a:gd name="connsiteX26" fmla="*/ 2254278 w 2418108"/>
                  <a:gd name="connsiteY26" fmla="*/ 94393 h 113728"/>
                  <a:gd name="connsiteX27" fmla="*/ 2418108 w 2418108"/>
                  <a:gd name="connsiteY27" fmla="*/ 5810 h 113728"/>
                  <a:gd name="connsiteX28" fmla="*/ 2399058 w 2418108"/>
                  <a:gd name="connsiteY28" fmla="*/ 2858 h 113728"/>
                  <a:gd name="connsiteX29" fmla="*/ 2241039 w 2418108"/>
                  <a:gd name="connsiteY29" fmla="*/ 1905 h 113728"/>
                  <a:gd name="connsiteX30" fmla="*/ 2243991 w 2418108"/>
                  <a:gd name="connsiteY30" fmla="*/ 1048 h 113728"/>
                  <a:gd name="connsiteX31" fmla="*/ 2197128 w 2418108"/>
                  <a:gd name="connsiteY31" fmla="*/ 0 h 113728"/>
                  <a:gd name="connsiteX32" fmla="*/ 1710591 w 2418108"/>
                  <a:gd name="connsiteY32" fmla="*/ 6287 h 113728"/>
                  <a:gd name="connsiteX33" fmla="*/ 1713353 w 2418108"/>
                  <a:gd name="connsiteY33" fmla="*/ 5906 h 113728"/>
                  <a:gd name="connsiteX34" fmla="*/ 1210814 w 2418108"/>
                  <a:gd name="connsiteY34" fmla="*/ 7715 h 113728"/>
                  <a:gd name="connsiteX35" fmla="*/ 684463 w 2418108"/>
                  <a:gd name="connsiteY35" fmla="*/ 13716 h 113728"/>
                  <a:gd name="connsiteX36" fmla="*/ 687511 w 2418108"/>
                  <a:gd name="connsiteY36" fmla="*/ 12859 h 113728"/>
                  <a:gd name="connsiteX37" fmla="*/ 435670 w 2418108"/>
                  <a:gd name="connsiteY37" fmla="*/ 12192 h 113728"/>
                  <a:gd name="connsiteX38" fmla="*/ 440718 w 2418108"/>
                  <a:gd name="connsiteY38" fmla="*/ 12668 h 113728"/>
                  <a:gd name="connsiteX39" fmla="*/ 386807 w 2418108"/>
                  <a:gd name="connsiteY39" fmla="*/ 9906 h 113728"/>
                  <a:gd name="connsiteX40" fmla="*/ 16856 w 2418108"/>
                  <a:gd name="connsiteY40" fmla="*/ 12192 h 113728"/>
                  <a:gd name="connsiteX41" fmla="*/ 63528 w 2418108"/>
                  <a:gd name="connsiteY41" fmla="*/ 102870 h 113728"/>
                  <a:gd name="connsiteX42" fmla="*/ 42668 w 2418108"/>
                  <a:gd name="connsiteY42" fmla="*/ 102584 h 113728"/>
                  <a:gd name="connsiteX43" fmla="*/ 41430 w 2418108"/>
                  <a:gd name="connsiteY43" fmla="*/ 105537 h 113728"/>
                  <a:gd name="connsiteX44" fmla="*/ 54575 w 2418108"/>
                  <a:gd name="connsiteY44" fmla="*/ 105347 h 113728"/>
                  <a:gd name="connsiteX45" fmla="*/ 388140 w 2418108"/>
                  <a:gd name="connsiteY45" fmla="*/ 112109 h 113728"/>
                  <a:gd name="connsiteX46" fmla="*/ 482152 w 2418108"/>
                  <a:gd name="connsiteY46" fmla="*/ 113729 h 113728"/>
                  <a:gd name="connsiteX47" fmla="*/ 632266 w 2418108"/>
                  <a:gd name="connsiteY47" fmla="*/ 112205 h 113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8108" h="113728">
                    <a:moveTo>
                      <a:pt x="632266" y="112205"/>
                    </a:moveTo>
                    <a:cubicBezTo>
                      <a:pt x="656364" y="104680"/>
                      <a:pt x="694940" y="114110"/>
                      <a:pt x="723039" y="109538"/>
                    </a:cubicBezTo>
                    <a:cubicBezTo>
                      <a:pt x="722849" y="109919"/>
                      <a:pt x="735898" y="110109"/>
                      <a:pt x="735136" y="111823"/>
                    </a:cubicBezTo>
                    <a:cubicBezTo>
                      <a:pt x="735041" y="108776"/>
                      <a:pt x="767616" y="112300"/>
                      <a:pt x="752471" y="108680"/>
                    </a:cubicBezTo>
                    <a:cubicBezTo>
                      <a:pt x="754757" y="107633"/>
                      <a:pt x="790571" y="107633"/>
                      <a:pt x="772569" y="110585"/>
                    </a:cubicBezTo>
                    <a:cubicBezTo>
                      <a:pt x="822099" y="111633"/>
                      <a:pt x="1059653" y="114395"/>
                      <a:pt x="1112993" y="112967"/>
                    </a:cubicBezTo>
                    <a:cubicBezTo>
                      <a:pt x="1106135" y="110776"/>
                      <a:pt x="1089656" y="112205"/>
                      <a:pt x="1083465" y="108776"/>
                    </a:cubicBezTo>
                    <a:cubicBezTo>
                      <a:pt x="1153950" y="111728"/>
                      <a:pt x="1230626" y="113157"/>
                      <a:pt x="1296825" y="108966"/>
                    </a:cubicBezTo>
                    <a:cubicBezTo>
                      <a:pt x="1277680" y="103251"/>
                      <a:pt x="1356071" y="110966"/>
                      <a:pt x="1346736" y="103632"/>
                    </a:cubicBezTo>
                    <a:cubicBezTo>
                      <a:pt x="1351213" y="105347"/>
                      <a:pt x="1374454" y="106109"/>
                      <a:pt x="1360643" y="107633"/>
                    </a:cubicBezTo>
                    <a:cubicBezTo>
                      <a:pt x="1368548" y="107728"/>
                      <a:pt x="1376168" y="108299"/>
                      <a:pt x="1381788" y="107442"/>
                    </a:cubicBezTo>
                    <a:lnTo>
                      <a:pt x="1371692" y="106490"/>
                    </a:lnTo>
                    <a:cubicBezTo>
                      <a:pt x="1398266" y="106013"/>
                      <a:pt x="1412744" y="108680"/>
                      <a:pt x="1430080" y="105537"/>
                    </a:cubicBezTo>
                    <a:lnTo>
                      <a:pt x="1420269" y="104108"/>
                    </a:lnTo>
                    <a:cubicBezTo>
                      <a:pt x="1436176" y="103918"/>
                      <a:pt x="1449416" y="103632"/>
                      <a:pt x="1455702" y="107061"/>
                    </a:cubicBezTo>
                    <a:lnTo>
                      <a:pt x="1439414" y="108109"/>
                    </a:lnTo>
                    <a:cubicBezTo>
                      <a:pt x="1465799" y="108014"/>
                      <a:pt x="1481610" y="107823"/>
                      <a:pt x="1503613" y="105918"/>
                    </a:cubicBezTo>
                    <a:lnTo>
                      <a:pt x="1495802" y="105823"/>
                    </a:lnTo>
                    <a:cubicBezTo>
                      <a:pt x="1523806" y="102394"/>
                      <a:pt x="1670110" y="99441"/>
                      <a:pt x="1695923" y="95155"/>
                    </a:cubicBezTo>
                    <a:lnTo>
                      <a:pt x="1684016" y="92488"/>
                    </a:lnTo>
                    <a:lnTo>
                      <a:pt x="1706210" y="90202"/>
                    </a:lnTo>
                    <a:cubicBezTo>
                      <a:pt x="1703543" y="90202"/>
                      <a:pt x="1695542" y="98965"/>
                      <a:pt x="1693351" y="98108"/>
                    </a:cubicBezTo>
                    <a:cubicBezTo>
                      <a:pt x="1757549" y="99441"/>
                      <a:pt x="2045109" y="91345"/>
                      <a:pt x="2058539" y="102203"/>
                    </a:cubicBezTo>
                    <a:cubicBezTo>
                      <a:pt x="2079780" y="101917"/>
                      <a:pt x="2071303" y="103918"/>
                      <a:pt x="2064540" y="95060"/>
                    </a:cubicBezTo>
                    <a:cubicBezTo>
                      <a:pt x="2086638" y="95441"/>
                      <a:pt x="2259707" y="88773"/>
                      <a:pt x="2227132" y="96203"/>
                    </a:cubicBezTo>
                    <a:cubicBezTo>
                      <a:pt x="2232371" y="96298"/>
                      <a:pt x="2240372" y="95917"/>
                      <a:pt x="2245229" y="96869"/>
                    </a:cubicBezTo>
                    <a:cubicBezTo>
                      <a:pt x="2235704" y="94583"/>
                      <a:pt x="2261708" y="95345"/>
                      <a:pt x="2254278" y="94393"/>
                    </a:cubicBezTo>
                    <a:cubicBezTo>
                      <a:pt x="2395724" y="108776"/>
                      <a:pt x="2341527" y="36576"/>
                      <a:pt x="2418108" y="5810"/>
                    </a:cubicBezTo>
                    <a:cubicBezTo>
                      <a:pt x="2398772" y="4763"/>
                      <a:pt x="2335717" y="7239"/>
                      <a:pt x="2399058" y="2858"/>
                    </a:cubicBezTo>
                    <a:cubicBezTo>
                      <a:pt x="2343527" y="-572"/>
                      <a:pt x="2296283" y="1238"/>
                      <a:pt x="2241039" y="1905"/>
                    </a:cubicBezTo>
                    <a:lnTo>
                      <a:pt x="2243991" y="1048"/>
                    </a:lnTo>
                    <a:cubicBezTo>
                      <a:pt x="2234181" y="-381"/>
                      <a:pt x="2214845" y="1524"/>
                      <a:pt x="2197128" y="0"/>
                    </a:cubicBezTo>
                    <a:cubicBezTo>
                      <a:pt x="2115880" y="6096"/>
                      <a:pt x="1816128" y="3524"/>
                      <a:pt x="1710591" y="6287"/>
                    </a:cubicBezTo>
                    <a:lnTo>
                      <a:pt x="1713353" y="5906"/>
                    </a:lnTo>
                    <a:cubicBezTo>
                      <a:pt x="1577146" y="5429"/>
                      <a:pt x="1349308" y="11240"/>
                      <a:pt x="1210814" y="7715"/>
                    </a:cubicBezTo>
                    <a:cubicBezTo>
                      <a:pt x="1095848" y="23717"/>
                      <a:pt x="819051" y="5429"/>
                      <a:pt x="684463" y="13716"/>
                    </a:cubicBezTo>
                    <a:lnTo>
                      <a:pt x="687511" y="12859"/>
                    </a:lnTo>
                    <a:cubicBezTo>
                      <a:pt x="655316" y="14192"/>
                      <a:pt x="473008" y="10954"/>
                      <a:pt x="435670" y="12192"/>
                    </a:cubicBezTo>
                    <a:lnTo>
                      <a:pt x="440718" y="12668"/>
                    </a:lnTo>
                    <a:cubicBezTo>
                      <a:pt x="408047" y="14764"/>
                      <a:pt x="412524" y="11049"/>
                      <a:pt x="386807" y="9906"/>
                    </a:cubicBezTo>
                    <a:cubicBezTo>
                      <a:pt x="275174" y="28004"/>
                      <a:pt x="142395" y="18764"/>
                      <a:pt x="16856" y="12192"/>
                    </a:cubicBezTo>
                    <a:cubicBezTo>
                      <a:pt x="-6195" y="35528"/>
                      <a:pt x="-17434" y="114395"/>
                      <a:pt x="63528" y="102870"/>
                    </a:cubicBezTo>
                    <a:cubicBezTo>
                      <a:pt x="63528" y="102870"/>
                      <a:pt x="42668" y="102584"/>
                      <a:pt x="42668" y="102584"/>
                    </a:cubicBezTo>
                    <a:cubicBezTo>
                      <a:pt x="58004" y="103156"/>
                      <a:pt x="47336" y="104299"/>
                      <a:pt x="41430" y="105537"/>
                    </a:cubicBezTo>
                    <a:cubicBezTo>
                      <a:pt x="46764" y="105537"/>
                      <a:pt x="68386" y="107442"/>
                      <a:pt x="54575" y="105347"/>
                    </a:cubicBezTo>
                    <a:cubicBezTo>
                      <a:pt x="158588" y="108109"/>
                      <a:pt x="297462" y="110109"/>
                      <a:pt x="388140" y="112109"/>
                    </a:cubicBezTo>
                    <a:cubicBezTo>
                      <a:pt x="420525" y="113348"/>
                      <a:pt x="453577" y="106680"/>
                      <a:pt x="482152" y="113729"/>
                    </a:cubicBezTo>
                    <a:cubicBezTo>
                      <a:pt x="477580" y="111919"/>
                      <a:pt x="629885" y="111728"/>
                      <a:pt x="632266" y="112205"/>
                    </a:cubicBezTo>
                    <a:close/>
                  </a:path>
                </a:pathLst>
              </a:custGeom>
              <a:grpFill/>
              <a:ln w="9525" cap="flat">
                <a:noFill/>
                <a:prstDash val="solid"/>
                <a:miter/>
              </a:ln>
            </p:spPr>
            <p:txBody>
              <a:bodyPr rtlCol="0" anchor="ctr"/>
              <a:lstStyle/>
              <a:p>
                <a:pPr algn="ctr"/>
                <a:endParaRPr lang="en-US" dirty="0"/>
              </a:p>
            </p:txBody>
          </p:sp>
        </p:grpSp>
      </p:grpSp>
      <p:sp>
        <p:nvSpPr>
          <p:cNvPr id="6" name="Slide Number Placeholder 5">
            <a:extLst>
              <a:ext uri="{FF2B5EF4-FFF2-40B4-BE49-F238E27FC236}">
                <a16:creationId xmlns:a16="http://schemas.microsoft.com/office/drawing/2014/main" id="{16C19972-F2D0-EE29-04F1-37EB16BD99C8}"/>
              </a:ext>
            </a:extLst>
          </p:cNvPr>
          <p:cNvSpPr>
            <a:spLocks noGrp="1"/>
          </p:cNvSpPr>
          <p:nvPr>
            <p:ph type="sldNum" sz="quarter" idx="12"/>
          </p:nvPr>
        </p:nvSpPr>
        <p:spPr>
          <a:xfrm>
            <a:off x="11521832" y="6346868"/>
            <a:ext cx="529809" cy="365125"/>
          </a:xfrm>
        </p:spPr>
        <p:txBody>
          <a:bodyPr/>
          <a:lstStyle/>
          <a:p>
            <a:fld id="{E1076ED0-0DB3-4879-AAE5-5C20D22C1DF4}" type="slidenum">
              <a:rPr lang="en-US" sz="1000" smtClean="0"/>
              <a:t>1</a:t>
            </a:fld>
            <a:endParaRPr lang="en-US" sz="1000" dirty="0"/>
          </a:p>
        </p:txBody>
      </p:sp>
      <p:sp>
        <p:nvSpPr>
          <p:cNvPr id="7" name="TextBox 6">
            <a:extLst>
              <a:ext uri="{FF2B5EF4-FFF2-40B4-BE49-F238E27FC236}">
                <a16:creationId xmlns:a16="http://schemas.microsoft.com/office/drawing/2014/main" id="{DD71391E-C30D-C78D-B0EF-7EE3B17F27E2}"/>
              </a:ext>
            </a:extLst>
          </p:cNvPr>
          <p:cNvSpPr txBox="1"/>
          <p:nvPr/>
        </p:nvSpPr>
        <p:spPr>
          <a:xfrm>
            <a:off x="5345928" y="6355714"/>
            <a:ext cx="2215214" cy="365760"/>
          </a:xfrm>
          <a:prstGeom prst="rect">
            <a:avLst/>
          </a:prstGeom>
          <a:noFill/>
        </p:spPr>
        <p:txBody>
          <a:bodyPr wrap="square" rtlCol="0">
            <a:spAutoFit/>
          </a:bodyPr>
          <a:lstStyle/>
          <a:p>
            <a:r>
              <a:rPr lang="en-US" sz="1200" dirty="0">
                <a:solidFill>
                  <a:schemeClr val="tx1">
                    <a:tint val="75000"/>
                  </a:schemeClr>
                </a:solidFill>
              </a:rPr>
              <a:t>To God Alone Be the Glory</a:t>
            </a:r>
          </a:p>
        </p:txBody>
      </p:sp>
      <p:sp>
        <p:nvSpPr>
          <p:cNvPr id="8" name="TextBox 7">
            <a:extLst>
              <a:ext uri="{FF2B5EF4-FFF2-40B4-BE49-F238E27FC236}">
                <a16:creationId xmlns:a16="http://schemas.microsoft.com/office/drawing/2014/main" id="{EC3AD179-F541-DDE7-02CD-E4AF9EA631C8}"/>
              </a:ext>
            </a:extLst>
          </p:cNvPr>
          <p:cNvSpPr txBox="1"/>
          <p:nvPr/>
        </p:nvSpPr>
        <p:spPr>
          <a:xfrm>
            <a:off x="710762" y="6355715"/>
            <a:ext cx="2240542" cy="365760"/>
          </a:xfrm>
          <a:prstGeom prst="rect">
            <a:avLst/>
          </a:prstGeom>
          <a:noFill/>
        </p:spPr>
        <p:txBody>
          <a:bodyPr wrap="square" rtlCol="0">
            <a:spAutoFit/>
          </a:bodyPr>
          <a:lstStyle/>
          <a:p>
            <a:pPr algn="ctr"/>
            <a:r>
              <a:rPr lang="en-US" sz="1100" dirty="0">
                <a:solidFill>
                  <a:schemeClr val="tx1">
                    <a:tint val="75000"/>
                  </a:schemeClr>
                </a:solidFill>
              </a:rPr>
              <a:t>© 2026 RCI. All rights reserved.</a:t>
            </a:r>
          </a:p>
        </p:txBody>
      </p:sp>
    </p:spTree>
    <p:extLst>
      <p:ext uri="{BB962C8B-B14F-4D97-AF65-F5344CB8AC3E}">
        <p14:creationId xmlns:p14="http://schemas.microsoft.com/office/powerpoint/2010/main" val="3435632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FF272-7E9C-9D0C-8182-F53EA153FE39}"/>
              </a:ext>
            </a:extLst>
          </p:cNvPr>
          <p:cNvSpPr>
            <a:spLocks noGrp="1"/>
          </p:cNvSpPr>
          <p:nvPr>
            <p:ph type="title"/>
          </p:nvPr>
        </p:nvSpPr>
        <p:spPr>
          <a:xfrm>
            <a:off x="1330610" y="733622"/>
            <a:ext cx="9642190" cy="765153"/>
          </a:xfrm>
        </p:spPr>
        <p:txBody>
          <a:bodyPr>
            <a:normAutofit/>
          </a:bodyPr>
          <a:lstStyle/>
          <a:p>
            <a:pPr algn="ctr"/>
            <a:r>
              <a:rPr lang="en-US" dirty="0"/>
              <a:t>What is the Holy Bible?</a:t>
            </a:r>
          </a:p>
        </p:txBody>
      </p:sp>
      <p:sp>
        <p:nvSpPr>
          <p:cNvPr id="3" name="Slide Number Placeholder 2">
            <a:extLst>
              <a:ext uri="{FF2B5EF4-FFF2-40B4-BE49-F238E27FC236}">
                <a16:creationId xmlns:a16="http://schemas.microsoft.com/office/drawing/2014/main" id="{0A7887E0-D8C3-A41D-8B1A-F0932683125C}"/>
              </a:ext>
            </a:extLst>
          </p:cNvPr>
          <p:cNvSpPr>
            <a:spLocks noGrp="1"/>
          </p:cNvSpPr>
          <p:nvPr>
            <p:ph type="sldNum" sz="quarter" idx="12"/>
          </p:nvPr>
        </p:nvSpPr>
        <p:spPr/>
        <p:txBody>
          <a:bodyPr/>
          <a:lstStyle/>
          <a:p>
            <a:fld id="{AAEAE4A8-A6E5-453E-B946-FB774B73F48C}" type="slidenum">
              <a:rPr lang="en-US" smtClean="0"/>
              <a:pPr/>
              <a:t>2</a:t>
            </a:fld>
            <a:endParaRPr lang="en-US" dirty="0"/>
          </a:p>
        </p:txBody>
      </p:sp>
      <p:sp>
        <p:nvSpPr>
          <p:cNvPr id="6" name="TextBox 5">
            <a:extLst>
              <a:ext uri="{FF2B5EF4-FFF2-40B4-BE49-F238E27FC236}">
                <a16:creationId xmlns:a16="http://schemas.microsoft.com/office/drawing/2014/main" id="{68125F94-882A-846A-61B0-976F650676D3}"/>
              </a:ext>
            </a:extLst>
          </p:cNvPr>
          <p:cNvSpPr txBox="1"/>
          <p:nvPr/>
        </p:nvSpPr>
        <p:spPr>
          <a:xfrm>
            <a:off x="1223917" y="1562363"/>
            <a:ext cx="10220985" cy="3755323"/>
          </a:xfrm>
          <a:prstGeom prst="rect">
            <a:avLst/>
          </a:prstGeom>
          <a:noFill/>
        </p:spPr>
        <p:txBody>
          <a:bodyPr wrap="square" rtlCol="0">
            <a:spAutoFit/>
          </a:bodyPr>
          <a:lstStyle/>
          <a:p>
            <a:r>
              <a:rPr lang="en-US" sz="1300" dirty="0"/>
              <a:t>The Holy Bible is a collection of writings that includes 66 books in English editions. The Bible consists of two parts, the Old Testament and New Testament. The word testament means covenant. The Old Testament includes 39 books, and the New Testament includes 27 books.</a:t>
            </a:r>
          </a:p>
          <a:p>
            <a:endParaRPr lang="en-US" sz="1300" dirty="0"/>
          </a:p>
          <a:p>
            <a:r>
              <a:rPr lang="en-US" sz="1300" dirty="0"/>
              <a:t>These 66 books were written over approximately 1,400 years by 40 different authors in Hebrew, Aramaic, and Greek. The Old Testament writings were affirmed by Jewish leaders, and moreover, by Jesus Christ.</a:t>
            </a:r>
            <a:r>
              <a:rPr lang="en-US" sz="1300" baseline="30000" dirty="0"/>
              <a:t>1</a:t>
            </a:r>
            <a:r>
              <a:rPr lang="en-US" sz="1300" dirty="0"/>
              <a:t> The New Testament writings were confirmed by early church leaders. The 66 books of the Bible are the inspired words of God that are used to make and mature disciples of the One true God through Jesus Christ, his Son (</a:t>
            </a:r>
            <a:r>
              <a:rPr lang="en-US" sz="1300" dirty="0">
                <a:hlinkClick r:id="rId2"/>
              </a:rPr>
              <a:t>Matthew 28:18-20</a:t>
            </a:r>
            <a:r>
              <a:rPr lang="en-US" sz="1300" dirty="0"/>
              <a:t>, </a:t>
            </a:r>
            <a:r>
              <a:rPr lang="en-US" sz="1300" dirty="0">
                <a:hlinkClick r:id="rId3"/>
              </a:rPr>
              <a:t>2 Timothy 3:16-17</a:t>
            </a:r>
            <a:r>
              <a:rPr lang="en-US" sz="1300" dirty="0"/>
              <a:t>). The Bible was not created by mere human wisdom but was inspired by God (</a:t>
            </a:r>
            <a:r>
              <a:rPr lang="en-US" sz="1300" dirty="0">
                <a:hlinkClick r:id="rId4"/>
              </a:rPr>
              <a:t>2 Peter 1:20-21</a:t>
            </a:r>
            <a:r>
              <a:rPr lang="en-US" sz="1300" dirty="0"/>
              <a:t>), is interpreted by His Holy Spirit (</a:t>
            </a:r>
            <a:r>
              <a:rPr lang="en-US" sz="1300" dirty="0">
                <a:hlinkClick r:id="rId5"/>
              </a:rPr>
              <a:t>John 16:13</a:t>
            </a:r>
            <a:r>
              <a:rPr lang="en-US" sz="1300" dirty="0"/>
              <a:t>, </a:t>
            </a:r>
            <a:r>
              <a:rPr lang="en-US" sz="1300" dirty="0">
                <a:hlinkClick r:id="rId6"/>
              </a:rPr>
              <a:t>Matthew 23:8-10</a:t>
            </a:r>
            <a:r>
              <a:rPr lang="en-US" sz="1300" dirty="0"/>
              <a:t>), and will last forever (</a:t>
            </a:r>
            <a:r>
              <a:rPr lang="en-US" sz="1300" dirty="0">
                <a:hlinkClick r:id="rId7"/>
              </a:rPr>
              <a:t>Matthew 24:35</a:t>
            </a:r>
            <a:r>
              <a:rPr lang="en-US" sz="1300" dirty="0"/>
              <a:t>).</a:t>
            </a:r>
            <a:r>
              <a:rPr lang="en-US" sz="1300" baseline="30000" dirty="0"/>
              <a:t>2</a:t>
            </a:r>
          </a:p>
          <a:p>
            <a:endParaRPr lang="en-US" sz="1300" dirty="0"/>
          </a:p>
          <a:p>
            <a:r>
              <a:rPr lang="en-US" sz="1300" dirty="0"/>
              <a:t>If you do a phrase search on the Bible you will find the phrase "the word of the Lord" and "Thus says the Lord" more than 700 times.</a:t>
            </a:r>
            <a:r>
              <a:rPr lang="en-US" sz="1300" baseline="30000" dirty="0"/>
              <a:t>3</a:t>
            </a:r>
            <a:r>
              <a:rPr lang="en-US" sz="1300" dirty="0"/>
              <a:t> In addition, this book has given reasonable evidence to the claim of being God’s word by:​</a:t>
            </a:r>
          </a:p>
          <a:p>
            <a:endParaRPr lang="en-US" sz="1300" dirty="0"/>
          </a:p>
          <a:p>
            <a:pPr marL="742950" lvl="1" indent="-285750">
              <a:lnSpc>
                <a:spcPct val="110000"/>
              </a:lnSpc>
              <a:buFont typeface="Wingdings" panose="05000000000000000000" pitchFamily="2" charset="2"/>
              <a:buChar char="§"/>
            </a:pPr>
            <a:r>
              <a:rPr lang="en-US" sz="1300" dirty="0"/>
              <a:t>providing answers that conform with the reality we see around us.</a:t>
            </a:r>
          </a:p>
          <a:p>
            <a:pPr marL="742950" lvl="1" indent="-285750">
              <a:lnSpc>
                <a:spcPct val="110000"/>
              </a:lnSpc>
              <a:buFont typeface="Wingdings" panose="05000000000000000000" pitchFamily="2" charset="2"/>
              <a:buChar char="§"/>
            </a:pPr>
            <a:r>
              <a:rPr lang="en-US" sz="1300" dirty="0"/>
              <a:t>being a reliable collection of historical documents.</a:t>
            </a:r>
          </a:p>
          <a:p>
            <a:pPr marL="742950" lvl="1" indent="-285750">
              <a:lnSpc>
                <a:spcPct val="110000"/>
              </a:lnSpc>
              <a:buFont typeface="Wingdings" panose="05000000000000000000" pitchFamily="2" charset="2"/>
              <a:buChar char="§"/>
            </a:pPr>
            <a:r>
              <a:rPr lang="en-US" sz="1300" dirty="0"/>
              <a:t>containing eyewitness accounts that were written during the lifetimes of other eyewitnesses. </a:t>
            </a:r>
          </a:p>
          <a:p>
            <a:pPr marL="742950" lvl="1" indent="-285750">
              <a:lnSpc>
                <a:spcPct val="110000"/>
              </a:lnSpc>
              <a:buFont typeface="Wingdings" panose="05000000000000000000" pitchFamily="2" charset="2"/>
              <a:buChar char="§"/>
            </a:pPr>
            <a:r>
              <a:rPr lang="en-US" sz="1300" dirty="0"/>
              <a:t>recording supernatural events that took place in fulfillment of specific prophecies.</a:t>
            </a:r>
            <a:r>
              <a:rPr lang="en-US" sz="1300" baseline="30000" dirty="0"/>
              <a:t>4</a:t>
            </a:r>
          </a:p>
        </p:txBody>
      </p:sp>
      <p:sp>
        <p:nvSpPr>
          <p:cNvPr id="7" name="TextBox 6">
            <a:extLst>
              <a:ext uri="{FF2B5EF4-FFF2-40B4-BE49-F238E27FC236}">
                <a16:creationId xmlns:a16="http://schemas.microsoft.com/office/drawing/2014/main" id="{9ECFA957-269B-2254-7E93-E5FF27AD4A70}"/>
              </a:ext>
            </a:extLst>
          </p:cNvPr>
          <p:cNvSpPr txBox="1"/>
          <p:nvPr/>
        </p:nvSpPr>
        <p:spPr>
          <a:xfrm>
            <a:off x="1223917" y="5695585"/>
            <a:ext cx="6185876" cy="923330"/>
          </a:xfrm>
          <a:prstGeom prst="rect">
            <a:avLst/>
          </a:prstGeom>
          <a:noFill/>
        </p:spPr>
        <p:txBody>
          <a:bodyPr wrap="square" rtlCol="0">
            <a:spAutoFit/>
          </a:bodyPr>
          <a:lstStyle/>
          <a:p>
            <a:r>
              <a:rPr lang="en-US" sz="900" b="1" dirty="0"/>
              <a:t>Notes:</a:t>
            </a:r>
          </a:p>
          <a:p>
            <a:r>
              <a:rPr lang="en-US" sz="1050" baseline="30000" dirty="0"/>
              <a:t>1 </a:t>
            </a:r>
            <a:r>
              <a:rPr lang="en-US" sz="900" dirty="0"/>
              <a:t>See Matthew 4:4-7, 12:3-5, Mark 7:6-7, 12:26-27, and Luke 19:46 for examples.</a:t>
            </a:r>
          </a:p>
          <a:p>
            <a:r>
              <a:rPr lang="en-US" sz="1050" baseline="30000" dirty="0"/>
              <a:t>2 </a:t>
            </a:r>
            <a:r>
              <a:rPr lang="en-US" sz="1050" baseline="30000" dirty="0">
                <a:hlinkClick r:id="rId8"/>
              </a:rPr>
              <a:t>“</a:t>
            </a:r>
            <a:r>
              <a:rPr lang="fr-FR" sz="900" dirty="0">
                <a:hlinkClick r:id="rId8"/>
              </a:rPr>
              <a:t>What are the Books of the Bible</a:t>
            </a:r>
            <a:r>
              <a:rPr lang="en-US" sz="900" dirty="0">
                <a:hlinkClick r:id="rId8"/>
              </a:rPr>
              <a:t>”, GotQuestions.org</a:t>
            </a:r>
            <a:endParaRPr lang="en-US" sz="900" dirty="0"/>
          </a:p>
          <a:p>
            <a:r>
              <a:rPr lang="en-US" sz="1050" baseline="30000" dirty="0"/>
              <a:t>3 </a:t>
            </a:r>
            <a:r>
              <a:rPr lang="en-US" sz="900" b="1" dirty="0">
                <a:hlinkClick r:id="rId9"/>
              </a:rPr>
              <a:t>Blue Letter Bible</a:t>
            </a:r>
            <a:endParaRPr lang="en-US" sz="900" dirty="0"/>
          </a:p>
          <a:p>
            <a:r>
              <a:rPr lang="en-US" sz="1050" baseline="30000" dirty="0"/>
              <a:t>4 </a:t>
            </a:r>
            <a:r>
              <a:rPr lang="en-US" sz="900" dirty="0"/>
              <a:t>Paraphrased from Voddie Baucham</a:t>
            </a:r>
          </a:p>
          <a:p>
            <a:endParaRPr lang="en-US" sz="900" dirty="0">
              <a:solidFill>
                <a:schemeClr val="accent1">
                  <a:lumMod val="75000"/>
                </a:schemeClr>
              </a:solidFill>
            </a:endParaRPr>
          </a:p>
        </p:txBody>
      </p:sp>
    </p:spTree>
    <p:extLst>
      <p:ext uri="{BB962C8B-B14F-4D97-AF65-F5344CB8AC3E}">
        <p14:creationId xmlns:p14="http://schemas.microsoft.com/office/powerpoint/2010/main" val="3764450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6AB28-5FD8-42C2-816E-93DAA102B50F}"/>
              </a:ext>
            </a:extLst>
          </p:cNvPr>
          <p:cNvSpPr>
            <a:spLocks noGrp="1"/>
          </p:cNvSpPr>
          <p:nvPr>
            <p:ph type="title"/>
          </p:nvPr>
        </p:nvSpPr>
        <p:spPr>
          <a:xfrm>
            <a:off x="901223" y="794086"/>
            <a:ext cx="10389553" cy="674669"/>
          </a:xfrm>
        </p:spPr>
        <p:txBody>
          <a:bodyPr>
            <a:normAutofit/>
          </a:bodyPr>
          <a:lstStyle/>
          <a:p>
            <a:pPr algn="ctr"/>
            <a:r>
              <a:rPr lang="en-US" sz="3200" dirty="0"/>
              <a:t>Our Goals in Studying the Bible</a:t>
            </a:r>
          </a:p>
        </p:txBody>
      </p:sp>
      <p:sp>
        <p:nvSpPr>
          <p:cNvPr id="3" name="Content Placeholder 2">
            <a:extLst>
              <a:ext uri="{FF2B5EF4-FFF2-40B4-BE49-F238E27FC236}">
                <a16:creationId xmlns:a16="http://schemas.microsoft.com/office/drawing/2014/main" id="{54CE2815-58F7-425A-8FA7-0D308D6F1399}"/>
              </a:ext>
            </a:extLst>
          </p:cNvPr>
          <p:cNvSpPr>
            <a:spLocks noGrp="1"/>
          </p:cNvSpPr>
          <p:nvPr>
            <p:ph idx="1"/>
          </p:nvPr>
        </p:nvSpPr>
        <p:spPr>
          <a:xfrm>
            <a:off x="839569" y="1860330"/>
            <a:ext cx="10663932" cy="3528915"/>
          </a:xfrm>
        </p:spPr>
        <p:txBody>
          <a:bodyPr>
            <a:noAutofit/>
          </a:bodyPr>
          <a:lstStyle/>
          <a:p>
            <a:pPr marL="0" indent="0">
              <a:buNone/>
            </a:pPr>
            <a:r>
              <a:rPr lang="en-US" sz="1300" dirty="0"/>
              <a:t>To better …..</a:t>
            </a:r>
          </a:p>
          <a:p>
            <a:pPr indent="-182825">
              <a:spcBef>
                <a:spcPts val="1600"/>
              </a:spcBef>
            </a:pPr>
            <a:r>
              <a:rPr lang="en-US" sz="1300" dirty="0"/>
              <a:t>Understand the Only true God; the Author of the Bible. (</a:t>
            </a:r>
            <a:r>
              <a:rPr lang="en-US" sz="1300" dirty="0">
                <a:hlinkClick r:id="rId2"/>
              </a:rPr>
              <a:t>2 Timothy 3:16-17</a:t>
            </a:r>
            <a:r>
              <a:rPr lang="en-US" sz="1300" dirty="0"/>
              <a:t>, </a:t>
            </a:r>
            <a:r>
              <a:rPr lang="en-US" sz="1300" dirty="0">
                <a:hlinkClick r:id="rId3"/>
              </a:rPr>
              <a:t>2 Peter 1:20-21</a:t>
            </a:r>
            <a:r>
              <a:rPr lang="en-US" sz="1300" dirty="0"/>
              <a:t>, </a:t>
            </a:r>
            <a:r>
              <a:rPr lang="en-US" sz="1300" dirty="0">
                <a:hlinkClick r:id="rId4"/>
              </a:rPr>
              <a:t>1 John 5:20 </a:t>
            </a:r>
            <a:r>
              <a:rPr lang="en-US" sz="1300" dirty="0"/>
              <a:t>, </a:t>
            </a:r>
            <a:r>
              <a:rPr lang="en-US" sz="1300" dirty="0">
                <a:hlinkClick r:id="rId5"/>
              </a:rPr>
              <a:t>Jeremiah 9:23-24</a:t>
            </a:r>
            <a:r>
              <a:rPr lang="en-US" sz="1300" dirty="0"/>
              <a:t>)</a:t>
            </a:r>
          </a:p>
          <a:p>
            <a:pPr indent="-182825">
              <a:spcBef>
                <a:spcPts val="1600"/>
              </a:spcBef>
            </a:pPr>
            <a:r>
              <a:rPr lang="en-US" sz="1300" dirty="0"/>
              <a:t>Learn How He works in the World and in our Lives. (</a:t>
            </a:r>
            <a:r>
              <a:rPr lang="en-US" sz="1300" dirty="0">
                <a:hlinkClick r:id="rId6"/>
              </a:rPr>
              <a:t>Job 40:6-14</a:t>
            </a:r>
            <a:r>
              <a:rPr lang="en-US" sz="1300" dirty="0"/>
              <a:t>, </a:t>
            </a:r>
            <a:r>
              <a:rPr lang="en-US" sz="1300" dirty="0">
                <a:hlinkClick r:id="rId7"/>
              </a:rPr>
              <a:t>Isaiah 45:6-7</a:t>
            </a:r>
            <a:r>
              <a:rPr lang="en-US" sz="1300" dirty="0"/>
              <a:t>, </a:t>
            </a:r>
            <a:r>
              <a:rPr lang="en-US" sz="1300" dirty="0">
                <a:hlinkClick r:id="rId8"/>
              </a:rPr>
              <a:t>Isaiah 46:8-10</a:t>
            </a:r>
            <a:r>
              <a:rPr lang="en-US" sz="1300" dirty="0"/>
              <a:t>, </a:t>
            </a:r>
            <a:r>
              <a:rPr lang="en-US" sz="1300" dirty="0">
                <a:hlinkClick r:id="rId9"/>
              </a:rPr>
              <a:t>Philippians 2:12-13</a:t>
            </a:r>
            <a:r>
              <a:rPr lang="en-US" sz="1300" dirty="0"/>
              <a:t>)</a:t>
            </a:r>
          </a:p>
          <a:p>
            <a:pPr indent="-182825">
              <a:spcBef>
                <a:spcPts val="1600"/>
              </a:spcBef>
            </a:pPr>
            <a:r>
              <a:rPr lang="en-US" sz="1300" dirty="0"/>
              <a:t>Understand Ourselves and the Hearts of Mankind. (</a:t>
            </a:r>
            <a:r>
              <a:rPr lang="en-US" sz="1300" dirty="0">
                <a:hlinkClick r:id="rId10"/>
              </a:rPr>
              <a:t>Jeremiah 17:9</a:t>
            </a:r>
            <a:r>
              <a:rPr lang="en-US" sz="1300" dirty="0"/>
              <a:t>, </a:t>
            </a:r>
            <a:r>
              <a:rPr lang="en-US" sz="1300" dirty="0">
                <a:hlinkClick r:id="rId11"/>
              </a:rPr>
              <a:t>2 Timothy 3:13</a:t>
            </a:r>
            <a:r>
              <a:rPr lang="en-US" sz="1300" dirty="0"/>
              <a:t>, </a:t>
            </a:r>
            <a:r>
              <a:rPr lang="en-US" sz="1300" dirty="0">
                <a:hlinkClick r:id="rId12"/>
              </a:rPr>
              <a:t>Ephesians 5:7-10</a:t>
            </a:r>
            <a:r>
              <a:rPr lang="en-US" sz="1300" dirty="0"/>
              <a:t>)</a:t>
            </a:r>
          </a:p>
          <a:p>
            <a:pPr indent="-182825">
              <a:spcBef>
                <a:spcPts val="1600"/>
              </a:spcBef>
            </a:pPr>
            <a:r>
              <a:rPr lang="en-US" sz="1300" dirty="0"/>
              <a:t>Come to Know What Pleases and Grieves God. (</a:t>
            </a:r>
            <a:r>
              <a:rPr lang="en-US" sz="1300" dirty="0">
                <a:hlinkClick r:id="rId13"/>
              </a:rPr>
              <a:t>1 Thessalonians 4:1</a:t>
            </a:r>
            <a:r>
              <a:rPr lang="en-US" sz="1300" dirty="0"/>
              <a:t>, </a:t>
            </a:r>
            <a:r>
              <a:rPr lang="en-US" sz="1300" dirty="0">
                <a:hlinkClick r:id="rId14"/>
              </a:rPr>
              <a:t>Ephesians 4:26-31</a:t>
            </a:r>
            <a:r>
              <a:rPr lang="en-US" sz="1300" dirty="0"/>
              <a:t>, </a:t>
            </a:r>
            <a:r>
              <a:rPr lang="en-US" sz="1300" dirty="0">
                <a:hlinkClick r:id="rId15"/>
              </a:rPr>
              <a:t>Hebrews 11:6</a:t>
            </a:r>
            <a:r>
              <a:rPr lang="en-US" sz="1300" dirty="0"/>
              <a:t>, </a:t>
            </a:r>
            <a:r>
              <a:rPr lang="en-US" sz="1300" dirty="0">
                <a:hlinkClick r:id="rId16"/>
              </a:rPr>
              <a:t>1 Peter 1:14-19</a:t>
            </a:r>
            <a:r>
              <a:rPr lang="en-US" sz="1300" dirty="0"/>
              <a:t>)</a:t>
            </a:r>
          </a:p>
          <a:p>
            <a:pPr indent="-182825">
              <a:spcBef>
                <a:spcPts val="1600"/>
              </a:spcBef>
            </a:pPr>
            <a:r>
              <a:rPr lang="en-US" sz="1300" dirty="0"/>
              <a:t>To be Transformed into Fruitful Doers of God’s Word and not just Hearers. (</a:t>
            </a:r>
            <a:r>
              <a:rPr lang="en-US" sz="1300" dirty="0">
                <a:hlinkClick r:id="rId17"/>
              </a:rPr>
              <a:t>Romans 12:2</a:t>
            </a:r>
            <a:r>
              <a:rPr lang="en-US" sz="1300" dirty="0"/>
              <a:t>, </a:t>
            </a:r>
            <a:r>
              <a:rPr lang="en-US" sz="1300" dirty="0">
                <a:hlinkClick r:id="rId18"/>
              </a:rPr>
              <a:t>James 1:27</a:t>
            </a:r>
            <a:r>
              <a:rPr lang="en-US" sz="1300" dirty="0"/>
              <a:t>, </a:t>
            </a:r>
            <a:r>
              <a:rPr lang="en-US" sz="1300" dirty="0">
                <a:hlinkClick r:id="rId19"/>
              </a:rPr>
              <a:t>Matthew 3:8</a:t>
            </a:r>
            <a:r>
              <a:rPr lang="en-US" sz="1300" dirty="0"/>
              <a:t>)</a:t>
            </a:r>
          </a:p>
          <a:p>
            <a:pPr indent="-182825">
              <a:spcBef>
                <a:spcPts val="1600"/>
              </a:spcBef>
            </a:pPr>
            <a:r>
              <a:rPr lang="en-US" sz="1300" dirty="0"/>
              <a:t>Tether Ourselves to God’s Word for Our Wisdom, Discernment, and Safety. (</a:t>
            </a:r>
            <a:r>
              <a:rPr lang="en-US" sz="1300" dirty="0">
                <a:hlinkClick r:id="rId20"/>
              </a:rPr>
              <a:t>1 Corinthians 6:9-10</a:t>
            </a:r>
            <a:r>
              <a:rPr lang="en-US" sz="1300" dirty="0"/>
              <a:t>, </a:t>
            </a:r>
            <a:r>
              <a:rPr lang="en-US" sz="1300" dirty="0">
                <a:hlinkClick r:id="rId21"/>
              </a:rPr>
              <a:t>Matthew 24:24</a:t>
            </a:r>
            <a:r>
              <a:rPr lang="en-US" sz="1300" dirty="0"/>
              <a:t>, </a:t>
            </a:r>
            <a:r>
              <a:rPr lang="en-US" sz="1300" dirty="0">
                <a:hlinkClick r:id="rId22"/>
              </a:rPr>
              <a:t>Ephesians 4:11-14</a:t>
            </a:r>
            <a:r>
              <a:rPr lang="en-US" sz="1300" dirty="0"/>
              <a:t>)</a:t>
            </a:r>
          </a:p>
        </p:txBody>
      </p:sp>
      <p:sp>
        <p:nvSpPr>
          <p:cNvPr id="5" name="Slide Number Placeholder 4">
            <a:extLst>
              <a:ext uri="{FF2B5EF4-FFF2-40B4-BE49-F238E27FC236}">
                <a16:creationId xmlns:a16="http://schemas.microsoft.com/office/drawing/2014/main" id="{276447C7-C79F-4E2E-B683-0B3C03405472}"/>
              </a:ext>
            </a:extLst>
          </p:cNvPr>
          <p:cNvSpPr>
            <a:spLocks noGrp="1"/>
          </p:cNvSpPr>
          <p:nvPr>
            <p:ph type="sldNum" sz="quarter" idx="12"/>
          </p:nvPr>
        </p:nvSpPr>
        <p:spPr>
          <a:xfrm>
            <a:off x="11551605" y="6356350"/>
            <a:ext cx="529809" cy="365125"/>
          </a:xfrm>
        </p:spPr>
        <p:txBody>
          <a:bodyPr/>
          <a:lstStyle/>
          <a:p>
            <a:pPr defTabSz="1218255"/>
            <a:fld id="{DA60BA0E-20D0-4E7C-B286-26C960A6788F}" type="slidenum">
              <a:rPr lang="en-US" sz="1000">
                <a:solidFill>
                  <a:srgbClr val="455F51">
                    <a:lumMod val="50000"/>
                  </a:srgbClr>
                </a:solidFill>
              </a:rPr>
              <a:pPr defTabSz="1218255"/>
              <a:t>3</a:t>
            </a:fld>
            <a:endParaRPr lang="en-US" sz="1000" dirty="0">
              <a:solidFill>
                <a:srgbClr val="455F51">
                  <a:lumMod val="50000"/>
                </a:srgbClr>
              </a:solidFill>
            </a:endParaRPr>
          </a:p>
        </p:txBody>
      </p:sp>
      <p:sp>
        <p:nvSpPr>
          <p:cNvPr id="4" name="TextBox 3">
            <a:extLst>
              <a:ext uri="{FF2B5EF4-FFF2-40B4-BE49-F238E27FC236}">
                <a16:creationId xmlns:a16="http://schemas.microsoft.com/office/drawing/2014/main" id="{FDCEF9E6-8C52-6451-0A30-D4F35D249436}"/>
              </a:ext>
            </a:extLst>
          </p:cNvPr>
          <p:cNvSpPr txBox="1"/>
          <p:nvPr/>
        </p:nvSpPr>
        <p:spPr>
          <a:xfrm>
            <a:off x="839569" y="5384582"/>
            <a:ext cx="9821946" cy="847501"/>
          </a:xfrm>
          <a:prstGeom prst="rect">
            <a:avLst/>
          </a:prstGeom>
          <a:noFill/>
        </p:spPr>
        <p:txBody>
          <a:bodyPr wrap="square" rtlCol="0">
            <a:noAutofit/>
          </a:bodyPr>
          <a:lstStyle/>
          <a:p>
            <a:pPr>
              <a:lnSpc>
                <a:spcPct val="95000"/>
              </a:lnSpc>
            </a:pPr>
            <a:r>
              <a:rPr lang="en-US" sz="1200" dirty="0">
                <a:hlinkClick r:id="rId5"/>
              </a:rPr>
              <a:t>Jeremiah 9:23-24</a:t>
            </a:r>
            <a:r>
              <a:rPr lang="en-US" sz="1200" dirty="0"/>
              <a:t> “Thus says the Lord: "Let not the wise man boast in his wisdom, let not the mighty man boast in his might, let not the rich man boast in his riches, but let him who boasts boast in this, that he understands and knows me, that I am the Lord who practices steadfast love, justice, and righteousness in the earth. For in these things I delight, declares the Lord."</a:t>
            </a:r>
          </a:p>
        </p:txBody>
      </p:sp>
    </p:spTree>
    <p:extLst>
      <p:ext uri="{BB962C8B-B14F-4D97-AF65-F5344CB8AC3E}">
        <p14:creationId xmlns:p14="http://schemas.microsoft.com/office/powerpoint/2010/main" val="852844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713C-E4F5-F82F-F501-DD818E9BAD22}"/>
              </a:ext>
            </a:extLst>
          </p:cNvPr>
          <p:cNvSpPr>
            <a:spLocks noGrp="1"/>
          </p:cNvSpPr>
          <p:nvPr>
            <p:ph type="title"/>
          </p:nvPr>
        </p:nvSpPr>
        <p:spPr>
          <a:xfrm>
            <a:off x="1658532" y="847707"/>
            <a:ext cx="8362031" cy="773396"/>
          </a:xfrm>
        </p:spPr>
        <p:txBody>
          <a:bodyPr>
            <a:normAutofit/>
          </a:bodyPr>
          <a:lstStyle/>
          <a:p>
            <a:pPr algn="ctr"/>
            <a:r>
              <a:rPr lang="en-US" sz="3200" dirty="0">
                <a:solidFill>
                  <a:schemeClr val="tx2"/>
                </a:solidFill>
              </a:rPr>
              <a:t>How to Study the Bible</a:t>
            </a:r>
          </a:p>
        </p:txBody>
      </p:sp>
      <p:sp>
        <p:nvSpPr>
          <p:cNvPr id="5" name="Slide Number Placeholder 4">
            <a:extLst>
              <a:ext uri="{FF2B5EF4-FFF2-40B4-BE49-F238E27FC236}">
                <a16:creationId xmlns:a16="http://schemas.microsoft.com/office/drawing/2014/main" id="{8F2CEA3B-BE00-5986-E681-B2563313679B}"/>
              </a:ext>
            </a:extLst>
          </p:cNvPr>
          <p:cNvSpPr>
            <a:spLocks noGrp="1"/>
          </p:cNvSpPr>
          <p:nvPr>
            <p:ph type="sldNum" sz="quarter" idx="12"/>
          </p:nvPr>
        </p:nvSpPr>
        <p:spPr>
          <a:xfrm>
            <a:off x="10992255" y="6349865"/>
            <a:ext cx="809017" cy="365125"/>
          </a:xfrm>
        </p:spPr>
        <p:txBody>
          <a:bodyPr>
            <a:normAutofit/>
          </a:bodyPr>
          <a:lstStyle/>
          <a:p>
            <a:pPr>
              <a:spcAft>
                <a:spcPts val="600"/>
              </a:spcAft>
            </a:pPr>
            <a:fld id="{AA404F46-0C47-424B-883B-DA147CF358A3}" type="slidenum">
              <a:rPr lang="en-US" sz="1000" smtClean="0"/>
              <a:pPr>
                <a:spcAft>
                  <a:spcPts val="600"/>
                </a:spcAft>
              </a:pPr>
              <a:t>4</a:t>
            </a:fld>
            <a:endParaRPr lang="en-US" sz="1000" dirty="0"/>
          </a:p>
        </p:txBody>
      </p:sp>
      <p:graphicFrame>
        <p:nvGraphicFramePr>
          <p:cNvPr id="9" name="Content Placeholder 2">
            <a:extLst>
              <a:ext uri="{FF2B5EF4-FFF2-40B4-BE49-F238E27FC236}">
                <a16:creationId xmlns:a16="http://schemas.microsoft.com/office/drawing/2014/main" id="{20195AB9-4E14-67FB-036F-EAA89E7F7CE2}"/>
              </a:ext>
            </a:extLst>
          </p:cNvPr>
          <p:cNvGraphicFramePr>
            <a:graphicFrameLocks noGrp="1" noChangeAspect="1"/>
          </p:cNvGraphicFramePr>
          <p:nvPr>
            <p:ph idx="1"/>
          </p:nvPr>
        </p:nvGraphicFramePr>
        <p:xfrm>
          <a:off x="2225058" y="2402402"/>
          <a:ext cx="7589521" cy="1202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70504050-485B-46C6-89CC-97BC24F14156}"/>
              </a:ext>
            </a:extLst>
          </p:cNvPr>
          <p:cNvSpPr txBox="1"/>
          <p:nvPr/>
        </p:nvSpPr>
        <p:spPr>
          <a:xfrm>
            <a:off x="2086908" y="2049912"/>
            <a:ext cx="7851622" cy="369332"/>
          </a:xfrm>
          <a:prstGeom prst="rect">
            <a:avLst/>
          </a:prstGeom>
          <a:noFill/>
        </p:spPr>
        <p:txBody>
          <a:bodyPr wrap="square" rtlCol="0">
            <a:spAutoFit/>
          </a:bodyPr>
          <a:lstStyle/>
          <a:p>
            <a:r>
              <a:rPr lang="en-US" dirty="0"/>
              <a:t>#1. Observation: What does the text say? </a:t>
            </a:r>
          </a:p>
        </p:txBody>
      </p:sp>
      <p:sp>
        <p:nvSpPr>
          <p:cNvPr id="7" name="TextBox 6">
            <a:extLst>
              <a:ext uri="{FF2B5EF4-FFF2-40B4-BE49-F238E27FC236}">
                <a16:creationId xmlns:a16="http://schemas.microsoft.com/office/drawing/2014/main" id="{A7455312-7F24-A345-904F-B7950B7ADB73}"/>
              </a:ext>
            </a:extLst>
          </p:cNvPr>
          <p:cNvSpPr txBox="1"/>
          <p:nvPr/>
        </p:nvSpPr>
        <p:spPr>
          <a:xfrm>
            <a:off x="2086908" y="3689438"/>
            <a:ext cx="7865820" cy="646331"/>
          </a:xfrm>
          <a:prstGeom prst="rect">
            <a:avLst/>
          </a:prstGeom>
          <a:noFill/>
        </p:spPr>
        <p:txBody>
          <a:bodyPr wrap="square" rtlCol="0">
            <a:spAutoFit/>
          </a:bodyPr>
          <a:lstStyle/>
          <a:p>
            <a:pPr marL="457200" indent="-457200"/>
            <a:r>
              <a:rPr lang="en-US" dirty="0"/>
              <a:t>#2. 	</a:t>
            </a:r>
            <a:r>
              <a:rPr lang="en-US" dirty="0">
                <a:solidFill>
                  <a:schemeClr val="bg2">
                    <a:lumMod val="50000"/>
                  </a:schemeClr>
                </a:solidFill>
              </a:rPr>
              <a:t>Interpretation: What does the text mean in context with the passage, book,  and whole counsel of God?</a:t>
            </a:r>
          </a:p>
        </p:txBody>
      </p:sp>
      <p:sp>
        <p:nvSpPr>
          <p:cNvPr id="8" name="TextBox 7">
            <a:extLst>
              <a:ext uri="{FF2B5EF4-FFF2-40B4-BE49-F238E27FC236}">
                <a16:creationId xmlns:a16="http://schemas.microsoft.com/office/drawing/2014/main" id="{26890567-C40D-2DBE-9328-3E5A763CC4D3}"/>
              </a:ext>
            </a:extLst>
          </p:cNvPr>
          <p:cNvSpPr txBox="1"/>
          <p:nvPr/>
        </p:nvSpPr>
        <p:spPr>
          <a:xfrm>
            <a:off x="2072710" y="4698203"/>
            <a:ext cx="7865820" cy="646331"/>
          </a:xfrm>
          <a:prstGeom prst="rect">
            <a:avLst/>
          </a:prstGeom>
          <a:noFill/>
        </p:spPr>
        <p:txBody>
          <a:bodyPr wrap="square" rtlCol="0">
            <a:spAutoFit/>
          </a:bodyPr>
          <a:lstStyle/>
          <a:p>
            <a:pPr marL="457200" indent="-457200"/>
            <a:r>
              <a:rPr lang="en-US" dirty="0"/>
              <a:t>#3. 	</a:t>
            </a:r>
            <a:r>
              <a:rPr lang="en-US" dirty="0">
                <a:solidFill>
                  <a:srgbClr val="00B050"/>
                </a:solidFill>
              </a:rPr>
              <a:t>Application: How is the Holy Spirit instructing me to apply this understanding at this time in my life?</a:t>
            </a:r>
          </a:p>
        </p:txBody>
      </p:sp>
    </p:spTree>
    <p:extLst>
      <p:ext uri="{BB962C8B-B14F-4D97-AF65-F5344CB8AC3E}">
        <p14:creationId xmlns:p14="http://schemas.microsoft.com/office/powerpoint/2010/main" val="1963665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E9869-C3FA-2EEE-952B-BCCC430090DC}"/>
              </a:ext>
            </a:extLst>
          </p:cNvPr>
          <p:cNvSpPr>
            <a:spLocks noGrp="1"/>
          </p:cNvSpPr>
          <p:nvPr>
            <p:ph type="title"/>
          </p:nvPr>
        </p:nvSpPr>
        <p:spPr>
          <a:xfrm>
            <a:off x="1798569" y="1743661"/>
            <a:ext cx="3472597" cy="2134656"/>
          </a:xfrm>
        </p:spPr>
        <p:txBody>
          <a:bodyPr/>
          <a:lstStyle/>
          <a:p>
            <a:pPr algn="ctr" defTabSz="1218987">
              <a:lnSpc>
                <a:spcPct val="85000"/>
              </a:lnSpc>
            </a:pPr>
            <a:r>
              <a:rPr lang="en-US" sz="4199" dirty="0">
                <a:solidFill>
                  <a:schemeClr val="accent2">
                    <a:lumMod val="50000"/>
                  </a:schemeClr>
                </a:solidFill>
              </a:rPr>
              <a:t>Study Resources</a:t>
            </a:r>
          </a:p>
        </p:txBody>
      </p:sp>
      <p:sp>
        <p:nvSpPr>
          <p:cNvPr id="3" name="Slide Number Placeholder 2">
            <a:extLst>
              <a:ext uri="{FF2B5EF4-FFF2-40B4-BE49-F238E27FC236}">
                <a16:creationId xmlns:a16="http://schemas.microsoft.com/office/drawing/2014/main" id="{D3F1D076-FDE3-4345-2346-CA3F044F961D}"/>
              </a:ext>
            </a:extLst>
          </p:cNvPr>
          <p:cNvSpPr>
            <a:spLocks noGrp="1"/>
          </p:cNvSpPr>
          <p:nvPr>
            <p:ph type="sldNum" sz="quarter" idx="12"/>
          </p:nvPr>
        </p:nvSpPr>
        <p:spPr>
          <a:xfrm>
            <a:off x="11093134" y="6319279"/>
            <a:ext cx="529809" cy="365125"/>
          </a:xfrm>
        </p:spPr>
        <p:txBody>
          <a:bodyPr/>
          <a:lstStyle/>
          <a:p>
            <a:fld id="{EB37DED6-D4C7-42EE-AB49-D2E39E64FDE4}" type="slidenum">
              <a:rPr lang="en-US" sz="1000" smtClean="0"/>
              <a:t>5</a:t>
            </a:fld>
            <a:endParaRPr lang="en-US" sz="1000" dirty="0"/>
          </a:p>
        </p:txBody>
      </p:sp>
      <p:sp>
        <p:nvSpPr>
          <p:cNvPr id="5" name="Content Placeholder 2">
            <a:extLst>
              <a:ext uri="{FF2B5EF4-FFF2-40B4-BE49-F238E27FC236}">
                <a16:creationId xmlns:a16="http://schemas.microsoft.com/office/drawing/2014/main" id="{0EE5188C-2D8A-ADDD-24EB-2AF0F6999592}"/>
              </a:ext>
            </a:extLst>
          </p:cNvPr>
          <p:cNvSpPr txBox="1">
            <a:spLocks/>
          </p:cNvSpPr>
          <p:nvPr/>
        </p:nvSpPr>
        <p:spPr>
          <a:xfrm>
            <a:off x="6706136" y="1384748"/>
            <a:ext cx="4113728" cy="3656648"/>
          </a:xfrm>
          <a:prstGeom prst="rect">
            <a:avLst/>
          </a:prstGeom>
        </p:spPr>
        <p:txBody>
          <a:bodyPr vert="horz" lIns="91392" tIns="45696" rIns="91392" bIns="45696" rtlCol="0" anchor="ctr">
            <a:noAutofit/>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Opening Prayer</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Background and Setting</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Book Outline</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Geography Maps</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Key Verses</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Study Questions</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Major Event Timeline</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Book Summary</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Application and Closing Prayer</a:t>
            </a:r>
          </a:p>
          <a:p>
            <a:pPr marL="0" indent="0">
              <a:lnSpc>
                <a:spcPct val="100000"/>
              </a:lnSpc>
              <a:spcBef>
                <a:spcPts val="200"/>
              </a:spcBef>
              <a:buNone/>
            </a:pPr>
            <a:r>
              <a:rPr lang="en-US" sz="2199" dirty="0">
                <a:latin typeface="Calibri" panose="020F0502020204030204" pitchFamily="34" charset="0"/>
                <a:ea typeface="Calibri" panose="020F0502020204030204" pitchFamily="34" charset="0"/>
                <a:cs typeface="Calibri" panose="020F0502020204030204" pitchFamily="34" charset="0"/>
              </a:rPr>
              <a:t>Study Leader Support Slides</a:t>
            </a:r>
          </a:p>
        </p:txBody>
      </p:sp>
      <p:sp>
        <p:nvSpPr>
          <p:cNvPr id="7" name="Left Brace 6">
            <a:extLst>
              <a:ext uri="{FF2B5EF4-FFF2-40B4-BE49-F238E27FC236}">
                <a16:creationId xmlns:a16="http://schemas.microsoft.com/office/drawing/2014/main" id="{529BA8A5-8CD5-0D51-3B0A-4511E2A92A19}"/>
              </a:ext>
            </a:extLst>
          </p:cNvPr>
          <p:cNvSpPr/>
          <p:nvPr/>
        </p:nvSpPr>
        <p:spPr>
          <a:xfrm>
            <a:off x="5334893" y="1537109"/>
            <a:ext cx="837982" cy="3428107"/>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99" dirty="0"/>
          </a:p>
        </p:txBody>
      </p:sp>
    </p:spTree>
    <p:extLst>
      <p:ext uri="{BB962C8B-B14F-4D97-AF65-F5344CB8AC3E}">
        <p14:creationId xmlns:p14="http://schemas.microsoft.com/office/powerpoint/2010/main" val="49669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6CF32-696D-1BF4-D736-3F645E1699CE}"/>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E142610D-0A29-CBF8-9090-7269689F9CC2}"/>
              </a:ext>
            </a:extLst>
          </p:cNvPr>
          <p:cNvSpPr>
            <a:spLocks noGrp="1"/>
          </p:cNvSpPr>
          <p:nvPr>
            <p:ph type="title"/>
          </p:nvPr>
        </p:nvSpPr>
        <p:spPr>
          <a:xfrm>
            <a:off x="1120194" y="77073"/>
            <a:ext cx="10154709" cy="1396636"/>
          </a:xfrm>
        </p:spPr>
        <p:txBody>
          <a:bodyPr/>
          <a:lstStyle/>
          <a:p>
            <a:r>
              <a:rPr lang="en-US" dirty="0">
                <a:solidFill>
                  <a:schemeClr val="accent1">
                    <a:lumMod val="75000"/>
                  </a:schemeClr>
                </a:solidFill>
              </a:rPr>
              <a:t>Opening Prayer Verse: 2 Corinthians</a:t>
            </a:r>
            <a:endParaRPr lang="en-US" dirty="0"/>
          </a:p>
        </p:txBody>
      </p:sp>
      <p:sp>
        <p:nvSpPr>
          <p:cNvPr id="11" name="Content Placeholder 2">
            <a:extLst>
              <a:ext uri="{FF2B5EF4-FFF2-40B4-BE49-F238E27FC236}">
                <a16:creationId xmlns:a16="http://schemas.microsoft.com/office/drawing/2014/main" id="{07FE971C-F682-A179-E631-845C1871A351}"/>
              </a:ext>
            </a:extLst>
          </p:cNvPr>
          <p:cNvSpPr>
            <a:spLocks noGrp="1"/>
          </p:cNvSpPr>
          <p:nvPr>
            <p:ph sz="half" idx="1"/>
          </p:nvPr>
        </p:nvSpPr>
        <p:spPr>
          <a:xfrm>
            <a:off x="917336" y="2447267"/>
            <a:ext cx="5178664" cy="2222870"/>
          </a:xfrm>
        </p:spPr>
        <p:txBody>
          <a:bodyPr>
            <a:noAutofit/>
          </a:bodyPr>
          <a:lstStyle/>
          <a:p>
            <a:pPr marL="0" indent="0">
              <a:spcBef>
                <a:spcPts val="0"/>
              </a:spcBef>
              <a:buNone/>
            </a:pPr>
            <a:r>
              <a:rPr lang="en-US" sz="1200" dirty="0">
                <a:hlinkClick r:id="rId2"/>
              </a:rPr>
              <a:t>2 Corinthians 5:17-19</a:t>
            </a:r>
            <a:r>
              <a:rPr lang="en-US" sz="1200" dirty="0"/>
              <a:t>: "Therefore, if anyone is in Christ, he is a new creation. The old has passed away; behold, the new has come. All this is from God, who through Christ reconciled us to himself and gave us the ministry of reconciliation; that is, in Christ God was reconciling the world to himself, not counting their trespasses against them, and entrusting to us the message of reconciliation."</a:t>
            </a:r>
          </a:p>
          <a:p>
            <a:pPr marL="0" indent="0">
              <a:spcBef>
                <a:spcPts val="0"/>
              </a:spcBef>
              <a:buNone/>
            </a:pPr>
            <a:endParaRPr lang="en-US" sz="1200" dirty="0"/>
          </a:p>
        </p:txBody>
      </p:sp>
      <p:pic>
        <p:nvPicPr>
          <p:cNvPr id="6" name="Content Placeholder 5" descr="Little girl in shower of confetti">
            <a:extLst>
              <a:ext uri="{FF2B5EF4-FFF2-40B4-BE49-F238E27FC236}">
                <a16:creationId xmlns:a16="http://schemas.microsoft.com/office/drawing/2014/main" id="{82B137F7-5E9C-14B0-278E-CEDF1165F6F7}"/>
              </a:ext>
            </a:extLst>
          </p:cNvPr>
          <p:cNvPicPr>
            <a:picLocks noGrp="1" noChangeAspect="1"/>
          </p:cNvPicPr>
          <p:nvPr>
            <p:ph sz="half" idx="2"/>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a:fillRect/>
          </a:stretch>
        </p:blipFill>
        <p:spPr>
          <a:xfrm>
            <a:off x="7418962" y="2179792"/>
            <a:ext cx="2911812" cy="3319601"/>
          </a:xfrm>
        </p:spPr>
      </p:pic>
      <p:sp>
        <p:nvSpPr>
          <p:cNvPr id="4" name="Slide Number Placeholder 3">
            <a:extLst>
              <a:ext uri="{FF2B5EF4-FFF2-40B4-BE49-F238E27FC236}">
                <a16:creationId xmlns:a16="http://schemas.microsoft.com/office/drawing/2014/main" id="{2B110350-113C-AFD3-D1B5-B37FE1054E8C}"/>
              </a:ext>
            </a:extLst>
          </p:cNvPr>
          <p:cNvSpPr>
            <a:spLocks noGrp="1"/>
          </p:cNvSpPr>
          <p:nvPr>
            <p:ph type="sldNum" sz="quarter" idx="12"/>
          </p:nvPr>
        </p:nvSpPr>
        <p:spPr>
          <a:xfrm>
            <a:off x="10167673" y="6400030"/>
            <a:ext cx="1107230" cy="320591"/>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A60BA0E-20D0-4E7C-B286-26C960A6788F}" type="slidenum">
              <a:rPr kumimoji="0" lang="en-US" sz="1000" b="0" i="0" u="none" strike="noStrike" kern="1200" cap="none" spc="0" normalizeH="0" baseline="0" noProof="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en-US" sz="1000" b="0" i="0" u="none" strike="noStrike" kern="1200" cap="none" spc="0" normalizeH="0" baseline="0" noProof="0" dirty="0">
              <a:ln>
                <a:noFill/>
              </a:ln>
              <a:solidFill>
                <a:prstClr val="black">
                  <a:tint val="75000"/>
                </a:prstClr>
              </a:solidFill>
              <a:effectLst/>
              <a:uLnTx/>
              <a:uFillTx/>
              <a:ea typeface="+mn-ea"/>
              <a:cs typeface="+mn-cs"/>
            </a:endParaRPr>
          </a:p>
        </p:txBody>
      </p:sp>
    </p:spTree>
    <p:extLst>
      <p:ext uri="{BB962C8B-B14F-4D97-AF65-F5344CB8AC3E}">
        <p14:creationId xmlns:p14="http://schemas.microsoft.com/office/powerpoint/2010/main" val="1486215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ADC7-0E0D-C109-555F-1E1167341B7E}"/>
              </a:ext>
            </a:extLst>
          </p:cNvPr>
          <p:cNvSpPr>
            <a:spLocks noGrp="1"/>
          </p:cNvSpPr>
          <p:nvPr>
            <p:ph type="title"/>
          </p:nvPr>
        </p:nvSpPr>
        <p:spPr>
          <a:xfrm>
            <a:off x="1066800" y="207381"/>
            <a:ext cx="10058400" cy="564347"/>
          </a:xfrm>
        </p:spPr>
        <p:txBody>
          <a:bodyPr>
            <a:normAutofit/>
          </a:bodyPr>
          <a:lstStyle/>
          <a:p>
            <a:pPr algn="ctr"/>
            <a:r>
              <a:rPr lang="en-US" sz="2800" dirty="0">
                <a:solidFill>
                  <a:schemeClr val="tx1"/>
                </a:solidFill>
              </a:rPr>
              <a:t>Review of 1 Corinthians</a:t>
            </a:r>
            <a:endParaRPr lang="en-US" sz="2800" dirty="0"/>
          </a:p>
        </p:txBody>
      </p:sp>
      <p:sp>
        <p:nvSpPr>
          <p:cNvPr id="3" name="Content Placeholder 2">
            <a:extLst>
              <a:ext uri="{FF2B5EF4-FFF2-40B4-BE49-F238E27FC236}">
                <a16:creationId xmlns:a16="http://schemas.microsoft.com/office/drawing/2014/main" id="{C5CC9FBF-8887-0DEA-E186-177F9220FAF7}"/>
              </a:ext>
            </a:extLst>
          </p:cNvPr>
          <p:cNvSpPr>
            <a:spLocks noGrp="1"/>
          </p:cNvSpPr>
          <p:nvPr>
            <p:ph idx="1"/>
          </p:nvPr>
        </p:nvSpPr>
        <p:spPr>
          <a:xfrm>
            <a:off x="1066800" y="1240552"/>
            <a:ext cx="10058400" cy="5210354"/>
          </a:xfrm>
        </p:spPr>
        <p:txBody>
          <a:bodyPr>
            <a:noAutofit/>
          </a:bodyPr>
          <a:lstStyle/>
          <a:p>
            <a:pPr marL="0" indent="0">
              <a:buNone/>
            </a:pPr>
            <a:r>
              <a:rPr lang="en-US" sz="1000" b="1" dirty="0">
                <a:solidFill>
                  <a:schemeClr val="accent6">
                    <a:lumMod val="75000"/>
                  </a:schemeClr>
                </a:solidFill>
              </a:rPr>
              <a:t>Brief Summary:</a:t>
            </a:r>
            <a:r>
              <a:rPr lang="en-US" sz="1000" dirty="0"/>
              <a:t> 1 Corinthians was written c. 55 A.D. from Ephesus while Paul was on his third missionary journey. Though this letter was written to correct various issues in the church at Corinth, Paul opens the letter by reminding the believers of their calling and many benefits in Christ Jesus. He tells them they have been set apart, called to be saints, and to receive grace and peace from God our Father and the Lord Jesus Christ. He reminds them that God has enriched them in Christ in all speech, knowledge, and fellowship and of God’s promise to sustain them and present them guiltless in the day of our Lord Jesus Christ (</a:t>
            </a:r>
            <a:r>
              <a:rPr lang="en-US" sz="1000" dirty="0">
                <a:solidFill>
                  <a:srgbClr val="A5A5A5">
                    <a:lumMod val="50000"/>
                  </a:srgbClr>
                </a:solidFill>
                <a:hlinkClick r:id="rId2"/>
              </a:rPr>
              <a:t>1 Corinthians 1:1-9</a:t>
            </a:r>
            <a:r>
              <a:rPr lang="en-US" sz="1000" dirty="0">
                <a:solidFill>
                  <a:srgbClr val="A5A5A5">
                    <a:lumMod val="50000"/>
                  </a:srgbClr>
                </a:solidFill>
              </a:rPr>
              <a:t>)</a:t>
            </a:r>
            <a:r>
              <a:rPr lang="en-US" sz="1000" dirty="0"/>
              <a:t>. </a:t>
            </a:r>
          </a:p>
          <a:p>
            <a:pPr marL="0" indent="0">
              <a:spcBef>
                <a:spcPts val="300"/>
              </a:spcBef>
              <a:buNone/>
            </a:pPr>
            <a:endParaRPr lang="en-US" sz="1000" dirty="0"/>
          </a:p>
          <a:p>
            <a:pPr marL="0" indent="0">
              <a:spcBef>
                <a:spcPts val="0"/>
              </a:spcBef>
              <a:buNone/>
            </a:pPr>
            <a:r>
              <a:rPr lang="en-US" sz="1000" dirty="0"/>
              <a:t>After reminding the church of the benefits of their calling, Paul addresses the issues of the church. First, many believers in Corinth were dividing into groups loyal to certain spiritual leaders (</a:t>
            </a:r>
            <a:r>
              <a:rPr lang="en-US" sz="1000" dirty="0">
                <a:hlinkClick r:id="rId3"/>
              </a:rPr>
              <a:t>1 Corinthians 1:12</a:t>
            </a:r>
            <a:r>
              <a:rPr lang="en-US" sz="1000" dirty="0"/>
              <a:t>; </a:t>
            </a:r>
            <a:r>
              <a:rPr lang="en-US" sz="1000" dirty="0">
                <a:hlinkClick r:id="rId4"/>
              </a:rPr>
              <a:t>3:1-6</a:t>
            </a:r>
            <a:r>
              <a:rPr lang="en-US" sz="1000" dirty="0"/>
              <a:t>) creating disunity in the church. Paul exhorted the Corinthian believers to not be foolishly arrogant, but to be united because of devotion to Christ who alone was crucified for their salvation (</a:t>
            </a:r>
            <a:r>
              <a:rPr lang="en-US" sz="1000" dirty="0">
                <a:hlinkClick r:id="rId5"/>
              </a:rPr>
              <a:t>1 Corinthians 1:13-31</a:t>
            </a:r>
            <a:r>
              <a:rPr lang="en-US" sz="1000" dirty="0"/>
              <a:t>, </a:t>
            </a:r>
            <a:r>
              <a:rPr lang="en-US" sz="1000" dirty="0">
                <a:hlinkClick r:id="rId6"/>
              </a:rPr>
              <a:t>3:21-23</a:t>
            </a:r>
            <a:r>
              <a:rPr lang="en-US" sz="1000" dirty="0"/>
              <a:t>). Secondly, many in the church were essentially approving of a sexually immoral relationship (</a:t>
            </a:r>
            <a:r>
              <a:rPr lang="en-US" sz="1000" dirty="0">
                <a:hlinkClick r:id="rId7"/>
              </a:rPr>
              <a:t>1 Corinthians 5:1-2</a:t>
            </a:r>
            <a:r>
              <a:rPr lang="en-US" sz="1000" dirty="0"/>
              <a:t>). Paul commanded them to expel the wicked man from the church for the glory of Christ and the health of the flock (</a:t>
            </a:r>
            <a:r>
              <a:rPr lang="en-US" sz="1000" dirty="0">
                <a:hlinkClick r:id="rId8"/>
              </a:rPr>
              <a:t>1 Corinthians 5:13</a:t>
            </a:r>
            <a:r>
              <a:rPr lang="en-US" sz="1000" dirty="0"/>
              <a:t>). </a:t>
            </a:r>
          </a:p>
          <a:p>
            <a:pPr marL="0" indent="0">
              <a:spcBef>
                <a:spcPts val="0"/>
              </a:spcBef>
              <a:buNone/>
            </a:pPr>
            <a:endParaRPr lang="en-US" sz="1000" dirty="0"/>
          </a:p>
          <a:p>
            <a:pPr marL="0" indent="0">
              <a:spcBef>
                <a:spcPts val="0"/>
              </a:spcBef>
              <a:buNone/>
            </a:pPr>
            <a:r>
              <a:rPr lang="en-US" sz="1000" dirty="0"/>
              <a:t>Paul gave the Corinthian church instructions on settling disputes making it clear that conflicts should be settled within the church, and that it would be better to be taken advantage of than to damage one’s Christian testimony (</a:t>
            </a:r>
            <a:r>
              <a:rPr lang="en-US" sz="1000" dirty="0">
                <a:hlinkClick r:id="rId9"/>
              </a:rPr>
              <a:t>1 Corinthians 6:3-8</a:t>
            </a:r>
            <a:r>
              <a:rPr lang="en-US" sz="1000" dirty="0"/>
              <a:t>, </a:t>
            </a:r>
            <a:r>
              <a:rPr lang="en-US" sz="1000" dirty="0">
                <a:hlinkClick r:id="rId10"/>
              </a:rPr>
              <a:t>Matthew 18:15-20</a:t>
            </a:r>
            <a:r>
              <a:rPr lang="en-US" sz="1000" dirty="0"/>
              <a:t>).  The apostle deals with marriage and celibacy in chapter 7 and then utilizes three chapters to address the issue of food sacrificed to idols and how to live out our Christian liberty in a way that glorifies God and seeks the good of others (chapters 8 -10). Chapters 12-14 address church worship including roles, the Lord’s communion table, the exercise of spiritual gifts, and how all should be done in love as God defines love (</a:t>
            </a:r>
            <a:r>
              <a:rPr lang="en-US" sz="1000" dirty="0">
                <a:hlinkClick r:id="rId11"/>
              </a:rPr>
              <a:t>1 Corinthians 13</a:t>
            </a:r>
            <a:r>
              <a:rPr lang="en-US" sz="1000" dirty="0"/>
              <a:t>).</a:t>
            </a:r>
          </a:p>
          <a:p>
            <a:pPr marL="0" indent="0">
              <a:spcBef>
                <a:spcPts val="0"/>
              </a:spcBef>
              <a:buNone/>
            </a:pPr>
            <a:endParaRPr lang="en-US" sz="1000" dirty="0"/>
          </a:p>
          <a:p>
            <a:pPr marL="0" indent="0">
              <a:spcBef>
                <a:spcPts val="0"/>
              </a:spcBef>
              <a:buNone/>
            </a:pPr>
            <a:r>
              <a:rPr lang="en-US" sz="1000" dirty="0"/>
              <a:t>Through Paul, the Holy Spirit begins the conclusion of the letter with the gospel, the crucial importance of Christ’s resurrection, and the promise of our resurrection through Him (</a:t>
            </a:r>
            <a:r>
              <a:rPr lang="en-US" sz="1000" dirty="0">
                <a:hlinkClick r:id="rId12"/>
              </a:rPr>
              <a:t>1 Corinthians 15</a:t>
            </a:r>
            <a:r>
              <a:rPr lang="en-US" sz="1000" dirty="0"/>
              <a:t>). In </a:t>
            </a:r>
            <a:r>
              <a:rPr lang="en-US" sz="1000" dirty="0">
                <a:hlinkClick r:id="rId13"/>
              </a:rPr>
              <a:t>1 Corinthians 10:6</a:t>
            </a:r>
            <a:r>
              <a:rPr lang="en-US" sz="1000" dirty="0"/>
              <a:t>, Paul writes “Now these things took place as examples for us, that we might not desire evil as they did.” He wrote this after reminding the Corinthians about Israel’s sinful behavior in the wilderness. With this letter to the Corinthians, we now have this example two-fold, from both Israel and the Corinthians so that we will not crave evil things but instead live as saints of God.</a:t>
            </a:r>
          </a:p>
          <a:p>
            <a:pPr marL="0" indent="0">
              <a:spcBef>
                <a:spcPts val="0"/>
              </a:spcBef>
              <a:buNone/>
            </a:pPr>
            <a:endParaRPr lang="en-US" sz="1000" b="1" dirty="0">
              <a:solidFill>
                <a:schemeClr val="accent5">
                  <a:lumMod val="50000"/>
                </a:schemeClr>
              </a:solidFill>
            </a:endParaRPr>
          </a:p>
          <a:p>
            <a:pPr marL="0" indent="0">
              <a:spcBef>
                <a:spcPts val="0"/>
              </a:spcBef>
              <a:buNone/>
            </a:pPr>
            <a:r>
              <a:rPr lang="en-US" sz="1000" b="1" dirty="0">
                <a:solidFill>
                  <a:schemeClr val="accent5">
                    <a:lumMod val="50000"/>
                  </a:schemeClr>
                </a:solidFill>
              </a:rPr>
              <a:t>Connections:</a:t>
            </a:r>
            <a:r>
              <a:rPr lang="en-US" sz="1000" dirty="0"/>
              <a:t> In </a:t>
            </a:r>
            <a:r>
              <a:rPr lang="en-US" sz="1000" dirty="0">
                <a:hlinkClick r:id="rId14"/>
              </a:rPr>
              <a:t>chapter 5</a:t>
            </a:r>
            <a:r>
              <a:rPr lang="en-US" sz="1000" dirty="0"/>
              <a:t> Paul takes us back to the Feast of Unleavened Bread and the Passover reminding the Church that Christ, our ultimate Passover Lamb, has been sacrificed, and we in turn, are to remove the leaven (i.e., sin) from our lives (</a:t>
            </a:r>
            <a:r>
              <a:rPr lang="en-US" sz="1000" dirty="0">
                <a:hlinkClick r:id="rId15"/>
              </a:rPr>
              <a:t>Exodus 12:15-20</a:t>
            </a:r>
            <a:r>
              <a:rPr lang="en-US" sz="1000" dirty="0"/>
              <a:t>, </a:t>
            </a:r>
            <a:r>
              <a:rPr lang="en-US" sz="1000" dirty="0">
                <a:hlinkClick r:id="rId16"/>
              </a:rPr>
              <a:t>Leviticus 23:6-8</a:t>
            </a:r>
            <a:r>
              <a:rPr lang="en-US" sz="1000" dirty="0"/>
              <a:t>). Then  in </a:t>
            </a:r>
            <a:r>
              <a:rPr lang="en-US" sz="1000" dirty="0">
                <a:hlinkClick r:id="rId17"/>
              </a:rPr>
              <a:t>chapter 10</a:t>
            </a:r>
            <a:r>
              <a:rPr lang="en-US" sz="1000" dirty="0"/>
              <a:t>, Paul uses the story of the Israelites wilderness experience to illustrate to the Corinthian believers the folly of the misuse of freedom and the danger of overconfidence. The Israelites who, despite seeing God’s miracles and care for them—the parting of the Red Sea, the miraculous provision of manna from heaven and water from a rock—misused their freedom, and displeased God through their rebellion, grumbling, idolatry, and immorality </a:t>
            </a:r>
            <a:r>
              <a:rPr lang="en-US" sz="1000" dirty="0">
                <a:hlinkClick r:id="rId18"/>
              </a:rPr>
              <a:t>(</a:t>
            </a:r>
            <a:r>
              <a:rPr lang="en-US" sz="1000" dirty="0">
                <a:hlinkClick r:id="rId19"/>
              </a:rPr>
              <a:t>Numbers 11:4-6</a:t>
            </a:r>
            <a:r>
              <a:rPr lang="en-US" sz="1000" dirty="0"/>
              <a:t>, </a:t>
            </a:r>
            <a:r>
              <a:rPr lang="en-US" sz="1000" dirty="0">
                <a:hlinkClick r:id="rId20"/>
              </a:rPr>
              <a:t>34</a:t>
            </a:r>
            <a:r>
              <a:rPr lang="en-US" sz="1000" dirty="0"/>
              <a:t>, </a:t>
            </a:r>
            <a:r>
              <a:rPr lang="en-US" sz="1000" dirty="0">
                <a:hlinkClick r:id="rId21"/>
              </a:rPr>
              <a:t>25:1-9</a:t>
            </a:r>
            <a:r>
              <a:rPr lang="en-US" sz="1000" dirty="0"/>
              <a:t>; </a:t>
            </a:r>
            <a:r>
              <a:rPr lang="en-US" sz="1000" dirty="0">
                <a:hlinkClick r:id="rId22"/>
              </a:rPr>
              <a:t>Exodus 16:2</a:t>
            </a:r>
            <a:r>
              <a:rPr lang="en-US" sz="1000" dirty="0"/>
              <a:t>, </a:t>
            </a:r>
            <a:r>
              <a:rPr lang="en-US" sz="1000" dirty="0">
                <a:hlinkClick r:id="rId23"/>
              </a:rPr>
              <a:t>17:2</a:t>
            </a:r>
            <a:r>
              <a:rPr lang="en-US" sz="1000" dirty="0"/>
              <a:t>, </a:t>
            </a:r>
            <a:r>
              <a:rPr lang="en-US" sz="1000" dirty="0">
                <a:hlinkClick r:id="rId24"/>
              </a:rPr>
              <a:t>32:1-6</a:t>
            </a:r>
            <a:r>
              <a:rPr lang="en-US" sz="1000" dirty="0"/>
              <a:t>).  The Corinthian believers despite having the indwelling of the Holy Spirit and the benefits of grace, had fallen into these same sins. We too must take heed trusting God to enable us to endure; otherwise, we too will fall (</a:t>
            </a:r>
            <a:r>
              <a:rPr lang="en-US" sz="1000" dirty="0">
                <a:hlinkClick r:id="rId25"/>
              </a:rPr>
              <a:t>1 Corinthians 10:11-13</a:t>
            </a:r>
            <a:r>
              <a:rPr lang="en-US" sz="1000" dirty="0"/>
              <a:t>).</a:t>
            </a:r>
            <a:endParaRPr lang="en-US" sz="1200" dirty="0"/>
          </a:p>
        </p:txBody>
      </p:sp>
      <p:sp>
        <p:nvSpPr>
          <p:cNvPr id="6" name="Slide Number Placeholder 5">
            <a:extLst>
              <a:ext uri="{FF2B5EF4-FFF2-40B4-BE49-F238E27FC236}">
                <a16:creationId xmlns:a16="http://schemas.microsoft.com/office/drawing/2014/main" id="{C6E3E3C4-8E03-1301-909D-F945E1B70049}"/>
              </a:ext>
            </a:extLst>
          </p:cNvPr>
          <p:cNvSpPr>
            <a:spLocks noGrp="1"/>
          </p:cNvSpPr>
          <p:nvPr>
            <p:ph type="sldNum" sz="quarter" idx="12"/>
          </p:nvPr>
        </p:nvSpPr>
        <p:spPr>
          <a:xfrm>
            <a:off x="11235238" y="6393420"/>
            <a:ext cx="529809" cy="365125"/>
          </a:xfrm>
        </p:spPr>
        <p:txBody>
          <a:bodyPr/>
          <a:lstStyle/>
          <a:p>
            <a:fld id="{E31375A4-56A4-47D6-9801-1991572033F7}" type="slidenum">
              <a:rPr lang="en-US" sz="1000" smtClean="0"/>
              <a:t>7</a:t>
            </a:fld>
            <a:endParaRPr lang="en-US" sz="1000" dirty="0"/>
          </a:p>
        </p:txBody>
      </p:sp>
      <p:sp>
        <p:nvSpPr>
          <p:cNvPr id="5" name="TextBox 4">
            <a:extLst>
              <a:ext uri="{FF2B5EF4-FFF2-40B4-BE49-F238E27FC236}">
                <a16:creationId xmlns:a16="http://schemas.microsoft.com/office/drawing/2014/main" id="{FB2D0D2C-CEE4-5037-4D88-1DE13D258045}"/>
              </a:ext>
            </a:extLst>
          </p:cNvPr>
          <p:cNvSpPr txBox="1"/>
          <p:nvPr/>
        </p:nvSpPr>
        <p:spPr>
          <a:xfrm>
            <a:off x="1066800" y="840442"/>
            <a:ext cx="9925455" cy="384721"/>
          </a:xfrm>
          <a:prstGeom prst="rect">
            <a:avLst/>
          </a:prstGeom>
          <a:noFill/>
        </p:spPr>
        <p:txBody>
          <a:bodyPr wrap="square" rtlCol="0">
            <a:spAutoFit/>
          </a:bodyPr>
          <a:lstStyle/>
          <a:p>
            <a:r>
              <a:rPr lang="en-US" sz="950" b="1" dirty="0">
                <a:solidFill>
                  <a:srgbClr val="0070C0"/>
                </a:solidFill>
              </a:rPr>
              <a:t>Learning Tip</a:t>
            </a:r>
            <a:r>
              <a:rPr lang="en-US" sz="950" dirty="0">
                <a:solidFill>
                  <a:srgbClr val="0070C0"/>
                </a:solidFill>
              </a:rPr>
              <a:t>: For those studying the Bible in its table‑of‑contents order, this slide gives you a brief recap of the book you just completed. Studying in a different sequence? You can simply skip this slide or treat it as a gentle nudge to circle back when the time is right.</a:t>
            </a:r>
          </a:p>
        </p:txBody>
      </p:sp>
    </p:spTree>
    <p:extLst>
      <p:ext uri="{BB962C8B-B14F-4D97-AF65-F5344CB8AC3E}">
        <p14:creationId xmlns:p14="http://schemas.microsoft.com/office/powerpoint/2010/main" val="2078778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81BF0-6EA3-8218-7290-42846A1440A9}"/>
              </a:ext>
            </a:extLst>
          </p:cNvPr>
          <p:cNvSpPr>
            <a:spLocks noGrp="1"/>
          </p:cNvSpPr>
          <p:nvPr>
            <p:ph type="title"/>
          </p:nvPr>
        </p:nvSpPr>
        <p:spPr>
          <a:xfrm>
            <a:off x="1284243" y="264012"/>
            <a:ext cx="10061558" cy="863190"/>
          </a:xfrm>
        </p:spPr>
        <p:txBody>
          <a:bodyPr>
            <a:normAutofit/>
          </a:bodyPr>
          <a:lstStyle/>
          <a:p>
            <a:pPr algn="ctr"/>
            <a:r>
              <a:rPr lang="en-US" sz="3200" dirty="0"/>
              <a:t>New Testament Table of Contents (27 Books)</a:t>
            </a:r>
          </a:p>
        </p:txBody>
      </p:sp>
      <p:sp>
        <p:nvSpPr>
          <p:cNvPr id="4" name="Slide Number Placeholder 3">
            <a:extLst>
              <a:ext uri="{FF2B5EF4-FFF2-40B4-BE49-F238E27FC236}">
                <a16:creationId xmlns:a16="http://schemas.microsoft.com/office/drawing/2014/main" id="{B64DA42A-EEFB-2775-0BC9-1202C275B98E}"/>
              </a:ext>
            </a:extLst>
          </p:cNvPr>
          <p:cNvSpPr>
            <a:spLocks noGrp="1"/>
          </p:cNvSpPr>
          <p:nvPr>
            <p:ph type="sldNum" sz="quarter" idx="12"/>
          </p:nvPr>
        </p:nvSpPr>
        <p:spPr/>
        <p:txBody>
          <a:bodyPr/>
          <a:lstStyle/>
          <a:p>
            <a:fld id="{AA404F46-0C47-424B-883B-DA147CF358A3}" type="slidenum">
              <a:rPr lang="en-US" sz="1000" smtClean="0"/>
              <a:t>8</a:t>
            </a:fld>
            <a:endParaRPr lang="en-US" sz="1000" dirty="0"/>
          </a:p>
        </p:txBody>
      </p:sp>
      <p:graphicFrame>
        <p:nvGraphicFramePr>
          <p:cNvPr id="5" name="Table 4">
            <a:extLst>
              <a:ext uri="{FF2B5EF4-FFF2-40B4-BE49-F238E27FC236}">
                <a16:creationId xmlns:a16="http://schemas.microsoft.com/office/drawing/2014/main" id="{19C013C4-C215-517F-4D48-9915B9A10885}"/>
              </a:ext>
            </a:extLst>
          </p:cNvPr>
          <p:cNvGraphicFramePr>
            <a:graphicFrameLocks noGrp="1"/>
          </p:cNvGraphicFramePr>
          <p:nvPr>
            <p:extLst>
              <p:ext uri="{D42A27DB-BD31-4B8C-83A1-F6EECF244321}">
                <p14:modId xmlns:p14="http://schemas.microsoft.com/office/powerpoint/2010/main" val="1621982797"/>
              </p:ext>
            </p:extLst>
          </p:nvPr>
        </p:nvGraphicFramePr>
        <p:xfrm>
          <a:off x="1336385" y="1883146"/>
          <a:ext cx="1988323" cy="2046000"/>
        </p:xfrm>
        <a:graphic>
          <a:graphicData uri="http://schemas.openxmlformats.org/drawingml/2006/table">
            <a:tbl>
              <a:tblPr firstRow="1" bandRow="1">
                <a:tableStyleId>{775DCB02-9BB8-47FD-8907-85C794F793BA}</a:tableStyleId>
              </a:tblPr>
              <a:tblGrid>
                <a:gridCol w="1988323">
                  <a:extLst>
                    <a:ext uri="{9D8B030D-6E8A-4147-A177-3AD203B41FA5}">
                      <a16:colId xmlns:a16="http://schemas.microsoft.com/office/drawing/2014/main" val="357708575"/>
                    </a:ext>
                  </a:extLst>
                </a:gridCol>
              </a:tblGrid>
              <a:tr h="316240">
                <a:tc>
                  <a:txBody>
                    <a:bodyPr/>
                    <a:lstStyle/>
                    <a:p>
                      <a:pPr algn="ctr"/>
                      <a:r>
                        <a:rPr lang="en-US" sz="1300" dirty="0">
                          <a:solidFill>
                            <a:schemeClr val="tx1"/>
                          </a:solidFill>
                        </a:rPr>
                        <a:t>THE GOSPELS &amp; </a:t>
                      </a:r>
                    </a:p>
                    <a:p>
                      <a:pPr algn="ctr"/>
                      <a:r>
                        <a:rPr lang="en-US" sz="1300" dirty="0">
                          <a:solidFill>
                            <a:schemeClr val="tx1"/>
                          </a:solidFill>
                        </a:rPr>
                        <a:t>ACTS - 5</a:t>
                      </a:r>
                    </a:p>
                  </a:txBody>
                  <a:tcPr>
                    <a:lnB w="28575" cap="flat" cmpd="sng" algn="ctr">
                      <a:solidFill>
                        <a:schemeClr val="bg1"/>
                      </a:solidFill>
                      <a:prstDash val="solid"/>
                      <a:round/>
                      <a:headEnd type="none" w="med" len="med"/>
                      <a:tailEnd type="none" w="med" len="med"/>
                    </a:lnB>
                    <a:solidFill>
                      <a:srgbClr val="F4B183"/>
                    </a:solidFill>
                  </a:tcPr>
                </a:tc>
                <a:extLst>
                  <a:ext uri="{0D108BD9-81ED-4DB2-BD59-A6C34878D82A}">
                    <a16:rowId xmlns:a16="http://schemas.microsoft.com/office/drawing/2014/main" val="3609421304"/>
                  </a:ext>
                </a:extLst>
              </a:tr>
              <a:tr h="316240">
                <a:tc>
                  <a:txBody>
                    <a:bodyPr/>
                    <a:lstStyle/>
                    <a:p>
                      <a:pPr algn="ctr"/>
                      <a:r>
                        <a:rPr lang="en-US" sz="1400" dirty="0"/>
                        <a:t>MATTHEW</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3974974907"/>
                  </a:ext>
                </a:extLst>
              </a:tr>
              <a:tr h="316240">
                <a:tc>
                  <a:txBody>
                    <a:bodyPr/>
                    <a:lstStyle/>
                    <a:p>
                      <a:pPr algn="ctr"/>
                      <a:r>
                        <a:rPr lang="en-US" sz="1400" dirty="0"/>
                        <a:t>MARK</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1876094520"/>
                  </a:ext>
                </a:extLst>
              </a:tr>
              <a:tr h="316240">
                <a:tc>
                  <a:txBody>
                    <a:bodyPr/>
                    <a:lstStyle/>
                    <a:p>
                      <a:pPr algn="ctr"/>
                      <a:r>
                        <a:rPr lang="en-US" sz="1400" dirty="0"/>
                        <a:t>LUKE</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3357651910"/>
                  </a:ext>
                </a:extLst>
              </a:tr>
              <a:tr h="304291">
                <a:tc>
                  <a:txBody>
                    <a:bodyPr/>
                    <a:lstStyle/>
                    <a:p>
                      <a:pPr algn="ctr"/>
                      <a:r>
                        <a:rPr lang="en-US" sz="1400" dirty="0"/>
                        <a:t>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973139883"/>
                  </a:ext>
                </a:extLst>
              </a:tr>
              <a:tr h="304291">
                <a:tc>
                  <a:txBody>
                    <a:bodyPr/>
                    <a:lstStyle/>
                    <a:p>
                      <a:pPr algn="ctr"/>
                      <a:r>
                        <a:rPr lang="en-US" sz="1400" dirty="0"/>
                        <a:t>ACTS</a:t>
                      </a:r>
                    </a:p>
                  </a:txBody>
                  <a:tcPr>
                    <a:lnT w="28575" cap="flat" cmpd="sng" algn="ctr">
                      <a:solidFill>
                        <a:schemeClr val="bg1"/>
                      </a:solidFill>
                      <a:prstDash val="solid"/>
                      <a:round/>
                      <a:headEnd type="none" w="med" len="med"/>
                      <a:tailEnd type="none" w="med" len="med"/>
                    </a:lnT>
                    <a:solidFill>
                      <a:srgbClr val="FFCC99"/>
                    </a:solidFill>
                  </a:tcPr>
                </a:tc>
                <a:extLst>
                  <a:ext uri="{0D108BD9-81ED-4DB2-BD59-A6C34878D82A}">
                    <a16:rowId xmlns:a16="http://schemas.microsoft.com/office/drawing/2014/main" val="2046406141"/>
                  </a:ext>
                </a:extLst>
              </a:tr>
            </a:tbl>
          </a:graphicData>
        </a:graphic>
      </p:graphicFrame>
      <p:graphicFrame>
        <p:nvGraphicFramePr>
          <p:cNvPr id="9" name="Table 8">
            <a:extLst>
              <a:ext uri="{FF2B5EF4-FFF2-40B4-BE49-F238E27FC236}">
                <a16:creationId xmlns:a16="http://schemas.microsoft.com/office/drawing/2014/main" id="{948A5BCB-7E6F-0317-89FE-3080C72DF6C8}"/>
              </a:ext>
            </a:extLst>
          </p:cNvPr>
          <p:cNvGraphicFramePr>
            <a:graphicFrameLocks noGrp="1"/>
          </p:cNvGraphicFramePr>
          <p:nvPr>
            <p:extLst>
              <p:ext uri="{D42A27DB-BD31-4B8C-83A1-F6EECF244321}">
                <p14:modId xmlns:p14="http://schemas.microsoft.com/office/powerpoint/2010/main" val="1514533554"/>
              </p:ext>
            </p:extLst>
          </p:nvPr>
        </p:nvGraphicFramePr>
        <p:xfrm>
          <a:off x="4124259" y="1802101"/>
          <a:ext cx="1825993" cy="3295680"/>
        </p:xfrm>
        <a:graphic>
          <a:graphicData uri="http://schemas.openxmlformats.org/drawingml/2006/table">
            <a:tbl>
              <a:tblPr firstRow="1" bandRow="1">
                <a:tableStyleId>{327F97BB-C833-4FB7-BDE5-3F7075034690}</a:tableStyleId>
              </a:tblPr>
              <a:tblGrid>
                <a:gridCol w="1825993">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PAUL’S LETTERS TO CHURCHES - 9</a:t>
                      </a:r>
                    </a:p>
                  </a:txBody>
                  <a:tcPr/>
                </a:tc>
                <a:extLst>
                  <a:ext uri="{0D108BD9-81ED-4DB2-BD59-A6C34878D82A}">
                    <a16:rowId xmlns:a16="http://schemas.microsoft.com/office/drawing/2014/main" val="3609421304"/>
                  </a:ext>
                </a:extLst>
              </a:tr>
              <a:tr h="316240">
                <a:tc>
                  <a:txBody>
                    <a:bodyPr/>
                    <a:lstStyle/>
                    <a:p>
                      <a:pPr algn="ctr"/>
                      <a:r>
                        <a:rPr lang="en-US" sz="1400" dirty="0">
                          <a:solidFill>
                            <a:schemeClr val="tx1"/>
                          </a:solidFill>
                        </a:rPr>
                        <a:t>ROMANS</a:t>
                      </a:r>
                    </a:p>
                  </a:txBody>
                  <a:tcPr>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974974907"/>
                  </a:ext>
                </a:extLst>
              </a:tr>
              <a:tr h="316240">
                <a:tc>
                  <a:txBody>
                    <a:bodyPr/>
                    <a:lstStyle/>
                    <a:p>
                      <a:pPr algn="ctr"/>
                      <a:r>
                        <a:rPr lang="en-US" sz="1400" dirty="0">
                          <a:solidFill>
                            <a:schemeClr val="tx1"/>
                          </a:solidFill>
                        </a:rPr>
                        <a:t>1 CORINTHIANS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876094520"/>
                  </a:ext>
                </a:extLst>
              </a:tr>
              <a:tr h="316240">
                <a:tc>
                  <a:txBody>
                    <a:bodyPr/>
                    <a:lstStyle/>
                    <a:p>
                      <a:pPr algn="ctr"/>
                      <a:r>
                        <a:rPr lang="en-US" sz="1400" dirty="0">
                          <a:solidFill>
                            <a:schemeClr val="tx1"/>
                          </a:solidFill>
                        </a:rPr>
                        <a:t>2 CORINTHIANS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357651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GALATIANS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73139883"/>
                  </a:ext>
                </a:extLst>
              </a:tr>
              <a:tr h="304291">
                <a:tc>
                  <a:txBody>
                    <a:bodyPr/>
                    <a:lstStyle/>
                    <a:p>
                      <a:pPr marL="0" algn="ctr" defTabSz="914400" rtl="0" eaLnBrk="1" latinLnBrk="0" hangingPunct="1"/>
                      <a:r>
                        <a:rPr lang="en-US" sz="1400" kern="1200" dirty="0">
                          <a:solidFill>
                            <a:schemeClr val="tx1"/>
                          </a:solidFill>
                          <a:latin typeface="+mn-lt"/>
                          <a:ea typeface="+mn-ea"/>
                          <a:cs typeface="+mn-cs"/>
                        </a:rPr>
                        <a:t>EPHESIANS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046406141"/>
                  </a:ext>
                </a:extLst>
              </a:tr>
              <a:tr h="304291">
                <a:tc>
                  <a:txBody>
                    <a:bodyPr/>
                    <a:lstStyle/>
                    <a:p>
                      <a:pPr marL="0" algn="ctr" defTabSz="914400" rtl="0" eaLnBrk="1" latinLnBrk="0" hangingPunct="1"/>
                      <a:r>
                        <a:rPr lang="en-US" sz="1400" kern="1200" dirty="0">
                          <a:solidFill>
                            <a:schemeClr val="tx1"/>
                          </a:solidFill>
                          <a:latin typeface="+mn-lt"/>
                          <a:ea typeface="+mn-ea"/>
                          <a:cs typeface="+mn-cs"/>
                        </a:rPr>
                        <a:t>PHILIPPIANS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187683060"/>
                  </a:ext>
                </a:extLst>
              </a:tr>
              <a:tr h="304291">
                <a:tc>
                  <a:txBody>
                    <a:bodyPr/>
                    <a:lstStyle/>
                    <a:p>
                      <a:pPr marL="0" algn="ctr" defTabSz="914400" rtl="0" eaLnBrk="1" latinLnBrk="0" hangingPunct="1"/>
                      <a:r>
                        <a:rPr lang="en-US" sz="1400" kern="1200" dirty="0">
                          <a:solidFill>
                            <a:schemeClr val="tx1"/>
                          </a:solidFill>
                          <a:latin typeface="+mn-lt"/>
                          <a:ea typeface="+mn-ea"/>
                          <a:cs typeface="+mn-cs"/>
                        </a:rPr>
                        <a:t>COLOSSIANS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611042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1 THESSALONIANS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947653663"/>
                  </a:ext>
                </a:extLst>
              </a:tr>
              <a:tr h="3042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mn-ea"/>
                          <a:cs typeface="+mn-cs"/>
                        </a:rPr>
                        <a:t>2 THESSALONIANS</a:t>
                      </a:r>
                    </a:p>
                  </a:txBody>
                  <a:tcPr>
                    <a:lnT w="28575" cap="flat" cmpd="sng" algn="ctr">
                      <a:solidFill>
                        <a:schemeClr val="bg1"/>
                      </a:solidFill>
                      <a:prstDash val="solid"/>
                      <a:round/>
                      <a:headEnd type="none" w="med" len="med"/>
                      <a:tailEnd type="none" w="med" len="med"/>
                    </a:lnT>
                    <a:solidFill>
                      <a:schemeClr val="accent5">
                        <a:lumMod val="60000"/>
                        <a:lumOff val="40000"/>
                      </a:schemeClr>
                    </a:solidFill>
                  </a:tcPr>
                </a:tc>
                <a:extLst>
                  <a:ext uri="{0D108BD9-81ED-4DB2-BD59-A6C34878D82A}">
                    <a16:rowId xmlns:a16="http://schemas.microsoft.com/office/drawing/2014/main" val="2292453857"/>
                  </a:ext>
                </a:extLst>
              </a:tr>
            </a:tbl>
          </a:graphicData>
        </a:graphic>
      </p:graphicFrame>
      <p:graphicFrame>
        <p:nvGraphicFramePr>
          <p:cNvPr id="10" name="Table 9">
            <a:extLst>
              <a:ext uri="{FF2B5EF4-FFF2-40B4-BE49-F238E27FC236}">
                <a16:creationId xmlns:a16="http://schemas.microsoft.com/office/drawing/2014/main" id="{13396F23-52BB-8F76-7F0E-0B425C889D93}"/>
              </a:ext>
            </a:extLst>
          </p:cNvPr>
          <p:cNvGraphicFramePr>
            <a:graphicFrameLocks noGrp="1"/>
          </p:cNvGraphicFramePr>
          <p:nvPr>
            <p:extLst>
              <p:ext uri="{D42A27DB-BD31-4B8C-83A1-F6EECF244321}">
                <p14:modId xmlns:p14="http://schemas.microsoft.com/office/powerpoint/2010/main" val="276505551"/>
              </p:ext>
            </p:extLst>
          </p:nvPr>
        </p:nvGraphicFramePr>
        <p:xfrm>
          <a:off x="6889996" y="1814402"/>
          <a:ext cx="1758030" cy="1985040"/>
        </p:xfrm>
        <a:graphic>
          <a:graphicData uri="http://schemas.openxmlformats.org/drawingml/2006/table">
            <a:tbl>
              <a:tblPr firstRow="1" bandRow="1">
                <a:tableStyleId>{327F97BB-C833-4FB7-BDE5-3F7075034690}</a:tableStyleId>
              </a:tblPr>
              <a:tblGrid>
                <a:gridCol w="1758030">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PAUL’S LETTERS TO INDIVIDUALS - 4</a:t>
                      </a:r>
                    </a:p>
                  </a:txBody>
                  <a:tcPr>
                    <a:solidFill>
                      <a:srgbClr val="92D050"/>
                    </a:solidFill>
                  </a:tcPr>
                </a:tc>
                <a:extLst>
                  <a:ext uri="{0D108BD9-81ED-4DB2-BD59-A6C34878D82A}">
                    <a16:rowId xmlns:a16="http://schemas.microsoft.com/office/drawing/2014/main" val="3609421304"/>
                  </a:ext>
                </a:extLst>
              </a:tr>
              <a:tr h="316240">
                <a:tc>
                  <a:txBody>
                    <a:bodyPr/>
                    <a:lstStyle/>
                    <a:p>
                      <a:pPr algn="ctr"/>
                      <a:r>
                        <a:rPr lang="en-US" sz="1400" dirty="0">
                          <a:solidFill>
                            <a:schemeClr val="tx1"/>
                          </a:solidFill>
                        </a:rPr>
                        <a:t>1 TIMOTHY</a:t>
                      </a:r>
                    </a:p>
                  </a:txBody>
                  <a:tcPr>
                    <a:lnB w="28575" cap="flat" cmpd="sng" algn="ctr">
                      <a:solidFill>
                        <a:schemeClr val="bg1"/>
                      </a:solidFill>
                      <a:prstDash val="solid"/>
                      <a:round/>
                      <a:headEnd type="none" w="med" len="med"/>
                      <a:tailEnd type="none" w="med" len="med"/>
                    </a:lnB>
                    <a:solidFill>
                      <a:srgbClr val="A9D18E"/>
                    </a:solidFill>
                  </a:tcPr>
                </a:tc>
                <a:extLst>
                  <a:ext uri="{0D108BD9-81ED-4DB2-BD59-A6C34878D82A}">
                    <a16:rowId xmlns:a16="http://schemas.microsoft.com/office/drawing/2014/main" val="3974974907"/>
                  </a:ext>
                </a:extLst>
              </a:tr>
              <a:tr h="316240">
                <a:tc>
                  <a:txBody>
                    <a:bodyPr/>
                    <a:lstStyle/>
                    <a:p>
                      <a:pPr algn="ctr"/>
                      <a:r>
                        <a:rPr lang="en-US" sz="1400" dirty="0">
                          <a:solidFill>
                            <a:schemeClr val="tx1"/>
                          </a:solidFill>
                        </a:rPr>
                        <a:t>2 TIMOTHY</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A9D18E"/>
                    </a:solidFill>
                  </a:tcPr>
                </a:tc>
                <a:extLst>
                  <a:ext uri="{0D108BD9-81ED-4DB2-BD59-A6C34878D82A}">
                    <a16:rowId xmlns:a16="http://schemas.microsoft.com/office/drawing/2014/main" val="1876094520"/>
                  </a:ext>
                </a:extLst>
              </a:tr>
              <a:tr h="316240">
                <a:tc>
                  <a:txBody>
                    <a:bodyPr/>
                    <a:lstStyle/>
                    <a:p>
                      <a:pPr algn="ctr"/>
                      <a:r>
                        <a:rPr lang="en-US" sz="1400" dirty="0">
                          <a:solidFill>
                            <a:schemeClr val="tx1"/>
                          </a:solidFill>
                        </a:rPr>
                        <a:t>TITUS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A9D18E"/>
                    </a:solidFill>
                  </a:tcPr>
                </a:tc>
                <a:extLst>
                  <a:ext uri="{0D108BD9-81ED-4DB2-BD59-A6C34878D82A}">
                    <a16:rowId xmlns:a16="http://schemas.microsoft.com/office/drawing/2014/main" val="3357651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PHILEMON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A9D18E"/>
                    </a:solidFill>
                  </a:tcPr>
                </a:tc>
                <a:extLst>
                  <a:ext uri="{0D108BD9-81ED-4DB2-BD59-A6C34878D82A}">
                    <a16:rowId xmlns:a16="http://schemas.microsoft.com/office/drawing/2014/main" val="973139883"/>
                  </a:ext>
                </a:extLst>
              </a:tr>
            </a:tbl>
          </a:graphicData>
        </a:graphic>
      </p:graphicFrame>
      <p:graphicFrame>
        <p:nvGraphicFramePr>
          <p:cNvPr id="11" name="Table 10">
            <a:extLst>
              <a:ext uri="{FF2B5EF4-FFF2-40B4-BE49-F238E27FC236}">
                <a16:creationId xmlns:a16="http://schemas.microsoft.com/office/drawing/2014/main" id="{322029E7-55A5-46AC-77EF-29A10831D8DC}"/>
              </a:ext>
            </a:extLst>
          </p:cNvPr>
          <p:cNvGraphicFramePr>
            <a:graphicFrameLocks noGrp="1"/>
          </p:cNvGraphicFramePr>
          <p:nvPr>
            <p:extLst>
              <p:ext uri="{D42A27DB-BD31-4B8C-83A1-F6EECF244321}">
                <p14:modId xmlns:p14="http://schemas.microsoft.com/office/powerpoint/2010/main" val="2654230726"/>
              </p:ext>
            </p:extLst>
          </p:nvPr>
        </p:nvGraphicFramePr>
        <p:xfrm>
          <a:off x="9587771" y="1802101"/>
          <a:ext cx="1758030" cy="3295680"/>
        </p:xfrm>
        <a:graphic>
          <a:graphicData uri="http://schemas.openxmlformats.org/drawingml/2006/table">
            <a:tbl>
              <a:tblPr firstRow="1" bandRow="1">
                <a:tableStyleId>{327F97BB-C833-4FB7-BDE5-3F7075034690}</a:tableStyleId>
              </a:tblPr>
              <a:tblGrid>
                <a:gridCol w="1758030">
                  <a:extLst>
                    <a:ext uri="{9D8B030D-6E8A-4147-A177-3AD203B41FA5}">
                      <a16:colId xmlns:a16="http://schemas.microsoft.com/office/drawing/2014/main" val="357708575"/>
                    </a:ext>
                  </a:extLst>
                </a:gridCol>
              </a:tblGrid>
              <a:tr h="316240">
                <a:tc>
                  <a:txBody>
                    <a:bodyPr/>
                    <a:lstStyle/>
                    <a:p>
                      <a:pPr algn="ctr"/>
                      <a:r>
                        <a:rPr lang="en-US" sz="1400" dirty="0">
                          <a:solidFill>
                            <a:schemeClr val="tx1"/>
                          </a:solidFill>
                        </a:rPr>
                        <a:t>LETTERS BY </a:t>
                      </a:r>
                    </a:p>
                    <a:p>
                      <a:pPr algn="ctr"/>
                      <a:r>
                        <a:rPr lang="en-US" sz="1400" dirty="0">
                          <a:solidFill>
                            <a:schemeClr val="tx1"/>
                          </a:solidFill>
                        </a:rPr>
                        <a:t>OTHERS – 9</a:t>
                      </a:r>
                    </a:p>
                  </a:txBody>
                  <a:tcPr>
                    <a:solidFill>
                      <a:srgbClr val="9999FF"/>
                    </a:solidFill>
                  </a:tcPr>
                </a:tc>
                <a:extLst>
                  <a:ext uri="{0D108BD9-81ED-4DB2-BD59-A6C34878D82A}">
                    <a16:rowId xmlns:a16="http://schemas.microsoft.com/office/drawing/2014/main" val="3609421304"/>
                  </a:ext>
                </a:extLst>
              </a:tr>
              <a:tr h="316240">
                <a:tc>
                  <a:txBody>
                    <a:bodyPr/>
                    <a:lstStyle/>
                    <a:p>
                      <a:pPr algn="ctr"/>
                      <a:r>
                        <a:rPr lang="en-US" sz="1400" dirty="0">
                          <a:solidFill>
                            <a:schemeClr val="tx1"/>
                          </a:solidFill>
                        </a:rPr>
                        <a:t>HEBREWS</a:t>
                      </a:r>
                    </a:p>
                  </a:txBody>
                  <a:tcPr>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974974907"/>
                  </a:ext>
                </a:extLst>
              </a:tr>
              <a:tr h="316240">
                <a:tc>
                  <a:txBody>
                    <a:bodyPr/>
                    <a:lstStyle/>
                    <a:p>
                      <a:pPr algn="ctr"/>
                      <a:r>
                        <a:rPr lang="en-US" sz="1400" dirty="0">
                          <a:solidFill>
                            <a:schemeClr val="tx1"/>
                          </a:solidFill>
                        </a:rPr>
                        <a:t>JAMES</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876094520"/>
                  </a:ext>
                </a:extLst>
              </a:tr>
              <a:tr h="316240">
                <a:tc>
                  <a:txBody>
                    <a:bodyPr/>
                    <a:lstStyle/>
                    <a:p>
                      <a:pPr algn="ctr"/>
                      <a:r>
                        <a:rPr lang="en-US" sz="1400" dirty="0">
                          <a:solidFill>
                            <a:schemeClr val="tx1"/>
                          </a:solidFill>
                        </a:rPr>
                        <a:t>1 PETER</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357651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2 PETER</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973139883"/>
                  </a:ext>
                </a:extLst>
              </a:tr>
              <a:tr h="304291">
                <a:tc>
                  <a:txBody>
                    <a:bodyPr/>
                    <a:lstStyle/>
                    <a:p>
                      <a:pPr marL="0" algn="ctr" defTabSz="914400" rtl="0" eaLnBrk="1" latinLnBrk="0" hangingPunct="1"/>
                      <a:r>
                        <a:rPr lang="en-US" sz="1400" kern="1200" dirty="0">
                          <a:solidFill>
                            <a:schemeClr val="tx1"/>
                          </a:solidFill>
                          <a:latin typeface="+mn-lt"/>
                          <a:ea typeface="+mn-ea"/>
                          <a:cs typeface="+mn-cs"/>
                        </a:rPr>
                        <a:t>1 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2046406141"/>
                  </a:ext>
                </a:extLst>
              </a:tr>
              <a:tr h="304291">
                <a:tc>
                  <a:txBody>
                    <a:bodyPr/>
                    <a:lstStyle/>
                    <a:p>
                      <a:pPr marL="0" algn="ctr" defTabSz="914400" rtl="0" eaLnBrk="1" latinLnBrk="0" hangingPunct="1"/>
                      <a:r>
                        <a:rPr lang="en-US" sz="1400" kern="1200" dirty="0">
                          <a:solidFill>
                            <a:schemeClr val="tx1"/>
                          </a:solidFill>
                          <a:latin typeface="+mn-lt"/>
                          <a:ea typeface="+mn-ea"/>
                          <a:cs typeface="+mn-cs"/>
                        </a:rPr>
                        <a:t>2 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187683060"/>
                  </a:ext>
                </a:extLst>
              </a:tr>
              <a:tr h="304291">
                <a:tc>
                  <a:txBody>
                    <a:bodyPr/>
                    <a:lstStyle/>
                    <a:p>
                      <a:pPr marL="0" algn="ctr" defTabSz="914400" rtl="0" eaLnBrk="1" latinLnBrk="0" hangingPunct="1"/>
                      <a:r>
                        <a:rPr lang="en-US" sz="1400" kern="1200" dirty="0">
                          <a:solidFill>
                            <a:schemeClr val="tx1"/>
                          </a:solidFill>
                          <a:latin typeface="+mn-lt"/>
                          <a:ea typeface="+mn-ea"/>
                          <a:cs typeface="+mn-cs"/>
                        </a:rPr>
                        <a:t>3 JOHN</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611042910"/>
                  </a:ext>
                </a:extLst>
              </a:tr>
              <a:tr h="304291">
                <a:tc>
                  <a:txBody>
                    <a:bodyPr/>
                    <a:lstStyle/>
                    <a:p>
                      <a:pPr marL="0" algn="ctr" defTabSz="914400" rtl="0" eaLnBrk="1" latinLnBrk="0" hangingPunct="1"/>
                      <a:r>
                        <a:rPr lang="en-US" sz="1400" kern="1200" dirty="0">
                          <a:solidFill>
                            <a:schemeClr val="tx1"/>
                          </a:solidFill>
                          <a:latin typeface="+mn-lt"/>
                          <a:ea typeface="+mn-ea"/>
                          <a:cs typeface="+mn-cs"/>
                        </a:rPr>
                        <a:t>JUDE</a:t>
                      </a:r>
                    </a:p>
                  </a:txBody>
                  <a:tcP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947653663"/>
                  </a:ext>
                </a:extLst>
              </a:tr>
              <a:tr h="3042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mn-ea"/>
                          <a:cs typeface="+mn-cs"/>
                        </a:rPr>
                        <a:t>REVELATION</a:t>
                      </a:r>
                    </a:p>
                  </a:txBody>
                  <a:tcPr>
                    <a:lnT w="28575" cap="flat" cmpd="sng" algn="ctr">
                      <a:solidFill>
                        <a:schemeClr val="bg1"/>
                      </a:solidFill>
                      <a:prstDash val="solid"/>
                      <a:round/>
                      <a:headEnd type="none" w="med" len="med"/>
                      <a:tailEnd type="none" w="med" len="med"/>
                    </a:lnT>
                    <a:solidFill>
                      <a:srgbClr val="CCCCFF"/>
                    </a:solidFill>
                  </a:tcPr>
                </a:tc>
                <a:extLst>
                  <a:ext uri="{0D108BD9-81ED-4DB2-BD59-A6C34878D82A}">
                    <a16:rowId xmlns:a16="http://schemas.microsoft.com/office/drawing/2014/main" val="2292453857"/>
                  </a:ext>
                </a:extLst>
              </a:tr>
            </a:tbl>
          </a:graphicData>
        </a:graphic>
      </p:graphicFrame>
    </p:spTree>
    <p:extLst>
      <p:ext uri="{BB962C8B-B14F-4D97-AF65-F5344CB8AC3E}">
        <p14:creationId xmlns:p14="http://schemas.microsoft.com/office/powerpoint/2010/main" val="392489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C0706-B798-2855-AD0F-FB2364FC4BB5}"/>
              </a:ext>
            </a:extLst>
          </p:cNvPr>
          <p:cNvSpPr>
            <a:spLocks noGrp="1"/>
          </p:cNvSpPr>
          <p:nvPr>
            <p:ph type="title"/>
          </p:nvPr>
        </p:nvSpPr>
        <p:spPr>
          <a:xfrm>
            <a:off x="1068107" y="499857"/>
            <a:ext cx="10055781" cy="765687"/>
          </a:xfrm>
        </p:spPr>
        <p:txBody>
          <a:bodyPr>
            <a:normAutofit/>
          </a:bodyPr>
          <a:lstStyle/>
          <a:p>
            <a:pPr algn="ctr"/>
            <a:r>
              <a:rPr lang="en-US" dirty="0"/>
              <a:t>New Testament Books by Date Written</a:t>
            </a:r>
          </a:p>
        </p:txBody>
      </p:sp>
      <p:graphicFrame>
        <p:nvGraphicFramePr>
          <p:cNvPr id="7" name="Content Placeholder 6">
            <a:extLst>
              <a:ext uri="{FF2B5EF4-FFF2-40B4-BE49-F238E27FC236}">
                <a16:creationId xmlns:a16="http://schemas.microsoft.com/office/drawing/2014/main" id="{CF6DF2AD-6E7C-EACB-B4FF-7A548809CEAE}"/>
              </a:ext>
            </a:extLst>
          </p:cNvPr>
          <p:cNvGraphicFramePr>
            <a:graphicFrameLocks noGrp="1"/>
          </p:cNvGraphicFramePr>
          <p:nvPr>
            <p:ph sz="half" idx="1"/>
            <p:extLst>
              <p:ext uri="{D42A27DB-BD31-4B8C-83A1-F6EECF244321}">
                <p14:modId xmlns:p14="http://schemas.microsoft.com/office/powerpoint/2010/main" val="1889339340"/>
              </p:ext>
            </p:extLst>
          </p:nvPr>
        </p:nvGraphicFramePr>
        <p:xfrm>
          <a:off x="1068108" y="1536734"/>
          <a:ext cx="4799350" cy="4270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Content Placeholder 14">
            <a:extLst>
              <a:ext uri="{FF2B5EF4-FFF2-40B4-BE49-F238E27FC236}">
                <a16:creationId xmlns:a16="http://schemas.microsoft.com/office/drawing/2014/main" id="{0038A378-C0C8-5200-1F03-E314BD3B00ED}"/>
              </a:ext>
            </a:extLst>
          </p:cNvPr>
          <p:cNvGraphicFramePr>
            <a:graphicFrameLocks noGrp="1"/>
          </p:cNvGraphicFramePr>
          <p:nvPr>
            <p:ph sz="half" idx="2"/>
            <p:extLst>
              <p:ext uri="{D42A27DB-BD31-4B8C-83A1-F6EECF244321}">
                <p14:modId xmlns:p14="http://schemas.microsoft.com/office/powerpoint/2010/main" val="250765397"/>
              </p:ext>
            </p:extLst>
          </p:nvPr>
        </p:nvGraphicFramePr>
        <p:xfrm>
          <a:off x="6324538" y="1536734"/>
          <a:ext cx="4799350" cy="42708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Slide Number Placeholder 5">
            <a:extLst>
              <a:ext uri="{FF2B5EF4-FFF2-40B4-BE49-F238E27FC236}">
                <a16:creationId xmlns:a16="http://schemas.microsoft.com/office/drawing/2014/main" id="{C0663192-E0F5-A50D-9065-1D89870E278A}"/>
              </a:ext>
            </a:extLst>
          </p:cNvPr>
          <p:cNvSpPr>
            <a:spLocks noGrp="1"/>
          </p:cNvSpPr>
          <p:nvPr>
            <p:ph type="sldNum" sz="quarter" idx="12"/>
          </p:nvPr>
        </p:nvSpPr>
        <p:spPr>
          <a:xfrm>
            <a:off x="11352626" y="6306923"/>
            <a:ext cx="529809" cy="365125"/>
          </a:xfrm>
        </p:spPr>
        <p:txBody>
          <a:bodyPr/>
          <a:lstStyle/>
          <a:p>
            <a:pPr defTabSz="914126">
              <a:defRPr/>
            </a:pPr>
            <a:fld id="{E31375A4-56A4-47D6-9801-1991572033F7}" type="slidenum">
              <a:rPr lang="en-US" sz="1000" cap="all" spc="200">
                <a:solidFill>
                  <a:prstClr val="black">
                    <a:alpha val="60000"/>
                  </a:prstClr>
                </a:solidFill>
              </a:rPr>
              <a:pPr defTabSz="914126">
                <a:defRPr/>
              </a:pPr>
              <a:t>9</a:t>
            </a:fld>
            <a:endParaRPr lang="en-US" sz="1000" cap="all" spc="200" dirty="0">
              <a:solidFill>
                <a:prstClr val="black">
                  <a:alpha val="60000"/>
                </a:prstClr>
              </a:solidFill>
            </a:endParaRPr>
          </a:p>
        </p:txBody>
      </p:sp>
    </p:spTree>
    <p:extLst>
      <p:ext uri="{BB962C8B-B14F-4D97-AF65-F5344CB8AC3E}">
        <p14:creationId xmlns:p14="http://schemas.microsoft.com/office/powerpoint/2010/main" val="3775367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92E0F-B649-79C1-300F-F593E3F88C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11661D-A26D-3F56-2631-FF871BB59F21}"/>
              </a:ext>
            </a:extLst>
          </p:cNvPr>
          <p:cNvSpPr>
            <a:spLocks noGrp="1"/>
          </p:cNvSpPr>
          <p:nvPr>
            <p:ph type="title"/>
          </p:nvPr>
        </p:nvSpPr>
        <p:spPr>
          <a:xfrm>
            <a:off x="1159212" y="263621"/>
            <a:ext cx="10055781" cy="336100"/>
          </a:xfrm>
        </p:spPr>
        <p:txBody>
          <a:bodyPr>
            <a:noAutofit/>
          </a:bodyPr>
          <a:lstStyle/>
          <a:p>
            <a:pPr algn="ctr"/>
            <a:r>
              <a:rPr lang="en-US" sz="2399" dirty="0">
                <a:solidFill>
                  <a:srgbClr val="6313DC"/>
                </a:solidFill>
              </a:rPr>
              <a:t>BIBLICAL CHRONOLOGICAL BACKGROUND</a:t>
            </a:r>
          </a:p>
        </p:txBody>
      </p:sp>
      <p:sp>
        <p:nvSpPr>
          <p:cNvPr id="3" name="Slide Number Placeholder 2">
            <a:extLst>
              <a:ext uri="{FF2B5EF4-FFF2-40B4-BE49-F238E27FC236}">
                <a16:creationId xmlns:a16="http://schemas.microsoft.com/office/drawing/2014/main" id="{2D99E217-CDF0-9510-BA4B-D6F10AA6A771}"/>
              </a:ext>
            </a:extLst>
          </p:cNvPr>
          <p:cNvSpPr>
            <a:spLocks noGrp="1"/>
          </p:cNvSpPr>
          <p:nvPr>
            <p:ph type="sldNum" sz="quarter" idx="12"/>
          </p:nvPr>
        </p:nvSpPr>
        <p:spPr>
          <a:xfrm>
            <a:off x="11377340" y="6319280"/>
            <a:ext cx="529809" cy="365125"/>
          </a:xfrm>
        </p:spPr>
        <p:txBody>
          <a:bodyPr/>
          <a:lstStyle/>
          <a:p>
            <a:fld id="{EB37DED6-D4C7-42EE-AB49-D2E39E64FDE4}" type="slidenum">
              <a:rPr lang="en-US" sz="1000" smtClean="0"/>
              <a:t>10</a:t>
            </a:fld>
            <a:endParaRPr lang="en-US" sz="1000" dirty="0"/>
          </a:p>
        </p:txBody>
      </p:sp>
      <p:pic>
        <p:nvPicPr>
          <p:cNvPr id="16" name="Content Placeholder 6">
            <a:extLst>
              <a:ext uri="{FF2B5EF4-FFF2-40B4-BE49-F238E27FC236}">
                <a16:creationId xmlns:a16="http://schemas.microsoft.com/office/drawing/2014/main" id="{A72523A2-CD4E-198E-7683-E69D8330C73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74881" y="598883"/>
            <a:ext cx="10040112" cy="5835400"/>
          </a:xfrm>
          <a:prstGeom prst="rect">
            <a:avLst/>
          </a:prstGeom>
        </p:spPr>
      </p:pic>
      <p:grpSp>
        <p:nvGrpSpPr>
          <p:cNvPr id="17" name="Group 16">
            <a:extLst>
              <a:ext uri="{FF2B5EF4-FFF2-40B4-BE49-F238E27FC236}">
                <a16:creationId xmlns:a16="http://schemas.microsoft.com/office/drawing/2014/main" id="{DB4B2722-7FAA-D73D-1D50-057C8D31926F}"/>
              </a:ext>
            </a:extLst>
          </p:cNvPr>
          <p:cNvGrpSpPr/>
          <p:nvPr/>
        </p:nvGrpSpPr>
        <p:grpSpPr>
          <a:xfrm>
            <a:off x="1255931" y="638073"/>
            <a:ext cx="9715714" cy="4294057"/>
            <a:chOff x="1161711" y="690758"/>
            <a:chExt cx="9718245" cy="4295175"/>
          </a:xfrm>
        </p:grpSpPr>
        <p:pic>
          <p:nvPicPr>
            <p:cNvPr id="18" name="Picture 17" descr="Logo&#10;&#10;Description automatically generated">
              <a:extLst>
                <a:ext uri="{FF2B5EF4-FFF2-40B4-BE49-F238E27FC236}">
                  <a16:creationId xmlns:a16="http://schemas.microsoft.com/office/drawing/2014/main" id="{ACC2F602-B04F-BA7B-18D9-89148CE483B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7958" y="702687"/>
              <a:ext cx="528638" cy="642938"/>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49FA588B-050C-E8E6-817C-4AFF18F192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61711" y="721623"/>
              <a:ext cx="533400" cy="600075"/>
            </a:xfrm>
            <a:prstGeom prst="rect">
              <a:avLst/>
            </a:prstGeom>
          </p:spPr>
        </p:pic>
        <p:sp>
          <p:nvSpPr>
            <p:cNvPr id="20" name="Arrow: Right 19">
              <a:extLst>
                <a:ext uri="{FF2B5EF4-FFF2-40B4-BE49-F238E27FC236}">
                  <a16:creationId xmlns:a16="http://schemas.microsoft.com/office/drawing/2014/main" id="{319C0606-46EC-86FE-D237-509C048EDB66}"/>
                </a:ext>
              </a:extLst>
            </p:cNvPr>
            <p:cNvSpPr/>
            <p:nvPr/>
          </p:nvSpPr>
          <p:spPr>
            <a:xfrm>
              <a:off x="2950849" y="855023"/>
              <a:ext cx="5755289" cy="30165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en-US" sz="1400" dirty="0">
                  <a:solidFill>
                    <a:prstClr val="white"/>
                  </a:solidFill>
                  <a:latin typeface="Calibri" panose="020F0502020204030204"/>
                </a:rPr>
                <a:t>OT</a:t>
              </a:r>
            </a:p>
          </p:txBody>
        </p:sp>
        <p:pic>
          <p:nvPicPr>
            <p:cNvPr id="21" name="Picture 20" descr="A picture containing logo&#10;&#10;Description automatically generated">
              <a:extLst>
                <a:ext uri="{FF2B5EF4-FFF2-40B4-BE49-F238E27FC236}">
                  <a16:creationId xmlns:a16="http://schemas.microsoft.com/office/drawing/2014/main" id="{55C9CAB9-280D-0967-183B-B3B56AA7FB7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41793" y="690758"/>
              <a:ext cx="538163" cy="619125"/>
            </a:xfrm>
            <a:prstGeom prst="rect">
              <a:avLst/>
            </a:prstGeom>
          </p:spPr>
        </p:pic>
        <p:pic>
          <p:nvPicPr>
            <p:cNvPr id="22" name="Picture 21" descr="A picture containing text&#10;&#10;Description automatically generated">
              <a:extLst>
                <a:ext uri="{FF2B5EF4-FFF2-40B4-BE49-F238E27FC236}">
                  <a16:creationId xmlns:a16="http://schemas.microsoft.com/office/drawing/2014/main" id="{2B89A97B-DEB0-8400-FCDA-282B4BD816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44297" y="719906"/>
              <a:ext cx="509588" cy="600075"/>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CD841A10-8F99-B6D8-2E25-2E1915581EF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702288" y="720004"/>
              <a:ext cx="519113" cy="590550"/>
            </a:xfrm>
            <a:prstGeom prst="rect">
              <a:avLst/>
            </a:prstGeom>
          </p:spPr>
        </p:pic>
        <p:pic>
          <p:nvPicPr>
            <p:cNvPr id="24" name="Picture 23" descr="A picture containing text, clipart&#10;&#10;Description automatically generated">
              <a:extLst>
                <a:ext uri="{FF2B5EF4-FFF2-40B4-BE49-F238E27FC236}">
                  <a16:creationId xmlns:a16="http://schemas.microsoft.com/office/drawing/2014/main" id="{BDFAF64B-C386-DE13-84EC-0C5AF5E65CA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52423" y="720004"/>
              <a:ext cx="514350" cy="614363"/>
            </a:xfrm>
            <a:prstGeom prst="rect">
              <a:avLst/>
            </a:prstGeom>
          </p:spPr>
        </p:pic>
        <p:pic>
          <p:nvPicPr>
            <p:cNvPr id="25" name="Picture 24" descr="A picture containing text&#10;&#10;Description automatically generated">
              <a:extLst>
                <a:ext uri="{FF2B5EF4-FFF2-40B4-BE49-F238E27FC236}">
                  <a16:creationId xmlns:a16="http://schemas.microsoft.com/office/drawing/2014/main" id="{061C004E-ADE4-4C32-E8EE-37F99E58264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269788" y="1580486"/>
              <a:ext cx="528638" cy="595313"/>
            </a:xfrm>
            <a:prstGeom prst="rect">
              <a:avLst/>
            </a:prstGeom>
          </p:spPr>
        </p:pic>
        <p:sp>
          <p:nvSpPr>
            <p:cNvPr id="26" name="Arrow: Right 25">
              <a:extLst>
                <a:ext uri="{FF2B5EF4-FFF2-40B4-BE49-F238E27FC236}">
                  <a16:creationId xmlns:a16="http://schemas.microsoft.com/office/drawing/2014/main" id="{913F8D7F-1514-271E-E2B4-5C697E836940}"/>
                </a:ext>
              </a:extLst>
            </p:cNvPr>
            <p:cNvSpPr/>
            <p:nvPr/>
          </p:nvSpPr>
          <p:spPr>
            <a:xfrm>
              <a:off x="8782733" y="1285845"/>
              <a:ext cx="2064027" cy="25924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en-US" sz="1200" dirty="0">
                  <a:solidFill>
                    <a:prstClr val="white"/>
                  </a:solidFill>
                  <a:latin typeface="Calibri" panose="020F0502020204030204"/>
                </a:rPr>
                <a:t>NT</a:t>
              </a:r>
            </a:p>
          </p:txBody>
        </p:sp>
        <p:sp>
          <p:nvSpPr>
            <p:cNvPr id="27" name="Arrow: Bent-Up 26">
              <a:extLst>
                <a:ext uri="{FF2B5EF4-FFF2-40B4-BE49-F238E27FC236}">
                  <a16:creationId xmlns:a16="http://schemas.microsoft.com/office/drawing/2014/main" id="{39C0F5C2-8202-A3C7-3D92-5255CFB4D3D0}"/>
                </a:ext>
              </a:extLst>
            </p:cNvPr>
            <p:cNvSpPr/>
            <p:nvPr/>
          </p:nvSpPr>
          <p:spPr>
            <a:xfrm>
              <a:off x="1269788" y="1113811"/>
              <a:ext cx="1762813" cy="301658"/>
            </a:xfrm>
            <a:prstGeom prst="ben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8" name="TextBox 27">
              <a:extLst>
                <a:ext uri="{FF2B5EF4-FFF2-40B4-BE49-F238E27FC236}">
                  <a16:creationId xmlns:a16="http://schemas.microsoft.com/office/drawing/2014/main" id="{F85019FD-2C1D-C215-5A35-1087A47592EB}"/>
                </a:ext>
              </a:extLst>
            </p:cNvPr>
            <p:cNvSpPr txBox="1"/>
            <p:nvPr/>
          </p:nvSpPr>
          <p:spPr>
            <a:xfrm>
              <a:off x="1833858" y="3877937"/>
              <a:ext cx="2380891" cy="1077218"/>
            </a:xfrm>
            <a:prstGeom prst="rect">
              <a:avLst/>
            </a:prstGeom>
            <a:noFill/>
          </p:spPr>
          <p:txBody>
            <a:bodyPr wrap="square" rtlCol="0">
              <a:spAutoFit/>
            </a:bodyPr>
            <a:lstStyle/>
            <a:p>
              <a:pPr defTabSz="914126">
                <a:defRPr/>
              </a:pPr>
              <a:r>
                <a:rPr lang="en-US" sz="800" b="1" dirty="0">
                  <a:solidFill>
                    <a:srgbClr val="002060"/>
                  </a:solidFill>
                  <a:latin typeface="Calibri" panose="020F0502020204030204"/>
                </a:rPr>
                <a:t>Prophets after Noah into the United Kingdom:</a:t>
              </a:r>
              <a:r>
                <a:rPr lang="en-US" sz="800" dirty="0">
                  <a:solidFill>
                    <a:srgbClr val="002060"/>
                  </a:solidFill>
                  <a:latin typeface="Calibri" panose="020F0502020204030204"/>
                </a:rPr>
                <a:t> </a:t>
              </a:r>
            </a:p>
            <a:p>
              <a:pPr defTabSz="914126">
                <a:defRPr/>
              </a:pPr>
              <a:r>
                <a:rPr lang="en-US" sz="800" b="1" dirty="0">
                  <a:solidFill>
                    <a:srgbClr val="F3A447"/>
                  </a:solidFill>
                  <a:latin typeface="Calibri" panose="020F0502020204030204"/>
                </a:rPr>
                <a:t>Abraham: </a:t>
              </a:r>
            </a:p>
            <a:p>
              <a:pPr defTabSz="914126">
                <a:defRPr/>
              </a:pPr>
              <a:r>
                <a:rPr lang="en-US" sz="800" b="1" dirty="0">
                  <a:solidFill>
                    <a:srgbClr val="F3A447"/>
                  </a:solidFill>
                  <a:latin typeface="Calibri" panose="020F0502020204030204"/>
                </a:rPr>
                <a:t>Moses: </a:t>
              </a:r>
            </a:p>
            <a:p>
              <a:pPr defTabSz="914126">
                <a:defRPr/>
              </a:pPr>
              <a:r>
                <a:rPr lang="en-US" sz="800" b="1" dirty="0">
                  <a:solidFill>
                    <a:srgbClr val="F3A447"/>
                  </a:solidFill>
                  <a:latin typeface="Calibri" panose="020F0502020204030204"/>
                </a:rPr>
                <a:t>Samuel: </a:t>
              </a:r>
            </a:p>
            <a:p>
              <a:pPr defTabSz="914126">
                <a:defRPr/>
              </a:pPr>
              <a:r>
                <a:rPr lang="en-US" sz="800" b="1" dirty="0">
                  <a:solidFill>
                    <a:srgbClr val="F3A447"/>
                  </a:solidFill>
                  <a:latin typeface="Calibri" panose="020F0502020204030204"/>
                </a:rPr>
                <a:t>Gad:</a:t>
              </a:r>
            </a:p>
            <a:p>
              <a:pPr defTabSz="914126">
                <a:defRPr/>
              </a:pPr>
              <a:r>
                <a:rPr lang="en-US" sz="800" b="1" dirty="0">
                  <a:solidFill>
                    <a:srgbClr val="F3A447"/>
                  </a:solidFill>
                  <a:latin typeface="Calibri" panose="020F0502020204030204"/>
                </a:rPr>
                <a:t>Nathan:</a:t>
              </a:r>
            </a:p>
            <a:p>
              <a:pPr defTabSz="914126">
                <a:defRPr/>
              </a:pPr>
              <a:r>
                <a:rPr lang="en-US" sz="800" b="1" dirty="0">
                  <a:solidFill>
                    <a:srgbClr val="F3A447"/>
                  </a:solidFill>
                  <a:latin typeface="Calibri" panose="020F0502020204030204"/>
                </a:rPr>
                <a:t>Ahijah</a:t>
              </a:r>
            </a:p>
            <a:p>
              <a:pPr defTabSz="914126">
                <a:defRPr/>
              </a:pPr>
              <a:r>
                <a:rPr lang="en-US" sz="800" b="1" dirty="0">
                  <a:solidFill>
                    <a:srgbClr val="F3A447"/>
                  </a:solidFill>
                  <a:latin typeface="Calibri" panose="020F0502020204030204"/>
                </a:rPr>
                <a:t>Asaph</a:t>
              </a:r>
            </a:p>
          </p:txBody>
        </p:sp>
        <p:sp>
          <p:nvSpPr>
            <p:cNvPr id="29" name="TextBox 28">
              <a:extLst>
                <a:ext uri="{FF2B5EF4-FFF2-40B4-BE49-F238E27FC236}">
                  <a16:creationId xmlns:a16="http://schemas.microsoft.com/office/drawing/2014/main" id="{5D96F236-3334-A462-66EF-C9111C449799}"/>
                </a:ext>
              </a:extLst>
            </p:cNvPr>
            <p:cNvSpPr txBox="1"/>
            <p:nvPr/>
          </p:nvSpPr>
          <p:spPr>
            <a:xfrm>
              <a:off x="2737839" y="3877937"/>
              <a:ext cx="1069948" cy="1107996"/>
            </a:xfrm>
            <a:prstGeom prst="rect">
              <a:avLst/>
            </a:prstGeom>
            <a:noFill/>
          </p:spPr>
          <p:txBody>
            <a:bodyPr wrap="square" rtlCol="0">
              <a:spAutoFit/>
            </a:bodyPr>
            <a:lstStyle/>
            <a:p>
              <a:pPr defTabSz="914126">
                <a:defRPr/>
              </a:pPr>
              <a:endParaRPr lang="en-US" sz="1000" dirty="0">
                <a:solidFill>
                  <a:prstClr val="black"/>
                </a:solidFill>
                <a:latin typeface="Calibri" panose="020F0502020204030204"/>
              </a:endParaRPr>
            </a:p>
            <a:p>
              <a:pPr defTabSz="914126">
                <a:defRPr/>
              </a:pPr>
              <a:r>
                <a:rPr lang="en-US" sz="800" b="1" dirty="0">
                  <a:solidFill>
                    <a:srgbClr val="F3A447"/>
                  </a:solidFill>
                  <a:latin typeface="Calibri" panose="020F0502020204030204"/>
                </a:rPr>
                <a:t>(Gen. 20:7) </a:t>
              </a:r>
            </a:p>
            <a:p>
              <a:pPr defTabSz="914126">
                <a:defRPr/>
              </a:pPr>
              <a:r>
                <a:rPr lang="en-US" sz="800" b="1" dirty="0">
                  <a:solidFill>
                    <a:srgbClr val="F3A447"/>
                  </a:solidFill>
                  <a:latin typeface="Calibri" panose="020F0502020204030204"/>
                </a:rPr>
                <a:t>(Exo. 3:10) </a:t>
              </a:r>
            </a:p>
            <a:p>
              <a:pPr defTabSz="914126">
                <a:defRPr/>
              </a:pPr>
              <a:r>
                <a:rPr lang="en-US" sz="800" b="1" dirty="0">
                  <a:solidFill>
                    <a:srgbClr val="F3A447"/>
                  </a:solidFill>
                  <a:latin typeface="Calibri" panose="020F0502020204030204"/>
                </a:rPr>
                <a:t>(1 Sam. 3:20) </a:t>
              </a:r>
            </a:p>
            <a:p>
              <a:pPr defTabSz="914126">
                <a:defRPr/>
              </a:pPr>
              <a:r>
                <a:rPr lang="en-US" sz="800" b="1" dirty="0">
                  <a:solidFill>
                    <a:srgbClr val="F3A447"/>
                  </a:solidFill>
                  <a:latin typeface="Calibri" panose="020F0502020204030204"/>
                </a:rPr>
                <a:t>(1 Sam. 22:5)</a:t>
              </a:r>
            </a:p>
            <a:p>
              <a:pPr defTabSz="914126">
                <a:defRPr/>
              </a:pPr>
              <a:r>
                <a:rPr lang="en-US" sz="800" b="1" dirty="0">
                  <a:solidFill>
                    <a:srgbClr val="F3A447"/>
                  </a:solidFill>
                  <a:latin typeface="Calibri" panose="020F0502020204030204"/>
                </a:rPr>
                <a:t>(2 Sam. 7:2) </a:t>
              </a:r>
            </a:p>
            <a:p>
              <a:pPr defTabSz="914126">
                <a:defRPr/>
              </a:pPr>
              <a:r>
                <a:rPr lang="en-US" sz="800" b="1" dirty="0">
                  <a:solidFill>
                    <a:srgbClr val="F3A447"/>
                  </a:solidFill>
                  <a:latin typeface="Calibri" panose="020F0502020204030204"/>
                </a:rPr>
                <a:t>(1 Kings 11:29)</a:t>
              </a:r>
            </a:p>
            <a:p>
              <a:pPr defTabSz="914126">
                <a:defRPr/>
              </a:pPr>
              <a:r>
                <a:rPr lang="en-US" sz="800" b="1" dirty="0">
                  <a:solidFill>
                    <a:srgbClr val="F3A447"/>
                  </a:solidFill>
                  <a:latin typeface="Calibri" panose="020F0502020204030204"/>
                </a:rPr>
                <a:t>(2 Chr. 35:15)</a:t>
              </a:r>
            </a:p>
          </p:txBody>
        </p:sp>
      </p:grpSp>
    </p:spTree>
    <p:extLst>
      <p:ext uri="{BB962C8B-B14F-4D97-AF65-F5344CB8AC3E}">
        <p14:creationId xmlns:p14="http://schemas.microsoft.com/office/powerpoint/2010/main" val="30240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0B576-97BC-001E-825E-81A4A5FD5640}"/>
              </a:ext>
            </a:extLst>
          </p:cNvPr>
          <p:cNvSpPr>
            <a:spLocks noGrp="1"/>
          </p:cNvSpPr>
          <p:nvPr>
            <p:ph type="title"/>
          </p:nvPr>
        </p:nvSpPr>
        <p:spPr>
          <a:xfrm>
            <a:off x="3044197" y="1224608"/>
            <a:ext cx="6103605" cy="2031055"/>
          </a:xfrm>
        </p:spPr>
        <p:txBody>
          <a:bodyPr vert="horz" lIns="91440" tIns="45720" rIns="91440" bIns="45720" rtlCol="0" anchor="b">
            <a:normAutofit/>
          </a:bodyPr>
          <a:lstStyle/>
          <a:p>
            <a:pPr algn="ctr"/>
            <a:r>
              <a:rPr lang="en-US" sz="5100" dirty="0">
                <a:solidFill>
                  <a:schemeClr val="accent1">
                    <a:lumMod val="75000"/>
                  </a:schemeClr>
                </a:solidFill>
              </a:rPr>
              <a:t>2 Corinthians</a:t>
            </a:r>
          </a:p>
        </p:txBody>
      </p:sp>
      <p:sp>
        <p:nvSpPr>
          <p:cNvPr id="3" name="Text Placeholder 2">
            <a:extLst>
              <a:ext uri="{FF2B5EF4-FFF2-40B4-BE49-F238E27FC236}">
                <a16:creationId xmlns:a16="http://schemas.microsoft.com/office/drawing/2014/main" id="{89EB1A3E-52C9-24AB-29F7-263B5C3A0C6F}"/>
              </a:ext>
            </a:extLst>
          </p:cNvPr>
          <p:cNvSpPr>
            <a:spLocks noGrp="1"/>
          </p:cNvSpPr>
          <p:nvPr>
            <p:ph type="body" idx="1"/>
          </p:nvPr>
        </p:nvSpPr>
        <p:spPr>
          <a:xfrm>
            <a:off x="3044197" y="3336048"/>
            <a:ext cx="6103605" cy="682079"/>
          </a:xfrm>
        </p:spPr>
        <p:txBody>
          <a:bodyPr vert="horz" lIns="91440" tIns="45720" rIns="91440" bIns="45720" rtlCol="0">
            <a:normAutofit fontScale="77500" lnSpcReduction="20000"/>
          </a:bodyPr>
          <a:lstStyle/>
          <a:p>
            <a:pPr algn="ctr"/>
            <a:r>
              <a:rPr lang="en-US" dirty="0">
                <a:solidFill>
                  <a:schemeClr val="tx2"/>
                </a:solidFill>
              </a:rPr>
              <a:t>Author: Paul</a:t>
            </a:r>
          </a:p>
          <a:p>
            <a:pPr algn="ctr"/>
            <a:r>
              <a:rPr lang="en-US" dirty="0">
                <a:solidFill>
                  <a:schemeClr val="tx2"/>
                </a:solidFill>
              </a:rPr>
              <a:t>Date of Writing: c. 55 - 56 A.D.</a:t>
            </a:r>
          </a:p>
          <a:p>
            <a:pPr algn="ctr"/>
            <a:endParaRPr lang="en-US" dirty="0">
              <a:solidFill>
                <a:schemeClr val="tx2"/>
              </a:solidFill>
            </a:endParaRPr>
          </a:p>
        </p:txBody>
      </p:sp>
      <p:sp>
        <p:nvSpPr>
          <p:cNvPr id="4" name="Slide Number Placeholder 3">
            <a:extLst>
              <a:ext uri="{FF2B5EF4-FFF2-40B4-BE49-F238E27FC236}">
                <a16:creationId xmlns:a16="http://schemas.microsoft.com/office/drawing/2014/main" id="{F0C0A81D-BEBB-CC21-5B08-3C18DBA4D6D9}"/>
              </a:ext>
            </a:extLst>
          </p:cNvPr>
          <p:cNvSpPr>
            <a:spLocks noGrp="1"/>
          </p:cNvSpPr>
          <p:nvPr>
            <p:ph type="sldNum" sz="quarter" idx="12"/>
          </p:nvPr>
        </p:nvSpPr>
        <p:spPr>
          <a:xfrm>
            <a:off x="10862452" y="381000"/>
            <a:ext cx="643748" cy="365125"/>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0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AA404F46-0C47-424B-883B-DA147CF358A3}" type="slidenum">
              <a:rPr lang="en-US" sz="1000" smtClean="0"/>
              <a:pPr>
                <a:spcAft>
                  <a:spcPts val="600"/>
                </a:spcAft>
              </a:pPr>
              <a:t>11</a:t>
            </a:fld>
            <a:endParaRPr lang="en-US" sz="1000" dirty="0"/>
          </a:p>
        </p:txBody>
      </p:sp>
      <p:sp>
        <p:nvSpPr>
          <p:cNvPr id="5" name="Slide Number Placeholder 2">
            <a:extLst>
              <a:ext uri="{FF2B5EF4-FFF2-40B4-BE49-F238E27FC236}">
                <a16:creationId xmlns:a16="http://schemas.microsoft.com/office/drawing/2014/main" id="{2B83FC31-1A0D-1510-B893-8400DE7522C7}"/>
              </a:ext>
            </a:extLst>
          </p:cNvPr>
          <p:cNvSpPr txBox="1">
            <a:spLocks/>
          </p:cNvSpPr>
          <p:nvPr/>
        </p:nvSpPr>
        <p:spPr>
          <a:xfrm>
            <a:off x="11184326" y="6111875"/>
            <a:ext cx="529809"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none" spc="110" baseline="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37DED6-D4C7-42EE-AB49-D2E39E64FDE4}" type="slidenum">
              <a:rPr lang="en-US" sz="1000" smtClean="0"/>
              <a:pPr/>
              <a:t>11</a:t>
            </a:fld>
            <a:endParaRPr lang="en-US" sz="1000" dirty="0"/>
          </a:p>
        </p:txBody>
      </p:sp>
    </p:spTree>
    <p:extLst>
      <p:ext uri="{BB962C8B-B14F-4D97-AF65-F5344CB8AC3E}">
        <p14:creationId xmlns:p14="http://schemas.microsoft.com/office/powerpoint/2010/main" val="122627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7EBC5-7517-12DC-2E2F-0167D8980A46}"/>
              </a:ext>
            </a:extLst>
          </p:cNvPr>
          <p:cNvSpPr>
            <a:spLocks noGrp="1"/>
          </p:cNvSpPr>
          <p:nvPr>
            <p:ph type="title"/>
          </p:nvPr>
        </p:nvSpPr>
        <p:spPr>
          <a:xfrm>
            <a:off x="983038" y="597897"/>
            <a:ext cx="10225924" cy="481197"/>
          </a:xfrm>
        </p:spPr>
        <p:txBody>
          <a:bodyPr>
            <a:normAutofit fontScale="90000"/>
          </a:bodyPr>
          <a:lstStyle/>
          <a:p>
            <a:pPr algn="ctr"/>
            <a:r>
              <a:rPr lang="en-US" sz="3600" dirty="0"/>
              <a:t>About this Book </a:t>
            </a:r>
            <a:r>
              <a:rPr lang="en-US" sz="3600" dirty="0">
                <a:solidFill>
                  <a:schemeClr val="accent4">
                    <a:lumMod val="75000"/>
                  </a:schemeClr>
                </a:solidFill>
              </a:rPr>
              <a:t>and</a:t>
            </a:r>
            <a:r>
              <a:rPr lang="en-US" sz="3600" dirty="0"/>
              <a:t> Its Author  - Paul</a:t>
            </a:r>
          </a:p>
        </p:txBody>
      </p:sp>
      <p:sp>
        <p:nvSpPr>
          <p:cNvPr id="3" name="Content Placeholder 2">
            <a:extLst>
              <a:ext uri="{FF2B5EF4-FFF2-40B4-BE49-F238E27FC236}">
                <a16:creationId xmlns:a16="http://schemas.microsoft.com/office/drawing/2014/main" id="{15F17150-A37F-F539-A490-88A432AE0638}"/>
              </a:ext>
            </a:extLst>
          </p:cNvPr>
          <p:cNvSpPr>
            <a:spLocks noGrp="1"/>
          </p:cNvSpPr>
          <p:nvPr>
            <p:ph idx="1"/>
          </p:nvPr>
        </p:nvSpPr>
        <p:spPr>
          <a:xfrm>
            <a:off x="1137862" y="1441393"/>
            <a:ext cx="10225924" cy="3846362"/>
          </a:xfrm>
        </p:spPr>
        <p:txBody>
          <a:bodyPr>
            <a:noAutofit/>
          </a:bodyPr>
          <a:lstStyle/>
          <a:p>
            <a:pPr marL="0" indent="0">
              <a:lnSpc>
                <a:spcPct val="110000"/>
              </a:lnSpc>
              <a:spcBef>
                <a:spcPts val="600"/>
              </a:spcBef>
              <a:buNone/>
            </a:pPr>
            <a:r>
              <a:rPr lang="en-US" sz="1400" dirty="0">
                <a:effectLst/>
                <a:latin typeface="Georgia" panose="02040502050405020303" pitchFamily="18" charset="0"/>
                <a:ea typeface="Calibri" panose="020F0502020204030204" pitchFamily="34" charset="0"/>
              </a:rPr>
              <a:t>This is the second preserved letter to the Christians in the city of Corinth. That the Apostle Paul wrote 2 Corinthians is uncontested; the lack of any motive for a forger to write this highly personal, biographical epistle has led even the most critical scholars to affirm Paul as its author.</a:t>
            </a:r>
          </a:p>
          <a:p>
            <a:pPr marL="0" indent="0">
              <a:lnSpc>
                <a:spcPct val="110000"/>
              </a:lnSpc>
              <a:spcBef>
                <a:spcPts val="600"/>
              </a:spcBef>
              <a:buNone/>
            </a:pPr>
            <a:endParaRPr lang="en-US" sz="1400" dirty="0">
              <a:effectLst/>
              <a:latin typeface="Georgia" panose="02040502050405020303" pitchFamily="18" charset="0"/>
              <a:ea typeface="Calibri" panose="020F0502020204030204" pitchFamily="34" charset="0"/>
            </a:endParaRPr>
          </a:p>
          <a:p>
            <a:pPr>
              <a:spcBef>
                <a:spcPts val="600"/>
              </a:spcBef>
            </a:pPr>
            <a:r>
              <a:rPr lang="en-US" sz="1400" dirty="0">
                <a:effectLst/>
                <a:latin typeface="Georgia" panose="02040502050405020303" pitchFamily="18" charset="0"/>
                <a:ea typeface="Calibri" panose="020F0502020204030204" pitchFamily="34" charset="0"/>
              </a:rPr>
              <a:t>Several considerations establish a feasible date for the writing of this letter. Extrabiblical sources indicate that July, A.D. 51 is the most likely date for the beginning of Gallio’s term as proconsul (cf. </a:t>
            </a:r>
            <a:r>
              <a:rPr lang="en-US" sz="1400" dirty="0">
                <a:effectLst/>
                <a:latin typeface="Georgia" panose="02040502050405020303" pitchFamily="18" charset="0"/>
                <a:ea typeface="Calibri" panose="020F0502020204030204" pitchFamily="34" charset="0"/>
                <a:hlinkClick r:id="rId2"/>
              </a:rPr>
              <a:t>Acts 18:12-13</a:t>
            </a:r>
            <a:r>
              <a:rPr lang="en-US" sz="1400" dirty="0">
                <a:effectLst/>
                <a:latin typeface="Georgia" panose="02040502050405020303" pitchFamily="18" charset="0"/>
                <a:ea typeface="Calibri" panose="020F0502020204030204" pitchFamily="34" charset="0"/>
              </a:rPr>
              <a:t>). Paul’s trial before him at Corinth (</a:t>
            </a:r>
            <a:r>
              <a:rPr lang="en-US" sz="1400" dirty="0">
                <a:effectLst/>
                <a:latin typeface="Georgia" panose="02040502050405020303" pitchFamily="18" charset="0"/>
                <a:ea typeface="Calibri" panose="020F0502020204030204" pitchFamily="34" charset="0"/>
                <a:hlinkClick r:id="rId3"/>
              </a:rPr>
              <a:t>Acts 18:12-17</a:t>
            </a:r>
            <a:r>
              <a:rPr lang="en-US" sz="1400" dirty="0">
                <a:effectLst/>
                <a:latin typeface="Georgia" panose="02040502050405020303" pitchFamily="18" charset="0"/>
                <a:ea typeface="Calibri" panose="020F0502020204030204" pitchFamily="34" charset="0"/>
              </a:rPr>
              <a:t>) probably took place shortly after Gallio assumed office. Leaving Corinth after this (likely in A.D. 52) Paul sailed for Syria (</a:t>
            </a:r>
            <a:r>
              <a:rPr lang="en-US" sz="1400" dirty="0">
                <a:effectLst/>
                <a:latin typeface="Georgia" panose="02040502050405020303" pitchFamily="18" charset="0"/>
                <a:ea typeface="Calibri" panose="020F0502020204030204" pitchFamily="34" charset="0"/>
                <a:hlinkClick r:id="rId4"/>
              </a:rPr>
              <a:t>Acts 18:18</a:t>
            </a:r>
            <a:r>
              <a:rPr lang="en-US" sz="1400" dirty="0">
                <a:effectLst/>
                <a:latin typeface="Georgia" panose="02040502050405020303" pitchFamily="18" charset="0"/>
                <a:ea typeface="Calibri" panose="020F0502020204030204" pitchFamily="34" charset="0"/>
              </a:rPr>
              <a:t>), thus concluding his second missionary journey. Returning to Ephesus on his third missionary journey (probably in A.D. 52), Paul ministered there for about 2 1⁄2 years (</a:t>
            </a:r>
            <a:r>
              <a:rPr lang="en-US" sz="1400" dirty="0">
                <a:effectLst/>
                <a:latin typeface="Georgia" panose="02040502050405020303" pitchFamily="18" charset="0"/>
                <a:ea typeface="Calibri" panose="020F0502020204030204" pitchFamily="34" charset="0"/>
                <a:hlinkClick r:id="rId5"/>
              </a:rPr>
              <a:t>Acts 19:1-10</a:t>
            </a:r>
            <a:r>
              <a:rPr lang="en-US" sz="1400" dirty="0">
                <a:effectLst/>
                <a:latin typeface="Georgia" panose="02040502050405020303" pitchFamily="18" charset="0"/>
                <a:ea typeface="Calibri" panose="020F0502020204030204" pitchFamily="34" charset="0"/>
              </a:rPr>
              <a:t>). The apostle wrote 1 Corinthians from Ephesus toward the close of that period (</a:t>
            </a:r>
            <a:r>
              <a:rPr lang="en-US" sz="1400" dirty="0">
                <a:effectLst/>
                <a:latin typeface="Georgia" panose="02040502050405020303" pitchFamily="18" charset="0"/>
                <a:ea typeface="Calibri" panose="020F0502020204030204" pitchFamily="34" charset="0"/>
                <a:hlinkClick r:id="rId6"/>
              </a:rPr>
              <a:t>1 Corinthians 16:5-8</a:t>
            </a:r>
            <a:r>
              <a:rPr lang="en-US" sz="1400" dirty="0">
                <a:effectLst/>
                <a:latin typeface="Georgia" panose="02040502050405020303" pitchFamily="18" charset="0"/>
                <a:ea typeface="Calibri" panose="020F0502020204030204" pitchFamily="34" charset="0"/>
              </a:rPr>
              <a:t>), most likely in A.D. 55. Since Paul planned to stay in Ephesus until the following spring</a:t>
            </a:r>
            <a:r>
              <a:rPr lang="en-US" sz="1400" baseline="30000" dirty="0">
                <a:latin typeface="Georgia" panose="02040502050405020303" pitchFamily="18" charset="0"/>
                <a:ea typeface="Calibri" panose="020F0502020204030204" pitchFamily="34" charset="0"/>
              </a:rPr>
              <a:t>1</a:t>
            </a:r>
            <a:r>
              <a:rPr lang="en-US" sz="1400" dirty="0">
                <a:effectLst/>
                <a:latin typeface="Georgia" panose="02040502050405020303" pitchFamily="18" charset="0"/>
                <a:ea typeface="Calibri" panose="020F0502020204030204" pitchFamily="34" charset="0"/>
              </a:rPr>
              <a:t>,  and 2 Corinthians was written after he left Ephesus, the most likely date for 2 Corinthians is late A.D. 55 or very early A.D. 56.</a:t>
            </a:r>
          </a:p>
        </p:txBody>
      </p:sp>
      <p:sp>
        <p:nvSpPr>
          <p:cNvPr id="5" name="Slide Number Placeholder 4">
            <a:extLst>
              <a:ext uri="{FF2B5EF4-FFF2-40B4-BE49-F238E27FC236}">
                <a16:creationId xmlns:a16="http://schemas.microsoft.com/office/drawing/2014/main" id="{B600F242-E4A6-DDC8-5E17-A66D51CF1A8E}"/>
              </a:ext>
            </a:extLst>
          </p:cNvPr>
          <p:cNvSpPr>
            <a:spLocks noGrp="1"/>
          </p:cNvSpPr>
          <p:nvPr>
            <p:ph type="sldNum" sz="quarter" idx="12"/>
          </p:nvPr>
        </p:nvSpPr>
        <p:spPr>
          <a:xfrm>
            <a:off x="10890203" y="6260103"/>
            <a:ext cx="637517" cy="365125"/>
          </a:xfrm>
        </p:spPr>
        <p:txBody>
          <a:bodyPr>
            <a:normAutofit/>
          </a:bodyPr>
          <a:lstStyle/>
          <a:p>
            <a:pPr>
              <a:spcAft>
                <a:spcPts val="600"/>
              </a:spcAft>
            </a:pPr>
            <a:fld id="{AA404F46-0C47-424B-883B-DA147CF358A3}" type="slidenum">
              <a:rPr lang="en-US" sz="1000" smtClean="0"/>
              <a:pPr>
                <a:spcAft>
                  <a:spcPts val="600"/>
                </a:spcAft>
              </a:pPr>
              <a:t>12</a:t>
            </a:fld>
            <a:endParaRPr lang="en-US" sz="1000" dirty="0"/>
          </a:p>
        </p:txBody>
      </p:sp>
      <p:sp>
        <p:nvSpPr>
          <p:cNvPr id="7" name="TextBox 6">
            <a:extLst>
              <a:ext uri="{FF2B5EF4-FFF2-40B4-BE49-F238E27FC236}">
                <a16:creationId xmlns:a16="http://schemas.microsoft.com/office/drawing/2014/main" id="{520EB0B3-47B2-A4B1-A393-BE9784359AEC}"/>
              </a:ext>
            </a:extLst>
          </p:cNvPr>
          <p:cNvSpPr txBox="1"/>
          <p:nvPr/>
        </p:nvSpPr>
        <p:spPr>
          <a:xfrm>
            <a:off x="1137862" y="5475273"/>
            <a:ext cx="3129221" cy="369332"/>
          </a:xfrm>
          <a:prstGeom prst="rect">
            <a:avLst/>
          </a:prstGeom>
          <a:noFill/>
        </p:spPr>
        <p:txBody>
          <a:bodyPr wrap="square" rtlCol="0">
            <a:spAutoFit/>
          </a:bodyPr>
          <a:lstStyle/>
          <a:p>
            <a:r>
              <a:rPr lang="en-US" sz="900" b="1" dirty="0"/>
              <a:t>Notes:</a:t>
            </a:r>
          </a:p>
          <a:p>
            <a:r>
              <a:rPr lang="en-US" sz="1200" baseline="30000" dirty="0">
                <a:latin typeface="Georgia" panose="02040502050405020303" pitchFamily="18" charset="0"/>
                <a:ea typeface="Calibri" panose="020F0502020204030204" pitchFamily="34" charset="0"/>
              </a:rPr>
              <a:t>1</a:t>
            </a:r>
            <a:r>
              <a:rPr lang="en-US" sz="1200" baseline="30000" dirty="0"/>
              <a:t> </a:t>
            </a:r>
            <a:r>
              <a:rPr lang="en-US" sz="900" dirty="0">
                <a:latin typeface="Georgia" panose="02040502050405020303" pitchFamily="18" charset="0"/>
                <a:ea typeface="Calibri" panose="020F0502020204030204" pitchFamily="34" charset="0"/>
              </a:rPr>
              <a:t>cf. the reference to Pentecost in 1 Corinthians 16:8</a:t>
            </a:r>
            <a:endParaRPr lang="en-US" sz="900" dirty="0">
              <a:solidFill>
                <a:schemeClr val="tx2"/>
              </a:solidFill>
            </a:endParaRPr>
          </a:p>
        </p:txBody>
      </p:sp>
    </p:spTree>
    <p:extLst>
      <p:ext uri="{BB962C8B-B14F-4D97-AF65-F5344CB8AC3E}">
        <p14:creationId xmlns:p14="http://schemas.microsoft.com/office/powerpoint/2010/main" val="1322495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ADC7-0E0D-C109-555F-1E1167341B7E}"/>
              </a:ext>
            </a:extLst>
          </p:cNvPr>
          <p:cNvSpPr>
            <a:spLocks noGrp="1"/>
          </p:cNvSpPr>
          <p:nvPr>
            <p:ph type="title"/>
          </p:nvPr>
        </p:nvSpPr>
        <p:spPr>
          <a:xfrm>
            <a:off x="600891" y="298821"/>
            <a:ext cx="10600509" cy="543117"/>
          </a:xfrm>
        </p:spPr>
        <p:txBody>
          <a:bodyPr>
            <a:normAutofit/>
          </a:bodyPr>
          <a:lstStyle/>
          <a:p>
            <a:pPr algn="ctr"/>
            <a:r>
              <a:rPr lang="en-US" sz="2800" dirty="0"/>
              <a:t>2 Corinthians – Background and Setting</a:t>
            </a:r>
          </a:p>
        </p:txBody>
      </p:sp>
      <p:sp>
        <p:nvSpPr>
          <p:cNvPr id="3" name="Content Placeholder 2">
            <a:extLst>
              <a:ext uri="{FF2B5EF4-FFF2-40B4-BE49-F238E27FC236}">
                <a16:creationId xmlns:a16="http://schemas.microsoft.com/office/drawing/2014/main" id="{C5CC9FBF-8887-0DEA-E186-177F9220FAF7}"/>
              </a:ext>
            </a:extLst>
          </p:cNvPr>
          <p:cNvSpPr>
            <a:spLocks noGrp="1"/>
          </p:cNvSpPr>
          <p:nvPr>
            <p:ph idx="1"/>
          </p:nvPr>
        </p:nvSpPr>
        <p:spPr>
          <a:xfrm>
            <a:off x="483326" y="1017875"/>
            <a:ext cx="10896353" cy="4494652"/>
          </a:xfrm>
        </p:spPr>
        <p:txBody>
          <a:bodyPr>
            <a:noAutofit/>
          </a:bodyPr>
          <a:lstStyle/>
          <a:p>
            <a:r>
              <a:rPr lang="en-US" sz="1150" dirty="0"/>
              <a:t>Paul’s association with the important commercial city of Corinth began on his second missionary journey when he spent 18 months ministering there (</a:t>
            </a:r>
            <a:r>
              <a:rPr lang="en-US" sz="1150" dirty="0">
                <a:hlinkClick r:id="rId2"/>
              </a:rPr>
              <a:t>Acts 18:1-18</a:t>
            </a:r>
            <a:r>
              <a:rPr lang="en-US" sz="1150" dirty="0"/>
              <a:t>). After leaving Corinth, Paul heard of immorality in the Corinthian church and wrote a letter (since lost) to confront that sin, referred to in </a:t>
            </a:r>
            <a:r>
              <a:rPr lang="en-US" sz="1150" dirty="0">
                <a:hlinkClick r:id="rId3"/>
              </a:rPr>
              <a:t>1 Corinthians 5:9</a:t>
            </a:r>
            <a:r>
              <a:rPr lang="en-US" sz="1150" dirty="0"/>
              <a:t>. During his ministry in Ephesus, he received further reports of trouble in the Corinthian church in the form of divisions among them (</a:t>
            </a:r>
            <a:r>
              <a:rPr lang="en-US" sz="1150" dirty="0">
                <a:hlinkClick r:id="rId4"/>
              </a:rPr>
              <a:t>1 Corinthians 1:11</a:t>
            </a:r>
            <a:r>
              <a:rPr lang="en-US" sz="1150" dirty="0"/>
              <a:t>). In addition, the Corinthians wrote Paul a letter (</a:t>
            </a:r>
            <a:r>
              <a:rPr lang="en-US" sz="1150" dirty="0">
                <a:hlinkClick r:id="rId5"/>
              </a:rPr>
              <a:t>1 Corinthians 7:1</a:t>
            </a:r>
            <a:r>
              <a:rPr lang="en-US" sz="1150" dirty="0"/>
              <a:t>) asking for clarification on some issues. Paul responded by writing the letter known as 1 Corinthians. Planning to remain at Ephesus a little longer (</a:t>
            </a:r>
            <a:r>
              <a:rPr lang="en-US" sz="1150" dirty="0">
                <a:hlinkClick r:id="rId6"/>
              </a:rPr>
              <a:t>1 Corinthians 16:8-9</a:t>
            </a:r>
            <a:r>
              <a:rPr lang="en-US" sz="1150" dirty="0"/>
              <a:t>), Paul sent Timothy to Corinth.</a:t>
            </a:r>
            <a:r>
              <a:rPr lang="en-US" sz="1150" baseline="30000" dirty="0">
                <a:latin typeface="Georgia" panose="02040502050405020303" pitchFamily="18" charset="0"/>
                <a:ea typeface="Calibri" panose="020F0502020204030204" pitchFamily="34" charset="0"/>
              </a:rPr>
              <a:t>1</a:t>
            </a:r>
            <a:r>
              <a:rPr lang="en-US" sz="1150" dirty="0"/>
              <a:t>  Disturbing news reached the apostle (possibly from Timothy) of further difficulties at Corinth, including the arrival of self-styled false apostles (</a:t>
            </a:r>
            <a:r>
              <a:rPr lang="en-US" sz="1150" dirty="0">
                <a:hlinkClick r:id="rId7"/>
              </a:rPr>
              <a:t>2 Corinthians 11:12-13</a:t>
            </a:r>
            <a:r>
              <a:rPr lang="en-US" sz="1150" dirty="0"/>
              <a:t>).</a:t>
            </a:r>
          </a:p>
          <a:p>
            <a:r>
              <a:rPr lang="en-US" sz="1150" dirty="0"/>
              <a:t>To create the platform to teach their false gospel, they began by assaulting the character of Paul. They had to convince the people to turn from Paul to them if they were to succeed in preaching demon doctrine. Temporarily abandoning the work at Ephesus, Paul went immediately to Corinth. The visit known as the “painful visit” (</a:t>
            </a:r>
            <a:r>
              <a:rPr lang="en-US" sz="1150" dirty="0">
                <a:hlinkClick r:id="rId8"/>
              </a:rPr>
              <a:t>2 Corinthians 2:1</a:t>
            </a:r>
            <a:r>
              <a:rPr lang="en-US" sz="1150" dirty="0"/>
              <a:t>), was not a successful one from Paul’s perspective; someone in the Corinthian church (possibly one of the false apostles) even openly insulted him (</a:t>
            </a:r>
            <a:r>
              <a:rPr lang="en-US" sz="1150" dirty="0">
                <a:hlinkClick r:id="rId9"/>
              </a:rPr>
              <a:t>2 Corinthians 10:10</a:t>
            </a:r>
            <a:r>
              <a:rPr lang="en-US" sz="1150" dirty="0"/>
              <a:t>). Saddened by the Corinthians’ lack of loyalty to defend him, seeking to spare them further reproof (cf. </a:t>
            </a:r>
            <a:r>
              <a:rPr lang="en-US" sz="1150" dirty="0">
                <a:hlinkClick r:id="rId10"/>
              </a:rPr>
              <a:t>2 Corinthians 1:23</a:t>
            </a:r>
            <a:r>
              <a:rPr lang="en-US" sz="1150" dirty="0"/>
              <a:t>), and perhaps hoping time would bring them to their senses, Paul returned to Ephesus. From Ephesus, Paul wrote what is known as the “severe letter” </a:t>
            </a:r>
            <a:r>
              <a:rPr lang="en-US" sz="1150" dirty="0">
                <a:hlinkClick r:id="rId11"/>
              </a:rPr>
              <a:t>(2 Corinthians 2:1-4</a:t>
            </a:r>
            <a:r>
              <a:rPr lang="en-US" sz="1150" dirty="0"/>
              <a:t>) and sent it with Titus to Corinth (</a:t>
            </a:r>
            <a:r>
              <a:rPr lang="en-US" sz="1150" dirty="0">
                <a:hlinkClick r:id="rId12"/>
              </a:rPr>
              <a:t>2 Corinthians 7:5-16</a:t>
            </a:r>
            <a:r>
              <a:rPr lang="en-US" sz="1150" dirty="0"/>
              <a:t>). </a:t>
            </a:r>
          </a:p>
          <a:p>
            <a:r>
              <a:rPr lang="en-US" sz="1150" dirty="0"/>
              <a:t>Leaving Ephesus after the riot sparked by Demetrius (</a:t>
            </a:r>
            <a:r>
              <a:rPr lang="en-US" sz="1150" dirty="0">
                <a:hlinkClick r:id="rId13"/>
              </a:rPr>
              <a:t>Acts 19:23–20:1</a:t>
            </a:r>
            <a:r>
              <a:rPr lang="en-US" sz="1150" dirty="0"/>
              <a:t>), Paul went to Troas to meet Titus (</a:t>
            </a:r>
            <a:r>
              <a:rPr lang="en-US" sz="1150" dirty="0">
                <a:hlinkClick r:id="rId14"/>
              </a:rPr>
              <a:t>2 Corinthians 2:12-13</a:t>
            </a:r>
            <a:r>
              <a:rPr lang="en-US" sz="1150" dirty="0"/>
              <a:t>). But Paul was so anxious for news of how the Corinthians had responded to the “severe letter” that he could not minister there though the Lord had opened the door (</a:t>
            </a:r>
            <a:r>
              <a:rPr lang="en-US" sz="1150" dirty="0">
                <a:hlinkClick r:id="rId15"/>
              </a:rPr>
              <a:t>2 Corinthians 2:12</a:t>
            </a:r>
            <a:r>
              <a:rPr lang="en-US" sz="1150" dirty="0"/>
              <a:t>).</a:t>
            </a:r>
            <a:r>
              <a:rPr lang="en-US" sz="1150" baseline="30000" dirty="0">
                <a:latin typeface="Georgia" panose="02040502050405020303" pitchFamily="18" charset="0"/>
                <a:ea typeface="Calibri" panose="020F0502020204030204" pitchFamily="34" charset="0"/>
              </a:rPr>
              <a:t>2</a:t>
            </a:r>
            <a:r>
              <a:rPr lang="en-US" sz="1150" dirty="0"/>
              <a:t> So he left for Macedonia to look for Titus (</a:t>
            </a:r>
            <a:r>
              <a:rPr lang="en-US" sz="1150" dirty="0">
                <a:hlinkClick r:id="rId14"/>
              </a:rPr>
              <a:t>2 Corinthians 2:12-13</a:t>
            </a:r>
            <a:r>
              <a:rPr lang="en-US" sz="1150" dirty="0"/>
              <a:t>). To Paul’s immense relief and joy, Titus met him with the news that the majority of the Corinthians had repented of their rebellion against Paul (</a:t>
            </a:r>
            <a:r>
              <a:rPr lang="en-US" sz="1150" dirty="0">
                <a:hlinkClick r:id="rId12"/>
              </a:rPr>
              <a:t>2 Corinthians 7:5-16</a:t>
            </a:r>
            <a:r>
              <a:rPr lang="en-US" sz="1150" dirty="0"/>
              <a:t>). Wise enough to know that some rebellious attitudes still smoldered under the surface, and could erupt again, Paul wrote the Corinthians the letter called 2 Corinthians.</a:t>
            </a:r>
            <a:r>
              <a:rPr lang="en-US" sz="1150" baseline="30000" dirty="0">
                <a:latin typeface="Georgia" panose="02040502050405020303" pitchFamily="18" charset="0"/>
                <a:ea typeface="Calibri" panose="020F0502020204030204" pitchFamily="34" charset="0"/>
              </a:rPr>
              <a:t>3</a:t>
            </a:r>
            <a:r>
              <a:rPr lang="en-US" sz="1150" dirty="0"/>
              <a:t> In this letter, though the apostle expressed his relief and joy at their repentance </a:t>
            </a:r>
            <a:r>
              <a:rPr lang="en-US" sz="1150" dirty="0">
                <a:hlinkClick r:id="rId16"/>
              </a:rPr>
              <a:t>(2 Corinthians 7:8-16</a:t>
            </a:r>
            <a:r>
              <a:rPr lang="en-US" sz="1150" dirty="0"/>
              <a:t>), his main concern was to defend his apostleship (</a:t>
            </a:r>
            <a:r>
              <a:rPr lang="en-US" sz="1150" dirty="0">
                <a:hlinkClick r:id="rId17"/>
              </a:rPr>
              <a:t>2 Corinthians 1–7</a:t>
            </a:r>
            <a:r>
              <a:rPr lang="en-US" sz="1150" dirty="0"/>
              <a:t>), exhort the Corinthians to resume preparations for the collection for the poor at Jerusalem (</a:t>
            </a:r>
            <a:r>
              <a:rPr lang="en-US" sz="1150" dirty="0">
                <a:hlinkClick r:id="rId18"/>
              </a:rPr>
              <a:t>2 Corinthians 8-9</a:t>
            </a:r>
            <a:r>
              <a:rPr lang="en-US" sz="1150" dirty="0"/>
              <a:t>), and confront the false apostles head on (</a:t>
            </a:r>
            <a:r>
              <a:rPr lang="en-US" sz="1150" dirty="0">
                <a:hlinkClick r:id="rId19"/>
              </a:rPr>
              <a:t>2 Corinthians 10-13</a:t>
            </a:r>
            <a:r>
              <a:rPr lang="en-US" sz="1150" dirty="0"/>
              <a:t>). He then went to Corinth, as he had written (</a:t>
            </a:r>
            <a:r>
              <a:rPr lang="en-US" sz="1150" dirty="0">
                <a:hlinkClick r:id="rId20"/>
              </a:rPr>
              <a:t>2 Corinthians 12:14</a:t>
            </a:r>
            <a:r>
              <a:rPr lang="en-US" sz="1150" dirty="0"/>
              <a:t>; </a:t>
            </a:r>
            <a:r>
              <a:rPr lang="en-US" sz="1150" dirty="0">
                <a:hlinkClick r:id="rId21"/>
              </a:rPr>
              <a:t>13:1-2</a:t>
            </a:r>
            <a:r>
              <a:rPr lang="en-US" sz="1150" dirty="0"/>
              <a:t>). The Corinthians’ participation in the Jerusalem offering (</a:t>
            </a:r>
            <a:r>
              <a:rPr lang="en-US" sz="1150" dirty="0">
                <a:hlinkClick r:id="rId22"/>
              </a:rPr>
              <a:t>Romans 15:26-27</a:t>
            </a:r>
            <a:r>
              <a:rPr lang="en-US" sz="1150" dirty="0"/>
              <a:t>) implies that Paul’s third visit to that church was successful.</a:t>
            </a:r>
          </a:p>
        </p:txBody>
      </p:sp>
      <p:sp>
        <p:nvSpPr>
          <p:cNvPr id="6" name="Slide Number Placeholder 5">
            <a:extLst>
              <a:ext uri="{FF2B5EF4-FFF2-40B4-BE49-F238E27FC236}">
                <a16:creationId xmlns:a16="http://schemas.microsoft.com/office/drawing/2014/main" id="{177593C9-61F4-2D2F-4478-0A0BFFFB1BFA}"/>
              </a:ext>
            </a:extLst>
          </p:cNvPr>
          <p:cNvSpPr>
            <a:spLocks noGrp="1"/>
          </p:cNvSpPr>
          <p:nvPr>
            <p:ph type="sldNum" sz="quarter" idx="12"/>
          </p:nvPr>
        </p:nvSpPr>
        <p:spPr>
          <a:xfrm>
            <a:off x="10936495" y="6288388"/>
            <a:ext cx="529809" cy="365125"/>
          </a:xfrm>
        </p:spPr>
        <p:txBody>
          <a:bodyPr/>
          <a:lstStyle/>
          <a:p>
            <a:fld id="{E31375A4-56A4-47D6-9801-1991572033F7}" type="slidenum">
              <a:rPr lang="en-US" sz="1000" smtClean="0"/>
              <a:t>13</a:t>
            </a:fld>
            <a:endParaRPr lang="en-US" sz="1000" dirty="0"/>
          </a:p>
        </p:txBody>
      </p:sp>
      <p:sp>
        <p:nvSpPr>
          <p:cNvPr id="5" name="TextBox 4">
            <a:extLst>
              <a:ext uri="{FF2B5EF4-FFF2-40B4-BE49-F238E27FC236}">
                <a16:creationId xmlns:a16="http://schemas.microsoft.com/office/drawing/2014/main" id="{7C870947-5704-7712-6C2D-22796765F5D1}"/>
              </a:ext>
            </a:extLst>
          </p:cNvPr>
          <p:cNvSpPr txBox="1"/>
          <p:nvPr/>
        </p:nvSpPr>
        <p:spPr>
          <a:xfrm>
            <a:off x="483326" y="5565276"/>
            <a:ext cx="8090016" cy="784830"/>
          </a:xfrm>
          <a:prstGeom prst="rect">
            <a:avLst/>
          </a:prstGeom>
          <a:noFill/>
        </p:spPr>
        <p:txBody>
          <a:bodyPr wrap="square" rtlCol="0">
            <a:spAutoFit/>
          </a:bodyPr>
          <a:lstStyle/>
          <a:p>
            <a:r>
              <a:rPr lang="en-US" sz="900" b="1" dirty="0"/>
              <a:t>Notes:</a:t>
            </a:r>
          </a:p>
          <a:p>
            <a:r>
              <a:rPr lang="en-US" sz="1200" baseline="30000" dirty="0">
                <a:latin typeface="Georgia" panose="02040502050405020303" pitchFamily="18" charset="0"/>
                <a:ea typeface="Calibri" panose="020F0502020204030204" pitchFamily="34" charset="0"/>
              </a:rPr>
              <a:t>1</a:t>
            </a:r>
            <a:r>
              <a:rPr lang="en-US" sz="1200" baseline="30000" dirty="0"/>
              <a:t> </a:t>
            </a:r>
            <a:r>
              <a:rPr lang="en-US" sz="900" dirty="0">
                <a:latin typeface="Georgia" panose="02040502050405020303" pitchFamily="18" charset="0"/>
                <a:ea typeface="Calibri" panose="020F0502020204030204" pitchFamily="34" charset="0"/>
              </a:rPr>
              <a:t>1 Corinthians 4:17; 16:10–11</a:t>
            </a:r>
          </a:p>
          <a:p>
            <a:r>
              <a:rPr lang="en-US" sz="1200" baseline="30000" dirty="0">
                <a:latin typeface="Georgia" panose="02040502050405020303" pitchFamily="18" charset="0"/>
                <a:ea typeface="Calibri" panose="020F0502020204030204" pitchFamily="34" charset="0"/>
              </a:rPr>
              <a:t>2</a:t>
            </a:r>
            <a:r>
              <a:rPr lang="en-US" sz="1200" baseline="30000" dirty="0"/>
              <a:t> </a:t>
            </a:r>
            <a:r>
              <a:rPr lang="en-US" sz="900" dirty="0">
                <a:latin typeface="Georgia" panose="02040502050405020303" pitchFamily="18" charset="0"/>
                <a:ea typeface="Calibri" panose="020F0502020204030204" pitchFamily="34" charset="0"/>
              </a:rPr>
              <a:t>2 Corinthians 2:12; cf. 7:5</a:t>
            </a:r>
          </a:p>
          <a:p>
            <a:r>
              <a:rPr lang="en-US" sz="1200" baseline="30000" dirty="0">
                <a:latin typeface="Georgia" panose="02040502050405020303" pitchFamily="18" charset="0"/>
                <a:ea typeface="Calibri" panose="020F0502020204030204" pitchFamily="34" charset="0"/>
              </a:rPr>
              <a:t>3</a:t>
            </a:r>
            <a:r>
              <a:rPr lang="en-US" sz="1200" baseline="30000" dirty="0"/>
              <a:t> </a:t>
            </a:r>
            <a:r>
              <a:rPr lang="en-US" sz="900" dirty="0">
                <a:latin typeface="Georgia" panose="02040502050405020303" pitchFamily="18" charset="0"/>
                <a:ea typeface="Calibri" panose="020F0502020204030204" pitchFamily="34" charset="0"/>
              </a:rPr>
              <a:t>possibly from Philippi, cf. 2 Corinthians 11:9 with Philippians 4:15; also, some early manuscripts list Philippi as the place of writing</a:t>
            </a:r>
            <a:endParaRPr lang="en-US" sz="900" dirty="0">
              <a:solidFill>
                <a:schemeClr val="tx2"/>
              </a:solidFill>
            </a:endParaRPr>
          </a:p>
          <a:p>
            <a:endParaRPr lang="en-US" sz="900" dirty="0">
              <a:solidFill>
                <a:schemeClr val="tx2"/>
              </a:solidFill>
            </a:endParaRPr>
          </a:p>
        </p:txBody>
      </p:sp>
    </p:spTree>
    <p:extLst>
      <p:ext uri="{BB962C8B-B14F-4D97-AF65-F5344CB8AC3E}">
        <p14:creationId xmlns:p14="http://schemas.microsoft.com/office/powerpoint/2010/main" val="67009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51886-AA43-422E-B193-F1F3DF7D8A4D}"/>
              </a:ext>
            </a:extLst>
          </p:cNvPr>
          <p:cNvSpPr>
            <a:spLocks noGrp="1"/>
          </p:cNvSpPr>
          <p:nvPr>
            <p:ph type="title"/>
          </p:nvPr>
        </p:nvSpPr>
        <p:spPr>
          <a:xfrm>
            <a:off x="1646705" y="374531"/>
            <a:ext cx="9099857" cy="661529"/>
          </a:xfrm>
        </p:spPr>
        <p:txBody>
          <a:bodyPr>
            <a:normAutofit/>
          </a:bodyPr>
          <a:lstStyle/>
          <a:p>
            <a:pPr algn="ctr"/>
            <a:r>
              <a:rPr lang="en-US" sz="2999" dirty="0">
                <a:solidFill>
                  <a:schemeClr val="tx2">
                    <a:lumMod val="75000"/>
                  </a:schemeClr>
                </a:solidFill>
              </a:rPr>
              <a:t>2 Corinthians</a:t>
            </a:r>
            <a:r>
              <a:rPr lang="en-US" sz="2999" dirty="0"/>
              <a:t>: Outline</a:t>
            </a:r>
            <a:endParaRPr lang="en-US" sz="2999" b="1" dirty="0"/>
          </a:p>
        </p:txBody>
      </p:sp>
      <p:sp>
        <p:nvSpPr>
          <p:cNvPr id="16" name="Freeform: Shape 15">
            <a:extLst>
              <a:ext uri="{FF2B5EF4-FFF2-40B4-BE49-F238E27FC236}">
                <a16:creationId xmlns:a16="http://schemas.microsoft.com/office/drawing/2014/main" id="{1AC5725F-FDF6-33CC-0BE3-397A38BFC98C}"/>
              </a:ext>
            </a:extLst>
          </p:cNvPr>
          <p:cNvSpPr>
            <a:spLocks/>
          </p:cNvSpPr>
          <p:nvPr/>
        </p:nvSpPr>
        <p:spPr>
          <a:xfrm>
            <a:off x="1677463" y="3278890"/>
            <a:ext cx="1737360" cy="435020"/>
          </a:xfrm>
          <a:custGeom>
            <a:avLst/>
            <a:gdLst>
              <a:gd name="connsiteX0" fmla="*/ 72524 w 435133"/>
              <a:gd name="connsiteY0" fmla="*/ 0 h 769415"/>
              <a:gd name="connsiteX1" fmla="*/ 362609 w 435133"/>
              <a:gd name="connsiteY1" fmla="*/ 0 h 769415"/>
              <a:gd name="connsiteX2" fmla="*/ 435133 w 435133"/>
              <a:gd name="connsiteY2" fmla="*/ 72524 h 769415"/>
              <a:gd name="connsiteX3" fmla="*/ 435133 w 435133"/>
              <a:gd name="connsiteY3" fmla="*/ 769415 h 769415"/>
              <a:gd name="connsiteX4" fmla="*/ 435133 w 435133"/>
              <a:gd name="connsiteY4" fmla="*/ 769415 h 769415"/>
              <a:gd name="connsiteX5" fmla="*/ 0 w 435133"/>
              <a:gd name="connsiteY5" fmla="*/ 769415 h 769415"/>
              <a:gd name="connsiteX6" fmla="*/ 0 w 435133"/>
              <a:gd name="connsiteY6" fmla="*/ 769415 h 769415"/>
              <a:gd name="connsiteX7" fmla="*/ 0 w 435133"/>
              <a:gd name="connsiteY7" fmla="*/ 72524 h 769415"/>
              <a:gd name="connsiteX8" fmla="*/ 72524 w 435133"/>
              <a:gd name="connsiteY8" fmla="*/ 0 h 76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133" h="769415">
                <a:moveTo>
                  <a:pt x="0" y="641176"/>
                </a:moveTo>
                <a:lnTo>
                  <a:pt x="0" y="128239"/>
                </a:lnTo>
                <a:cubicBezTo>
                  <a:pt x="0" y="57414"/>
                  <a:pt x="18363" y="0"/>
                  <a:pt x="41015" y="0"/>
                </a:cubicBezTo>
                <a:lnTo>
                  <a:pt x="435133" y="0"/>
                </a:lnTo>
                <a:lnTo>
                  <a:pt x="435133" y="0"/>
                </a:lnTo>
                <a:lnTo>
                  <a:pt x="435133" y="769415"/>
                </a:lnTo>
                <a:lnTo>
                  <a:pt x="435133" y="769415"/>
                </a:lnTo>
                <a:lnTo>
                  <a:pt x="41015" y="769415"/>
                </a:lnTo>
                <a:cubicBezTo>
                  <a:pt x="18363" y="769415"/>
                  <a:pt x="0" y="712001"/>
                  <a:pt x="0" y="641176"/>
                </a:cubicBezTo>
                <a:close/>
              </a:path>
            </a:pathLst>
          </a:custGeom>
          <a:solidFill>
            <a:schemeClr val="accent1"/>
          </a:solidFill>
          <a:ln>
            <a:solidFill>
              <a:schemeClr val="accent1"/>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105035" tIns="105034" rIns="83797" bIns="105034" numCol="1" spcCol="1270" anchor="ctr" anchorCtr="1">
            <a:noAutofit/>
          </a:bodyPr>
          <a:lstStyle/>
          <a:p>
            <a:pPr marL="0" marR="0" lvl="0" indent="0" algn="ctr" defTabSz="488803" rtl="0" eaLnBrk="1" fontAlgn="auto" latinLnBrk="0" hangingPunct="1">
              <a:lnSpc>
                <a:spcPct val="90000"/>
              </a:lnSpc>
              <a:spcBef>
                <a:spcPct val="0"/>
              </a:spcBef>
              <a:spcAft>
                <a:spcPct val="3500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2 Corinthians 1:1–11</a:t>
            </a:r>
          </a:p>
        </p:txBody>
      </p:sp>
      <p:sp>
        <p:nvSpPr>
          <p:cNvPr id="17" name="Freeform: Shape 16">
            <a:extLst>
              <a:ext uri="{FF2B5EF4-FFF2-40B4-BE49-F238E27FC236}">
                <a16:creationId xmlns:a16="http://schemas.microsoft.com/office/drawing/2014/main" id="{5ACE9727-690D-0B2F-A88B-FAB1B15313CB}"/>
              </a:ext>
            </a:extLst>
          </p:cNvPr>
          <p:cNvSpPr/>
          <p:nvPr/>
        </p:nvSpPr>
        <p:spPr>
          <a:xfrm>
            <a:off x="812800" y="1168432"/>
            <a:ext cx="3195782" cy="1767799"/>
          </a:xfrm>
          <a:custGeom>
            <a:avLst/>
            <a:gdLst>
              <a:gd name="connsiteX0" fmla="*/ 0 w 1282358"/>
              <a:gd name="connsiteY0" fmla="*/ 0 h 1522968"/>
              <a:gd name="connsiteX1" fmla="*/ 1282358 w 1282358"/>
              <a:gd name="connsiteY1" fmla="*/ 0 h 1522968"/>
              <a:gd name="connsiteX2" fmla="*/ 1282358 w 1282358"/>
              <a:gd name="connsiteY2" fmla="*/ 1522968 h 1522968"/>
              <a:gd name="connsiteX3" fmla="*/ 0 w 1282358"/>
              <a:gd name="connsiteY3" fmla="*/ 1522968 h 1522968"/>
              <a:gd name="connsiteX4" fmla="*/ 0 w 1282358"/>
              <a:gd name="connsiteY4" fmla="*/ 0 h 1522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358" h="1522968">
                <a:moveTo>
                  <a:pt x="0" y="0"/>
                </a:moveTo>
                <a:lnTo>
                  <a:pt x="1282358" y="0"/>
                </a:lnTo>
                <a:lnTo>
                  <a:pt x="1282358" y="1522968"/>
                </a:lnTo>
                <a:lnTo>
                  <a:pt x="0" y="15229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83798" numCol="1" spcCol="1270" anchor="b" anchorCtr="1">
            <a:noAutofit/>
          </a:bodyPr>
          <a:lstStyle/>
          <a:p>
            <a:pPr lvl="0" defTabSz="488803">
              <a:lnSpc>
                <a:spcPct val="90000"/>
              </a:lnSpc>
              <a:spcBef>
                <a:spcPct val="0"/>
              </a:spcBef>
              <a:spcAft>
                <a:spcPct val="35000"/>
              </a:spcAft>
              <a:defRPr/>
            </a:pPr>
            <a:r>
              <a:rPr lang="en-US" sz="1000" b="1" dirty="0">
                <a:solidFill>
                  <a:prstClr val="black">
                    <a:hueOff val="0"/>
                    <a:satOff val="0"/>
                    <a:lumOff val="0"/>
                    <a:alphaOff val="0"/>
                  </a:prstClr>
                </a:solidFill>
              </a:rPr>
              <a:t>Paul’s Greeting</a:t>
            </a:r>
          </a:p>
          <a:p>
            <a:pPr marL="228600" lvl="1" indent="-173736" defTabSz="228600">
              <a:spcAft>
                <a:spcPts val="300"/>
              </a:spcAft>
              <a:buFont typeface="Arial" panose="020B0604020202020204" pitchFamily="34" charset="0"/>
              <a:buChar char="•"/>
              <a:tabLst>
                <a:tab pos="219456" algn="l"/>
              </a:tabLst>
              <a:defRPr/>
            </a:pPr>
            <a:r>
              <a:rPr lang="en-US" sz="900" dirty="0">
                <a:solidFill>
                  <a:srgbClr val="5B9BD5">
                    <a:lumMod val="50000"/>
                  </a:srgbClr>
                </a:solidFill>
              </a:rPr>
              <a:t>Paul, an apostle of Jesus Christ by God's will.</a:t>
            </a:r>
          </a:p>
          <a:p>
            <a:pPr marL="228600" lvl="1" indent="-173736" defTabSz="228600">
              <a:spcAft>
                <a:spcPts val="300"/>
              </a:spcAft>
              <a:buFont typeface="Arial" panose="020B0604020202020204" pitchFamily="34" charset="0"/>
              <a:buChar char="•"/>
              <a:tabLst>
                <a:tab pos="219456" algn="l"/>
              </a:tabLst>
              <a:defRPr/>
            </a:pPr>
            <a:r>
              <a:rPr lang="en-US" sz="900" dirty="0">
                <a:solidFill>
                  <a:srgbClr val="5B9BD5">
                    <a:lumMod val="50000"/>
                  </a:srgbClr>
                </a:solidFill>
              </a:rPr>
              <a:t>Grace &amp; peace from God our Father &amp; the Lord Jesus</a:t>
            </a:r>
          </a:p>
          <a:p>
            <a:pPr marL="228600" lvl="1" indent="-173736" defTabSz="228600">
              <a:spcAft>
                <a:spcPts val="300"/>
              </a:spcAft>
              <a:buFont typeface="Arial" panose="020B0604020202020204" pitchFamily="34" charset="0"/>
              <a:buChar char="•"/>
              <a:tabLst>
                <a:tab pos="219456" algn="l"/>
              </a:tabLst>
              <a:defRPr/>
            </a:pPr>
            <a:r>
              <a:rPr lang="en-US" sz="900" dirty="0">
                <a:solidFill>
                  <a:srgbClr val="5B9BD5">
                    <a:lumMod val="50000"/>
                  </a:srgbClr>
                </a:solidFill>
              </a:rPr>
              <a:t>To the saints in Corinth and all Achaia.</a:t>
            </a:r>
          </a:p>
          <a:p>
            <a:pPr marL="228600" lvl="1" indent="-173736" defTabSz="228600">
              <a:spcAft>
                <a:spcPts val="300"/>
              </a:spcAft>
              <a:buFont typeface="Arial" panose="020B0604020202020204" pitchFamily="34" charset="0"/>
              <a:buChar char="•"/>
              <a:tabLst>
                <a:tab pos="219456" algn="l"/>
              </a:tabLst>
              <a:defRPr/>
            </a:pPr>
            <a:r>
              <a:rPr lang="en-US" sz="900" dirty="0">
                <a:solidFill>
                  <a:srgbClr val="5B9BD5">
                    <a:lumMod val="50000"/>
                  </a:srgbClr>
                </a:solidFill>
              </a:rPr>
              <a:t>Blessed be the God and Father of our Lord Jesus Christ. </a:t>
            </a:r>
          </a:p>
          <a:p>
            <a:pPr marL="228600" lvl="1" indent="-173736" defTabSz="228600">
              <a:spcAft>
                <a:spcPts val="300"/>
              </a:spcAft>
              <a:buFont typeface="Arial" panose="020B0604020202020204" pitchFamily="34" charset="0"/>
              <a:buChar char="•"/>
              <a:tabLst>
                <a:tab pos="219456" algn="l"/>
              </a:tabLst>
              <a:defRPr/>
            </a:pPr>
            <a:r>
              <a:rPr lang="en-US" sz="900" dirty="0">
                <a:solidFill>
                  <a:srgbClr val="5B9BD5">
                    <a:lumMod val="50000"/>
                  </a:srgbClr>
                </a:solidFill>
              </a:rPr>
              <a:t>The Father of mercies who comforts us in affliction. </a:t>
            </a:r>
          </a:p>
          <a:p>
            <a:pPr marL="228600" lvl="1" indent="-173736" defTabSz="228600">
              <a:spcAft>
                <a:spcPts val="300"/>
              </a:spcAft>
              <a:buFont typeface="Arial" panose="020B0604020202020204" pitchFamily="34" charset="0"/>
              <a:buChar char="•"/>
              <a:tabLst>
                <a:tab pos="219456" algn="l"/>
              </a:tabLst>
              <a:defRPr/>
            </a:pPr>
            <a:r>
              <a:rPr lang="en-US" sz="900" dirty="0">
                <a:solidFill>
                  <a:srgbClr val="5B9BD5">
                    <a:lumMod val="50000"/>
                  </a:srgbClr>
                </a:solidFill>
              </a:rPr>
              <a:t>He makes us rely </a:t>
            </a:r>
            <a:r>
              <a:rPr lang="en-US" sz="900" b="1" dirty="0">
                <a:solidFill>
                  <a:srgbClr val="5B9BD5">
                    <a:lumMod val="50000"/>
                  </a:srgbClr>
                </a:solidFill>
              </a:rPr>
              <a:t>not</a:t>
            </a:r>
            <a:r>
              <a:rPr lang="en-US" sz="900" dirty="0">
                <a:solidFill>
                  <a:srgbClr val="5B9BD5">
                    <a:lumMod val="50000"/>
                  </a:srgbClr>
                </a:solidFill>
              </a:rPr>
              <a:t> on ourselves but on God who raises the dead.</a:t>
            </a:r>
          </a:p>
          <a:p>
            <a:pPr marL="228600" lvl="1" indent="-173736" defTabSz="228600">
              <a:spcAft>
                <a:spcPts val="300"/>
              </a:spcAft>
              <a:buFont typeface="Arial" panose="020B0604020202020204" pitchFamily="34" charset="0"/>
              <a:buChar char="•"/>
              <a:tabLst>
                <a:tab pos="219456" algn="l"/>
              </a:tabLst>
              <a:defRPr/>
            </a:pPr>
            <a:r>
              <a:rPr lang="en-US" sz="900" dirty="0">
                <a:solidFill>
                  <a:srgbClr val="5B9BD5">
                    <a:lumMod val="50000"/>
                  </a:srgbClr>
                </a:solidFill>
              </a:rPr>
              <a:t>On him we have set our hope that he will continue to  deliver us.</a:t>
            </a:r>
          </a:p>
          <a:p>
            <a:pPr marL="228600" lvl="1" indent="-173736" defTabSz="228600">
              <a:spcAft>
                <a:spcPts val="300"/>
              </a:spcAft>
              <a:buFont typeface="Arial" panose="020B0604020202020204" pitchFamily="34" charset="0"/>
              <a:buChar char="•"/>
              <a:tabLst>
                <a:tab pos="219456" algn="l"/>
              </a:tabLst>
              <a:defRPr/>
            </a:pPr>
            <a:r>
              <a:rPr lang="en-US" sz="900" dirty="0">
                <a:solidFill>
                  <a:srgbClr val="5B9BD5">
                    <a:lumMod val="50000"/>
                  </a:srgbClr>
                </a:solidFill>
              </a:rPr>
              <a:t>You also must help us by prayer for your reward.</a:t>
            </a:r>
          </a:p>
        </p:txBody>
      </p:sp>
      <p:sp>
        <p:nvSpPr>
          <p:cNvPr id="18" name="Straight Connector 17">
            <a:extLst>
              <a:ext uri="{FF2B5EF4-FFF2-40B4-BE49-F238E27FC236}">
                <a16:creationId xmlns:a16="http://schemas.microsoft.com/office/drawing/2014/main" id="{B9C1F4F4-647F-E54F-F892-0D1B91F65C94}"/>
              </a:ext>
            </a:extLst>
          </p:cNvPr>
          <p:cNvSpPr/>
          <p:nvPr/>
        </p:nvSpPr>
        <p:spPr>
          <a:xfrm>
            <a:off x="2563202" y="3004762"/>
            <a:ext cx="0" cy="274320"/>
          </a:xfrm>
          <a:prstGeom prst="line">
            <a:avLst/>
          </a:prstGeom>
          <a:noFill/>
          <a:ln w="6350" cap="flat" cmpd="sng" algn="ctr">
            <a:solidFill>
              <a:schemeClr val="accent1"/>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95EE2998-79B3-0CF6-D9E6-47F040065F4E}"/>
              </a:ext>
            </a:extLst>
          </p:cNvPr>
          <p:cNvSpPr/>
          <p:nvPr/>
        </p:nvSpPr>
        <p:spPr>
          <a:xfrm>
            <a:off x="2519702" y="2917758"/>
            <a:ext cx="87003" cy="87003"/>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D74249FC-C311-A1BA-80BF-FE706314FA6E}"/>
              </a:ext>
            </a:extLst>
          </p:cNvPr>
          <p:cNvSpPr>
            <a:spLocks/>
          </p:cNvSpPr>
          <p:nvPr/>
        </p:nvSpPr>
        <p:spPr>
          <a:xfrm>
            <a:off x="3427010" y="3278890"/>
            <a:ext cx="1737360" cy="435020"/>
          </a:xfrm>
          <a:custGeom>
            <a:avLst/>
            <a:gdLst>
              <a:gd name="connsiteX0" fmla="*/ 0 w 769415"/>
              <a:gd name="connsiteY0" fmla="*/ 0 h 435133"/>
              <a:gd name="connsiteX1" fmla="*/ 769415 w 769415"/>
              <a:gd name="connsiteY1" fmla="*/ 0 h 435133"/>
              <a:gd name="connsiteX2" fmla="*/ 769415 w 769415"/>
              <a:gd name="connsiteY2" fmla="*/ 435133 h 435133"/>
              <a:gd name="connsiteX3" fmla="*/ 0 w 769415"/>
              <a:gd name="connsiteY3" fmla="*/ 435133 h 435133"/>
              <a:gd name="connsiteX4" fmla="*/ 0 w 769415"/>
              <a:gd name="connsiteY4" fmla="*/ 0 h 435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415" h="435133">
                <a:moveTo>
                  <a:pt x="0" y="0"/>
                </a:moveTo>
                <a:lnTo>
                  <a:pt x="769415" y="0"/>
                </a:lnTo>
                <a:lnTo>
                  <a:pt x="769415" y="435133"/>
                </a:lnTo>
                <a:lnTo>
                  <a:pt x="0" y="435133"/>
                </a:lnTo>
                <a:lnTo>
                  <a:pt x="0" y="0"/>
                </a:lnTo>
                <a:close/>
              </a:path>
            </a:pathLst>
          </a:custGeom>
          <a:solidFill>
            <a:schemeClr val="accent4"/>
          </a:solidFill>
          <a:ln>
            <a:solidFill>
              <a:schemeClr val="accent4"/>
            </a:solid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83798" tIns="83798" rIns="83798" bIns="83798" numCol="1" spcCol="1270" anchor="ctr" anchorCtr="1">
            <a:noAutofit/>
          </a:bodyPr>
          <a:lstStyle/>
          <a:p>
            <a:pPr lvl="0" algn="ctr" defTabSz="488803">
              <a:lnSpc>
                <a:spcPct val="90000"/>
              </a:lnSpc>
              <a:spcBef>
                <a:spcPct val="0"/>
              </a:spcBef>
              <a:spcAft>
                <a:spcPct val="35000"/>
              </a:spcAft>
              <a:defRPr/>
            </a:pPr>
            <a:r>
              <a:rPr lang="en-US" sz="1100" dirty="0">
                <a:solidFill>
                  <a:prstClr val="white"/>
                </a:solidFill>
                <a:latin typeface="Calibri" panose="020F0502020204030204"/>
              </a:rPr>
              <a:t>2 Corinthians 1:12–7:16</a:t>
            </a:r>
          </a:p>
        </p:txBody>
      </p:sp>
      <p:sp>
        <p:nvSpPr>
          <p:cNvPr id="21" name="Freeform: Shape 20">
            <a:extLst>
              <a:ext uri="{FF2B5EF4-FFF2-40B4-BE49-F238E27FC236}">
                <a16:creationId xmlns:a16="http://schemas.microsoft.com/office/drawing/2014/main" id="{C6E11418-02A8-391D-0C83-87A3EFD7A89C}"/>
              </a:ext>
            </a:extLst>
          </p:cNvPr>
          <p:cNvSpPr/>
          <p:nvPr/>
        </p:nvSpPr>
        <p:spPr>
          <a:xfrm>
            <a:off x="2762794" y="4145598"/>
            <a:ext cx="2932612" cy="2178675"/>
          </a:xfrm>
          <a:custGeom>
            <a:avLst/>
            <a:gdLst>
              <a:gd name="connsiteX0" fmla="*/ 0 w 1282358"/>
              <a:gd name="connsiteY0" fmla="*/ 0 h 1522968"/>
              <a:gd name="connsiteX1" fmla="*/ 1282358 w 1282358"/>
              <a:gd name="connsiteY1" fmla="*/ 0 h 1522968"/>
              <a:gd name="connsiteX2" fmla="*/ 1282358 w 1282358"/>
              <a:gd name="connsiteY2" fmla="*/ 1522968 h 1522968"/>
              <a:gd name="connsiteX3" fmla="*/ 0 w 1282358"/>
              <a:gd name="connsiteY3" fmla="*/ 1522968 h 1522968"/>
              <a:gd name="connsiteX4" fmla="*/ 0 w 1282358"/>
              <a:gd name="connsiteY4" fmla="*/ 0 h 1522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358" h="1522968">
                <a:moveTo>
                  <a:pt x="0" y="0"/>
                </a:moveTo>
                <a:lnTo>
                  <a:pt x="1282358" y="0"/>
                </a:lnTo>
                <a:lnTo>
                  <a:pt x="1282358" y="1522968"/>
                </a:lnTo>
                <a:lnTo>
                  <a:pt x="0" y="15229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83798" rIns="0" bIns="0" numCol="1" spcCol="1270" anchor="t" anchorCtr="1">
            <a:noAutofit/>
          </a:bodyPr>
          <a:lstStyle/>
          <a:p>
            <a:pPr lvl="0" defTabSz="488803">
              <a:lnSpc>
                <a:spcPct val="90000"/>
              </a:lnSpc>
              <a:spcBef>
                <a:spcPct val="0"/>
              </a:spcBef>
              <a:spcAft>
                <a:spcPct val="35000"/>
              </a:spcAft>
              <a:defRPr/>
            </a:pPr>
            <a:r>
              <a:rPr lang="en-US" sz="1000" b="1" dirty="0">
                <a:solidFill>
                  <a:prstClr val="black">
                    <a:hueOff val="0"/>
                    <a:satOff val="0"/>
                    <a:lumOff val="0"/>
                    <a:alphaOff val="0"/>
                  </a:prstClr>
                </a:solidFill>
              </a:rPr>
              <a:t>Paul’s Ministry</a:t>
            </a:r>
          </a:p>
          <a:p>
            <a:pPr marL="230188" lvl="1"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b="1" dirty="0">
                <a:solidFill>
                  <a:srgbClr val="5B9BD5">
                    <a:lumMod val="50000"/>
                  </a:srgbClr>
                </a:solidFill>
              </a:rPr>
              <a:t>Paul’s Plans</a:t>
            </a:r>
          </a:p>
          <a:p>
            <a:pPr marL="230188" lvl="1"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b="1" dirty="0">
                <a:solidFill>
                  <a:srgbClr val="5B9BD5">
                    <a:lumMod val="50000"/>
                  </a:srgbClr>
                </a:solidFill>
              </a:rPr>
              <a:t>The Offender’s Punishment</a:t>
            </a:r>
          </a:p>
          <a:p>
            <a:pPr marL="230188" lvl="1"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b="1" dirty="0">
                <a:solidFill>
                  <a:srgbClr val="5B9BD5">
                    <a:lumMod val="50000"/>
                  </a:srgbClr>
                </a:solidFill>
              </a:rPr>
              <a:t>Titus’ Absence</a:t>
            </a:r>
          </a:p>
          <a:p>
            <a:pPr marL="230188" lvl="1"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b="1" dirty="0">
                <a:solidFill>
                  <a:srgbClr val="5B9BD5">
                    <a:lumMod val="50000"/>
                  </a:srgbClr>
                </a:solidFill>
              </a:rPr>
              <a:t>The Ministry’s Nature</a:t>
            </a:r>
          </a:p>
          <a:p>
            <a:pPr marL="396875" lvl="2"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dirty="0">
                <a:solidFill>
                  <a:srgbClr val="5B9BD5">
                    <a:lumMod val="50000"/>
                  </a:srgbClr>
                </a:solidFill>
              </a:rPr>
              <a:t>It's triumph, permanence, commendation.</a:t>
            </a:r>
          </a:p>
          <a:p>
            <a:pPr marL="396875" lvl="2"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dirty="0">
                <a:solidFill>
                  <a:srgbClr val="5B9BD5">
                    <a:lumMod val="50000"/>
                  </a:srgbClr>
                </a:solidFill>
              </a:rPr>
              <a:t>It's basis and theme.</a:t>
            </a:r>
          </a:p>
          <a:p>
            <a:pPr marL="396875" lvl="2"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dirty="0">
                <a:solidFill>
                  <a:srgbClr val="5B9BD5">
                    <a:lumMod val="50000"/>
                  </a:srgbClr>
                </a:solidFill>
              </a:rPr>
              <a:t>It's trials and motivation.</a:t>
            </a:r>
          </a:p>
          <a:p>
            <a:pPr marL="396875" lvl="2"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dirty="0">
                <a:solidFill>
                  <a:srgbClr val="5B9BD5">
                    <a:lumMod val="50000"/>
                  </a:srgbClr>
                </a:solidFill>
              </a:rPr>
              <a:t>It's message and conduct.</a:t>
            </a:r>
          </a:p>
          <a:p>
            <a:pPr marL="230188" lvl="1"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b="1" dirty="0">
                <a:solidFill>
                  <a:srgbClr val="5B9BD5">
                    <a:lumMod val="50000"/>
                  </a:srgbClr>
                </a:solidFill>
              </a:rPr>
              <a:t>The Corinthians Exhorted</a:t>
            </a:r>
          </a:p>
          <a:p>
            <a:pPr marL="396875" lvl="2"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dirty="0">
                <a:solidFill>
                  <a:srgbClr val="5B9BD5">
                    <a:lumMod val="50000"/>
                  </a:srgbClr>
                </a:solidFill>
              </a:rPr>
              <a:t>To open their hearts.</a:t>
            </a:r>
          </a:p>
          <a:p>
            <a:pPr marL="396875" lvl="2"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dirty="0">
                <a:solidFill>
                  <a:srgbClr val="5B9BD5">
                    <a:lumMod val="50000"/>
                  </a:srgbClr>
                </a:solidFill>
              </a:rPr>
              <a:t>To separate themselves.</a:t>
            </a:r>
          </a:p>
          <a:p>
            <a:pPr marL="396875" lvl="2"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dirty="0">
                <a:solidFill>
                  <a:srgbClr val="5B9BD5">
                    <a:lumMod val="50000"/>
                  </a:srgbClr>
                </a:solidFill>
              </a:rPr>
              <a:t>To be assured of Paul’s love.</a:t>
            </a:r>
          </a:p>
        </p:txBody>
      </p:sp>
      <p:sp>
        <p:nvSpPr>
          <p:cNvPr id="22" name="Straight Connector 21">
            <a:extLst>
              <a:ext uri="{FF2B5EF4-FFF2-40B4-BE49-F238E27FC236}">
                <a16:creationId xmlns:a16="http://schemas.microsoft.com/office/drawing/2014/main" id="{E58A27E1-C6F3-6C56-C200-E8C89CD2E34B}"/>
              </a:ext>
            </a:extLst>
          </p:cNvPr>
          <p:cNvSpPr/>
          <p:nvPr/>
        </p:nvSpPr>
        <p:spPr>
          <a:xfrm>
            <a:off x="4211891" y="3713910"/>
            <a:ext cx="0" cy="274320"/>
          </a:xfrm>
          <a:prstGeom prst="line">
            <a:avLst/>
          </a:prstGeom>
          <a:noFill/>
          <a:ln w="6350" cap="flat" cmpd="sng" algn="ctr">
            <a:solidFill>
              <a:schemeClr val="accent4"/>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5D234FEC-99FD-9448-7F9B-2458D1A8DE59}"/>
              </a:ext>
            </a:extLst>
          </p:cNvPr>
          <p:cNvSpPr/>
          <p:nvPr/>
        </p:nvSpPr>
        <p:spPr>
          <a:xfrm>
            <a:off x="4168389" y="4061927"/>
            <a:ext cx="87003" cy="87003"/>
          </a:xfrm>
          <a:prstGeom prst="ellipse">
            <a:avLst/>
          </a:prstGeom>
          <a:solidFill>
            <a:schemeClr val="accent4"/>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3A69CF8A-6C7F-5BD1-4992-0B609C89BC0E}"/>
              </a:ext>
            </a:extLst>
          </p:cNvPr>
          <p:cNvSpPr>
            <a:spLocks/>
          </p:cNvSpPr>
          <p:nvPr/>
        </p:nvSpPr>
        <p:spPr>
          <a:xfrm>
            <a:off x="5175879" y="3272424"/>
            <a:ext cx="1737360" cy="435020"/>
          </a:xfrm>
          <a:custGeom>
            <a:avLst/>
            <a:gdLst>
              <a:gd name="connsiteX0" fmla="*/ 0 w 769415"/>
              <a:gd name="connsiteY0" fmla="*/ 0 h 435133"/>
              <a:gd name="connsiteX1" fmla="*/ 769415 w 769415"/>
              <a:gd name="connsiteY1" fmla="*/ 0 h 435133"/>
              <a:gd name="connsiteX2" fmla="*/ 769415 w 769415"/>
              <a:gd name="connsiteY2" fmla="*/ 435133 h 435133"/>
              <a:gd name="connsiteX3" fmla="*/ 0 w 769415"/>
              <a:gd name="connsiteY3" fmla="*/ 435133 h 435133"/>
              <a:gd name="connsiteX4" fmla="*/ 0 w 769415"/>
              <a:gd name="connsiteY4" fmla="*/ 0 h 435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415" h="435133">
                <a:moveTo>
                  <a:pt x="0" y="0"/>
                </a:moveTo>
                <a:lnTo>
                  <a:pt x="769415" y="0"/>
                </a:lnTo>
                <a:lnTo>
                  <a:pt x="769415" y="435133"/>
                </a:lnTo>
                <a:lnTo>
                  <a:pt x="0" y="435133"/>
                </a:lnTo>
                <a:lnTo>
                  <a:pt x="0" y="0"/>
                </a:lnTo>
                <a:close/>
              </a:path>
            </a:pathLst>
          </a:custGeom>
          <a:solidFill>
            <a:schemeClr val="accent5"/>
          </a:solidFill>
          <a:ln>
            <a:solidFill>
              <a:schemeClr val="accent5"/>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83798" tIns="83798" rIns="83798" bIns="83798" numCol="1" spcCol="1270" anchor="ctr" anchorCtr="1">
            <a:noAutofit/>
          </a:bodyPr>
          <a:lstStyle/>
          <a:p>
            <a:pPr lvl="0" algn="ctr" defTabSz="488803">
              <a:lnSpc>
                <a:spcPct val="90000"/>
              </a:lnSpc>
              <a:spcBef>
                <a:spcPct val="0"/>
              </a:spcBef>
              <a:spcAft>
                <a:spcPct val="35000"/>
              </a:spcAft>
              <a:defRPr/>
            </a:pPr>
            <a:r>
              <a:rPr lang="en-US" sz="1100" dirty="0">
                <a:solidFill>
                  <a:prstClr val="white"/>
                </a:solidFill>
                <a:latin typeface="Calibri" panose="020F0502020204030204"/>
              </a:rPr>
              <a:t>2 Corinthians 8:1–9:15</a:t>
            </a:r>
          </a:p>
        </p:txBody>
      </p:sp>
      <p:sp>
        <p:nvSpPr>
          <p:cNvPr id="58" name="Straight Connector 57">
            <a:extLst>
              <a:ext uri="{FF2B5EF4-FFF2-40B4-BE49-F238E27FC236}">
                <a16:creationId xmlns:a16="http://schemas.microsoft.com/office/drawing/2014/main" id="{C88CA9DD-23EF-1C73-3D32-D3BF0F443E8A}"/>
              </a:ext>
            </a:extLst>
          </p:cNvPr>
          <p:cNvSpPr/>
          <p:nvPr/>
        </p:nvSpPr>
        <p:spPr>
          <a:xfrm>
            <a:off x="5875806" y="2998296"/>
            <a:ext cx="0" cy="274320"/>
          </a:xfrm>
          <a:prstGeom prst="line">
            <a:avLst/>
          </a:prstGeom>
          <a:noFill/>
          <a:ln w="6350" cap="flat" cmpd="sng" algn="ctr">
            <a:solidFill>
              <a:schemeClr val="accent5"/>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04B1668-BBDC-8DD7-C136-CD90A311D236}"/>
              </a:ext>
            </a:extLst>
          </p:cNvPr>
          <p:cNvSpPr/>
          <p:nvPr/>
        </p:nvSpPr>
        <p:spPr>
          <a:xfrm>
            <a:off x="5832305" y="2911292"/>
            <a:ext cx="87003" cy="87003"/>
          </a:xfrm>
          <a:prstGeom prst="ellipse">
            <a:avLst/>
          </a:prstGeom>
          <a:solidFill>
            <a:schemeClr val="accent5"/>
          </a:solidFill>
          <a:ln>
            <a:solidFill>
              <a:schemeClr val="accent5"/>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Freeform: Shape 59">
            <a:extLst>
              <a:ext uri="{FF2B5EF4-FFF2-40B4-BE49-F238E27FC236}">
                <a16:creationId xmlns:a16="http://schemas.microsoft.com/office/drawing/2014/main" id="{751E209F-3E18-C8C6-2E49-AEA8E387FA54}"/>
              </a:ext>
            </a:extLst>
          </p:cNvPr>
          <p:cNvSpPr>
            <a:spLocks/>
          </p:cNvSpPr>
          <p:nvPr/>
        </p:nvSpPr>
        <p:spPr>
          <a:xfrm>
            <a:off x="6923222" y="3272424"/>
            <a:ext cx="1737360" cy="435020"/>
          </a:xfrm>
          <a:custGeom>
            <a:avLst/>
            <a:gdLst>
              <a:gd name="connsiteX0" fmla="*/ 0 w 769415"/>
              <a:gd name="connsiteY0" fmla="*/ 0 h 435133"/>
              <a:gd name="connsiteX1" fmla="*/ 769415 w 769415"/>
              <a:gd name="connsiteY1" fmla="*/ 0 h 435133"/>
              <a:gd name="connsiteX2" fmla="*/ 769415 w 769415"/>
              <a:gd name="connsiteY2" fmla="*/ 435133 h 435133"/>
              <a:gd name="connsiteX3" fmla="*/ 0 w 769415"/>
              <a:gd name="connsiteY3" fmla="*/ 435133 h 435133"/>
              <a:gd name="connsiteX4" fmla="*/ 0 w 769415"/>
              <a:gd name="connsiteY4" fmla="*/ 0 h 435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415" h="435133">
                <a:moveTo>
                  <a:pt x="0" y="0"/>
                </a:moveTo>
                <a:lnTo>
                  <a:pt x="769415" y="0"/>
                </a:lnTo>
                <a:lnTo>
                  <a:pt x="769415" y="435133"/>
                </a:lnTo>
                <a:lnTo>
                  <a:pt x="0" y="435133"/>
                </a:lnTo>
                <a:lnTo>
                  <a:pt x="0" y="0"/>
                </a:lnTo>
                <a:close/>
              </a:path>
            </a:pathLst>
          </a:custGeom>
          <a:solidFill>
            <a:schemeClr val="accent6"/>
          </a:solidFill>
          <a:ln>
            <a:solidFill>
              <a:schemeClr val="accent6"/>
            </a:solid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83798" tIns="83798" rIns="83798" bIns="83798" numCol="1" spcCol="1270" anchor="ctr" anchorCtr="1">
            <a:noAutofit/>
          </a:bodyPr>
          <a:lstStyle/>
          <a:p>
            <a:pPr lvl="0" algn="ctr" defTabSz="488803">
              <a:lnSpc>
                <a:spcPct val="90000"/>
              </a:lnSpc>
              <a:spcBef>
                <a:spcPct val="0"/>
              </a:spcBef>
              <a:spcAft>
                <a:spcPct val="35000"/>
              </a:spcAft>
              <a:defRPr/>
            </a:pPr>
            <a:r>
              <a:rPr lang="en-US" sz="1100" dirty="0">
                <a:solidFill>
                  <a:prstClr val="white"/>
                </a:solidFill>
                <a:latin typeface="Calibri" panose="020F0502020204030204"/>
              </a:rPr>
              <a:t>2 Corinthians 10:1–12:13</a:t>
            </a:r>
          </a:p>
        </p:txBody>
      </p:sp>
      <p:sp>
        <p:nvSpPr>
          <p:cNvPr id="62" name="Straight Connector 61">
            <a:extLst>
              <a:ext uri="{FF2B5EF4-FFF2-40B4-BE49-F238E27FC236}">
                <a16:creationId xmlns:a16="http://schemas.microsoft.com/office/drawing/2014/main" id="{C3A005DB-EB47-B3A2-A633-0484714F22E9}"/>
              </a:ext>
            </a:extLst>
          </p:cNvPr>
          <p:cNvSpPr/>
          <p:nvPr/>
        </p:nvSpPr>
        <p:spPr>
          <a:xfrm>
            <a:off x="7648368" y="3707444"/>
            <a:ext cx="0" cy="274320"/>
          </a:xfrm>
          <a:prstGeom prst="line">
            <a:avLst/>
          </a:prstGeom>
          <a:noFill/>
          <a:ln w="6350" cap="flat" cmpd="sng" algn="ctr">
            <a:solidFill>
              <a:schemeClr val="accent6"/>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E6CD6329-5843-6C2A-DDA5-F84615CA75D4}"/>
              </a:ext>
            </a:extLst>
          </p:cNvPr>
          <p:cNvSpPr/>
          <p:nvPr/>
        </p:nvSpPr>
        <p:spPr>
          <a:xfrm>
            <a:off x="7604868" y="4055461"/>
            <a:ext cx="87003" cy="87003"/>
          </a:xfrm>
          <a:prstGeom prst="ellipse">
            <a:avLst/>
          </a:prstGeom>
          <a:solidFill>
            <a:schemeClr val="accent6"/>
          </a:solidFill>
          <a:ln>
            <a:solidFill>
              <a:schemeClr val="accent6"/>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Freeform: Shape 63">
            <a:extLst>
              <a:ext uri="{FF2B5EF4-FFF2-40B4-BE49-F238E27FC236}">
                <a16:creationId xmlns:a16="http://schemas.microsoft.com/office/drawing/2014/main" id="{5D446740-683B-82CF-C965-B7300FD33201}"/>
              </a:ext>
            </a:extLst>
          </p:cNvPr>
          <p:cNvSpPr>
            <a:spLocks/>
          </p:cNvSpPr>
          <p:nvPr/>
        </p:nvSpPr>
        <p:spPr>
          <a:xfrm>
            <a:off x="8670572" y="3272424"/>
            <a:ext cx="1737360" cy="435020"/>
          </a:xfrm>
          <a:custGeom>
            <a:avLst/>
            <a:gdLst>
              <a:gd name="connsiteX0" fmla="*/ 72524 w 435133"/>
              <a:gd name="connsiteY0" fmla="*/ 0 h 769415"/>
              <a:gd name="connsiteX1" fmla="*/ 362609 w 435133"/>
              <a:gd name="connsiteY1" fmla="*/ 0 h 769415"/>
              <a:gd name="connsiteX2" fmla="*/ 435133 w 435133"/>
              <a:gd name="connsiteY2" fmla="*/ 72524 h 769415"/>
              <a:gd name="connsiteX3" fmla="*/ 435133 w 435133"/>
              <a:gd name="connsiteY3" fmla="*/ 769415 h 769415"/>
              <a:gd name="connsiteX4" fmla="*/ 435133 w 435133"/>
              <a:gd name="connsiteY4" fmla="*/ 769415 h 769415"/>
              <a:gd name="connsiteX5" fmla="*/ 0 w 435133"/>
              <a:gd name="connsiteY5" fmla="*/ 769415 h 769415"/>
              <a:gd name="connsiteX6" fmla="*/ 0 w 435133"/>
              <a:gd name="connsiteY6" fmla="*/ 769415 h 769415"/>
              <a:gd name="connsiteX7" fmla="*/ 0 w 435133"/>
              <a:gd name="connsiteY7" fmla="*/ 72524 h 769415"/>
              <a:gd name="connsiteX8" fmla="*/ 72524 w 435133"/>
              <a:gd name="connsiteY8" fmla="*/ 0 h 76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133" h="769415">
                <a:moveTo>
                  <a:pt x="435133" y="128240"/>
                </a:moveTo>
                <a:lnTo>
                  <a:pt x="435133" y="641175"/>
                </a:lnTo>
                <a:cubicBezTo>
                  <a:pt x="435133" y="712000"/>
                  <a:pt x="416770" y="769414"/>
                  <a:pt x="394118" y="769414"/>
                </a:cubicBezTo>
                <a:lnTo>
                  <a:pt x="0" y="769414"/>
                </a:lnTo>
                <a:lnTo>
                  <a:pt x="0" y="769414"/>
                </a:lnTo>
                <a:lnTo>
                  <a:pt x="0" y="1"/>
                </a:lnTo>
                <a:lnTo>
                  <a:pt x="0" y="1"/>
                </a:lnTo>
                <a:lnTo>
                  <a:pt x="394118" y="1"/>
                </a:lnTo>
                <a:cubicBezTo>
                  <a:pt x="416770" y="1"/>
                  <a:pt x="435133" y="57415"/>
                  <a:pt x="435133" y="128240"/>
                </a:cubicBezTo>
                <a:close/>
              </a:path>
            </a:pathLst>
          </a:custGeom>
          <a:solidFill>
            <a:schemeClr val="accent6">
              <a:lumMod val="75000"/>
            </a:schemeClr>
          </a:solidFill>
          <a:ln>
            <a:solidFill>
              <a:schemeClr val="accent6">
                <a:lumMod val="75000"/>
              </a:schemeClr>
            </a:solidFill>
          </a:ln>
        </p:spPr>
        <p:style>
          <a:lnRef idx="2">
            <a:schemeClr val="accent4">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83799" tIns="105034" rIns="105033" bIns="105034" numCol="1" spcCol="1270" anchor="ctr" anchorCtr="1">
            <a:noAutofit/>
          </a:bodyPr>
          <a:lstStyle/>
          <a:p>
            <a:pPr lvl="0" algn="ctr" defTabSz="488803">
              <a:lnSpc>
                <a:spcPct val="90000"/>
              </a:lnSpc>
              <a:spcBef>
                <a:spcPct val="0"/>
              </a:spcBef>
              <a:spcAft>
                <a:spcPct val="35000"/>
              </a:spcAft>
              <a:defRPr/>
            </a:pPr>
            <a:r>
              <a:rPr lang="en-US" sz="1100" dirty="0">
                <a:solidFill>
                  <a:prstClr val="white"/>
                </a:solidFill>
                <a:latin typeface="Calibri" panose="020F0502020204030204"/>
              </a:rPr>
              <a:t>2 Corinthians 12:14–13:14</a:t>
            </a:r>
          </a:p>
        </p:txBody>
      </p:sp>
      <p:sp>
        <p:nvSpPr>
          <p:cNvPr id="66" name="Straight Connector 65">
            <a:extLst>
              <a:ext uri="{FF2B5EF4-FFF2-40B4-BE49-F238E27FC236}">
                <a16:creationId xmlns:a16="http://schemas.microsoft.com/office/drawing/2014/main" id="{89E2CB11-FF6C-5179-0409-7F0FF39D1983}"/>
              </a:ext>
            </a:extLst>
          </p:cNvPr>
          <p:cNvSpPr/>
          <p:nvPr/>
        </p:nvSpPr>
        <p:spPr>
          <a:xfrm>
            <a:off x="9363150" y="2998296"/>
            <a:ext cx="0" cy="274320"/>
          </a:xfrm>
          <a:prstGeom prst="line">
            <a:avLst/>
          </a:prstGeom>
          <a:noFill/>
          <a:ln w="6350" cap="flat" cmpd="sng" algn="ctr">
            <a:solidFill>
              <a:schemeClr val="accent6">
                <a:lumMod val="75000"/>
              </a:schemeClr>
            </a:solidFill>
            <a:prstDash val="dash"/>
            <a:miter lim="800000"/>
          </a:ln>
          <a:effectLst/>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67" name="Oval 66">
            <a:extLst>
              <a:ext uri="{FF2B5EF4-FFF2-40B4-BE49-F238E27FC236}">
                <a16:creationId xmlns:a16="http://schemas.microsoft.com/office/drawing/2014/main" id="{708C5F74-5A1B-C2D9-B0D9-7FC01674C6EF}"/>
              </a:ext>
            </a:extLst>
          </p:cNvPr>
          <p:cNvSpPr/>
          <p:nvPr/>
        </p:nvSpPr>
        <p:spPr>
          <a:xfrm>
            <a:off x="9322211" y="2911292"/>
            <a:ext cx="87003" cy="87003"/>
          </a:xfrm>
          <a:prstGeom prst="ellipse">
            <a:avLst/>
          </a:prstGeom>
          <a:solidFill>
            <a:schemeClr val="accent6">
              <a:lumMod val="75000"/>
            </a:schemeClr>
          </a:solidFill>
          <a:ln>
            <a:solidFill>
              <a:schemeClr val="accent6">
                <a:lumMod val="75000"/>
              </a:schemeClr>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Slide Number Placeholder 5">
            <a:extLst>
              <a:ext uri="{FF2B5EF4-FFF2-40B4-BE49-F238E27FC236}">
                <a16:creationId xmlns:a16="http://schemas.microsoft.com/office/drawing/2014/main" id="{4BD4F9CE-26BB-4441-99A7-B6599E9CF488}"/>
              </a:ext>
            </a:extLst>
          </p:cNvPr>
          <p:cNvSpPr>
            <a:spLocks noGrp="1"/>
          </p:cNvSpPr>
          <p:nvPr>
            <p:ph type="sldNum" sz="quarter" idx="12"/>
          </p:nvPr>
        </p:nvSpPr>
        <p:spPr>
          <a:xfrm>
            <a:off x="8539859" y="6355588"/>
            <a:ext cx="2742486" cy="36503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5A5C87-DF58-40C8-B092-1DE63DB4547E}" type="slidenum">
              <a:rPr kumimoji="0" lang="en-US" sz="1000" b="0" i="0" u="none" strike="noStrike" kern="1200" cap="none" spc="0" normalizeH="0" baseline="0" noProof="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prstClr val="black">
                  <a:tint val="75000"/>
                </a:prstClr>
              </a:solidFill>
              <a:effectLst/>
              <a:uLnTx/>
              <a:uFillTx/>
              <a:ea typeface="+mn-ea"/>
              <a:cs typeface="+mn-cs"/>
            </a:endParaRPr>
          </a:p>
        </p:txBody>
      </p:sp>
      <p:sp>
        <p:nvSpPr>
          <p:cNvPr id="11" name="TextBox 10">
            <a:extLst>
              <a:ext uri="{FF2B5EF4-FFF2-40B4-BE49-F238E27FC236}">
                <a16:creationId xmlns:a16="http://schemas.microsoft.com/office/drawing/2014/main" id="{D1180FCC-A268-D1ED-9D8B-A7DE67E777EA}"/>
              </a:ext>
            </a:extLst>
          </p:cNvPr>
          <p:cNvSpPr txBox="1"/>
          <p:nvPr/>
        </p:nvSpPr>
        <p:spPr>
          <a:xfrm>
            <a:off x="4823648" y="1466835"/>
            <a:ext cx="2868223" cy="1380367"/>
          </a:xfrm>
          <a:prstGeom prst="rect">
            <a:avLst/>
          </a:prstGeom>
          <a:noFill/>
        </p:spPr>
        <p:txBody>
          <a:bodyPr wrap="square" rtlCol="0">
            <a:noAutofit/>
          </a:bodyPr>
          <a:lstStyle/>
          <a:p>
            <a:pPr lvl="0">
              <a:spcAft>
                <a:spcPts val="600"/>
              </a:spcAft>
              <a:defRPr/>
            </a:pPr>
            <a:r>
              <a:rPr lang="en-US" sz="1000" b="1" dirty="0">
                <a:solidFill>
                  <a:prstClr val="black"/>
                </a:solidFill>
              </a:rPr>
              <a:t>Paul’s Collection</a:t>
            </a:r>
            <a:endParaRPr kumimoji="0" lang="en-US" sz="1000" b="1" i="0" u="none" strike="noStrike" kern="1200" cap="none" spc="0" normalizeH="0" baseline="0" noProof="0" dirty="0">
              <a:ln>
                <a:noFill/>
              </a:ln>
              <a:solidFill>
                <a:prstClr val="black"/>
              </a:solidFill>
              <a:effectLst/>
              <a:uLnTx/>
              <a:uFillTx/>
              <a:latin typeface="Calibri" panose="020F0502020204030204"/>
            </a:endParaRPr>
          </a:p>
          <a:p>
            <a:pPr marL="230188" lvl="1"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b="1" dirty="0">
                <a:solidFill>
                  <a:srgbClr val="5B9BD5">
                    <a:lumMod val="50000"/>
                  </a:srgbClr>
                </a:solidFill>
              </a:rPr>
              <a:t>The Patterns of Giving</a:t>
            </a:r>
          </a:p>
          <a:p>
            <a:pPr marL="461963" lvl="2"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dirty="0">
                <a:solidFill>
                  <a:srgbClr val="5B9BD5">
                    <a:lumMod val="50000"/>
                  </a:srgbClr>
                </a:solidFill>
              </a:rPr>
              <a:t>The Macedonians</a:t>
            </a:r>
          </a:p>
          <a:p>
            <a:pPr marL="461963" lvl="2"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dirty="0">
                <a:solidFill>
                  <a:srgbClr val="5B9BD5">
                    <a:lumMod val="50000"/>
                  </a:srgbClr>
                </a:solidFill>
              </a:rPr>
              <a:t>Jesus Christ</a:t>
            </a:r>
          </a:p>
          <a:p>
            <a:pPr marL="230188" lvl="1"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b="1" dirty="0">
                <a:solidFill>
                  <a:srgbClr val="5B9BD5">
                    <a:lumMod val="50000"/>
                  </a:srgbClr>
                </a:solidFill>
              </a:rPr>
              <a:t>The Purpose of Giving </a:t>
            </a:r>
          </a:p>
          <a:p>
            <a:pPr marL="230188" lvl="1"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b="1" dirty="0">
                <a:solidFill>
                  <a:srgbClr val="5B9BD5">
                    <a:lumMod val="50000"/>
                  </a:srgbClr>
                </a:solidFill>
              </a:rPr>
              <a:t>The Procedures of Giving </a:t>
            </a:r>
          </a:p>
          <a:p>
            <a:pPr marL="230188" lvl="1" indent="-171450" defTabSz="228600">
              <a:lnSpc>
                <a:spcPct val="90000"/>
              </a:lnSpc>
              <a:spcBef>
                <a:spcPct val="0"/>
              </a:spcBef>
              <a:spcAft>
                <a:spcPct val="35000"/>
              </a:spcAft>
              <a:buFont typeface="Arial" panose="020B0604020202020204" pitchFamily="34" charset="0"/>
              <a:buChar char="•"/>
              <a:tabLst>
                <a:tab pos="228600" algn="l"/>
              </a:tabLst>
              <a:defRPr/>
            </a:pPr>
            <a:r>
              <a:rPr lang="en-US" sz="900" b="1" dirty="0">
                <a:solidFill>
                  <a:srgbClr val="5B9BD5">
                    <a:lumMod val="50000"/>
                  </a:srgbClr>
                </a:solidFill>
              </a:rPr>
              <a:t>The Promise of Giving</a:t>
            </a:r>
          </a:p>
        </p:txBody>
      </p:sp>
      <p:sp>
        <p:nvSpPr>
          <p:cNvPr id="12" name="TextBox 11">
            <a:extLst>
              <a:ext uri="{FF2B5EF4-FFF2-40B4-BE49-F238E27FC236}">
                <a16:creationId xmlns:a16="http://schemas.microsoft.com/office/drawing/2014/main" id="{5FC9C1F1-EE27-DE9B-EA5D-3A8400E7B584}"/>
              </a:ext>
            </a:extLst>
          </p:cNvPr>
          <p:cNvSpPr txBox="1"/>
          <p:nvPr/>
        </p:nvSpPr>
        <p:spPr>
          <a:xfrm>
            <a:off x="8660581" y="2087370"/>
            <a:ext cx="1763927" cy="710654"/>
          </a:xfrm>
          <a:prstGeom prst="rect">
            <a:avLst/>
          </a:prstGeom>
          <a:noFill/>
        </p:spPr>
        <p:txBody>
          <a:bodyPr wrap="square" rtlCol="0">
            <a:noAutofit/>
          </a:bodyPr>
          <a:lstStyle/>
          <a:p>
            <a:pPr lvl="0">
              <a:spcAft>
                <a:spcPts val="400"/>
              </a:spcAft>
              <a:defRPr/>
            </a:pPr>
            <a:r>
              <a:rPr lang="en-US" sz="1000" b="1" dirty="0">
                <a:solidFill>
                  <a:prstClr val="black"/>
                </a:solidFill>
              </a:rPr>
              <a:t>Paul’s Visit</a:t>
            </a:r>
            <a:endParaRPr kumimoji="0" lang="en-US" sz="1000" b="1" i="0" u="none" strike="noStrike" kern="1200" cap="none" spc="0" normalizeH="0" baseline="0" noProof="0" dirty="0">
              <a:ln>
                <a:noFill/>
              </a:ln>
              <a:solidFill>
                <a:srgbClr val="5B9BD5">
                  <a:lumMod val="50000"/>
                </a:srgbClr>
              </a:solidFill>
              <a:effectLst/>
              <a:uLnTx/>
              <a:uFillTx/>
              <a:latin typeface="Calibri" panose="020F0502020204030204"/>
            </a:endParaRPr>
          </a:p>
          <a:p>
            <a:pPr marL="228600" lvl="1" indent="-173736" defTabSz="228600">
              <a:lnSpc>
                <a:spcPct val="80000"/>
              </a:lnSpc>
              <a:spcAft>
                <a:spcPts val="300"/>
              </a:spcAft>
              <a:buFont typeface="Arial" panose="020B0604020202020204" pitchFamily="34" charset="0"/>
              <a:buChar char="•"/>
              <a:tabLst>
                <a:tab pos="219456" algn="l"/>
              </a:tabLst>
              <a:defRPr/>
            </a:pPr>
            <a:r>
              <a:rPr lang="en-US" sz="900" dirty="0">
                <a:solidFill>
                  <a:srgbClr val="5B9BD5">
                    <a:lumMod val="50000"/>
                  </a:srgbClr>
                </a:solidFill>
              </a:rPr>
              <a:t>Paul’s Unselfishness</a:t>
            </a:r>
          </a:p>
          <a:p>
            <a:pPr marL="228600" lvl="1" indent="-173736" defTabSz="228600">
              <a:lnSpc>
                <a:spcPct val="80000"/>
              </a:lnSpc>
              <a:spcAft>
                <a:spcPts val="300"/>
              </a:spcAft>
              <a:buFont typeface="Arial" panose="020B0604020202020204" pitchFamily="34" charset="0"/>
              <a:buChar char="•"/>
              <a:tabLst>
                <a:tab pos="219456" algn="l"/>
              </a:tabLst>
              <a:defRPr/>
            </a:pPr>
            <a:r>
              <a:rPr lang="en-US" sz="900" dirty="0">
                <a:solidFill>
                  <a:srgbClr val="5B9BD5">
                    <a:lumMod val="50000"/>
                  </a:srgbClr>
                </a:solidFill>
              </a:rPr>
              <a:t>Paul’s Warnings </a:t>
            </a:r>
          </a:p>
          <a:p>
            <a:pPr marL="228600" lvl="1" indent="-173736" defTabSz="228600">
              <a:lnSpc>
                <a:spcPct val="80000"/>
              </a:lnSpc>
              <a:spcAft>
                <a:spcPts val="300"/>
              </a:spcAft>
              <a:buFont typeface="Arial" panose="020B0604020202020204" pitchFamily="34" charset="0"/>
              <a:buChar char="•"/>
              <a:tabLst>
                <a:tab pos="219456" algn="l"/>
              </a:tabLst>
              <a:defRPr/>
            </a:pPr>
            <a:r>
              <a:rPr lang="en-US" sz="900" dirty="0">
                <a:solidFill>
                  <a:srgbClr val="5B9BD5">
                    <a:lumMod val="50000"/>
                  </a:srgbClr>
                </a:solidFill>
              </a:rPr>
              <a:t>Paul’s Benediction</a:t>
            </a:r>
            <a:endParaRPr kumimoji="0" lang="en-US" sz="900" b="0" i="0" u="none" strike="noStrike" kern="1200" cap="none" spc="0" normalizeH="0" baseline="0" noProof="0" dirty="0">
              <a:ln>
                <a:noFill/>
              </a:ln>
              <a:solidFill>
                <a:srgbClr val="5B9BD5">
                  <a:lumMod val="50000"/>
                </a:srgbClr>
              </a:solidFill>
              <a:effectLst/>
              <a:uLnTx/>
              <a:uFillTx/>
              <a:latin typeface="Calibri" panose="020F0502020204030204"/>
            </a:endParaRPr>
          </a:p>
        </p:txBody>
      </p:sp>
      <p:sp>
        <p:nvSpPr>
          <p:cNvPr id="14" name="TextBox 13">
            <a:extLst>
              <a:ext uri="{FF2B5EF4-FFF2-40B4-BE49-F238E27FC236}">
                <a16:creationId xmlns:a16="http://schemas.microsoft.com/office/drawing/2014/main" id="{1EEF5583-D8EE-B8DB-9B8E-1E53FAB0BF9A}"/>
              </a:ext>
            </a:extLst>
          </p:cNvPr>
          <p:cNvSpPr txBox="1"/>
          <p:nvPr/>
        </p:nvSpPr>
        <p:spPr>
          <a:xfrm>
            <a:off x="6896656" y="4181844"/>
            <a:ext cx="1763926" cy="1533091"/>
          </a:xfrm>
          <a:prstGeom prst="rect">
            <a:avLst/>
          </a:prstGeom>
          <a:noFill/>
        </p:spPr>
        <p:txBody>
          <a:bodyPr wrap="square" rtlCol="0">
            <a:noAutofit/>
          </a:bodyPr>
          <a:lstStyle/>
          <a:p>
            <a:pPr lvl="0">
              <a:defRPr/>
            </a:pPr>
            <a:r>
              <a:rPr lang="en-US" sz="1000" b="1" dirty="0">
                <a:solidFill>
                  <a:prstClr val="black"/>
                </a:solidFill>
              </a:rPr>
              <a:t>Paul’s Apostleship</a:t>
            </a:r>
          </a:p>
          <a:p>
            <a:pPr marL="228600" lvl="1" indent="-173736" defTabSz="228600">
              <a:lnSpc>
                <a:spcPct val="80000"/>
              </a:lnSpc>
              <a:spcBef>
                <a:spcPts val="600"/>
              </a:spcBef>
              <a:spcAft>
                <a:spcPts val="300"/>
              </a:spcAft>
              <a:buFont typeface="Arial" panose="020B0604020202020204" pitchFamily="34" charset="0"/>
              <a:buChar char="•"/>
              <a:tabLst>
                <a:tab pos="219456" algn="l"/>
              </a:tabLst>
              <a:defRPr/>
            </a:pPr>
            <a:r>
              <a:rPr lang="en-US" sz="900" dirty="0">
                <a:solidFill>
                  <a:srgbClr val="5B9BD5">
                    <a:lumMod val="50000"/>
                  </a:srgbClr>
                </a:solidFill>
              </a:rPr>
              <a:t>Apostolic Authority</a:t>
            </a:r>
          </a:p>
          <a:p>
            <a:pPr marL="228600" lvl="1" indent="-173736" defTabSz="228600">
              <a:lnSpc>
                <a:spcPct val="80000"/>
              </a:lnSpc>
              <a:spcAft>
                <a:spcPts val="300"/>
              </a:spcAft>
              <a:buFont typeface="Arial" panose="020B0604020202020204" pitchFamily="34" charset="0"/>
              <a:buChar char="•"/>
              <a:tabLst>
                <a:tab pos="219456" algn="l"/>
              </a:tabLst>
              <a:defRPr/>
            </a:pPr>
            <a:r>
              <a:rPr lang="en-US" sz="900" dirty="0">
                <a:solidFill>
                  <a:srgbClr val="5B9BD5">
                    <a:lumMod val="50000"/>
                  </a:srgbClr>
                </a:solidFill>
              </a:rPr>
              <a:t>Apostolic Conduct </a:t>
            </a:r>
          </a:p>
          <a:p>
            <a:pPr marL="228600" lvl="1" indent="-173736" defTabSz="228600">
              <a:lnSpc>
                <a:spcPct val="80000"/>
              </a:lnSpc>
              <a:spcAft>
                <a:spcPts val="300"/>
              </a:spcAft>
              <a:buFont typeface="Arial" panose="020B0604020202020204" pitchFamily="34" charset="0"/>
              <a:buChar char="•"/>
              <a:tabLst>
                <a:tab pos="219456" algn="l"/>
              </a:tabLst>
              <a:defRPr/>
            </a:pPr>
            <a:r>
              <a:rPr lang="en-US" sz="900" dirty="0">
                <a:solidFill>
                  <a:srgbClr val="5B9BD5">
                    <a:lumMod val="50000"/>
                  </a:srgbClr>
                </a:solidFill>
              </a:rPr>
              <a:t>Apostolic Suffering </a:t>
            </a:r>
          </a:p>
          <a:p>
            <a:pPr marL="228600" lvl="1" indent="-173736" defTabSz="228600">
              <a:lnSpc>
                <a:spcPct val="80000"/>
              </a:lnSpc>
              <a:spcAft>
                <a:spcPts val="300"/>
              </a:spcAft>
              <a:buFont typeface="Arial" panose="020B0604020202020204" pitchFamily="34" charset="0"/>
              <a:buChar char="•"/>
              <a:tabLst>
                <a:tab pos="219456" algn="l"/>
              </a:tabLst>
              <a:defRPr/>
            </a:pPr>
            <a:r>
              <a:rPr lang="en-US" sz="900" dirty="0">
                <a:solidFill>
                  <a:srgbClr val="5B9BD5">
                    <a:lumMod val="50000"/>
                  </a:srgbClr>
                </a:solidFill>
              </a:rPr>
              <a:t>Apostolic Credentials</a:t>
            </a:r>
          </a:p>
        </p:txBody>
      </p:sp>
    </p:spTree>
    <p:extLst>
      <p:ext uri="{BB962C8B-B14F-4D97-AF65-F5344CB8AC3E}">
        <p14:creationId xmlns:p14="http://schemas.microsoft.com/office/powerpoint/2010/main" val="2347924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11" grpId="0"/>
      <p:bldP spid="12"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22FBE-A638-06BC-D3B0-610D7CC593F3}"/>
              </a:ext>
            </a:extLst>
          </p:cNvPr>
          <p:cNvSpPr>
            <a:spLocks noGrp="1"/>
          </p:cNvSpPr>
          <p:nvPr>
            <p:ph type="title"/>
          </p:nvPr>
        </p:nvSpPr>
        <p:spPr>
          <a:xfrm>
            <a:off x="1066800" y="215978"/>
            <a:ext cx="10058400" cy="551773"/>
          </a:xfrm>
        </p:spPr>
        <p:txBody>
          <a:bodyPr>
            <a:normAutofit fontScale="90000"/>
          </a:bodyPr>
          <a:lstStyle/>
          <a:p>
            <a:pPr algn="ctr"/>
            <a:r>
              <a:rPr lang="en-US" dirty="0"/>
              <a:t>Geography for the New Testament</a:t>
            </a:r>
          </a:p>
        </p:txBody>
      </p:sp>
      <p:pic>
        <p:nvPicPr>
          <p:cNvPr id="6" name="Content Placeholder 5" descr="A map of the ancient city of jerusalem&#10;&#10;Description automatically generated">
            <a:extLst>
              <a:ext uri="{FF2B5EF4-FFF2-40B4-BE49-F238E27FC236}">
                <a16:creationId xmlns:a16="http://schemas.microsoft.com/office/drawing/2014/main" id="{F583745F-4E3B-B403-D797-791B476ED3CE}"/>
              </a:ext>
            </a:extLst>
          </p:cNvPr>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532543" y="1116795"/>
            <a:ext cx="4428649" cy="5359718"/>
          </a:xfrm>
        </p:spPr>
      </p:pic>
      <p:sp>
        <p:nvSpPr>
          <p:cNvPr id="4" name="Slide Number Placeholder 3">
            <a:extLst>
              <a:ext uri="{FF2B5EF4-FFF2-40B4-BE49-F238E27FC236}">
                <a16:creationId xmlns:a16="http://schemas.microsoft.com/office/drawing/2014/main" id="{D5C7C5CA-3F40-B415-1449-859283370C97}"/>
              </a:ext>
            </a:extLst>
          </p:cNvPr>
          <p:cNvSpPr>
            <a:spLocks noGrp="1"/>
          </p:cNvSpPr>
          <p:nvPr>
            <p:ph type="sldNum" sz="quarter" idx="12"/>
          </p:nvPr>
        </p:nvSpPr>
        <p:spPr>
          <a:xfrm>
            <a:off x="10799805" y="6413422"/>
            <a:ext cx="741406" cy="228600"/>
          </a:xfrm>
        </p:spPr>
        <p:txBody>
          <a:bodyPr/>
          <a:lstStyle/>
          <a:p>
            <a:fld id="{E31375A4-56A4-47D6-9801-1991572033F7}" type="slidenum">
              <a:rPr lang="en-US" sz="1000" smtClean="0"/>
              <a:t>15</a:t>
            </a:fld>
            <a:endParaRPr lang="en-US" sz="1000" dirty="0"/>
          </a:p>
        </p:txBody>
      </p:sp>
      <p:pic>
        <p:nvPicPr>
          <p:cNvPr id="9" name="Content Placeholder 8">
            <a:extLst>
              <a:ext uri="{FF2B5EF4-FFF2-40B4-BE49-F238E27FC236}">
                <a16:creationId xmlns:a16="http://schemas.microsoft.com/office/drawing/2014/main" id="{069A72D8-9F9C-A30E-2FC4-391A596C8B3D}"/>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5992813" y="1226328"/>
            <a:ext cx="4979987" cy="4916520"/>
          </a:xfrm>
          <a:prstGeom prst="rect">
            <a:avLst/>
          </a:prstGeom>
        </p:spPr>
      </p:pic>
    </p:spTree>
    <p:extLst>
      <p:ext uri="{BB962C8B-B14F-4D97-AF65-F5344CB8AC3E}">
        <p14:creationId xmlns:p14="http://schemas.microsoft.com/office/powerpoint/2010/main" val="840286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22FBE-A638-06BC-D3B0-610D7CC593F3}"/>
              </a:ext>
            </a:extLst>
          </p:cNvPr>
          <p:cNvSpPr>
            <a:spLocks noGrp="1"/>
          </p:cNvSpPr>
          <p:nvPr>
            <p:ph type="title"/>
          </p:nvPr>
        </p:nvSpPr>
        <p:spPr>
          <a:xfrm>
            <a:off x="1066800" y="215978"/>
            <a:ext cx="10058400" cy="551773"/>
          </a:xfrm>
        </p:spPr>
        <p:txBody>
          <a:bodyPr>
            <a:normAutofit fontScale="90000"/>
          </a:bodyPr>
          <a:lstStyle/>
          <a:p>
            <a:pPr algn="ctr"/>
            <a:r>
              <a:rPr lang="en-US" dirty="0"/>
              <a:t>Ancient Corinth vs. Modern Day Borders</a:t>
            </a:r>
          </a:p>
        </p:txBody>
      </p:sp>
      <p:pic>
        <p:nvPicPr>
          <p:cNvPr id="8" name="Content Placeholder 7">
            <a:extLst>
              <a:ext uri="{FF2B5EF4-FFF2-40B4-BE49-F238E27FC236}">
                <a16:creationId xmlns:a16="http://schemas.microsoft.com/office/drawing/2014/main" id="{6621ACBE-A562-B375-9465-0480D48568D0}"/>
              </a:ext>
            </a:extLst>
          </p:cNvPr>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703388" y="1127095"/>
            <a:ext cx="7410090" cy="5000625"/>
          </a:xfrm>
        </p:spPr>
      </p:pic>
      <p:pic>
        <p:nvPicPr>
          <p:cNvPr id="5" name="Content Placeholder 7">
            <a:extLst>
              <a:ext uri="{FF2B5EF4-FFF2-40B4-BE49-F238E27FC236}">
                <a16:creationId xmlns:a16="http://schemas.microsoft.com/office/drawing/2014/main" id="{99C85CE5-4434-A91D-E9E0-81813A3C77B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8522" y="2336666"/>
            <a:ext cx="6137275" cy="2889250"/>
          </a:xfrm>
          <a:prstGeom prst="rect">
            <a:avLst/>
          </a:prstGeom>
        </p:spPr>
      </p:pic>
      <p:sp>
        <p:nvSpPr>
          <p:cNvPr id="9" name="Slide Number Placeholder 8">
            <a:extLst>
              <a:ext uri="{FF2B5EF4-FFF2-40B4-BE49-F238E27FC236}">
                <a16:creationId xmlns:a16="http://schemas.microsoft.com/office/drawing/2014/main" id="{639EE5D8-BA01-5E73-51D1-A8C0BABCBF98}"/>
              </a:ext>
            </a:extLst>
          </p:cNvPr>
          <p:cNvSpPr>
            <a:spLocks noGrp="1"/>
          </p:cNvSpPr>
          <p:nvPr>
            <p:ph type="sldNum" sz="quarter" idx="12"/>
          </p:nvPr>
        </p:nvSpPr>
        <p:spPr>
          <a:xfrm>
            <a:off x="10674465" y="6323570"/>
            <a:ext cx="1097280" cy="228600"/>
          </a:xfrm>
        </p:spPr>
        <p:txBody>
          <a:bodyPr/>
          <a:lstStyle/>
          <a:p>
            <a:fld id="{E31375A4-56A4-47D6-9801-1991572033F7}" type="slidenum">
              <a:rPr lang="en-US" sz="1000" smtClean="0"/>
              <a:t>16</a:t>
            </a:fld>
            <a:endParaRPr lang="en-US" sz="1000" dirty="0"/>
          </a:p>
        </p:txBody>
      </p:sp>
    </p:spTree>
    <p:extLst>
      <p:ext uri="{BB962C8B-B14F-4D97-AF65-F5344CB8AC3E}">
        <p14:creationId xmlns:p14="http://schemas.microsoft.com/office/powerpoint/2010/main" val="120346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7D1FA-3178-93A2-1F11-72B0218481A2}"/>
              </a:ext>
            </a:extLst>
          </p:cNvPr>
          <p:cNvSpPr>
            <a:spLocks noGrp="1"/>
          </p:cNvSpPr>
          <p:nvPr>
            <p:ph type="title"/>
          </p:nvPr>
        </p:nvSpPr>
        <p:spPr>
          <a:xfrm>
            <a:off x="837756" y="612574"/>
            <a:ext cx="10077557" cy="749132"/>
          </a:xfrm>
        </p:spPr>
        <p:txBody>
          <a:bodyPr/>
          <a:lstStyle/>
          <a:p>
            <a:pPr algn="ctr"/>
            <a:r>
              <a:rPr lang="en-US" dirty="0"/>
              <a:t>Struggles in the Corinthian Church</a:t>
            </a:r>
          </a:p>
        </p:txBody>
      </p:sp>
      <p:sp>
        <p:nvSpPr>
          <p:cNvPr id="3" name="Content Placeholder 2">
            <a:extLst>
              <a:ext uri="{FF2B5EF4-FFF2-40B4-BE49-F238E27FC236}">
                <a16:creationId xmlns:a16="http://schemas.microsoft.com/office/drawing/2014/main" id="{237160C5-9578-89BE-6258-CEA004763F37}"/>
              </a:ext>
            </a:extLst>
          </p:cNvPr>
          <p:cNvSpPr>
            <a:spLocks noGrp="1"/>
          </p:cNvSpPr>
          <p:nvPr>
            <p:ph idx="1"/>
          </p:nvPr>
        </p:nvSpPr>
        <p:spPr>
          <a:xfrm>
            <a:off x="698246" y="1538474"/>
            <a:ext cx="10077557" cy="2791987"/>
          </a:xfrm>
        </p:spPr>
        <p:txBody>
          <a:bodyPr>
            <a:normAutofit/>
          </a:bodyPr>
          <a:lstStyle/>
          <a:p>
            <a:pPr algn="ctr"/>
            <a:r>
              <a:rPr lang="en-US" dirty="0"/>
              <a:t>Immorality</a:t>
            </a:r>
            <a:r>
              <a:rPr lang="en-US" baseline="30000" dirty="0"/>
              <a:t>1,2 </a:t>
            </a:r>
          </a:p>
          <a:p>
            <a:pPr algn="ctr"/>
            <a:r>
              <a:rPr lang="en-US" dirty="0"/>
              <a:t>Pride shown in Factions and Divisions</a:t>
            </a:r>
            <a:r>
              <a:rPr lang="en-US" baseline="30000" dirty="0"/>
              <a:t>2</a:t>
            </a:r>
          </a:p>
          <a:p>
            <a:pPr algn="ctr"/>
            <a:r>
              <a:rPr lang="en-US" dirty="0"/>
              <a:t>Headship Roles in Marriage and Church</a:t>
            </a:r>
            <a:r>
              <a:rPr lang="en-US" baseline="30000" dirty="0"/>
              <a:t>2</a:t>
            </a:r>
          </a:p>
          <a:p>
            <a:pPr algn="ctr"/>
            <a:r>
              <a:rPr lang="en-US" dirty="0"/>
              <a:t>Pride in Spiritual Gifts</a:t>
            </a:r>
            <a:r>
              <a:rPr lang="en-US" baseline="30000" dirty="0"/>
              <a:t>2</a:t>
            </a:r>
          </a:p>
          <a:p>
            <a:pPr algn="ctr"/>
            <a:r>
              <a:rPr lang="en-US" dirty="0"/>
              <a:t>Chaotic Corporate Worship</a:t>
            </a:r>
            <a:r>
              <a:rPr lang="en-US" baseline="30000" dirty="0"/>
              <a:t>2</a:t>
            </a:r>
          </a:p>
          <a:p>
            <a:pPr algn="ctr"/>
            <a:r>
              <a:rPr lang="en-US" dirty="0"/>
              <a:t>False “apostles” and a False gospel</a:t>
            </a:r>
            <a:r>
              <a:rPr lang="en-US" baseline="30000" dirty="0"/>
              <a:t>3,4</a:t>
            </a:r>
          </a:p>
          <a:p>
            <a:pPr algn="ctr"/>
            <a:endParaRPr lang="en-US" dirty="0"/>
          </a:p>
          <a:p>
            <a:endParaRPr lang="en-US" dirty="0"/>
          </a:p>
        </p:txBody>
      </p:sp>
      <p:sp>
        <p:nvSpPr>
          <p:cNvPr id="5" name="Slide Number Placeholder 4">
            <a:extLst>
              <a:ext uri="{FF2B5EF4-FFF2-40B4-BE49-F238E27FC236}">
                <a16:creationId xmlns:a16="http://schemas.microsoft.com/office/drawing/2014/main" id="{F01C5EA3-4F12-2CE1-FF3E-C584777C81BA}"/>
              </a:ext>
            </a:extLst>
          </p:cNvPr>
          <p:cNvSpPr>
            <a:spLocks noGrp="1"/>
          </p:cNvSpPr>
          <p:nvPr>
            <p:ph type="sldNum" sz="quarter" idx="12"/>
          </p:nvPr>
        </p:nvSpPr>
        <p:spPr>
          <a:xfrm>
            <a:off x="11117849" y="6343993"/>
            <a:ext cx="529809" cy="365125"/>
          </a:xfrm>
        </p:spPr>
        <p:txBody>
          <a:bodyPr/>
          <a:lstStyle/>
          <a:p>
            <a:fld id="{E1076ED0-0DB3-4879-AAE5-5C20D22C1DF4}" type="slidenum">
              <a:rPr lang="en-US" sz="1000" smtClean="0"/>
              <a:t>17</a:t>
            </a:fld>
            <a:endParaRPr lang="en-US" sz="1000" dirty="0"/>
          </a:p>
        </p:txBody>
      </p:sp>
      <p:sp>
        <p:nvSpPr>
          <p:cNvPr id="7" name="TextBox 6">
            <a:extLst>
              <a:ext uri="{FF2B5EF4-FFF2-40B4-BE49-F238E27FC236}">
                <a16:creationId xmlns:a16="http://schemas.microsoft.com/office/drawing/2014/main" id="{4E8FAA61-67E3-CA74-83CC-E0DB36696158}"/>
              </a:ext>
            </a:extLst>
          </p:cNvPr>
          <p:cNvSpPr txBox="1"/>
          <p:nvPr/>
        </p:nvSpPr>
        <p:spPr>
          <a:xfrm>
            <a:off x="1977970" y="4987136"/>
            <a:ext cx="8236059" cy="1169551"/>
          </a:xfrm>
          <a:prstGeom prst="rect">
            <a:avLst/>
          </a:prstGeom>
          <a:noFill/>
        </p:spPr>
        <p:txBody>
          <a:bodyPr wrap="square" rtlCol="0">
            <a:spAutoFit/>
          </a:bodyPr>
          <a:lstStyle/>
          <a:p>
            <a:r>
              <a:rPr lang="en-US" sz="1400" u="sng" dirty="0"/>
              <a:t>Notes</a:t>
            </a:r>
            <a:r>
              <a:rPr lang="en-US" sz="1400" dirty="0"/>
              <a:t>:</a:t>
            </a:r>
          </a:p>
          <a:p>
            <a:pPr marL="342900" indent="-342900">
              <a:buFont typeface="+mj-lt"/>
              <a:buAutoNum type="arabicPeriod"/>
            </a:pPr>
            <a:r>
              <a:rPr lang="en-US" sz="1400" dirty="0"/>
              <a:t>Paul’s 1</a:t>
            </a:r>
            <a:r>
              <a:rPr lang="en-US" sz="1400" baseline="30000" dirty="0"/>
              <a:t>st</a:t>
            </a:r>
            <a:r>
              <a:rPr lang="en-US" sz="1400" dirty="0"/>
              <a:t> letter, which was not preserved  (see reference in 1 Cor. 5:9) .</a:t>
            </a:r>
          </a:p>
          <a:p>
            <a:pPr marL="342900" indent="-342900">
              <a:buFont typeface="+mj-lt"/>
              <a:buAutoNum type="arabicPeriod"/>
            </a:pPr>
            <a:r>
              <a:rPr lang="en-US" sz="1400" dirty="0"/>
              <a:t>Paul’s 2</a:t>
            </a:r>
            <a:r>
              <a:rPr lang="en-US" sz="1400" baseline="30000" dirty="0"/>
              <a:t>nd</a:t>
            </a:r>
            <a:r>
              <a:rPr lang="en-US" sz="1400" dirty="0"/>
              <a:t> letter, which we call 1 Corinthians.</a:t>
            </a:r>
          </a:p>
          <a:p>
            <a:pPr marL="342900" indent="-342900">
              <a:buFont typeface="+mj-lt"/>
              <a:buAutoNum type="arabicPeriod"/>
            </a:pPr>
            <a:r>
              <a:rPr lang="en-US" sz="1400" dirty="0"/>
              <a:t>Paul’s 3</a:t>
            </a:r>
            <a:r>
              <a:rPr lang="en-US" sz="1400" baseline="30000" dirty="0"/>
              <a:t>rd</a:t>
            </a:r>
            <a:r>
              <a:rPr lang="en-US" sz="1400" dirty="0"/>
              <a:t> and most harsh letter, also not preserved (see 2 Cor. 2:3-4). </a:t>
            </a:r>
          </a:p>
          <a:p>
            <a:pPr marL="342900" indent="-342900">
              <a:buFont typeface="+mj-lt"/>
              <a:buAutoNum type="arabicPeriod"/>
            </a:pPr>
            <a:r>
              <a:rPr lang="en-US" sz="1400" dirty="0"/>
              <a:t>Paul’s 4</a:t>
            </a:r>
            <a:r>
              <a:rPr lang="en-US" sz="1400" baseline="30000" dirty="0"/>
              <a:t>th</a:t>
            </a:r>
            <a:r>
              <a:rPr lang="en-US" sz="1400" dirty="0"/>
              <a:t> letter, which we call 2 Corinthians.</a:t>
            </a:r>
          </a:p>
        </p:txBody>
      </p:sp>
    </p:spTree>
    <p:extLst>
      <p:ext uri="{BB962C8B-B14F-4D97-AF65-F5344CB8AC3E}">
        <p14:creationId xmlns:p14="http://schemas.microsoft.com/office/powerpoint/2010/main" val="133711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427A3-15CB-DCE9-EDF5-159E657C51F0}"/>
              </a:ext>
            </a:extLst>
          </p:cNvPr>
          <p:cNvSpPr>
            <a:spLocks noGrp="1"/>
          </p:cNvSpPr>
          <p:nvPr>
            <p:ph type="title"/>
          </p:nvPr>
        </p:nvSpPr>
        <p:spPr>
          <a:xfrm>
            <a:off x="901430" y="219723"/>
            <a:ext cx="10402110" cy="527720"/>
          </a:xfrm>
        </p:spPr>
        <p:txBody>
          <a:bodyPr>
            <a:normAutofit fontScale="90000"/>
          </a:bodyPr>
          <a:lstStyle/>
          <a:p>
            <a:r>
              <a:rPr lang="en-US" sz="3600" dirty="0"/>
              <a:t>Paul’s Four Letters to the Corinthian Church</a:t>
            </a:r>
          </a:p>
        </p:txBody>
      </p:sp>
      <p:sp>
        <p:nvSpPr>
          <p:cNvPr id="3" name="Picture Placeholder 2">
            <a:extLst>
              <a:ext uri="{FF2B5EF4-FFF2-40B4-BE49-F238E27FC236}">
                <a16:creationId xmlns:a16="http://schemas.microsoft.com/office/drawing/2014/main" id="{01A9D5ED-876B-ADB4-E253-1F219DD88DB5}"/>
              </a:ext>
            </a:extLst>
          </p:cNvPr>
          <p:cNvSpPr>
            <a:spLocks noGrp="1"/>
          </p:cNvSpPr>
          <p:nvPr>
            <p:ph type="pic" sz="quarter" idx="12"/>
          </p:nvPr>
        </p:nvSpPr>
        <p:spPr>
          <a:xfrm>
            <a:off x="1375868" y="965516"/>
            <a:ext cx="2057400" cy="3509932"/>
          </a:xfrm>
        </p:spPr>
        <p:txBody>
          <a:bodyPr/>
          <a:lstStyle/>
          <a:p>
            <a:r>
              <a:rPr lang="en-US" b="1" dirty="0">
                <a:solidFill>
                  <a:schemeClr val="accent2"/>
                </a:solidFill>
              </a:rPr>
              <a:t>1</a:t>
            </a:r>
            <a:r>
              <a:rPr lang="en-US" b="1" baseline="30000" dirty="0">
                <a:solidFill>
                  <a:schemeClr val="accent2"/>
                </a:solidFill>
              </a:rPr>
              <a:t>st</a:t>
            </a:r>
            <a:r>
              <a:rPr lang="en-US" b="1" dirty="0">
                <a:solidFill>
                  <a:schemeClr val="accent2"/>
                </a:solidFill>
              </a:rPr>
              <a:t> Letter:</a:t>
            </a:r>
            <a:r>
              <a:rPr lang="en-US" dirty="0"/>
              <a:t> </a:t>
            </a:r>
          </a:p>
          <a:p>
            <a:r>
              <a:rPr lang="en-US" dirty="0"/>
              <a:t>Addressed immorality and excommunicating offenders.</a:t>
            </a:r>
          </a:p>
        </p:txBody>
      </p:sp>
      <p:sp>
        <p:nvSpPr>
          <p:cNvPr id="4" name="Text Placeholder 3">
            <a:extLst>
              <a:ext uri="{FF2B5EF4-FFF2-40B4-BE49-F238E27FC236}">
                <a16:creationId xmlns:a16="http://schemas.microsoft.com/office/drawing/2014/main" id="{F39CF175-63B6-543F-835E-ACA2E6C81D02}"/>
              </a:ext>
            </a:extLst>
          </p:cNvPr>
          <p:cNvSpPr>
            <a:spLocks noGrp="1"/>
          </p:cNvSpPr>
          <p:nvPr>
            <p:ph type="body" sz="quarter" idx="13"/>
          </p:nvPr>
        </p:nvSpPr>
        <p:spPr>
          <a:xfrm>
            <a:off x="1331853" y="4644258"/>
            <a:ext cx="2194560" cy="355600"/>
          </a:xfrm>
        </p:spPr>
        <p:txBody>
          <a:bodyPr/>
          <a:lstStyle/>
          <a:p>
            <a:r>
              <a:rPr lang="en-US" dirty="0"/>
              <a:t>Not Preserved</a:t>
            </a:r>
          </a:p>
        </p:txBody>
      </p:sp>
      <p:sp>
        <p:nvSpPr>
          <p:cNvPr id="5" name="Text Placeholder 4">
            <a:extLst>
              <a:ext uri="{FF2B5EF4-FFF2-40B4-BE49-F238E27FC236}">
                <a16:creationId xmlns:a16="http://schemas.microsoft.com/office/drawing/2014/main" id="{90ECB4BF-13BE-8CF9-677B-0DA4834FFE1E}"/>
              </a:ext>
            </a:extLst>
          </p:cNvPr>
          <p:cNvSpPr>
            <a:spLocks noGrp="1"/>
          </p:cNvSpPr>
          <p:nvPr>
            <p:ph type="body" sz="quarter" idx="14"/>
          </p:nvPr>
        </p:nvSpPr>
        <p:spPr>
          <a:xfrm>
            <a:off x="1331853" y="5043402"/>
            <a:ext cx="2194560" cy="424983"/>
          </a:xfrm>
        </p:spPr>
        <p:txBody>
          <a:bodyPr/>
          <a:lstStyle/>
          <a:p>
            <a:r>
              <a:rPr lang="en-US" dirty="0"/>
              <a:t>See 1 Cor. 5:9</a:t>
            </a:r>
          </a:p>
        </p:txBody>
      </p:sp>
      <p:sp>
        <p:nvSpPr>
          <p:cNvPr id="6" name="Picture Placeholder 5">
            <a:extLst>
              <a:ext uri="{FF2B5EF4-FFF2-40B4-BE49-F238E27FC236}">
                <a16:creationId xmlns:a16="http://schemas.microsoft.com/office/drawing/2014/main" id="{DE6F75B5-753B-D89F-876C-735D2FA94534}"/>
              </a:ext>
            </a:extLst>
          </p:cNvPr>
          <p:cNvSpPr>
            <a:spLocks noGrp="1"/>
          </p:cNvSpPr>
          <p:nvPr>
            <p:ph type="pic" sz="quarter" idx="17"/>
          </p:nvPr>
        </p:nvSpPr>
        <p:spPr>
          <a:xfrm>
            <a:off x="3828270" y="965516"/>
            <a:ext cx="2057400" cy="3509932"/>
          </a:xfrm>
        </p:spPr>
        <p:txBody>
          <a:bodyPr>
            <a:normAutofit/>
          </a:bodyPr>
          <a:lstStyle/>
          <a:p>
            <a:r>
              <a:rPr lang="en-US" b="1" dirty="0">
                <a:solidFill>
                  <a:schemeClr val="accent2"/>
                </a:solidFill>
              </a:rPr>
              <a:t>2</a:t>
            </a:r>
            <a:r>
              <a:rPr lang="en-US" b="1" baseline="30000" dirty="0">
                <a:solidFill>
                  <a:schemeClr val="accent2"/>
                </a:solidFill>
              </a:rPr>
              <a:t>nd</a:t>
            </a:r>
            <a:r>
              <a:rPr lang="en-US" b="1" dirty="0">
                <a:solidFill>
                  <a:schemeClr val="accent2"/>
                </a:solidFill>
              </a:rPr>
              <a:t> Letter:</a:t>
            </a:r>
            <a:r>
              <a:rPr lang="en-US" dirty="0"/>
              <a:t> </a:t>
            </a:r>
          </a:p>
          <a:p>
            <a:r>
              <a:rPr lang="en-US" sz="1700" dirty="0"/>
              <a:t>Addressed: factions and divisions, more immorality, headship and women, pride in spiritual gifts, chaos in corporate worship.</a:t>
            </a:r>
          </a:p>
        </p:txBody>
      </p:sp>
      <p:sp>
        <p:nvSpPr>
          <p:cNvPr id="7" name="Text Placeholder 6">
            <a:extLst>
              <a:ext uri="{FF2B5EF4-FFF2-40B4-BE49-F238E27FC236}">
                <a16:creationId xmlns:a16="http://schemas.microsoft.com/office/drawing/2014/main" id="{B16A4EC4-E023-D89F-BB5F-5C3A8332777A}"/>
              </a:ext>
            </a:extLst>
          </p:cNvPr>
          <p:cNvSpPr>
            <a:spLocks noGrp="1"/>
          </p:cNvSpPr>
          <p:nvPr>
            <p:ph type="body" sz="quarter" idx="19"/>
          </p:nvPr>
        </p:nvSpPr>
        <p:spPr>
          <a:xfrm>
            <a:off x="3769343" y="4624454"/>
            <a:ext cx="2194560" cy="355600"/>
          </a:xfrm>
        </p:spPr>
        <p:txBody>
          <a:bodyPr/>
          <a:lstStyle/>
          <a:p>
            <a:r>
              <a:rPr lang="en-US" dirty="0"/>
              <a:t>1 Corinthians</a:t>
            </a:r>
          </a:p>
        </p:txBody>
      </p:sp>
      <p:sp>
        <p:nvSpPr>
          <p:cNvPr id="8" name="Text Placeholder 7">
            <a:extLst>
              <a:ext uri="{FF2B5EF4-FFF2-40B4-BE49-F238E27FC236}">
                <a16:creationId xmlns:a16="http://schemas.microsoft.com/office/drawing/2014/main" id="{03E39002-E028-86EB-D0E4-B9C5D63EFCD2}"/>
              </a:ext>
            </a:extLst>
          </p:cNvPr>
          <p:cNvSpPr>
            <a:spLocks noGrp="1"/>
          </p:cNvSpPr>
          <p:nvPr>
            <p:ph type="body" sz="quarter" idx="18"/>
          </p:nvPr>
        </p:nvSpPr>
        <p:spPr>
          <a:xfrm>
            <a:off x="3771479" y="5043909"/>
            <a:ext cx="2194560" cy="424983"/>
          </a:xfrm>
        </p:spPr>
        <p:txBody>
          <a:bodyPr/>
          <a:lstStyle/>
          <a:p>
            <a:r>
              <a:rPr lang="en-US" dirty="0"/>
              <a:t>See 1 Cor. 1, 11, and 12-14</a:t>
            </a:r>
          </a:p>
        </p:txBody>
      </p:sp>
      <p:sp>
        <p:nvSpPr>
          <p:cNvPr id="9" name="Picture Placeholder 8">
            <a:extLst>
              <a:ext uri="{FF2B5EF4-FFF2-40B4-BE49-F238E27FC236}">
                <a16:creationId xmlns:a16="http://schemas.microsoft.com/office/drawing/2014/main" id="{4AD7A4D2-D10E-0EEC-50E9-26EC5575ADCA}"/>
              </a:ext>
            </a:extLst>
          </p:cNvPr>
          <p:cNvSpPr>
            <a:spLocks noGrp="1"/>
          </p:cNvSpPr>
          <p:nvPr>
            <p:ph type="pic" sz="quarter" idx="16"/>
          </p:nvPr>
        </p:nvSpPr>
        <p:spPr>
          <a:xfrm>
            <a:off x="6096001" y="965516"/>
            <a:ext cx="2475344" cy="3509932"/>
          </a:xfrm>
        </p:spPr>
        <p:txBody>
          <a:bodyPr/>
          <a:lstStyle/>
          <a:p>
            <a:r>
              <a:rPr lang="en-US" b="1" dirty="0">
                <a:solidFill>
                  <a:schemeClr val="accent2"/>
                </a:solidFill>
              </a:rPr>
              <a:t>3</a:t>
            </a:r>
            <a:r>
              <a:rPr lang="en-US" b="1" baseline="30000" dirty="0">
                <a:solidFill>
                  <a:schemeClr val="accent2"/>
                </a:solidFill>
              </a:rPr>
              <a:t>rd</a:t>
            </a:r>
            <a:r>
              <a:rPr lang="en-US" b="1" dirty="0">
                <a:solidFill>
                  <a:schemeClr val="accent2"/>
                </a:solidFill>
              </a:rPr>
              <a:t> Letter:</a:t>
            </a:r>
            <a:r>
              <a:rPr lang="en-US" dirty="0"/>
              <a:t> </a:t>
            </a:r>
          </a:p>
          <a:p>
            <a:r>
              <a:rPr lang="en-US" sz="1700" dirty="0"/>
              <a:t>The harsh letter dealing with false prophets and a false gospel.</a:t>
            </a:r>
          </a:p>
          <a:p>
            <a:pPr>
              <a:lnSpc>
                <a:spcPct val="100000"/>
              </a:lnSpc>
              <a:spcBef>
                <a:spcPts val="0"/>
              </a:spcBef>
            </a:pPr>
            <a:endParaRPr lang="en-US" dirty="0"/>
          </a:p>
        </p:txBody>
      </p:sp>
      <p:sp>
        <p:nvSpPr>
          <p:cNvPr id="10" name="Text Placeholder 9">
            <a:extLst>
              <a:ext uri="{FF2B5EF4-FFF2-40B4-BE49-F238E27FC236}">
                <a16:creationId xmlns:a16="http://schemas.microsoft.com/office/drawing/2014/main" id="{3C73F61C-8C92-A821-884C-79CAD33075C9}"/>
              </a:ext>
            </a:extLst>
          </p:cNvPr>
          <p:cNvSpPr>
            <a:spLocks noGrp="1"/>
          </p:cNvSpPr>
          <p:nvPr>
            <p:ph type="body" sz="quarter" idx="21"/>
          </p:nvPr>
        </p:nvSpPr>
        <p:spPr>
          <a:xfrm>
            <a:off x="6320221" y="4644258"/>
            <a:ext cx="2194560" cy="355600"/>
          </a:xfrm>
        </p:spPr>
        <p:txBody>
          <a:bodyPr/>
          <a:lstStyle/>
          <a:p>
            <a:r>
              <a:rPr lang="en-US" dirty="0"/>
              <a:t>Not Preserved</a:t>
            </a:r>
          </a:p>
        </p:txBody>
      </p:sp>
      <p:sp>
        <p:nvSpPr>
          <p:cNvPr id="11" name="Text Placeholder 10">
            <a:extLst>
              <a:ext uri="{FF2B5EF4-FFF2-40B4-BE49-F238E27FC236}">
                <a16:creationId xmlns:a16="http://schemas.microsoft.com/office/drawing/2014/main" id="{CA27CF54-410A-573F-3005-DC6590D2FE7F}"/>
              </a:ext>
            </a:extLst>
          </p:cNvPr>
          <p:cNvSpPr>
            <a:spLocks noGrp="1"/>
          </p:cNvSpPr>
          <p:nvPr>
            <p:ph type="body" sz="quarter" idx="20"/>
          </p:nvPr>
        </p:nvSpPr>
        <p:spPr>
          <a:xfrm>
            <a:off x="6276725" y="5043402"/>
            <a:ext cx="2194560" cy="424983"/>
          </a:xfrm>
        </p:spPr>
        <p:txBody>
          <a:bodyPr/>
          <a:lstStyle/>
          <a:p>
            <a:r>
              <a:rPr lang="en-US" dirty="0"/>
              <a:t>See 2 Cor. 2:1-4</a:t>
            </a:r>
          </a:p>
        </p:txBody>
      </p:sp>
      <p:sp>
        <p:nvSpPr>
          <p:cNvPr id="12" name="Picture Placeholder 11">
            <a:extLst>
              <a:ext uri="{FF2B5EF4-FFF2-40B4-BE49-F238E27FC236}">
                <a16:creationId xmlns:a16="http://schemas.microsoft.com/office/drawing/2014/main" id="{6AAFB95D-7526-E784-471F-51A47291F7EA}"/>
              </a:ext>
            </a:extLst>
          </p:cNvPr>
          <p:cNvSpPr>
            <a:spLocks noGrp="1"/>
          </p:cNvSpPr>
          <p:nvPr>
            <p:ph type="pic" sz="quarter" idx="15"/>
          </p:nvPr>
        </p:nvSpPr>
        <p:spPr>
          <a:xfrm>
            <a:off x="8733074" y="965516"/>
            <a:ext cx="2057400" cy="3635198"/>
          </a:xfrm>
        </p:spPr>
        <p:txBody>
          <a:bodyPr>
            <a:normAutofit lnSpcReduction="10000"/>
          </a:bodyPr>
          <a:lstStyle/>
          <a:p>
            <a:r>
              <a:rPr lang="en-US" b="1" dirty="0">
                <a:solidFill>
                  <a:schemeClr val="accent2"/>
                </a:solidFill>
              </a:rPr>
              <a:t>4</a:t>
            </a:r>
            <a:r>
              <a:rPr lang="en-US" b="1" baseline="30000" dirty="0">
                <a:solidFill>
                  <a:schemeClr val="accent2"/>
                </a:solidFill>
              </a:rPr>
              <a:t>th</a:t>
            </a:r>
            <a:r>
              <a:rPr lang="en-US" b="1" dirty="0">
                <a:solidFill>
                  <a:schemeClr val="accent2"/>
                </a:solidFill>
              </a:rPr>
              <a:t> Letter:</a:t>
            </a:r>
            <a:r>
              <a:rPr lang="en-US" dirty="0"/>
              <a:t> </a:t>
            </a:r>
          </a:p>
          <a:p>
            <a:r>
              <a:rPr lang="en-US" sz="1700" dirty="0"/>
              <a:t>Letter of encouragement for their repentance and obedience, but also one that lists his credentials as an Apostle for their protection against false apostles.</a:t>
            </a:r>
          </a:p>
        </p:txBody>
      </p:sp>
      <p:sp>
        <p:nvSpPr>
          <p:cNvPr id="13" name="Text Placeholder 12">
            <a:extLst>
              <a:ext uri="{FF2B5EF4-FFF2-40B4-BE49-F238E27FC236}">
                <a16:creationId xmlns:a16="http://schemas.microsoft.com/office/drawing/2014/main" id="{D2E78321-7FDC-9113-CE29-E50DC1D09CF2}"/>
              </a:ext>
            </a:extLst>
          </p:cNvPr>
          <p:cNvSpPr>
            <a:spLocks noGrp="1"/>
          </p:cNvSpPr>
          <p:nvPr>
            <p:ph type="body" sz="quarter" idx="23"/>
          </p:nvPr>
        </p:nvSpPr>
        <p:spPr>
          <a:xfrm>
            <a:off x="8672011" y="4644258"/>
            <a:ext cx="2194560" cy="355600"/>
          </a:xfrm>
        </p:spPr>
        <p:txBody>
          <a:bodyPr/>
          <a:lstStyle/>
          <a:p>
            <a:r>
              <a:rPr lang="en-US" dirty="0"/>
              <a:t>2 Corinthians</a:t>
            </a:r>
          </a:p>
        </p:txBody>
      </p:sp>
      <p:sp>
        <p:nvSpPr>
          <p:cNvPr id="14" name="Text Placeholder 13">
            <a:extLst>
              <a:ext uri="{FF2B5EF4-FFF2-40B4-BE49-F238E27FC236}">
                <a16:creationId xmlns:a16="http://schemas.microsoft.com/office/drawing/2014/main" id="{6DA9BA86-0A4E-47E7-5567-33700373084F}"/>
              </a:ext>
            </a:extLst>
          </p:cNvPr>
          <p:cNvSpPr>
            <a:spLocks noGrp="1"/>
          </p:cNvSpPr>
          <p:nvPr>
            <p:ph type="body" sz="quarter" idx="22"/>
          </p:nvPr>
        </p:nvSpPr>
        <p:spPr>
          <a:xfrm>
            <a:off x="8716351" y="5043402"/>
            <a:ext cx="2194560" cy="424983"/>
          </a:xfrm>
        </p:spPr>
        <p:txBody>
          <a:bodyPr/>
          <a:lstStyle/>
          <a:p>
            <a:r>
              <a:rPr lang="en-US" dirty="0"/>
              <a:t>See 2 Cor. 1, 6-7, and 11-12</a:t>
            </a:r>
          </a:p>
        </p:txBody>
      </p:sp>
      <p:sp>
        <p:nvSpPr>
          <p:cNvPr id="16" name="Slide Number Placeholder 15">
            <a:extLst>
              <a:ext uri="{FF2B5EF4-FFF2-40B4-BE49-F238E27FC236}">
                <a16:creationId xmlns:a16="http://schemas.microsoft.com/office/drawing/2014/main" id="{8CF5B22B-E0B8-DD5C-5899-1CCD2D1DFD41}"/>
              </a:ext>
            </a:extLst>
          </p:cNvPr>
          <p:cNvSpPr>
            <a:spLocks noGrp="1"/>
          </p:cNvSpPr>
          <p:nvPr>
            <p:ph type="sldNum" sz="quarter" idx="11"/>
          </p:nvPr>
        </p:nvSpPr>
        <p:spPr>
          <a:xfrm>
            <a:off x="10519144" y="6391564"/>
            <a:ext cx="1097280" cy="228600"/>
          </a:xfrm>
        </p:spPr>
        <p:txBody>
          <a:bodyPr/>
          <a:lstStyle/>
          <a:p>
            <a:fld id="{294A09A9-5501-47C1-A89A-A340965A2BE2}" type="slidenum">
              <a:rPr lang="en-US" sz="1000" smtClean="0"/>
              <a:pPr/>
              <a:t>18</a:t>
            </a:fld>
            <a:endParaRPr lang="en-US" sz="1000" dirty="0"/>
          </a:p>
        </p:txBody>
      </p:sp>
    </p:spTree>
    <p:extLst>
      <p:ext uri="{BB962C8B-B14F-4D97-AF65-F5344CB8AC3E}">
        <p14:creationId xmlns:p14="http://schemas.microsoft.com/office/powerpoint/2010/main" val="2189464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P spid="5" grpId="0" build="p"/>
      <p:bldP spid="6" grpId="0"/>
      <p:bldP spid="7" grpId="0" build="p"/>
      <p:bldP spid="8" grpId="0" build="p"/>
      <p:bldP spid="9" grpId="0"/>
      <p:bldP spid="10" grpId="0" build="p"/>
      <p:bldP spid="11" grpId="0" build="p"/>
      <p:bldP spid="12" grpId="0"/>
      <p:bldP spid="13" grpId="0" build="p"/>
      <p:bldP spid="1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ADC7-0E0D-C109-555F-1E1167341B7E}"/>
              </a:ext>
            </a:extLst>
          </p:cNvPr>
          <p:cNvSpPr>
            <a:spLocks noGrp="1"/>
          </p:cNvSpPr>
          <p:nvPr>
            <p:ph type="title"/>
          </p:nvPr>
        </p:nvSpPr>
        <p:spPr>
          <a:xfrm>
            <a:off x="1066800" y="207382"/>
            <a:ext cx="10058400" cy="478417"/>
          </a:xfrm>
        </p:spPr>
        <p:txBody>
          <a:bodyPr>
            <a:normAutofit fontScale="90000"/>
          </a:bodyPr>
          <a:lstStyle/>
          <a:p>
            <a:pPr algn="ctr"/>
            <a:r>
              <a:rPr lang="en-US" sz="2800" dirty="0">
                <a:solidFill>
                  <a:schemeClr val="tx1"/>
                </a:solidFill>
              </a:rPr>
              <a:t>2 Corinthians – Key Verses</a:t>
            </a:r>
            <a:endParaRPr lang="en-US" sz="2800" dirty="0">
              <a:solidFill>
                <a:schemeClr val="accent2">
                  <a:lumMod val="75000"/>
                </a:schemeClr>
              </a:solidFill>
            </a:endParaRPr>
          </a:p>
        </p:txBody>
      </p:sp>
      <p:sp>
        <p:nvSpPr>
          <p:cNvPr id="3" name="Content Placeholder 2">
            <a:extLst>
              <a:ext uri="{FF2B5EF4-FFF2-40B4-BE49-F238E27FC236}">
                <a16:creationId xmlns:a16="http://schemas.microsoft.com/office/drawing/2014/main" id="{C5CC9FBF-8887-0DEA-E186-177F9220FAF7}"/>
              </a:ext>
            </a:extLst>
          </p:cNvPr>
          <p:cNvSpPr>
            <a:spLocks noGrp="1"/>
          </p:cNvSpPr>
          <p:nvPr>
            <p:ph idx="1"/>
          </p:nvPr>
        </p:nvSpPr>
        <p:spPr>
          <a:xfrm>
            <a:off x="907916" y="1041417"/>
            <a:ext cx="10058400" cy="5112949"/>
          </a:xfrm>
        </p:spPr>
        <p:txBody>
          <a:bodyPr>
            <a:noAutofit/>
          </a:bodyPr>
          <a:lstStyle/>
          <a:p>
            <a:pPr>
              <a:lnSpc>
                <a:spcPct val="100000"/>
              </a:lnSpc>
              <a:spcBef>
                <a:spcPts val="1400"/>
              </a:spcBef>
            </a:pPr>
            <a:r>
              <a:rPr lang="en-US" sz="1100" b="1" dirty="0">
                <a:solidFill>
                  <a:schemeClr val="accent3">
                    <a:lumMod val="75000"/>
                  </a:schemeClr>
                </a:solidFill>
                <a:hlinkClick r:id="rId2"/>
              </a:rPr>
              <a:t>2 Corinthians 1:20</a:t>
            </a:r>
            <a:r>
              <a:rPr lang="en-US" sz="1100" dirty="0">
                <a:solidFill>
                  <a:schemeClr val="accent3">
                    <a:lumMod val="75000"/>
                  </a:schemeClr>
                </a:solidFill>
                <a:effectLst/>
                <a:latin typeface="Calibri" panose="020F0502020204030204" pitchFamily="34" charset="0"/>
                <a:ea typeface="Times New Roman" panose="02020603050405020304" pitchFamily="18" charset="0"/>
              </a:rPr>
              <a:t>: “</a:t>
            </a:r>
            <a:r>
              <a:rPr lang="en-US" sz="1100" dirty="0">
                <a:solidFill>
                  <a:schemeClr val="accent3">
                    <a:lumMod val="75000"/>
                  </a:schemeClr>
                </a:solidFill>
              </a:rPr>
              <a:t>For all the promises of God find their Yes in him. That is why it is through him [Jesus] that we utter our Amen to God for his glory.” </a:t>
            </a:r>
          </a:p>
          <a:p>
            <a:pPr>
              <a:lnSpc>
                <a:spcPct val="100000"/>
              </a:lnSpc>
              <a:spcBef>
                <a:spcPts val="1100"/>
              </a:spcBef>
            </a:pPr>
            <a:r>
              <a:rPr lang="en-US" sz="1100" b="1" dirty="0">
                <a:solidFill>
                  <a:schemeClr val="accent3">
                    <a:lumMod val="75000"/>
                  </a:schemeClr>
                </a:solidFill>
                <a:hlinkClick r:id="rId3"/>
              </a:rPr>
              <a:t>2 Corinthians 2:14-16</a:t>
            </a:r>
            <a:r>
              <a:rPr lang="en-US" sz="1100" dirty="0">
                <a:solidFill>
                  <a:schemeClr val="accent3">
                    <a:lumMod val="75000"/>
                  </a:schemeClr>
                </a:solidFill>
              </a:rPr>
              <a:t>: “But thanks be to God, who in Christ always leads us in triumphal procession, and through us spreads the fragrance of the knowledge of him everywhere. For we are the aroma of Christ to God among those who are being saved and among those who are perishing, to one a fragrance from death to death, to the other a fragrance from life to life. Who is sufficient for these things?”</a:t>
            </a:r>
          </a:p>
          <a:p>
            <a:pPr>
              <a:lnSpc>
                <a:spcPct val="100000"/>
              </a:lnSpc>
              <a:spcBef>
                <a:spcPts val="1100"/>
              </a:spcBef>
            </a:pPr>
            <a:r>
              <a:rPr lang="en-US" sz="1100" b="1" dirty="0">
                <a:solidFill>
                  <a:schemeClr val="accent3">
                    <a:lumMod val="75000"/>
                  </a:schemeClr>
                </a:solidFill>
                <a:hlinkClick r:id="rId4"/>
              </a:rPr>
              <a:t>2 Corinthians 3:5-6</a:t>
            </a:r>
            <a:r>
              <a:rPr lang="en-US" sz="1100" dirty="0">
                <a:solidFill>
                  <a:schemeClr val="accent3">
                    <a:lumMod val="75000"/>
                  </a:schemeClr>
                </a:solidFill>
              </a:rPr>
              <a:t>: “Not that we are sufficient in ourselves to claim anything as coming from us, but our sufficiency is from God.”</a:t>
            </a:r>
          </a:p>
          <a:p>
            <a:pPr>
              <a:lnSpc>
                <a:spcPct val="100000"/>
              </a:lnSpc>
              <a:spcBef>
                <a:spcPts val="1100"/>
              </a:spcBef>
            </a:pPr>
            <a:r>
              <a:rPr lang="en-US" sz="1100" b="1" dirty="0">
                <a:solidFill>
                  <a:schemeClr val="accent3">
                    <a:lumMod val="75000"/>
                  </a:schemeClr>
                </a:solidFill>
                <a:hlinkClick r:id="rId5"/>
              </a:rPr>
              <a:t>2 Corinthians 3:18</a:t>
            </a:r>
            <a:r>
              <a:rPr lang="en-US" sz="1100" dirty="0">
                <a:solidFill>
                  <a:schemeClr val="accent3">
                    <a:lumMod val="75000"/>
                  </a:schemeClr>
                </a:solidFill>
              </a:rPr>
              <a:t>: “And we all, with unveiled face, beholding the glory of the Lord, are being transformed into the same image from one degree of glory to another. For this comes from the Lord who is the Spirit.”</a:t>
            </a:r>
          </a:p>
          <a:p>
            <a:pPr>
              <a:lnSpc>
                <a:spcPct val="100000"/>
              </a:lnSpc>
              <a:spcBef>
                <a:spcPts val="1100"/>
              </a:spcBef>
            </a:pPr>
            <a:r>
              <a:rPr lang="en-US" sz="1100" b="1" dirty="0">
                <a:solidFill>
                  <a:schemeClr val="accent3">
                    <a:lumMod val="75000"/>
                  </a:schemeClr>
                </a:solidFill>
                <a:hlinkClick r:id="rId6"/>
              </a:rPr>
              <a:t>2 Corinthians 5:17-19</a:t>
            </a:r>
            <a:r>
              <a:rPr lang="en-US" sz="1100" dirty="0">
                <a:solidFill>
                  <a:schemeClr val="accent3">
                    <a:lumMod val="75000"/>
                  </a:schemeClr>
                </a:solidFill>
              </a:rPr>
              <a:t>: "Therefore, if anyone is in Christ, he is a new creation. The old has passed away; behold, the new has come. All this is from God, who through Christ reconciled us to himself and gave us the ministry of reconciliation; that is, in Christ God was reconciling the world to himself, not counting their trespasses against them, and entrusting to us the message of reconciliation."</a:t>
            </a:r>
          </a:p>
          <a:p>
            <a:pPr>
              <a:lnSpc>
                <a:spcPct val="100000"/>
              </a:lnSpc>
              <a:spcBef>
                <a:spcPts val="1100"/>
              </a:spcBef>
            </a:pPr>
            <a:r>
              <a:rPr lang="en-US" sz="1100" b="1" dirty="0">
                <a:solidFill>
                  <a:schemeClr val="accent3">
                    <a:lumMod val="75000"/>
                  </a:schemeClr>
                </a:solidFill>
                <a:hlinkClick r:id="rId7"/>
              </a:rPr>
              <a:t>2 Corinthians 5:21</a:t>
            </a:r>
            <a:r>
              <a:rPr lang="en-US" sz="1100" dirty="0">
                <a:solidFill>
                  <a:schemeClr val="accent3">
                    <a:lumMod val="75000"/>
                  </a:schemeClr>
                </a:solidFill>
              </a:rPr>
              <a:t>: "For our sake he made him to be sin who knew no sin, so that in him we might become the righteousness of God.”</a:t>
            </a:r>
          </a:p>
          <a:p>
            <a:pPr>
              <a:lnSpc>
                <a:spcPct val="100000"/>
              </a:lnSpc>
              <a:spcBef>
                <a:spcPts val="1100"/>
              </a:spcBef>
            </a:pPr>
            <a:r>
              <a:rPr lang="en-US" sz="1100" b="1" dirty="0">
                <a:solidFill>
                  <a:schemeClr val="accent3">
                    <a:lumMod val="75000"/>
                  </a:schemeClr>
                </a:solidFill>
                <a:hlinkClick r:id="rId8"/>
              </a:rPr>
              <a:t>2 Corinthians 7:9-10</a:t>
            </a:r>
            <a:r>
              <a:rPr lang="en-US" sz="1100" dirty="0">
                <a:solidFill>
                  <a:schemeClr val="accent3">
                    <a:lumMod val="75000"/>
                  </a:schemeClr>
                </a:solidFill>
              </a:rPr>
              <a:t>:</a:t>
            </a:r>
            <a:r>
              <a:rPr lang="en-US" sz="1100" b="1" dirty="0">
                <a:solidFill>
                  <a:schemeClr val="accent3">
                    <a:lumMod val="75000"/>
                  </a:schemeClr>
                </a:solidFill>
              </a:rPr>
              <a:t> </a:t>
            </a:r>
            <a:r>
              <a:rPr lang="en-US" sz="1100" dirty="0">
                <a:solidFill>
                  <a:schemeClr val="accent3">
                    <a:lumMod val="75000"/>
                  </a:schemeClr>
                </a:solidFill>
              </a:rPr>
              <a:t>”As it is, I rejoice, not because you were grieved, but because you were grieved into repenting. For you felt a godly grief, so that you suffered no loss through us. For godly grief produces a repentance that leads to salvation without regret, whereas worldly grief produces death.”</a:t>
            </a:r>
          </a:p>
          <a:p>
            <a:pPr>
              <a:lnSpc>
                <a:spcPct val="100000"/>
              </a:lnSpc>
              <a:spcBef>
                <a:spcPts val="1100"/>
              </a:spcBef>
            </a:pPr>
            <a:r>
              <a:rPr lang="en-US" sz="1100" b="1" dirty="0">
                <a:solidFill>
                  <a:schemeClr val="accent3">
                    <a:lumMod val="75000"/>
                  </a:schemeClr>
                </a:solidFill>
                <a:hlinkClick r:id="rId9"/>
              </a:rPr>
              <a:t>2 Corinthians 9:6-8</a:t>
            </a:r>
            <a:r>
              <a:rPr lang="en-US" sz="1100" dirty="0">
                <a:solidFill>
                  <a:schemeClr val="accent3">
                    <a:lumMod val="75000"/>
                  </a:schemeClr>
                </a:solidFill>
              </a:rPr>
              <a:t>:</a:t>
            </a:r>
            <a:r>
              <a:rPr lang="en-US" sz="1100" b="1" dirty="0">
                <a:solidFill>
                  <a:schemeClr val="accent3">
                    <a:lumMod val="75000"/>
                  </a:schemeClr>
                </a:solidFill>
              </a:rPr>
              <a:t> </a:t>
            </a:r>
            <a:r>
              <a:rPr lang="en-US" sz="1100" dirty="0">
                <a:solidFill>
                  <a:schemeClr val="accent3">
                    <a:lumMod val="75000"/>
                  </a:schemeClr>
                </a:solidFill>
              </a:rPr>
              <a:t>“The point is this: whoever sows sparingly will also reap sparingly, and whoever sows bountifully will also reap bountifully. Each one must give as he has decided in his heart, not reluctantly or under compulsion, for God loves a cheerful giver. And God is able to make all grace abound to you, so that having all sufficiency in all things at all times, you may abound in every good work.”</a:t>
            </a:r>
          </a:p>
          <a:p>
            <a:pPr>
              <a:lnSpc>
                <a:spcPct val="100000"/>
              </a:lnSpc>
              <a:spcBef>
                <a:spcPts val="1100"/>
              </a:spcBef>
            </a:pPr>
            <a:r>
              <a:rPr lang="en-US" sz="1100" b="1" dirty="0">
                <a:solidFill>
                  <a:schemeClr val="accent3">
                    <a:lumMod val="75000"/>
                  </a:schemeClr>
                </a:solidFill>
                <a:hlinkClick r:id="rId10"/>
              </a:rPr>
              <a:t>2 Corinthians 10:5</a:t>
            </a:r>
            <a:r>
              <a:rPr lang="en-US" sz="1100" dirty="0">
                <a:solidFill>
                  <a:schemeClr val="accent3">
                    <a:lumMod val="75000"/>
                  </a:schemeClr>
                </a:solidFill>
              </a:rPr>
              <a:t>: "We destroy arguments and every lofty opinion raised against the knowledge of God, and take every thought captive to obey Christ."</a:t>
            </a:r>
          </a:p>
          <a:p>
            <a:pPr>
              <a:lnSpc>
                <a:spcPct val="100000"/>
              </a:lnSpc>
              <a:spcBef>
                <a:spcPts val="1100"/>
              </a:spcBef>
            </a:pPr>
            <a:r>
              <a:rPr lang="en-US" sz="1100" b="1" dirty="0">
                <a:solidFill>
                  <a:schemeClr val="accent3">
                    <a:lumMod val="75000"/>
                  </a:schemeClr>
                </a:solidFill>
                <a:hlinkClick r:id="rId11"/>
              </a:rPr>
              <a:t>2 Corinthians 13:4-5</a:t>
            </a:r>
            <a:r>
              <a:rPr lang="en-US" sz="1100" dirty="0">
                <a:solidFill>
                  <a:schemeClr val="accent3">
                    <a:lumMod val="75000"/>
                  </a:schemeClr>
                </a:solidFill>
              </a:rPr>
              <a:t>: "For to be sure, he was crucified in weakness, yet he lives by God’s power. Likewise, we are weak in him, yet by God’s power we will live with him to serve you. Examine yourselves to see whether you are in the faith; test yourselves. Do you not realize that Christ Jesus is in you— unless, of course, you fail the test?"</a:t>
            </a:r>
          </a:p>
        </p:txBody>
      </p:sp>
      <p:sp>
        <p:nvSpPr>
          <p:cNvPr id="6" name="Slide Number Placeholder 5">
            <a:extLst>
              <a:ext uri="{FF2B5EF4-FFF2-40B4-BE49-F238E27FC236}">
                <a16:creationId xmlns:a16="http://schemas.microsoft.com/office/drawing/2014/main" id="{D72D16B5-76BD-1E3D-C4E2-8F332C35E743}"/>
              </a:ext>
            </a:extLst>
          </p:cNvPr>
          <p:cNvSpPr>
            <a:spLocks noGrp="1"/>
          </p:cNvSpPr>
          <p:nvPr>
            <p:ph type="sldNum" sz="quarter" idx="12"/>
          </p:nvPr>
        </p:nvSpPr>
        <p:spPr>
          <a:xfrm>
            <a:off x="11068421" y="6350171"/>
            <a:ext cx="529809" cy="365125"/>
          </a:xfrm>
        </p:spPr>
        <p:txBody>
          <a:bodyPr/>
          <a:lstStyle/>
          <a:p>
            <a:fld id="{E31375A4-56A4-47D6-9801-1991572033F7}" type="slidenum">
              <a:rPr lang="en-US" sz="1000" smtClean="0"/>
              <a:t>19</a:t>
            </a:fld>
            <a:endParaRPr lang="en-US" sz="1000" dirty="0"/>
          </a:p>
        </p:txBody>
      </p:sp>
    </p:spTree>
    <p:extLst>
      <p:ext uri="{BB962C8B-B14F-4D97-AF65-F5344CB8AC3E}">
        <p14:creationId xmlns:p14="http://schemas.microsoft.com/office/powerpoint/2010/main" val="864687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63BF8-733D-5296-C9D7-52B73BDED1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A1649E-3910-007C-A9E2-368FF7E80DFA}"/>
              </a:ext>
            </a:extLst>
          </p:cNvPr>
          <p:cNvSpPr>
            <a:spLocks noGrp="1"/>
          </p:cNvSpPr>
          <p:nvPr>
            <p:ph type="title"/>
          </p:nvPr>
        </p:nvSpPr>
        <p:spPr>
          <a:xfrm>
            <a:off x="838200" y="293280"/>
            <a:ext cx="10515600" cy="468592"/>
          </a:xfrm>
        </p:spPr>
        <p:txBody>
          <a:bodyPr>
            <a:normAutofit/>
          </a:bodyPr>
          <a:lstStyle/>
          <a:p>
            <a:pPr algn="ctr" defTabSz="914126">
              <a:lnSpc>
                <a:spcPct val="85000"/>
              </a:lnSpc>
            </a:pPr>
            <a:r>
              <a:rPr lang="en-US" sz="2400" b="1" cap="all" spc="-50" dirty="0">
                <a:solidFill>
                  <a:srgbClr val="9D074E"/>
                </a:solidFill>
              </a:rPr>
              <a:t>2 Corinthians: Study Questions</a:t>
            </a:r>
          </a:p>
        </p:txBody>
      </p:sp>
      <p:sp>
        <p:nvSpPr>
          <p:cNvPr id="3" name="Slide Number Placeholder 2">
            <a:extLst>
              <a:ext uri="{FF2B5EF4-FFF2-40B4-BE49-F238E27FC236}">
                <a16:creationId xmlns:a16="http://schemas.microsoft.com/office/drawing/2014/main" id="{03A26C84-08F7-F030-47AA-4BF6AA216362}"/>
              </a:ext>
            </a:extLst>
          </p:cNvPr>
          <p:cNvSpPr>
            <a:spLocks noGrp="1"/>
          </p:cNvSpPr>
          <p:nvPr>
            <p:ph type="sldNum" sz="quarter" idx="12"/>
          </p:nvPr>
        </p:nvSpPr>
        <p:spPr>
          <a:xfrm>
            <a:off x="10990923" y="6219363"/>
            <a:ext cx="52980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000" b="0" i="0" u="none" strike="noStrike" kern="1200" cap="none" spc="0" normalizeH="0" baseline="0" noProof="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dirty="0">
              <a:ln>
                <a:noFill/>
              </a:ln>
              <a:solidFill>
                <a:prstClr val="black">
                  <a:tint val="75000"/>
                </a:prstClr>
              </a:solidFill>
              <a:effectLst/>
              <a:uLnTx/>
              <a:uFillTx/>
              <a:ea typeface="+mn-ea"/>
              <a:cs typeface="+mn-cs"/>
            </a:endParaRPr>
          </a:p>
        </p:txBody>
      </p:sp>
      <p:sp>
        <p:nvSpPr>
          <p:cNvPr id="6" name="TextBox 5">
            <a:extLst>
              <a:ext uri="{FF2B5EF4-FFF2-40B4-BE49-F238E27FC236}">
                <a16:creationId xmlns:a16="http://schemas.microsoft.com/office/drawing/2014/main" id="{5B55D5D0-5C6B-B5A0-86E7-B05BC297E799}"/>
              </a:ext>
            </a:extLst>
          </p:cNvPr>
          <p:cNvSpPr txBox="1"/>
          <p:nvPr/>
        </p:nvSpPr>
        <p:spPr>
          <a:xfrm>
            <a:off x="740228" y="859844"/>
            <a:ext cx="10515600" cy="5724644"/>
          </a:xfrm>
          <a:prstGeom prst="rect">
            <a:avLst/>
          </a:prstGeom>
          <a:noFill/>
        </p:spPr>
        <p:txBody>
          <a:bodyPr wrap="square" rtlCol="0">
            <a:spAutoFit/>
          </a:bodyPr>
          <a:lstStyle/>
          <a:p>
            <a:pPr marL="228531" lvl="0" indent="-228531" defTabSz="457063">
              <a:buFont typeface="+mj-lt"/>
              <a:buAutoNum type="arabicPeriod"/>
              <a:defRPr/>
            </a:pPr>
            <a:r>
              <a:rPr lang="en-US" sz="1150" dirty="0">
                <a:solidFill>
                  <a:srgbClr val="A5A5A5">
                    <a:lumMod val="50000"/>
                  </a:srgbClr>
                </a:solidFill>
              </a:rPr>
              <a:t>In </a:t>
            </a:r>
            <a:r>
              <a:rPr lang="en-US" sz="1150" dirty="0">
                <a:hlinkClick r:id="rId2"/>
              </a:rPr>
              <a:t>2 Corinthians 2:5-11</a:t>
            </a:r>
            <a:r>
              <a:rPr lang="en-US" sz="1150" dirty="0"/>
              <a:t> </a:t>
            </a:r>
            <a:r>
              <a:rPr lang="en-US" sz="1150" dirty="0">
                <a:solidFill>
                  <a:srgbClr val="A5A5A5">
                    <a:lumMod val="50000"/>
                  </a:srgbClr>
                </a:solidFill>
              </a:rPr>
              <a:t>we learn that a person the church had disciplined under Paul’s instruction had repented. Read the passage and answer the questions below. </a:t>
            </a:r>
          </a:p>
          <a:p>
            <a:pPr marL="685800" lvl="1" indent="-228600" defTabSz="457063">
              <a:spcBef>
                <a:spcPts val="600"/>
              </a:spcBef>
              <a:buFont typeface="+mj-lt"/>
              <a:buAutoNum type="alphaLcPeriod"/>
              <a:defRPr/>
            </a:pPr>
            <a:r>
              <a:rPr lang="en-US" sz="1100" dirty="0">
                <a:solidFill>
                  <a:srgbClr val="A5A5A5">
                    <a:lumMod val="50000"/>
                  </a:srgbClr>
                </a:solidFill>
              </a:rPr>
              <a:t>How does Paul now instruct the leaders of the church to behave toward this person and why?</a:t>
            </a:r>
            <a:r>
              <a:rPr lang="en-US" sz="1100" dirty="0">
                <a:solidFill>
                  <a:schemeClr val="accent3">
                    <a:lumMod val="75000"/>
                  </a:schemeClr>
                </a:solidFill>
              </a:rPr>
              <a:t> </a:t>
            </a:r>
          </a:p>
          <a:p>
            <a:pPr marL="685800" lvl="1" indent="-228600" defTabSz="457063">
              <a:buFont typeface="+mj-lt"/>
              <a:buAutoNum type="alphaLcPeriod"/>
              <a:defRPr/>
            </a:pP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r>
              <a:rPr lang="en-US" sz="1100" dirty="0">
                <a:solidFill>
                  <a:srgbClr val="A5A5A5">
                    <a:lumMod val="50000"/>
                  </a:srgbClr>
                </a:solidFill>
              </a:rPr>
              <a:t>What do you think Paul meant in verses </a:t>
            </a:r>
            <a:r>
              <a:rPr lang="en-US" sz="1100" dirty="0">
                <a:solidFill>
                  <a:srgbClr val="A5A5A5">
                    <a:lumMod val="50000"/>
                  </a:srgbClr>
                </a:solidFill>
                <a:hlinkClick r:id="rId3"/>
              </a:rPr>
              <a:t>2:10-11</a:t>
            </a:r>
            <a:r>
              <a:rPr lang="en-US" sz="1100" dirty="0">
                <a:solidFill>
                  <a:srgbClr val="A5A5A5">
                    <a:lumMod val="50000"/>
                  </a:srgbClr>
                </a:solidFill>
              </a:rPr>
              <a:t> when he stated that expressing forgiveness was a tool to prevent being outwitted by Satan? </a:t>
            </a:r>
          </a:p>
          <a:p>
            <a:pPr marL="685800" lvl="1" indent="-228600" defTabSz="457063">
              <a:buFont typeface="+mj-lt"/>
              <a:buAutoNum type="alphaLcPeriod"/>
              <a:defRPr/>
            </a:pPr>
            <a:endParaRPr lang="en-US" sz="1150" dirty="0">
              <a:solidFill>
                <a:srgbClr val="A5A5A5">
                  <a:lumMod val="50000"/>
                </a:srgbClr>
              </a:solidFill>
            </a:endParaRPr>
          </a:p>
          <a:p>
            <a:pPr marL="685800" lvl="1" indent="-228600" defTabSz="457063">
              <a:buFont typeface="+mj-lt"/>
              <a:buAutoNum type="alphaLcPeriod"/>
              <a:defRPr/>
            </a:pPr>
            <a:endParaRPr lang="en-US" sz="1150" dirty="0">
              <a:solidFill>
                <a:srgbClr val="A5A5A5">
                  <a:lumMod val="50000"/>
                </a:srgbClr>
              </a:solidFill>
            </a:endParaRPr>
          </a:p>
          <a:p>
            <a:pPr marL="685800" lvl="1" indent="-228600" defTabSz="457063">
              <a:buFont typeface="+mj-lt"/>
              <a:buAutoNum type="alphaLcPeriod"/>
              <a:defRPr/>
            </a:pPr>
            <a:endParaRPr lang="en-US" sz="1150" dirty="0">
              <a:solidFill>
                <a:srgbClr val="A5A5A5">
                  <a:lumMod val="50000"/>
                </a:srgbClr>
              </a:solidFill>
            </a:endParaRPr>
          </a:p>
          <a:p>
            <a:pPr marL="228531" lvl="0" indent="-228531" defTabSz="457063">
              <a:buFont typeface="+mj-lt"/>
              <a:buAutoNum type="arabicPeriod"/>
              <a:defRPr/>
            </a:pPr>
            <a:r>
              <a:rPr lang="en-US" sz="1150" dirty="0">
                <a:solidFill>
                  <a:srgbClr val="A5A5A5">
                    <a:lumMod val="50000"/>
                  </a:srgbClr>
                </a:solidFill>
              </a:rPr>
              <a:t>In </a:t>
            </a:r>
            <a:r>
              <a:rPr lang="en-US" sz="1150" dirty="0">
                <a:solidFill>
                  <a:srgbClr val="A5A5A5">
                    <a:lumMod val="50000"/>
                  </a:srgbClr>
                </a:solidFill>
                <a:hlinkClick r:id="rId4"/>
              </a:rPr>
              <a:t>2 Corinthians 3:7-18</a:t>
            </a:r>
            <a:r>
              <a:rPr lang="en-US" sz="1150" dirty="0">
                <a:solidFill>
                  <a:srgbClr val="A5A5A5">
                    <a:lumMod val="50000"/>
                  </a:srgbClr>
                </a:solidFill>
              </a:rPr>
              <a:t> Paul gives us a comparison between the “ministry of death” and the “ministry of the Spirit”. Read this passage and write a brief paragraph on what you learn about these two ministries.</a:t>
            </a:r>
            <a:r>
              <a:rPr lang="en-US" sz="1150" dirty="0">
                <a:solidFill>
                  <a:schemeClr val="accent3">
                    <a:lumMod val="75000"/>
                  </a:schemeClr>
                </a:solidFill>
              </a:rPr>
              <a:t> </a:t>
            </a:r>
          </a:p>
          <a:p>
            <a:pPr marL="228531" lvl="0" indent="-228531" defTabSz="457063">
              <a:buFont typeface="+mj-lt"/>
              <a:buAutoNum type="arabicPeriod"/>
              <a:defRPr/>
            </a:pPr>
            <a:endParaRPr lang="en-US" sz="1150" dirty="0">
              <a:solidFill>
                <a:schemeClr val="accent3">
                  <a:lumMod val="75000"/>
                </a:schemeClr>
              </a:solidFill>
            </a:endParaRPr>
          </a:p>
          <a:p>
            <a:pPr marL="228531" lvl="0" indent="-228531" defTabSz="457063">
              <a:buFont typeface="+mj-lt"/>
              <a:buAutoNum type="arabicPeriod"/>
              <a:defRPr/>
            </a:pPr>
            <a:endParaRPr lang="en-US" sz="1150" dirty="0">
              <a:solidFill>
                <a:schemeClr val="accent3">
                  <a:lumMod val="75000"/>
                </a:schemeClr>
              </a:solidFill>
            </a:endParaRPr>
          </a:p>
          <a:p>
            <a:pPr lvl="1" defTabSz="457063">
              <a:defRPr/>
            </a:pPr>
            <a:r>
              <a:rPr lang="en-US" sz="1150" dirty="0">
                <a:solidFill>
                  <a:srgbClr val="A5A5A5">
                    <a:lumMod val="50000"/>
                  </a:srgbClr>
                </a:solidFill>
              </a:rPr>
              <a:t> </a:t>
            </a:r>
            <a:endParaRPr kumimoji="0" lang="en-US" sz="1150" b="0" i="0" u="none" strike="noStrike" kern="1200" cap="none" spc="0" normalizeH="0" baseline="0" noProof="0" dirty="0">
              <a:ln>
                <a:noFill/>
              </a:ln>
              <a:solidFill>
                <a:srgbClr val="A5A5A5">
                  <a:lumMod val="50000"/>
                </a:srgbClr>
              </a:solidFill>
              <a:effectLst/>
              <a:uLnTx/>
              <a:uFillTx/>
              <a:latin typeface="Calibri" panose="020F0502020204030204"/>
            </a:endParaRPr>
          </a:p>
          <a:p>
            <a:pPr marL="228600" lvl="0" indent="-228600" defTabSz="457063">
              <a:buFont typeface="+mj-lt"/>
              <a:buAutoNum type="arabicPeriod" startAt="3"/>
              <a:defRPr/>
            </a:pPr>
            <a:r>
              <a:rPr lang="en-US" sz="1150" dirty="0">
                <a:solidFill>
                  <a:srgbClr val="A5A5A5">
                    <a:lumMod val="50000"/>
                  </a:srgbClr>
                </a:solidFill>
              </a:rPr>
              <a:t>Read </a:t>
            </a:r>
            <a:r>
              <a:rPr lang="en-US" sz="1150" dirty="0">
                <a:solidFill>
                  <a:srgbClr val="A5A5A5">
                    <a:lumMod val="50000"/>
                  </a:srgbClr>
                </a:solidFill>
                <a:hlinkClick r:id="rId5"/>
              </a:rPr>
              <a:t>2 Corinthians 4:3-7</a:t>
            </a:r>
            <a:r>
              <a:rPr lang="en-US" sz="1150" dirty="0">
                <a:solidFill>
                  <a:srgbClr val="A5A5A5">
                    <a:lumMod val="50000"/>
                  </a:srgbClr>
                </a:solidFill>
              </a:rPr>
              <a:t> and answer the questions below.</a:t>
            </a:r>
          </a:p>
          <a:p>
            <a:pPr marL="685800" lvl="1" indent="-228600" defTabSz="457063">
              <a:spcBef>
                <a:spcPts val="600"/>
              </a:spcBef>
              <a:buFont typeface="+mj-lt"/>
              <a:buAutoNum type="alphaLcPeriod"/>
              <a:defRPr/>
            </a:pPr>
            <a:r>
              <a:rPr lang="en-US" sz="1100" dirty="0">
                <a:solidFill>
                  <a:srgbClr val="A5A5A5">
                    <a:lumMod val="50000"/>
                  </a:srgbClr>
                </a:solidFill>
              </a:rPr>
              <a:t>Who does the text describe as perishing and what reason does it give?</a:t>
            </a: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r>
              <a:rPr lang="en-US" sz="1100" dirty="0">
                <a:solidFill>
                  <a:srgbClr val="A5A5A5">
                    <a:lumMod val="50000"/>
                  </a:srgbClr>
                </a:solidFill>
              </a:rPr>
              <a:t>Most people put their treasured possessions in a fire-proof metal container, safe, or vault. Why do you think the Holy Spirit describes us as jars of clay containing treasure?</a:t>
            </a:r>
            <a:r>
              <a:rPr lang="en-US" sz="1100" dirty="0">
                <a:solidFill>
                  <a:schemeClr val="accent3">
                    <a:lumMod val="75000"/>
                  </a:schemeClr>
                </a:solidFill>
              </a:rPr>
              <a:t> </a:t>
            </a:r>
          </a:p>
          <a:p>
            <a:pPr marL="685800" lvl="1" indent="-228600" defTabSz="457063">
              <a:buFont typeface="+mj-lt"/>
              <a:buAutoNum type="alphaLcPeriod"/>
              <a:defRPr/>
            </a:pPr>
            <a:endParaRPr lang="en-US" sz="1150" dirty="0">
              <a:solidFill>
                <a:srgbClr val="A5A5A5">
                  <a:lumMod val="50000"/>
                </a:srgbClr>
              </a:solidFill>
            </a:endParaRPr>
          </a:p>
          <a:p>
            <a:pPr marL="228600" indent="-228600" defTabSz="457063">
              <a:buFont typeface="+mj-lt"/>
              <a:buAutoNum type="arabicPeriod" startAt="3"/>
              <a:defRPr/>
            </a:pPr>
            <a:endParaRPr lang="en-US" sz="1150" dirty="0">
              <a:solidFill>
                <a:srgbClr val="A5A5A5">
                  <a:lumMod val="50000"/>
                </a:srgbClr>
              </a:solidFill>
            </a:endParaRPr>
          </a:p>
          <a:p>
            <a:pPr marL="228600" indent="-228600" defTabSz="457063">
              <a:buFont typeface="+mj-lt"/>
              <a:buAutoNum type="arabicPeriod" startAt="3"/>
              <a:defRPr/>
            </a:pPr>
            <a:r>
              <a:rPr lang="en-US" sz="1150" dirty="0">
                <a:solidFill>
                  <a:srgbClr val="A5A5A5">
                    <a:lumMod val="50000"/>
                  </a:srgbClr>
                </a:solidFill>
              </a:rPr>
              <a:t>Because false teachers had infiltrated the Corinthian church, Paul laid out his credentials as an Apostle called directly by Jesus Christ to draw the church away from the clutches of these evil men. Most of his credentials consisted of the hardships he had endured while spreading the gospel. But in </a:t>
            </a:r>
            <a:r>
              <a:rPr lang="en-US" sz="1150" dirty="0">
                <a:solidFill>
                  <a:srgbClr val="A5A5A5">
                    <a:lumMod val="50000"/>
                  </a:srgbClr>
                </a:solidFill>
                <a:hlinkClick r:id="rId6"/>
              </a:rPr>
              <a:t>2 Corinthians 12:2-7</a:t>
            </a:r>
            <a:r>
              <a:rPr lang="en-US" sz="1150" dirty="0">
                <a:solidFill>
                  <a:srgbClr val="A5A5A5">
                    <a:lumMod val="50000"/>
                  </a:srgbClr>
                </a:solidFill>
              </a:rPr>
              <a:t> we get a glimpse into one of his mountain top experiences. Read this passage and answer the questions below.</a:t>
            </a:r>
          </a:p>
          <a:p>
            <a:pPr marL="685800" lvl="1" indent="-228600" defTabSz="457063">
              <a:spcBef>
                <a:spcPts val="600"/>
              </a:spcBef>
              <a:buFont typeface="+mj-lt"/>
              <a:buAutoNum type="alphaLcPeriod"/>
              <a:defRPr/>
            </a:pPr>
            <a:r>
              <a:rPr lang="en-US" sz="1100" dirty="0">
                <a:solidFill>
                  <a:srgbClr val="A5A5A5">
                    <a:lumMod val="50000"/>
                  </a:srgbClr>
                </a:solidFill>
              </a:rPr>
              <a:t>Paul noted he was caught up into the third heaven. Logic tells us that the first heaven is the sky we see above us (i.e., earth’s atmosphere). What are the second and third heavens? (See </a:t>
            </a:r>
            <a:r>
              <a:rPr lang="en-US" sz="1100" dirty="0">
                <a:solidFill>
                  <a:srgbClr val="A5A5A5">
                    <a:lumMod val="50000"/>
                  </a:srgbClr>
                </a:solidFill>
                <a:hlinkClick r:id="rId7"/>
              </a:rPr>
              <a:t>Genesis 1:16</a:t>
            </a:r>
            <a:r>
              <a:rPr lang="en-US" sz="1100" dirty="0">
                <a:solidFill>
                  <a:srgbClr val="A5A5A5">
                    <a:lumMod val="50000"/>
                  </a:srgbClr>
                </a:solidFill>
              </a:rPr>
              <a:t>, </a:t>
            </a:r>
            <a:r>
              <a:rPr lang="en-US" sz="1100" dirty="0">
                <a:solidFill>
                  <a:srgbClr val="A5A5A5">
                    <a:lumMod val="50000"/>
                  </a:srgbClr>
                </a:solidFill>
                <a:hlinkClick r:id="rId8"/>
              </a:rPr>
              <a:t>Psalm 19:1-3</a:t>
            </a:r>
            <a:r>
              <a:rPr lang="en-US" sz="1100" dirty="0">
                <a:solidFill>
                  <a:srgbClr val="A5A5A5">
                    <a:lumMod val="50000"/>
                  </a:srgbClr>
                </a:solidFill>
              </a:rPr>
              <a:t>, and </a:t>
            </a:r>
            <a:r>
              <a:rPr lang="en-US" sz="1100" dirty="0">
                <a:solidFill>
                  <a:srgbClr val="A5A5A5">
                    <a:lumMod val="50000"/>
                  </a:srgbClr>
                </a:solidFill>
                <a:hlinkClick r:id="rId9"/>
              </a:rPr>
              <a:t>Luke 23:43</a:t>
            </a:r>
            <a:r>
              <a:rPr lang="en-US" sz="1100" dirty="0">
                <a:solidFill>
                  <a:srgbClr val="A5A5A5">
                    <a:lumMod val="50000"/>
                  </a:srgbClr>
                </a:solidFill>
              </a:rPr>
              <a:t> for hints.)</a:t>
            </a: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endParaRPr lang="en-US" sz="1100" dirty="0">
              <a:solidFill>
                <a:srgbClr val="A5A5A5">
                  <a:lumMod val="50000"/>
                </a:srgbClr>
              </a:solidFill>
              <a:latin typeface="Calibri" panose="020F0502020204030204"/>
            </a:endParaRPr>
          </a:p>
          <a:p>
            <a:pPr marL="685800" lvl="1" indent="-228600" defTabSz="457063">
              <a:buFont typeface="+mj-lt"/>
              <a:buAutoNum type="alphaLcPeriod"/>
              <a:defRPr/>
            </a:pPr>
            <a:r>
              <a:rPr lang="en-US" sz="1100" dirty="0">
                <a:solidFill>
                  <a:srgbClr val="A5A5A5">
                    <a:lumMod val="50000"/>
                  </a:srgbClr>
                </a:solidFill>
              </a:rPr>
              <a:t>In </a:t>
            </a:r>
            <a:r>
              <a:rPr lang="en-US" sz="1100" dirty="0">
                <a:solidFill>
                  <a:srgbClr val="A5A5A5">
                    <a:lumMod val="50000"/>
                  </a:srgbClr>
                </a:solidFill>
                <a:hlinkClick r:id="rId10"/>
              </a:rPr>
              <a:t>2 Corinthians 12:7</a:t>
            </a:r>
            <a:r>
              <a:rPr lang="en-US" sz="1100" dirty="0">
                <a:solidFill>
                  <a:srgbClr val="A5A5A5">
                    <a:lumMod val="50000"/>
                  </a:srgbClr>
                </a:solidFill>
              </a:rPr>
              <a:t> what was the reason the Apostle Paul gave for why God gave him a thorn in his flesh?</a:t>
            </a:r>
          </a:p>
          <a:p>
            <a:pPr marL="228600" indent="-228600" defTabSz="457063">
              <a:buFont typeface="+mj-lt"/>
              <a:buAutoNum type="arabicPeriod" startAt="3"/>
              <a:defRPr/>
            </a:pPr>
            <a:endParaRPr lang="en-US" sz="1050" dirty="0">
              <a:solidFill>
                <a:srgbClr val="A5A5A5">
                  <a:lumMod val="50000"/>
                </a:srgbClr>
              </a:solidFill>
            </a:endParaRPr>
          </a:p>
        </p:txBody>
      </p:sp>
    </p:spTree>
    <p:extLst>
      <p:ext uri="{BB962C8B-B14F-4D97-AF65-F5344CB8AC3E}">
        <p14:creationId xmlns:p14="http://schemas.microsoft.com/office/powerpoint/2010/main" val="1983837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6" end="1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9" end="1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20" end="2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23" end="2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21D89-CB43-675E-3B82-1C0C4B63C7AE}"/>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6BB8F8ED-078D-EC26-7B3E-C4330D54CC33}"/>
              </a:ext>
            </a:extLst>
          </p:cNvPr>
          <p:cNvSpPr>
            <a:spLocks noGrp="1"/>
          </p:cNvSpPr>
          <p:nvPr>
            <p:ph type="title"/>
          </p:nvPr>
        </p:nvSpPr>
        <p:spPr>
          <a:xfrm>
            <a:off x="224099" y="115949"/>
            <a:ext cx="2573346" cy="365030"/>
          </a:xfrm>
        </p:spPr>
        <p:txBody>
          <a:bodyPr>
            <a:normAutofit fontScale="90000"/>
          </a:bodyPr>
          <a:lstStyle/>
          <a:p>
            <a:pPr algn="ctr"/>
            <a:br>
              <a:rPr lang="en-US" sz="1799" b="1" spc="700" dirty="0"/>
            </a:br>
            <a:r>
              <a:rPr lang="en-US" sz="2200" b="1" dirty="0">
                <a:latin typeface="Calibri" panose="020F0502020204030204" pitchFamily="34" charset="0"/>
                <a:ea typeface="Calibri" panose="020F0502020204030204" pitchFamily="34" charset="0"/>
                <a:cs typeface="Calibri" panose="020F0502020204030204" pitchFamily="34" charset="0"/>
              </a:rPr>
              <a:t>BIBLE ESCHATOLOGY</a:t>
            </a:r>
            <a:endParaRPr lang="en-US" sz="2200" b="1" spc="700" dirty="0"/>
          </a:p>
        </p:txBody>
      </p:sp>
      <p:sp>
        <p:nvSpPr>
          <p:cNvPr id="6" name="Slide Number Placeholder 5">
            <a:extLst>
              <a:ext uri="{FF2B5EF4-FFF2-40B4-BE49-F238E27FC236}">
                <a16:creationId xmlns:a16="http://schemas.microsoft.com/office/drawing/2014/main" id="{2875B31E-3BEE-DA2E-DEE5-8D91DE0692E0}"/>
              </a:ext>
            </a:extLst>
          </p:cNvPr>
          <p:cNvSpPr>
            <a:spLocks noGrp="1"/>
          </p:cNvSpPr>
          <p:nvPr>
            <p:ph type="sldNum" sz="quarter" idx="12"/>
          </p:nvPr>
        </p:nvSpPr>
        <p:spPr>
          <a:xfrm>
            <a:off x="11669002" y="54083"/>
            <a:ext cx="404602" cy="36503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1389E6-C847-4AD0-B56D-D205B2EAB1E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FD1AED79-4AF7-C4C2-6AC9-6D681B2F691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9845525" y="542018"/>
            <a:ext cx="968693" cy="1114425"/>
          </a:xfrm>
          <a:prstGeom prst="rect">
            <a:avLst/>
          </a:prstGeom>
        </p:spPr>
      </p:pic>
      <p:sp>
        <p:nvSpPr>
          <p:cNvPr id="8" name="Arrow: Right 7">
            <a:extLst>
              <a:ext uri="{FF2B5EF4-FFF2-40B4-BE49-F238E27FC236}">
                <a16:creationId xmlns:a16="http://schemas.microsoft.com/office/drawing/2014/main" id="{D1A7DAF9-53A6-125E-9766-7F8764AB4946}"/>
              </a:ext>
            </a:extLst>
          </p:cNvPr>
          <p:cNvSpPr/>
          <p:nvPr/>
        </p:nvSpPr>
        <p:spPr>
          <a:xfrm>
            <a:off x="1993341" y="814754"/>
            <a:ext cx="7692525" cy="5448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CF558E22-AEFB-E874-589F-D622AEBABBAE}"/>
              </a:ext>
            </a:extLst>
          </p:cNvPr>
          <p:cNvSpPr txBox="1">
            <a:spLocks/>
          </p:cNvSpPr>
          <p:nvPr/>
        </p:nvSpPr>
        <p:spPr>
          <a:xfrm>
            <a:off x="9155081" y="172332"/>
            <a:ext cx="2404950" cy="365031"/>
          </a:xfrm>
          <a:prstGeom prst="rect">
            <a:avLst/>
          </a:prstGeom>
        </p:spPr>
        <p:txBody>
          <a:bodyPr vert="horz" lIns="91416" tIns="45708" rIns="91416" bIns="4570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all"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2 Corinthians</a:t>
            </a:r>
          </a:p>
        </p:txBody>
      </p:sp>
      <p:pic>
        <p:nvPicPr>
          <p:cNvPr id="24" name="Picture 23">
            <a:extLst>
              <a:ext uri="{FF2B5EF4-FFF2-40B4-BE49-F238E27FC236}">
                <a16:creationId xmlns:a16="http://schemas.microsoft.com/office/drawing/2014/main" id="{37F78069-E3B7-36F5-28F9-47F457E06E8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205541" y="331560"/>
            <a:ext cx="3541443" cy="6015023"/>
          </a:xfrm>
          <a:prstGeom prst="rect">
            <a:avLst/>
          </a:prstGeom>
        </p:spPr>
      </p:pic>
      <p:cxnSp>
        <p:nvCxnSpPr>
          <p:cNvPr id="18" name="Straight Arrow Connector 17">
            <a:extLst>
              <a:ext uri="{FF2B5EF4-FFF2-40B4-BE49-F238E27FC236}">
                <a16:creationId xmlns:a16="http://schemas.microsoft.com/office/drawing/2014/main" id="{54A6D2B6-A0D0-8E6E-B865-774E12BDA416}"/>
              </a:ext>
            </a:extLst>
          </p:cNvPr>
          <p:cNvCxnSpPr>
            <a:cxnSpLocks/>
          </p:cNvCxnSpPr>
          <p:nvPr/>
        </p:nvCxnSpPr>
        <p:spPr>
          <a:xfrm flipV="1">
            <a:off x="3602182" y="3184187"/>
            <a:ext cx="1287588" cy="244813"/>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71A1393-5A79-288B-CD0D-4A6DFF7F6C3D}"/>
              </a:ext>
            </a:extLst>
          </p:cNvPr>
          <p:cNvSpPr txBox="1"/>
          <p:nvPr/>
        </p:nvSpPr>
        <p:spPr>
          <a:xfrm>
            <a:off x="307148" y="2361880"/>
            <a:ext cx="3372386" cy="1785104"/>
          </a:xfrm>
          <a:prstGeom prst="rect">
            <a:avLst/>
          </a:prstGeom>
          <a:noFill/>
        </p:spPr>
        <p:txBody>
          <a:bodyPr wrap="square" rtlCol="0">
            <a:spAutoFit/>
          </a:bodyPr>
          <a:lstStyle/>
          <a:p>
            <a:r>
              <a:rPr lang="en-US" sz="1100" dirty="0">
                <a:hlinkClick r:id="rId4"/>
              </a:rPr>
              <a:t>2 Corinthians 5:2-5</a:t>
            </a:r>
            <a:r>
              <a:rPr lang="en-US" sz="1100" dirty="0"/>
              <a:t>, “For in this tent we groan, longing to put on our heavenly dwelling, if indeed by putting it on we may not be found naked. For while we are still in this tent, we groan, being burdened––not that we would be unclothed, but that we would be further clothed, so that what is mortal may be swallowed up by life. He who has prepared us for this very thing is God, who has given us the Spirit as a guarantee.”  </a:t>
            </a:r>
          </a:p>
          <a:p>
            <a:endParaRPr lang="en-US" sz="1100" dirty="0"/>
          </a:p>
        </p:txBody>
      </p:sp>
      <p:pic>
        <p:nvPicPr>
          <p:cNvPr id="32" name="Picture 31">
            <a:extLst>
              <a:ext uri="{FF2B5EF4-FFF2-40B4-BE49-F238E27FC236}">
                <a16:creationId xmlns:a16="http://schemas.microsoft.com/office/drawing/2014/main" id="{7C39894A-CCA2-3E3F-B1B7-0AF08AF521CB}"/>
              </a:ext>
            </a:extLst>
          </p:cNvPr>
          <p:cNvPicPr>
            <a:picLocks noChangeAspect="1"/>
          </p:cNvPicPr>
          <p:nvPr/>
        </p:nvPicPr>
        <p:blipFill>
          <a:blip r:embed="rId5"/>
          <a:stretch>
            <a:fillRect/>
          </a:stretch>
        </p:blipFill>
        <p:spPr>
          <a:xfrm>
            <a:off x="803292" y="519886"/>
            <a:ext cx="969264" cy="1211581"/>
          </a:xfrm>
          <a:prstGeom prst="rect">
            <a:avLst/>
          </a:prstGeom>
        </p:spPr>
      </p:pic>
      <p:sp>
        <p:nvSpPr>
          <p:cNvPr id="22" name="Slide Number Placeholder 5">
            <a:extLst>
              <a:ext uri="{FF2B5EF4-FFF2-40B4-BE49-F238E27FC236}">
                <a16:creationId xmlns:a16="http://schemas.microsoft.com/office/drawing/2014/main" id="{DC1FBF18-0D28-3357-3D2C-52B23805C1C0}"/>
              </a:ext>
            </a:extLst>
          </p:cNvPr>
          <p:cNvSpPr txBox="1">
            <a:spLocks/>
          </p:cNvSpPr>
          <p:nvPr/>
        </p:nvSpPr>
        <p:spPr>
          <a:xfrm>
            <a:off x="11107154" y="6258766"/>
            <a:ext cx="529809"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cap="none" spc="110"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1375A4-56A4-47D6-9801-1991572033F7}" type="slidenum">
              <a:rPr lang="en-US" sz="1000" smtClean="0"/>
              <a:pPr/>
              <a:t>21</a:t>
            </a:fld>
            <a:endParaRPr lang="en-US" sz="1000" dirty="0"/>
          </a:p>
        </p:txBody>
      </p:sp>
      <p:cxnSp>
        <p:nvCxnSpPr>
          <p:cNvPr id="4" name="Straight Arrow Connector 3">
            <a:extLst>
              <a:ext uri="{FF2B5EF4-FFF2-40B4-BE49-F238E27FC236}">
                <a16:creationId xmlns:a16="http://schemas.microsoft.com/office/drawing/2014/main" id="{249FA8E3-E8AB-359B-E65E-030CBACE7972}"/>
              </a:ext>
            </a:extLst>
          </p:cNvPr>
          <p:cNvCxnSpPr>
            <a:cxnSpLocks/>
          </p:cNvCxnSpPr>
          <p:nvPr/>
        </p:nvCxnSpPr>
        <p:spPr>
          <a:xfrm flipH="1">
            <a:off x="7153072" y="3962400"/>
            <a:ext cx="846601" cy="383615"/>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C2CF2D7-ED18-1F5F-ACAB-8223923349C9}"/>
              </a:ext>
            </a:extLst>
          </p:cNvPr>
          <p:cNvSpPr txBox="1"/>
          <p:nvPr/>
        </p:nvSpPr>
        <p:spPr>
          <a:xfrm>
            <a:off x="7999673" y="3622740"/>
            <a:ext cx="3372386" cy="1446550"/>
          </a:xfrm>
          <a:prstGeom prst="rect">
            <a:avLst/>
          </a:prstGeom>
          <a:noFill/>
        </p:spPr>
        <p:txBody>
          <a:bodyPr wrap="square" rtlCol="0">
            <a:spAutoFit/>
          </a:bodyPr>
          <a:lstStyle/>
          <a:p>
            <a:r>
              <a:rPr lang="en-US" sz="1100" dirty="0">
                <a:hlinkClick r:id="rId6"/>
              </a:rPr>
              <a:t>2 Corinthians 5:9-10</a:t>
            </a:r>
            <a:r>
              <a:rPr lang="en-US" sz="1100" dirty="0"/>
              <a:t>, “Therefore we also have as our ambition, whether at home or absent, to be pleasing to Him. For we must all appear before the judgment seat of Christ, so that each one may receive compensation for his deeds done through the body, in accordance with what he has done, whether good or bad.”  </a:t>
            </a:r>
          </a:p>
          <a:p>
            <a:endParaRPr lang="en-US" sz="1100" dirty="0"/>
          </a:p>
        </p:txBody>
      </p:sp>
    </p:spTree>
    <p:extLst>
      <p:ext uri="{BB962C8B-B14F-4D97-AF65-F5344CB8AC3E}">
        <p14:creationId xmlns:p14="http://schemas.microsoft.com/office/powerpoint/2010/main" val="4267288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ADC7-0E0D-C109-555F-1E1167341B7E}"/>
              </a:ext>
            </a:extLst>
          </p:cNvPr>
          <p:cNvSpPr>
            <a:spLocks noGrp="1"/>
          </p:cNvSpPr>
          <p:nvPr>
            <p:ph type="title"/>
          </p:nvPr>
        </p:nvSpPr>
        <p:spPr>
          <a:xfrm>
            <a:off x="1066800" y="207382"/>
            <a:ext cx="10058400" cy="582780"/>
          </a:xfrm>
        </p:spPr>
        <p:txBody>
          <a:bodyPr>
            <a:normAutofit/>
          </a:bodyPr>
          <a:lstStyle/>
          <a:p>
            <a:pPr algn="ctr"/>
            <a:r>
              <a:rPr lang="en-US" sz="3000" dirty="0">
                <a:solidFill>
                  <a:schemeClr val="tx1"/>
                </a:solidFill>
              </a:rPr>
              <a:t>2 Corinthians – Summary</a:t>
            </a:r>
            <a:endParaRPr lang="en-US" sz="3000" dirty="0"/>
          </a:p>
        </p:txBody>
      </p:sp>
      <p:sp>
        <p:nvSpPr>
          <p:cNvPr id="3" name="Content Placeholder 2">
            <a:extLst>
              <a:ext uri="{FF2B5EF4-FFF2-40B4-BE49-F238E27FC236}">
                <a16:creationId xmlns:a16="http://schemas.microsoft.com/office/drawing/2014/main" id="{C5CC9FBF-8887-0DEA-E186-177F9220FAF7}"/>
              </a:ext>
            </a:extLst>
          </p:cNvPr>
          <p:cNvSpPr>
            <a:spLocks noGrp="1"/>
          </p:cNvSpPr>
          <p:nvPr>
            <p:ph idx="1"/>
          </p:nvPr>
        </p:nvSpPr>
        <p:spPr>
          <a:xfrm>
            <a:off x="684574" y="864032"/>
            <a:ext cx="10162161" cy="5546035"/>
          </a:xfrm>
        </p:spPr>
        <p:txBody>
          <a:bodyPr>
            <a:noAutofit/>
          </a:bodyPr>
          <a:lstStyle/>
          <a:p>
            <a:pPr marL="0" indent="0">
              <a:buNone/>
            </a:pPr>
            <a:r>
              <a:rPr lang="en-US" sz="1200" b="1" dirty="0">
                <a:solidFill>
                  <a:schemeClr val="accent1"/>
                </a:solidFill>
              </a:rPr>
              <a:t>Brief Summary</a:t>
            </a:r>
            <a:r>
              <a:rPr lang="en-US" sz="1200" dirty="0">
                <a:solidFill>
                  <a:schemeClr val="accent6">
                    <a:lumMod val="75000"/>
                  </a:schemeClr>
                </a:solidFill>
              </a:rPr>
              <a:t>: Second Corinthians complements the historical record of Paul’s dealings with the Corinthian church as recorded in </a:t>
            </a:r>
            <a:r>
              <a:rPr lang="en-US" sz="1200" dirty="0">
                <a:solidFill>
                  <a:schemeClr val="accent6">
                    <a:lumMod val="75000"/>
                  </a:schemeClr>
                </a:solidFill>
                <a:hlinkClick r:id="rId2"/>
              </a:rPr>
              <a:t>Acts 18</a:t>
            </a:r>
            <a:r>
              <a:rPr lang="en-US" sz="1200" dirty="0">
                <a:solidFill>
                  <a:schemeClr val="accent6">
                    <a:lumMod val="75000"/>
                  </a:schemeClr>
                </a:solidFill>
              </a:rPr>
              <a:t> and </a:t>
            </a:r>
            <a:r>
              <a:rPr lang="en-US" sz="1200" dirty="0">
                <a:solidFill>
                  <a:schemeClr val="accent6">
                    <a:lumMod val="75000"/>
                  </a:schemeClr>
                </a:solidFill>
                <a:hlinkClick r:id="rId3"/>
              </a:rPr>
              <a:t>1 Corinthians</a:t>
            </a:r>
            <a:r>
              <a:rPr lang="en-US" sz="1200" dirty="0">
                <a:solidFill>
                  <a:schemeClr val="accent6">
                    <a:lumMod val="75000"/>
                  </a:schemeClr>
                </a:solidFill>
              </a:rPr>
              <a:t>. It also contains important biographical data on Paul throughout.</a:t>
            </a:r>
          </a:p>
          <a:p>
            <a:pPr marL="0" indent="0">
              <a:spcAft>
                <a:spcPts val="600"/>
              </a:spcAft>
              <a:buNone/>
            </a:pPr>
            <a:r>
              <a:rPr lang="en-US" sz="1200" dirty="0">
                <a:solidFill>
                  <a:schemeClr val="accent6">
                    <a:lumMod val="75000"/>
                  </a:schemeClr>
                </a:solidFill>
              </a:rPr>
              <a:t>Although an intensely personal letter, written by the apostle in the heat of battle against those attacking his credibility, 2 Corinthians contains several important theological themes. In Paul’s </a:t>
            </a:r>
            <a:r>
              <a:rPr lang="en-US" sz="1200" dirty="0">
                <a:solidFill>
                  <a:schemeClr val="accent6">
                    <a:lumMod val="75000"/>
                  </a:schemeClr>
                </a:solidFill>
                <a:hlinkClick r:id="rId4"/>
              </a:rPr>
              <a:t>greeting</a:t>
            </a:r>
            <a:r>
              <a:rPr lang="en-US" sz="1200" dirty="0">
                <a:solidFill>
                  <a:schemeClr val="accent6">
                    <a:lumMod val="75000"/>
                  </a:schemeClr>
                </a:solidFill>
              </a:rPr>
              <a:t> alone he touches on the following theological matters: </a:t>
            </a:r>
          </a:p>
          <a:p>
            <a:pPr marL="228600" indent="-228600">
              <a:lnSpc>
                <a:spcPct val="90000"/>
              </a:lnSpc>
              <a:spcBef>
                <a:spcPts val="0"/>
              </a:spcBef>
              <a:buAutoNum type="arabicPeriod"/>
            </a:pPr>
            <a:r>
              <a:rPr lang="en-US" sz="1100" dirty="0">
                <a:solidFill>
                  <a:schemeClr val="accent6">
                    <a:lumMod val="75000"/>
                  </a:schemeClr>
                </a:solidFill>
              </a:rPr>
              <a:t>Paul’s apostleship in Jesus Christ by God’s will.</a:t>
            </a:r>
          </a:p>
          <a:p>
            <a:pPr marL="228600" indent="-228600">
              <a:lnSpc>
                <a:spcPct val="90000"/>
              </a:lnSpc>
              <a:spcBef>
                <a:spcPts val="300"/>
              </a:spcBef>
              <a:buAutoNum type="arabicPeriod"/>
            </a:pPr>
            <a:r>
              <a:rPr lang="en-US" sz="1100" dirty="0">
                <a:solidFill>
                  <a:schemeClr val="accent6">
                    <a:lumMod val="75000"/>
                  </a:schemeClr>
                </a:solidFill>
              </a:rPr>
              <a:t>The God and Father of our Lord Jesus is the Father of mercies and all comfort.</a:t>
            </a:r>
          </a:p>
          <a:p>
            <a:pPr marL="228600" indent="-228600">
              <a:lnSpc>
                <a:spcPct val="90000"/>
              </a:lnSpc>
              <a:spcBef>
                <a:spcPts val="300"/>
              </a:spcBef>
              <a:buAutoNum type="arabicPeriod"/>
            </a:pPr>
            <a:r>
              <a:rPr lang="en-US" sz="1100" dirty="0">
                <a:solidFill>
                  <a:schemeClr val="accent6">
                    <a:lumMod val="75000"/>
                  </a:schemeClr>
                </a:solidFill>
              </a:rPr>
              <a:t>He is the God who delivered the apostles out of their afflictions causing them to rely not on themselves but on God who raises the dead.</a:t>
            </a:r>
          </a:p>
          <a:p>
            <a:pPr marL="228600" indent="-228600">
              <a:lnSpc>
                <a:spcPct val="90000"/>
              </a:lnSpc>
              <a:spcBef>
                <a:spcPts val="300"/>
              </a:spcBef>
              <a:buAutoNum type="arabicPeriod"/>
            </a:pPr>
            <a:r>
              <a:rPr lang="en-US" sz="1100" dirty="0">
                <a:solidFill>
                  <a:schemeClr val="accent6">
                    <a:lumMod val="75000"/>
                  </a:schemeClr>
                </a:solidFill>
              </a:rPr>
              <a:t>This is the God on whom the true apostles had set their hope for continued deliverance.</a:t>
            </a:r>
          </a:p>
          <a:p>
            <a:r>
              <a:rPr lang="en-US" sz="1200" dirty="0">
                <a:solidFill>
                  <a:schemeClr val="accent6">
                    <a:lumMod val="75000"/>
                  </a:schemeClr>
                </a:solidFill>
              </a:rPr>
              <a:t>After explaining his reasons for not making an earlier visit to them and how the church was to handle a repentant offender, Paul begins his defense against the false teachers, peddlers of God’s word, who had infiltrated the church. He does this by first laying out the true gospel of Jesus Christ, the new covenant, in comparison to the old covenant. The text explains that the first covenant, the ministry of death, refers to the Law given to Moses, which God wrote on tablets of stone. It was glorious because the Law represents God's character, and Moses' face shone with this glory after being in God's presence. But this glory faded away, for the Law is condemning because it has no power to overcome sin. It is the Law of sin and death for us, the letter that kills, because we are sinners by birth and practice completely unable to be right before God. But the ministry of the Spirit is the new covenant that frees us from the Law of sin and death through Jesus Christ. God sent His only Son in human flesh to fulfill His Law and to be an offering for our sin. Through the Holy Spirit of Jesus Christ, the ministry of righteousness administers God’s mercy, grace and love and makes us new creations with God’s Law written upon our hearts. This is the permanent glory that will never fade and through which we are being transformed into the image of Jesus Christ (</a:t>
            </a:r>
            <a:r>
              <a:rPr lang="en-US" sz="1200" dirty="0">
                <a:solidFill>
                  <a:schemeClr val="accent6">
                    <a:lumMod val="75000"/>
                  </a:schemeClr>
                </a:solidFill>
                <a:hlinkClick r:id="rId5"/>
              </a:rPr>
              <a:t>2 Corinthians 3</a:t>
            </a:r>
            <a:r>
              <a:rPr lang="en-US" sz="1200" dirty="0">
                <a:solidFill>
                  <a:schemeClr val="accent6">
                    <a:lumMod val="75000"/>
                  </a:schemeClr>
                </a:solidFill>
              </a:rPr>
              <a:t>). </a:t>
            </a:r>
          </a:p>
          <a:p>
            <a:r>
              <a:rPr lang="en-US" sz="1200" dirty="0">
                <a:solidFill>
                  <a:schemeClr val="accent6">
                    <a:lumMod val="75000"/>
                  </a:schemeClr>
                </a:solidFill>
              </a:rPr>
              <a:t>Throughout the remainder of the letter Paul continues the defense of his ministry against the false apostles who were attempting to lead the Corinthians astray. He exhorts the Corinthians to open their hearts and be assured of his love for them and his apostolic authority. He calls himself a “fool” for having to reluctantly boast of his qualifications in conduct, suffering, and credentials including a vision of heaven (</a:t>
            </a:r>
            <a:r>
              <a:rPr lang="en-US" sz="1200" dirty="0">
                <a:solidFill>
                  <a:schemeClr val="accent6">
                    <a:lumMod val="75000"/>
                  </a:schemeClr>
                </a:solidFill>
                <a:hlinkClick r:id="rId6"/>
              </a:rPr>
              <a:t>2 Cor. 11-12</a:t>
            </a:r>
            <a:r>
              <a:rPr lang="en-US" sz="1200" dirty="0">
                <a:solidFill>
                  <a:schemeClr val="accent6">
                    <a:lumMod val="75000"/>
                  </a:schemeClr>
                </a:solidFill>
              </a:rPr>
              <a:t>). Paul closes the letter with a warning for the Corinthians to examine themselves and ends with a benediction of love and peace.</a:t>
            </a:r>
          </a:p>
          <a:p>
            <a:r>
              <a:rPr lang="en-US" sz="1200" b="1" dirty="0">
                <a:solidFill>
                  <a:schemeClr val="accent4"/>
                </a:solidFill>
              </a:rPr>
              <a:t>Connections</a:t>
            </a:r>
            <a:r>
              <a:rPr lang="en-US" sz="1200" dirty="0">
                <a:solidFill>
                  <a:schemeClr val="accent6">
                    <a:lumMod val="75000"/>
                  </a:schemeClr>
                </a:solidFill>
              </a:rPr>
              <a:t>: Paul refers to the Mosaic law, comparing it with the surpassing greatness of the gospel of Jesus Christ and salvation by grace. The Law written on our hearts through Jesus Christ surpasses the Law written on tablets of stone (</a:t>
            </a:r>
            <a:r>
              <a:rPr lang="en-US" sz="1200" dirty="0">
                <a:solidFill>
                  <a:schemeClr val="accent6">
                    <a:lumMod val="75000"/>
                  </a:schemeClr>
                </a:solidFill>
                <a:hlinkClick r:id="rId7"/>
              </a:rPr>
              <a:t>2 Corinthians 3:4-11</a:t>
            </a:r>
            <a:r>
              <a:rPr lang="en-US" sz="1200" dirty="0">
                <a:solidFill>
                  <a:schemeClr val="accent6">
                    <a:lumMod val="75000"/>
                  </a:schemeClr>
                </a:solidFill>
              </a:rPr>
              <a:t>, </a:t>
            </a:r>
            <a:r>
              <a:rPr lang="en-US" sz="1200" dirty="0">
                <a:solidFill>
                  <a:schemeClr val="accent6">
                    <a:lumMod val="75000"/>
                  </a:schemeClr>
                </a:solidFill>
                <a:hlinkClick r:id="rId8"/>
              </a:rPr>
              <a:t>Exodus 24:12</a:t>
            </a:r>
            <a:r>
              <a:rPr lang="en-US" sz="1200" dirty="0">
                <a:solidFill>
                  <a:schemeClr val="accent6">
                    <a:lumMod val="75000"/>
                  </a:schemeClr>
                </a:solidFill>
              </a:rPr>
              <a:t>).</a:t>
            </a:r>
            <a:endParaRPr lang="en-US" sz="1200" dirty="0"/>
          </a:p>
        </p:txBody>
      </p:sp>
      <p:sp>
        <p:nvSpPr>
          <p:cNvPr id="6" name="Slide Number Placeholder 5">
            <a:extLst>
              <a:ext uri="{FF2B5EF4-FFF2-40B4-BE49-F238E27FC236}">
                <a16:creationId xmlns:a16="http://schemas.microsoft.com/office/drawing/2014/main" id="{C6E3E3C4-8E03-1301-909D-F945E1B70049}"/>
              </a:ext>
            </a:extLst>
          </p:cNvPr>
          <p:cNvSpPr>
            <a:spLocks noGrp="1"/>
          </p:cNvSpPr>
          <p:nvPr>
            <p:ph type="sldNum" sz="quarter" idx="12"/>
          </p:nvPr>
        </p:nvSpPr>
        <p:spPr>
          <a:xfrm>
            <a:off x="10932496" y="6227505"/>
            <a:ext cx="529809" cy="365125"/>
          </a:xfrm>
        </p:spPr>
        <p:txBody>
          <a:bodyPr/>
          <a:lstStyle/>
          <a:p>
            <a:fld id="{E31375A4-56A4-47D6-9801-1991572033F7}" type="slidenum">
              <a:rPr lang="en-US" sz="1000" smtClean="0"/>
              <a:t>22</a:t>
            </a:fld>
            <a:endParaRPr lang="en-US" sz="1000" dirty="0"/>
          </a:p>
        </p:txBody>
      </p:sp>
    </p:spTree>
    <p:extLst>
      <p:ext uri="{BB962C8B-B14F-4D97-AF65-F5344CB8AC3E}">
        <p14:creationId xmlns:p14="http://schemas.microsoft.com/office/powerpoint/2010/main" val="23495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ADC7-0E0D-C109-555F-1E1167341B7E}"/>
              </a:ext>
            </a:extLst>
          </p:cNvPr>
          <p:cNvSpPr>
            <a:spLocks noGrp="1"/>
          </p:cNvSpPr>
          <p:nvPr>
            <p:ph type="title"/>
          </p:nvPr>
        </p:nvSpPr>
        <p:spPr>
          <a:xfrm>
            <a:off x="1066800" y="386692"/>
            <a:ext cx="10058400" cy="908425"/>
          </a:xfrm>
        </p:spPr>
        <p:txBody>
          <a:bodyPr>
            <a:normAutofit fontScale="90000"/>
          </a:bodyPr>
          <a:lstStyle/>
          <a:p>
            <a:pPr algn="ctr"/>
            <a:br>
              <a:rPr lang="en-US" sz="3000" dirty="0">
                <a:solidFill>
                  <a:schemeClr val="accent2"/>
                </a:solidFill>
              </a:rPr>
            </a:br>
            <a:br>
              <a:rPr lang="en-US" sz="3000" dirty="0">
                <a:solidFill>
                  <a:schemeClr val="accent2"/>
                </a:solidFill>
              </a:rPr>
            </a:br>
            <a:r>
              <a:rPr lang="en-US" sz="3000" dirty="0">
                <a:solidFill>
                  <a:schemeClr val="accent6"/>
                </a:solidFill>
              </a:rPr>
              <a:t>2 Corinthians</a:t>
            </a:r>
            <a:br>
              <a:rPr lang="en-US" sz="3000" dirty="0">
                <a:solidFill>
                  <a:schemeClr val="accent6"/>
                </a:solidFill>
              </a:rPr>
            </a:br>
            <a:r>
              <a:rPr lang="en-US" sz="3000" dirty="0">
                <a:solidFill>
                  <a:schemeClr val="accent2"/>
                </a:solidFill>
              </a:rPr>
              <a:t>Practical Application</a:t>
            </a:r>
            <a:endParaRPr lang="en-US" sz="3000" dirty="0">
              <a:solidFill>
                <a:schemeClr val="accent6"/>
              </a:solidFill>
            </a:endParaRPr>
          </a:p>
        </p:txBody>
      </p:sp>
      <p:sp>
        <p:nvSpPr>
          <p:cNvPr id="3" name="Content Placeholder 2">
            <a:extLst>
              <a:ext uri="{FF2B5EF4-FFF2-40B4-BE49-F238E27FC236}">
                <a16:creationId xmlns:a16="http://schemas.microsoft.com/office/drawing/2014/main" id="{C5CC9FBF-8887-0DEA-E186-177F9220FAF7}"/>
              </a:ext>
            </a:extLst>
          </p:cNvPr>
          <p:cNvSpPr>
            <a:spLocks noGrp="1"/>
          </p:cNvSpPr>
          <p:nvPr>
            <p:ph idx="1"/>
          </p:nvPr>
        </p:nvSpPr>
        <p:spPr>
          <a:xfrm>
            <a:off x="1066800" y="1530485"/>
            <a:ext cx="10058400" cy="4300152"/>
          </a:xfrm>
        </p:spPr>
        <p:txBody>
          <a:bodyPr>
            <a:noAutofit/>
          </a:bodyPr>
          <a:lstStyle/>
          <a:p>
            <a:r>
              <a:rPr lang="en-US" sz="1200" dirty="0">
                <a:solidFill>
                  <a:schemeClr val="accent3"/>
                </a:solidFill>
              </a:rPr>
              <a:t>This letter while heavily personal and biographical still provides a wide array of applications for the Christian life. It helps us discern a true messenger of God; which will be one whose life is dedicated to prayerfully teaching, living out, and even suffering to deliver the Truth of God’s word. In addition, this ministry of reconciliation of sinners to God through Jesus Christ, has been handed down to all saints. We are to be  ambassadors for Christ Jesus (</a:t>
            </a:r>
            <a:r>
              <a:rPr lang="en-US" sz="1200" dirty="0">
                <a:solidFill>
                  <a:schemeClr val="accent3"/>
                </a:solidFill>
                <a:hlinkClick r:id="rId2"/>
              </a:rPr>
              <a:t>2 Corinthians 5:18-20</a:t>
            </a:r>
            <a:r>
              <a:rPr lang="en-US" sz="1200" dirty="0">
                <a:solidFill>
                  <a:schemeClr val="accent3"/>
                </a:solidFill>
              </a:rPr>
              <a:t>).</a:t>
            </a:r>
          </a:p>
          <a:p>
            <a:r>
              <a:rPr lang="en-US" sz="1200" dirty="0">
                <a:solidFill>
                  <a:schemeClr val="accent3"/>
                </a:solidFill>
              </a:rPr>
              <a:t>This epistle also provides examples of generosity to follow as Paul highlighted how the Macedonians gave both of themselves to the Lord and the apostles and of their worldly goods even in their own afflictions (</a:t>
            </a:r>
            <a:r>
              <a:rPr lang="en-US" sz="1200" dirty="0">
                <a:solidFill>
                  <a:schemeClr val="accent3"/>
                </a:solidFill>
                <a:hlinkClick r:id="rId3"/>
              </a:rPr>
              <a:t>2 Corinthians 8:1-6</a:t>
            </a:r>
            <a:r>
              <a:rPr lang="en-US" sz="1200" dirty="0">
                <a:solidFill>
                  <a:schemeClr val="accent3"/>
                </a:solidFill>
              </a:rPr>
              <a:t>). Moreover, Paul writes that the ultimate example of sacrificial giving came from our Lord Jesus Christ who though he was rich became poor for our sakes (</a:t>
            </a:r>
            <a:r>
              <a:rPr lang="en-US" sz="1200" dirty="0">
                <a:solidFill>
                  <a:schemeClr val="accent3"/>
                </a:solidFill>
                <a:hlinkClick r:id="rId4"/>
              </a:rPr>
              <a:t>2 Corinthians 8:8-11</a:t>
            </a:r>
            <a:r>
              <a:rPr lang="en-US" sz="1200" dirty="0">
                <a:solidFill>
                  <a:schemeClr val="accent3"/>
                </a:solidFill>
              </a:rPr>
              <a:t>). God loves a cheerful giver and promises that we will reap a benefit for everything we sow into His kingdom (</a:t>
            </a:r>
            <a:r>
              <a:rPr lang="en-US" sz="1200" dirty="0">
                <a:solidFill>
                  <a:schemeClr val="accent3">
                    <a:lumMod val="75000"/>
                  </a:schemeClr>
                </a:solidFill>
                <a:hlinkClick r:id="rId5"/>
              </a:rPr>
              <a:t>2 Corinthians 9:6-8</a:t>
            </a:r>
            <a:r>
              <a:rPr lang="en-US" sz="1200" dirty="0">
                <a:solidFill>
                  <a:schemeClr val="accent3">
                    <a:lumMod val="75000"/>
                  </a:schemeClr>
                </a:solidFill>
              </a:rPr>
              <a:t>).</a:t>
            </a:r>
            <a:r>
              <a:rPr lang="en-US" sz="1200" dirty="0">
                <a:solidFill>
                  <a:schemeClr val="accent3"/>
                </a:solidFill>
              </a:rPr>
              <a:t> </a:t>
            </a:r>
          </a:p>
          <a:p>
            <a:r>
              <a:rPr lang="en-US" sz="1200" dirty="0">
                <a:solidFill>
                  <a:schemeClr val="accent3"/>
                </a:solidFill>
              </a:rPr>
              <a:t>Other principles we find in this book include not being unequally yoked with unbelievers. Since we cannot expect unbelievers to desire to follow the ways of God (</a:t>
            </a:r>
            <a:r>
              <a:rPr lang="en-US" sz="1200" dirty="0">
                <a:solidFill>
                  <a:schemeClr val="accent3"/>
                </a:solidFill>
                <a:hlinkClick r:id="rId6"/>
              </a:rPr>
              <a:t>Romans 8:7</a:t>
            </a:r>
            <a:r>
              <a:rPr lang="en-US" sz="1200" dirty="0">
                <a:solidFill>
                  <a:schemeClr val="accent3"/>
                </a:solidFill>
              </a:rPr>
              <a:t>), it is counterproductive to yoke ourselves in partnerships with them (i.e., business, deep friendships, marriage [unless already married; see </a:t>
            </a:r>
            <a:r>
              <a:rPr lang="en-US" sz="1200" dirty="0">
                <a:solidFill>
                  <a:schemeClr val="accent3"/>
                </a:solidFill>
                <a:hlinkClick r:id="rId7"/>
              </a:rPr>
              <a:t>1 Corinthians 7:12-17</a:t>
            </a:r>
            <a:r>
              <a:rPr lang="en-US" sz="1200" dirty="0">
                <a:solidFill>
                  <a:schemeClr val="accent3"/>
                </a:solidFill>
              </a:rPr>
              <a:t>]). The Holy Spirit, through Paul, asks a series of rhetorical questions after commanding us not to be unequally yoke to demonstrate that only regret and sorrow can come from such unions (</a:t>
            </a:r>
            <a:r>
              <a:rPr lang="en-US" sz="1200" dirty="0">
                <a:solidFill>
                  <a:schemeClr val="accent3"/>
                </a:solidFill>
                <a:hlinkClick r:id="rId8"/>
              </a:rPr>
              <a:t>2 Corinthians 6:14-18</a:t>
            </a:r>
            <a:r>
              <a:rPr lang="en-US" sz="1200" dirty="0">
                <a:solidFill>
                  <a:schemeClr val="accent3"/>
                </a:solidFill>
              </a:rPr>
              <a:t>). Paul wraps up this epistle with an exhortation to each of us to examine ourselves to see whether we are in the faith (</a:t>
            </a:r>
            <a:r>
              <a:rPr lang="en-US" sz="1200" dirty="0">
                <a:solidFill>
                  <a:schemeClr val="accent3"/>
                </a:solidFill>
                <a:hlinkClick r:id="rId9"/>
              </a:rPr>
              <a:t>2 Corinthians 13:5</a:t>
            </a:r>
            <a:r>
              <a:rPr lang="en-US" sz="1200" dirty="0">
                <a:solidFill>
                  <a:schemeClr val="accent3"/>
                </a:solidFill>
              </a:rPr>
              <a:t>).  Are we obeying the Lord in the understanding He has given us? Are we exhibiting the fruit of the Holy Spirit (</a:t>
            </a:r>
            <a:r>
              <a:rPr lang="en-US" sz="1200" dirty="0">
                <a:solidFill>
                  <a:schemeClr val="accent3"/>
                </a:solidFill>
                <a:hlinkClick r:id="rId10"/>
              </a:rPr>
              <a:t>Galatians 5:22-23</a:t>
            </a:r>
            <a:r>
              <a:rPr lang="en-US" sz="1200" dirty="0">
                <a:solidFill>
                  <a:schemeClr val="accent3"/>
                </a:solidFill>
              </a:rPr>
              <a:t>) and growing in the qualities of Christ Jesus (</a:t>
            </a:r>
            <a:r>
              <a:rPr lang="en-US" sz="1200" dirty="0">
                <a:solidFill>
                  <a:schemeClr val="accent3"/>
                </a:solidFill>
                <a:hlinkClick r:id="rId11"/>
              </a:rPr>
              <a:t>2 Peter 1:5-10</a:t>
            </a:r>
            <a:r>
              <a:rPr lang="en-US" sz="1200" dirty="0">
                <a:solidFill>
                  <a:schemeClr val="accent3"/>
                </a:solidFill>
              </a:rPr>
              <a:t>)? Finally, Paul exhorts the believers to rejoice, comfort one another, agree with one another, and to live in peace. </a:t>
            </a:r>
          </a:p>
          <a:p>
            <a:r>
              <a:rPr lang="en-US" sz="1200" dirty="0">
                <a:solidFill>
                  <a:schemeClr val="accent3"/>
                </a:solidFill>
              </a:rPr>
              <a:t>As you read back through these possible applications, what is the Holy Spirit impressing upon your heart at this time in your life? Whatever it is, ask God to help you grow in that area.</a:t>
            </a:r>
          </a:p>
        </p:txBody>
      </p:sp>
      <p:sp>
        <p:nvSpPr>
          <p:cNvPr id="6" name="Slide Number Placeholder 5">
            <a:extLst>
              <a:ext uri="{FF2B5EF4-FFF2-40B4-BE49-F238E27FC236}">
                <a16:creationId xmlns:a16="http://schemas.microsoft.com/office/drawing/2014/main" id="{C6E3E3C4-8E03-1301-909D-F945E1B70049}"/>
              </a:ext>
            </a:extLst>
          </p:cNvPr>
          <p:cNvSpPr>
            <a:spLocks noGrp="1"/>
          </p:cNvSpPr>
          <p:nvPr>
            <p:ph type="sldNum" sz="quarter" idx="12"/>
          </p:nvPr>
        </p:nvSpPr>
        <p:spPr>
          <a:xfrm>
            <a:off x="11125200" y="6234053"/>
            <a:ext cx="529809" cy="365125"/>
          </a:xfrm>
        </p:spPr>
        <p:txBody>
          <a:bodyPr/>
          <a:lstStyle/>
          <a:p>
            <a:fld id="{E31375A4-56A4-47D6-9801-1991572033F7}" type="slidenum">
              <a:rPr lang="en-US" sz="1000" smtClean="0"/>
              <a:t>23</a:t>
            </a:fld>
            <a:endParaRPr lang="en-US" sz="1000" dirty="0"/>
          </a:p>
        </p:txBody>
      </p:sp>
    </p:spTree>
    <p:extLst>
      <p:ext uri="{BB962C8B-B14F-4D97-AF65-F5344CB8AC3E}">
        <p14:creationId xmlns:p14="http://schemas.microsoft.com/office/powerpoint/2010/main" val="2779724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662C3-6955-E9D1-3514-C45F0DE08AF0}"/>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698D81EA-FBC6-2C31-EAF1-6B3709F6F3B1}"/>
              </a:ext>
            </a:extLst>
          </p:cNvPr>
          <p:cNvSpPr>
            <a:spLocks noGrp="1"/>
          </p:cNvSpPr>
          <p:nvPr>
            <p:ph type="title"/>
          </p:nvPr>
        </p:nvSpPr>
        <p:spPr>
          <a:xfrm>
            <a:off x="1075824" y="565554"/>
            <a:ext cx="10154709" cy="862007"/>
          </a:xfrm>
        </p:spPr>
        <p:txBody>
          <a:bodyPr>
            <a:normAutofit/>
          </a:bodyPr>
          <a:lstStyle/>
          <a:p>
            <a:pPr algn="ctr"/>
            <a:r>
              <a:rPr lang="en-US" dirty="0"/>
              <a:t>Closing Prayer Verse</a:t>
            </a:r>
            <a:endParaRPr lang="en-US" sz="3600" dirty="0">
              <a:solidFill>
                <a:schemeClr val="accent1">
                  <a:lumMod val="75000"/>
                </a:schemeClr>
              </a:solidFill>
            </a:endParaRPr>
          </a:p>
        </p:txBody>
      </p:sp>
      <p:sp>
        <p:nvSpPr>
          <p:cNvPr id="11" name="Content Placeholder 2">
            <a:extLst>
              <a:ext uri="{FF2B5EF4-FFF2-40B4-BE49-F238E27FC236}">
                <a16:creationId xmlns:a16="http://schemas.microsoft.com/office/drawing/2014/main" id="{C627B67A-AAC2-FBBD-7135-2ACC5C97A843}"/>
              </a:ext>
            </a:extLst>
          </p:cNvPr>
          <p:cNvSpPr>
            <a:spLocks noGrp="1"/>
          </p:cNvSpPr>
          <p:nvPr>
            <p:ph sz="half" idx="1"/>
          </p:nvPr>
        </p:nvSpPr>
        <p:spPr>
          <a:xfrm>
            <a:off x="552905" y="2502978"/>
            <a:ext cx="5178664" cy="2058600"/>
          </a:xfrm>
        </p:spPr>
        <p:txBody>
          <a:bodyPr>
            <a:noAutofit/>
          </a:bodyPr>
          <a:lstStyle/>
          <a:p>
            <a:r>
              <a:rPr lang="en-US" sz="1200" dirty="0">
                <a:hlinkClick r:id="rId2"/>
              </a:rPr>
              <a:t>2 Corinthians 13:4-5</a:t>
            </a:r>
            <a:r>
              <a:rPr lang="en-US" sz="1200" dirty="0"/>
              <a:t>, “</a:t>
            </a:r>
            <a:r>
              <a:rPr lang="en-US" sz="1200" dirty="0">
                <a:solidFill>
                  <a:schemeClr val="accent3"/>
                </a:solidFill>
              </a:rPr>
              <a:t>For he was crucified in weakness, but lives by the power of God. For we also are weak in him, but in dealing with you we will live with him by the power of God. Examine yourselves, to see whether you are in the faith. Test yourselves. Or do you not realize this about yourselves, that Jesus Christ is in you? — unless indeed you fail to meet the test!”</a:t>
            </a:r>
          </a:p>
          <a:p>
            <a:endParaRPr lang="en-US" sz="1200" dirty="0">
              <a:solidFill>
                <a:schemeClr val="accent3"/>
              </a:solidFill>
            </a:endParaRPr>
          </a:p>
          <a:p>
            <a:endParaRPr lang="en-US" sz="1600" dirty="0">
              <a:solidFill>
                <a:schemeClr val="accent1">
                  <a:lumMod val="75000"/>
                </a:schemeClr>
              </a:solidFill>
            </a:endParaRPr>
          </a:p>
          <a:p>
            <a:pPr marL="0" indent="0">
              <a:buNone/>
            </a:pPr>
            <a:endParaRPr lang="en-US" sz="1500" dirty="0">
              <a:solidFill>
                <a:schemeClr val="accent1">
                  <a:lumMod val="75000"/>
                </a:schemeClr>
              </a:solidFill>
            </a:endParaRPr>
          </a:p>
        </p:txBody>
      </p:sp>
      <p:pic>
        <p:nvPicPr>
          <p:cNvPr id="6" name="Content Placeholder 5" descr="Technological eye close-up">
            <a:extLst>
              <a:ext uri="{FF2B5EF4-FFF2-40B4-BE49-F238E27FC236}">
                <a16:creationId xmlns:a16="http://schemas.microsoft.com/office/drawing/2014/main" id="{06E66E2F-C81E-AB0F-3B88-8A6067F3BA96}"/>
              </a:ext>
            </a:extLst>
          </p:cNvPr>
          <p:cNvPicPr>
            <a:picLocks noGrp="1" noChangeAspect="1"/>
          </p:cNvPicPr>
          <p:nvPr>
            <p:ph sz="half" idx="2"/>
          </p:nvPr>
        </p:nvPicPr>
        <p:blipFill>
          <a:blip r:embed="rId3" cstate="screen">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a:ext>
            </a:extLst>
          </a:blip>
          <a:srcRect/>
          <a:stretch/>
        </p:blipFill>
        <p:spPr>
          <a:xfrm>
            <a:off x="6331371" y="2112955"/>
            <a:ext cx="4899162" cy="3263086"/>
          </a:xfrm>
        </p:spPr>
      </p:pic>
      <p:sp>
        <p:nvSpPr>
          <p:cNvPr id="4" name="Slide Number Placeholder 3">
            <a:extLst>
              <a:ext uri="{FF2B5EF4-FFF2-40B4-BE49-F238E27FC236}">
                <a16:creationId xmlns:a16="http://schemas.microsoft.com/office/drawing/2014/main" id="{A496B7CD-A3B0-99B5-3F3E-90DE8ADD8909}"/>
              </a:ext>
            </a:extLst>
          </p:cNvPr>
          <p:cNvSpPr>
            <a:spLocks noGrp="1"/>
          </p:cNvSpPr>
          <p:nvPr>
            <p:ph type="sldNum" sz="quarter" idx="12"/>
          </p:nvPr>
        </p:nvSpPr>
        <p:spPr>
          <a:xfrm>
            <a:off x="10775091" y="6236841"/>
            <a:ext cx="765481" cy="320591"/>
          </a:xfrm>
        </p:spPr>
        <p:txBody>
          <a:bodyPr anchor="b">
            <a:normAutofit/>
          </a:bodyPr>
          <a:lstStyle/>
          <a:p>
            <a:pPr>
              <a:spcAft>
                <a:spcPts val="600"/>
              </a:spcAft>
            </a:pPr>
            <a:fld id="{DA60BA0E-20D0-4E7C-B286-26C960A6788F}" type="slidenum">
              <a:rPr lang="en-US" sz="1000" smtClean="0"/>
              <a:pPr>
                <a:spcAft>
                  <a:spcPts val="600"/>
                </a:spcAft>
              </a:pPr>
              <a:t>24</a:t>
            </a:fld>
            <a:endParaRPr lang="en-US" sz="1000" dirty="0"/>
          </a:p>
        </p:txBody>
      </p:sp>
    </p:spTree>
    <p:extLst>
      <p:ext uri="{BB962C8B-B14F-4D97-AF65-F5344CB8AC3E}">
        <p14:creationId xmlns:p14="http://schemas.microsoft.com/office/powerpoint/2010/main" val="60902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A85B-2AC6-4E29-B074-AB92F8FA9BB1}"/>
              </a:ext>
            </a:extLst>
          </p:cNvPr>
          <p:cNvSpPr>
            <a:spLocks noGrp="1"/>
          </p:cNvSpPr>
          <p:nvPr>
            <p:ph type="title"/>
          </p:nvPr>
        </p:nvSpPr>
        <p:spPr/>
        <p:txBody>
          <a:bodyPr>
            <a:normAutofit fontScale="90000"/>
          </a:bodyPr>
          <a:lstStyle/>
          <a:p>
            <a:r>
              <a:rPr lang="en-US" dirty="0">
                <a:solidFill>
                  <a:schemeClr val="accent4"/>
                </a:solidFill>
              </a:rPr>
              <a:t>Acknowledgements</a:t>
            </a:r>
            <a:endParaRPr lang="en-US" dirty="0"/>
          </a:p>
        </p:txBody>
      </p:sp>
      <p:pic>
        <p:nvPicPr>
          <p:cNvPr id="11" name="Picture Placeholder 10" descr="team work hand gesture">
            <a:extLst>
              <a:ext uri="{FF2B5EF4-FFF2-40B4-BE49-F238E27FC236}">
                <a16:creationId xmlns:a16="http://schemas.microsoft.com/office/drawing/2014/main" id="{41749033-B92E-4E63-82DE-801849DA2B1E}"/>
              </a:ext>
            </a:extLst>
          </p:cNvPr>
          <p:cNvPicPr>
            <a:picLocks noGrp="1" noChangeAspect="1"/>
          </p:cNvPicPr>
          <p:nvPr>
            <p:ph type="pic" sz="quarter" idx="13"/>
          </p:nvPr>
        </p:nvPicPr>
        <p:blipFill rotWithShape="1">
          <a:blip r:embed="rId2" cstate="screen">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a:ext>
            </a:extLst>
          </a:blip>
          <a:srcRect/>
          <a:stretch/>
        </p:blipFill>
        <p:spPr/>
      </p:pic>
      <p:sp>
        <p:nvSpPr>
          <p:cNvPr id="3" name="Content Placeholder 2">
            <a:extLst>
              <a:ext uri="{FF2B5EF4-FFF2-40B4-BE49-F238E27FC236}">
                <a16:creationId xmlns:a16="http://schemas.microsoft.com/office/drawing/2014/main" id="{E32AB0EB-0819-41F4-99E9-C02FA0DAF66D}"/>
              </a:ext>
            </a:extLst>
          </p:cNvPr>
          <p:cNvSpPr>
            <a:spLocks noGrp="1"/>
          </p:cNvSpPr>
          <p:nvPr>
            <p:ph idx="1"/>
          </p:nvPr>
        </p:nvSpPr>
        <p:spPr>
          <a:xfrm>
            <a:off x="5079937" y="1466756"/>
            <a:ext cx="6271150" cy="4496306"/>
          </a:xfrm>
        </p:spPr>
        <p:txBody>
          <a:bodyPr>
            <a:normAutofit lnSpcReduction="10000"/>
          </a:bodyPr>
          <a:lstStyle/>
          <a:p>
            <a:pPr marL="342797" indent="-342797">
              <a:buFont typeface="+mj-lt"/>
              <a:buAutoNum type="arabicPeriod"/>
            </a:pPr>
            <a:r>
              <a:rPr lang="en-US" sz="1600" b="1" dirty="0"/>
              <a:t>Background, Setting, Outlines, some Study Question answers, interpretative challenges, and some Summaries:</a:t>
            </a:r>
            <a:r>
              <a:rPr lang="en-US" sz="1600" dirty="0"/>
              <a:t> </a:t>
            </a:r>
            <a:r>
              <a:rPr lang="en-US" sz="1600" dirty="0">
                <a:solidFill>
                  <a:schemeClr val="accent3">
                    <a:lumMod val="75000"/>
                  </a:schemeClr>
                </a:solidFill>
              </a:rPr>
              <a:t>Adapted from John MacArthur Study Bible at </a:t>
            </a:r>
            <a:r>
              <a:rPr lang="en-US" sz="1600" dirty="0">
                <a:solidFill>
                  <a:schemeClr val="accent3">
                    <a:lumMod val="75000"/>
                  </a:schemeClr>
                </a:solidFill>
                <a:hlinkClick r:id="rId4"/>
              </a:rPr>
              <a:t>GTY.org</a:t>
            </a:r>
            <a:r>
              <a:rPr lang="en-US" sz="1600" dirty="0">
                <a:solidFill>
                  <a:schemeClr val="accent3">
                    <a:lumMod val="75000"/>
                  </a:schemeClr>
                </a:solidFill>
              </a:rPr>
              <a:t>.</a:t>
            </a:r>
          </a:p>
          <a:p>
            <a:pPr marL="342797" indent="-342797">
              <a:buFont typeface="+mj-lt"/>
              <a:buAutoNum type="arabicPeriod"/>
            </a:pPr>
            <a:r>
              <a:rPr lang="en-US" sz="1600" b="1" dirty="0"/>
              <a:t>Key verses, Practical Application, some Study Question answers, and some Summaries: </a:t>
            </a:r>
            <a:r>
              <a:rPr lang="en-US" sz="1600" dirty="0">
                <a:solidFill>
                  <a:schemeClr val="accent3">
                    <a:lumMod val="75000"/>
                  </a:schemeClr>
                </a:solidFill>
              </a:rPr>
              <a:t>Adapted from </a:t>
            </a:r>
            <a:r>
              <a:rPr lang="en-US" sz="1600" dirty="0">
                <a:solidFill>
                  <a:schemeClr val="accent3">
                    <a:lumMod val="75000"/>
                  </a:schemeClr>
                </a:solidFill>
                <a:hlinkClick r:id="rId5"/>
              </a:rPr>
              <a:t>GotQuestions.org</a:t>
            </a:r>
            <a:r>
              <a:rPr lang="en-US" sz="1600" dirty="0">
                <a:solidFill>
                  <a:schemeClr val="accent3">
                    <a:lumMod val="75000"/>
                  </a:schemeClr>
                </a:solidFill>
              </a:rPr>
              <a:t>.</a:t>
            </a:r>
          </a:p>
          <a:p>
            <a:pPr marL="342797" indent="-342797">
              <a:buFont typeface="+mj-lt"/>
              <a:buAutoNum type="arabicPeriod"/>
            </a:pPr>
            <a:r>
              <a:rPr lang="en-US" sz="1600" b="1" dirty="0"/>
              <a:t>Inductive Bible Study Method:</a:t>
            </a:r>
            <a:r>
              <a:rPr lang="en-US" sz="1600" dirty="0">
                <a:solidFill>
                  <a:schemeClr val="accent3">
                    <a:lumMod val="75000"/>
                  </a:schemeClr>
                </a:solidFill>
              </a:rPr>
              <a:t> Adapted from </a:t>
            </a:r>
            <a:r>
              <a:rPr lang="en-US" sz="1600" dirty="0">
                <a:solidFill>
                  <a:schemeClr val="accent3">
                    <a:lumMod val="75000"/>
                  </a:schemeClr>
                </a:solidFill>
                <a:hlinkClick r:id="rId6"/>
              </a:rPr>
              <a:t>Precept.org</a:t>
            </a:r>
            <a:r>
              <a:rPr lang="en-US" sz="1600" dirty="0">
                <a:solidFill>
                  <a:schemeClr val="accent3">
                    <a:lumMod val="75000"/>
                  </a:schemeClr>
                </a:solidFill>
              </a:rPr>
              <a:t>.</a:t>
            </a:r>
          </a:p>
          <a:p>
            <a:pPr marL="342797" indent="-342797">
              <a:buFont typeface="+mj-lt"/>
              <a:buAutoNum type="arabicPeriod"/>
            </a:pPr>
            <a:r>
              <a:rPr lang="en-US" sz="1600" b="1" dirty="0"/>
              <a:t>Creation – Consummation Icons: </a:t>
            </a:r>
            <a:r>
              <a:rPr lang="en-US" sz="1600" dirty="0">
                <a:solidFill>
                  <a:schemeClr val="accent3">
                    <a:lumMod val="75000"/>
                  </a:schemeClr>
                </a:solidFill>
              </a:rPr>
              <a:t>Adapted from </a:t>
            </a:r>
            <a:r>
              <a:rPr lang="en-US" sz="1600" dirty="0">
                <a:solidFill>
                  <a:schemeClr val="accent3">
                    <a:lumMod val="75000"/>
                  </a:schemeClr>
                </a:solidFill>
                <a:hlinkClick r:id="rId7"/>
              </a:rPr>
              <a:t>AnswersInGenesis.org</a:t>
            </a:r>
            <a:r>
              <a:rPr lang="en-US" sz="1600" dirty="0">
                <a:solidFill>
                  <a:schemeClr val="accent3">
                    <a:lumMod val="75000"/>
                  </a:schemeClr>
                </a:solidFill>
              </a:rPr>
              <a:t>.</a:t>
            </a:r>
          </a:p>
          <a:p>
            <a:pPr marL="342797" indent="-342797">
              <a:buFont typeface="+mj-lt"/>
              <a:buAutoNum type="arabicPeriod"/>
            </a:pPr>
            <a:r>
              <a:rPr lang="en-US" sz="1600" b="1" dirty="0"/>
              <a:t>Definitions:</a:t>
            </a:r>
            <a:r>
              <a:rPr lang="en-US" sz="1600" dirty="0">
                <a:solidFill>
                  <a:schemeClr val="accent3">
                    <a:lumMod val="75000"/>
                  </a:schemeClr>
                </a:solidFill>
              </a:rPr>
              <a:t> Adapted from </a:t>
            </a:r>
            <a:r>
              <a:rPr lang="en-US" sz="1600" dirty="0">
                <a:solidFill>
                  <a:schemeClr val="accent3">
                    <a:lumMod val="75000"/>
                  </a:schemeClr>
                </a:solidFill>
                <a:hlinkClick r:id="rId8"/>
              </a:rPr>
              <a:t>Websters 1828 Dictionary</a:t>
            </a:r>
            <a:r>
              <a:rPr lang="en-US" sz="1600" dirty="0">
                <a:solidFill>
                  <a:schemeClr val="accent3">
                    <a:lumMod val="75000"/>
                  </a:schemeClr>
                </a:solidFill>
              </a:rPr>
              <a:t>.</a:t>
            </a:r>
          </a:p>
          <a:p>
            <a:pPr marL="342797" indent="-342797">
              <a:buFont typeface="+mj-lt"/>
              <a:buAutoNum type="arabicPeriod"/>
            </a:pPr>
            <a:r>
              <a:rPr lang="en-US" sz="1600" b="1" dirty="0"/>
              <a:t>Bible Reference Software and Quotes: </a:t>
            </a:r>
            <a:r>
              <a:rPr lang="en-US" sz="1600" dirty="0">
                <a:solidFill>
                  <a:schemeClr val="accent3">
                    <a:lumMod val="75000"/>
                  </a:schemeClr>
                </a:solidFill>
              </a:rPr>
              <a:t>All Scripture quotations are taken from the Holy Bible using primarily the English Standard Version (ESV) or New American Standard Bible (NASB) translations. Links to Scripture references utilize </a:t>
            </a:r>
            <a:r>
              <a:rPr lang="en-US" sz="1600" dirty="0">
                <a:solidFill>
                  <a:schemeClr val="accent3">
                    <a:lumMod val="75000"/>
                  </a:schemeClr>
                </a:solidFill>
                <a:hlinkClick r:id="rId9"/>
              </a:rPr>
              <a:t>BibleRef.com</a:t>
            </a:r>
            <a:r>
              <a:rPr lang="en-US" sz="1600" dirty="0">
                <a:solidFill>
                  <a:schemeClr val="accent3">
                    <a:lumMod val="75000"/>
                  </a:schemeClr>
                </a:solidFill>
              </a:rPr>
              <a:t>, which is a Got Questions Ministries’ website.</a:t>
            </a:r>
          </a:p>
          <a:p>
            <a:endParaRPr lang="en-US" dirty="0"/>
          </a:p>
        </p:txBody>
      </p:sp>
      <p:sp>
        <p:nvSpPr>
          <p:cNvPr id="6" name="Slide Number Placeholder 5">
            <a:extLst>
              <a:ext uri="{FF2B5EF4-FFF2-40B4-BE49-F238E27FC236}">
                <a16:creationId xmlns:a16="http://schemas.microsoft.com/office/drawing/2014/main" id="{B49FA539-2DA6-4197-AA13-56E0C33955F2}"/>
              </a:ext>
            </a:extLst>
          </p:cNvPr>
          <p:cNvSpPr>
            <a:spLocks noGrp="1"/>
          </p:cNvSpPr>
          <p:nvPr>
            <p:ph type="sldNum" sz="quarter" idx="12"/>
          </p:nvPr>
        </p:nvSpPr>
        <p:spPr>
          <a:xfrm>
            <a:off x="10919913" y="6218236"/>
            <a:ext cx="615696" cy="365125"/>
          </a:xfrm>
        </p:spPr>
        <p:txBody>
          <a:bodyPr/>
          <a:lstStyle/>
          <a:p>
            <a:fld id="{A65A5C87-DF58-40C8-B092-1DE63DB4547E}" type="slidenum">
              <a:rPr lang="en-US" sz="1000"/>
              <a:t>25</a:t>
            </a:fld>
            <a:endParaRPr lang="en-US" sz="1000" dirty="0"/>
          </a:p>
        </p:txBody>
      </p:sp>
    </p:spTree>
    <p:extLst>
      <p:ext uri="{BB962C8B-B14F-4D97-AF65-F5344CB8AC3E}">
        <p14:creationId xmlns:p14="http://schemas.microsoft.com/office/powerpoint/2010/main" val="909447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2283-3D9B-4E98-DF50-661E4FA235AF}"/>
              </a:ext>
            </a:extLst>
          </p:cNvPr>
          <p:cNvSpPr>
            <a:spLocks noGrp="1"/>
          </p:cNvSpPr>
          <p:nvPr>
            <p:ph type="title"/>
          </p:nvPr>
        </p:nvSpPr>
        <p:spPr>
          <a:xfrm>
            <a:off x="1471952" y="1753039"/>
            <a:ext cx="4279309" cy="2453202"/>
          </a:xfrm>
        </p:spPr>
        <p:txBody>
          <a:bodyPr/>
          <a:lstStyle/>
          <a:p>
            <a:pPr algn="r" defTabSz="914126">
              <a:lnSpc>
                <a:spcPct val="110000"/>
              </a:lnSpc>
            </a:pPr>
            <a:r>
              <a:rPr lang="en-US" sz="4798" spc="-50" dirty="0">
                <a:solidFill>
                  <a:schemeClr val="tx1">
                    <a:lumMod val="75000"/>
                    <a:lumOff val="25000"/>
                  </a:schemeClr>
                </a:solidFill>
              </a:rPr>
              <a:t>Study Leader Assistance</a:t>
            </a:r>
          </a:p>
        </p:txBody>
      </p:sp>
      <p:sp>
        <p:nvSpPr>
          <p:cNvPr id="3" name="Slide Number Placeholder 2">
            <a:extLst>
              <a:ext uri="{FF2B5EF4-FFF2-40B4-BE49-F238E27FC236}">
                <a16:creationId xmlns:a16="http://schemas.microsoft.com/office/drawing/2014/main" id="{95809A60-CBAA-0E01-A7EF-B08B34C1BAFF}"/>
              </a:ext>
            </a:extLst>
          </p:cNvPr>
          <p:cNvSpPr>
            <a:spLocks noGrp="1"/>
          </p:cNvSpPr>
          <p:nvPr>
            <p:ph type="sldNum" sz="quarter" idx="12"/>
          </p:nvPr>
        </p:nvSpPr>
        <p:spPr>
          <a:xfrm>
            <a:off x="10957015" y="6276030"/>
            <a:ext cx="529809" cy="365125"/>
          </a:xfrm>
        </p:spPr>
        <p:txBody>
          <a:bodyPr/>
          <a:lstStyle/>
          <a:p>
            <a:fld id="{EB37DED6-D4C7-42EE-AB49-D2E39E64FDE4}" type="slidenum">
              <a:rPr lang="en-US" sz="1000" smtClean="0"/>
              <a:t>26</a:t>
            </a:fld>
            <a:endParaRPr lang="en-US" sz="1000" dirty="0"/>
          </a:p>
        </p:txBody>
      </p:sp>
      <p:sp>
        <p:nvSpPr>
          <p:cNvPr id="6" name="Text Placeholder 2">
            <a:extLst>
              <a:ext uri="{FF2B5EF4-FFF2-40B4-BE49-F238E27FC236}">
                <a16:creationId xmlns:a16="http://schemas.microsoft.com/office/drawing/2014/main" id="{CE64F777-B6AA-BDB0-D5C4-FEDCCF0D56F8}"/>
              </a:ext>
            </a:extLst>
          </p:cNvPr>
          <p:cNvSpPr txBox="1">
            <a:spLocks/>
          </p:cNvSpPr>
          <p:nvPr/>
        </p:nvSpPr>
        <p:spPr>
          <a:xfrm>
            <a:off x="6910175" y="2154033"/>
            <a:ext cx="4442256" cy="1711952"/>
          </a:xfrm>
          <a:prstGeom prst="rect">
            <a:avLst/>
          </a:prstGeom>
        </p:spPr>
        <p:txBody>
          <a:bodyPr/>
          <a:lst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8" dirty="0"/>
          </a:p>
          <a:p>
            <a:r>
              <a:rPr lang="en-US" sz="1998" dirty="0"/>
              <a:t>Sample Prayers</a:t>
            </a:r>
          </a:p>
          <a:p>
            <a:r>
              <a:rPr lang="en-US" sz="1998" dirty="0"/>
              <a:t>Study Question Answer Keys</a:t>
            </a:r>
          </a:p>
        </p:txBody>
      </p:sp>
      <p:sp>
        <p:nvSpPr>
          <p:cNvPr id="7" name="Left Brace 6">
            <a:extLst>
              <a:ext uri="{FF2B5EF4-FFF2-40B4-BE49-F238E27FC236}">
                <a16:creationId xmlns:a16="http://schemas.microsoft.com/office/drawing/2014/main" id="{F93C33CF-6840-0EA9-203A-85BF27B1A7EF}"/>
              </a:ext>
            </a:extLst>
          </p:cNvPr>
          <p:cNvSpPr/>
          <p:nvPr/>
        </p:nvSpPr>
        <p:spPr>
          <a:xfrm>
            <a:off x="5942004" y="1753038"/>
            <a:ext cx="812682" cy="2513945"/>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99" dirty="0"/>
          </a:p>
        </p:txBody>
      </p:sp>
    </p:spTree>
    <p:extLst>
      <p:ext uri="{BB962C8B-B14F-4D97-AF65-F5344CB8AC3E}">
        <p14:creationId xmlns:p14="http://schemas.microsoft.com/office/powerpoint/2010/main" val="3416531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B5C65-0D82-9A81-349D-520EAD961404}"/>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835DCBC1-D529-C768-1E03-100EEA196C4F}"/>
              </a:ext>
            </a:extLst>
          </p:cNvPr>
          <p:cNvSpPr>
            <a:spLocks noGrp="1"/>
          </p:cNvSpPr>
          <p:nvPr>
            <p:ph type="title"/>
          </p:nvPr>
        </p:nvSpPr>
        <p:spPr>
          <a:xfrm>
            <a:off x="1120194" y="719847"/>
            <a:ext cx="10154709" cy="753862"/>
          </a:xfrm>
        </p:spPr>
        <p:txBody>
          <a:bodyPr>
            <a:normAutofit/>
          </a:bodyPr>
          <a:lstStyle/>
          <a:p>
            <a:r>
              <a:rPr lang="en-US" sz="3200" dirty="0">
                <a:solidFill>
                  <a:schemeClr val="accent4">
                    <a:lumMod val="75000"/>
                  </a:schemeClr>
                </a:solidFill>
              </a:rPr>
              <a:t>Sample </a:t>
            </a:r>
            <a:r>
              <a:rPr lang="en-US" sz="3200" dirty="0">
                <a:solidFill>
                  <a:schemeClr val="accent1">
                    <a:lumMod val="75000"/>
                  </a:schemeClr>
                </a:solidFill>
              </a:rPr>
              <a:t>Opening Prayer Verse: 2 Corinthians</a:t>
            </a:r>
            <a:endParaRPr lang="en-US" sz="3200" dirty="0"/>
          </a:p>
        </p:txBody>
      </p:sp>
      <p:sp>
        <p:nvSpPr>
          <p:cNvPr id="11" name="Content Placeholder 2">
            <a:extLst>
              <a:ext uri="{FF2B5EF4-FFF2-40B4-BE49-F238E27FC236}">
                <a16:creationId xmlns:a16="http://schemas.microsoft.com/office/drawing/2014/main" id="{2F488EBA-DFAB-C67A-CECB-17A5DD2EF2EE}"/>
              </a:ext>
            </a:extLst>
          </p:cNvPr>
          <p:cNvSpPr>
            <a:spLocks noGrp="1"/>
          </p:cNvSpPr>
          <p:nvPr>
            <p:ph sz="half" idx="1"/>
          </p:nvPr>
        </p:nvSpPr>
        <p:spPr>
          <a:xfrm>
            <a:off x="917336" y="2447267"/>
            <a:ext cx="5178664" cy="3052126"/>
          </a:xfrm>
        </p:spPr>
        <p:txBody>
          <a:bodyPr>
            <a:noAutofit/>
          </a:bodyPr>
          <a:lstStyle/>
          <a:p>
            <a:pPr marL="0" indent="0">
              <a:spcBef>
                <a:spcPts val="0"/>
              </a:spcBef>
              <a:buNone/>
            </a:pPr>
            <a:r>
              <a:rPr lang="en-US" sz="1200" dirty="0">
                <a:hlinkClick r:id="rId2"/>
              </a:rPr>
              <a:t>2 Corinthians 5:17-19</a:t>
            </a:r>
            <a:r>
              <a:rPr lang="en-US" sz="1200" dirty="0"/>
              <a:t>: "Therefore, if anyone is in Christ, he is a new creation. The old has passed away; behold, the new has come. All this is from God, who through Christ reconciled us to himself and gave us the ministry of reconciliation; that is, in Christ God was reconciling the world to himself, not counting their trespasses against them, and entrusting to us the message of reconciliation."</a:t>
            </a:r>
          </a:p>
          <a:p>
            <a:pPr marL="0" indent="0">
              <a:spcBef>
                <a:spcPts val="0"/>
              </a:spcBef>
              <a:buNone/>
            </a:pPr>
            <a:endParaRPr lang="en-US" sz="1200" dirty="0"/>
          </a:p>
          <a:p>
            <a:pPr>
              <a:spcBef>
                <a:spcPts val="0"/>
              </a:spcBef>
            </a:pPr>
            <a:r>
              <a:rPr lang="en-US" sz="1200" b="1" dirty="0">
                <a:solidFill>
                  <a:schemeClr val="accent4">
                    <a:lumMod val="75000"/>
                  </a:schemeClr>
                </a:solidFill>
              </a:rPr>
              <a:t>Sample Prayer</a:t>
            </a:r>
            <a:r>
              <a:rPr lang="en-US" sz="1200" dirty="0">
                <a:solidFill>
                  <a:schemeClr val="accent4">
                    <a:lumMod val="75000"/>
                  </a:schemeClr>
                </a:solidFill>
              </a:rPr>
              <a:t>: Dear Heavenly Father, we would have never thought to ask to be made new creations. Thank you that you have caused our old sinful lives to pass away, and by your Spirit have caused us to be born again in Christ Jesus. Thank you for not holding our sins against us and making peace for us through Jesus’ sacrifice. Teach and empower us to carry this message of reconciliation to others so that they too may receive your forgiveness and abound in thanksgiving to you. We love you Lord and pray these things in Jesus’ name. Amen</a:t>
            </a:r>
          </a:p>
          <a:p>
            <a:pPr marL="0" indent="0">
              <a:spcBef>
                <a:spcPts val="0"/>
              </a:spcBef>
              <a:buNone/>
            </a:pPr>
            <a:endParaRPr lang="en-US" sz="1200" dirty="0"/>
          </a:p>
        </p:txBody>
      </p:sp>
      <p:pic>
        <p:nvPicPr>
          <p:cNvPr id="6" name="Content Placeholder 5" descr="Little girl in shower of confetti">
            <a:extLst>
              <a:ext uri="{FF2B5EF4-FFF2-40B4-BE49-F238E27FC236}">
                <a16:creationId xmlns:a16="http://schemas.microsoft.com/office/drawing/2014/main" id="{E031AEA3-D20C-7996-A40D-91678B187097}"/>
              </a:ext>
            </a:extLst>
          </p:cNvPr>
          <p:cNvPicPr>
            <a:picLocks noGrp="1" noChangeAspect="1"/>
          </p:cNvPicPr>
          <p:nvPr>
            <p:ph sz="half" idx="2"/>
          </p:nvPr>
        </p:nvPicPr>
        <p:blipFill>
          <a:blip r:embed="rId3" cstate="screen">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a:fillRect/>
          </a:stretch>
        </p:blipFill>
        <p:spPr>
          <a:xfrm>
            <a:off x="7418962" y="2179792"/>
            <a:ext cx="2911812" cy="3319601"/>
          </a:xfrm>
        </p:spPr>
      </p:pic>
      <p:sp>
        <p:nvSpPr>
          <p:cNvPr id="4" name="Slide Number Placeholder 3">
            <a:extLst>
              <a:ext uri="{FF2B5EF4-FFF2-40B4-BE49-F238E27FC236}">
                <a16:creationId xmlns:a16="http://schemas.microsoft.com/office/drawing/2014/main" id="{AE1B2A2C-9A8F-5E9E-1AD2-3465908D046C}"/>
              </a:ext>
            </a:extLst>
          </p:cNvPr>
          <p:cNvSpPr>
            <a:spLocks noGrp="1"/>
          </p:cNvSpPr>
          <p:nvPr>
            <p:ph type="sldNum" sz="quarter" idx="12"/>
          </p:nvPr>
        </p:nvSpPr>
        <p:spPr>
          <a:xfrm>
            <a:off x="10917193" y="6245571"/>
            <a:ext cx="524525" cy="320591"/>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A60BA0E-20D0-4E7C-B286-26C960A6788F}" type="slidenum">
              <a:rPr kumimoji="0" lang="en-US" sz="1000" b="0" i="0" u="none" strike="noStrike" kern="1200" cap="none" spc="0" normalizeH="0" baseline="0" noProof="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27</a:t>
            </a:fld>
            <a:endParaRPr kumimoji="0" lang="en-US" sz="1000" b="0" i="0" u="none" strike="noStrike" kern="1200" cap="none" spc="0" normalizeH="0" baseline="0" noProof="0" dirty="0">
              <a:ln>
                <a:noFill/>
              </a:ln>
              <a:solidFill>
                <a:prstClr val="black">
                  <a:tint val="75000"/>
                </a:prstClr>
              </a:solidFill>
              <a:effectLst/>
              <a:uLnTx/>
              <a:uFillTx/>
              <a:ea typeface="+mn-ea"/>
              <a:cs typeface="+mn-cs"/>
            </a:endParaRPr>
          </a:p>
        </p:txBody>
      </p:sp>
    </p:spTree>
    <p:extLst>
      <p:ext uri="{BB962C8B-B14F-4D97-AF65-F5344CB8AC3E}">
        <p14:creationId xmlns:p14="http://schemas.microsoft.com/office/powerpoint/2010/main" val="3463314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157C7-3E1F-FE3F-9B8B-0ED8109B01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146F95-C12D-7F2B-553E-D03F631692E0}"/>
              </a:ext>
            </a:extLst>
          </p:cNvPr>
          <p:cNvSpPr>
            <a:spLocks noGrp="1"/>
          </p:cNvSpPr>
          <p:nvPr>
            <p:ph type="title"/>
          </p:nvPr>
        </p:nvSpPr>
        <p:spPr>
          <a:xfrm>
            <a:off x="838200" y="293280"/>
            <a:ext cx="10515600" cy="468592"/>
          </a:xfrm>
        </p:spPr>
        <p:txBody>
          <a:bodyPr>
            <a:normAutofit/>
          </a:bodyPr>
          <a:lstStyle/>
          <a:p>
            <a:pPr algn="ctr" defTabSz="914126">
              <a:lnSpc>
                <a:spcPct val="85000"/>
              </a:lnSpc>
            </a:pPr>
            <a:r>
              <a:rPr lang="en-US" sz="2400" b="1" cap="all" spc="-50" dirty="0">
                <a:solidFill>
                  <a:srgbClr val="9D074E"/>
                </a:solidFill>
              </a:rPr>
              <a:t>2 Corinthians: Study Questions</a:t>
            </a:r>
          </a:p>
        </p:txBody>
      </p:sp>
      <p:sp>
        <p:nvSpPr>
          <p:cNvPr id="3" name="Slide Number Placeholder 2">
            <a:extLst>
              <a:ext uri="{FF2B5EF4-FFF2-40B4-BE49-F238E27FC236}">
                <a16:creationId xmlns:a16="http://schemas.microsoft.com/office/drawing/2014/main" id="{9805B6C7-4C42-06AC-2FBE-FA4DDF0AB820}"/>
              </a:ext>
            </a:extLst>
          </p:cNvPr>
          <p:cNvSpPr>
            <a:spLocks noGrp="1"/>
          </p:cNvSpPr>
          <p:nvPr>
            <p:ph type="sldNum" sz="quarter" idx="12"/>
          </p:nvPr>
        </p:nvSpPr>
        <p:spPr>
          <a:xfrm>
            <a:off x="10915431" y="6313751"/>
            <a:ext cx="52980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7DED6-D4C7-42EE-AB49-D2E39E64FDE4}" type="slidenum">
              <a:rPr kumimoji="0" lang="en-US" sz="1000" b="0" i="0" u="none" strike="noStrike" kern="1200" cap="none" spc="0" normalizeH="0" baseline="0" noProof="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000" b="0" i="0" u="none" strike="noStrike" kern="1200" cap="none" spc="0" normalizeH="0" baseline="0" noProof="0" dirty="0">
              <a:ln>
                <a:noFill/>
              </a:ln>
              <a:solidFill>
                <a:prstClr val="black">
                  <a:tint val="75000"/>
                </a:prstClr>
              </a:solidFill>
              <a:effectLst/>
              <a:uLnTx/>
              <a:uFillTx/>
              <a:ea typeface="+mn-ea"/>
              <a:cs typeface="+mn-cs"/>
            </a:endParaRPr>
          </a:p>
        </p:txBody>
      </p:sp>
      <p:sp>
        <p:nvSpPr>
          <p:cNvPr id="6" name="TextBox 5">
            <a:extLst>
              <a:ext uri="{FF2B5EF4-FFF2-40B4-BE49-F238E27FC236}">
                <a16:creationId xmlns:a16="http://schemas.microsoft.com/office/drawing/2014/main" id="{AABB89F1-A8C6-BA6B-5CD6-575E7071C378}"/>
              </a:ext>
            </a:extLst>
          </p:cNvPr>
          <p:cNvSpPr txBox="1"/>
          <p:nvPr/>
        </p:nvSpPr>
        <p:spPr>
          <a:xfrm>
            <a:off x="746760" y="761872"/>
            <a:ext cx="10515600" cy="5917004"/>
          </a:xfrm>
          <a:prstGeom prst="rect">
            <a:avLst/>
          </a:prstGeom>
          <a:noFill/>
        </p:spPr>
        <p:txBody>
          <a:bodyPr wrap="square" rtlCol="0">
            <a:spAutoFit/>
          </a:bodyPr>
          <a:lstStyle/>
          <a:p>
            <a:pPr marL="228531" lvl="0" indent="-228531" defTabSz="457063">
              <a:buFont typeface="+mj-lt"/>
              <a:buAutoNum type="arabicPeriod"/>
              <a:defRPr/>
            </a:pPr>
            <a:r>
              <a:rPr lang="en-US" sz="900" dirty="0">
                <a:solidFill>
                  <a:srgbClr val="A5A5A5">
                    <a:lumMod val="50000"/>
                  </a:srgbClr>
                </a:solidFill>
              </a:rPr>
              <a:t>In </a:t>
            </a:r>
            <a:r>
              <a:rPr lang="en-US" sz="900" dirty="0">
                <a:hlinkClick r:id="rId2"/>
              </a:rPr>
              <a:t>2 Corinthians 2:5-11</a:t>
            </a:r>
            <a:r>
              <a:rPr lang="en-US" sz="900" dirty="0"/>
              <a:t> </a:t>
            </a:r>
            <a:r>
              <a:rPr lang="en-US" sz="900" dirty="0">
                <a:solidFill>
                  <a:srgbClr val="A5A5A5">
                    <a:lumMod val="50000"/>
                  </a:srgbClr>
                </a:solidFill>
              </a:rPr>
              <a:t>we learn that a person the church had disciplined under Paul’s instruction had repented. Read the passage and answer the questions below. </a:t>
            </a:r>
          </a:p>
          <a:p>
            <a:pPr marL="685800" lvl="1" indent="-228600" defTabSz="457063">
              <a:spcBef>
                <a:spcPts val="600"/>
              </a:spcBef>
              <a:buFont typeface="+mj-lt"/>
              <a:buAutoNum type="alphaLcPeriod"/>
              <a:defRPr/>
            </a:pPr>
            <a:r>
              <a:rPr lang="en-US" sz="850" dirty="0">
                <a:solidFill>
                  <a:srgbClr val="A5A5A5">
                    <a:lumMod val="50000"/>
                  </a:srgbClr>
                </a:solidFill>
              </a:rPr>
              <a:t>How does Paul now instruct the leaders of the church to behave toward this person and why? </a:t>
            </a:r>
            <a:r>
              <a:rPr lang="en-US" sz="850" b="1" dirty="0">
                <a:solidFill>
                  <a:schemeClr val="accent3">
                    <a:lumMod val="75000"/>
                  </a:schemeClr>
                </a:solidFill>
              </a:rPr>
              <a:t>Answer: </a:t>
            </a:r>
            <a:r>
              <a:rPr lang="en-US" sz="850" dirty="0">
                <a:solidFill>
                  <a:schemeClr val="accent3">
                    <a:lumMod val="75000"/>
                  </a:schemeClr>
                </a:solidFill>
              </a:rPr>
              <a:t>Paul tells them that the punishment was enough and now the church should forgive, comfort, and show their love toward the repentant sinner so that he would not be overcome with excessive sorrow. </a:t>
            </a:r>
          </a:p>
          <a:p>
            <a:pPr marL="685800" lvl="1" indent="-228600" defTabSz="457063">
              <a:buFont typeface="+mj-lt"/>
              <a:buAutoNum type="alphaLcPeriod"/>
              <a:defRPr/>
            </a:pPr>
            <a:endParaRPr lang="en-US" sz="850" dirty="0">
              <a:solidFill>
                <a:srgbClr val="A5A5A5">
                  <a:lumMod val="50000"/>
                </a:srgbClr>
              </a:solidFill>
              <a:latin typeface="Calibri" panose="020F0502020204030204"/>
            </a:endParaRPr>
          </a:p>
          <a:p>
            <a:pPr marL="685800" lvl="1" indent="-228600" defTabSz="457063">
              <a:buFont typeface="+mj-lt"/>
              <a:buAutoNum type="alphaLcPeriod"/>
              <a:defRPr/>
            </a:pPr>
            <a:r>
              <a:rPr lang="en-US" sz="850" dirty="0">
                <a:solidFill>
                  <a:srgbClr val="A5A5A5">
                    <a:lumMod val="50000"/>
                  </a:srgbClr>
                </a:solidFill>
              </a:rPr>
              <a:t>What do you think Paul meant in verses </a:t>
            </a:r>
            <a:r>
              <a:rPr lang="en-US" sz="850" dirty="0">
                <a:solidFill>
                  <a:srgbClr val="A5A5A5">
                    <a:lumMod val="50000"/>
                  </a:srgbClr>
                </a:solidFill>
                <a:hlinkClick r:id="rId3"/>
              </a:rPr>
              <a:t>2:10-11</a:t>
            </a:r>
            <a:r>
              <a:rPr lang="en-US" sz="850" dirty="0">
                <a:solidFill>
                  <a:srgbClr val="A5A5A5">
                    <a:lumMod val="50000"/>
                  </a:srgbClr>
                </a:solidFill>
              </a:rPr>
              <a:t> when he stated that expressing forgiveness was a tool to prevent being outwitted by Satan? </a:t>
            </a:r>
            <a:r>
              <a:rPr lang="en-US" sz="850" b="1" dirty="0">
                <a:solidFill>
                  <a:schemeClr val="accent3">
                    <a:lumMod val="75000"/>
                  </a:schemeClr>
                </a:solidFill>
              </a:rPr>
              <a:t>Answer:</a:t>
            </a:r>
            <a:r>
              <a:rPr lang="en-US" sz="850" dirty="0">
                <a:solidFill>
                  <a:schemeClr val="accent3">
                    <a:lumMod val="75000"/>
                  </a:schemeClr>
                </a:solidFill>
              </a:rPr>
              <a:t> Christ clearly commanded us to forgive when a person repents (Luke 17:3-5), and we are also instructed not to allow bitterness to invade our hearts (Eph. 4:31). Bitterness in the heart is a desire that the offending party never repent but instead be condemned. It is a vengeful emotion that comes from Satan and not from God. When we are unwilling to pray for God to grant repentance to an offending party, we are showing bitterness and must seek God’s help to move past this to an open heart that is eager to see the person express godly grief that leads to repentance and life (2 Cor. 7:9-11). If we do not do this, we are disobeying our Lord Jesus, have given Satan a foothold in our own lives (see Eph. 4:26-27), and may cause a fellow Christian to be overwhelmed with sorrow and left in the clutches of the evil one.</a:t>
            </a:r>
            <a:r>
              <a:rPr lang="en-US" sz="900" dirty="0">
                <a:solidFill>
                  <a:srgbClr val="A5A5A5">
                    <a:lumMod val="50000"/>
                  </a:srgbClr>
                </a:solidFill>
              </a:rPr>
              <a:t> </a:t>
            </a:r>
          </a:p>
          <a:p>
            <a:pPr marL="685800" lvl="1" indent="-228600" defTabSz="457063">
              <a:buFont typeface="+mj-lt"/>
              <a:buAutoNum type="alphaLcPeriod"/>
              <a:defRPr/>
            </a:pPr>
            <a:endParaRPr lang="en-US" sz="900" dirty="0">
              <a:solidFill>
                <a:srgbClr val="A5A5A5">
                  <a:lumMod val="50000"/>
                </a:srgbClr>
              </a:solidFill>
            </a:endParaRPr>
          </a:p>
          <a:p>
            <a:pPr marL="228531" lvl="0" indent="-228531" defTabSz="457063">
              <a:buFont typeface="+mj-lt"/>
              <a:buAutoNum type="arabicPeriod"/>
              <a:defRPr/>
            </a:pPr>
            <a:r>
              <a:rPr lang="en-US" sz="900" dirty="0">
                <a:solidFill>
                  <a:srgbClr val="A5A5A5">
                    <a:lumMod val="50000"/>
                  </a:srgbClr>
                </a:solidFill>
              </a:rPr>
              <a:t>In </a:t>
            </a:r>
            <a:r>
              <a:rPr lang="en-US" sz="900" dirty="0">
                <a:solidFill>
                  <a:srgbClr val="A5A5A5">
                    <a:lumMod val="50000"/>
                  </a:srgbClr>
                </a:solidFill>
                <a:hlinkClick r:id="rId4"/>
              </a:rPr>
              <a:t>2 Corinthians 3:7-18</a:t>
            </a:r>
            <a:r>
              <a:rPr lang="en-US" sz="900" dirty="0">
                <a:solidFill>
                  <a:srgbClr val="A5A5A5">
                    <a:lumMod val="50000"/>
                  </a:srgbClr>
                </a:solidFill>
              </a:rPr>
              <a:t> Paul gives us a comparison between the “ministry of death” and the “ministry of the Spirit”. Read this passage and write a brief paragraph on what you learn about these two ministries</a:t>
            </a:r>
            <a:r>
              <a:rPr lang="en-US" sz="850" dirty="0">
                <a:solidFill>
                  <a:srgbClr val="A5A5A5">
                    <a:lumMod val="50000"/>
                  </a:srgbClr>
                </a:solidFill>
              </a:rPr>
              <a:t>. </a:t>
            </a:r>
            <a:r>
              <a:rPr lang="en-US" sz="850" b="1" dirty="0">
                <a:solidFill>
                  <a:schemeClr val="accent3">
                    <a:lumMod val="75000"/>
                  </a:schemeClr>
                </a:solidFill>
              </a:rPr>
              <a:t>Answer:</a:t>
            </a:r>
            <a:r>
              <a:rPr lang="en-US" sz="850" dirty="0">
                <a:solidFill>
                  <a:schemeClr val="accent3">
                    <a:lumMod val="75000"/>
                  </a:schemeClr>
                </a:solidFill>
              </a:rPr>
              <a:t> The ministry of death refers to the first covenant God made with Israel to keep the Law given to Moses, especially the Ten Commandments, which God wrote on tablets of stone. It was glorious because the Law represents God's character, and Moses' face shone with this glory after being in God's presence. But this glory faded away, and the Law is condemning because it has no power to overcome sin in our hearts. Thus, Paul explains that it is the Law of sin and death for us, the letter that kills, because we are sinners by birth and practice completely unable in ourselves to live right before God. But the ministry of the Spirit is the new covenant that frees us from the Law of sin and death through Jesus Christ. God sent His only Son in human flesh to fulfill His Law and to be an offering for our sin. As God in the flesh, Jesus, was the perfect righteous sacrifice able to accept God's wrath and pay for our sins (cf. John 1:1, 1:14, John 11:17-44, 1 Cor. 15:45-57, Eph. 2:5-7, Col. 1:13-17). God demonstrated the permanency of Jesus' sacrificial work by raising him from the dead (cf. John 10:17-18, Acts 2:24, Rom. 8:10-11). Through the Holy Spirit of Jesus Christ, the ministry of righteousness causes us to be born again. God grants his new creations godly sorrow that leads to repentance, the gift of faith in Christ's work, writes His Law upon our hearts, justifies us in His sight, and seals us with the deposit of His Holy Spirit. This is the permanent glory that will never fade and through which we are being transformed bit by bit into the image of Jesus Christ, the life-giving spirit. </a:t>
            </a:r>
            <a:endParaRPr lang="en-US" sz="850" dirty="0">
              <a:solidFill>
                <a:srgbClr val="A5A5A5">
                  <a:lumMod val="50000"/>
                </a:srgbClr>
              </a:solidFill>
            </a:endParaRPr>
          </a:p>
          <a:p>
            <a:pPr lvl="1" defTabSz="457063">
              <a:defRPr/>
            </a:pPr>
            <a:r>
              <a:rPr lang="en-US" sz="900" dirty="0">
                <a:solidFill>
                  <a:srgbClr val="A5A5A5">
                    <a:lumMod val="50000"/>
                  </a:srgbClr>
                </a:solidFill>
              </a:rPr>
              <a:t> </a:t>
            </a:r>
            <a:endParaRPr kumimoji="0" lang="en-US" sz="900" b="0" i="0" u="none" strike="noStrike" kern="1200" cap="none" spc="0" normalizeH="0" baseline="0" noProof="0" dirty="0">
              <a:ln>
                <a:noFill/>
              </a:ln>
              <a:solidFill>
                <a:srgbClr val="A5A5A5">
                  <a:lumMod val="50000"/>
                </a:srgbClr>
              </a:solidFill>
              <a:effectLst/>
              <a:uLnTx/>
              <a:uFillTx/>
              <a:latin typeface="Calibri" panose="020F0502020204030204"/>
            </a:endParaRPr>
          </a:p>
          <a:p>
            <a:pPr marL="228600" lvl="0" indent="-228600" defTabSz="457063">
              <a:buFont typeface="+mj-lt"/>
              <a:buAutoNum type="arabicPeriod" startAt="3"/>
              <a:defRPr/>
            </a:pPr>
            <a:r>
              <a:rPr lang="en-US" sz="900" dirty="0">
                <a:solidFill>
                  <a:srgbClr val="A5A5A5">
                    <a:lumMod val="50000"/>
                  </a:srgbClr>
                </a:solidFill>
              </a:rPr>
              <a:t>Read </a:t>
            </a:r>
            <a:r>
              <a:rPr lang="en-US" sz="900" dirty="0">
                <a:solidFill>
                  <a:srgbClr val="A5A5A5">
                    <a:lumMod val="50000"/>
                  </a:srgbClr>
                </a:solidFill>
                <a:hlinkClick r:id="rId5"/>
              </a:rPr>
              <a:t>2 Corinthians 4:3-7</a:t>
            </a:r>
            <a:r>
              <a:rPr lang="en-US" sz="900" dirty="0">
                <a:solidFill>
                  <a:srgbClr val="A5A5A5">
                    <a:lumMod val="50000"/>
                  </a:srgbClr>
                </a:solidFill>
              </a:rPr>
              <a:t> and answer the questions below.</a:t>
            </a:r>
          </a:p>
          <a:p>
            <a:pPr marL="685800" lvl="1" indent="-228600" defTabSz="457063">
              <a:spcBef>
                <a:spcPts val="600"/>
              </a:spcBef>
              <a:buFont typeface="+mj-lt"/>
              <a:buAutoNum type="alphaLcPeriod"/>
              <a:defRPr/>
            </a:pPr>
            <a:r>
              <a:rPr lang="en-US" sz="850" dirty="0">
                <a:solidFill>
                  <a:srgbClr val="A5A5A5">
                    <a:lumMod val="50000"/>
                  </a:srgbClr>
                </a:solidFill>
              </a:rPr>
              <a:t>Who does the text describe as perishing and what reason does it give? </a:t>
            </a:r>
            <a:r>
              <a:rPr lang="en-US" sz="850" b="1" dirty="0">
                <a:solidFill>
                  <a:schemeClr val="accent3">
                    <a:lumMod val="75000"/>
                  </a:schemeClr>
                </a:solidFill>
              </a:rPr>
              <a:t>Answer:</a:t>
            </a:r>
            <a:r>
              <a:rPr lang="en-US" sz="850" dirty="0">
                <a:solidFill>
                  <a:schemeClr val="accent3">
                    <a:lumMod val="75000"/>
                  </a:schemeClr>
                </a:solidFill>
              </a:rPr>
              <a:t> The people who are perishing are those to whom the gospel of Jesus Christ is veiled . The god of this world (i.e., Satan) is blinding unbelievers to the truth of the good news and glory of Jesus Christ. This veil is analogous to the veil in the temple that separated the holy place from the holy of holies. When Jesus paid our penalty on the cross, God tore the veil in the temple from top to bottom signifying that the Way to him had been made through Christ Jesus. Without Jesus the veil remains over a person’s heart and mind, and he or she cannot get to God. They have no payment for their sins.</a:t>
            </a:r>
            <a:endParaRPr lang="en-US" sz="850" dirty="0">
              <a:solidFill>
                <a:srgbClr val="A5A5A5">
                  <a:lumMod val="50000"/>
                </a:srgbClr>
              </a:solidFill>
              <a:latin typeface="Calibri" panose="020F0502020204030204"/>
            </a:endParaRPr>
          </a:p>
          <a:p>
            <a:pPr marL="685800" lvl="1" indent="-228600" defTabSz="457063">
              <a:buFont typeface="+mj-lt"/>
              <a:buAutoNum type="alphaLcPeriod"/>
              <a:defRPr/>
            </a:pPr>
            <a:endParaRPr lang="en-US" sz="850" dirty="0">
              <a:solidFill>
                <a:srgbClr val="A5A5A5">
                  <a:lumMod val="50000"/>
                </a:srgbClr>
              </a:solidFill>
              <a:latin typeface="Calibri" panose="020F0502020204030204"/>
            </a:endParaRPr>
          </a:p>
          <a:p>
            <a:pPr marL="685800" lvl="1" indent="-228600" defTabSz="457063">
              <a:buFont typeface="+mj-lt"/>
              <a:buAutoNum type="alphaLcPeriod"/>
              <a:defRPr/>
            </a:pPr>
            <a:r>
              <a:rPr lang="en-US" sz="850" dirty="0">
                <a:solidFill>
                  <a:srgbClr val="A5A5A5">
                    <a:lumMod val="50000"/>
                  </a:srgbClr>
                </a:solidFill>
              </a:rPr>
              <a:t>Most people put their treasured possessions in a fire-proof metal container, safe, or vault. Why do you think the Holy Spirit describes us as jars of clay containing treasure? </a:t>
            </a:r>
            <a:r>
              <a:rPr lang="en-US" sz="850" b="1" dirty="0">
                <a:solidFill>
                  <a:schemeClr val="accent3">
                    <a:lumMod val="75000"/>
                  </a:schemeClr>
                </a:solidFill>
              </a:rPr>
              <a:t>Answer:</a:t>
            </a:r>
            <a:r>
              <a:rPr lang="en-US" sz="850" dirty="0">
                <a:solidFill>
                  <a:schemeClr val="accent3">
                    <a:lumMod val="75000"/>
                  </a:schemeClr>
                </a:solidFill>
              </a:rPr>
              <a:t> Human life is fragile and easily taken by sickness, accident, or violence. Moreover, as humans we tend to be fearful, lack courage, and our confidence is often shaky and dependent on what others think. Like jars of clay, we are easily destroyed. God, who cannot lie but always demonstrates the Truth, has put his treasure into fragile humans so that it will be plain to all that the power belongs to Him and not to us. </a:t>
            </a:r>
            <a:endParaRPr lang="en-US" sz="850" dirty="0">
              <a:solidFill>
                <a:srgbClr val="A5A5A5">
                  <a:lumMod val="50000"/>
                </a:srgbClr>
              </a:solidFill>
            </a:endParaRPr>
          </a:p>
          <a:p>
            <a:pPr marL="228600" indent="-228600" defTabSz="457063">
              <a:buFont typeface="+mj-lt"/>
              <a:buAutoNum type="arabicPeriod" startAt="3"/>
              <a:defRPr/>
            </a:pPr>
            <a:endParaRPr lang="en-US" sz="900" dirty="0">
              <a:solidFill>
                <a:srgbClr val="A5A5A5">
                  <a:lumMod val="50000"/>
                </a:srgbClr>
              </a:solidFill>
            </a:endParaRPr>
          </a:p>
          <a:p>
            <a:pPr marL="228600" indent="-228600" defTabSz="457063">
              <a:buFont typeface="+mj-lt"/>
              <a:buAutoNum type="arabicPeriod" startAt="3"/>
              <a:defRPr/>
            </a:pPr>
            <a:r>
              <a:rPr lang="en-US" sz="900" dirty="0">
                <a:solidFill>
                  <a:srgbClr val="A5A5A5">
                    <a:lumMod val="50000"/>
                  </a:srgbClr>
                </a:solidFill>
              </a:rPr>
              <a:t>Because false teachers had infiltrated the Corinthian church, Paul laid out his credentials as an Apostle called directly by Jesus Christ to draw the church away from the clutches of these evil men. Most of his credentials consisted of the hardships he had endured while spreading the gospel. But in </a:t>
            </a:r>
            <a:r>
              <a:rPr lang="en-US" sz="900" dirty="0">
                <a:solidFill>
                  <a:srgbClr val="A5A5A5">
                    <a:lumMod val="50000"/>
                  </a:srgbClr>
                </a:solidFill>
                <a:hlinkClick r:id="rId6"/>
              </a:rPr>
              <a:t>2 Corinthians 12:2-7</a:t>
            </a:r>
            <a:r>
              <a:rPr lang="en-US" sz="900" dirty="0">
                <a:solidFill>
                  <a:srgbClr val="A5A5A5">
                    <a:lumMod val="50000"/>
                  </a:srgbClr>
                </a:solidFill>
              </a:rPr>
              <a:t> we get a glimpse into one of his mountain top experiences. Read this passage and answer the questions below.</a:t>
            </a:r>
          </a:p>
          <a:p>
            <a:pPr marL="685800" lvl="1" indent="-228600" defTabSz="457063">
              <a:spcBef>
                <a:spcPts val="600"/>
              </a:spcBef>
              <a:buFont typeface="+mj-lt"/>
              <a:buAutoNum type="alphaLcPeriod"/>
              <a:defRPr/>
            </a:pPr>
            <a:r>
              <a:rPr lang="en-US" sz="850" dirty="0">
                <a:solidFill>
                  <a:srgbClr val="A5A5A5">
                    <a:lumMod val="50000"/>
                  </a:srgbClr>
                </a:solidFill>
              </a:rPr>
              <a:t>Paul noted he was caught up into the third heaven. Logic tells us that the first heaven is the sky we see above us (i.e., earth’s atmosphere). What are the second and third heavens? (See </a:t>
            </a:r>
            <a:r>
              <a:rPr lang="en-US" sz="850" dirty="0">
                <a:solidFill>
                  <a:srgbClr val="A5A5A5">
                    <a:lumMod val="50000"/>
                  </a:srgbClr>
                </a:solidFill>
                <a:hlinkClick r:id="rId7"/>
              </a:rPr>
              <a:t>Genesis 1:16</a:t>
            </a:r>
            <a:r>
              <a:rPr lang="en-US" sz="850" dirty="0">
                <a:solidFill>
                  <a:srgbClr val="A5A5A5">
                    <a:lumMod val="50000"/>
                  </a:srgbClr>
                </a:solidFill>
              </a:rPr>
              <a:t>, </a:t>
            </a:r>
            <a:r>
              <a:rPr lang="en-US" sz="850" dirty="0">
                <a:solidFill>
                  <a:srgbClr val="A5A5A5">
                    <a:lumMod val="50000"/>
                  </a:srgbClr>
                </a:solidFill>
                <a:hlinkClick r:id="rId8"/>
              </a:rPr>
              <a:t>Psalm 19:1-3</a:t>
            </a:r>
            <a:r>
              <a:rPr lang="en-US" sz="850" dirty="0">
                <a:solidFill>
                  <a:srgbClr val="A5A5A5">
                    <a:lumMod val="50000"/>
                  </a:srgbClr>
                </a:solidFill>
              </a:rPr>
              <a:t>, and </a:t>
            </a:r>
            <a:r>
              <a:rPr lang="en-US" sz="850" dirty="0">
                <a:solidFill>
                  <a:srgbClr val="A5A5A5">
                    <a:lumMod val="50000"/>
                  </a:srgbClr>
                </a:solidFill>
                <a:hlinkClick r:id="rId9"/>
              </a:rPr>
              <a:t>Luke 23:43</a:t>
            </a:r>
            <a:r>
              <a:rPr lang="en-US" sz="850" dirty="0">
                <a:solidFill>
                  <a:srgbClr val="A5A5A5">
                    <a:lumMod val="50000"/>
                  </a:srgbClr>
                </a:solidFill>
              </a:rPr>
              <a:t> for hints.) </a:t>
            </a:r>
            <a:r>
              <a:rPr lang="en-US" sz="850" b="1" dirty="0">
                <a:solidFill>
                  <a:schemeClr val="accent3">
                    <a:lumMod val="75000"/>
                  </a:schemeClr>
                </a:solidFill>
              </a:rPr>
              <a:t>Answer:</a:t>
            </a:r>
            <a:r>
              <a:rPr lang="en-US" sz="850" dirty="0">
                <a:solidFill>
                  <a:schemeClr val="accent3">
                    <a:lumMod val="75000"/>
                  </a:schemeClr>
                </a:solidFill>
              </a:rPr>
              <a:t> The second heaven would be what we refer to as outer space (i.e., stars, sun, moon, galaxies). The third heaven would be Paradise, or the place where God lives. </a:t>
            </a:r>
            <a:endParaRPr lang="en-US" sz="850" dirty="0">
              <a:solidFill>
                <a:srgbClr val="A5A5A5">
                  <a:lumMod val="50000"/>
                </a:srgbClr>
              </a:solidFill>
              <a:latin typeface="Calibri" panose="020F0502020204030204"/>
            </a:endParaRPr>
          </a:p>
          <a:p>
            <a:pPr marL="685800" lvl="1" indent="-228600" defTabSz="457063">
              <a:buFont typeface="+mj-lt"/>
              <a:buAutoNum type="alphaLcPeriod"/>
              <a:defRPr/>
            </a:pPr>
            <a:endParaRPr lang="en-US" sz="850" dirty="0">
              <a:solidFill>
                <a:srgbClr val="A5A5A5">
                  <a:lumMod val="50000"/>
                </a:srgbClr>
              </a:solidFill>
              <a:latin typeface="Calibri" panose="020F0502020204030204"/>
            </a:endParaRPr>
          </a:p>
          <a:p>
            <a:pPr marL="685800" lvl="1" indent="-228600" defTabSz="457063">
              <a:buFont typeface="+mj-lt"/>
              <a:buAutoNum type="alphaLcPeriod"/>
              <a:defRPr/>
            </a:pPr>
            <a:r>
              <a:rPr lang="en-US" sz="850" dirty="0">
                <a:solidFill>
                  <a:srgbClr val="A5A5A5">
                    <a:lumMod val="50000"/>
                  </a:srgbClr>
                </a:solidFill>
              </a:rPr>
              <a:t>In </a:t>
            </a:r>
            <a:r>
              <a:rPr lang="en-US" sz="850" dirty="0">
                <a:solidFill>
                  <a:srgbClr val="A5A5A5">
                    <a:lumMod val="50000"/>
                  </a:srgbClr>
                </a:solidFill>
                <a:hlinkClick r:id="rId10"/>
              </a:rPr>
              <a:t>2 Corinthians 12:7</a:t>
            </a:r>
            <a:r>
              <a:rPr lang="en-US" sz="850" dirty="0">
                <a:solidFill>
                  <a:srgbClr val="A5A5A5">
                    <a:lumMod val="50000"/>
                  </a:srgbClr>
                </a:solidFill>
              </a:rPr>
              <a:t> what was the reason the Apostle Paul gave for why God gave him a thorn in his flesh? </a:t>
            </a:r>
            <a:r>
              <a:rPr lang="en-US" sz="850" b="1" dirty="0">
                <a:solidFill>
                  <a:schemeClr val="accent3">
                    <a:lumMod val="75000"/>
                  </a:schemeClr>
                </a:solidFill>
              </a:rPr>
              <a:t>Answer:</a:t>
            </a:r>
            <a:r>
              <a:rPr lang="en-US" sz="850" dirty="0">
                <a:solidFill>
                  <a:schemeClr val="accent3">
                    <a:lumMod val="75000"/>
                  </a:schemeClr>
                </a:solidFill>
              </a:rPr>
              <a:t> Paul states that to keep him from becoming conceited and exalting himself after such a superior revelation from God, God gave Paul what he refers to as a thorn in his flesh; a messenger of Satan.</a:t>
            </a:r>
            <a:endParaRPr lang="en-US" sz="850" dirty="0">
              <a:solidFill>
                <a:srgbClr val="A5A5A5">
                  <a:lumMod val="50000"/>
                </a:srgbClr>
              </a:solidFill>
            </a:endParaRPr>
          </a:p>
          <a:p>
            <a:pPr marL="228600" indent="-228600" defTabSz="457063">
              <a:buFont typeface="+mj-lt"/>
              <a:buAutoNum type="arabicPeriod" startAt="3"/>
              <a:defRPr/>
            </a:pPr>
            <a:endParaRPr lang="en-US" sz="1050" dirty="0">
              <a:solidFill>
                <a:srgbClr val="A5A5A5">
                  <a:lumMod val="50000"/>
                </a:srgbClr>
              </a:solidFill>
            </a:endParaRPr>
          </a:p>
        </p:txBody>
      </p:sp>
    </p:spTree>
    <p:extLst>
      <p:ext uri="{BB962C8B-B14F-4D97-AF65-F5344CB8AC3E}">
        <p14:creationId xmlns:p14="http://schemas.microsoft.com/office/powerpoint/2010/main" val="46617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FD533-31C1-49A8-0C2E-7054D89E2823}"/>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136FAA0A-CD76-7CD5-5D5D-4E9E1028CADE}"/>
              </a:ext>
            </a:extLst>
          </p:cNvPr>
          <p:cNvSpPr>
            <a:spLocks noGrp="1"/>
          </p:cNvSpPr>
          <p:nvPr>
            <p:ph type="title"/>
          </p:nvPr>
        </p:nvSpPr>
        <p:spPr>
          <a:xfrm>
            <a:off x="1075824" y="565554"/>
            <a:ext cx="10154709" cy="862007"/>
          </a:xfrm>
        </p:spPr>
        <p:txBody>
          <a:bodyPr>
            <a:normAutofit/>
          </a:bodyPr>
          <a:lstStyle/>
          <a:p>
            <a:pPr algn="ctr"/>
            <a:r>
              <a:rPr lang="en-US" dirty="0">
                <a:solidFill>
                  <a:schemeClr val="accent4">
                    <a:lumMod val="75000"/>
                  </a:schemeClr>
                </a:solidFill>
              </a:rPr>
              <a:t>Sample </a:t>
            </a:r>
            <a:r>
              <a:rPr lang="en-US" dirty="0"/>
              <a:t>Closing Prayer Verse</a:t>
            </a:r>
            <a:endParaRPr lang="en-US" sz="3600" dirty="0">
              <a:solidFill>
                <a:schemeClr val="accent1">
                  <a:lumMod val="75000"/>
                </a:schemeClr>
              </a:solidFill>
            </a:endParaRPr>
          </a:p>
        </p:txBody>
      </p:sp>
      <p:sp>
        <p:nvSpPr>
          <p:cNvPr id="11" name="Content Placeholder 2">
            <a:extLst>
              <a:ext uri="{FF2B5EF4-FFF2-40B4-BE49-F238E27FC236}">
                <a16:creationId xmlns:a16="http://schemas.microsoft.com/office/drawing/2014/main" id="{76EAA6A9-19C5-C89B-1AEF-2A5CEC655221}"/>
              </a:ext>
            </a:extLst>
          </p:cNvPr>
          <p:cNvSpPr>
            <a:spLocks noGrp="1"/>
          </p:cNvSpPr>
          <p:nvPr>
            <p:ph sz="half" idx="1"/>
          </p:nvPr>
        </p:nvSpPr>
        <p:spPr>
          <a:xfrm>
            <a:off x="961467" y="2652136"/>
            <a:ext cx="5178664" cy="2198724"/>
          </a:xfrm>
        </p:spPr>
        <p:txBody>
          <a:bodyPr>
            <a:noAutofit/>
          </a:bodyPr>
          <a:lstStyle/>
          <a:p>
            <a:r>
              <a:rPr lang="en-US" sz="1200" dirty="0">
                <a:hlinkClick r:id="rId2"/>
              </a:rPr>
              <a:t>2 Corinthians 13:5</a:t>
            </a:r>
            <a:r>
              <a:rPr lang="en-US" sz="1200" dirty="0"/>
              <a:t>, “</a:t>
            </a:r>
            <a:r>
              <a:rPr lang="en-US" sz="1200" dirty="0">
                <a:solidFill>
                  <a:schemeClr val="accent3"/>
                </a:solidFill>
              </a:rPr>
              <a:t>Examine yourselves, to see whether you are in the faith. Test yourselves. Or do you not realize this about yourselves, that Jesus Christ is in you? — unless indeed you fail to meet the test!”</a:t>
            </a:r>
          </a:p>
          <a:p>
            <a:r>
              <a:rPr lang="en-US" sz="1200" b="1" dirty="0">
                <a:solidFill>
                  <a:schemeClr val="accent4">
                    <a:lumMod val="75000"/>
                  </a:schemeClr>
                </a:solidFill>
              </a:rPr>
              <a:t>Sample Prayer</a:t>
            </a:r>
            <a:r>
              <a:rPr lang="en-US" sz="1200" dirty="0">
                <a:solidFill>
                  <a:schemeClr val="accent4">
                    <a:lumMod val="75000"/>
                  </a:schemeClr>
                </a:solidFill>
              </a:rPr>
              <a:t>: Dear Heavenly Father, help us to examine ourselves against your word. Search us, O God, and know our hearts. Try our thoughts and show us if there is any hurtful way in us that we may confess our sins and restore fellowship with you. Enable us to overcome quarreling, jealousy, hostility, gossip, and conceit. Do not allow us to hide our impurity but lead us in the way everlasting. We are weak but Christ Jesus, in whose name we pray, is strong.  Amen.</a:t>
            </a:r>
          </a:p>
          <a:p>
            <a:endParaRPr lang="en-US" sz="1200" dirty="0">
              <a:solidFill>
                <a:schemeClr val="accent4">
                  <a:lumMod val="75000"/>
                </a:schemeClr>
              </a:solidFill>
            </a:endParaRPr>
          </a:p>
          <a:p>
            <a:endParaRPr lang="en-US" sz="1200" dirty="0">
              <a:solidFill>
                <a:schemeClr val="accent4">
                  <a:lumMod val="75000"/>
                </a:schemeClr>
              </a:solidFill>
            </a:endParaRPr>
          </a:p>
          <a:p>
            <a:endParaRPr lang="en-US" sz="1600" dirty="0">
              <a:solidFill>
                <a:schemeClr val="accent1">
                  <a:lumMod val="75000"/>
                </a:schemeClr>
              </a:solidFill>
            </a:endParaRPr>
          </a:p>
          <a:p>
            <a:pPr marL="0" indent="0">
              <a:buNone/>
            </a:pPr>
            <a:endParaRPr lang="en-US" sz="1500" dirty="0">
              <a:solidFill>
                <a:schemeClr val="accent1">
                  <a:lumMod val="75000"/>
                </a:schemeClr>
              </a:solidFill>
            </a:endParaRPr>
          </a:p>
        </p:txBody>
      </p:sp>
      <p:pic>
        <p:nvPicPr>
          <p:cNvPr id="6" name="Content Placeholder 5" descr="Technological eye close-up">
            <a:extLst>
              <a:ext uri="{FF2B5EF4-FFF2-40B4-BE49-F238E27FC236}">
                <a16:creationId xmlns:a16="http://schemas.microsoft.com/office/drawing/2014/main" id="{74ED140E-9B94-7A01-CAB1-5CC2F00807D2}"/>
              </a:ext>
            </a:extLst>
          </p:cNvPr>
          <p:cNvPicPr>
            <a:picLocks noGrp="1" noChangeAspect="1"/>
          </p:cNvPicPr>
          <p:nvPr>
            <p:ph sz="half" idx="2"/>
          </p:nvPr>
        </p:nvPicPr>
        <p:blipFill>
          <a:blip r:embed="rId3" cstate="screen">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a:ext>
            </a:extLst>
          </a:blip>
          <a:srcRect/>
          <a:stretch/>
        </p:blipFill>
        <p:spPr>
          <a:xfrm>
            <a:off x="6331371" y="2112955"/>
            <a:ext cx="4899162" cy="3263086"/>
          </a:xfrm>
        </p:spPr>
      </p:pic>
      <p:sp>
        <p:nvSpPr>
          <p:cNvPr id="4" name="Slide Number Placeholder 3">
            <a:extLst>
              <a:ext uri="{FF2B5EF4-FFF2-40B4-BE49-F238E27FC236}">
                <a16:creationId xmlns:a16="http://schemas.microsoft.com/office/drawing/2014/main" id="{81DAE5E3-F23A-ACB1-DFD2-0B2164FF8381}"/>
              </a:ext>
            </a:extLst>
          </p:cNvPr>
          <p:cNvSpPr>
            <a:spLocks noGrp="1"/>
          </p:cNvSpPr>
          <p:nvPr>
            <p:ph type="sldNum" sz="quarter" idx="12"/>
          </p:nvPr>
        </p:nvSpPr>
        <p:spPr>
          <a:xfrm>
            <a:off x="10855410" y="6230662"/>
            <a:ext cx="629557" cy="320591"/>
          </a:xfrm>
        </p:spPr>
        <p:txBody>
          <a:bodyPr anchor="b">
            <a:normAutofit/>
          </a:bodyPr>
          <a:lstStyle/>
          <a:p>
            <a:pPr>
              <a:spcAft>
                <a:spcPts val="600"/>
              </a:spcAft>
            </a:pPr>
            <a:fld id="{DA60BA0E-20D0-4E7C-B286-26C960A6788F}" type="slidenum">
              <a:rPr lang="en-US" sz="1000" smtClean="0"/>
              <a:pPr>
                <a:spcAft>
                  <a:spcPts val="600"/>
                </a:spcAft>
              </a:pPr>
              <a:t>29</a:t>
            </a:fld>
            <a:endParaRPr lang="en-US" sz="1000" dirty="0"/>
          </a:p>
        </p:txBody>
      </p:sp>
    </p:spTree>
    <p:extLst>
      <p:ext uri="{BB962C8B-B14F-4D97-AF65-F5344CB8AC3E}">
        <p14:creationId xmlns:p14="http://schemas.microsoft.com/office/powerpoint/2010/main" val="400033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ocaVTI">
  <a:themeElements>
    <a:clrScheme name="AnalogousFromRegularSeed_2SEEDS">
      <a:dk1>
        <a:srgbClr val="000000"/>
      </a:dk1>
      <a:lt1>
        <a:srgbClr val="FFFFFF"/>
      </a:lt1>
      <a:dk2>
        <a:srgbClr val="23323E"/>
      </a:dk2>
      <a:lt2>
        <a:srgbClr val="E8E3E2"/>
      </a:lt2>
      <a:accent1>
        <a:srgbClr val="3B94B1"/>
      </a:accent1>
      <a:accent2>
        <a:srgbClr val="46B4A1"/>
      </a:accent2>
      <a:accent3>
        <a:srgbClr val="4D74C3"/>
      </a:accent3>
      <a:accent4>
        <a:srgbClr val="B13B58"/>
      </a:accent4>
      <a:accent5>
        <a:srgbClr val="C3604D"/>
      </a:accent5>
      <a:accent6>
        <a:srgbClr val="B1803B"/>
      </a:accent6>
      <a:hlink>
        <a:srgbClr val="BF5F3F"/>
      </a:hlink>
      <a:folHlink>
        <a:srgbClr val="7F7F7F"/>
      </a:folHlink>
    </a:clrScheme>
    <a:fontScheme name="Custom 36">
      <a:majorFont>
        <a:latin typeface="Georgia Pro Semibold"/>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ocaVTI" id="{D79FE1D1-0489-4A69-8531-D0B8CDC31CBE}" vid="{CEBA7FE6-C04B-474E-964F-B022887AD13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 overlay</Template>
  <TotalTime>2156</TotalTime>
  <Words>7086</Words>
  <Application>Microsoft Office PowerPoint</Application>
  <PresentationFormat>Widescreen</PresentationFormat>
  <Paragraphs>382</Paragraphs>
  <Slides>29</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Avenir Next LT Pro</vt:lpstr>
      <vt:lpstr>Avenir Next LT Pro Light</vt:lpstr>
      <vt:lpstr>Calibri</vt:lpstr>
      <vt:lpstr>Georgia</vt:lpstr>
      <vt:lpstr>Georgia Pro Semibold</vt:lpstr>
      <vt:lpstr>Gill Sans Nova</vt:lpstr>
      <vt:lpstr>Wingdings</vt:lpstr>
      <vt:lpstr>RocaVTI</vt:lpstr>
      <vt:lpstr>2 Corinthians</vt:lpstr>
      <vt:lpstr>What is the Holy Bible?</vt:lpstr>
      <vt:lpstr>Our Goals in Studying the Bible</vt:lpstr>
      <vt:lpstr>How to Study the Bible</vt:lpstr>
      <vt:lpstr>Study Resources</vt:lpstr>
      <vt:lpstr>Opening Prayer Verse: 2 Corinthians</vt:lpstr>
      <vt:lpstr>Review of 1 Corinthians</vt:lpstr>
      <vt:lpstr>New Testament Table of Contents (27 Books)</vt:lpstr>
      <vt:lpstr>New Testament Books by Date Written</vt:lpstr>
      <vt:lpstr>BIBLICAL CHRONOLOGICAL BACKGROUND</vt:lpstr>
      <vt:lpstr>2 Corinthians</vt:lpstr>
      <vt:lpstr>About this Book and Its Author  - Paul</vt:lpstr>
      <vt:lpstr>2 Corinthians – Background and Setting</vt:lpstr>
      <vt:lpstr>2 Corinthians: Outline</vt:lpstr>
      <vt:lpstr>Geography for the New Testament</vt:lpstr>
      <vt:lpstr>Ancient Corinth vs. Modern Day Borders</vt:lpstr>
      <vt:lpstr>Struggles in the Corinthian Church</vt:lpstr>
      <vt:lpstr>Paul’s Four Letters to the Corinthian Church</vt:lpstr>
      <vt:lpstr>2 Corinthians – Key Verses</vt:lpstr>
      <vt:lpstr>2 Corinthians: Study Questions</vt:lpstr>
      <vt:lpstr> BIBLE ESCHATOLOGY</vt:lpstr>
      <vt:lpstr>2 Corinthians – Summary</vt:lpstr>
      <vt:lpstr>  2 Corinthians Practical Application</vt:lpstr>
      <vt:lpstr>Closing Prayer Verse</vt:lpstr>
      <vt:lpstr>Acknowledgements</vt:lpstr>
      <vt:lpstr>Study Leader Assistance</vt:lpstr>
      <vt:lpstr>Sample Opening Prayer Verse: 2 Corinthians</vt:lpstr>
      <vt:lpstr>2 Corinthians: Study Questions</vt:lpstr>
      <vt:lpstr>Sample Closing Prayer Verse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 Study Resources on 2 Corinthians</dc:title>
  <dc:creator>Joan Whitcomb</dc:creator>
  <cp:lastModifiedBy>Joan Whitcomb</cp:lastModifiedBy>
  <cp:revision>166</cp:revision>
  <cp:lastPrinted>2026-08-17T23:11:23Z</cp:lastPrinted>
  <dcterms:created xsi:type="dcterms:W3CDTF">2023-10-25T12:27:22Z</dcterms:created>
  <dcterms:modified xsi:type="dcterms:W3CDTF">2026-09-15T16:14:43Z</dcterms:modified>
</cp:coreProperties>
</file>