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handoutMasterIdLst>
    <p:handoutMasterId r:id="rId33"/>
  </p:handoutMasterIdLst>
  <p:sldIdLst>
    <p:sldId id="268" r:id="rId2"/>
    <p:sldId id="2896" r:id="rId3"/>
    <p:sldId id="2897" r:id="rId4"/>
    <p:sldId id="2898" r:id="rId5"/>
    <p:sldId id="2845" r:id="rId6"/>
    <p:sldId id="2948" r:id="rId7"/>
    <p:sldId id="446" r:id="rId8"/>
    <p:sldId id="2895" r:id="rId9"/>
    <p:sldId id="2936" r:id="rId10"/>
    <p:sldId id="2901" r:id="rId11"/>
    <p:sldId id="272" r:id="rId12"/>
    <p:sldId id="350" r:id="rId13"/>
    <p:sldId id="2947" r:id="rId14"/>
    <p:sldId id="2946" r:id="rId15"/>
    <p:sldId id="2703" r:id="rId16"/>
    <p:sldId id="271" r:id="rId17"/>
    <p:sldId id="462" r:id="rId18"/>
    <p:sldId id="460" r:id="rId19"/>
    <p:sldId id="2952" r:id="rId20"/>
    <p:sldId id="2855" r:id="rId21"/>
    <p:sldId id="2937" r:id="rId22"/>
    <p:sldId id="2953" r:id="rId23"/>
    <p:sldId id="2954" r:id="rId24"/>
    <p:sldId id="2945" r:id="rId25"/>
    <p:sldId id="2938" r:id="rId26"/>
    <p:sldId id="2922" r:id="rId27"/>
    <p:sldId id="2949" r:id="rId28"/>
    <p:sldId id="2951" r:id="rId29"/>
    <p:sldId id="2950" r:id="rId30"/>
    <p:sldId id="455" r:id="rId31"/>
  </p:sldIdLst>
  <p:sldSz cx="12192000" cy="6858000"/>
  <p:notesSz cx="7004050" cy="92900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hsPRr94atzye1vfmi8cboQ==" hashData="1hNez7Yyv4CDW+9EamLi/aOsk7P4MwEnAdUcH0/hL5Kyj1ebbNJYizYNr7k4RnWqNYx2DkO4uDN1XQHPTiiVJQ=="/>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E8A"/>
    <a:srgbClr val="0099CC"/>
    <a:srgbClr val="C68A7C"/>
    <a:srgbClr val="CB9487"/>
    <a:srgbClr val="C180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873" autoAdjust="0"/>
    <p:restoredTop sz="93004" autoAdjust="0"/>
  </p:normalViewPr>
  <p:slideViewPr>
    <p:cSldViewPr snapToGrid="0" showGuides="1">
      <p:cViewPr varScale="1">
        <p:scale>
          <a:sx n="109" d="100"/>
          <a:sy n="109" d="100"/>
        </p:scale>
        <p:origin x="1243" y="96"/>
      </p:cViewPr>
      <p:guideLst>
        <p:guide orient="horz" pos="2160"/>
        <p:guide pos="3840"/>
      </p:guideLst>
    </p:cSldViewPr>
  </p:slideViewPr>
  <p:notesTextViewPr>
    <p:cViewPr>
      <p:scale>
        <a:sx n="1" d="1"/>
        <a:sy n="1" d="1"/>
      </p:scale>
      <p:origin x="0" y="0"/>
    </p:cViewPr>
  </p:notesTextViewPr>
  <p:notesViewPr>
    <p:cSldViewPr snapToGrid="0" showGuides="1">
      <p:cViewPr varScale="1">
        <p:scale>
          <a:sx n="95" d="100"/>
          <a:sy n="95" d="100"/>
        </p:scale>
        <p:origin x="3582"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4">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511296-16BF-40B5-8937-85058597C3FE}" type="doc">
      <dgm:prSet loTypeId="urn:microsoft.com/office/officeart/2005/8/layout/hierarchy3" loCatId="hierarchy" qsTypeId="urn:microsoft.com/office/officeart/2005/8/quickstyle/simple1#11" qsCatId="simple" csTypeId="urn:microsoft.com/office/officeart/2005/8/colors/colorful1#5" csCatId="colorful"/>
      <dgm:spPr/>
      <dgm:t>
        <a:bodyPr/>
        <a:lstStyle/>
        <a:p>
          <a:endParaRPr lang="en-US"/>
        </a:p>
      </dgm:t>
    </dgm:pt>
    <dgm:pt modelId="{B703AEAC-4A2E-4727-85C9-8FF262D6BC80}">
      <dgm:prSet/>
      <dgm:spPr/>
      <dgm:t>
        <a:bodyPr/>
        <a:lstStyle/>
        <a:p>
          <a:r>
            <a:rPr lang="en-US" dirty="0"/>
            <a:t>Who?</a:t>
          </a:r>
        </a:p>
      </dgm:t>
    </dgm:pt>
    <dgm:pt modelId="{F70CA639-020C-4CF0-9C6E-60F5C4742723}" type="parTrans" cxnId="{5B91ECE1-1C8D-403C-876A-A4CC12BB006D}">
      <dgm:prSet/>
      <dgm:spPr/>
      <dgm:t>
        <a:bodyPr/>
        <a:lstStyle/>
        <a:p>
          <a:endParaRPr lang="en-US"/>
        </a:p>
      </dgm:t>
    </dgm:pt>
    <dgm:pt modelId="{00206C19-E63D-4586-8BBE-1845DDFAC368}" type="sibTrans" cxnId="{5B91ECE1-1C8D-403C-876A-A4CC12BB006D}">
      <dgm:prSet/>
      <dgm:spPr/>
      <dgm:t>
        <a:bodyPr/>
        <a:lstStyle/>
        <a:p>
          <a:endParaRPr lang="en-US"/>
        </a:p>
      </dgm:t>
    </dgm:pt>
    <dgm:pt modelId="{BBD2B9ED-29F1-4F88-8B15-6EC6A8CCC389}">
      <dgm:prSet/>
      <dgm:spPr/>
      <dgm:t>
        <a:bodyPr/>
        <a:lstStyle/>
        <a:p>
          <a:r>
            <a:rPr lang="en-US" dirty="0"/>
            <a:t>What?</a:t>
          </a:r>
        </a:p>
      </dgm:t>
    </dgm:pt>
    <dgm:pt modelId="{F7C6B8C3-C796-48E6-BB61-8B3C4E46071D}" type="parTrans" cxnId="{A698C0C4-B722-4FED-956C-15148C835B40}">
      <dgm:prSet/>
      <dgm:spPr/>
      <dgm:t>
        <a:bodyPr/>
        <a:lstStyle/>
        <a:p>
          <a:endParaRPr lang="en-US"/>
        </a:p>
      </dgm:t>
    </dgm:pt>
    <dgm:pt modelId="{F2BD0223-6026-42E8-A244-B35378CC0757}" type="sibTrans" cxnId="{A698C0C4-B722-4FED-956C-15148C835B40}">
      <dgm:prSet/>
      <dgm:spPr/>
      <dgm:t>
        <a:bodyPr/>
        <a:lstStyle/>
        <a:p>
          <a:endParaRPr lang="en-US"/>
        </a:p>
      </dgm:t>
    </dgm:pt>
    <dgm:pt modelId="{24244F3B-4F3F-4A90-83A9-EB981EF52C40}">
      <dgm:prSet/>
      <dgm:spPr/>
      <dgm:t>
        <a:bodyPr/>
        <a:lstStyle/>
        <a:p>
          <a:r>
            <a:rPr lang="en-US" dirty="0"/>
            <a:t>When?</a:t>
          </a:r>
        </a:p>
      </dgm:t>
    </dgm:pt>
    <dgm:pt modelId="{F5092AE8-74BB-441D-89DD-08BE3F7B4B32}" type="parTrans" cxnId="{87A04FD7-D2D5-4E88-AA18-6B4BF506EAA7}">
      <dgm:prSet/>
      <dgm:spPr/>
      <dgm:t>
        <a:bodyPr/>
        <a:lstStyle/>
        <a:p>
          <a:endParaRPr lang="en-US"/>
        </a:p>
      </dgm:t>
    </dgm:pt>
    <dgm:pt modelId="{07F6D5C6-51BD-4E30-AD8B-A27F6D09D982}" type="sibTrans" cxnId="{87A04FD7-D2D5-4E88-AA18-6B4BF506EAA7}">
      <dgm:prSet/>
      <dgm:spPr/>
      <dgm:t>
        <a:bodyPr/>
        <a:lstStyle/>
        <a:p>
          <a:endParaRPr lang="en-US"/>
        </a:p>
      </dgm:t>
    </dgm:pt>
    <dgm:pt modelId="{DC8659AC-9F95-48E0-8487-314791387B21}">
      <dgm:prSet/>
      <dgm:spPr/>
      <dgm:t>
        <a:bodyPr/>
        <a:lstStyle/>
        <a:p>
          <a:r>
            <a:rPr lang="en-US" dirty="0"/>
            <a:t>Where?</a:t>
          </a:r>
        </a:p>
      </dgm:t>
    </dgm:pt>
    <dgm:pt modelId="{A0ACF993-2B73-4CBD-93FE-9B477A440735}" type="parTrans" cxnId="{91164BF1-5AA2-47B6-AA13-275D018BAB7D}">
      <dgm:prSet/>
      <dgm:spPr/>
      <dgm:t>
        <a:bodyPr/>
        <a:lstStyle/>
        <a:p>
          <a:endParaRPr lang="en-US"/>
        </a:p>
      </dgm:t>
    </dgm:pt>
    <dgm:pt modelId="{7A0CF687-8A83-454D-87EE-12571C23C202}" type="sibTrans" cxnId="{91164BF1-5AA2-47B6-AA13-275D018BAB7D}">
      <dgm:prSet/>
      <dgm:spPr/>
      <dgm:t>
        <a:bodyPr/>
        <a:lstStyle/>
        <a:p>
          <a:endParaRPr lang="en-US"/>
        </a:p>
      </dgm:t>
    </dgm:pt>
    <dgm:pt modelId="{BE00BCDA-B0F7-4987-B778-1FABADCEDB4F}">
      <dgm:prSet/>
      <dgm:spPr/>
      <dgm:t>
        <a:bodyPr/>
        <a:lstStyle/>
        <a:p>
          <a:r>
            <a:rPr lang="en-US" dirty="0"/>
            <a:t>How?</a:t>
          </a:r>
        </a:p>
      </dgm:t>
    </dgm:pt>
    <dgm:pt modelId="{C03E6420-55A5-43BD-99B9-64BC355FCACF}" type="parTrans" cxnId="{CCC596B0-6802-43CA-A7DE-B8C0EA581408}">
      <dgm:prSet/>
      <dgm:spPr/>
      <dgm:t>
        <a:bodyPr/>
        <a:lstStyle/>
        <a:p>
          <a:endParaRPr lang="en-US"/>
        </a:p>
      </dgm:t>
    </dgm:pt>
    <dgm:pt modelId="{2D689DDD-6E1E-4BF7-BB18-B19E36687711}" type="sibTrans" cxnId="{CCC596B0-6802-43CA-A7DE-B8C0EA581408}">
      <dgm:prSet/>
      <dgm:spPr/>
      <dgm:t>
        <a:bodyPr/>
        <a:lstStyle/>
        <a:p>
          <a:endParaRPr lang="en-US"/>
        </a:p>
      </dgm:t>
    </dgm:pt>
    <dgm:pt modelId="{A8301B76-74B6-4EC9-98E9-B16B3CABD4FE}">
      <dgm:prSet/>
      <dgm:spPr/>
      <dgm:t>
        <a:bodyPr/>
        <a:lstStyle/>
        <a:p>
          <a:r>
            <a:rPr lang="en-US" dirty="0"/>
            <a:t>Why?</a:t>
          </a:r>
        </a:p>
      </dgm:t>
    </dgm:pt>
    <dgm:pt modelId="{58413CAC-4593-4F7F-B8F1-4E16D9E9FE3B}" type="parTrans" cxnId="{EAEDF48D-FD57-42BB-8F1E-486BEFFD5BE0}">
      <dgm:prSet/>
      <dgm:spPr/>
      <dgm:t>
        <a:bodyPr/>
        <a:lstStyle/>
        <a:p>
          <a:endParaRPr lang="en-US"/>
        </a:p>
      </dgm:t>
    </dgm:pt>
    <dgm:pt modelId="{E6EDD16A-0E25-4252-98D4-1900E96D0361}" type="sibTrans" cxnId="{EAEDF48D-FD57-42BB-8F1E-486BEFFD5BE0}">
      <dgm:prSet/>
      <dgm:spPr/>
      <dgm:t>
        <a:bodyPr/>
        <a:lstStyle/>
        <a:p>
          <a:endParaRPr lang="en-US"/>
        </a:p>
      </dgm:t>
    </dgm:pt>
    <dgm:pt modelId="{2AFEAAD1-5EF5-4FDF-AFD9-221FED3D3948}" type="pres">
      <dgm:prSet presAssocID="{36511296-16BF-40B5-8937-85058597C3FE}" presName="diagram" presStyleCnt="0">
        <dgm:presLayoutVars>
          <dgm:chPref val="1"/>
          <dgm:dir/>
          <dgm:animOne val="branch"/>
          <dgm:animLvl val="lvl"/>
          <dgm:resizeHandles/>
        </dgm:presLayoutVars>
      </dgm:prSet>
      <dgm:spPr/>
    </dgm:pt>
    <dgm:pt modelId="{466500A0-75A7-4299-B80C-4BBA8BD264AD}" type="pres">
      <dgm:prSet presAssocID="{B703AEAC-4A2E-4727-85C9-8FF262D6BC80}" presName="root" presStyleCnt="0"/>
      <dgm:spPr/>
    </dgm:pt>
    <dgm:pt modelId="{28151223-6289-4DD1-B645-B08A45976866}" type="pres">
      <dgm:prSet presAssocID="{B703AEAC-4A2E-4727-85C9-8FF262D6BC80}" presName="rootComposite" presStyleCnt="0"/>
      <dgm:spPr/>
    </dgm:pt>
    <dgm:pt modelId="{D0D602F1-EA9D-417E-A02E-39D8434DEF8C}" type="pres">
      <dgm:prSet presAssocID="{B703AEAC-4A2E-4727-85C9-8FF262D6BC80}" presName="rootText" presStyleLbl="node1" presStyleIdx="0" presStyleCnt="6"/>
      <dgm:spPr/>
    </dgm:pt>
    <dgm:pt modelId="{C1615998-EB53-47CF-9EEB-C6248BF5D478}" type="pres">
      <dgm:prSet presAssocID="{B703AEAC-4A2E-4727-85C9-8FF262D6BC80}" presName="rootConnector" presStyleLbl="node1" presStyleIdx="0" presStyleCnt="6"/>
      <dgm:spPr/>
    </dgm:pt>
    <dgm:pt modelId="{8E27BF8C-F6DD-47F4-828B-64B301BF8DD8}" type="pres">
      <dgm:prSet presAssocID="{B703AEAC-4A2E-4727-85C9-8FF262D6BC80}" presName="childShape" presStyleCnt="0"/>
      <dgm:spPr/>
    </dgm:pt>
    <dgm:pt modelId="{9179173B-3424-42A8-BE4E-66565BD6D403}" type="pres">
      <dgm:prSet presAssocID="{BBD2B9ED-29F1-4F88-8B15-6EC6A8CCC389}" presName="root" presStyleCnt="0"/>
      <dgm:spPr/>
    </dgm:pt>
    <dgm:pt modelId="{59BFA79B-118A-4E22-951C-D4AF5CE92C91}" type="pres">
      <dgm:prSet presAssocID="{BBD2B9ED-29F1-4F88-8B15-6EC6A8CCC389}" presName="rootComposite" presStyleCnt="0"/>
      <dgm:spPr/>
    </dgm:pt>
    <dgm:pt modelId="{3E18D1A7-9ADA-4D11-B998-532B3E4CC7A3}" type="pres">
      <dgm:prSet presAssocID="{BBD2B9ED-29F1-4F88-8B15-6EC6A8CCC389}" presName="rootText" presStyleLbl="node1" presStyleIdx="1" presStyleCnt="6"/>
      <dgm:spPr/>
    </dgm:pt>
    <dgm:pt modelId="{F7611CCB-12D6-4B6D-8A13-352050509B05}" type="pres">
      <dgm:prSet presAssocID="{BBD2B9ED-29F1-4F88-8B15-6EC6A8CCC389}" presName="rootConnector" presStyleLbl="node1" presStyleIdx="1" presStyleCnt="6"/>
      <dgm:spPr/>
    </dgm:pt>
    <dgm:pt modelId="{F513C84F-C7AF-4446-A539-2BB4D1FC17B4}" type="pres">
      <dgm:prSet presAssocID="{BBD2B9ED-29F1-4F88-8B15-6EC6A8CCC389}" presName="childShape" presStyleCnt="0"/>
      <dgm:spPr/>
    </dgm:pt>
    <dgm:pt modelId="{2BFBA618-4365-473F-852C-78DCDFB37B1B}" type="pres">
      <dgm:prSet presAssocID="{24244F3B-4F3F-4A90-83A9-EB981EF52C40}" presName="root" presStyleCnt="0"/>
      <dgm:spPr/>
    </dgm:pt>
    <dgm:pt modelId="{6FABB038-85E0-4541-838A-D10A5C9356B3}" type="pres">
      <dgm:prSet presAssocID="{24244F3B-4F3F-4A90-83A9-EB981EF52C40}" presName="rootComposite" presStyleCnt="0"/>
      <dgm:spPr/>
    </dgm:pt>
    <dgm:pt modelId="{37DA47DF-8C41-4768-B495-0913065D3189}" type="pres">
      <dgm:prSet presAssocID="{24244F3B-4F3F-4A90-83A9-EB981EF52C40}" presName="rootText" presStyleLbl="node1" presStyleIdx="2" presStyleCnt="6"/>
      <dgm:spPr/>
    </dgm:pt>
    <dgm:pt modelId="{71AE3C96-6BA3-42DE-85F4-BB530BEA0B6F}" type="pres">
      <dgm:prSet presAssocID="{24244F3B-4F3F-4A90-83A9-EB981EF52C40}" presName="rootConnector" presStyleLbl="node1" presStyleIdx="2" presStyleCnt="6"/>
      <dgm:spPr/>
    </dgm:pt>
    <dgm:pt modelId="{D4D73D2C-1AC7-4F82-8381-DC79F10237F6}" type="pres">
      <dgm:prSet presAssocID="{24244F3B-4F3F-4A90-83A9-EB981EF52C40}" presName="childShape" presStyleCnt="0"/>
      <dgm:spPr/>
    </dgm:pt>
    <dgm:pt modelId="{9F9BF37E-16F9-432E-A6D6-DB0C9A7E9E3B}" type="pres">
      <dgm:prSet presAssocID="{DC8659AC-9F95-48E0-8487-314791387B21}" presName="root" presStyleCnt="0"/>
      <dgm:spPr/>
    </dgm:pt>
    <dgm:pt modelId="{077B50D5-1C9D-4EAC-A542-2325E0CA7C76}" type="pres">
      <dgm:prSet presAssocID="{DC8659AC-9F95-48E0-8487-314791387B21}" presName="rootComposite" presStyleCnt="0"/>
      <dgm:spPr/>
    </dgm:pt>
    <dgm:pt modelId="{AF785F96-E4E3-434E-93EF-BA11B60D53F3}" type="pres">
      <dgm:prSet presAssocID="{DC8659AC-9F95-48E0-8487-314791387B21}" presName="rootText" presStyleLbl="node1" presStyleIdx="3" presStyleCnt="6"/>
      <dgm:spPr/>
    </dgm:pt>
    <dgm:pt modelId="{3E2562EF-E4F4-4F08-8B94-B785F7C1B030}" type="pres">
      <dgm:prSet presAssocID="{DC8659AC-9F95-48E0-8487-314791387B21}" presName="rootConnector" presStyleLbl="node1" presStyleIdx="3" presStyleCnt="6"/>
      <dgm:spPr/>
    </dgm:pt>
    <dgm:pt modelId="{037DE129-955C-41A5-8346-08F991F218D1}" type="pres">
      <dgm:prSet presAssocID="{DC8659AC-9F95-48E0-8487-314791387B21}" presName="childShape" presStyleCnt="0"/>
      <dgm:spPr/>
    </dgm:pt>
    <dgm:pt modelId="{5B41D3DD-7CF9-4489-8A4E-CC867A1BD3E8}" type="pres">
      <dgm:prSet presAssocID="{BE00BCDA-B0F7-4987-B778-1FABADCEDB4F}" presName="root" presStyleCnt="0"/>
      <dgm:spPr/>
    </dgm:pt>
    <dgm:pt modelId="{EB2CA9FA-1C5D-47E1-8167-234CE0FE96FC}" type="pres">
      <dgm:prSet presAssocID="{BE00BCDA-B0F7-4987-B778-1FABADCEDB4F}" presName="rootComposite" presStyleCnt="0"/>
      <dgm:spPr/>
    </dgm:pt>
    <dgm:pt modelId="{F6A457A9-0AC5-4920-9772-32238B210B39}" type="pres">
      <dgm:prSet presAssocID="{BE00BCDA-B0F7-4987-B778-1FABADCEDB4F}" presName="rootText" presStyleLbl="node1" presStyleIdx="4" presStyleCnt="6"/>
      <dgm:spPr/>
    </dgm:pt>
    <dgm:pt modelId="{44238374-087F-4407-9E11-6B46D9429D16}" type="pres">
      <dgm:prSet presAssocID="{BE00BCDA-B0F7-4987-B778-1FABADCEDB4F}" presName="rootConnector" presStyleLbl="node1" presStyleIdx="4" presStyleCnt="6"/>
      <dgm:spPr/>
    </dgm:pt>
    <dgm:pt modelId="{37D964F9-7DFC-4A50-9C9E-B9FFCD0B9BC6}" type="pres">
      <dgm:prSet presAssocID="{BE00BCDA-B0F7-4987-B778-1FABADCEDB4F}" presName="childShape" presStyleCnt="0"/>
      <dgm:spPr/>
    </dgm:pt>
    <dgm:pt modelId="{02F487A4-C23B-4826-9A7C-8F19A1F6C995}" type="pres">
      <dgm:prSet presAssocID="{A8301B76-74B6-4EC9-98E9-B16B3CABD4FE}" presName="root" presStyleCnt="0"/>
      <dgm:spPr/>
    </dgm:pt>
    <dgm:pt modelId="{0AFFBBB4-EF4E-43CC-AF29-52E25D8C5EC1}" type="pres">
      <dgm:prSet presAssocID="{A8301B76-74B6-4EC9-98E9-B16B3CABD4FE}" presName="rootComposite" presStyleCnt="0"/>
      <dgm:spPr/>
    </dgm:pt>
    <dgm:pt modelId="{E52377C5-FA43-4500-84B7-7F5864BB3D0C}" type="pres">
      <dgm:prSet presAssocID="{A8301B76-74B6-4EC9-98E9-B16B3CABD4FE}" presName="rootText" presStyleLbl="node1" presStyleIdx="5" presStyleCnt="6"/>
      <dgm:spPr/>
    </dgm:pt>
    <dgm:pt modelId="{7CFC9C63-9B53-4BE1-A3AC-C9E4270ABB7E}" type="pres">
      <dgm:prSet presAssocID="{A8301B76-74B6-4EC9-98E9-B16B3CABD4FE}" presName="rootConnector" presStyleLbl="node1" presStyleIdx="5" presStyleCnt="6"/>
      <dgm:spPr/>
    </dgm:pt>
    <dgm:pt modelId="{9265C868-D4A2-4170-8DCC-26609ADC7C24}" type="pres">
      <dgm:prSet presAssocID="{A8301B76-74B6-4EC9-98E9-B16B3CABD4FE}" presName="childShape" presStyleCnt="0"/>
      <dgm:spPr/>
    </dgm:pt>
  </dgm:ptLst>
  <dgm:cxnLst>
    <dgm:cxn modelId="{BBEAB315-E720-4A8C-8073-E5DBA4A3E320}" type="presOf" srcId="{BBD2B9ED-29F1-4F88-8B15-6EC6A8CCC389}" destId="{3E18D1A7-9ADA-4D11-B998-532B3E4CC7A3}" srcOrd="0" destOrd="0" presId="urn:microsoft.com/office/officeart/2005/8/layout/hierarchy3"/>
    <dgm:cxn modelId="{FE18521B-CED5-4BDD-8011-FFF7313F6182}" type="presOf" srcId="{DC8659AC-9F95-48E0-8487-314791387B21}" destId="{AF785F96-E4E3-434E-93EF-BA11B60D53F3}" srcOrd="0" destOrd="0" presId="urn:microsoft.com/office/officeart/2005/8/layout/hierarchy3"/>
    <dgm:cxn modelId="{7F274232-3B9F-43BC-B53D-D5B2B4A64A6A}" type="presOf" srcId="{B703AEAC-4A2E-4727-85C9-8FF262D6BC80}" destId="{D0D602F1-EA9D-417E-A02E-39D8434DEF8C}" srcOrd="0" destOrd="0" presId="urn:microsoft.com/office/officeart/2005/8/layout/hierarchy3"/>
    <dgm:cxn modelId="{B5508E34-B024-40BC-9621-B65B0A1E0847}" type="presOf" srcId="{DC8659AC-9F95-48E0-8487-314791387B21}" destId="{3E2562EF-E4F4-4F08-8B94-B785F7C1B030}" srcOrd="1" destOrd="0" presId="urn:microsoft.com/office/officeart/2005/8/layout/hierarchy3"/>
    <dgm:cxn modelId="{FBC23187-F5A6-467C-A247-69F939FCD40C}" type="presOf" srcId="{24244F3B-4F3F-4A90-83A9-EB981EF52C40}" destId="{71AE3C96-6BA3-42DE-85F4-BB530BEA0B6F}" srcOrd="1" destOrd="0" presId="urn:microsoft.com/office/officeart/2005/8/layout/hierarchy3"/>
    <dgm:cxn modelId="{EAEDF48D-FD57-42BB-8F1E-486BEFFD5BE0}" srcId="{36511296-16BF-40B5-8937-85058597C3FE}" destId="{A8301B76-74B6-4EC9-98E9-B16B3CABD4FE}" srcOrd="5" destOrd="0" parTransId="{58413CAC-4593-4F7F-B8F1-4E16D9E9FE3B}" sibTransId="{E6EDD16A-0E25-4252-98D4-1900E96D0361}"/>
    <dgm:cxn modelId="{564A46A9-A6BE-40D9-9872-38E1F72884C2}" type="presOf" srcId="{BE00BCDA-B0F7-4987-B778-1FABADCEDB4F}" destId="{F6A457A9-0AC5-4920-9772-32238B210B39}" srcOrd="0" destOrd="0" presId="urn:microsoft.com/office/officeart/2005/8/layout/hierarchy3"/>
    <dgm:cxn modelId="{CCC596B0-6802-43CA-A7DE-B8C0EA581408}" srcId="{36511296-16BF-40B5-8937-85058597C3FE}" destId="{BE00BCDA-B0F7-4987-B778-1FABADCEDB4F}" srcOrd="4" destOrd="0" parTransId="{C03E6420-55A5-43BD-99B9-64BC355FCACF}" sibTransId="{2D689DDD-6E1E-4BF7-BB18-B19E36687711}"/>
    <dgm:cxn modelId="{00E979B7-4A38-473F-963C-068278841A6E}" type="presOf" srcId="{24244F3B-4F3F-4A90-83A9-EB981EF52C40}" destId="{37DA47DF-8C41-4768-B495-0913065D3189}" srcOrd="0" destOrd="0" presId="urn:microsoft.com/office/officeart/2005/8/layout/hierarchy3"/>
    <dgm:cxn modelId="{A698C0C4-B722-4FED-956C-15148C835B40}" srcId="{36511296-16BF-40B5-8937-85058597C3FE}" destId="{BBD2B9ED-29F1-4F88-8B15-6EC6A8CCC389}" srcOrd="1" destOrd="0" parTransId="{F7C6B8C3-C796-48E6-BB61-8B3C4E46071D}" sibTransId="{F2BD0223-6026-42E8-A244-B35378CC0757}"/>
    <dgm:cxn modelId="{C23DB8D5-FDD0-4496-BBAE-56A03BF7F90B}" type="presOf" srcId="{BE00BCDA-B0F7-4987-B778-1FABADCEDB4F}" destId="{44238374-087F-4407-9E11-6B46D9429D16}" srcOrd="1" destOrd="0" presId="urn:microsoft.com/office/officeart/2005/8/layout/hierarchy3"/>
    <dgm:cxn modelId="{87A04FD7-D2D5-4E88-AA18-6B4BF506EAA7}" srcId="{36511296-16BF-40B5-8937-85058597C3FE}" destId="{24244F3B-4F3F-4A90-83A9-EB981EF52C40}" srcOrd="2" destOrd="0" parTransId="{F5092AE8-74BB-441D-89DD-08BE3F7B4B32}" sibTransId="{07F6D5C6-51BD-4E30-AD8B-A27F6D09D982}"/>
    <dgm:cxn modelId="{545B5EDD-2DE6-4230-A04B-B41DF7C3DF94}" type="presOf" srcId="{36511296-16BF-40B5-8937-85058597C3FE}" destId="{2AFEAAD1-5EF5-4FDF-AFD9-221FED3D3948}" srcOrd="0" destOrd="0" presId="urn:microsoft.com/office/officeart/2005/8/layout/hierarchy3"/>
    <dgm:cxn modelId="{C36FB4DE-D740-4AB9-B37C-A7CB89A0E872}" type="presOf" srcId="{BBD2B9ED-29F1-4F88-8B15-6EC6A8CCC389}" destId="{F7611CCB-12D6-4B6D-8A13-352050509B05}" srcOrd="1" destOrd="0" presId="urn:microsoft.com/office/officeart/2005/8/layout/hierarchy3"/>
    <dgm:cxn modelId="{5B91ECE1-1C8D-403C-876A-A4CC12BB006D}" srcId="{36511296-16BF-40B5-8937-85058597C3FE}" destId="{B703AEAC-4A2E-4727-85C9-8FF262D6BC80}" srcOrd="0" destOrd="0" parTransId="{F70CA639-020C-4CF0-9C6E-60F5C4742723}" sibTransId="{00206C19-E63D-4586-8BBE-1845DDFAC368}"/>
    <dgm:cxn modelId="{1BC776E3-020A-4E48-999A-1F3CB443F068}" type="presOf" srcId="{A8301B76-74B6-4EC9-98E9-B16B3CABD4FE}" destId="{7CFC9C63-9B53-4BE1-A3AC-C9E4270ABB7E}" srcOrd="1" destOrd="0" presId="urn:microsoft.com/office/officeart/2005/8/layout/hierarchy3"/>
    <dgm:cxn modelId="{D01707EF-6393-42A5-A7A2-058A9612A8B6}" type="presOf" srcId="{B703AEAC-4A2E-4727-85C9-8FF262D6BC80}" destId="{C1615998-EB53-47CF-9EEB-C6248BF5D478}" srcOrd="1" destOrd="0" presId="urn:microsoft.com/office/officeart/2005/8/layout/hierarchy3"/>
    <dgm:cxn modelId="{91164BF1-5AA2-47B6-AA13-275D018BAB7D}" srcId="{36511296-16BF-40B5-8937-85058597C3FE}" destId="{DC8659AC-9F95-48E0-8487-314791387B21}" srcOrd="3" destOrd="0" parTransId="{A0ACF993-2B73-4CBD-93FE-9B477A440735}" sibTransId="{7A0CF687-8A83-454D-87EE-12571C23C202}"/>
    <dgm:cxn modelId="{85E4D2F6-E82C-49CB-8E62-07F7098762BD}" type="presOf" srcId="{A8301B76-74B6-4EC9-98E9-B16B3CABD4FE}" destId="{E52377C5-FA43-4500-84B7-7F5864BB3D0C}" srcOrd="0" destOrd="0" presId="urn:microsoft.com/office/officeart/2005/8/layout/hierarchy3"/>
    <dgm:cxn modelId="{DF37C93C-7F2D-434C-8888-A34CCD922EC4}" type="presParOf" srcId="{2AFEAAD1-5EF5-4FDF-AFD9-221FED3D3948}" destId="{466500A0-75A7-4299-B80C-4BBA8BD264AD}" srcOrd="0" destOrd="0" presId="urn:microsoft.com/office/officeart/2005/8/layout/hierarchy3"/>
    <dgm:cxn modelId="{79C44BC5-3B30-4F7D-99D7-709247704902}" type="presParOf" srcId="{466500A0-75A7-4299-B80C-4BBA8BD264AD}" destId="{28151223-6289-4DD1-B645-B08A45976866}" srcOrd="0" destOrd="0" presId="urn:microsoft.com/office/officeart/2005/8/layout/hierarchy3"/>
    <dgm:cxn modelId="{1CF6FD59-963A-4BED-9C4F-45E0E7F0E6BD}" type="presParOf" srcId="{28151223-6289-4DD1-B645-B08A45976866}" destId="{D0D602F1-EA9D-417E-A02E-39D8434DEF8C}" srcOrd="0" destOrd="0" presId="urn:microsoft.com/office/officeart/2005/8/layout/hierarchy3"/>
    <dgm:cxn modelId="{4F07DE54-2583-41E6-A9AA-897386B54D39}" type="presParOf" srcId="{28151223-6289-4DD1-B645-B08A45976866}" destId="{C1615998-EB53-47CF-9EEB-C6248BF5D478}" srcOrd="1" destOrd="0" presId="urn:microsoft.com/office/officeart/2005/8/layout/hierarchy3"/>
    <dgm:cxn modelId="{657F6F77-06A2-4D13-9253-1678B18C7B66}" type="presParOf" srcId="{466500A0-75A7-4299-B80C-4BBA8BD264AD}" destId="{8E27BF8C-F6DD-47F4-828B-64B301BF8DD8}" srcOrd="1" destOrd="0" presId="urn:microsoft.com/office/officeart/2005/8/layout/hierarchy3"/>
    <dgm:cxn modelId="{8C283A5B-1227-41AF-A5F6-9241B6967911}" type="presParOf" srcId="{2AFEAAD1-5EF5-4FDF-AFD9-221FED3D3948}" destId="{9179173B-3424-42A8-BE4E-66565BD6D403}" srcOrd="1" destOrd="0" presId="urn:microsoft.com/office/officeart/2005/8/layout/hierarchy3"/>
    <dgm:cxn modelId="{15AE66AD-19C3-4DC5-ADC4-C931D98F3975}" type="presParOf" srcId="{9179173B-3424-42A8-BE4E-66565BD6D403}" destId="{59BFA79B-118A-4E22-951C-D4AF5CE92C91}" srcOrd="0" destOrd="0" presId="urn:microsoft.com/office/officeart/2005/8/layout/hierarchy3"/>
    <dgm:cxn modelId="{7604F6D7-E916-48BD-961A-A282205B97B8}" type="presParOf" srcId="{59BFA79B-118A-4E22-951C-D4AF5CE92C91}" destId="{3E18D1A7-9ADA-4D11-B998-532B3E4CC7A3}" srcOrd="0" destOrd="0" presId="urn:microsoft.com/office/officeart/2005/8/layout/hierarchy3"/>
    <dgm:cxn modelId="{0640EE58-415E-4C4A-8AD8-65D6FA4007A6}" type="presParOf" srcId="{59BFA79B-118A-4E22-951C-D4AF5CE92C91}" destId="{F7611CCB-12D6-4B6D-8A13-352050509B05}" srcOrd="1" destOrd="0" presId="urn:microsoft.com/office/officeart/2005/8/layout/hierarchy3"/>
    <dgm:cxn modelId="{BE622827-5792-4A6D-A21B-BF22C1CA68A6}" type="presParOf" srcId="{9179173B-3424-42A8-BE4E-66565BD6D403}" destId="{F513C84F-C7AF-4446-A539-2BB4D1FC17B4}" srcOrd="1" destOrd="0" presId="urn:microsoft.com/office/officeart/2005/8/layout/hierarchy3"/>
    <dgm:cxn modelId="{0FD05469-1A1F-4E22-8B62-CB7707A99920}" type="presParOf" srcId="{2AFEAAD1-5EF5-4FDF-AFD9-221FED3D3948}" destId="{2BFBA618-4365-473F-852C-78DCDFB37B1B}" srcOrd="2" destOrd="0" presId="urn:microsoft.com/office/officeart/2005/8/layout/hierarchy3"/>
    <dgm:cxn modelId="{DD47F002-2479-4ABE-A739-FA84F3EAD80A}" type="presParOf" srcId="{2BFBA618-4365-473F-852C-78DCDFB37B1B}" destId="{6FABB038-85E0-4541-838A-D10A5C9356B3}" srcOrd="0" destOrd="0" presId="urn:microsoft.com/office/officeart/2005/8/layout/hierarchy3"/>
    <dgm:cxn modelId="{B595FBDC-9B76-4F92-87A9-C9F32DEAC603}" type="presParOf" srcId="{6FABB038-85E0-4541-838A-D10A5C9356B3}" destId="{37DA47DF-8C41-4768-B495-0913065D3189}" srcOrd="0" destOrd="0" presId="urn:microsoft.com/office/officeart/2005/8/layout/hierarchy3"/>
    <dgm:cxn modelId="{84DF90F3-B178-4B5A-A815-D101E396C3C7}" type="presParOf" srcId="{6FABB038-85E0-4541-838A-D10A5C9356B3}" destId="{71AE3C96-6BA3-42DE-85F4-BB530BEA0B6F}" srcOrd="1" destOrd="0" presId="urn:microsoft.com/office/officeart/2005/8/layout/hierarchy3"/>
    <dgm:cxn modelId="{13E6B77C-E9E3-4F48-8CA3-39B7C7469F9A}" type="presParOf" srcId="{2BFBA618-4365-473F-852C-78DCDFB37B1B}" destId="{D4D73D2C-1AC7-4F82-8381-DC79F10237F6}" srcOrd="1" destOrd="0" presId="urn:microsoft.com/office/officeart/2005/8/layout/hierarchy3"/>
    <dgm:cxn modelId="{5C47C340-F5D1-4E47-BACD-BBC797BD4116}" type="presParOf" srcId="{2AFEAAD1-5EF5-4FDF-AFD9-221FED3D3948}" destId="{9F9BF37E-16F9-432E-A6D6-DB0C9A7E9E3B}" srcOrd="3" destOrd="0" presId="urn:microsoft.com/office/officeart/2005/8/layout/hierarchy3"/>
    <dgm:cxn modelId="{623BEAB6-713C-4409-9A45-0356D3D397E3}" type="presParOf" srcId="{9F9BF37E-16F9-432E-A6D6-DB0C9A7E9E3B}" destId="{077B50D5-1C9D-4EAC-A542-2325E0CA7C76}" srcOrd="0" destOrd="0" presId="urn:microsoft.com/office/officeart/2005/8/layout/hierarchy3"/>
    <dgm:cxn modelId="{0D5D0A5B-7168-4DBF-AFE7-DC7658AB6144}" type="presParOf" srcId="{077B50D5-1C9D-4EAC-A542-2325E0CA7C76}" destId="{AF785F96-E4E3-434E-93EF-BA11B60D53F3}" srcOrd="0" destOrd="0" presId="urn:microsoft.com/office/officeart/2005/8/layout/hierarchy3"/>
    <dgm:cxn modelId="{54C0B41C-11C5-4391-8CC9-11B09F4C2DA8}" type="presParOf" srcId="{077B50D5-1C9D-4EAC-A542-2325E0CA7C76}" destId="{3E2562EF-E4F4-4F08-8B94-B785F7C1B030}" srcOrd="1" destOrd="0" presId="urn:microsoft.com/office/officeart/2005/8/layout/hierarchy3"/>
    <dgm:cxn modelId="{30C4B4C9-D4DC-47AC-8900-27EF237E197B}" type="presParOf" srcId="{9F9BF37E-16F9-432E-A6D6-DB0C9A7E9E3B}" destId="{037DE129-955C-41A5-8346-08F991F218D1}" srcOrd="1" destOrd="0" presId="urn:microsoft.com/office/officeart/2005/8/layout/hierarchy3"/>
    <dgm:cxn modelId="{73167F5A-546D-4965-837C-4563FAEB6BEE}" type="presParOf" srcId="{2AFEAAD1-5EF5-4FDF-AFD9-221FED3D3948}" destId="{5B41D3DD-7CF9-4489-8A4E-CC867A1BD3E8}" srcOrd="4" destOrd="0" presId="urn:microsoft.com/office/officeart/2005/8/layout/hierarchy3"/>
    <dgm:cxn modelId="{FA752AB1-7D58-4E70-8D0A-04AE932369E9}" type="presParOf" srcId="{5B41D3DD-7CF9-4489-8A4E-CC867A1BD3E8}" destId="{EB2CA9FA-1C5D-47E1-8167-234CE0FE96FC}" srcOrd="0" destOrd="0" presId="urn:microsoft.com/office/officeart/2005/8/layout/hierarchy3"/>
    <dgm:cxn modelId="{12020347-5C35-42B5-9208-B84296412B3A}" type="presParOf" srcId="{EB2CA9FA-1C5D-47E1-8167-234CE0FE96FC}" destId="{F6A457A9-0AC5-4920-9772-32238B210B39}" srcOrd="0" destOrd="0" presId="urn:microsoft.com/office/officeart/2005/8/layout/hierarchy3"/>
    <dgm:cxn modelId="{D3756C71-7DFB-4920-90C9-29CD944DC3D1}" type="presParOf" srcId="{EB2CA9FA-1C5D-47E1-8167-234CE0FE96FC}" destId="{44238374-087F-4407-9E11-6B46D9429D16}" srcOrd="1" destOrd="0" presId="urn:microsoft.com/office/officeart/2005/8/layout/hierarchy3"/>
    <dgm:cxn modelId="{8430DA3C-6B12-4790-A55B-C54622B36E02}" type="presParOf" srcId="{5B41D3DD-7CF9-4489-8A4E-CC867A1BD3E8}" destId="{37D964F9-7DFC-4A50-9C9E-B9FFCD0B9BC6}" srcOrd="1" destOrd="0" presId="urn:microsoft.com/office/officeart/2005/8/layout/hierarchy3"/>
    <dgm:cxn modelId="{5B80536F-D8C7-465E-9030-190E751EE8DF}" type="presParOf" srcId="{2AFEAAD1-5EF5-4FDF-AFD9-221FED3D3948}" destId="{02F487A4-C23B-4826-9A7C-8F19A1F6C995}" srcOrd="5" destOrd="0" presId="urn:microsoft.com/office/officeart/2005/8/layout/hierarchy3"/>
    <dgm:cxn modelId="{E3D5C8C4-EF67-4BD0-B237-8444CDFAF9C1}" type="presParOf" srcId="{02F487A4-C23B-4826-9A7C-8F19A1F6C995}" destId="{0AFFBBB4-EF4E-43CC-AF29-52E25D8C5EC1}" srcOrd="0" destOrd="0" presId="urn:microsoft.com/office/officeart/2005/8/layout/hierarchy3"/>
    <dgm:cxn modelId="{8B3FAEA4-174D-4E3A-8F02-E3ADDBEB862E}" type="presParOf" srcId="{0AFFBBB4-EF4E-43CC-AF29-52E25D8C5EC1}" destId="{E52377C5-FA43-4500-84B7-7F5864BB3D0C}" srcOrd="0" destOrd="0" presId="urn:microsoft.com/office/officeart/2005/8/layout/hierarchy3"/>
    <dgm:cxn modelId="{9504D976-8212-4B1C-B1B1-B7C0B573D475}" type="presParOf" srcId="{0AFFBBB4-EF4E-43CC-AF29-52E25D8C5EC1}" destId="{7CFC9C63-9B53-4BE1-A3AC-C9E4270ABB7E}" srcOrd="1" destOrd="0" presId="urn:microsoft.com/office/officeart/2005/8/layout/hierarchy3"/>
    <dgm:cxn modelId="{F771E428-E361-49DB-965B-C0C94AA07C61}" type="presParOf" srcId="{02F487A4-C23B-4826-9A7C-8F19A1F6C995}" destId="{9265C868-D4A2-4170-8DCC-26609ADC7C24}"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DDE726B-A108-4D97-807E-3D9959D691D0}" type="doc">
      <dgm:prSet loTypeId="urn:microsoft.com/office/officeart/2005/8/layout/default" loCatId="list" qsTypeId="urn:microsoft.com/office/officeart/2005/8/quickstyle/simple1#12" qsCatId="simple" csTypeId="urn:microsoft.com/office/officeart/2005/8/colors/colorful1#6" csCatId="colorful" phldr="1"/>
      <dgm:spPr/>
      <dgm:t>
        <a:bodyPr/>
        <a:lstStyle/>
        <a:p>
          <a:endParaRPr lang="en-US"/>
        </a:p>
      </dgm:t>
    </dgm:pt>
    <dgm:pt modelId="{BC626C15-F502-4027-B7BA-FB7E47244622}">
      <dgm:prSet/>
      <dgm:spPr/>
      <dgm:t>
        <a:bodyPr/>
        <a:lstStyle/>
        <a:p>
          <a:r>
            <a:rPr lang="en-US" dirty="0"/>
            <a:t>James: </a:t>
          </a:r>
        </a:p>
        <a:p>
          <a:r>
            <a:rPr lang="en-US" dirty="0"/>
            <a:t>45-50 A.D. </a:t>
          </a:r>
        </a:p>
      </dgm:t>
    </dgm:pt>
    <dgm:pt modelId="{E4C49B8C-85F8-471B-B30E-81B63CD568FF}" type="parTrans" cxnId="{93EFF98A-9931-4090-BCC6-57B3C28CF2FC}">
      <dgm:prSet/>
      <dgm:spPr/>
      <dgm:t>
        <a:bodyPr/>
        <a:lstStyle/>
        <a:p>
          <a:endParaRPr lang="en-US"/>
        </a:p>
      </dgm:t>
    </dgm:pt>
    <dgm:pt modelId="{A50C93B5-F09B-4FB2-8DE4-8ABAB57DE556}" type="sibTrans" cxnId="{93EFF98A-9931-4090-BCC6-57B3C28CF2FC}">
      <dgm:prSet/>
      <dgm:spPr/>
      <dgm:t>
        <a:bodyPr/>
        <a:lstStyle/>
        <a:p>
          <a:endParaRPr lang="en-US"/>
        </a:p>
      </dgm:t>
    </dgm:pt>
    <dgm:pt modelId="{7ABBC5E2-2BE2-456C-82BC-FB4557B636B3}">
      <dgm:prSet/>
      <dgm:spPr/>
      <dgm:t>
        <a:bodyPr/>
        <a:lstStyle/>
        <a:p>
          <a:r>
            <a:rPr lang="en-US" dirty="0"/>
            <a:t>Galatians: </a:t>
          </a:r>
        </a:p>
        <a:p>
          <a:r>
            <a:rPr lang="en-US" dirty="0"/>
            <a:t>49-55 A.D.</a:t>
          </a:r>
        </a:p>
      </dgm:t>
    </dgm:pt>
    <dgm:pt modelId="{E37523C5-4FE9-4776-AF20-9F7FDF736D99}" type="parTrans" cxnId="{E9362DAF-0A51-4974-B40B-518D2B49F3A7}">
      <dgm:prSet/>
      <dgm:spPr/>
      <dgm:t>
        <a:bodyPr/>
        <a:lstStyle/>
        <a:p>
          <a:endParaRPr lang="en-US"/>
        </a:p>
      </dgm:t>
    </dgm:pt>
    <dgm:pt modelId="{B1D98DD2-8F9F-447D-8F66-52A1570F89B2}" type="sibTrans" cxnId="{E9362DAF-0A51-4974-B40B-518D2B49F3A7}">
      <dgm:prSet/>
      <dgm:spPr/>
      <dgm:t>
        <a:bodyPr/>
        <a:lstStyle/>
        <a:p>
          <a:endParaRPr lang="en-US"/>
        </a:p>
      </dgm:t>
    </dgm:pt>
    <dgm:pt modelId="{078E10E3-3E79-4472-BD73-ADECAA96974A}">
      <dgm:prSet/>
      <dgm:spPr/>
      <dgm:t>
        <a:bodyPr/>
        <a:lstStyle/>
        <a:p>
          <a:r>
            <a:rPr lang="en-US" dirty="0"/>
            <a:t>1 Thess: </a:t>
          </a:r>
        </a:p>
        <a:p>
          <a:r>
            <a:rPr lang="en-US" dirty="0"/>
            <a:t>51 A.D.</a:t>
          </a:r>
        </a:p>
      </dgm:t>
    </dgm:pt>
    <dgm:pt modelId="{13245677-53B2-4312-9DFF-E884BCF76335}" type="parTrans" cxnId="{F5DD4D52-456E-4F54-B4A3-2066302800F0}">
      <dgm:prSet/>
      <dgm:spPr/>
      <dgm:t>
        <a:bodyPr/>
        <a:lstStyle/>
        <a:p>
          <a:endParaRPr lang="en-US"/>
        </a:p>
      </dgm:t>
    </dgm:pt>
    <dgm:pt modelId="{911EBAA8-3E1D-4A72-B170-9BA837B620DD}" type="sibTrans" cxnId="{F5DD4D52-456E-4F54-B4A3-2066302800F0}">
      <dgm:prSet/>
      <dgm:spPr/>
      <dgm:t>
        <a:bodyPr/>
        <a:lstStyle/>
        <a:p>
          <a:endParaRPr lang="en-US"/>
        </a:p>
      </dgm:t>
    </dgm:pt>
    <dgm:pt modelId="{678FF55B-7A81-4D97-9726-3BB545FC2A43}">
      <dgm:prSet/>
      <dgm:spPr/>
      <dgm:t>
        <a:bodyPr/>
        <a:lstStyle/>
        <a:p>
          <a:r>
            <a:rPr lang="en-US" dirty="0"/>
            <a:t>2 Thess: </a:t>
          </a:r>
        </a:p>
        <a:p>
          <a:r>
            <a:rPr lang="en-US" dirty="0"/>
            <a:t>52 A.D.</a:t>
          </a:r>
        </a:p>
      </dgm:t>
    </dgm:pt>
    <dgm:pt modelId="{7276BDBB-D5B3-4A74-AB41-4F40C1769FCA}" type="parTrans" cxnId="{667067F3-8334-4AB4-B42B-0C921209C9FB}">
      <dgm:prSet/>
      <dgm:spPr/>
      <dgm:t>
        <a:bodyPr/>
        <a:lstStyle/>
        <a:p>
          <a:endParaRPr lang="en-US"/>
        </a:p>
      </dgm:t>
    </dgm:pt>
    <dgm:pt modelId="{399A1541-5691-4721-814F-B5F2C0B58D6A}" type="sibTrans" cxnId="{667067F3-8334-4AB4-B42B-0C921209C9FB}">
      <dgm:prSet/>
      <dgm:spPr/>
      <dgm:t>
        <a:bodyPr/>
        <a:lstStyle/>
        <a:p>
          <a:endParaRPr lang="en-US"/>
        </a:p>
      </dgm:t>
    </dgm:pt>
    <dgm:pt modelId="{113F1559-F8C6-4A8E-AFF1-C7FD82BC94CF}">
      <dgm:prSet/>
      <dgm:spPr/>
      <dgm:t>
        <a:bodyPr/>
        <a:lstStyle/>
        <a:p>
          <a:r>
            <a:rPr lang="en-US" dirty="0"/>
            <a:t>1 Cor: </a:t>
          </a:r>
        </a:p>
        <a:p>
          <a:r>
            <a:rPr lang="en-US" dirty="0"/>
            <a:t>53-55 A.D.</a:t>
          </a:r>
        </a:p>
      </dgm:t>
    </dgm:pt>
    <dgm:pt modelId="{46DAED30-5293-41A3-A406-A5AD30604349}" type="parTrans" cxnId="{C6B0D280-794F-4CC5-8A00-FAFD5346C491}">
      <dgm:prSet/>
      <dgm:spPr/>
      <dgm:t>
        <a:bodyPr/>
        <a:lstStyle/>
        <a:p>
          <a:endParaRPr lang="en-US"/>
        </a:p>
      </dgm:t>
    </dgm:pt>
    <dgm:pt modelId="{92428A98-4BE7-48D4-83D9-4D14DB779F92}" type="sibTrans" cxnId="{C6B0D280-794F-4CC5-8A00-FAFD5346C491}">
      <dgm:prSet/>
      <dgm:spPr/>
      <dgm:t>
        <a:bodyPr/>
        <a:lstStyle/>
        <a:p>
          <a:endParaRPr lang="en-US"/>
        </a:p>
      </dgm:t>
    </dgm:pt>
    <dgm:pt modelId="{D1A3A09E-AB86-400E-9015-D095B3DBF729}">
      <dgm:prSet/>
      <dgm:spPr/>
      <dgm:t>
        <a:bodyPr/>
        <a:lstStyle/>
        <a:p>
          <a:r>
            <a:rPr lang="en-US" dirty="0"/>
            <a:t>2 Cor: </a:t>
          </a:r>
        </a:p>
        <a:p>
          <a:r>
            <a:rPr lang="en-US" dirty="0"/>
            <a:t>55-56 A.D.</a:t>
          </a:r>
        </a:p>
      </dgm:t>
    </dgm:pt>
    <dgm:pt modelId="{708BFAF9-3D2C-4BB3-B815-5A4F04D681B9}" type="parTrans" cxnId="{70D77539-46CB-43B4-AB75-198399A44BB4}">
      <dgm:prSet/>
      <dgm:spPr/>
      <dgm:t>
        <a:bodyPr/>
        <a:lstStyle/>
        <a:p>
          <a:endParaRPr lang="en-US"/>
        </a:p>
      </dgm:t>
    </dgm:pt>
    <dgm:pt modelId="{A0278C7D-9374-40B2-9447-42474DD1B590}" type="sibTrans" cxnId="{70D77539-46CB-43B4-AB75-198399A44BB4}">
      <dgm:prSet/>
      <dgm:spPr/>
      <dgm:t>
        <a:bodyPr/>
        <a:lstStyle/>
        <a:p>
          <a:endParaRPr lang="en-US"/>
        </a:p>
      </dgm:t>
    </dgm:pt>
    <dgm:pt modelId="{B97D868C-BFF5-4360-8128-10DE2EE26E3B}">
      <dgm:prSet/>
      <dgm:spPr/>
      <dgm:t>
        <a:bodyPr/>
        <a:lstStyle/>
        <a:p>
          <a:r>
            <a:rPr lang="en-US" dirty="0"/>
            <a:t>Mark: </a:t>
          </a:r>
        </a:p>
        <a:p>
          <a:r>
            <a:rPr lang="en-US" dirty="0"/>
            <a:t>55-60 A.D.</a:t>
          </a:r>
        </a:p>
      </dgm:t>
    </dgm:pt>
    <dgm:pt modelId="{1AA98F5F-C5E1-481A-89A4-FEF84ED96329}" type="parTrans" cxnId="{3C2BE498-8249-431D-902D-1E2FE4D87014}">
      <dgm:prSet/>
      <dgm:spPr/>
      <dgm:t>
        <a:bodyPr/>
        <a:lstStyle/>
        <a:p>
          <a:endParaRPr lang="en-US"/>
        </a:p>
      </dgm:t>
    </dgm:pt>
    <dgm:pt modelId="{24C8AF78-0FAF-440D-802F-F0BC184321C2}" type="sibTrans" cxnId="{3C2BE498-8249-431D-902D-1E2FE4D87014}">
      <dgm:prSet/>
      <dgm:spPr/>
      <dgm:t>
        <a:bodyPr/>
        <a:lstStyle/>
        <a:p>
          <a:endParaRPr lang="en-US"/>
        </a:p>
      </dgm:t>
    </dgm:pt>
    <dgm:pt modelId="{1C346BD6-CDA6-4D25-85F6-438E41C007B2}">
      <dgm:prSet/>
      <dgm:spPr/>
      <dgm:t>
        <a:bodyPr/>
        <a:lstStyle/>
        <a:p>
          <a:r>
            <a:rPr lang="en-US" dirty="0"/>
            <a:t>Matthew: </a:t>
          </a:r>
        </a:p>
        <a:p>
          <a:r>
            <a:rPr lang="en-US" dirty="0"/>
            <a:t>55-65 A.D.</a:t>
          </a:r>
        </a:p>
      </dgm:t>
    </dgm:pt>
    <dgm:pt modelId="{D1D46E0A-4F41-41FF-B386-407E29CF6834}" type="parTrans" cxnId="{6502A0B5-9969-4F0E-BC30-3EC1A50C5577}">
      <dgm:prSet/>
      <dgm:spPr/>
      <dgm:t>
        <a:bodyPr/>
        <a:lstStyle/>
        <a:p>
          <a:endParaRPr lang="en-US"/>
        </a:p>
      </dgm:t>
    </dgm:pt>
    <dgm:pt modelId="{9A9ACFAA-7469-4D51-9785-EF5D7FB1F2D8}" type="sibTrans" cxnId="{6502A0B5-9969-4F0E-BC30-3EC1A50C5577}">
      <dgm:prSet/>
      <dgm:spPr/>
      <dgm:t>
        <a:bodyPr/>
        <a:lstStyle/>
        <a:p>
          <a:endParaRPr lang="en-US"/>
        </a:p>
      </dgm:t>
    </dgm:pt>
    <dgm:pt modelId="{2909C645-56B0-4ECF-B545-6466ED1E29ED}">
      <dgm:prSet/>
      <dgm:spPr/>
      <dgm:t>
        <a:bodyPr/>
        <a:lstStyle/>
        <a:p>
          <a:r>
            <a:rPr lang="en-US" dirty="0"/>
            <a:t>Romans: </a:t>
          </a:r>
        </a:p>
        <a:p>
          <a:r>
            <a:rPr lang="en-US" dirty="0"/>
            <a:t>57-58 A.D.</a:t>
          </a:r>
        </a:p>
      </dgm:t>
    </dgm:pt>
    <dgm:pt modelId="{2B7F0D26-2844-4FB8-8C8B-CF048CB382EE}" type="parTrans" cxnId="{860177BB-0FCE-4E1E-BDE9-78FA2AE24510}">
      <dgm:prSet/>
      <dgm:spPr/>
      <dgm:t>
        <a:bodyPr/>
        <a:lstStyle/>
        <a:p>
          <a:endParaRPr lang="en-US"/>
        </a:p>
      </dgm:t>
    </dgm:pt>
    <dgm:pt modelId="{B6C25588-2AEF-4ED6-B447-043C172AC210}" type="sibTrans" cxnId="{860177BB-0FCE-4E1E-BDE9-78FA2AE24510}">
      <dgm:prSet/>
      <dgm:spPr/>
      <dgm:t>
        <a:bodyPr/>
        <a:lstStyle/>
        <a:p>
          <a:endParaRPr lang="en-US"/>
        </a:p>
      </dgm:t>
    </dgm:pt>
    <dgm:pt modelId="{D4C710E0-F801-46E2-9D3D-F76C6017941D}">
      <dgm:prSet/>
      <dgm:spPr/>
      <dgm:t>
        <a:bodyPr/>
        <a:lstStyle/>
        <a:p>
          <a:r>
            <a:rPr lang="en-US" dirty="0"/>
            <a:t>Luke: </a:t>
          </a:r>
        </a:p>
        <a:p>
          <a:r>
            <a:rPr lang="en-US" dirty="0"/>
            <a:t>60 A.D.</a:t>
          </a:r>
        </a:p>
      </dgm:t>
    </dgm:pt>
    <dgm:pt modelId="{A502A45B-6548-43C6-A2C9-D55297A8CAC3}" type="parTrans" cxnId="{A6DB3C39-D714-41E8-982D-28B0E4507AF7}">
      <dgm:prSet/>
      <dgm:spPr/>
      <dgm:t>
        <a:bodyPr/>
        <a:lstStyle/>
        <a:p>
          <a:endParaRPr lang="en-US"/>
        </a:p>
      </dgm:t>
    </dgm:pt>
    <dgm:pt modelId="{62E2EEF0-F308-43DE-926B-350BE5EC607D}" type="sibTrans" cxnId="{A6DB3C39-D714-41E8-982D-28B0E4507AF7}">
      <dgm:prSet/>
      <dgm:spPr/>
      <dgm:t>
        <a:bodyPr/>
        <a:lstStyle/>
        <a:p>
          <a:endParaRPr lang="en-US"/>
        </a:p>
      </dgm:t>
    </dgm:pt>
    <dgm:pt modelId="{169C9D77-5F21-4A55-A2A9-0A79F6E34013}">
      <dgm:prSet/>
      <dgm:spPr/>
      <dgm:t>
        <a:bodyPr/>
        <a:lstStyle/>
        <a:p>
          <a:r>
            <a:rPr lang="en-US" dirty="0"/>
            <a:t>1 Peter:  60-65 A.D.</a:t>
          </a:r>
        </a:p>
      </dgm:t>
    </dgm:pt>
    <dgm:pt modelId="{C5643862-4456-4F54-B963-D09A76170E90}" type="parTrans" cxnId="{F86CC834-514C-4670-AAC4-5D34ABB5F53D}">
      <dgm:prSet/>
      <dgm:spPr/>
      <dgm:t>
        <a:bodyPr/>
        <a:lstStyle/>
        <a:p>
          <a:endParaRPr lang="en-US"/>
        </a:p>
      </dgm:t>
    </dgm:pt>
    <dgm:pt modelId="{846A479A-EE27-47CB-8B27-5218B50B5EE2}" type="sibTrans" cxnId="{F86CC834-514C-4670-AAC4-5D34ABB5F53D}">
      <dgm:prSet/>
      <dgm:spPr/>
      <dgm:t>
        <a:bodyPr/>
        <a:lstStyle/>
        <a:p>
          <a:endParaRPr lang="en-US"/>
        </a:p>
      </dgm:t>
    </dgm:pt>
    <dgm:pt modelId="{3C918D7A-3F9E-4027-8CAF-9FF48DC8564B}">
      <dgm:prSet/>
      <dgm:spPr/>
      <dgm:t>
        <a:bodyPr/>
        <a:lstStyle/>
        <a:p>
          <a:r>
            <a:rPr lang="en-US" dirty="0"/>
            <a:t>Jude: </a:t>
          </a:r>
        </a:p>
        <a:p>
          <a:r>
            <a:rPr lang="en-US" dirty="0"/>
            <a:t>60-70 A.D.</a:t>
          </a:r>
        </a:p>
      </dgm:t>
    </dgm:pt>
    <dgm:pt modelId="{EC0CE670-7BF1-4F74-929D-35EC39F1F5EE}" type="parTrans" cxnId="{B43601CF-714A-49C0-B5FD-C4FDE23832DB}">
      <dgm:prSet/>
      <dgm:spPr/>
      <dgm:t>
        <a:bodyPr/>
        <a:lstStyle/>
        <a:p>
          <a:endParaRPr lang="en-US"/>
        </a:p>
      </dgm:t>
    </dgm:pt>
    <dgm:pt modelId="{B0386349-49DF-480C-9F6D-26B2DBC7009E}" type="sibTrans" cxnId="{B43601CF-714A-49C0-B5FD-C4FDE23832DB}">
      <dgm:prSet/>
      <dgm:spPr/>
      <dgm:t>
        <a:bodyPr/>
        <a:lstStyle/>
        <a:p>
          <a:endParaRPr lang="en-US"/>
        </a:p>
      </dgm:t>
    </dgm:pt>
    <dgm:pt modelId="{3ADCFE0E-9CA7-43A9-9FA5-27D9A4EBB6A1}">
      <dgm:prSet phldrT="[Text]"/>
      <dgm:spPr/>
      <dgm:t>
        <a:bodyPr/>
        <a:lstStyle/>
        <a:p>
          <a:r>
            <a:rPr lang="en-US" dirty="0"/>
            <a:t>2 Peter:  65-68 A.D.</a:t>
          </a:r>
        </a:p>
      </dgm:t>
    </dgm:pt>
    <dgm:pt modelId="{A6ECBDC6-5AD5-49A0-98AF-7E655808D4A9}" type="parTrans" cxnId="{4CDF1D25-1415-419E-8B5F-9C4F5575AD68}">
      <dgm:prSet/>
      <dgm:spPr/>
      <dgm:t>
        <a:bodyPr/>
        <a:lstStyle/>
        <a:p>
          <a:endParaRPr lang="en-US"/>
        </a:p>
      </dgm:t>
    </dgm:pt>
    <dgm:pt modelId="{5BEAC45E-B446-4159-891E-90E9229010C3}" type="sibTrans" cxnId="{4CDF1D25-1415-419E-8B5F-9C4F5575AD68}">
      <dgm:prSet/>
      <dgm:spPr/>
      <dgm:t>
        <a:bodyPr/>
        <a:lstStyle/>
        <a:p>
          <a:endParaRPr lang="en-US"/>
        </a:p>
      </dgm:t>
    </dgm:pt>
    <dgm:pt modelId="{2786F6B7-2D88-406D-A6E6-D8B3CC0FF84A}" type="pres">
      <dgm:prSet presAssocID="{8DDE726B-A108-4D97-807E-3D9959D691D0}" presName="diagram" presStyleCnt="0">
        <dgm:presLayoutVars>
          <dgm:dir/>
          <dgm:resizeHandles val="exact"/>
        </dgm:presLayoutVars>
      </dgm:prSet>
      <dgm:spPr/>
    </dgm:pt>
    <dgm:pt modelId="{00501CF8-9939-4F79-A5AA-7BED32714231}" type="pres">
      <dgm:prSet presAssocID="{BC626C15-F502-4027-B7BA-FB7E47244622}" presName="node" presStyleLbl="node1" presStyleIdx="0" presStyleCnt="13">
        <dgm:presLayoutVars>
          <dgm:bulletEnabled val="1"/>
        </dgm:presLayoutVars>
      </dgm:prSet>
      <dgm:spPr/>
    </dgm:pt>
    <dgm:pt modelId="{96A213D0-C7B1-4371-9CF6-F7FFED35801E}" type="pres">
      <dgm:prSet presAssocID="{A50C93B5-F09B-4FB2-8DE4-8ABAB57DE556}" presName="sibTrans" presStyleCnt="0"/>
      <dgm:spPr/>
    </dgm:pt>
    <dgm:pt modelId="{1745C1DA-5E65-4722-8BB3-B58C75E1263D}" type="pres">
      <dgm:prSet presAssocID="{7ABBC5E2-2BE2-456C-82BC-FB4557B636B3}" presName="node" presStyleLbl="node1" presStyleIdx="1" presStyleCnt="13">
        <dgm:presLayoutVars>
          <dgm:bulletEnabled val="1"/>
        </dgm:presLayoutVars>
      </dgm:prSet>
      <dgm:spPr/>
    </dgm:pt>
    <dgm:pt modelId="{78C2C629-1CF3-4174-82EF-593D59D5D605}" type="pres">
      <dgm:prSet presAssocID="{B1D98DD2-8F9F-447D-8F66-52A1570F89B2}" presName="sibTrans" presStyleCnt="0"/>
      <dgm:spPr/>
    </dgm:pt>
    <dgm:pt modelId="{54EE5962-6B50-4EFA-A8AC-62736875F1C3}" type="pres">
      <dgm:prSet presAssocID="{078E10E3-3E79-4472-BD73-ADECAA96974A}" presName="node" presStyleLbl="node1" presStyleIdx="2" presStyleCnt="13">
        <dgm:presLayoutVars>
          <dgm:bulletEnabled val="1"/>
        </dgm:presLayoutVars>
      </dgm:prSet>
      <dgm:spPr/>
    </dgm:pt>
    <dgm:pt modelId="{08213050-8D66-45A1-8F22-44B37BB7D714}" type="pres">
      <dgm:prSet presAssocID="{911EBAA8-3E1D-4A72-B170-9BA837B620DD}" presName="sibTrans" presStyleCnt="0"/>
      <dgm:spPr/>
    </dgm:pt>
    <dgm:pt modelId="{944E805A-6AF2-45E7-9B76-51E967974544}" type="pres">
      <dgm:prSet presAssocID="{678FF55B-7A81-4D97-9726-3BB545FC2A43}" presName="node" presStyleLbl="node1" presStyleIdx="3" presStyleCnt="13">
        <dgm:presLayoutVars>
          <dgm:bulletEnabled val="1"/>
        </dgm:presLayoutVars>
      </dgm:prSet>
      <dgm:spPr/>
    </dgm:pt>
    <dgm:pt modelId="{935128A4-90FB-49A9-85FB-3B7CE5924CD6}" type="pres">
      <dgm:prSet presAssocID="{399A1541-5691-4721-814F-B5F2C0B58D6A}" presName="sibTrans" presStyleCnt="0"/>
      <dgm:spPr/>
    </dgm:pt>
    <dgm:pt modelId="{C0891C01-AAA0-4D98-95B3-CDAB22496C91}" type="pres">
      <dgm:prSet presAssocID="{113F1559-F8C6-4A8E-AFF1-C7FD82BC94CF}" presName="node" presStyleLbl="node1" presStyleIdx="4" presStyleCnt="13">
        <dgm:presLayoutVars>
          <dgm:bulletEnabled val="1"/>
        </dgm:presLayoutVars>
      </dgm:prSet>
      <dgm:spPr/>
    </dgm:pt>
    <dgm:pt modelId="{CB4C1AF3-E9EE-4128-B20D-64A231B1F00C}" type="pres">
      <dgm:prSet presAssocID="{92428A98-4BE7-48D4-83D9-4D14DB779F92}" presName="sibTrans" presStyleCnt="0"/>
      <dgm:spPr/>
    </dgm:pt>
    <dgm:pt modelId="{79183A35-B0C3-444C-BC3B-8E54D982D011}" type="pres">
      <dgm:prSet presAssocID="{D1A3A09E-AB86-400E-9015-D095B3DBF729}" presName="node" presStyleLbl="node1" presStyleIdx="5" presStyleCnt="13">
        <dgm:presLayoutVars>
          <dgm:bulletEnabled val="1"/>
        </dgm:presLayoutVars>
      </dgm:prSet>
      <dgm:spPr/>
    </dgm:pt>
    <dgm:pt modelId="{E1000C1C-F071-4D8D-AFB8-AD754A4A89F2}" type="pres">
      <dgm:prSet presAssocID="{A0278C7D-9374-40B2-9447-42474DD1B590}" presName="sibTrans" presStyleCnt="0"/>
      <dgm:spPr/>
    </dgm:pt>
    <dgm:pt modelId="{F30A0BFA-114D-44F0-9F03-61A3E0623A6E}" type="pres">
      <dgm:prSet presAssocID="{B97D868C-BFF5-4360-8128-10DE2EE26E3B}" presName="node" presStyleLbl="node1" presStyleIdx="6" presStyleCnt="13">
        <dgm:presLayoutVars>
          <dgm:bulletEnabled val="1"/>
        </dgm:presLayoutVars>
      </dgm:prSet>
      <dgm:spPr/>
    </dgm:pt>
    <dgm:pt modelId="{5B736262-2081-4595-8295-3E9B55AD7C18}" type="pres">
      <dgm:prSet presAssocID="{24C8AF78-0FAF-440D-802F-F0BC184321C2}" presName="sibTrans" presStyleCnt="0"/>
      <dgm:spPr/>
    </dgm:pt>
    <dgm:pt modelId="{B9CD0B70-E3B0-4F5F-B03A-EBFC05E88F81}" type="pres">
      <dgm:prSet presAssocID="{1C346BD6-CDA6-4D25-85F6-438E41C007B2}" presName="node" presStyleLbl="node1" presStyleIdx="7" presStyleCnt="13">
        <dgm:presLayoutVars>
          <dgm:bulletEnabled val="1"/>
        </dgm:presLayoutVars>
      </dgm:prSet>
      <dgm:spPr/>
    </dgm:pt>
    <dgm:pt modelId="{91C88BEF-CE91-4266-8976-804B40A099F7}" type="pres">
      <dgm:prSet presAssocID="{9A9ACFAA-7469-4D51-9785-EF5D7FB1F2D8}" presName="sibTrans" presStyleCnt="0"/>
      <dgm:spPr/>
    </dgm:pt>
    <dgm:pt modelId="{6AE09694-0375-46FA-8161-FD17E0B18849}" type="pres">
      <dgm:prSet presAssocID="{2909C645-56B0-4ECF-B545-6466ED1E29ED}" presName="node" presStyleLbl="node1" presStyleIdx="8" presStyleCnt="13">
        <dgm:presLayoutVars>
          <dgm:bulletEnabled val="1"/>
        </dgm:presLayoutVars>
      </dgm:prSet>
      <dgm:spPr/>
    </dgm:pt>
    <dgm:pt modelId="{E982870D-B2C5-44D7-A46A-C171596D5546}" type="pres">
      <dgm:prSet presAssocID="{B6C25588-2AEF-4ED6-B447-043C172AC210}" presName="sibTrans" presStyleCnt="0"/>
      <dgm:spPr/>
    </dgm:pt>
    <dgm:pt modelId="{175FA496-49DF-4C55-80BD-9D3CA7141129}" type="pres">
      <dgm:prSet presAssocID="{D4C710E0-F801-46E2-9D3D-F76C6017941D}" presName="node" presStyleLbl="node1" presStyleIdx="9" presStyleCnt="13">
        <dgm:presLayoutVars>
          <dgm:bulletEnabled val="1"/>
        </dgm:presLayoutVars>
      </dgm:prSet>
      <dgm:spPr/>
    </dgm:pt>
    <dgm:pt modelId="{A0AD43BB-04B6-4500-B3E3-4A54BBCB8D70}" type="pres">
      <dgm:prSet presAssocID="{62E2EEF0-F308-43DE-926B-350BE5EC607D}" presName="sibTrans" presStyleCnt="0"/>
      <dgm:spPr/>
    </dgm:pt>
    <dgm:pt modelId="{7CB2E289-81FC-4686-988C-9B768BB06DC8}" type="pres">
      <dgm:prSet presAssocID="{169C9D77-5F21-4A55-A2A9-0A79F6E34013}" presName="node" presStyleLbl="node1" presStyleIdx="10" presStyleCnt="13">
        <dgm:presLayoutVars>
          <dgm:bulletEnabled val="1"/>
        </dgm:presLayoutVars>
      </dgm:prSet>
      <dgm:spPr/>
    </dgm:pt>
    <dgm:pt modelId="{74EEC83F-D118-4451-AB48-A3A460C9195E}" type="pres">
      <dgm:prSet presAssocID="{846A479A-EE27-47CB-8B27-5218B50B5EE2}" presName="sibTrans" presStyleCnt="0"/>
      <dgm:spPr/>
    </dgm:pt>
    <dgm:pt modelId="{9326DC7B-2076-4F86-9975-5212D24ED68E}" type="pres">
      <dgm:prSet presAssocID="{3C918D7A-3F9E-4027-8CAF-9FF48DC8564B}" presName="node" presStyleLbl="node1" presStyleIdx="11" presStyleCnt="13">
        <dgm:presLayoutVars>
          <dgm:bulletEnabled val="1"/>
        </dgm:presLayoutVars>
      </dgm:prSet>
      <dgm:spPr/>
    </dgm:pt>
    <dgm:pt modelId="{B84FB20A-84D7-442D-9C01-1311CC450AFD}" type="pres">
      <dgm:prSet presAssocID="{B0386349-49DF-480C-9F6D-26B2DBC7009E}" presName="sibTrans" presStyleCnt="0"/>
      <dgm:spPr/>
    </dgm:pt>
    <dgm:pt modelId="{B18B9B4C-EAE7-47FF-A5CD-7B75E2B798AF}" type="pres">
      <dgm:prSet presAssocID="{3ADCFE0E-9CA7-43A9-9FA5-27D9A4EBB6A1}" presName="node" presStyleLbl="node1" presStyleIdx="12" presStyleCnt="13">
        <dgm:presLayoutVars>
          <dgm:bulletEnabled val="1"/>
        </dgm:presLayoutVars>
      </dgm:prSet>
      <dgm:spPr/>
    </dgm:pt>
  </dgm:ptLst>
  <dgm:cxnLst>
    <dgm:cxn modelId="{FD03AB01-3D72-402B-941B-E7BF5B92F580}" type="presOf" srcId="{169C9D77-5F21-4A55-A2A9-0A79F6E34013}" destId="{7CB2E289-81FC-4686-988C-9B768BB06DC8}" srcOrd="0" destOrd="0" presId="urn:microsoft.com/office/officeart/2005/8/layout/default"/>
    <dgm:cxn modelId="{9F1C0A0F-2A6C-48A3-A3B7-7F8CD4DCAD42}" type="presOf" srcId="{D4C710E0-F801-46E2-9D3D-F76C6017941D}" destId="{175FA496-49DF-4C55-80BD-9D3CA7141129}" srcOrd="0" destOrd="0" presId="urn:microsoft.com/office/officeart/2005/8/layout/default"/>
    <dgm:cxn modelId="{E703FE1B-36D8-4999-9C85-C50F478D188A}" type="presOf" srcId="{7ABBC5E2-2BE2-456C-82BC-FB4557B636B3}" destId="{1745C1DA-5E65-4722-8BB3-B58C75E1263D}" srcOrd="0" destOrd="0" presId="urn:microsoft.com/office/officeart/2005/8/layout/default"/>
    <dgm:cxn modelId="{4CDF1D25-1415-419E-8B5F-9C4F5575AD68}" srcId="{8DDE726B-A108-4D97-807E-3D9959D691D0}" destId="{3ADCFE0E-9CA7-43A9-9FA5-27D9A4EBB6A1}" srcOrd="12" destOrd="0" parTransId="{A6ECBDC6-5AD5-49A0-98AF-7E655808D4A9}" sibTransId="{5BEAC45E-B446-4159-891E-90E9229010C3}"/>
    <dgm:cxn modelId="{F86CC834-514C-4670-AAC4-5D34ABB5F53D}" srcId="{8DDE726B-A108-4D97-807E-3D9959D691D0}" destId="{169C9D77-5F21-4A55-A2A9-0A79F6E34013}" srcOrd="10" destOrd="0" parTransId="{C5643862-4456-4F54-B963-D09A76170E90}" sibTransId="{846A479A-EE27-47CB-8B27-5218B50B5EE2}"/>
    <dgm:cxn modelId="{A6DB3C39-D714-41E8-982D-28B0E4507AF7}" srcId="{8DDE726B-A108-4D97-807E-3D9959D691D0}" destId="{D4C710E0-F801-46E2-9D3D-F76C6017941D}" srcOrd="9" destOrd="0" parTransId="{A502A45B-6548-43C6-A2C9-D55297A8CAC3}" sibTransId="{62E2EEF0-F308-43DE-926B-350BE5EC607D}"/>
    <dgm:cxn modelId="{70D77539-46CB-43B4-AB75-198399A44BB4}" srcId="{8DDE726B-A108-4D97-807E-3D9959D691D0}" destId="{D1A3A09E-AB86-400E-9015-D095B3DBF729}" srcOrd="5" destOrd="0" parTransId="{708BFAF9-3D2C-4BB3-B815-5A4F04D681B9}" sibTransId="{A0278C7D-9374-40B2-9447-42474DD1B590}"/>
    <dgm:cxn modelId="{6B29493E-B78C-494D-BEA3-130133C8D2F6}" type="presOf" srcId="{2909C645-56B0-4ECF-B545-6466ED1E29ED}" destId="{6AE09694-0375-46FA-8161-FD17E0B18849}" srcOrd="0" destOrd="0" presId="urn:microsoft.com/office/officeart/2005/8/layout/default"/>
    <dgm:cxn modelId="{F5DD4D52-456E-4F54-B4A3-2066302800F0}" srcId="{8DDE726B-A108-4D97-807E-3D9959D691D0}" destId="{078E10E3-3E79-4472-BD73-ADECAA96974A}" srcOrd="2" destOrd="0" parTransId="{13245677-53B2-4312-9DFF-E884BCF76335}" sibTransId="{911EBAA8-3E1D-4A72-B170-9BA837B620DD}"/>
    <dgm:cxn modelId="{046F7054-72C6-41B2-A747-1A8E58D340D6}" type="presOf" srcId="{3C918D7A-3F9E-4027-8CAF-9FF48DC8564B}" destId="{9326DC7B-2076-4F86-9975-5212D24ED68E}" srcOrd="0" destOrd="0" presId="urn:microsoft.com/office/officeart/2005/8/layout/default"/>
    <dgm:cxn modelId="{A9FFBB57-3651-49C9-9E3E-82072D93DBC7}" type="presOf" srcId="{D1A3A09E-AB86-400E-9015-D095B3DBF729}" destId="{79183A35-B0C3-444C-BC3B-8E54D982D011}" srcOrd="0" destOrd="0" presId="urn:microsoft.com/office/officeart/2005/8/layout/default"/>
    <dgm:cxn modelId="{1ADF607F-B2EC-448C-9EFF-F3BEA3FA74C5}" type="presOf" srcId="{BC626C15-F502-4027-B7BA-FB7E47244622}" destId="{00501CF8-9939-4F79-A5AA-7BED32714231}" srcOrd="0" destOrd="0" presId="urn:microsoft.com/office/officeart/2005/8/layout/default"/>
    <dgm:cxn modelId="{C6B0D280-794F-4CC5-8A00-FAFD5346C491}" srcId="{8DDE726B-A108-4D97-807E-3D9959D691D0}" destId="{113F1559-F8C6-4A8E-AFF1-C7FD82BC94CF}" srcOrd="4" destOrd="0" parTransId="{46DAED30-5293-41A3-A406-A5AD30604349}" sibTransId="{92428A98-4BE7-48D4-83D9-4D14DB779F92}"/>
    <dgm:cxn modelId="{93EFF98A-9931-4090-BCC6-57B3C28CF2FC}" srcId="{8DDE726B-A108-4D97-807E-3D9959D691D0}" destId="{BC626C15-F502-4027-B7BA-FB7E47244622}" srcOrd="0" destOrd="0" parTransId="{E4C49B8C-85F8-471B-B30E-81B63CD568FF}" sibTransId="{A50C93B5-F09B-4FB2-8DE4-8ABAB57DE556}"/>
    <dgm:cxn modelId="{3C2BE498-8249-431D-902D-1E2FE4D87014}" srcId="{8DDE726B-A108-4D97-807E-3D9959D691D0}" destId="{B97D868C-BFF5-4360-8128-10DE2EE26E3B}" srcOrd="6" destOrd="0" parTransId="{1AA98F5F-C5E1-481A-89A4-FEF84ED96329}" sibTransId="{24C8AF78-0FAF-440D-802F-F0BC184321C2}"/>
    <dgm:cxn modelId="{85A6F9A9-0BC3-4355-9E57-83212E0E4709}" type="presOf" srcId="{8DDE726B-A108-4D97-807E-3D9959D691D0}" destId="{2786F6B7-2D88-406D-A6E6-D8B3CC0FF84A}" srcOrd="0" destOrd="0" presId="urn:microsoft.com/office/officeart/2005/8/layout/default"/>
    <dgm:cxn modelId="{E9362DAF-0A51-4974-B40B-518D2B49F3A7}" srcId="{8DDE726B-A108-4D97-807E-3D9959D691D0}" destId="{7ABBC5E2-2BE2-456C-82BC-FB4557B636B3}" srcOrd="1" destOrd="0" parTransId="{E37523C5-4FE9-4776-AF20-9F7FDF736D99}" sibTransId="{B1D98DD2-8F9F-447D-8F66-52A1570F89B2}"/>
    <dgm:cxn modelId="{02A39FB4-44A4-4235-8A13-B5125E1B67AC}" type="presOf" srcId="{1C346BD6-CDA6-4D25-85F6-438E41C007B2}" destId="{B9CD0B70-E3B0-4F5F-B03A-EBFC05E88F81}" srcOrd="0" destOrd="0" presId="urn:microsoft.com/office/officeart/2005/8/layout/default"/>
    <dgm:cxn modelId="{6502A0B5-9969-4F0E-BC30-3EC1A50C5577}" srcId="{8DDE726B-A108-4D97-807E-3D9959D691D0}" destId="{1C346BD6-CDA6-4D25-85F6-438E41C007B2}" srcOrd="7" destOrd="0" parTransId="{D1D46E0A-4F41-41FF-B386-407E29CF6834}" sibTransId="{9A9ACFAA-7469-4D51-9785-EF5D7FB1F2D8}"/>
    <dgm:cxn modelId="{70E1FFBA-9593-4A0F-B0DB-F9F15AF3FC46}" type="presOf" srcId="{B97D868C-BFF5-4360-8128-10DE2EE26E3B}" destId="{F30A0BFA-114D-44F0-9F03-61A3E0623A6E}" srcOrd="0" destOrd="0" presId="urn:microsoft.com/office/officeart/2005/8/layout/default"/>
    <dgm:cxn modelId="{860177BB-0FCE-4E1E-BDE9-78FA2AE24510}" srcId="{8DDE726B-A108-4D97-807E-3D9959D691D0}" destId="{2909C645-56B0-4ECF-B545-6466ED1E29ED}" srcOrd="8" destOrd="0" parTransId="{2B7F0D26-2844-4FB8-8C8B-CF048CB382EE}" sibTransId="{B6C25588-2AEF-4ED6-B447-043C172AC210}"/>
    <dgm:cxn modelId="{18D2C6C8-DDC4-4100-8ED2-6B4561562393}" type="presOf" srcId="{678FF55B-7A81-4D97-9726-3BB545FC2A43}" destId="{944E805A-6AF2-45E7-9B76-51E967974544}" srcOrd="0" destOrd="0" presId="urn:microsoft.com/office/officeart/2005/8/layout/default"/>
    <dgm:cxn modelId="{B43601CF-714A-49C0-B5FD-C4FDE23832DB}" srcId="{8DDE726B-A108-4D97-807E-3D9959D691D0}" destId="{3C918D7A-3F9E-4027-8CAF-9FF48DC8564B}" srcOrd="11" destOrd="0" parTransId="{EC0CE670-7BF1-4F74-929D-35EC39F1F5EE}" sibTransId="{B0386349-49DF-480C-9F6D-26B2DBC7009E}"/>
    <dgm:cxn modelId="{B27F34DC-9CF4-4175-9D84-61C3D17BE53C}" type="presOf" srcId="{078E10E3-3E79-4472-BD73-ADECAA96974A}" destId="{54EE5962-6B50-4EFA-A8AC-62736875F1C3}" srcOrd="0" destOrd="0" presId="urn:microsoft.com/office/officeart/2005/8/layout/default"/>
    <dgm:cxn modelId="{57BC4DE7-21CF-4048-B60F-1407099E576F}" type="presOf" srcId="{3ADCFE0E-9CA7-43A9-9FA5-27D9A4EBB6A1}" destId="{B18B9B4C-EAE7-47FF-A5CD-7B75E2B798AF}" srcOrd="0" destOrd="0" presId="urn:microsoft.com/office/officeart/2005/8/layout/default"/>
    <dgm:cxn modelId="{B51482F2-11E6-454F-9F13-7E4A56AF837B}" type="presOf" srcId="{113F1559-F8C6-4A8E-AFF1-C7FD82BC94CF}" destId="{C0891C01-AAA0-4D98-95B3-CDAB22496C91}" srcOrd="0" destOrd="0" presId="urn:microsoft.com/office/officeart/2005/8/layout/default"/>
    <dgm:cxn modelId="{667067F3-8334-4AB4-B42B-0C921209C9FB}" srcId="{8DDE726B-A108-4D97-807E-3D9959D691D0}" destId="{678FF55B-7A81-4D97-9726-3BB545FC2A43}" srcOrd="3" destOrd="0" parTransId="{7276BDBB-D5B3-4A74-AB41-4F40C1769FCA}" sibTransId="{399A1541-5691-4721-814F-B5F2C0B58D6A}"/>
    <dgm:cxn modelId="{500348AC-5278-4346-9501-C704E6C26A81}" type="presParOf" srcId="{2786F6B7-2D88-406D-A6E6-D8B3CC0FF84A}" destId="{00501CF8-9939-4F79-A5AA-7BED32714231}" srcOrd="0" destOrd="0" presId="urn:microsoft.com/office/officeart/2005/8/layout/default"/>
    <dgm:cxn modelId="{1487B300-3C41-41E9-874C-E466A905376D}" type="presParOf" srcId="{2786F6B7-2D88-406D-A6E6-D8B3CC0FF84A}" destId="{96A213D0-C7B1-4371-9CF6-F7FFED35801E}" srcOrd="1" destOrd="0" presId="urn:microsoft.com/office/officeart/2005/8/layout/default"/>
    <dgm:cxn modelId="{2275C46D-FC01-4C30-A045-BBB14FEFE27A}" type="presParOf" srcId="{2786F6B7-2D88-406D-A6E6-D8B3CC0FF84A}" destId="{1745C1DA-5E65-4722-8BB3-B58C75E1263D}" srcOrd="2" destOrd="0" presId="urn:microsoft.com/office/officeart/2005/8/layout/default"/>
    <dgm:cxn modelId="{3A6222A7-A8B0-4CE8-A159-B8709D9FC5CF}" type="presParOf" srcId="{2786F6B7-2D88-406D-A6E6-D8B3CC0FF84A}" destId="{78C2C629-1CF3-4174-82EF-593D59D5D605}" srcOrd="3" destOrd="0" presId="urn:microsoft.com/office/officeart/2005/8/layout/default"/>
    <dgm:cxn modelId="{BED73270-12CE-40D7-B2DB-3524A56DC650}" type="presParOf" srcId="{2786F6B7-2D88-406D-A6E6-D8B3CC0FF84A}" destId="{54EE5962-6B50-4EFA-A8AC-62736875F1C3}" srcOrd="4" destOrd="0" presId="urn:microsoft.com/office/officeart/2005/8/layout/default"/>
    <dgm:cxn modelId="{5634E685-FC25-4B26-A606-F5343A0FB22A}" type="presParOf" srcId="{2786F6B7-2D88-406D-A6E6-D8B3CC0FF84A}" destId="{08213050-8D66-45A1-8F22-44B37BB7D714}" srcOrd="5" destOrd="0" presId="urn:microsoft.com/office/officeart/2005/8/layout/default"/>
    <dgm:cxn modelId="{989CBBEE-A121-41ED-A721-652B3D5EE81B}" type="presParOf" srcId="{2786F6B7-2D88-406D-A6E6-D8B3CC0FF84A}" destId="{944E805A-6AF2-45E7-9B76-51E967974544}" srcOrd="6" destOrd="0" presId="urn:microsoft.com/office/officeart/2005/8/layout/default"/>
    <dgm:cxn modelId="{DE2170E6-ACCA-4A33-AAE9-1203A008AC47}" type="presParOf" srcId="{2786F6B7-2D88-406D-A6E6-D8B3CC0FF84A}" destId="{935128A4-90FB-49A9-85FB-3B7CE5924CD6}" srcOrd="7" destOrd="0" presId="urn:microsoft.com/office/officeart/2005/8/layout/default"/>
    <dgm:cxn modelId="{D72D88B5-9DF3-4E99-B756-472BF4C96C29}" type="presParOf" srcId="{2786F6B7-2D88-406D-A6E6-D8B3CC0FF84A}" destId="{C0891C01-AAA0-4D98-95B3-CDAB22496C91}" srcOrd="8" destOrd="0" presId="urn:microsoft.com/office/officeart/2005/8/layout/default"/>
    <dgm:cxn modelId="{640B3E25-BB3D-4340-86CF-BE9F76A2A479}" type="presParOf" srcId="{2786F6B7-2D88-406D-A6E6-D8B3CC0FF84A}" destId="{CB4C1AF3-E9EE-4128-B20D-64A231B1F00C}" srcOrd="9" destOrd="0" presId="urn:microsoft.com/office/officeart/2005/8/layout/default"/>
    <dgm:cxn modelId="{F4838B76-84EE-4161-BD94-E383AFE7268E}" type="presParOf" srcId="{2786F6B7-2D88-406D-A6E6-D8B3CC0FF84A}" destId="{79183A35-B0C3-444C-BC3B-8E54D982D011}" srcOrd="10" destOrd="0" presId="urn:microsoft.com/office/officeart/2005/8/layout/default"/>
    <dgm:cxn modelId="{DA92E860-C1CD-420A-B927-3EAA0E2051B1}" type="presParOf" srcId="{2786F6B7-2D88-406D-A6E6-D8B3CC0FF84A}" destId="{E1000C1C-F071-4D8D-AFB8-AD754A4A89F2}" srcOrd="11" destOrd="0" presId="urn:microsoft.com/office/officeart/2005/8/layout/default"/>
    <dgm:cxn modelId="{ADBB09AB-0365-49F8-9F3B-5C3113C9CCA0}" type="presParOf" srcId="{2786F6B7-2D88-406D-A6E6-D8B3CC0FF84A}" destId="{F30A0BFA-114D-44F0-9F03-61A3E0623A6E}" srcOrd="12" destOrd="0" presId="urn:microsoft.com/office/officeart/2005/8/layout/default"/>
    <dgm:cxn modelId="{61496601-B6CB-420F-ADE0-82AAEA1339D1}" type="presParOf" srcId="{2786F6B7-2D88-406D-A6E6-D8B3CC0FF84A}" destId="{5B736262-2081-4595-8295-3E9B55AD7C18}" srcOrd="13" destOrd="0" presId="urn:microsoft.com/office/officeart/2005/8/layout/default"/>
    <dgm:cxn modelId="{F1367D06-1D80-4969-94C4-D43C95AB919A}" type="presParOf" srcId="{2786F6B7-2D88-406D-A6E6-D8B3CC0FF84A}" destId="{B9CD0B70-E3B0-4F5F-B03A-EBFC05E88F81}" srcOrd="14" destOrd="0" presId="urn:microsoft.com/office/officeart/2005/8/layout/default"/>
    <dgm:cxn modelId="{8308EFCA-DEE8-4043-AD69-1B4113EA1949}" type="presParOf" srcId="{2786F6B7-2D88-406D-A6E6-D8B3CC0FF84A}" destId="{91C88BEF-CE91-4266-8976-804B40A099F7}" srcOrd="15" destOrd="0" presId="urn:microsoft.com/office/officeart/2005/8/layout/default"/>
    <dgm:cxn modelId="{744DD451-B6A2-4B76-B7A4-47B3C3CA7F26}" type="presParOf" srcId="{2786F6B7-2D88-406D-A6E6-D8B3CC0FF84A}" destId="{6AE09694-0375-46FA-8161-FD17E0B18849}" srcOrd="16" destOrd="0" presId="urn:microsoft.com/office/officeart/2005/8/layout/default"/>
    <dgm:cxn modelId="{B2F6C914-4452-46EC-BD96-B479B61CCE40}" type="presParOf" srcId="{2786F6B7-2D88-406D-A6E6-D8B3CC0FF84A}" destId="{E982870D-B2C5-44D7-A46A-C171596D5546}" srcOrd="17" destOrd="0" presId="urn:microsoft.com/office/officeart/2005/8/layout/default"/>
    <dgm:cxn modelId="{D5182C17-A17F-4AD4-8E68-1EDBD5CEE185}" type="presParOf" srcId="{2786F6B7-2D88-406D-A6E6-D8B3CC0FF84A}" destId="{175FA496-49DF-4C55-80BD-9D3CA7141129}" srcOrd="18" destOrd="0" presId="urn:microsoft.com/office/officeart/2005/8/layout/default"/>
    <dgm:cxn modelId="{4009A4F5-0307-43E8-9ACB-90ABDE910BE3}" type="presParOf" srcId="{2786F6B7-2D88-406D-A6E6-D8B3CC0FF84A}" destId="{A0AD43BB-04B6-4500-B3E3-4A54BBCB8D70}" srcOrd="19" destOrd="0" presId="urn:microsoft.com/office/officeart/2005/8/layout/default"/>
    <dgm:cxn modelId="{144A2A0D-6CD6-4000-960E-4B446DE0663F}" type="presParOf" srcId="{2786F6B7-2D88-406D-A6E6-D8B3CC0FF84A}" destId="{7CB2E289-81FC-4686-988C-9B768BB06DC8}" srcOrd="20" destOrd="0" presId="urn:microsoft.com/office/officeart/2005/8/layout/default"/>
    <dgm:cxn modelId="{0B3B23E7-EEC0-4D95-93FE-B2E8B27FDEB0}" type="presParOf" srcId="{2786F6B7-2D88-406D-A6E6-D8B3CC0FF84A}" destId="{74EEC83F-D118-4451-AB48-A3A460C9195E}" srcOrd="21" destOrd="0" presId="urn:microsoft.com/office/officeart/2005/8/layout/default"/>
    <dgm:cxn modelId="{16D467BC-E4C8-42EF-B8A8-001D81DFA064}" type="presParOf" srcId="{2786F6B7-2D88-406D-A6E6-D8B3CC0FF84A}" destId="{9326DC7B-2076-4F86-9975-5212D24ED68E}" srcOrd="22" destOrd="0" presId="urn:microsoft.com/office/officeart/2005/8/layout/default"/>
    <dgm:cxn modelId="{DCF51E9D-5587-419D-9048-BC776E79EB62}" type="presParOf" srcId="{2786F6B7-2D88-406D-A6E6-D8B3CC0FF84A}" destId="{B84FB20A-84D7-442D-9C01-1311CC450AFD}" srcOrd="23" destOrd="0" presId="urn:microsoft.com/office/officeart/2005/8/layout/default"/>
    <dgm:cxn modelId="{CE13FDEB-1AC7-44E5-9F43-3E09D539CAC1}" type="presParOf" srcId="{2786F6B7-2D88-406D-A6E6-D8B3CC0FF84A}" destId="{B18B9B4C-EAE7-47FF-A5CD-7B75E2B798AF}" srcOrd="2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95831BF-864F-4D23-827D-2AE4E534CB36}" type="doc">
      <dgm:prSet loTypeId="urn:microsoft.com/office/officeart/2005/8/layout/default" loCatId="list" qsTypeId="urn:microsoft.com/office/officeart/2005/8/quickstyle/simple1#13" qsCatId="simple" csTypeId="urn:microsoft.com/office/officeart/2005/8/colors/colorful5#4" csCatId="colorful" phldr="1"/>
      <dgm:spPr/>
      <dgm:t>
        <a:bodyPr/>
        <a:lstStyle/>
        <a:p>
          <a:endParaRPr lang="en-US"/>
        </a:p>
      </dgm:t>
    </dgm:pt>
    <dgm:pt modelId="{BC05F2E4-47EF-4053-B619-CECDC284AB20}">
      <dgm:prSet/>
      <dgm:spPr/>
      <dgm:t>
        <a:bodyPr/>
        <a:lstStyle/>
        <a:p>
          <a:r>
            <a:rPr lang="en-US" dirty="0"/>
            <a:t>Ephesians: 60-61 A.D</a:t>
          </a:r>
        </a:p>
      </dgm:t>
    </dgm:pt>
    <dgm:pt modelId="{1EF71AE2-6E10-443A-B6B0-79096C2C8C83}" type="parTrans" cxnId="{84E1A744-31A9-4168-ABED-6BEE09439E1C}">
      <dgm:prSet/>
      <dgm:spPr/>
      <dgm:t>
        <a:bodyPr/>
        <a:lstStyle/>
        <a:p>
          <a:endParaRPr lang="en-US"/>
        </a:p>
      </dgm:t>
    </dgm:pt>
    <dgm:pt modelId="{D504D84C-7F9E-403E-9198-63E93BFD4F7E}" type="sibTrans" cxnId="{84E1A744-31A9-4168-ABED-6BEE09439E1C}">
      <dgm:prSet/>
      <dgm:spPr/>
      <dgm:t>
        <a:bodyPr/>
        <a:lstStyle/>
        <a:p>
          <a:endParaRPr lang="en-US"/>
        </a:p>
      </dgm:t>
    </dgm:pt>
    <dgm:pt modelId="{264966AA-1594-4B18-958D-BBC1D04619BC}">
      <dgm:prSet/>
      <dgm:spPr/>
      <dgm:t>
        <a:bodyPr/>
        <a:lstStyle/>
        <a:p>
          <a:r>
            <a:rPr lang="en-US" dirty="0"/>
            <a:t>Philippians: 60-61 A.D.</a:t>
          </a:r>
        </a:p>
      </dgm:t>
    </dgm:pt>
    <dgm:pt modelId="{C8738D5F-CC6B-48D1-8923-852B794635E8}" type="parTrans" cxnId="{D2D0DFAB-A665-41C0-A232-11E105F93C95}">
      <dgm:prSet/>
      <dgm:spPr/>
      <dgm:t>
        <a:bodyPr/>
        <a:lstStyle/>
        <a:p>
          <a:endParaRPr lang="en-US"/>
        </a:p>
      </dgm:t>
    </dgm:pt>
    <dgm:pt modelId="{87853DBC-D8A7-4314-A71B-6D5345892B60}" type="sibTrans" cxnId="{D2D0DFAB-A665-41C0-A232-11E105F93C95}">
      <dgm:prSet/>
      <dgm:spPr/>
      <dgm:t>
        <a:bodyPr/>
        <a:lstStyle/>
        <a:p>
          <a:endParaRPr lang="en-US"/>
        </a:p>
      </dgm:t>
    </dgm:pt>
    <dgm:pt modelId="{864F2096-B057-480D-9ED3-26067AF0DE5C}">
      <dgm:prSet/>
      <dgm:spPr/>
      <dgm:t>
        <a:bodyPr/>
        <a:lstStyle/>
        <a:p>
          <a:r>
            <a:rPr lang="en-US" dirty="0"/>
            <a:t>Colossians: 61 A.D.</a:t>
          </a:r>
        </a:p>
      </dgm:t>
    </dgm:pt>
    <dgm:pt modelId="{7CF368EE-C173-4CA7-B9F4-7F0EA21DE09E}" type="parTrans" cxnId="{AE7E9DDC-0CC6-4F99-9545-0978AF84E4F0}">
      <dgm:prSet/>
      <dgm:spPr/>
      <dgm:t>
        <a:bodyPr/>
        <a:lstStyle/>
        <a:p>
          <a:endParaRPr lang="en-US"/>
        </a:p>
      </dgm:t>
    </dgm:pt>
    <dgm:pt modelId="{54102EED-D018-4FAB-A4AF-7D84D0B17ED2}" type="sibTrans" cxnId="{AE7E9DDC-0CC6-4F99-9545-0978AF84E4F0}">
      <dgm:prSet/>
      <dgm:spPr/>
      <dgm:t>
        <a:bodyPr/>
        <a:lstStyle/>
        <a:p>
          <a:endParaRPr lang="en-US"/>
        </a:p>
      </dgm:t>
    </dgm:pt>
    <dgm:pt modelId="{5AB04211-DEF1-47FC-9728-EFD2F47CF487}">
      <dgm:prSet/>
      <dgm:spPr/>
      <dgm:t>
        <a:bodyPr/>
        <a:lstStyle/>
        <a:p>
          <a:r>
            <a:rPr lang="en-US" dirty="0"/>
            <a:t>Philemon: </a:t>
          </a:r>
        </a:p>
        <a:p>
          <a:r>
            <a:rPr lang="en-US" dirty="0"/>
            <a:t>61 A.D.</a:t>
          </a:r>
        </a:p>
      </dgm:t>
    </dgm:pt>
    <dgm:pt modelId="{8DCB9978-275C-4C8C-935C-7FDC9F2F0E19}" type="parTrans" cxnId="{D9B73B8A-994F-4236-AC72-D465DACCB522}">
      <dgm:prSet/>
      <dgm:spPr/>
      <dgm:t>
        <a:bodyPr/>
        <a:lstStyle/>
        <a:p>
          <a:endParaRPr lang="en-US"/>
        </a:p>
      </dgm:t>
    </dgm:pt>
    <dgm:pt modelId="{F68DFBB7-8EEC-409E-B0FD-8DB7C41EF390}" type="sibTrans" cxnId="{D9B73B8A-994F-4236-AC72-D465DACCB522}">
      <dgm:prSet/>
      <dgm:spPr/>
      <dgm:t>
        <a:bodyPr/>
        <a:lstStyle/>
        <a:p>
          <a:endParaRPr lang="en-US"/>
        </a:p>
      </dgm:t>
    </dgm:pt>
    <dgm:pt modelId="{FD7ACDD6-1D95-4031-AB91-863C93F0BC07}">
      <dgm:prSet/>
      <dgm:spPr/>
      <dgm:t>
        <a:bodyPr/>
        <a:lstStyle/>
        <a:p>
          <a:r>
            <a:rPr lang="en-US" dirty="0"/>
            <a:t>Titus: </a:t>
          </a:r>
        </a:p>
        <a:p>
          <a:r>
            <a:rPr lang="en-US" dirty="0"/>
            <a:t>62-67 A.D.</a:t>
          </a:r>
        </a:p>
      </dgm:t>
    </dgm:pt>
    <dgm:pt modelId="{E1500B85-7659-4384-9C25-32197803BD8F}" type="parTrans" cxnId="{C796FB3B-5083-4915-89F9-484AB960644F}">
      <dgm:prSet/>
      <dgm:spPr/>
      <dgm:t>
        <a:bodyPr/>
        <a:lstStyle/>
        <a:p>
          <a:endParaRPr lang="en-US"/>
        </a:p>
      </dgm:t>
    </dgm:pt>
    <dgm:pt modelId="{3C2966E4-2EF3-4AF6-8BF5-433C1E0CFE55}" type="sibTrans" cxnId="{C796FB3B-5083-4915-89F9-484AB960644F}">
      <dgm:prSet/>
      <dgm:spPr/>
      <dgm:t>
        <a:bodyPr/>
        <a:lstStyle/>
        <a:p>
          <a:endParaRPr lang="en-US"/>
        </a:p>
      </dgm:t>
    </dgm:pt>
    <dgm:pt modelId="{201133CE-942C-456C-A7AC-87A45813E850}">
      <dgm:prSet/>
      <dgm:spPr/>
      <dgm:t>
        <a:bodyPr/>
        <a:lstStyle/>
        <a:p>
          <a:r>
            <a:rPr lang="en-US" dirty="0"/>
            <a:t>1 Timothy: </a:t>
          </a:r>
        </a:p>
        <a:p>
          <a:r>
            <a:rPr lang="en-US" dirty="0"/>
            <a:t>63-66 A.D.</a:t>
          </a:r>
        </a:p>
      </dgm:t>
    </dgm:pt>
    <dgm:pt modelId="{4F05A134-C032-484A-9107-76C3653BB4DB}" type="parTrans" cxnId="{8FEB3F5D-2D11-43C1-8DBA-E907057585AA}">
      <dgm:prSet/>
      <dgm:spPr/>
      <dgm:t>
        <a:bodyPr/>
        <a:lstStyle/>
        <a:p>
          <a:endParaRPr lang="en-US"/>
        </a:p>
      </dgm:t>
    </dgm:pt>
    <dgm:pt modelId="{0C767085-BD22-41A1-8C4B-DB0A7B67681E}" type="sibTrans" cxnId="{8FEB3F5D-2D11-43C1-8DBA-E907057585AA}">
      <dgm:prSet/>
      <dgm:spPr/>
      <dgm:t>
        <a:bodyPr/>
        <a:lstStyle/>
        <a:p>
          <a:endParaRPr lang="en-US"/>
        </a:p>
      </dgm:t>
    </dgm:pt>
    <dgm:pt modelId="{07057D0B-4699-427F-A274-DB2B677E4B50}">
      <dgm:prSet/>
      <dgm:spPr/>
      <dgm:t>
        <a:bodyPr/>
        <a:lstStyle/>
        <a:p>
          <a:r>
            <a:rPr lang="en-US" dirty="0"/>
            <a:t>Acts: </a:t>
          </a:r>
        </a:p>
        <a:p>
          <a:r>
            <a:rPr lang="en-US" dirty="0"/>
            <a:t>65 A.D.</a:t>
          </a:r>
        </a:p>
      </dgm:t>
    </dgm:pt>
    <dgm:pt modelId="{C8AC7840-3899-4874-ABDD-782065292232}" type="parTrans" cxnId="{C8FDDF99-874B-42EC-A94D-1A8317189E25}">
      <dgm:prSet/>
      <dgm:spPr/>
      <dgm:t>
        <a:bodyPr/>
        <a:lstStyle/>
        <a:p>
          <a:endParaRPr lang="en-US"/>
        </a:p>
      </dgm:t>
    </dgm:pt>
    <dgm:pt modelId="{484508EA-D9CA-46A7-A591-89BAB202F36B}" type="sibTrans" cxnId="{C8FDDF99-874B-42EC-A94D-1A8317189E25}">
      <dgm:prSet/>
      <dgm:spPr/>
      <dgm:t>
        <a:bodyPr/>
        <a:lstStyle/>
        <a:p>
          <a:endParaRPr lang="en-US"/>
        </a:p>
      </dgm:t>
    </dgm:pt>
    <dgm:pt modelId="{B53A9213-93DE-4699-8F18-0E1D78AF46FB}">
      <dgm:prSet/>
      <dgm:spPr/>
      <dgm:t>
        <a:bodyPr/>
        <a:lstStyle/>
        <a:p>
          <a:r>
            <a:rPr lang="en-US" dirty="0"/>
            <a:t>Hebrews: </a:t>
          </a:r>
        </a:p>
        <a:p>
          <a:r>
            <a:rPr lang="en-US" dirty="0"/>
            <a:t>65 A.D.</a:t>
          </a:r>
        </a:p>
      </dgm:t>
    </dgm:pt>
    <dgm:pt modelId="{772C920D-C399-4DF4-BBB0-8C0389A2D28C}" type="parTrans" cxnId="{B1950100-C646-44BD-AED1-0D381A31740D}">
      <dgm:prSet/>
      <dgm:spPr/>
      <dgm:t>
        <a:bodyPr/>
        <a:lstStyle/>
        <a:p>
          <a:endParaRPr lang="en-US"/>
        </a:p>
      </dgm:t>
    </dgm:pt>
    <dgm:pt modelId="{A27C8B2F-3551-436C-B98B-702161025394}" type="sibTrans" cxnId="{B1950100-C646-44BD-AED1-0D381A31740D}">
      <dgm:prSet/>
      <dgm:spPr/>
      <dgm:t>
        <a:bodyPr/>
        <a:lstStyle/>
        <a:p>
          <a:endParaRPr lang="en-US"/>
        </a:p>
      </dgm:t>
    </dgm:pt>
    <dgm:pt modelId="{EA1AA72F-1755-4906-97CF-68E281C7A52F}">
      <dgm:prSet/>
      <dgm:spPr/>
      <dgm:t>
        <a:bodyPr/>
        <a:lstStyle/>
        <a:p>
          <a:r>
            <a:rPr lang="en-US" dirty="0"/>
            <a:t>2 Timothy: </a:t>
          </a:r>
        </a:p>
        <a:p>
          <a:r>
            <a:rPr lang="en-US" dirty="0"/>
            <a:t>67 A.D.</a:t>
          </a:r>
        </a:p>
      </dgm:t>
    </dgm:pt>
    <dgm:pt modelId="{03834475-4DBA-48E3-AF95-5EF52BDA6761}" type="parTrans" cxnId="{75D6215F-9704-4229-B781-0535A3594118}">
      <dgm:prSet/>
      <dgm:spPr/>
      <dgm:t>
        <a:bodyPr/>
        <a:lstStyle/>
        <a:p>
          <a:endParaRPr lang="en-US"/>
        </a:p>
      </dgm:t>
    </dgm:pt>
    <dgm:pt modelId="{A6DC4722-62BD-41EA-AEE0-BF5610F64002}" type="sibTrans" cxnId="{75D6215F-9704-4229-B781-0535A3594118}">
      <dgm:prSet/>
      <dgm:spPr/>
      <dgm:t>
        <a:bodyPr/>
        <a:lstStyle/>
        <a:p>
          <a:endParaRPr lang="en-US"/>
        </a:p>
      </dgm:t>
    </dgm:pt>
    <dgm:pt modelId="{28314665-CD33-4728-A73B-461151AF20D6}">
      <dgm:prSet/>
      <dgm:spPr/>
      <dgm:t>
        <a:bodyPr/>
        <a:lstStyle/>
        <a:p>
          <a:r>
            <a:rPr lang="en-US" dirty="0"/>
            <a:t>John: </a:t>
          </a:r>
        </a:p>
        <a:p>
          <a:r>
            <a:rPr lang="en-US" dirty="0"/>
            <a:t>85-90 A.D.</a:t>
          </a:r>
        </a:p>
      </dgm:t>
    </dgm:pt>
    <dgm:pt modelId="{8CA04F74-942F-437B-A5D0-372E8F8B95AA}" type="parTrans" cxnId="{8938B6DF-BBA4-4B7F-9FDB-F79E6DE8783F}">
      <dgm:prSet/>
      <dgm:spPr/>
      <dgm:t>
        <a:bodyPr/>
        <a:lstStyle/>
        <a:p>
          <a:endParaRPr lang="en-US"/>
        </a:p>
      </dgm:t>
    </dgm:pt>
    <dgm:pt modelId="{1085DAFD-F7EF-40AA-A36B-8F19523CA089}" type="sibTrans" cxnId="{8938B6DF-BBA4-4B7F-9FDB-F79E6DE8783F}">
      <dgm:prSet/>
      <dgm:spPr/>
      <dgm:t>
        <a:bodyPr/>
        <a:lstStyle/>
        <a:p>
          <a:endParaRPr lang="en-US"/>
        </a:p>
      </dgm:t>
    </dgm:pt>
    <dgm:pt modelId="{D55B9ED3-6A8F-4AB8-BFD4-21F7DF55E9FC}">
      <dgm:prSet/>
      <dgm:spPr/>
      <dgm:t>
        <a:bodyPr/>
        <a:lstStyle/>
        <a:p>
          <a:r>
            <a:rPr lang="en-US" dirty="0"/>
            <a:t>1 John: </a:t>
          </a:r>
        </a:p>
        <a:p>
          <a:r>
            <a:rPr lang="en-US" dirty="0"/>
            <a:t>85-95 A.D.</a:t>
          </a:r>
        </a:p>
      </dgm:t>
    </dgm:pt>
    <dgm:pt modelId="{FCC2FC73-3B36-46C7-87D9-3C4D11539192}" type="parTrans" cxnId="{98CE6C92-6C75-49F4-A57F-D051E44D2325}">
      <dgm:prSet/>
      <dgm:spPr/>
      <dgm:t>
        <a:bodyPr/>
        <a:lstStyle/>
        <a:p>
          <a:endParaRPr lang="en-US"/>
        </a:p>
      </dgm:t>
    </dgm:pt>
    <dgm:pt modelId="{D44F7AB7-60C0-4098-B283-9657F8C82416}" type="sibTrans" cxnId="{98CE6C92-6C75-49F4-A57F-D051E44D2325}">
      <dgm:prSet/>
      <dgm:spPr/>
      <dgm:t>
        <a:bodyPr/>
        <a:lstStyle/>
        <a:p>
          <a:endParaRPr lang="en-US"/>
        </a:p>
      </dgm:t>
    </dgm:pt>
    <dgm:pt modelId="{A49471B6-DF6B-4E5A-ACB3-75877E926E99}">
      <dgm:prSet/>
      <dgm:spPr/>
      <dgm:t>
        <a:bodyPr/>
        <a:lstStyle/>
        <a:p>
          <a:r>
            <a:rPr lang="en-US" dirty="0"/>
            <a:t>2 &amp; 3 John: </a:t>
          </a:r>
        </a:p>
        <a:p>
          <a:r>
            <a:rPr lang="en-US" dirty="0"/>
            <a:t>85-95 A.D.</a:t>
          </a:r>
        </a:p>
      </dgm:t>
    </dgm:pt>
    <dgm:pt modelId="{F0EF9C9C-4C3F-45B0-A34C-4D354F2736FD}" type="parTrans" cxnId="{A9F2CC5A-7405-4A6B-ACE7-BC140FCA3B43}">
      <dgm:prSet/>
      <dgm:spPr/>
      <dgm:t>
        <a:bodyPr/>
        <a:lstStyle/>
        <a:p>
          <a:endParaRPr lang="en-US"/>
        </a:p>
      </dgm:t>
    </dgm:pt>
    <dgm:pt modelId="{2AD2F83C-6F78-494E-8AC5-E8BF1A8E0948}" type="sibTrans" cxnId="{A9F2CC5A-7405-4A6B-ACE7-BC140FCA3B43}">
      <dgm:prSet/>
      <dgm:spPr/>
      <dgm:t>
        <a:bodyPr/>
        <a:lstStyle/>
        <a:p>
          <a:endParaRPr lang="en-US"/>
        </a:p>
      </dgm:t>
    </dgm:pt>
    <dgm:pt modelId="{8ADFE475-BD5F-4801-8A05-ED457E298AD0}">
      <dgm:prSet phldrT="[Text]"/>
      <dgm:spPr/>
      <dgm:t>
        <a:bodyPr/>
        <a:lstStyle/>
        <a:p>
          <a:r>
            <a:rPr lang="en-US" dirty="0"/>
            <a:t>Revelation: 90-95 A.D.</a:t>
          </a:r>
        </a:p>
      </dgm:t>
    </dgm:pt>
    <dgm:pt modelId="{028DB1F7-00E9-4C81-A541-BCE65CCEDB35}" type="parTrans" cxnId="{7C5610ED-BB7D-4E28-B161-223D4A102907}">
      <dgm:prSet/>
      <dgm:spPr/>
      <dgm:t>
        <a:bodyPr/>
        <a:lstStyle/>
        <a:p>
          <a:endParaRPr lang="en-US"/>
        </a:p>
      </dgm:t>
    </dgm:pt>
    <dgm:pt modelId="{79D47CF3-4F7A-4E5C-9AC2-7D7ADD2F397B}" type="sibTrans" cxnId="{7C5610ED-BB7D-4E28-B161-223D4A102907}">
      <dgm:prSet/>
      <dgm:spPr/>
      <dgm:t>
        <a:bodyPr/>
        <a:lstStyle/>
        <a:p>
          <a:endParaRPr lang="en-US"/>
        </a:p>
      </dgm:t>
    </dgm:pt>
    <dgm:pt modelId="{2E40355C-AEF1-40AF-B5B3-2B36746A5EE7}" type="pres">
      <dgm:prSet presAssocID="{195831BF-864F-4D23-827D-2AE4E534CB36}" presName="diagram" presStyleCnt="0">
        <dgm:presLayoutVars>
          <dgm:dir/>
          <dgm:resizeHandles val="exact"/>
        </dgm:presLayoutVars>
      </dgm:prSet>
      <dgm:spPr/>
    </dgm:pt>
    <dgm:pt modelId="{41213336-741A-47EA-A7D1-AF112B4DC426}" type="pres">
      <dgm:prSet presAssocID="{BC05F2E4-47EF-4053-B619-CECDC284AB20}" presName="node" presStyleLbl="node1" presStyleIdx="0" presStyleCnt="13">
        <dgm:presLayoutVars>
          <dgm:bulletEnabled val="1"/>
        </dgm:presLayoutVars>
      </dgm:prSet>
      <dgm:spPr/>
    </dgm:pt>
    <dgm:pt modelId="{BB9576BC-C478-4CF7-A5CD-E7B64302CEB1}" type="pres">
      <dgm:prSet presAssocID="{D504D84C-7F9E-403E-9198-63E93BFD4F7E}" presName="sibTrans" presStyleCnt="0"/>
      <dgm:spPr/>
    </dgm:pt>
    <dgm:pt modelId="{E41E4CE5-3F9A-4DCB-A004-630D56FC6DC8}" type="pres">
      <dgm:prSet presAssocID="{264966AA-1594-4B18-958D-BBC1D04619BC}" presName="node" presStyleLbl="node1" presStyleIdx="1" presStyleCnt="13">
        <dgm:presLayoutVars>
          <dgm:bulletEnabled val="1"/>
        </dgm:presLayoutVars>
      </dgm:prSet>
      <dgm:spPr/>
    </dgm:pt>
    <dgm:pt modelId="{E218BD52-AB6E-4AF5-BD74-7C9816573285}" type="pres">
      <dgm:prSet presAssocID="{87853DBC-D8A7-4314-A71B-6D5345892B60}" presName="sibTrans" presStyleCnt="0"/>
      <dgm:spPr/>
    </dgm:pt>
    <dgm:pt modelId="{5CAB4C11-5B42-4FA9-AFF7-C4436988DC7F}" type="pres">
      <dgm:prSet presAssocID="{864F2096-B057-480D-9ED3-26067AF0DE5C}" presName="node" presStyleLbl="node1" presStyleIdx="2" presStyleCnt="13">
        <dgm:presLayoutVars>
          <dgm:bulletEnabled val="1"/>
        </dgm:presLayoutVars>
      </dgm:prSet>
      <dgm:spPr/>
    </dgm:pt>
    <dgm:pt modelId="{8B410A0C-B02C-427B-8ABE-267AFA12FBDC}" type="pres">
      <dgm:prSet presAssocID="{54102EED-D018-4FAB-A4AF-7D84D0B17ED2}" presName="sibTrans" presStyleCnt="0"/>
      <dgm:spPr/>
    </dgm:pt>
    <dgm:pt modelId="{50344838-0637-4B2D-A686-B14250FC44A8}" type="pres">
      <dgm:prSet presAssocID="{5AB04211-DEF1-47FC-9728-EFD2F47CF487}" presName="node" presStyleLbl="node1" presStyleIdx="3" presStyleCnt="13">
        <dgm:presLayoutVars>
          <dgm:bulletEnabled val="1"/>
        </dgm:presLayoutVars>
      </dgm:prSet>
      <dgm:spPr/>
    </dgm:pt>
    <dgm:pt modelId="{64840053-8534-4B8C-8C57-6E153E76C6C6}" type="pres">
      <dgm:prSet presAssocID="{F68DFBB7-8EEC-409E-B0FD-8DB7C41EF390}" presName="sibTrans" presStyleCnt="0"/>
      <dgm:spPr/>
    </dgm:pt>
    <dgm:pt modelId="{93649043-6831-4094-A763-9504FB733BF0}" type="pres">
      <dgm:prSet presAssocID="{FD7ACDD6-1D95-4031-AB91-863C93F0BC07}" presName="node" presStyleLbl="node1" presStyleIdx="4" presStyleCnt="13">
        <dgm:presLayoutVars>
          <dgm:bulletEnabled val="1"/>
        </dgm:presLayoutVars>
      </dgm:prSet>
      <dgm:spPr/>
    </dgm:pt>
    <dgm:pt modelId="{4DA0972C-B84F-407A-966F-E8AD317ED6A3}" type="pres">
      <dgm:prSet presAssocID="{3C2966E4-2EF3-4AF6-8BF5-433C1E0CFE55}" presName="sibTrans" presStyleCnt="0"/>
      <dgm:spPr/>
    </dgm:pt>
    <dgm:pt modelId="{CEB3774B-8160-4D73-BD40-D6E82F6BC715}" type="pres">
      <dgm:prSet presAssocID="{201133CE-942C-456C-A7AC-87A45813E850}" presName="node" presStyleLbl="node1" presStyleIdx="5" presStyleCnt="13">
        <dgm:presLayoutVars>
          <dgm:bulletEnabled val="1"/>
        </dgm:presLayoutVars>
      </dgm:prSet>
      <dgm:spPr/>
    </dgm:pt>
    <dgm:pt modelId="{32482838-B929-4579-8209-99A85297DE38}" type="pres">
      <dgm:prSet presAssocID="{0C767085-BD22-41A1-8C4B-DB0A7B67681E}" presName="sibTrans" presStyleCnt="0"/>
      <dgm:spPr/>
    </dgm:pt>
    <dgm:pt modelId="{DB4087B0-C65A-4D58-9919-E944CAEA3E42}" type="pres">
      <dgm:prSet presAssocID="{07057D0B-4699-427F-A274-DB2B677E4B50}" presName="node" presStyleLbl="node1" presStyleIdx="6" presStyleCnt="13">
        <dgm:presLayoutVars>
          <dgm:bulletEnabled val="1"/>
        </dgm:presLayoutVars>
      </dgm:prSet>
      <dgm:spPr/>
    </dgm:pt>
    <dgm:pt modelId="{27DC40C2-C761-47A3-A0FA-D98A12A27025}" type="pres">
      <dgm:prSet presAssocID="{484508EA-D9CA-46A7-A591-89BAB202F36B}" presName="sibTrans" presStyleCnt="0"/>
      <dgm:spPr/>
    </dgm:pt>
    <dgm:pt modelId="{AE198FB6-B2D3-4077-ABC5-2B4ECF0A568D}" type="pres">
      <dgm:prSet presAssocID="{B53A9213-93DE-4699-8F18-0E1D78AF46FB}" presName="node" presStyleLbl="node1" presStyleIdx="7" presStyleCnt="13">
        <dgm:presLayoutVars>
          <dgm:bulletEnabled val="1"/>
        </dgm:presLayoutVars>
      </dgm:prSet>
      <dgm:spPr/>
    </dgm:pt>
    <dgm:pt modelId="{EA956A89-10C4-4855-ACD2-5B717DE1426D}" type="pres">
      <dgm:prSet presAssocID="{A27C8B2F-3551-436C-B98B-702161025394}" presName="sibTrans" presStyleCnt="0"/>
      <dgm:spPr/>
    </dgm:pt>
    <dgm:pt modelId="{6617B630-7FD9-446E-B52B-C4999BA5FCE3}" type="pres">
      <dgm:prSet presAssocID="{EA1AA72F-1755-4906-97CF-68E281C7A52F}" presName="node" presStyleLbl="node1" presStyleIdx="8" presStyleCnt="13">
        <dgm:presLayoutVars>
          <dgm:bulletEnabled val="1"/>
        </dgm:presLayoutVars>
      </dgm:prSet>
      <dgm:spPr/>
    </dgm:pt>
    <dgm:pt modelId="{BD640583-9D67-4CBA-8C27-9BB02BE6488E}" type="pres">
      <dgm:prSet presAssocID="{A6DC4722-62BD-41EA-AEE0-BF5610F64002}" presName="sibTrans" presStyleCnt="0"/>
      <dgm:spPr/>
    </dgm:pt>
    <dgm:pt modelId="{B671FEB6-D9ED-4F7E-B34F-008103AD25B1}" type="pres">
      <dgm:prSet presAssocID="{28314665-CD33-4728-A73B-461151AF20D6}" presName="node" presStyleLbl="node1" presStyleIdx="9" presStyleCnt="13">
        <dgm:presLayoutVars>
          <dgm:bulletEnabled val="1"/>
        </dgm:presLayoutVars>
      </dgm:prSet>
      <dgm:spPr/>
    </dgm:pt>
    <dgm:pt modelId="{1245BAA3-A889-46E8-B14B-CD78EE4BEFBA}" type="pres">
      <dgm:prSet presAssocID="{1085DAFD-F7EF-40AA-A36B-8F19523CA089}" presName="sibTrans" presStyleCnt="0"/>
      <dgm:spPr/>
    </dgm:pt>
    <dgm:pt modelId="{ABBA86C1-B6D5-4F36-BD07-3602173D02D3}" type="pres">
      <dgm:prSet presAssocID="{D55B9ED3-6A8F-4AB8-BFD4-21F7DF55E9FC}" presName="node" presStyleLbl="node1" presStyleIdx="10" presStyleCnt="13">
        <dgm:presLayoutVars>
          <dgm:bulletEnabled val="1"/>
        </dgm:presLayoutVars>
      </dgm:prSet>
      <dgm:spPr/>
    </dgm:pt>
    <dgm:pt modelId="{648A21F3-A340-47EE-B084-7D11014FBD0A}" type="pres">
      <dgm:prSet presAssocID="{D44F7AB7-60C0-4098-B283-9657F8C82416}" presName="sibTrans" presStyleCnt="0"/>
      <dgm:spPr/>
    </dgm:pt>
    <dgm:pt modelId="{025B93B1-5955-423E-8137-63F55A1120F7}" type="pres">
      <dgm:prSet presAssocID="{A49471B6-DF6B-4E5A-ACB3-75877E926E99}" presName="node" presStyleLbl="node1" presStyleIdx="11" presStyleCnt="13">
        <dgm:presLayoutVars>
          <dgm:bulletEnabled val="1"/>
        </dgm:presLayoutVars>
      </dgm:prSet>
      <dgm:spPr/>
    </dgm:pt>
    <dgm:pt modelId="{B6B002BA-1752-4CFE-B33E-35538EA0EC99}" type="pres">
      <dgm:prSet presAssocID="{2AD2F83C-6F78-494E-8AC5-E8BF1A8E0948}" presName="sibTrans" presStyleCnt="0"/>
      <dgm:spPr/>
    </dgm:pt>
    <dgm:pt modelId="{813C3B25-AC93-47E9-BEE0-80AC002B3470}" type="pres">
      <dgm:prSet presAssocID="{8ADFE475-BD5F-4801-8A05-ED457E298AD0}" presName="node" presStyleLbl="node1" presStyleIdx="12" presStyleCnt="13">
        <dgm:presLayoutVars>
          <dgm:bulletEnabled val="1"/>
        </dgm:presLayoutVars>
      </dgm:prSet>
      <dgm:spPr/>
    </dgm:pt>
  </dgm:ptLst>
  <dgm:cxnLst>
    <dgm:cxn modelId="{B1950100-C646-44BD-AED1-0D381A31740D}" srcId="{195831BF-864F-4D23-827D-2AE4E534CB36}" destId="{B53A9213-93DE-4699-8F18-0E1D78AF46FB}" srcOrd="7" destOrd="0" parTransId="{772C920D-C399-4DF4-BBB0-8C0389A2D28C}" sibTransId="{A27C8B2F-3551-436C-B98B-702161025394}"/>
    <dgm:cxn modelId="{047B650A-CE31-495B-AEBA-DDC05BB04BF9}" type="presOf" srcId="{5AB04211-DEF1-47FC-9728-EFD2F47CF487}" destId="{50344838-0637-4B2D-A686-B14250FC44A8}" srcOrd="0" destOrd="0" presId="urn:microsoft.com/office/officeart/2005/8/layout/default"/>
    <dgm:cxn modelId="{A443A113-DEAC-4C5B-AA8F-4F704D40D6B0}" type="presOf" srcId="{28314665-CD33-4728-A73B-461151AF20D6}" destId="{B671FEB6-D9ED-4F7E-B34F-008103AD25B1}" srcOrd="0" destOrd="0" presId="urn:microsoft.com/office/officeart/2005/8/layout/default"/>
    <dgm:cxn modelId="{6AF8C719-0129-4238-A8DD-13F948CBB9A9}" type="presOf" srcId="{264966AA-1594-4B18-958D-BBC1D04619BC}" destId="{E41E4CE5-3F9A-4DCB-A004-630D56FC6DC8}" srcOrd="0" destOrd="0" presId="urn:microsoft.com/office/officeart/2005/8/layout/default"/>
    <dgm:cxn modelId="{C57FA030-7DAE-42A3-B34A-A58E7CBAB9EE}" type="presOf" srcId="{201133CE-942C-456C-A7AC-87A45813E850}" destId="{CEB3774B-8160-4D73-BD40-D6E82F6BC715}" srcOrd="0" destOrd="0" presId="urn:microsoft.com/office/officeart/2005/8/layout/default"/>
    <dgm:cxn modelId="{C796FB3B-5083-4915-89F9-484AB960644F}" srcId="{195831BF-864F-4D23-827D-2AE4E534CB36}" destId="{FD7ACDD6-1D95-4031-AB91-863C93F0BC07}" srcOrd="4" destOrd="0" parTransId="{E1500B85-7659-4384-9C25-32197803BD8F}" sibTransId="{3C2966E4-2EF3-4AF6-8BF5-433C1E0CFE55}"/>
    <dgm:cxn modelId="{9698103E-0270-4049-8D1B-569E4DD8A15A}" type="presOf" srcId="{FD7ACDD6-1D95-4031-AB91-863C93F0BC07}" destId="{93649043-6831-4094-A763-9504FB733BF0}" srcOrd="0" destOrd="0" presId="urn:microsoft.com/office/officeart/2005/8/layout/default"/>
    <dgm:cxn modelId="{8FEB3F5D-2D11-43C1-8DBA-E907057585AA}" srcId="{195831BF-864F-4D23-827D-2AE4E534CB36}" destId="{201133CE-942C-456C-A7AC-87A45813E850}" srcOrd="5" destOrd="0" parTransId="{4F05A134-C032-484A-9107-76C3653BB4DB}" sibTransId="{0C767085-BD22-41A1-8C4B-DB0A7B67681E}"/>
    <dgm:cxn modelId="{75D6215F-9704-4229-B781-0535A3594118}" srcId="{195831BF-864F-4D23-827D-2AE4E534CB36}" destId="{EA1AA72F-1755-4906-97CF-68E281C7A52F}" srcOrd="8" destOrd="0" parTransId="{03834475-4DBA-48E3-AF95-5EF52BDA6761}" sibTransId="{A6DC4722-62BD-41EA-AEE0-BF5610F64002}"/>
    <dgm:cxn modelId="{84E1A744-31A9-4168-ABED-6BEE09439E1C}" srcId="{195831BF-864F-4D23-827D-2AE4E534CB36}" destId="{BC05F2E4-47EF-4053-B619-CECDC284AB20}" srcOrd="0" destOrd="0" parTransId="{1EF71AE2-6E10-443A-B6B0-79096C2C8C83}" sibTransId="{D504D84C-7F9E-403E-9198-63E93BFD4F7E}"/>
    <dgm:cxn modelId="{3C2E044D-23A5-4B7A-93DC-F97D2905BDF2}" type="presOf" srcId="{BC05F2E4-47EF-4053-B619-CECDC284AB20}" destId="{41213336-741A-47EA-A7D1-AF112B4DC426}" srcOrd="0" destOrd="0" presId="urn:microsoft.com/office/officeart/2005/8/layout/default"/>
    <dgm:cxn modelId="{439B456F-5709-425C-B4EF-CC20319F96CC}" type="presOf" srcId="{EA1AA72F-1755-4906-97CF-68E281C7A52F}" destId="{6617B630-7FD9-446E-B52B-C4999BA5FCE3}" srcOrd="0" destOrd="0" presId="urn:microsoft.com/office/officeart/2005/8/layout/default"/>
    <dgm:cxn modelId="{A9F2CC5A-7405-4A6B-ACE7-BC140FCA3B43}" srcId="{195831BF-864F-4D23-827D-2AE4E534CB36}" destId="{A49471B6-DF6B-4E5A-ACB3-75877E926E99}" srcOrd="11" destOrd="0" parTransId="{F0EF9C9C-4C3F-45B0-A34C-4D354F2736FD}" sibTransId="{2AD2F83C-6F78-494E-8AC5-E8BF1A8E0948}"/>
    <dgm:cxn modelId="{1F852C7C-06EB-4AC0-9E90-BF4D600D48AB}" type="presOf" srcId="{D55B9ED3-6A8F-4AB8-BFD4-21F7DF55E9FC}" destId="{ABBA86C1-B6D5-4F36-BD07-3602173D02D3}" srcOrd="0" destOrd="0" presId="urn:microsoft.com/office/officeart/2005/8/layout/default"/>
    <dgm:cxn modelId="{E6BB2182-98F7-4868-9217-B9E07417696E}" type="presOf" srcId="{A49471B6-DF6B-4E5A-ACB3-75877E926E99}" destId="{025B93B1-5955-423E-8137-63F55A1120F7}" srcOrd="0" destOrd="0" presId="urn:microsoft.com/office/officeart/2005/8/layout/default"/>
    <dgm:cxn modelId="{D9B73B8A-994F-4236-AC72-D465DACCB522}" srcId="{195831BF-864F-4D23-827D-2AE4E534CB36}" destId="{5AB04211-DEF1-47FC-9728-EFD2F47CF487}" srcOrd="3" destOrd="0" parTransId="{8DCB9978-275C-4C8C-935C-7FDC9F2F0E19}" sibTransId="{F68DFBB7-8EEC-409E-B0FD-8DB7C41EF390}"/>
    <dgm:cxn modelId="{98CE6C92-6C75-49F4-A57F-D051E44D2325}" srcId="{195831BF-864F-4D23-827D-2AE4E534CB36}" destId="{D55B9ED3-6A8F-4AB8-BFD4-21F7DF55E9FC}" srcOrd="10" destOrd="0" parTransId="{FCC2FC73-3B36-46C7-87D9-3C4D11539192}" sibTransId="{D44F7AB7-60C0-4098-B283-9657F8C82416}"/>
    <dgm:cxn modelId="{4BA01399-0862-406D-8684-BFDD1395D112}" type="presOf" srcId="{B53A9213-93DE-4699-8F18-0E1D78AF46FB}" destId="{AE198FB6-B2D3-4077-ABC5-2B4ECF0A568D}" srcOrd="0" destOrd="0" presId="urn:microsoft.com/office/officeart/2005/8/layout/default"/>
    <dgm:cxn modelId="{C8FDDF99-874B-42EC-A94D-1A8317189E25}" srcId="{195831BF-864F-4D23-827D-2AE4E534CB36}" destId="{07057D0B-4699-427F-A274-DB2B677E4B50}" srcOrd="6" destOrd="0" parTransId="{C8AC7840-3899-4874-ABDD-782065292232}" sibTransId="{484508EA-D9CA-46A7-A591-89BAB202F36B}"/>
    <dgm:cxn modelId="{D2D0DFAB-A665-41C0-A232-11E105F93C95}" srcId="{195831BF-864F-4D23-827D-2AE4E534CB36}" destId="{264966AA-1594-4B18-958D-BBC1D04619BC}" srcOrd="1" destOrd="0" parTransId="{C8738D5F-CC6B-48D1-8923-852B794635E8}" sibTransId="{87853DBC-D8A7-4314-A71B-6D5345892B60}"/>
    <dgm:cxn modelId="{895470C9-B30E-4D2E-857C-66B76FA60764}" type="presOf" srcId="{8ADFE475-BD5F-4801-8A05-ED457E298AD0}" destId="{813C3B25-AC93-47E9-BEE0-80AC002B3470}" srcOrd="0" destOrd="0" presId="urn:microsoft.com/office/officeart/2005/8/layout/default"/>
    <dgm:cxn modelId="{AE7E9DDC-0CC6-4F99-9545-0978AF84E4F0}" srcId="{195831BF-864F-4D23-827D-2AE4E534CB36}" destId="{864F2096-B057-480D-9ED3-26067AF0DE5C}" srcOrd="2" destOrd="0" parTransId="{7CF368EE-C173-4CA7-B9F4-7F0EA21DE09E}" sibTransId="{54102EED-D018-4FAB-A4AF-7D84D0B17ED2}"/>
    <dgm:cxn modelId="{8938B6DF-BBA4-4B7F-9FDB-F79E6DE8783F}" srcId="{195831BF-864F-4D23-827D-2AE4E534CB36}" destId="{28314665-CD33-4728-A73B-461151AF20D6}" srcOrd="9" destOrd="0" parTransId="{8CA04F74-942F-437B-A5D0-372E8F8B95AA}" sibTransId="{1085DAFD-F7EF-40AA-A36B-8F19523CA089}"/>
    <dgm:cxn modelId="{7C5610ED-BB7D-4E28-B161-223D4A102907}" srcId="{195831BF-864F-4D23-827D-2AE4E534CB36}" destId="{8ADFE475-BD5F-4801-8A05-ED457E298AD0}" srcOrd="12" destOrd="0" parTransId="{028DB1F7-00E9-4C81-A541-BCE65CCEDB35}" sibTransId="{79D47CF3-4F7A-4E5C-9AC2-7D7ADD2F397B}"/>
    <dgm:cxn modelId="{38B6E3FD-6CBB-448E-993E-DF4B9BC5CE3C}" type="presOf" srcId="{864F2096-B057-480D-9ED3-26067AF0DE5C}" destId="{5CAB4C11-5B42-4FA9-AFF7-C4436988DC7F}" srcOrd="0" destOrd="0" presId="urn:microsoft.com/office/officeart/2005/8/layout/default"/>
    <dgm:cxn modelId="{2D4F17FF-15D7-4105-8AAF-7371BE008060}" type="presOf" srcId="{07057D0B-4699-427F-A274-DB2B677E4B50}" destId="{DB4087B0-C65A-4D58-9919-E944CAEA3E42}" srcOrd="0" destOrd="0" presId="urn:microsoft.com/office/officeart/2005/8/layout/default"/>
    <dgm:cxn modelId="{A145C5FF-AF98-4937-8E34-DBC339FEA578}" type="presOf" srcId="{195831BF-864F-4D23-827D-2AE4E534CB36}" destId="{2E40355C-AEF1-40AF-B5B3-2B36746A5EE7}" srcOrd="0" destOrd="0" presId="urn:microsoft.com/office/officeart/2005/8/layout/default"/>
    <dgm:cxn modelId="{01655EB9-25E9-4B53-9B93-97A3020E4584}" type="presParOf" srcId="{2E40355C-AEF1-40AF-B5B3-2B36746A5EE7}" destId="{41213336-741A-47EA-A7D1-AF112B4DC426}" srcOrd="0" destOrd="0" presId="urn:microsoft.com/office/officeart/2005/8/layout/default"/>
    <dgm:cxn modelId="{F8795460-B9E2-41FE-AE93-92C872CC4F44}" type="presParOf" srcId="{2E40355C-AEF1-40AF-B5B3-2B36746A5EE7}" destId="{BB9576BC-C478-4CF7-A5CD-E7B64302CEB1}" srcOrd="1" destOrd="0" presId="urn:microsoft.com/office/officeart/2005/8/layout/default"/>
    <dgm:cxn modelId="{51618C76-EC71-4768-B095-9E3AD33B03D9}" type="presParOf" srcId="{2E40355C-AEF1-40AF-B5B3-2B36746A5EE7}" destId="{E41E4CE5-3F9A-4DCB-A004-630D56FC6DC8}" srcOrd="2" destOrd="0" presId="urn:microsoft.com/office/officeart/2005/8/layout/default"/>
    <dgm:cxn modelId="{A53DCFD6-8856-45E0-B382-B558F97514E7}" type="presParOf" srcId="{2E40355C-AEF1-40AF-B5B3-2B36746A5EE7}" destId="{E218BD52-AB6E-4AF5-BD74-7C9816573285}" srcOrd="3" destOrd="0" presId="urn:microsoft.com/office/officeart/2005/8/layout/default"/>
    <dgm:cxn modelId="{91B8A9BD-4C6C-44DE-85FB-6CC44C947D33}" type="presParOf" srcId="{2E40355C-AEF1-40AF-B5B3-2B36746A5EE7}" destId="{5CAB4C11-5B42-4FA9-AFF7-C4436988DC7F}" srcOrd="4" destOrd="0" presId="urn:microsoft.com/office/officeart/2005/8/layout/default"/>
    <dgm:cxn modelId="{59E9B2F9-6499-43DB-9BE8-03E644DDFA5F}" type="presParOf" srcId="{2E40355C-AEF1-40AF-B5B3-2B36746A5EE7}" destId="{8B410A0C-B02C-427B-8ABE-267AFA12FBDC}" srcOrd="5" destOrd="0" presId="urn:microsoft.com/office/officeart/2005/8/layout/default"/>
    <dgm:cxn modelId="{2160BE68-79C7-43A3-B787-F77479917D30}" type="presParOf" srcId="{2E40355C-AEF1-40AF-B5B3-2B36746A5EE7}" destId="{50344838-0637-4B2D-A686-B14250FC44A8}" srcOrd="6" destOrd="0" presId="urn:microsoft.com/office/officeart/2005/8/layout/default"/>
    <dgm:cxn modelId="{C0F062EE-2ED6-42A4-9699-4119CB424A8E}" type="presParOf" srcId="{2E40355C-AEF1-40AF-B5B3-2B36746A5EE7}" destId="{64840053-8534-4B8C-8C57-6E153E76C6C6}" srcOrd="7" destOrd="0" presId="urn:microsoft.com/office/officeart/2005/8/layout/default"/>
    <dgm:cxn modelId="{AAD0CBD0-0A64-4C40-BA43-0837372C4864}" type="presParOf" srcId="{2E40355C-AEF1-40AF-B5B3-2B36746A5EE7}" destId="{93649043-6831-4094-A763-9504FB733BF0}" srcOrd="8" destOrd="0" presId="urn:microsoft.com/office/officeart/2005/8/layout/default"/>
    <dgm:cxn modelId="{868084B8-B12C-4BDD-9744-60755157A08C}" type="presParOf" srcId="{2E40355C-AEF1-40AF-B5B3-2B36746A5EE7}" destId="{4DA0972C-B84F-407A-966F-E8AD317ED6A3}" srcOrd="9" destOrd="0" presId="urn:microsoft.com/office/officeart/2005/8/layout/default"/>
    <dgm:cxn modelId="{0A59426D-2D47-4262-BA1F-366FF079E602}" type="presParOf" srcId="{2E40355C-AEF1-40AF-B5B3-2B36746A5EE7}" destId="{CEB3774B-8160-4D73-BD40-D6E82F6BC715}" srcOrd="10" destOrd="0" presId="urn:microsoft.com/office/officeart/2005/8/layout/default"/>
    <dgm:cxn modelId="{BE67698A-8DB2-4CCD-9438-B0D886B65160}" type="presParOf" srcId="{2E40355C-AEF1-40AF-B5B3-2B36746A5EE7}" destId="{32482838-B929-4579-8209-99A85297DE38}" srcOrd="11" destOrd="0" presId="urn:microsoft.com/office/officeart/2005/8/layout/default"/>
    <dgm:cxn modelId="{9013490D-ECD8-4D0A-8EB3-FD558476C2CE}" type="presParOf" srcId="{2E40355C-AEF1-40AF-B5B3-2B36746A5EE7}" destId="{DB4087B0-C65A-4D58-9919-E944CAEA3E42}" srcOrd="12" destOrd="0" presId="urn:microsoft.com/office/officeart/2005/8/layout/default"/>
    <dgm:cxn modelId="{B37B80FC-4C64-4D90-B7F4-AEC819F82B02}" type="presParOf" srcId="{2E40355C-AEF1-40AF-B5B3-2B36746A5EE7}" destId="{27DC40C2-C761-47A3-A0FA-D98A12A27025}" srcOrd="13" destOrd="0" presId="urn:microsoft.com/office/officeart/2005/8/layout/default"/>
    <dgm:cxn modelId="{59D975C2-F5C7-4D8F-B082-2285A3E2CD67}" type="presParOf" srcId="{2E40355C-AEF1-40AF-B5B3-2B36746A5EE7}" destId="{AE198FB6-B2D3-4077-ABC5-2B4ECF0A568D}" srcOrd="14" destOrd="0" presId="urn:microsoft.com/office/officeart/2005/8/layout/default"/>
    <dgm:cxn modelId="{A455A1C8-56E8-4B1E-A62E-2AD14A569EFB}" type="presParOf" srcId="{2E40355C-AEF1-40AF-B5B3-2B36746A5EE7}" destId="{EA956A89-10C4-4855-ACD2-5B717DE1426D}" srcOrd="15" destOrd="0" presId="urn:microsoft.com/office/officeart/2005/8/layout/default"/>
    <dgm:cxn modelId="{8754D202-1475-4F40-860B-0B3390A97488}" type="presParOf" srcId="{2E40355C-AEF1-40AF-B5B3-2B36746A5EE7}" destId="{6617B630-7FD9-446E-B52B-C4999BA5FCE3}" srcOrd="16" destOrd="0" presId="urn:microsoft.com/office/officeart/2005/8/layout/default"/>
    <dgm:cxn modelId="{A54DA7C2-C808-4CE1-B9BB-65D3C3A209AE}" type="presParOf" srcId="{2E40355C-AEF1-40AF-B5B3-2B36746A5EE7}" destId="{BD640583-9D67-4CBA-8C27-9BB02BE6488E}" srcOrd="17" destOrd="0" presId="urn:microsoft.com/office/officeart/2005/8/layout/default"/>
    <dgm:cxn modelId="{9EC996A8-93C0-49E4-98A9-7FB1693460A7}" type="presParOf" srcId="{2E40355C-AEF1-40AF-B5B3-2B36746A5EE7}" destId="{B671FEB6-D9ED-4F7E-B34F-008103AD25B1}" srcOrd="18" destOrd="0" presId="urn:microsoft.com/office/officeart/2005/8/layout/default"/>
    <dgm:cxn modelId="{E0CF55B8-99BA-4EE5-BF71-4EC85573F83F}" type="presParOf" srcId="{2E40355C-AEF1-40AF-B5B3-2B36746A5EE7}" destId="{1245BAA3-A889-46E8-B14B-CD78EE4BEFBA}" srcOrd="19" destOrd="0" presId="urn:microsoft.com/office/officeart/2005/8/layout/default"/>
    <dgm:cxn modelId="{1D9A236E-2E61-4BC6-A0DC-2E4ACC9A0917}" type="presParOf" srcId="{2E40355C-AEF1-40AF-B5B3-2B36746A5EE7}" destId="{ABBA86C1-B6D5-4F36-BD07-3602173D02D3}" srcOrd="20" destOrd="0" presId="urn:microsoft.com/office/officeart/2005/8/layout/default"/>
    <dgm:cxn modelId="{51A78B47-FE2F-47F8-BCBF-B5BD9991B7FD}" type="presParOf" srcId="{2E40355C-AEF1-40AF-B5B3-2B36746A5EE7}" destId="{648A21F3-A340-47EE-B084-7D11014FBD0A}" srcOrd="21" destOrd="0" presId="urn:microsoft.com/office/officeart/2005/8/layout/default"/>
    <dgm:cxn modelId="{823B330B-7D78-4653-BC7D-D9B655AFCF06}" type="presParOf" srcId="{2E40355C-AEF1-40AF-B5B3-2B36746A5EE7}" destId="{025B93B1-5955-423E-8137-63F55A1120F7}" srcOrd="22" destOrd="0" presId="urn:microsoft.com/office/officeart/2005/8/layout/default"/>
    <dgm:cxn modelId="{D6B2D12E-08B0-4045-BA58-2943A2071F86}" type="presParOf" srcId="{2E40355C-AEF1-40AF-B5B3-2B36746A5EE7}" destId="{B6B002BA-1752-4CFE-B33E-35538EA0EC99}" srcOrd="23" destOrd="0" presId="urn:microsoft.com/office/officeart/2005/8/layout/default"/>
    <dgm:cxn modelId="{EFCC3C18-2457-471C-9D5D-9BDBF39B0428}" type="presParOf" srcId="{2E40355C-AEF1-40AF-B5B3-2B36746A5EE7}" destId="{813C3B25-AC93-47E9-BEE0-80AC002B3470}" srcOrd="24"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FD6FC8B-C90A-4B12-83E5-D2EC28B6339B}" type="doc">
      <dgm:prSet loTypeId="urn:microsoft.com/office/officeart/2005/8/layout/arrow3" loCatId="relationship" qsTypeId="urn:microsoft.com/office/officeart/2005/8/quickstyle/simple1#3" qsCatId="simple" csTypeId="urn:microsoft.com/office/officeart/2005/8/colors/accent1_2#1" csCatId="accent1" phldr="1"/>
      <dgm:spPr/>
      <dgm:t>
        <a:bodyPr/>
        <a:lstStyle/>
        <a:p>
          <a:endParaRPr lang="en-US"/>
        </a:p>
      </dgm:t>
    </dgm:pt>
    <dgm:pt modelId="{51AD7629-04E9-41F0-88E0-E676E45274DC}">
      <dgm:prSet custT="1"/>
      <dgm:spPr/>
      <dgm:t>
        <a:bodyPr/>
        <a:lstStyle/>
        <a:p>
          <a:pPr marL="0"/>
          <a:r>
            <a:rPr lang="en-US" sz="1400" b="1" dirty="0"/>
            <a:t>True Gospel </a:t>
          </a:r>
          <a:r>
            <a:rPr lang="en-US" sz="1400" dirty="0"/>
            <a:t>= </a:t>
          </a:r>
          <a:r>
            <a:rPr lang="en-US" sz="1200" dirty="0"/>
            <a:t>born of the Spirit</a:t>
          </a:r>
        </a:p>
      </dgm:t>
    </dgm:pt>
    <dgm:pt modelId="{EBC6E406-2EF8-4109-86D7-C245BD3A0153}" type="parTrans" cxnId="{1372A522-5515-4025-9C22-50FEE52F69E7}">
      <dgm:prSet/>
      <dgm:spPr/>
      <dgm:t>
        <a:bodyPr/>
        <a:lstStyle/>
        <a:p>
          <a:endParaRPr lang="en-US"/>
        </a:p>
      </dgm:t>
    </dgm:pt>
    <dgm:pt modelId="{E075EEF8-7DD7-416A-8268-052D25F2039C}" type="sibTrans" cxnId="{1372A522-5515-4025-9C22-50FEE52F69E7}">
      <dgm:prSet/>
      <dgm:spPr/>
      <dgm:t>
        <a:bodyPr/>
        <a:lstStyle/>
        <a:p>
          <a:endParaRPr lang="en-US"/>
        </a:p>
      </dgm:t>
    </dgm:pt>
    <dgm:pt modelId="{BA546EDF-3CFA-4B60-9F3A-72573561AC92}">
      <dgm:prSet custT="1"/>
      <dgm:spPr/>
      <dgm:t>
        <a:bodyPr/>
        <a:lstStyle/>
        <a:p>
          <a:pPr marL="0"/>
          <a:r>
            <a:rPr lang="en-US" sz="1400" b="1" dirty="0"/>
            <a:t>False</a:t>
          </a:r>
          <a:r>
            <a:rPr lang="en-US" sz="1400" dirty="0"/>
            <a:t> </a:t>
          </a:r>
          <a:r>
            <a:rPr lang="en-US" sz="1200" dirty="0"/>
            <a:t>Gospel = severed from Christ</a:t>
          </a:r>
        </a:p>
      </dgm:t>
    </dgm:pt>
    <dgm:pt modelId="{D75D3DF2-8A0D-4ADD-91C9-01294D06C012}" type="parTrans" cxnId="{D90131D7-3189-4A20-897C-9D23055252A7}">
      <dgm:prSet/>
      <dgm:spPr/>
      <dgm:t>
        <a:bodyPr/>
        <a:lstStyle/>
        <a:p>
          <a:endParaRPr lang="en-US"/>
        </a:p>
      </dgm:t>
    </dgm:pt>
    <dgm:pt modelId="{96DAEFC0-00DD-44B5-A043-AF2CD2348FF0}" type="sibTrans" cxnId="{D90131D7-3189-4A20-897C-9D23055252A7}">
      <dgm:prSet/>
      <dgm:spPr/>
      <dgm:t>
        <a:bodyPr/>
        <a:lstStyle/>
        <a:p>
          <a:endParaRPr lang="en-US"/>
        </a:p>
      </dgm:t>
    </dgm:pt>
    <dgm:pt modelId="{DCA84713-68B6-4BE8-827C-548DCFB0ABFA}">
      <dgm:prSet custT="1"/>
      <dgm:spPr/>
      <dgm:t>
        <a:bodyPr/>
        <a:lstStyle/>
        <a:p>
          <a:pPr marL="117475" indent="-117475"/>
          <a:r>
            <a:rPr lang="en-US" sz="1150" dirty="0"/>
            <a:t>Claims we are justified before God by keeping His laws + faith in Christ. </a:t>
          </a:r>
        </a:p>
      </dgm:t>
    </dgm:pt>
    <dgm:pt modelId="{AC06B1E7-338D-4D69-864D-42CC2ABFA376}" type="parTrans" cxnId="{63190BD2-21F6-4BC6-9C2E-E7452CCC4A8F}">
      <dgm:prSet/>
      <dgm:spPr/>
      <dgm:t>
        <a:bodyPr/>
        <a:lstStyle/>
        <a:p>
          <a:endParaRPr lang="en-US"/>
        </a:p>
      </dgm:t>
    </dgm:pt>
    <dgm:pt modelId="{36DB4808-479A-4386-B7D5-DCEE4A397A02}" type="sibTrans" cxnId="{63190BD2-21F6-4BC6-9C2E-E7452CCC4A8F}">
      <dgm:prSet/>
      <dgm:spPr/>
      <dgm:t>
        <a:bodyPr/>
        <a:lstStyle/>
        <a:p>
          <a:endParaRPr lang="en-US"/>
        </a:p>
      </dgm:t>
    </dgm:pt>
    <dgm:pt modelId="{BC05D1C9-6A90-42AB-B52C-60DC6CFCA133}">
      <dgm:prSet custT="1"/>
      <dgm:spPr/>
      <dgm:t>
        <a:bodyPr/>
        <a:lstStyle/>
        <a:p>
          <a:pPr marL="117475" indent="-117475"/>
          <a:r>
            <a:rPr lang="en-US" sz="1150" dirty="0"/>
            <a:t>We are new creations justified before God thru the gift of faith in God’s provision thru Jesus Christ.</a:t>
          </a:r>
        </a:p>
      </dgm:t>
    </dgm:pt>
    <dgm:pt modelId="{02858BCF-5DA1-4CCB-AC3E-330199D1CC3B}" type="sibTrans" cxnId="{01D47D3C-3549-4126-9D85-B564DB6A26C9}">
      <dgm:prSet/>
      <dgm:spPr/>
      <dgm:t>
        <a:bodyPr/>
        <a:lstStyle/>
        <a:p>
          <a:endParaRPr lang="en-US"/>
        </a:p>
      </dgm:t>
    </dgm:pt>
    <dgm:pt modelId="{FCAEB72D-818D-4F3D-8CE5-5920B044F5A2}" type="parTrans" cxnId="{01D47D3C-3549-4126-9D85-B564DB6A26C9}">
      <dgm:prSet/>
      <dgm:spPr/>
      <dgm:t>
        <a:bodyPr/>
        <a:lstStyle/>
        <a:p>
          <a:endParaRPr lang="en-US"/>
        </a:p>
      </dgm:t>
    </dgm:pt>
    <dgm:pt modelId="{06A40525-71EF-44CE-A0D4-DB210C020B86}">
      <dgm:prSet/>
      <dgm:spPr/>
      <dgm:t>
        <a:bodyPr/>
        <a:lstStyle/>
        <a:p>
          <a:pPr marL="57150" indent="0"/>
          <a:endParaRPr lang="en-US" sz="1100" dirty="0"/>
        </a:p>
      </dgm:t>
    </dgm:pt>
    <dgm:pt modelId="{57C429AE-9E1A-4FC6-93AD-2E6756C43BC2}" type="parTrans" cxnId="{8B91E992-160B-4F54-9231-A4A2B7C16BA6}">
      <dgm:prSet/>
      <dgm:spPr/>
      <dgm:t>
        <a:bodyPr/>
        <a:lstStyle/>
        <a:p>
          <a:endParaRPr lang="en-US"/>
        </a:p>
      </dgm:t>
    </dgm:pt>
    <dgm:pt modelId="{AC4E8168-CE4A-4624-8A07-40D09BEE07E0}" type="sibTrans" cxnId="{8B91E992-160B-4F54-9231-A4A2B7C16BA6}">
      <dgm:prSet/>
      <dgm:spPr/>
      <dgm:t>
        <a:bodyPr/>
        <a:lstStyle/>
        <a:p>
          <a:endParaRPr lang="en-US"/>
        </a:p>
      </dgm:t>
    </dgm:pt>
    <dgm:pt modelId="{2689E00D-F4D5-45A4-9314-4322E54AE76C}">
      <dgm:prSet custT="1"/>
      <dgm:spPr/>
      <dgm:t>
        <a:bodyPr/>
        <a:lstStyle/>
        <a:p>
          <a:pPr marL="117475" indent="-117475"/>
          <a:r>
            <a:rPr lang="en-US" sz="1150" dirty="0"/>
            <a:t>Our freedom in Christ is given so we can live to love God and others.</a:t>
          </a:r>
        </a:p>
      </dgm:t>
    </dgm:pt>
    <dgm:pt modelId="{D55C03EE-3360-4040-ACBE-74B299CF4A29}" type="parTrans" cxnId="{BB451DE5-B2AC-4B26-B900-5423DB94636E}">
      <dgm:prSet/>
      <dgm:spPr/>
      <dgm:t>
        <a:bodyPr/>
        <a:lstStyle/>
        <a:p>
          <a:endParaRPr lang="en-US"/>
        </a:p>
      </dgm:t>
    </dgm:pt>
    <dgm:pt modelId="{47EA6ACD-6DCC-422F-BF67-56932AD0B52B}" type="sibTrans" cxnId="{BB451DE5-B2AC-4B26-B900-5423DB94636E}">
      <dgm:prSet/>
      <dgm:spPr/>
      <dgm:t>
        <a:bodyPr/>
        <a:lstStyle/>
        <a:p>
          <a:endParaRPr lang="en-US"/>
        </a:p>
      </dgm:t>
    </dgm:pt>
    <dgm:pt modelId="{B49420AE-C763-4231-BF1F-05A9742EF424}">
      <dgm:prSet custT="1"/>
      <dgm:spPr/>
      <dgm:t>
        <a:bodyPr/>
        <a:lstStyle/>
        <a:p>
          <a:pPr marL="117475" indent="-117475"/>
          <a:r>
            <a:rPr lang="en-US" sz="1150" dirty="0"/>
            <a:t>The person born of the Holy Spirit and led by Him will bear the fruit of the Spirit, which is love, joy, peace, patience, kindness, goodness, faithfulness, gentleness, and self-control.</a:t>
          </a:r>
        </a:p>
      </dgm:t>
    </dgm:pt>
    <dgm:pt modelId="{4F5161BB-956D-4209-8EA8-BC2A589C324F}" type="parTrans" cxnId="{53CC87C4-38D4-46CD-864B-0D8C07762222}">
      <dgm:prSet/>
      <dgm:spPr/>
      <dgm:t>
        <a:bodyPr/>
        <a:lstStyle/>
        <a:p>
          <a:endParaRPr lang="en-US"/>
        </a:p>
      </dgm:t>
    </dgm:pt>
    <dgm:pt modelId="{55E1CE20-8F35-4E9E-B08D-36AA0AB13F15}" type="sibTrans" cxnId="{53CC87C4-38D4-46CD-864B-0D8C07762222}">
      <dgm:prSet/>
      <dgm:spPr/>
      <dgm:t>
        <a:bodyPr/>
        <a:lstStyle/>
        <a:p>
          <a:endParaRPr lang="en-US"/>
        </a:p>
      </dgm:t>
    </dgm:pt>
    <dgm:pt modelId="{A3E676F3-E33C-4BC1-A16F-29F06CF31E05}">
      <dgm:prSet custT="1"/>
      <dgm:spPr/>
      <dgm:t>
        <a:bodyPr/>
        <a:lstStyle/>
        <a:p>
          <a:pPr marL="117475" indent="-117475"/>
          <a:r>
            <a:rPr lang="en-US" sz="1150" b="1" dirty="0"/>
            <a:t>Or</a:t>
          </a:r>
          <a:r>
            <a:rPr lang="en-US" sz="1150" dirty="0"/>
            <a:t> claims you can be a Christian and still </a:t>
          </a:r>
          <a:r>
            <a:rPr lang="en-US" sz="1150" b="1" dirty="0"/>
            <a:t>practice</a:t>
          </a:r>
          <a:r>
            <a:rPr lang="en-US" sz="1150" dirty="0"/>
            <a:t> evil: (e.g., immorality, idolatry, sorcery, jealousy, dissensions, envying, drunkenness).</a:t>
          </a:r>
        </a:p>
      </dgm:t>
    </dgm:pt>
    <dgm:pt modelId="{FFAE195D-596B-43B0-9C54-BBA5FDAF9366}" type="parTrans" cxnId="{33AC3506-485F-4605-8D12-E12AB326B798}">
      <dgm:prSet/>
      <dgm:spPr/>
      <dgm:t>
        <a:bodyPr/>
        <a:lstStyle/>
        <a:p>
          <a:endParaRPr lang="en-US"/>
        </a:p>
      </dgm:t>
    </dgm:pt>
    <dgm:pt modelId="{D08FC4EC-EFDE-4C4F-A8E5-CAF7A54EAC0F}" type="sibTrans" cxnId="{33AC3506-485F-4605-8D12-E12AB326B798}">
      <dgm:prSet/>
      <dgm:spPr/>
      <dgm:t>
        <a:bodyPr/>
        <a:lstStyle/>
        <a:p>
          <a:endParaRPr lang="en-US"/>
        </a:p>
      </dgm:t>
    </dgm:pt>
    <dgm:pt modelId="{F7ECF61C-ADC6-4E79-A45E-ECC6218CAA06}">
      <dgm:prSet custT="1"/>
      <dgm:spPr/>
      <dgm:t>
        <a:bodyPr/>
        <a:lstStyle/>
        <a:p>
          <a:pPr marL="117475" indent="-117475"/>
          <a:r>
            <a:rPr lang="en-US" sz="1150" b="1" dirty="0"/>
            <a:t>Or</a:t>
          </a:r>
          <a:r>
            <a:rPr lang="en-US" sz="1150" dirty="0"/>
            <a:t> claims our freedom in Christ means we can indulge our sinful behaviors.</a:t>
          </a:r>
        </a:p>
      </dgm:t>
    </dgm:pt>
    <dgm:pt modelId="{D614F773-5F9D-4EC6-9264-BDE678ADFEDD}" type="sibTrans" cxnId="{CD4F8236-8A58-4F0B-B2F7-FCA43B5153BE}">
      <dgm:prSet/>
      <dgm:spPr/>
      <dgm:t>
        <a:bodyPr/>
        <a:lstStyle/>
        <a:p>
          <a:endParaRPr lang="en-US"/>
        </a:p>
      </dgm:t>
    </dgm:pt>
    <dgm:pt modelId="{2EDC84B9-E735-4A1D-AF23-D11267C3983C}" type="parTrans" cxnId="{CD4F8236-8A58-4F0B-B2F7-FCA43B5153BE}">
      <dgm:prSet/>
      <dgm:spPr/>
      <dgm:t>
        <a:bodyPr/>
        <a:lstStyle/>
        <a:p>
          <a:endParaRPr lang="en-US"/>
        </a:p>
      </dgm:t>
    </dgm:pt>
    <dgm:pt modelId="{61527B3B-4642-4BDB-8D74-D92DF398130C}" type="pres">
      <dgm:prSet presAssocID="{CFD6FC8B-C90A-4B12-83E5-D2EC28B6339B}" presName="compositeShape" presStyleCnt="0">
        <dgm:presLayoutVars>
          <dgm:chMax val="2"/>
          <dgm:dir/>
          <dgm:resizeHandles val="exact"/>
        </dgm:presLayoutVars>
      </dgm:prSet>
      <dgm:spPr/>
    </dgm:pt>
    <dgm:pt modelId="{F5E95489-7EEA-416B-BE79-CE1D3DD2A97A}" type="pres">
      <dgm:prSet presAssocID="{CFD6FC8B-C90A-4B12-83E5-D2EC28B6339B}" presName="divider" presStyleLbl="fgShp" presStyleIdx="0" presStyleCnt="1" custAng="797789" custLinFactNeighborX="0" custLinFactNeighborY="1995"/>
      <dgm:spPr/>
    </dgm:pt>
    <dgm:pt modelId="{7C7A4568-37FC-4D98-83BF-628297F56F8A}" type="pres">
      <dgm:prSet presAssocID="{51AD7629-04E9-41F0-88E0-E676E45274DC}" presName="downArrow" presStyleLbl="node1" presStyleIdx="0" presStyleCnt="2" custLinFactX="63343" custLinFactY="33586" custLinFactNeighborX="100000" custLinFactNeighborY="100000"/>
      <dgm:spPr/>
    </dgm:pt>
    <dgm:pt modelId="{9F16F4FD-CE19-49FF-B550-A4176EC87ACE}" type="pres">
      <dgm:prSet presAssocID="{51AD7629-04E9-41F0-88E0-E676E45274DC}" presName="downArrowText" presStyleLbl="revTx" presStyleIdx="0" presStyleCnt="2" custScaleX="167340" custLinFactNeighborX="-640" custLinFactNeighborY="4800">
        <dgm:presLayoutVars>
          <dgm:bulletEnabled val="1"/>
        </dgm:presLayoutVars>
      </dgm:prSet>
      <dgm:spPr/>
    </dgm:pt>
    <dgm:pt modelId="{9FCCEF23-7D1E-416D-BFEA-2D606723A0E9}" type="pres">
      <dgm:prSet presAssocID="{BA546EDF-3CFA-4B60-9F3A-72573561AC92}" presName="upArrow" presStyleLbl="node1" presStyleIdx="1" presStyleCnt="2" custLinFactX="-58054" custLinFactY="-32283" custLinFactNeighborX="-100000" custLinFactNeighborY="-100000"/>
      <dgm:spPr/>
    </dgm:pt>
    <dgm:pt modelId="{92CD80E6-AD14-4BA0-84FF-8E612E6EDF33}" type="pres">
      <dgm:prSet presAssocID="{BA546EDF-3CFA-4B60-9F3A-72573561AC92}" presName="upArrowText" presStyleLbl="revTx" presStyleIdx="1" presStyleCnt="2" custScaleX="166193">
        <dgm:presLayoutVars>
          <dgm:bulletEnabled val="1"/>
        </dgm:presLayoutVars>
      </dgm:prSet>
      <dgm:spPr/>
    </dgm:pt>
  </dgm:ptLst>
  <dgm:cxnLst>
    <dgm:cxn modelId="{33AC3506-485F-4605-8D12-E12AB326B798}" srcId="{BA546EDF-3CFA-4B60-9F3A-72573561AC92}" destId="{A3E676F3-E33C-4BC1-A16F-29F06CF31E05}" srcOrd="2" destOrd="0" parTransId="{FFAE195D-596B-43B0-9C54-BBA5FDAF9366}" sibTransId="{D08FC4EC-EFDE-4C4F-A8E5-CAF7A54EAC0F}"/>
    <dgm:cxn modelId="{1372A522-5515-4025-9C22-50FEE52F69E7}" srcId="{CFD6FC8B-C90A-4B12-83E5-D2EC28B6339B}" destId="{51AD7629-04E9-41F0-88E0-E676E45274DC}" srcOrd="0" destOrd="0" parTransId="{EBC6E406-2EF8-4109-86D7-C245BD3A0153}" sibTransId="{E075EEF8-7DD7-416A-8268-052D25F2039C}"/>
    <dgm:cxn modelId="{7FD1262C-CEC8-4398-AE4D-26BDB46B787D}" type="presOf" srcId="{CFD6FC8B-C90A-4B12-83E5-D2EC28B6339B}" destId="{61527B3B-4642-4BDB-8D74-D92DF398130C}" srcOrd="0" destOrd="0" presId="urn:microsoft.com/office/officeart/2005/8/layout/arrow3"/>
    <dgm:cxn modelId="{CD4F8236-8A58-4F0B-B2F7-FCA43B5153BE}" srcId="{BA546EDF-3CFA-4B60-9F3A-72573561AC92}" destId="{F7ECF61C-ADC6-4E79-A45E-ECC6218CAA06}" srcOrd="1" destOrd="0" parTransId="{2EDC84B9-E735-4A1D-AF23-D11267C3983C}" sibTransId="{D614F773-5F9D-4EC6-9264-BDE678ADFEDD}"/>
    <dgm:cxn modelId="{01D47D3C-3549-4126-9D85-B564DB6A26C9}" srcId="{51AD7629-04E9-41F0-88E0-E676E45274DC}" destId="{BC05D1C9-6A90-42AB-B52C-60DC6CFCA133}" srcOrd="0" destOrd="0" parTransId="{FCAEB72D-818D-4F3D-8CE5-5920B044F5A2}" sibTransId="{02858BCF-5DA1-4CCB-AC3E-330199D1CC3B}"/>
    <dgm:cxn modelId="{B3109A3E-EDCC-4847-8340-D346F8F22252}" type="presOf" srcId="{2689E00D-F4D5-45A4-9314-4322E54AE76C}" destId="{9F16F4FD-CE19-49FF-B550-A4176EC87ACE}" srcOrd="0" destOrd="2" presId="urn:microsoft.com/office/officeart/2005/8/layout/arrow3"/>
    <dgm:cxn modelId="{E5880645-7C6B-4FDD-907B-2B1D1A5411FA}" type="presOf" srcId="{F7ECF61C-ADC6-4E79-A45E-ECC6218CAA06}" destId="{92CD80E6-AD14-4BA0-84FF-8E612E6EDF33}" srcOrd="0" destOrd="2" presId="urn:microsoft.com/office/officeart/2005/8/layout/arrow3"/>
    <dgm:cxn modelId="{FA811E49-9486-4FEB-928B-CA0EAD075005}" type="presOf" srcId="{B49420AE-C763-4231-BF1F-05A9742EF424}" destId="{9F16F4FD-CE19-49FF-B550-A4176EC87ACE}" srcOrd="0" destOrd="3" presId="urn:microsoft.com/office/officeart/2005/8/layout/arrow3"/>
    <dgm:cxn modelId="{D462FC89-9104-4D10-9ECE-CA92F2D94E10}" type="presOf" srcId="{06A40525-71EF-44CE-A0D4-DB210C020B86}" destId="{9F16F4FD-CE19-49FF-B550-A4176EC87ACE}" srcOrd="0" destOrd="4" presId="urn:microsoft.com/office/officeart/2005/8/layout/arrow3"/>
    <dgm:cxn modelId="{8B91E992-160B-4F54-9231-A4A2B7C16BA6}" srcId="{51AD7629-04E9-41F0-88E0-E676E45274DC}" destId="{06A40525-71EF-44CE-A0D4-DB210C020B86}" srcOrd="3" destOrd="0" parTransId="{57C429AE-9E1A-4FC6-93AD-2E6756C43BC2}" sibTransId="{AC4E8168-CE4A-4624-8A07-40D09BEE07E0}"/>
    <dgm:cxn modelId="{D311CAB0-A67A-4281-935D-BCAEA3BD46C1}" type="presOf" srcId="{BA546EDF-3CFA-4B60-9F3A-72573561AC92}" destId="{92CD80E6-AD14-4BA0-84FF-8E612E6EDF33}" srcOrd="0" destOrd="0" presId="urn:microsoft.com/office/officeart/2005/8/layout/arrow3"/>
    <dgm:cxn modelId="{5EAABFBA-EA8E-4329-85B3-F042981C63AC}" type="presOf" srcId="{51AD7629-04E9-41F0-88E0-E676E45274DC}" destId="{9F16F4FD-CE19-49FF-B550-A4176EC87ACE}" srcOrd="0" destOrd="0" presId="urn:microsoft.com/office/officeart/2005/8/layout/arrow3"/>
    <dgm:cxn modelId="{53CC87C4-38D4-46CD-864B-0D8C07762222}" srcId="{51AD7629-04E9-41F0-88E0-E676E45274DC}" destId="{B49420AE-C763-4231-BF1F-05A9742EF424}" srcOrd="2" destOrd="0" parTransId="{4F5161BB-956D-4209-8EA8-BC2A589C324F}" sibTransId="{55E1CE20-8F35-4E9E-B08D-36AA0AB13F15}"/>
    <dgm:cxn modelId="{63190BD2-21F6-4BC6-9C2E-E7452CCC4A8F}" srcId="{BA546EDF-3CFA-4B60-9F3A-72573561AC92}" destId="{DCA84713-68B6-4BE8-827C-548DCFB0ABFA}" srcOrd="0" destOrd="0" parTransId="{AC06B1E7-338D-4D69-864D-42CC2ABFA376}" sibTransId="{36DB4808-479A-4386-B7D5-DCEE4A397A02}"/>
    <dgm:cxn modelId="{D90131D7-3189-4A20-897C-9D23055252A7}" srcId="{CFD6FC8B-C90A-4B12-83E5-D2EC28B6339B}" destId="{BA546EDF-3CFA-4B60-9F3A-72573561AC92}" srcOrd="1" destOrd="0" parTransId="{D75D3DF2-8A0D-4ADD-91C9-01294D06C012}" sibTransId="{96DAEFC0-00DD-44B5-A043-AF2CD2348FF0}"/>
    <dgm:cxn modelId="{BB451DE5-B2AC-4B26-B900-5423DB94636E}" srcId="{51AD7629-04E9-41F0-88E0-E676E45274DC}" destId="{2689E00D-F4D5-45A4-9314-4322E54AE76C}" srcOrd="1" destOrd="0" parTransId="{D55C03EE-3360-4040-ACBE-74B299CF4A29}" sibTransId="{47EA6ACD-6DCC-422F-BF67-56932AD0B52B}"/>
    <dgm:cxn modelId="{141B02ED-3D48-447C-9403-1EC3DA003567}" type="presOf" srcId="{A3E676F3-E33C-4BC1-A16F-29F06CF31E05}" destId="{92CD80E6-AD14-4BA0-84FF-8E612E6EDF33}" srcOrd="0" destOrd="3" presId="urn:microsoft.com/office/officeart/2005/8/layout/arrow3"/>
    <dgm:cxn modelId="{C1A73CF1-8425-45D9-8B3B-4D913FFAA0AE}" type="presOf" srcId="{DCA84713-68B6-4BE8-827C-548DCFB0ABFA}" destId="{92CD80E6-AD14-4BA0-84FF-8E612E6EDF33}" srcOrd="0" destOrd="1" presId="urn:microsoft.com/office/officeart/2005/8/layout/arrow3"/>
    <dgm:cxn modelId="{5EB2CDF9-B53B-492E-A430-0A36D6BA387C}" type="presOf" srcId="{BC05D1C9-6A90-42AB-B52C-60DC6CFCA133}" destId="{9F16F4FD-CE19-49FF-B550-A4176EC87ACE}" srcOrd="0" destOrd="1" presId="urn:microsoft.com/office/officeart/2005/8/layout/arrow3"/>
    <dgm:cxn modelId="{FDE6FB52-8C99-4EB9-A02D-85233F4B48AD}" type="presParOf" srcId="{61527B3B-4642-4BDB-8D74-D92DF398130C}" destId="{F5E95489-7EEA-416B-BE79-CE1D3DD2A97A}" srcOrd="0" destOrd="0" presId="urn:microsoft.com/office/officeart/2005/8/layout/arrow3"/>
    <dgm:cxn modelId="{C4A27706-F228-4D55-8720-F33864D8DE07}" type="presParOf" srcId="{61527B3B-4642-4BDB-8D74-D92DF398130C}" destId="{7C7A4568-37FC-4D98-83BF-628297F56F8A}" srcOrd="1" destOrd="0" presId="urn:microsoft.com/office/officeart/2005/8/layout/arrow3"/>
    <dgm:cxn modelId="{5D9FA219-DB1A-4762-B08C-67EDD488FD74}" type="presParOf" srcId="{61527B3B-4642-4BDB-8D74-D92DF398130C}" destId="{9F16F4FD-CE19-49FF-B550-A4176EC87ACE}" srcOrd="2" destOrd="0" presId="urn:microsoft.com/office/officeart/2005/8/layout/arrow3"/>
    <dgm:cxn modelId="{EDD812EC-7F20-45E6-B8E9-0FCF65ED92C9}" type="presParOf" srcId="{61527B3B-4642-4BDB-8D74-D92DF398130C}" destId="{9FCCEF23-7D1E-416D-BFEA-2D606723A0E9}" srcOrd="3" destOrd="0" presId="urn:microsoft.com/office/officeart/2005/8/layout/arrow3"/>
    <dgm:cxn modelId="{00B5DE27-B3AA-4F9E-A0AE-ED899B240B8C}" type="presParOf" srcId="{61527B3B-4642-4BDB-8D74-D92DF398130C}" destId="{92CD80E6-AD14-4BA0-84FF-8E612E6EDF33}" srcOrd="4" destOrd="0" presId="urn:microsoft.com/office/officeart/2005/8/layout/arrow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D602F1-EA9D-417E-A02E-39D8434DEF8C}">
      <dsp:nvSpPr>
        <dsp:cNvPr id="0" name=""/>
        <dsp:cNvSpPr/>
      </dsp:nvSpPr>
      <dsp:spPr>
        <a:xfrm>
          <a:off x="6485" y="340146"/>
          <a:ext cx="1045041" cy="522520"/>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en-US" sz="2200" kern="1200" dirty="0"/>
            <a:t>Who?</a:t>
          </a:r>
        </a:p>
      </dsp:txBody>
      <dsp:txXfrm>
        <a:off x="21789" y="355450"/>
        <a:ext cx="1014433" cy="491912"/>
      </dsp:txXfrm>
    </dsp:sp>
    <dsp:sp modelId="{3E18D1A7-9ADA-4D11-B998-532B3E4CC7A3}">
      <dsp:nvSpPr>
        <dsp:cNvPr id="0" name=""/>
        <dsp:cNvSpPr/>
      </dsp:nvSpPr>
      <dsp:spPr>
        <a:xfrm>
          <a:off x="1312787" y="340146"/>
          <a:ext cx="1045041" cy="522520"/>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en-US" sz="2200" kern="1200" dirty="0"/>
            <a:t>What?</a:t>
          </a:r>
        </a:p>
      </dsp:txBody>
      <dsp:txXfrm>
        <a:off x="1328091" y="355450"/>
        <a:ext cx="1014433" cy="491912"/>
      </dsp:txXfrm>
    </dsp:sp>
    <dsp:sp modelId="{37DA47DF-8C41-4768-B495-0913065D3189}">
      <dsp:nvSpPr>
        <dsp:cNvPr id="0" name=""/>
        <dsp:cNvSpPr/>
      </dsp:nvSpPr>
      <dsp:spPr>
        <a:xfrm>
          <a:off x="2619088" y="340146"/>
          <a:ext cx="1045041" cy="522520"/>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en-US" sz="2200" kern="1200" dirty="0"/>
            <a:t>When?</a:t>
          </a:r>
        </a:p>
      </dsp:txBody>
      <dsp:txXfrm>
        <a:off x="2634392" y="355450"/>
        <a:ext cx="1014433" cy="491912"/>
      </dsp:txXfrm>
    </dsp:sp>
    <dsp:sp modelId="{AF785F96-E4E3-434E-93EF-BA11B60D53F3}">
      <dsp:nvSpPr>
        <dsp:cNvPr id="0" name=""/>
        <dsp:cNvSpPr/>
      </dsp:nvSpPr>
      <dsp:spPr>
        <a:xfrm>
          <a:off x="3925390" y="340146"/>
          <a:ext cx="1045041" cy="52252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en-US" sz="2200" kern="1200" dirty="0"/>
            <a:t>Where?</a:t>
          </a:r>
        </a:p>
      </dsp:txBody>
      <dsp:txXfrm>
        <a:off x="3940694" y="355450"/>
        <a:ext cx="1014433" cy="491912"/>
      </dsp:txXfrm>
    </dsp:sp>
    <dsp:sp modelId="{F6A457A9-0AC5-4920-9772-32238B210B39}">
      <dsp:nvSpPr>
        <dsp:cNvPr id="0" name=""/>
        <dsp:cNvSpPr/>
      </dsp:nvSpPr>
      <dsp:spPr>
        <a:xfrm>
          <a:off x="5231692" y="340146"/>
          <a:ext cx="1045041" cy="522520"/>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en-US" sz="2200" kern="1200" dirty="0"/>
            <a:t>How?</a:t>
          </a:r>
        </a:p>
      </dsp:txBody>
      <dsp:txXfrm>
        <a:off x="5246996" y="355450"/>
        <a:ext cx="1014433" cy="491912"/>
      </dsp:txXfrm>
    </dsp:sp>
    <dsp:sp modelId="{E52377C5-FA43-4500-84B7-7F5864BB3D0C}">
      <dsp:nvSpPr>
        <dsp:cNvPr id="0" name=""/>
        <dsp:cNvSpPr/>
      </dsp:nvSpPr>
      <dsp:spPr>
        <a:xfrm>
          <a:off x="6537994" y="340146"/>
          <a:ext cx="1045041" cy="522520"/>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en-US" sz="2200" kern="1200" dirty="0"/>
            <a:t>Why?</a:t>
          </a:r>
        </a:p>
      </dsp:txBody>
      <dsp:txXfrm>
        <a:off x="6553298" y="355450"/>
        <a:ext cx="1014433" cy="4919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501CF8-9939-4F79-A5AA-7BED32714231}">
      <dsp:nvSpPr>
        <dsp:cNvPr id="0" name=""/>
        <dsp:cNvSpPr/>
      </dsp:nvSpPr>
      <dsp:spPr>
        <a:xfrm>
          <a:off x="389947" y="89"/>
          <a:ext cx="1256079" cy="75364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James: </a:t>
          </a:r>
        </a:p>
        <a:p>
          <a:pPr marL="0" lvl="0" indent="0" algn="ctr" defTabSz="844550">
            <a:lnSpc>
              <a:spcPct val="90000"/>
            </a:lnSpc>
            <a:spcBef>
              <a:spcPct val="0"/>
            </a:spcBef>
            <a:spcAft>
              <a:spcPct val="35000"/>
            </a:spcAft>
            <a:buNone/>
          </a:pPr>
          <a:r>
            <a:rPr lang="en-US" sz="1900" kern="1200" dirty="0"/>
            <a:t>45-50 A.D. </a:t>
          </a:r>
        </a:p>
      </dsp:txBody>
      <dsp:txXfrm>
        <a:off x="389947" y="89"/>
        <a:ext cx="1256079" cy="753647"/>
      </dsp:txXfrm>
    </dsp:sp>
    <dsp:sp modelId="{1745C1DA-5E65-4722-8BB3-B58C75E1263D}">
      <dsp:nvSpPr>
        <dsp:cNvPr id="0" name=""/>
        <dsp:cNvSpPr/>
      </dsp:nvSpPr>
      <dsp:spPr>
        <a:xfrm>
          <a:off x="1771635" y="89"/>
          <a:ext cx="1256079" cy="75364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Galatians: </a:t>
          </a:r>
        </a:p>
        <a:p>
          <a:pPr marL="0" lvl="0" indent="0" algn="ctr" defTabSz="844550">
            <a:lnSpc>
              <a:spcPct val="90000"/>
            </a:lnSpc>
            <a:spcBef>
              <a:spcPct val="0"/>
            </a:spcBef>
            <a:spcAft>
              <a:spcPct val="35000"/>
            </a:spcAft>
            <a:buNone/>
          </a:pPr>
          <a:r>
            <a:rPr lang="en-US" sz="1900" kern="1200" dirty="0"/>
            <a:t>49-55 A.D.</a:t>
          </a:r>
        </a:p>
      </dsp:txBody>
      <dsp:txXfrm>
        <a:off x="1771635" y="89"/>
        <a:ext cx="1256079" cy="753647"/>
      </dsp:txXfrm>
    </dsp:sp>
    <dsp:sp modelId="{54EE5962-6B50-4EFA-A8AC-62736875F1C3}">
      <dsp:nvSpPr>
        <dsp:cNvPr id="0" name=""/>
        <dsp:cNvSpPr/>
      </dsp:nvSpPr>
      <dsp:spPr>
        <a:xfrm>
          <a:off x="3153322" y="89"/>
          <a:ext cx="1256079" cy="753647"/>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1 Thess: </a:t>
          </a:r>
        </a:p>
        <a:p>
          <a:pPr marL="0" lvl="0" indent="0" algn="ctr" defTabSz="844550">
            <a:lnSpc>
              <a:spcPct val="90000"/>
            </a:lnSpc>
            <a:spcBef>
              <a:spcPct val="0"/>
            </a:spcBef>
            <a:spcAft>
              <a:spcPct val="35000"/>
            </a:spcAft>
            <a:buNone/>
          </a:pPr>
          <a:r>
            <a:rPr lang="en-US" sz="1900" kern="1200" dirty="0"/>
            <a:t>51 A.D.</a:t>
          </a:r>
        </a:p>
      </dsp:txBody>
      <dsp:txXfrm>
        <a:off x="3153322" y="89"/>
        <a:ext cx="1256079" cy="753647"/>
      </dsp:txXfrm>
    </dsp:sp>
    <dsp:sp modelId="{944E805A-6AF2-45E7-9B76-51E967974544}">
      <dsp:nvSpPr>
        <dsp:cNvPr id="0" name=""/>
        <dsp:cNvSpPr/>
      </dsp:nvSpPr>
      <dsp:spPr>
        <a:xfrm>
          <a:off x="389947" y="879345"/>
          <a:ext cx="1256079" cy="753647"/>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2 Thess: </a:t>
          </a:r>
        </a:p>
        <a:p>
          <a:pPr marL="0" lvl="0" indent="0" algn="ctr" defTabSz="844550">
            <a:lnSpc>
              <a:spcPct val="90000"/>
            </a:lnSpc>
            <a:spcBef>
              <a:spcPct val="0"/>
            </a:spcBef>
            <a:spcAft>
              <a:spcPct val="35000"/>
            </a:spcAft>
            <a:buNone/>
          </a:pPr>
          <a:r>
            <a:rPr lang="en-US" sz="1900" kern="1200" dirty="0"/>
            <a:t>52 A.D.</a:t>
          </a:r>
        </a:p>
      </dsp:txBody>
      <dsp:txXfrm>
        <a:off x="389947" y="879345"/>
        <a:ext cx="1256079" cy="753647"/>
      </dsp:txXfrm>
    </dsp:sp>
    <dsp:sp modelId="{C0891C01-AAA0-4D98-95B3-CDAB22496C91}">
      <dsp:nvSpPr>
        <dsp:cNvPr id="0" name=""/>
        <dsp:cNvSpPr/>
      </dsp:nvSpPr>
      <dsp:spPr>
        <a:xfrm>
          <a:off x="1771635" y="879345"/>
          <a:ext cx="1256079" cy="753647"/>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1 Cor: </a:t>
          </a:r>
        </a:p>
        <a:p>
          <a:pPr marL="0" lvl="0" indent="0" algn="ctr" defTabSz="844550">
            <a:lnSpc>
              <a:spcPct val="90000"/>
            </a:lnSpc>
            <a:spcBef>
              <a:spcPct val="0"/>
            </a:spcBef>
            <a:spcAft>
              <a:spcPct val="35000"/>
            </a:spcAft>
            <a:buNone/>
          </a:pPr>
          <a:r>
            <a:rPr lang="en-US" sz="1900" kern="1200" dirty="0"/>
            <a:t>53-55 A.D.</a:t>
          </a:r>
        </a:p>
      </dsp:txBody>
      <dsp:txXfrm>
        <a:off x="1771635" y="879345"/>
        <a:ext cx="1256079" cy="753647"/>
      </dsp:txXfrm>
    </dsp:sp>
    <dsp:sp modelId="{79183A35-B0C3-444C-BC3B-8E54D982D011}">
      <dsp:nvSpPr>
        <dsp:cNvPr id="0" name=""/>
        <dsp:cNvSpPr/>
      </dsp:nvSpPr>
      <dsp:spPr>
        <a:xfrm>
          <a:off x="3153322" y="879345"/>
          <a:ext cx="1256079" cy="75364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2 Cor: </a:t>
          </a:r>
        </a:p>
        <a:p>
          <a:pPr marL="0" lvl="0" indent="0" algn="ctr" defTabSz="844550">
            <a:lnSpc>
              <a:spcPct val="90000"/>
            </a:lnSpc>
            <a:spcBef>
              <a:spcPct val="0"/>
            </a:spcBef>
            <a:spcAft>
              <a:spcPct val="35000"/>
            </a:spcAft>
            <a:buNone/>
          </a:pPr>
          <a:r>
            <a:rPr lang="en-US" sz="1900" kern="1200" dirty="0"/>
            <a:t>55-56 A.D.</a:t>
          </a:r>
        </a:p>
      </dsp:txBody>
      <dsp:txXfrm>
        <a:off x="3153322" y="879345"/>
        <a:ext cx="1256079" cy="753647"/>
      </dsp:txXfrm>
    </dsp:sp>
    <dsp:sp modelId="{F30A0BFA-114D-44F0-9F03-61A3E0623A6E}">
      <dsp:nvSpPr>
        <dsp:cNvPr id="0" name=""/>
        <dsp:cNvSpPr/>
      </dsp:nvSpPr>
      <dsp:spPr>
        <a:xfrm>
          <a:off x="389947" y="1758601"/>
          <a:ext cx="1256079" cy="75364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Mark: </a:t>
          </a:r>
        </a:p>
        <a:p>
          <a:pPr marL="0" lvl="0" indent="0" algn="ctr" defTabSz="844550">
            <a:lnSpc>
              <a:spcPct val="90000"/>
            </a:lnSpc>
            <a:spcBef>
              <a:spcPct val="0"/>
            </a:spcBef>
            <a:spcAft>
              <a:spcPct val="35000"/>
            </a:spcAft>
            <a:buNone/>
          </a:pPr>
          <a:r>
            <a:rPr lang="en-US" sz="1900" kern="1200" dirty="0"/>
            <a:t>55-60 A.D.</a:t>
          </a:r>
        </a:p>
      </dsp:txBody>
      <dsp:txXfrm>
        <a:off x="389947" y="1758601"/>
        <a:ext cx="1256079" cy="753647"/>
      </dsp:txXfrm>
    </dsp:sp>
    <dsp:sp modelId="{B9CD0B70-E3B0-4F5F-B03A-EBFC05E88F81}">
      <dsp:nvSpPr>
        <dsp:cNvPr id="0" name=""/>
        <dsp:cNvSpPr/>
      </dsp:nvSpPr>
      <dsp:spPr>
        <a:xfrm>
          <a:off x="1771635" y="1758601"/>
          <a:ext cx="1256079" cy="753647"/>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Matthew: </a:t>
          </a:r>
        </a:p>
        <a:p>
          <a:pPr marL="0" lvl="0" indent="0" algn="ctr" defTabSz="844550">
            <a:lnSpc>
              <a:spcPct val="90000"/>
            </a:lnSpc>
            <a:spcBef>
              <a:spcPct val="0"/>
            </a:spcBef>
            <a:spcAft>
              <a:spcPct val="35000"/>
            </a:spcAft>
            <a:buNone/>
          </a:pPr>
          <a:r>
            <a:rPr lang="en-US" sz="1900" kern="1200" dirty="0"/>
            <a:t>55-65 A.D.</a:t>
          </a:r>
        </a:p>
      </dsp:txBody>
      <dsp:txXfrm>
        <a:off x="1771635" y="1758601"/>
        <a:ext cx="1256079" cy="753647"/>
      </dsp:txXfrm>
    </dsp:sp>
    <dsp:sp modelId="{6AE09694-0375-46FA-8161-FD17E0B18849}">
      <dsp:nvSpPr>
        <dsp:cNvPr id="0" name=""/>
        <dsp:cNvSpPr/>
      </dsp:nvSpPr>
      <dsp:spPr>
        <a:xfrm>
          <a:off x="3153322" y="1758601"/>
          <a:ext cx="1256079" cy="753647"/>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Romans: </a:t>
          </a:r>
        </a:p>
        <a:p>
          <a:pPr marL="0" lvl="0" indent="0" algn="ctr" defTabSz="844550">
            <a:lnSpc>
              <a:spcPct val="90000"/>
            </a:lnSpc>
            <a:spcBef>
              <a:spcPct val="0"/>
            </a:spcBef>
            <a:spcAft>
              <a:spcPct val="35000"/>
            </a:spcAft>
            <a:buNone/>
          </a:pPr>
          <a:r>
            <a:rPr lang="en-US" sz="1900" kern="1200" dirty="0"/>
            <a:t>57-58 A.D.</a:t>
          </a:r>
        </a:p>
      </dsp:txBody>
      <dsp:txXfrm>
        <a:off x="3153322" y="1758601"/>
        <a:ext cx="1256079" cy="753647"/>
      </dsp:txXfrm>
    </dsp:sp>
    <dsp:sp modelId="{175FA496-49DF-4C55-80BD-9D3CA7141129}">
      <dsp:nvSpPr>
        <dsp:cNvPr id="0" name=""/>
        <dsp:cNvSpPr/>
      </dsp:nvSpPr>
      <dsp:spPr>
        <a:xfrm>
          <a:off x="389947" y="2637857"/>
          <a:ext cx="1256079" cy="753647"/>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Luke: </a:t>
          </a:r>
        </a:p>
        <a:p>
          <a:pPr marL="0" lvl="0" indent="0" algn="ctr" defTabSz="844550">
            <a:lnSpc>
              <a:spcPct val="90000"/>
            </a:lnSpc>
            <a:spcBef>
              <a:spcPct val="0"/>
            </a:spcBef>
            <a:spcAft>
              <a:spcPct val="35000"/>
            </a:spcAft>
            <a:buNone/>
          </a:pPr>
          <a:r>
            <a:rPr lang="en-US" sz="1900" kern="1200" dirty="0"/>
            <a:t>60 A.D.</a:t>
          </a:r>
        </a:p>
      </dsp:txBody>
      <dsp:txXfrm>
        <a:off x="389947" y="2637857"/>
        <a:ext cx="1256079" cy="753647"/>
      </dsp:txXfrm>
    </dsp:sp>
    <dsp:sp modelId="{7CB2E289-81FC-4686-988C-9B768BB06DC8}">
      <dsp:nvSpPr>
        <dsp:cNvPr id="0" name=""/>
        <dsp:cNvSpPr/>
      </dsp:nvSpPr>
      <dsp:spPr>
        <a:xfrm>
          <a:off x="1771635" y="2637857"/>
          <a:ext cx="1256079" cy="75364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1 Peter:  60-65 A.D.</a:t>
          </a:r>
        </a:p>
      </dsp:txBody>
      <dsp:txXfrm>
        <a:off x="1771635" y="2637857"/>
        <a:ext cx="1256079" cy="753647"/>
      </dsp:txXfrm>
    </dsp:sp>
    <dsp:sp modelId="{9326DC7B-2076-4F86-9975-5212D24ED68E}">
      <dsp:nvSpPr>
        <dsp:cNvPr id="0" name=""/>
        <dsp:cNvSpPr/>
      </dsp:nvSpPr>
      <dsp:spPr>
        <a:xfrm>
          <a:off x="3153322" y="2637857"/>
          <a:ext cx="1256079" cy="75364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Jude: </a:t>
          </a:r>
        </a:p>
        <a:p>
          <a:pPr marL="0" lvl="0" indent="0" algn="ctr" defTabSz="844550">
            <a:lnSpc>
              <a:spcPct val="90000"/>
            </a:lnSpc>
            <a:spcBef>
              <a:spcPct val="0"/>
            </a:spcBef>
            <a:spcAft>
              <a:spcPct val="35000"/>
            </a:spcAft>
            <a:buNone/>
          </a:pPr>
          <a:r>
            <a:rPr lang="en-US" sz="1900" kern="1200" dirty="0"/>
            <a:t>60-70 A.D.</a:t>
          </a:r>
        </a:p>
      </dsp:txBody>
      <dsp:txXfrm>
        <a:off x="3153322" y="2637857"/>
        <a:ext cx="1256079" cy="753647"/>
      </dsp:txXfrm>
    </dsp:sp>
    <dsp:sp modelId="{B18B9B4C-EAE7-47FF-A5CD-7B75E2B798AF}">
      <dsp:nvSpPr>
        <dsp:cNvPr id="0" name=""/>
        <dsp:cNvSpPr/>
      </dsp:nvSpPr>
      <dsp:spPr>
        <a:xfrm>
          <a:off x="1771635" y="3517113"/>
          <a:ext cx="1256079" cy="753647"/>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2 Peter:  65-68 A.D.</a:t>
          </a:r>
        </a:p>
      </dsp:txBody>
      <dsp:txXfrm>
        <a:off x="1771635" y="3517113"/>
        <a:ext cx="1256079" cy="75364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213336-741A-47EA-A7D1-AF112B4DC426}">
      <dsp:nvSpPr>
        <dsp:cNvPr id="0" name=""/>
        <dsp:cNvSpPr/>
      </dsp:nvSpPr>
      <dsp:spPr>
        <a:xfrm>
          <a:off x="389947" y="89"/>
          <a:ext cx="1256079" cy="753647"/>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Ephesians: 60-61 A.D</a:t>
          </a:r>
        </a:p>
      </dsp:txBody>
      <dsp:txXfrm>
        <a:off x="389947" y="89"/>
        <a:ext cx="1256079" cy="753647"/>
      </dsp:txXfrm>
    </dsp:sp>
    <dsp:sp modelId="{E41E4CE5-3F9A-4DCB-A004-630D56FC6DC8}">
      <dsp:nvSpPr>
        <dsp:cNvPr id="0" name=""/>
        <dsp:cNvSpPr/>
      </dsp:nvSpPr>
      <dsp:spPr>
        <a:xfrm>
          <a:off x="1771635" y="89"/>
          <a:ext cx="1256079" cy="753647"/>
        </a:xfrm>
        <a:prstGeom prst="rect">
          <a:avLst/>
        </a:prstGeom>
        <a:solidFill>
          <a:schemeClr val="accent5">
            <a:hueOff val="-1612979"/>
            <a:satOff val="-1021"/>
            <a:lumOff val="-94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Philippians: 60-61 A.D.</a:t>
          </a:r>
        </a:p>
      </dsp:txBody>
      <dsp:txXfrm>
        <a:off x="1771635" y="89"/>
        <a:ext cx="1256079" cy="753647"/>
      </dsp:txXfrm>
    </dsp:sp>
    <dsp:sp modelId="{5CAB4C11-5B42-4FA9-AFF7-C4436988DC7F}">
      <dsp:nvSpPr>
        <dsp:cNvPr id="0" name=""/>
        <dsp:cNvSpPr/>
      </dsp:nvSpPr>
      <dsp:spPr>
        <a:xfrm>
          <a:off x="3153322" y="89"/>
          <a:ext cx="1256079" cy="753647"/>
        </a:xfrm>
        <a:prstGeom prst="rect">
          <a:avLst/>
        </a:prstGeom>
        <a:solidFill>
          <a:schemeClr val="accent5">
            <a:hueOff val="-3225957"/>
            <a:satOff val="-2042"/>
            <a:lumOff val="-189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Colossians: 61 A.D.</a:t>
          </a:r>
        </a:p>
      </dsp:txBody>
      <dsp:txXfrm>
        <a:off x="3153322" y="89"/>
        <a:ext cx="1256079" cy="753647"/>
      </dsp:txXfrm>
    </dsp:sp>
    <dsp:sp modelId="{50344838-0637-4B2D-A686-B14250FC44A8}">
      <dsp:nvSpPr>
        <dsp:cNvPr id="0" name=""/>
        <dsp:cNvSpPr/>
      </dsp:nvSpPr>
      <dsp:spPr>
        <a:xfrm>
          <a:off x="389947" y="879345"/>
          <a:ext cx="1256079" cy="753647"/>
        </a:xfrm>
        <a:prstGeom prst="rect">
          <a:avLst/>
        </a:prstGeom>
        <a:solidFill>
          <a:schemeClr val="accent5">
            <a:hueOff val="-4838936"/>
            <a:satOff val="-3063"/>
            <a:lumOff val="-2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Philemon: </a:t>
          </a:r>
        </a:p>
        <a:p>
          <a:pPr marL="0" lvl="0" indent="0" algn="ctr" defTabSz="755650">
            <a:lnSpc>
              <a:spcPct val="90000"/>
            </a:lnSpc>
            <a:spcBef>
              <a:spcPct val="0"/>
            </a:spcBef>
            <a:spcAft>
              <a:spcPct val="35000"/>
            </a:spcAft>
            <a:buNone/>
          </a:pPr>
          <a:r>
            <a:rPr lang="en-US" sz="1700" kern="1200" dirty="0"/>
            <a:t>61 A.D.</a:t>
          </a:r>
        </a:p>
      </dsp:txBody>
      <dsp:txXfrm>
        <a:off x="389947" y="879345"/>
        <a:ext cx="1256079" cy="753647"/>
      </dsp:txXfrm>
    </dsp:sp>
    <dsp:sp modelId="{93649043-6831-4094-A763-9504FB733BF0}">
      <dsp:nvSpPr>
        <dsp:cNvPr id="0" name=""/>
        <dsp:cNvSpPr/>
      </dsp:nvSpPr>
      <dsp:spPr>
        <a:xfrm>
          <a:off x="1771635" y="879345"/>
          <a:ext cx="1256079" cy="753647"/>
        </a:xfrm>
        <a:prstGeom prst="rect">
          <a:avLst/>
        </a:prstGeom>
        <a:solidFill>
          <a:schemeClr val="accent5">
            <a:hueOff val="-6451914"/>
            <a:satOff val="-4084"/>
            <a:lumOff val="-379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Titus: </a:t>
          </a:r>
        </a:p>
        <a:p>
          <a:pPr marL="0" lvl="0" indent="0" algn="ctr" defTabSz="755650">
            <a:lnSpc>
              <a:spcPct val="90000"/>
            </a:lnSpc>
            <a:spcBef>
              <a:spcPct val="0"/>
            </a:spcBef>
            <a:spcAft>
              <a:spcPct val="35000"/>
            </a:spcAft>
            <a:buNone/>
          </a:pPr>
          <a:r>
            <a:rPr lang="en-US" sz="1700" kern="1200" dirty="0"/>
            <a:t>62-67 A.D.</a:t>
          </a:r>
        </a:p>
      </dsp:txBody>
      <dsp:txXfrm>
        <a:off x="1771635" y="879345"/>
        <a:ext cx="1256079" cy="753647"/>
      </dsp:txXfrm>
    </dsp:sp>
    <dsp:sp modelId="{CEB3774B-8160-4D73-BD40-D6E82F6BC715}">
      <dsp:nvSpPr>
        <dsp:cNvPr id="0" name=""/>
        <dsp:cNvSpPr/>
      </dsp:nvSpPr>
      <dsp:spPr>
        <a:xfrm>
          <a:off x="3153322" y="879345"/>
          <a:ext cx="1256079" cy="753647"/>
        </a:xfrm>
        <a:prstGeom prst="rect">
          <a:avLst/>
        </a:prstGeom>
        <a:solidFill>
          <a:schemeClr val="accent5">
            <a:hueOff val="-8064892"/>
            <a:satOff val="-5105"/>
            <a:lumOff val="-473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1 Timothy: </a:t>
          </a:r>
        </a:p>
        <a:p>
          <a:pPr marL="0" lvl="0" indent="0" algn="ctr" defTabSz="755650">
            <a:lnSpc>
              <a:spcPct val="90000"/>
            </a:lnSpc>
            <a:spcBef>
              <a:spcPct val="0"/>
            </a:spcBef>
            <a:spcAft>
              <a:spcPct val="35000"/>
            </a:spcAft>
            <a:buNone/>
          </a:pPr>
          <a:r>
            <a:rPr lang="en-US" sz="1700" kern="1200" dirty="0"/>
            <a:t>63-66 A.D.</a:t>
          </a:r>
        </a:p>
      </dsp:txBody>
      <dsp:txXfrm>
        <a:off x="3153322" y="879345"/>
        <a:ext cx="1256079" cy="753647"/>
      </dsp:txXfrm>
    </dsp:sp>
    <dsp:sp modelId="{DB4087B0-C65A-4D58-9919-E944CAEA3E42}">
      <dsp:nvSpPr>
        <dsp:cNvPr id="0" name=""/>
        <dsp:cNvSpPr/>
      </dsp:nvSpPr>
      <dsp:spPr>
        <a:xfrm>
          <a:off x="389947" y="1758601"/>
          <a:ext cx="1256079" cy="753647"/>
        </a:xfrm>
        <a:prstGeom prst="rect">
          <a:avLst/>
        </a:prstGeom>
        <a:solidFill>
          <a:schemeClr val="accent5">
            <a:hueOff val="-9677871"/>
            <a:satOff val="-6126"/>
            <a:lumOff val="-568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Acts: </a:t>
          </a:r>
        </a:p>
        <a:p>
          <a:pPr marL="0" lvl="0" indent="0" algn="ctr" defTabSz="755650">
            <a:lnSpc>
              <a:spcPct val="90000"/>
            </a:lnSpc>
            <a:spcBef>
              <a:spcPct val="0"/>
            </a:spcBef>
            <a:spcAft>
              <a:spcPct val="35000"/>
            </a:spcAft>
            <a:buNone/>
          </a:pPr>
          <a:r>
            <a:rPr lang="en-US" sz="1700" kern="1200" dirty="0"/>
            <a:t>65 A.D.</a:t>
          </a:r>
        </a:p>
      </dsp:txBody>
      <dsp:txXfrm>
        <a:off x="389947" y="1758601"/>
        <a:ext cx="1256079" cy="753647"/>
      </dsp:txXfrm>
    </dsp:sp>
    <dsp:sp modelId="{AE198FB6-B2D3-4077-ABC5-2B4ECF0A568D}">
      <dsp:nvSpPr>
        <dsp:cNvPr id="0" name=""/>
        <dsp:cNvSpPr/>
      </dsp:nvSpPr>
      <dsp:spPr>
        <a:xfrm>
          <a:off x="1771635" y="1758601"/>
          <a:ext cx="1256079" cy="753647"/>
        </a:xfrm>
        <a:prstGeom prst="rect">
          <a:avLst/>
        </a:prstGeom>
        <a:solidFill>
          <a:schemeClr val="accent5">
            <a:hueOff val="-11290849"/>
            <a:satOff val="-7147"/>
            <a:lumOff val="-663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Hebrews: </a:t>
          </a:r>
        </a:p>
        <a:p>
          <a:pPr marL="0" lvl="0" indent="0" algn="ctr" defTabSz="755650">
            <a:lnSpc>
              <a:spcPct val="90000"/>
            </a:lnSpc>
            <a:spcBef>
              <a:spcPct val="0"/>
            </a:spcBef>
            <a:spcAft>
              <a:spcPct val="35000"/>
            </a:spcAft>
            <a:buNone/>
          </a:pPr>
          <a:r>
            <a:rPr lang="en-US" sz="1700" kern="1200" dirty="0"/>
            <a:t>65 A.D.</a:t>
          </a:r>
        </a:p>
      </dsp:txBody>
      <dsp:txXfrm>
        <a:off x="1771635" y="1758601"/>
        <a:ext cx="1256079" cy="753647"/>
      </dsp:txXfrm>
    </dsp:sp>
    <dsp:sp modelId="{6617B630-7FD9-446E-B52B-C4999BA5FCE3}">
      <dsp:nvSpPr>
        <dsp:cNvPr id="0" name=""/>
        <dsp:cNvSpPr/>
      </dsp:nvSpPr>
      <dsp:spPr>
        <a:xfrm>
          <a:off x="3153322" y="1758601"/>
          <a:ext cx="1256079" cy="753647"/>
        </a:xfrm>
        <a:prstGeom prst="rect">
          <a:avLst/>
        </a:prstGeom>
        <a:solidFill>
          <a:schemeClr val="accent5">
            <a:hueOff val="-12903829"/>
            <a:satOff val="-8168"/>
            <a:lumOff val="-75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2 Timothy: </a:t>
          </a:r>
        </a:p>
        <a:p>
          <a:pPr marL="0" lvl="0" indent="0" algn="ctr" defTabSz="755650">
            <a:lnSpc>
              <a:spcPct val="90000"/>
            </a:lnSpc>
            <a:spcBef>
              <a:spcPct val="0"/>
            </a:spcBef>
            <a:spcAft>
              <a:spcPct val="35000"/>
            </a:spcAft>
            <a:buNone/>
          </a:pPr>
          <a:r>
            <a:rPr lang="en-US" sz="1700" kern="1200" dirty="0"/>
            <a:t>67 A.D.</a:t>
          </a:r>
        </a:p>
      </dsp:txBody>
      <dsp:txXfrm>
        <a:off x="3153322" y="1758601"/>
        <a:ext cx="1256079" cy="753647"/>
      </dsp:txXfrm>
    </dsp:sp>
    <dsp:sp modelId="{B671FEB6-D9ED-4F7E-B34F-008103AD25B1}">
      <dsp:nvSpPr>
        <dsp:cNvPr id="0" name=""/>
        <dsp:cNvSpPr/>
      </dsp:nvSpPr>
      <dsp:spPr>
        <a:xfrm>
          <a:off x="389947" y="2637857"/>
          <a:ext cx="1256079" cy="753647"/>
        </a:xfrm>
        <a:prstGeom prst="rect">
          <a:avLst/>
        </a:prstGeom>
        <a:solidFill>
          <a:schemeClr val="accent5">
            <a:hueOff val="-14516807"/>
            <a:satOff val="-9189"/>
            <a:lumOff val="-853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John: </a:t>
          </a:r>
        </a:p>
        <a:p>
          <a:pPr marL="0" lvl="0" indent="0" algn="ctr" defTabSz="755650">
            <a:lnSpc>
              <a:spcPct val="90000"/>
            </a:lnSpc>
            <a:spcBef>
              <a:spcPct val="0"/>
            </a:spcBef>
            <a:spcAft>
              <a:spcPct val="35000"/>
            </a:spcAft>
            <a:buNone/>
          </a:pPr>
          <a:r>
            <a:rPr lang="en-US" sz="1700" kern="1200" dirty="0"/>
            <a:t>85-90 A.D.</a:t>
          </a:r>
        </a:p>
      </dsp:txBody>
      <dsp:txXfrm>
        <a:off x="389947" y="2637857"/>
        <a:ext cx="1256079" cy="753647"/>
      </dsp:txXfrm>
    </dsp:sp>
    <dsp:sp modelId="{ABBA86C1-B6D5-4F36-BD07-3602173D02D3}">
      <dsp:nvSpPr>
        <dsp:cNvPr id="0" name=""/>
        <dsp:cNvSpPr/>
      </dsp:nvSpPr>
      <dsp:spPr>
        <a:xfrm>
          <a:off x="1771635" y="2637857"/>
          <a:ext cx="1256079" cy="753647"/>
        </a:xfrm>
        <a:prstGeom prst="rect">
          <a:avLst/>
        </a:prstGeom>
        <a:solidFill>
          <a:schemeClr val="accent5">
            <a:hueOff val="-16129785"/>
            <a:satOff val="-10210"/>
            <a:lumOff val="-94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1 John: </a:t>
          </a:r>
        </a:p>
        <a:p>
          <a:pPr marL="0" lvl="0" indent="0" algn="ctr" defTabSz="755650">
            <a:lnSpc>
              <a:spcPct val="90000"/>
            </a:lnSpc>
            <a:spcBef>
              <a:spcPct val="0"/>
            </a:spcBef>
            <a:spcAft>
              <a:spcPct val="35000"/>
            </a:spcAft>
            <a:buNone/>
          </a:pPr>
          <a:r>
            <a:rPr lang="en-US" sz="1700" kern="1200" dirty="0"/>
            <a:t>85-95 A.D.</a:t>
          </a:r>
        </a:p>
      </dsp:txBody>
      <dsp:txXfrm>
        <a:off x="1771635" y="2637857"/>
        <a:ext cx="1256079" cy="753647"/>
      </dsp:txXfrm>
    </dsp:sp>
    <dsp:sp modelId="{025B93B1-5955-423E-8137-63F55A1120F7}">
      <dsp:nvSpPr>
        <dsp:cNvPr id="0" name=""/>
        <dsp:cNvSpPr/>
      </dsp:nvSpPr>
      <dsp:spPr>
        <a:xfrm>
          <a:off x="3153322" y="2637857"/>
          <a:ext cx="1256079" cy="753647"/>
        </a:xfrm>
        <a:prstGeom prst="rect">
          <a:avLst/>
        </a:prstGeom>
        <a:solidFill>
          <a:schemeClr val="accent5">
            <a:hueOff val="-17742764"/>
            <a:satOff val="-11231"/>
            <a:lumOff val="-1042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2 &amp; 3 John: </a:t>
          </a:r>
        </a:p>
        <a:p>
          <a:pPr marL="0" lvl="0" indent="0" algn="ctr" defTabSz="755650">
            <a:lnSpc>
              <a:spcPct val="90000"/>
            </a:lnSpc>
            <a:spcBef>
              <a:spcPct val="0"/>
            </a:spcBef>
            <a:spcAft>
              <a:spcPct val="35000"/>
            </a:spcAft>
            <a:buNone/>
          </a:pPr>
          <a:r>
            <a:rPr lang="en-US" sz="1700" kern="1200" dirty="0"/>
            <a:t>85-95 A.D.</a:t>
          </a:r>
        </a:p>
      </dsp:txBody>
      <dsp:txXfrm>
        <a:off x="3153322" y="2637857"/>
        <a:ext cx="1256079" cy="753647"/>
      </dsp:txXfrm>
    </dsp:sp>
    <dsp:sp modelId="{813C3B25-AC93-47E9-BEE0-80AC002B3470}">
      <dsp:nvSpPr>
        <dsp:cNvPr id="0" name=""/>
        <dsp:cNvSpPr/>
      </dsp:nvSpPr>
      <dsp:spPr>
        <a:xfrm>
          <a:off x="1771635" y="3517113"/>
          <a:ext cx="1256079" cy="753647"/>
        </a:xfrm>
        <a:prstGeom prst="rect">
          <a:avLst/>
        </a:prstGeom>
        <a:solidFill>
          <a:schemeClr val="accent5">
            <a:hueOff val="-19355742"/>
            <a:satOff val="-12252"/>
            <a:lumOff val="-1137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Revelation: 90-95 A.D.</a:t>
          </a:r>
        </a:p>
      </dsp:txBody>
      <dsp:txXfrm>
        <a:off x="1771635" y="3517113"/>
        <a:ext cx="1256079" cy="75364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E95489-7EEA-416B-BE79-CE1D3DD2A97A}">
      <dsp:nvSpPr>
        <dsp:cNvPr id="0" name=""/>
        <dsp:cNvSpPr/>
      </dsp:nvSpPr>
      <dsp:spPr>
        <a:xfrm rot="497789">
          <a:off x="15406" y="2176966"/>
          <a:ext cx="4769787" cy="561783"/>
        </a:xfrm>
        <a:prstGeom prst="mathMinus">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C7A4568-37FC-4D98-83BF-628297F56F8A}">
      <dsp:nvSpPr>
        <dsp:cNvPr id="0" name=""/>
        <dsp:cNvSpPr/>
      </dsp:nvSpPr>
      <dsp:spPr>
        <a:xfrm>
          <a:off x="2928505" y="2849728"/>
          <a:ext cx="1440180" cy="1950720"/>
        </a:xfrm>
        <a:prstGeom prst="downArrow">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16F4FD-CE19-49FF-B550-A4176EC87ACE}">
      <dsp:nvSpPr>
        <dsp:cNvPr id="0" name=""/>
        <dsp:cNvSpPr/>
      </dsp:nvSpPr>
      <dsp:spPr>
        <a:xfrm>
          <a:off x="2017250" y="98316"/>
          <a:ext cx="2570663" cy="20482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l" defTabSz="622300">
            <a:lnSpc>
              <a:spcPct val="90000"/>
            </a:lnSpc>
            <a:spcBef>
              <a:spcPct val="0"/>
            </a:spcBef>
            <a:spcAft>
              <a:spcPct val="35000"/>
            </a:spcAft>
            <a:buNone/>
          </a:pPr>
          <a:r>
            <a:rPr lang="en-US" sz="1400" b="1" kern="1200" dirty="0"/>
            <a:t>True Gospel </a:t>
          </a:r>
          <a:r>
            <a:rPr lang="en-US" sz="1400" kern="1200" dirty="0"/>
            <a:t>= </a:t>
          </a:r>
          <a:r>
            <a:rPr lang="en-US" sz="1200" kern="1200" dirty="0"/>
            <a:t>born of the Spirit</a:t>
          </a:r>
        </a:p>
        <a:p>
          <a:pPr marL="117475" lvl="1" indent="-117475" algn="l" defTabSz="511175">
            <a:lnSpc>
              <a:spcPct val="90000"/>
            </a:lnSpc>
            <a:spcBef>
              <a:spcPct val="0"/>
            </a:spcBef>
            <a:spcAft>
              <a:spcPct val="15000"/>
            </a:spcAft>
            <a:buChar char="•"/>
          </a:pPr>
          <a:r>
            <a:rPr lang="en-US" sz="1150" kern="1200" dirty="0"/>
            <a:t>We are new creations justified before God thru the gift of faith in God’s provision thru Jesus Christ.</a:t>
          </a:r>
        </a:p>
        <a:p>
          <a:pPr marL="117475" lvl="1" indent="-117475" algn="l" defTabSz="511175">
            <a:lnSpc>
              <a:spcPct val="90000"/>
            </a:lnSpc>
            <a:spcBef>
              <a:spcPct val="0"/>
            </a:spcBef>
            <a:spcAft>
              <a:spcPct val="15000"/>
            </a:spcAft>
            <a:buChar char="•"/>
          </a:pPr>
          <a:r>
            <a:rPr lang="en-US" sz="1150" kern="1200" dirty="0"/>
            <a:t>Our freedom in Christ is given so we can live to love God and others.</a:t>
          </a:r>
        </a:p>
        <a:p>
          <a:pPr marL="117475" lvl="1" indent="-117475" algn="l" defTabSz="511175">
            <a:lnSpc>
              <a:spcPct val="90000"/>
            </a:lnSpc>
            <a:spcBef>
              <a:spcPct val="0"/>
            </a:spcBef>
            <a:spcAft>
              <a:spcPct val="15000"/>
            </a:spcAft>
            <a:buChar char="•"/>
          </a:pPr>
          <a:r>
            <a:rPr lang="en-US" sz="1150" kern="1200" dirty="0"/>
            <a:t>The person born of the Holy Spirit and led by Him will bear the fruit of the Spirit, which is love, joy, peace, patience, kindness, goodness, faithfulness, gentleness, and self-control.</a:t>
          </a:r>
        </a:p>
        <a:p>
          <a:pPr marL="57150" lvl="1" indent="0" algn="l" defTabSz="488950">
            <a:lnSpc>
              <a:spcPct val="90000"/>
            </a:lnSpc>
            <a:spcBef>
              <a:spcPct val="0"/>
            </a:spcBef>
            <a:spcAft>
              <a:spcPct val="15000"/>
            </a:spcAft>
            <a:buChar char="•"/>
          </a:pPr>
          <a:endParaRPr lang="en-US" sz="1100" kern="1200" dirty="0"/>
        </a:p>
      </dsp:txBody>
      <dsp:txXfrm>
        <a:off x="2017250" y="98316"/>
        <a:ext cx="2570663" cy="2048256"/>
      </dsp:txXfrm>
    </dsp:sp>
    <dsp:sp modelId="{9FCCEF23-7D1E-416D-BFEA-2D606723A0E9}">
      <dsp:nvSpPr>
        <dsp:cNvPr id="0" name=""/>
        <dsp:cNvSpPr/>
      </dsp:nvSpPr>
      <dsp:spPr>
        <a:xfrm>
          <a:off x="508085" y="101769"/>
          <a:ext cx="1440180" cy="1950720"/>
        </a:xfrm>
        <a:prstGeom prst="upArrow">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2CD80E6-AD14-4BA0-84FF-8E612E6EDF33}">
      <dsp:nvSpPr>
        <dsp:cNvPr id="0" name=""/>
        <dsp:cNvSpPr/>
      </dsp:nvSpPr>
      <dsp:spPr>
        <a:xfrm>
          <a:off x="211664" y="2828543"/>
          <a:ext cx="2553043" cy="20482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l" defTabSz="622300">
            <a:lnSpc>
              <a:spcPct val="90000"/>
            </a:lnSpc>
            <a:spcBef>
              <a:spcPct val="0"/>
            </a:spcBef>
            <a:spcAft>
              <a:spcPct val="35000"/>
            </a:spcAft>
            <a:buNone/>
          </a:pPr>
          <a:r>
            <a:rPr lang="en-US" sz="1400" b="1" kern="1200" dirty="0"/>
            <a:t>False</a:t>
          </a:r>
          <a:r>
            <a:rPr lang="en-US" sz="1400" kern="1200" dirty="0"/>
            <a:t> </a:t>
          </a:r>
          <a:r>
            <a:rPr lang="en-US" sz="1200" kern="1200" dirty="0"/>
            <a:t>Gospel = severed from Christ</a:t>
          </a:r>
        </a:p>
        <a:p>
          <a:pPr marL="117475" lvl="1" indent="-117475" algn="l" defTabSz="511175">
            <a:lnSpc>
              <a:spcPct val="90000"/>
            </a:lnSpc>
            <a:spcBef>
              <a:spcPct val="0"/>
            </a:spcBef>
            <a:spcAft>
              <a:spcPct val="15000"/>
            </a:spcAft>
            <a:buChar char="•"/>
          </a:pPr>
          <a:r>
            <a:rPr lang="en-US" sz="1150" kern="1200" dirty="0"/>
            <a:t>Claims we are justified before God by keeping His laws + faith in Christ. </a:t>
          </a:r>
        </a:p>
        <a:p>
          <a:pPr marL="117475" lvl="1" indent="-117475" algn="l" defTabSz="511175">
            <a:lnSpc>
              <a:spcPct val="90000"/>
            </a:lnSpc>
            <a:spcBef>
              <a:spcPct val="0"/>
            </a:spcBef>
            <a:spcAft>
              <a:spcPct val="15000"/>
            </a:spcAft>
            <a:buChar char="•"/>
          </a:pPr>
          <a:r>
            <a:rPr lang="en-US" sz="1150" b="1" kern="1200" dirty="0"/>
            <a:t>Or</a:t>
          </a:r>
          <a:r>
            <a:rPr lang="en-US" sz="1150" kern="1200" dirty="0"/>
            <a:t> claims our freedom in Christ means we can indulge our sinful behaviors.</a:t>
          </a:r>
        </a:p>
        <a:p>
          <a:pPr marL="117475" lvl="1" indent="-117475" algn="l" defTabSz="511175">
            <a:lnSpc>
              <a:spcPct val="90000"/>
            </a:lnSpc>
            <a:spcBef>
              <a:spcPct val="0"/>
            </a:spcBef>
            <a:spcAft>
              <a:spcPct val="15000"/>
            </a:spcAft>
            <a:buChar char="•"/>
          </a:pPr>
          <a:r>
            <a:rPr lang="en-US" sz="1150" b="1" kern="1200" dirty="0"/>
            <a:t>Or</a:t>
          </a:r>
          <a:r>
            <a:rPr lang="en-US" sz="1150" kern="1200" dirty="0"/>
            <a:t> claims you can be a Christian and still </a:t>
          </a:r>
          <a:r>
            <a:rPr lang="en-US" sz="1150" b="1" kern="1200" dirty="0"/>
            <a:t>practice</a:t>
          </a:r>
          <a:r>
            <a:rPr lang="en-US" sz="1150" kern="1200" dirty="0"/>
            <a:t> evil: (e.g., immorality, idolatry, sorcery, jealousy, dissensions, envying, drunkenness).</a:t>
          </a:r>
        </a:p>
      </dsp:txBody>
      <dsp:txXfrm>
        <a:off x="211664" y="2828543"/>
        <a:ext cx="2553043" cy="204825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088" cy="466116"/>
          </a:xfrm>
          <a:prstGeom prst="rect">
            <a:avLst/>
          </a:prstGeom>
        </p:spPr>
        <p:txBody>
          <a:bodyPr vert="horz" lIns="93104" tIns="46552" rIns="93104" bIns="46552" rtlCol="0"/>
          <a:lstStyle>
            <a:lvl1pPr algn="l">
              <a:defRPr sz="1200"/>
            </a:lvl1pPr>
          </a:lstStyle>
          <a:p>
            <a:endParaRPr lang="en-US" dirty="0"/>
          </a:p>
        </p:txBody>
      </p:sp>
      <p:sp>
        <p:nvSpPr>
          <p:cNvPr id="3" name="Date Placeholder 2"/>
          <p:cNvSpPr>
            <a:spLocks noGrp="1"/>
          </p:cNvSpPr>
          <p:nvPr>
            <p:ph type="dt" sz="quarter" idx="1"/>
          </p:nvPr>
        </p:nvSpPr>
        <p:spPr>
          <a:xfrm>
            <a:off x="3967341" y="0"/>
            <a:ext cx="3035088" cy="466116"/>
          </a:xfrm>
          <a:prstGeom prst="rect">
            <a:avLst/>
          </a:prstGeom>
        </p:spPr>
        <p:txBody>
          <a:bodyPr vert="horz" lIns="93104" tIns="46552" rIns="93104" bIns="46552" rtlCol="0"/>
          <a:lstStyle>
            <a:lvl1pPr algn="r">
              <a:defRPr sz="1200"/>
            </a:lvl1pPr>
          </a:lstStyle>
          <a:p>
            <a:fld id="{E6F93605-0C0C-4258-9724-5F2F9BB3BC90}" type="datetimeFigureOut">
              <a:rPr lang="en-US" smtClean="0"/>
              <a:t>10/10/2026</a:t>
            </a:fld>
            <a:endParaRPr lang="en-US" dirty="0"/>
          </a:p>
        </p:txBody>
      </p:sp>
      <p:sp>
        <p:nvSpPr>
          <p:cNvPr id="4" name="Footer Placeholder 3"/>
          <p:cNvSpPr>
            <a:spLocks noGrp="1"/>
          </p:cNvSpPr>
          <p:nvPr>
            <p:ph type="ftr" sz="quarter" idx="2"/>
          </p:nvPr>
        </p:nvSpPr>
        <p:spPr>
          <a:xfrm>
            <a:off x="0" y="8823936"/>
            <a:ext cx="3035088" cy="466115"/>
          </a:xfrm>
          <a:prstGeom prst="rect">
            <a:avLst/>
          </a:prstGeom>
        </p:spPr>
        <p:txBody>
          <a:bodyPr vert="horz" lIns="93104" tIns="46552" rIns="93104" bIns="46552"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67341" y="8823936"/>
            <a:ext cx="3035088" cy="466115"/>
          </a:xfrm>
          <a:prstGeom prst="rect">
            <a:avLst/>
          </a:prstGeom>
        </p:spPr>
        <p:txBody>
          <a:bodyPr vert="horz" lIns="93104" tIns="46552" rIns="93104" bIns="46552" rtlCol="0" anchor="b"/>
          <a:lstStyle>
            <a:lvl1pPr algn="r">
              <a:defRPr sz="1200"/>
            </a:lvl1pPr>
          </a:lstStyle>
          <a:p>
            <a:fld id="{663FFE7F-C917-439A-8026-3D301EB5CC28}" type="slidenum">
              <a:rPr lang="en-US" smtClean="0"/>
              <a:t>‹#›</a:t>
            </a:fld>
            <a:endParaRPr lang="en-US" dirty="0"/>
          </a:p>
        </p:txBody>
      </p:sp>
    </p:spTree>
    <p:extLst>
      <p:ext uri="{BB962C8B-B14F-4D97-AF65-F5344CB8AC3E}">
        <p14:creationId xmlns:p14="http://schemas.microsoft.com/office/powerpoint/2010/main" val="7527998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088" cy="466116"/>
          </a:xfrm>
          <a:prstGeom prst="rect">
            <a:avLst/>
          </a:prstGeom>
        </p:spPr>
        <p:txBody>
          <a:bodyPr vert="horz" lIns="93104" tIns="46552" rIns="93104" bIns="46552" rtlCol="0"/>
          <a:lstStyle>
            <a:lvl1pPr algn="l">
              <a:defRPr sz="1200"/>
            </a:lvl1pPr>
          </a:lstStyle>
          <a:p>
            <a:endParaRPr lang="en-US" dirty="0"/>
          </a:p>
        </p:txBody>
      </p:sp>
      <p:sp>
        <p:nvSpPr>
          <p:cNvPr id="3" name="Date Placeholder 2"/>
          <p:cNvSpPr>
            <a:spLocks noGrp="1"/>
          </p:cNvSpPr>
          <p:nvPr>
            <p:ph type="dt" idx="1"/>
          </p:nvPr>
        </p:nvSpPr>
        <p:spPr>
          <a:xfrm>
            <a:off x="3967341" y="0"/>
            <a:ext cx="3035088" cy="466116"/>
          </a:xfrm>
          <a:prstGeom prst="rect">
            <a:avLst/>
          </a:prstGeom>
        </p:spPr>
        <p:txBody>
          <a:bodyPr vert="horz" lIns="93104" tIns="46552" rIns="93104" bIns="46552" rtlCol="0"/>
          <a:lstStyle>
            <a:lvl1pPr algn="r">
              <a:defRPr sz="1200"/>
            </a:lvl1pPr>
          </a:lstStyle>
          <a:p>
            <a:fld id="{28F31B3D-E4E3-4A80-AB70-C5564C267266}" type="datetimeFigureOut">
              <a:rPr lang="en-US" smtClean="0"/>
              <a:t>10/10/2026</a:t>
            </a:fld>
            <a:endParaRPr lang="en-US" dirty="0"/>
          </a:p>
        </p:txBody>
      </p:sp>
      <p:sp>
        <p:nvSpPr>
          <p:cNvPr id="4" name="Slide Image Placeholder 3"/>
          <p:cNvSpPr>
            <a:spLocks noGrp="1" noRot="1" noChangeAspect="1"/>
          </p:cNvSpPr>
          <p:nvPr>
            <p:ph type="sldImg" idx="2"/>
          </p:nvPr>
        </p:nvSpPr>
        <p:spPr>
          <a:xfrm>
            <a:off x="714375" y="1160463"/>
            <a:ext cx="5575300" cy="3136900"/>
          </a:xfrm>
          <a:prstGeom prst="rect">
            <a:avLst/>
          </a:prstGeom>
          <a:noFill/>
          <a:ln w="12700">
            <a:solidFill>
              <a:prstClr val="black"/>
            </a:solidFill>
          </a:ln>
        </p:spPr>
        <p:txBody>
          <a:bodyPr vert="horz" lIns="93104" tIns="46552" rIns="93104" bIns="46552" rtlCol="0" anchor="ctr"/>
          <a:lstStyle/>
          <a:p>
            <a:endParaRPr lang="en-US" dirty="0"/>
          </a:p>
        </p:txBody>
      </p:sp>
      <p:sp>
        <p:nvSpPr>
          <p:cNvPr id="5" name="Notes Placeholder 4"/>
          <p:cNvSpPr>
            <a:spLocks noGrp="1"/>
          </p:cNvSpPr>
          <p:nvPr>
            <p:ph type="body" sz="quarter" idx="3"/>
          </p:nvPr>
        </p:nvSpPr>
        <p:spPr>
          <a:xfrm>
            <a:off x="700405" y="4470837"/>
            <a:ext cx="5603240" cy="3135392"/>
          </a:xfrm>
          <a:prstGeom prst="rect">
            <a:avLst/>
          </a:prstGeom>
        </p:spPr>
        <p:txBody>
          <a:bodyPr vert="horz" lIns="93104" tIns="46552" rIns="93104" bIns="4655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3936"/>
            <a:ext cx="3035088" cy="466115"/>
          </a:xfrm>
          <a:prstGeom prst="rect">
            <a:avLst/>
          </a:prstGeom>
        </p:spPr>
        <p:txBody>
          <a:bodyPr vert="horz" lIns="93104" tIns="46552" rIns="93104" bIns="46552"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67341" y="8823936"/>
            <a:ext cx="3035088" cy="466115"/>
          </a:xfrm>
          <a:prstGeom prst="rect">
            <a:avLst/>
          </a:prstGeom>
        </p:spPr>
        <p:txBody>
          <a:bodyPr vert="horz" lIns="93104" tIns="46552" rIns="93104" bIns="46552" rtlCol="0" anchor="b"/>
          <a:lstStyle>
            <a:lvl1pPr algn="r">
              <a:defRPr sz="1200"/>
            </a:lvl1pPr>
          </a:lstStyle>
          <a:p>
            <a:fld id="{4EC0B30D-C07A-425B-A90C-BA7BEB191079}" type="slidenum">
              <a:rPr lang="en-US" smtClean="0"/>
              <a:t>‹#›</a:t>
            </a:fld>
            <a:endParaRPr lang="en-US" dirty="0"/>
          </a:p>
        </p:txBody>
      </p:sp>
    </p:spTree>
    <p:extLst>
      <p:ext uri="{BB962C8B-B14F-4D97-AF65-F5344CB8AC3E}">
        <p14:creationId xmlns:p14="http://schemas.microsoft.com/office/powerpoint/2010/main" val="3723190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4245434"/>
            <a:ext cx="8686800" cy="1464906"/>
          </a:xfrm>
        </p:spPr>
        <p:txBody>
          <a:bodyPr anchor="b">
            <a:normAutofit/>
          </a:bodyPr>
          <a:lstStyle>
            <a:lvl1pPr algn="l">
              <a:lnSpc>
                <a:spcPct val="80000"/>
              </a:lnSpc>
              <a:defRPr sz="4800">
                <a:solidFill>
                  <a:schemeClr val="bg1"/>
                </a:solidFill>
                <a:effectLst>
                  <a:outerShdw blurRad="63500" algn="ctr" rotWithShape="0">
                    <a:prstClr val="black">
                      <a:alpha val="40000"/>
                    </a:prst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066800" y="5731795"/>
            <a:ext cx="8686800" cy="440405"/>
          </a:xfrm>
        </p:spPr>
        <p:txBody>
          <a:bodyPr/>
          <a:lstStyle>
            <a:lvl1pPr marL="0" indent="0" algn="l">
              <a:spcBef>
                <a:spcPts val="0"/>
              </a:spcBef>
              <a:buNone/>
              <a:defRPr sz="2400">
                <a:solidFill>
                  <a:schemeClr val="bg1"/>
                </a:solidFill>
                <a:effectLst>
                  <a:outerShdw blurRad="63500" algn="ctr" rotWithShape="0">
                    <a:prstClr val="black">
                      <a:alpha val="40000"/>
                    </a:prstClr>
                  </a:outerShd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798862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66800" y="457518"/>
            <a:ext cx="10058400" cy="1188720"/>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dirty="0"/>
              <a:t>21-Feb-2024</a:t>
            </a:r>
          </a:p>
        </p:txBody>
      </p:sp>
      <p:sp>
        <p:nvSpPr>
          <p:cNvPr id="5" name="Footer Placeholder 4"/>
          <p:cNvSpPr>
            <a:spLocks noGrp="1"/>
          </p:cNvSpPr>
          <p:nvPr>
            <p:ph type="ftr" sz="quarter" idx="11"/>
          </p:nvPr>
        </p:nvSpPr>
        <p:spPr/>
        <p:txBody>
          <a:bodyPr/>
          <a:lstStyle/>
          <a:p>
            <a:r>
              <a:rPr lang="en-US" dirty="0"/>
              <a:t>13-Mar-24</a:t>
            </a:r>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311244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9848" y="4242816"/>
            <a:ext cx="8686800" cy="1463040"/>
          </a:xfrm>
        </p:spPr>
        <p:txBody>
          <a:bodyPr anchor="b">
            <a:normAutofit/>
          </a:bodyPr>
          <a:lstStyle>
            <a:lvl1pPr>
              <a:defRPr sz="4800"/>
            </a:lvl1pPr>
          </a:lstStyle>
          <a:p>
            <a:r>
              <a:rPr lang="en-US"/>
              <a:t>Click to edit Master title style</a:t>
            </a:r>
          </a:p>
        </p:txBody>
      </p:sp>
      <p:sp>
        <p:nvSpPr>
          <p:cNvPr id="3" name="Text Placeholder 2"/>
          <p:cNvSpPr>
            <a:spLocks noGrp="1"/>
          </p:cNvSpPr>
          <p:nvPr>
            <p:ph type="body" idx="1"/>
          </p:nvPr>
        </p:nvSpPr>
        <p:spPr>
          <a:xfrm>
            <a:off x="1066799" y="5733288"/>
            <a:ext cx="8686800" cy="438912"/>
          </a:xfrm>
        </p:spPr>
        <p:txBody>
          <a:bodyPr/>
          <a:lstStyle>
            <a:lvl1pPr marL="0" indent="0">
              <a:spcBef>
                <a:spcPts val="0"/>
              </a:spcBef>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3506778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66800" y="1904999"/>
            <a:ext cx="4800600" cy="42719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24600" y="1904999"/>
            <a:ext cx="4800600" cy="42719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dirty="0"/>
              <a:t>21-Feb-2024</a:t>
            </a:r>
          </a:p>
        </p:txBody>
      </p:sp>
      <p:sp>
        <p:nvSpPr>
          <p:cNvPr id="6" name="Footer Placeholder 5"/>
          <p:cNvSpPr>
            <a:spLocks noGrp="1"/>
          </p:cNvSpPr>
          <p:nvPr>
            <p:ph type="ftr" sz="quarter" idx="11"/>
          </p:nvPr>
        </p:nvSpPr>
        <p:spPr/>
        <p:txBody>
          <a:bodyPr/>
          <a:lstStyle/>
          <a:p>
            <a:r>
              <a:rPr lang="en-US" dirty="0"/>
              <a:t>13-Mar-24</a:t>
            </a:r>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40445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066800" y="1772815"/>
            <a:ext cx="4800600" cy="737121"/>
          </a:xfrm>
        </p:spPr>
        <p:txBody>
          <a:bodyPr anchor="ctr"/>
          <a:lstStyle>
            <a:lvl1pPr marL="0" indent="0">
              <a:spcBef>
                <a:spcPts val="0"/>
              </a:spcBef>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6800" y="2509937"/>
            <a:ext cx="4800600" cy="36622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24600" y="1772815"/>
            <a:ext cx="4800600" cy="737121"/>
          </a:xfrm>
        </p:spPr>
        <p:txBody>
          <a:bodyPr anchor="ctr"/>
          <a:lstStyle>
            <a:lvl1pPr marL="0" indent="0">
              <a:spcBef>
                <a:spcPts val="0"/>
              </a:spcBef>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24600" y="2509937"/>
            <a:ext cx="4800600" cy="36622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dirty="0"/>
              <a:t>21-Feb-2024</a:t>
            </a:r>
          </a:p>
        </p:txBody>
      </p:sp>
      <p:sp>
        <p:nvSpPr>
          <p:cNvPr id="8" name="Footer Placeholder 7"/>
          <p:cNvSpPr>
            <a:spLocks noGrp="1"/>
          </p:cNvSpPr>
          <p:nvPr>
            <p:ph type="ftr" sz="quarter" idx="11"/>
          </p:nvPr>
        </p:nvSpPr>
        <p:spPr/>
        <p:txBody>
          <a:bodyPr/>
          <a:lstStyle/>
          <a:p>
            <a:r>
              <a:rPr lang="en-US" dirty="0"/>
              <a:t>13-Mar-24</a:t>
            </a:r>
          </a:p>
        </p:txBody>
      </p:sp>
      <p:sp>
        <p:nvSpPr>
          <p:cNvPr id="9" name="Slide Number Placeholder 8"/>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339790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dirty="0"/>
              <a:t>21-Feb-2024</a:t>
            </a:r>
          </a:p>
        </p:txBody>
      </p:sp>
      <p:sp>
        <p:nvSpPr>
          <p:cNvPr id="4" name="Footer Placeholder 3"/>
          <p:cNvSpPr>
            <a:spLocks noGrp="1"/>
          </p:cNvSpPr>
          <p:nvPr>
            <p:ph type="ftr" sz="quarter" idx="11"/>
          </p:nvPr>
        </p:nvSpPr>
        <p:spPr/>
        <p:txBody>
          <a:bodyPr/>
          <a:lstStyle/>
          <a:p>
            <a:r>
              <a:rPr lang="en-US" dirty="0"/>
              <a:t>13-Mar-24</a:t>
            </a:r>
          </a:p>
        </p:txBody>
      </p:sp>
      <p:sp>
        <p:nvSpPr>
          <p:cNvPr id="5" name="Slide Number Placeholder 4"/>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323897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dirty="0"/>
              <a:t>21-Feb-2024</a:t>
            </a:r>
          </a:p>
        </p:txBody>
      </p:sp>
      <p:sp>
        <p:nvSpPr>
          <p:cNvPr id="3" name="Footer Placeholder 2"/>
          <p:cNvSpPr>
            <a:spLocks noGrp="1"/>
          </p:cNvSpPr>
          <p:nvPr>
            <p:ph type="ftr" sz="quarter" idx="11"/>
          </p:nvPr>
        </p:nvSpPr>
        <p:spPr/>
        <p:txBody>
          <a:bodyPr/>
          <a:lstStyle/>
          <a:p>
            <a:r>
              <a:rPr lang="en-US" dirty="0"/>
              <a:t>13-Mar-24</a:t>
            </a:r>
          </a:p>
        </p:txBody>
      </p:sp>
      <p:sp>
        <p:nvSpPr>
          <p:cNvPr id="4" name="Slide Number Placeholder 3"/>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760" y="3090672"/>
            <a:ext cx="4663440" cy="1828800"/>
          </a:xfrm>
        </p:spPr>
        <p:txBody>
          <a:bodyPr anchor="b">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685799" y="457200"/>
            <a:ext cx="5410201" cy="571500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42760" y="4983480"/>
            <a:ext cx="4663440" cy="118872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dirty="0"/>
              <a:t>21-Feb-2024</a:t>
            </a:r>
          </a:p>
        </p:txBody>
      </p:sp>
      <p:sp>
        <p:nvSpPr>
          <p:cNvPr id="6" name="Footer Placeholder 5"/>
          <p:cNvSpPr>
            <a:spLocks noGrp="1"/>
          </p:cNvSpPr>
          <p:nvPr>
            <p:ph type="ftr" sz="quarter" idx="11"/>
          </p:nvPr>
        </p:nvSpPr>
        <p:spPr/>
        <p:txBody>
          <a:bodyPr/>
          <a:lstStyle/>
          <a:p>
            <a:r>
              <a:rPr lang="en-US" dirty="0"/>
              <a:t>13-Mar-24</a:t>
            </a:r>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760" y="3093099"/>
            <a:ext cx="4663440" cy="1828800"/>
          </a:xfrm>
        </p:spPr>
        <p:txBody>
          <a:bodyPr anchor="b">
            <a:normAutofit/>
          </a:bodyPr>
          <a:lstStyle>
            <a:lvl1pPr>
              <a:defRPr sz="3600"/>
            </a:lvl1pPr>
          </a:lstStyle>
          <a:p>
            <a:r>
              <a:rPr lang="en-US"/>
              <a:t>Click to edit Master title style</a:t>
            </a:r>
            <a:endParaRPr lang="en-US" dirty="0"/>
          </a:p>
        </p:txBody>
      </p:sp>
      <p:sp>
        <p:nvSpPr>
          <p:cNvPr id="3" name="Picture Placeholder 2" descr="An empty placeholder to add an image. Click on the placeholder and select the image that you wish to add."/>
          <p:cNvSpPr>
            <a:spLocks noGrp="1"/>
          </p:cNvSpPr>
          <p:nvPr>
            <p:ph type="pic" idx="1"/>
          </p:nvPr>
        </p:nvSpPr>
        <p:spPr>
          <a:xfrm>
            <a:off x="0" y="0"/>
            <a:ext cx="6096000" cy="6858000"/>
          </a:xfrm>
        </p:spPr>
        <p:txBody>
          <a:bodyPr tIns="4572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842760" y="4983480"/>
            <a:ext cx="4663440" cy="118872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97724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dirty="0"/>
              <a:t>21-Feb-2024</a:t>
            </a:r>
          </a:p>
        </p:txBody>
      </p:sp>
      <p:sp>
        <p:nvSpPr>
          <p:cNvPr id="5" name="Footer Placeholder 4"/>
          <p:cNvSpPr>
            <a:spLocks noGrp="1"/>
          </p:cNvSpPr>
          <p:nvPr>
            <p:ph type="ftr" sz="quarter" idx="11"/>
          </p:nvPr>
        </p:nvSpPr>
        <p:spPr/>
        <p:txBody>
          <a:bodyPr/>
          <a:lstStyle/>
          <a:p>
            <a:r>
              <a:rPr lang="en-US" dirty="0"/>
              <a:t>13-Mar-24</a:t>
            </a:r>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24771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6400" y="457200"/>
            <a:ext cx="1828800" cy="57197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66800" y="457200"/>
            <a:ext cx="7955280" cy="57197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dirty="0"/>
              <a:t>21-Feb-2024</a:t>
            </a:r>
          </a:p>
        </p:txBody>
      </p:sp>
      <p:sp>
        <p:nvSpPr>
          <p:cNvPr id="5" name="Footer Placeholder 4"/>
          <p:cNvSpPr>
            <a:spLocks noGrp="1"/>
          </p:cNvSpPr>
          <p:nvPr>
            <p:ph type="ftr" sz="quarter" idx="11"/>
          </p:nvPr>
        </p:nvSpPr>
        <p:spPr/>
        <p:txBody>
          <a:bodyPr/>
          <a:lstStyle/>
          <a:p>
            <a:r>
              <a:rPr lang="en-US" dirty="0"/>
              <a:t>13-Mar-24</a:t>
            </a:r>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25246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41740FC-E682-E87B-87BB-213396FD2DF6}"/>
              </a:ext>
            </a:extLst>
          </p:cNvPr>
          <p:cNvSpPr/>
          <p:nvPr userDrawn="1"/>
        </p:nvSpPr>
        <p:spPr>
          <a:xfrm>
            <a:off x="553443" y="0"/>
            <a:ext cx="11105522" cy="62446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2AC6E25B-7977-E725-B84F-07CA54BB4973}"/>
              </a:ext>
            </a:extLst>
          </p:cNvPr>
          <p:cNvSpPr/>
          <p:nvPr userDrawn="1"/>
        </p:nvSpPr>
        <p:spPr>
          <a:xfrm>
            <a:off x="877579" y="0"/>
            <a:ext cx="10460969" cy="587278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15CA519-6BA6-FAC8-3545-2E7E3CBDE2A9}"/>
              </a:ext>
            </a:extLst>
          </p:cNvPr>
          <p:cNvSpPr>
            <a:spLocks noGrp="1"/>
          </p:cNvSpPr>
          <p:nvPr>
            <p:ph type="title"/>
          </p:nvPr>
        </p:nvSpPr>
        <p:spPr/>
        <p:txBody>
          <a:bodyPr/>
          <a:lstStyle>
            <a:lvl1pPr algn="ctr">
              <a:defRPr/>
            </a:lvl1pPr>
          </a:lstStyle>
          <a:p>
            <a:r>
              <a:rPr lang="en-US"/>
              <a:t>Click to edit Master title style</a:t>
            </a:r>
            <a:endParaRPr lang="en-US" dirty="0"/>
          </a:p>
        </p:txBody>
      </p:sp>
      <p:sp>
        <p:nvSpPr>
          <p:cNvPr id="22" name="Picture Placeholder 17">
            <a:extLst>
              <a:ext uri="{FF2B5EF4-FFF2-40B4-BE49-F238E27FC236}">
                <a16:creationId xmlns:a16="http://schemas.microsoft.com/office/drawing/2014/main" id="{6A1AC1B6-9CB9-19D8-8BDC-EDC0B6C19DBE}"/>
              </a:ext>
            </a:extLst>
          </p:cNvPr>
          <p:cNvSpPr>
            <a:spLocks noGrp="1" noChangeAspect="1"/>
          </p:cNvSpPr>
          <p:nvPr>
            <p:ph type="pic" sz="quarter" idx="12"/>
          </p:nvPr>
        </p:nvSpPr>
        <p:spPr>
          <a:xfrm>
            <a:off x="1375868" y="1797050"/>
            <a:ext cx="2057400" cy="2058988"/>
          </a:xfrm>
        </p:spPr>
        <p:txBody>
          <a:bodyPr anchor="ctr">
            <a:normAutofit/>
          </a:bodyPr>
          <a:lstStyle>
            <a:lvl1pPr marL="0" indent="0" algn="ctr">
              <a:buNone/>
              <a:defRPr sz="1800"/>
            </a:lvl1pPr>
          </a:lstStyle>
          <a:p>
            <a:r>
              <a:rPr lang="en-US" dirty="0"/>
              <a:t>Click icon to add picture</a:t>
            </a:r>
          </a:p>
        </p:txBody>
      </p:sp>
      <p:sp>
        <p:nvSpPr>
          <p:cNvPr id="20" name="Text Placeholder 19">
            <a:extLst>
              <a:ext uri="{FF2B5EF4-FFF2-40B4-BE49-F238E27FC236}">
                <a16:creationId xmlns:a16="http://schemas.microsoft.com/office/drawing/2014/main" id="{DAB2A93C-DB99-8217-D74F-D08E610FA758}"/>
              </a:ext>
            </a:extLst>
          </p:cNvPr>
          <p:cNvSpPr>
            <a:spLocks noGrp="1"/>
          </p:cNvSpPr>
          <p:nvPr>
            <p:ph type="body" sz="quarter" idx="13"/>
          </p:nvPr>
        </p:nvSpPr>
        <p:spPr>
          <a:xfrm>
            <a:off x="1326173" y="3946525"/>
            <a:ext cx="2194560" cy="355600"/>
          </a:xfrm>
        </p:spPr>
        <p:txBody>
          <a:bodyPr lIns="0" tIns="0" rIns="0" bIns="0" anchor="ctr">
            <a:noAutofit/>
          </a:bodyPr>
          <a:lstStyle>
            <a:lvl1pPr marL="0" indent="0" algn="ctr">
              <a:lnSpc>
                <a:spcPct val="100000"/>
              </a:lnSpc>
              <a:spcBef>
                <a:spcPts val="0"/>
              </a:spcBef>
              <a:buNone/>
              <a:defRPr sz="2000">
                <a:latin typeface="Gill Sans Nova" panose="020B0602020104020203" pitchFamily="34" charset="0"/>
              </a:defRPr>
            </a:lvl1pPr>
          </a:lstStyle>
          <a:p>
            <a:pPr lvl="0"/>
            <a:r>
              <a:rPr lang="en-US"/>
              <a:t>Click to edit Master text styles</a:t>
            </a:r>
          </a:p>
        </p:txBody>
      </p:sp>
      <p:sp>
        <p:nvSpPr>
          <p:cNvPr id="21" name="Text Placeholder 19">
            <a:extLst>
              <a:ext uri="{FF2B5EF4-FFF2-40B4-BE49-F238E27FC236}">
                <a16:creationId xmlns:a16="http://schemas.microsoft.com/office/drawing/2014/main" id="{61950EAA-EB4E-8768-AFC9-A0356AECFE12}"/>
              </a:ext>
            </a:extLst>
          </p:cNvPr>
          <p:cNvSpPr>
            <a:spLocks noGrp="1"/>
          </p:cNvSpPr>
          <p:nvPr>
            <p:ph type="body" sz="quarter" idx="14"/>
          </p:nvPr>
        </p:nvSpPr>
        <p:spPr>
          <a:xfrm>
            <a:off x="1328309" y="4306415"/>
            <a:ext cx="2194560" cy="274320"/>
          </a:xfrm>
        </p:spPr>
        <p:txBody>
          <a:bodyPr lIns="0" tIns="0" rIns="0" bIns="0" anchor="ctr">
            <a:noAutofit/>
          </a:bodyPr>
          <a:lstStyle>
            <a:lvl1pPr marL="0" indent="0" algn="ctr">
              <a:lnSpc>
                <a:spcPct val="100000"/>
              </a:lnSpc>
              <a:spcBef>
                <a:spcPts val="0"/>
              </a:spcBef>
              <a:buNone/>
              <a:defRPr sz="1600">
                <a:latin typeface="+mn-lt"/>
              </a:defRPr>
            </a:lvl1pPr>
          </a:lstStyle>
          <a:p>
            <a:pPr lvl="0"/>
            <a:r>
              <a:rPr lang="en-US"/>
              <a:t>Click to edit Master text styles</a:t>
            </a:r>
          </a:p>
        </p:txBody>
      </p:sp>
      <p:sp>
        <p:nvSpPr>
          <p:cNvPr id="31" name="Picture Placeholder 17">
            <a:extLst>
              <a:ext uri="{FF2B5EF4-FFF2-40B4-BE49-F238E27FC236}">
                <a16:creationId xmlns:a16="http://schemas.microsoft.com/office/drawing/2014/main" id="{E3B18CDB-3FF1-EC8E-EA8A-31E9BF81747A}"/>
              </a:ext>
            </a:extLst>
          </p:cNvPr>
          <p:cNvSpPr>
            <a:spLocks noGrp="1" noChangeAspect="1"/>
          </p:cNvSpPr>
          <p:nvPr>
            <p:ph type="pic" sz="quarter" idx="17"/>
          </p:nvPr>
        </p:nvSpPr>
        <p:spPr>
          <a:xfrm>
            <a:off x="3828270" y="1797050"/>
            <a:ext cx="2057400" cy="2058988"/>
          </a:xfrm>
        </p:spPr>
        <p:txBody>
          <a:bodyPr anchor="ctr">
            <a:normAutofit/>
          </a:bodyPr>
          <a:lstStyle>
            <a:lvl1pPr marL="0" indent="0" algn="ctr">
              <a:buNone/>
              <a:defRPr sz="1800"/>
            </a:lvl1pPr>
          </a:lstStyle>
          <a:p>
            <a:r>
              <a:rPr lang="en-US" dirty="0"/>
              <a:t>Click icon to add picture</a:t>
            </a:r>
          </a:p>
        </p:txBody>
      </p:sp>
      <p:sp>
        <p:nvSpPr>
          <p:cNvPr id="33" name="Text Placeholder 19">
            <a:extLst>
              <a:ext uri="{FF2B5EF4-FFF2-40B4-BE49-F238E27FC236}">
                <a16:creationId xmlns:a16="http://schemas.microsoft.com/office/drawing/2014/main" id="{EAB1EC17-F1C7-0781-4F52-DEE9122BBC9D}"/>
              </a:ext>
            </a:extLst>
          </p:cNvPr>
          <p:cNvSpPr>
            <a:spLocks noGrp="1"/>
          </p:cNvSpPr>
          <p:nvPr>
            <p:ph type="body" sz="quarter" idx="19"/>
          </p:nvPr>
        </p:nvSpPr>
        <p:spPr>
          <a:xfrm>
            <a:off x="3763663" y="3926721"/>
            <a:ext cx="2194560" cy="355600"/>
          </a:xfrm>
        </p:spPr>
        <p:txBody>
          <a:bodyPr lIns="0" tIns="0" rIns="0" bIns="0" anchor="ctr">
            <a:noAutofit/>
          </a:bodyPr>
          <a:lstStyle>
            <a:lvl1pPr marL="0" indent="0" algn="ctr">
              <a:lnSpc>
                <a:spcPct val="100000"/>
              </a:lnSpc>
              <a:spcBef>
                <a:spcPts val="0"/>
              </a:spcBef>
              <a:buNone/>
              <a:defRPr sz="2000">
                <a:latin typeface="Gill Sans Nova" panose="020B0602020104020203" pitchFamily="34" charset="0"/>
              </a:defRPr>
            </a:lvl1pPr>
          </a:lstStyle>
          <a:p>
            <a:pPr lvl="0"/>
            <a:r>
              <a:rPr lang="en-US"/>
              <a:t>Click to edit Master text styles</a:t>
            </a:r>
          </a:p>
        </p:txBody>
      </p:sp>
      <p:sp>
        <p:nvSpPr>
          <p:cNvPr id="32" name="Text Placeholder 19">
            <a:extLst>
              <a:ext uri="{FF2B5EF4-FFF2-40B4-BE49-F238E27FC236}">
                <a16:creationId xmlns:a16="http://schemas.microsoft.com/office/drawing/2014/main" id="{9E2E4E06-43E3-5309-A921-59117EDFEA1A}"/>
              </a:ext>
            </a:extLst>
          </p:cNvPr>
          <p:cNvSpPr>
            <a:spLocks noGrp="1"/>
          </p:cNvSpPr>
          <p:nvPr>
            <p:ph type="body" sz="quarter" idx="18"/>
          </p:nvPr>
        </p:nvSpPr>
        <p:spPr>
          <a:xfrm>
            <a:off x="3765799" y="4286611"/>
            <a:ext cx="2194560" cy="274320"/>
          </a:xfrm>
        </p:spPr>
        <p:txBody>
          <a:bodyPr lIns="0" tIns="0" rIns="0" bIns="0" anchor="ctr">
            <a:noAutofit/>
          </a:bodyPr>
          <a:lstStyle>
            <a:lvl1pPr marL="0" indent="0" algn="ctr">
              <a:lnSpc>
                <a:spcPct val="100000"/>
              </a:lnSpc>
              <a:spcBef>
                <a:spcPts val="0"/>
              </a:spcBef>
              <a:buNone/>
              <a:defRPr sz="1600">
                <a:latin typeface="+mn-lt"/>
              </a:defRPr>
            </a:lvl1pPr>
          </a:lstStyle>
          <a:p>
            <a:pPr lvl="0"/>
            <a:r>
              <a:rPr lang="en-US"/>
              <a:t>Click to edit Master text styles</a:t>
            </a:r>
          </a:p>
        </p:txBody>
      </p:sp>
      <p:sp>
        <p:nvSpPr>
          <p:cNvPr id="30" name="Picture Placeholder 17">
            <a:extLst>
              <a:ext uri="{FF2B5EF4-FFF2-40B4-BE49-F238E27FC236}">
                <a16:creationId xmlns:a16="http://schemas.microsoft.com/office/drawing/2014/main" id="{2EB018F6-8206-135F-BF16-29E6E63FD099}"/>
              </a:ext>
            </a:extLst>
          </p:cNvPr>
          <p:cNvSpPr>
            <a:spLocks noGrp="1" noChangeAspect="1"/>
          </p:cNvSpPr>
          <p:nvPr>
            <p:ph type="pic" sz="quarter" idx="16"/>
          </p:nvPr>
        </p:nvSpPr>
        <p:spPr>
          <a:xfrm>
            <a:off x="6280672" y="1797050"/>
            <a:ext cx="2057400" cy="2058988"/>
          </a:xfrm>
        </p:spPr>
        <p:txBody>
          <a:bodyPr anchor="ctr">
            <a:normAutofit/>
          </a:bodyPr>
          <a:lstStyle>
            <a:lvl1pPr marL="0" indent="0" algn="ctr">
              <a:buNone/>
              <a:defRPr sz="1800"/>
            </a:lvl1pPr>
          </a:lstStyle>
          <a:p>
            <a:r>
              <a:rPr lang="en-US" dirty="0"/>
              <a:t>Click icon to add picture</a:t>
            </a:r>
          </a:p>
        </p:txBody>
      </p:sp>
      <p:sp>
        <p:nvSpPr>
          <p:cNvPr id="35" name="Text Placeholder 19">
            <a:extLst>
              <a:ext uri="{FF2B5EF4-FFF2-40B4-BE49-F238E27FC236}">
                <a16:creationId xmlns:a16="http://schemas.microsoft.com/office/drawing/2014/main" id="{13D50A41-E904-8A4E-6F0A-F980F8D64711}"/>
              </a:ext>
            </a:extLst>
          </p:cNvPr>
          <p:cNvSpPr>
            <a:spLocks noGrp="1"/>
          </p:cNvSpPr>
          <p:nvPr>
            <p:ph type="body" sz="quarter" idx="21"/>
          </p:nvPr>
        </p:nvSpPr>
        <p:spPr>
          <a:xfrm>
            <a:off x="6216065" y="3946525"/>
            <a:ext cx="2194560" cy="355600"/>
          </a:xfrm>
        </p:spPr>
        <p:txBody>
          <a:bodyPr lIns="0" tIns="0" rIns="0" bIns="0" anchor="ctr">
            <a:noAutofit/>
          </a:bodyPr>
          <a:lstStyle>
            <a:lvl1pPr marL="0" indent="0" algn="ctr">
              <a:lnSpc>
                <a:spcPct val="100000"/>
              </a:lnSpc>
              <a:spcBef>
                <a:spcPts val="0"/>
              </a:spcBef>
              <a:buNone/>
              <a:defRPr sz="2000">
                <a:latin typeface="Gill Sans Nova" panose="020B0602020104020203" pitchFamily="34" charset="0"/>
              </a:defRPr>
            </a:lvl1pPr>
          </a:lstStyle>
          <a:p>
            <a:pPr lvl="0"/>
            <a:r>
              <a:rPr lang="en-US"/>
              <a:t>Click to edit Master text styles</a:t>
            </a:r>
          </a:p>
        </p:txBody>
      </p:sp>
      <p:sp>
        <p:nvSpPr>
          <p:cNvPr id="34" name="Text Placeholder 19">
            <a:extLst>
              <a:ext uri="{FF2B5EF4-FFF2-40B4-BE49-F238E27FC236}">
                <a16:creationId xmlns:a16="http://schemas.microsoft.com/office/drawing/2014/main" id="{D6CE30A5-8B65-384B-A8B9-6F711A521946}"/>
              </a:ext>
            </a:extLst>
          </p:cNvPr>
          <p:cNvSpPr>
            <a:spLocks noGrp="1"/>
          </p:cNvSpPr>
          <p:nvPr>
            <p:ph type="body" sz="quarter" idx="20"/>
          </p:nvPr>
        </p:nvSpPr>
        <p:spPr>
          <a:xfrm>
            <a:off x="6218201" y="4306415"/>
            <a:ext cx="2194560" cy="274320"/>
          </a:xfrm>
        </p:spPr>
        <p:txBody>
          <a:bodyPr lIns="0" tIns="0" rIns="0" bIns="0" anchor="ctr">
            <a:noAutofit/>
          </a:bodyPr>
          <a:lstStyle>
            <a:lvl1pPr marL="0" indent="0" algn="ctr">
              <a:lnSpc>
                <a:spcPct val="100000"/>
              </a:lnSpc>
              <a:spcBef>
                <a:spcPts val="0"/>
              </a:spcBef>
              <a:buNone/>
              <a:defRPr sz="1600">
                <a:latin typeface="+mn-lt"/>
              </a:defRPr>
            </a:lvl1pPr>
          </a:lstStyle>
          <a:p>
            <a:pPr lvl="0"/>
            <a:r>
              <a:rPr lang="en-US"/>
              <a:t>Click to edit Master text styles</a:t>
            </a:r>
          </a:p>
        </p:txBody>
      </p:sp>
      <p:sp>
        <p:nvSpPr>
          <p:cNvPr id="29" name="Picture Placeholder 17">
            <a:extLst>
              <a:ext uri="{FF2B5EF4-FFF2-40B4-BE49-F238E27FC236}">
                <a16:creationId xmlns:a16="http://schemas.microsoft.com/office/drawing/2014/main" id="{D1C71745-769D-8F16-2B61-EF5D4012F1E3}"/>
              </a:ext>
            </a:extLst>
          </p:cNvPr>
          <p:cNvSpPr>
            <a:spLocks noGrp="1" noChangeAspect="1"/>
          </p:cNvSpPr>
          <p:nvPr>
            <p:ph type="pic" sz="quarter" idx="15"/>
          </p:nvPr>
        </p:nvSpPr>
        <p:spPr>
          <a:xfrm>
            <a:off x="8733074" y="1797050"/>
            <a:ext cx="2057400" cy="2058988"/>
          </a:xfrm>
        </p:spPr>
        <p:txBody>
          <a:bodyPr anchor="ctr">
            <a:normAutofit/>
          </a:bodyPr>
          <a:lstStyle>
            <a:lvl1pPr marL="0" indent="0" algn="ctr">
              <a:buNone/>
              <a:defRPr sz="1800"/>
            </a:lvl1pPr>
          </a:lstStyle>
          <a:p>
            <a:r>
              <a:rPr lang="en-US" dirty="0"/>
              <a:t>Click icon to add picture</a:t>
            </a:r>
          </a:p>
        </p:txBody>
      </p:sp>
      <p:sp>
        <p:nvSpPr>
          <p:cNvPr id="37" name="Text Placeholder 19">
            <a:extLst>
              <a:ext uri="{FF2B5EF4-FFF2-40B4-BE49-F238E27FC236}">
                <a16:creationId xmlns:a16="http://schemas.microsoft.com/office/drawing/2014/main" id="{D6D40AAC-2768-6F48-97AE-FD958D89FD8E}"/>
              </a:ext>
            </a:extLst>
          </p:cNvPr>
          <p:cNvSpPr>
            <a:spLocks noGrp="1"/>
          </p:cNvSpPr>
          <p:nvPr>
            <p:ph type="body" sz="quarter" idx="23"/>
          </p:nvPr>
        </p:nvSpPr>
        <p:spPr>
          <a:xfrm>
            <a:off x="8666331" y="3946525"/>
            <a:ext cx="2194560" cy="355600"/>
          </a:xfrm>
        </p:spPr>
        <p:txBody>
          <a:bodyPr lIns="0" tIns="0" rIns="0" bIns="0" anchor="ctr">
            <a:noAutofit/>
          </a:bodyPr>
          <a:lstStyle>
            <a:lvl1pPr marL="0" indent="0" algn="ctr">
              <a:lnSpc>
                <a:spcPct val="100000"/>
              </a:lnSpc>
              <a:spcBef>
                <a:spcPts val="0"/>
              </a:spcBef>
              <a:buNone/>
              <a:defRPr sz="2000">
                <a:latin typeface="Gill Sans Nova" panose="020B0602020104020203" pitchFamily="34" charset="0"/>
              </a:defRPr>
            </a:lvl1pPr>
          </a:lstStyle>
          <a:p>
            <a:pPr lvl="0"/>
            <a:r>
              <a:rPr lang="en-US"/>
              <a:t>Click to edit Master text styles</a:t>
            </a:r>
          </a:p>
        </p:txBody>
      </p:sp>
      <p:sp>
        <p:nvSpPr>
          <p:cNvPr id="36" name="Text Placeholder 19">
            <a:extLst>
              <a:ext uri="{FF2B5EF4-FFF2-40B4-BE49-F238E27FC236}">
                <a16:creationId xmlns:a16="http://schemas.microsoft.com/office/drawing/2014/main" id="{85652007-C32E-173C-2A5F-B1C08D6140DD}"/>
              </a:ext>
            </a:extLst>
          </p:cNvPr>
          <p:cNvSpPr>
            <a:spLocks noGrp="1"/>
          </p:cNvSpPr>
          <p:nvPr>
            <p:ph type="body" sz="quarter" idx="22"/>
          </p:nvPr>
        </p:nvSpPr>
        <p:spPr>
          <a:xfrm>
            <a:off x="8668467" y="4306415"/>
            <a:ext cx="2194560" cy="274320"/>
          </a:xfrm>
        </p:spPr>
        <p:txBody>
          <a:bodyPr lIns="0" tIns="0" rIns="0" bIns="0" anchor="ctr">
            <a:noAutofit/>
          </a:bodyPr>
          <a:lstStyle>
            <a:lvl1pPr marL="0" indent="0" algn="ctr">
              <a:lnSpc>
                <a:spcPct val="100000"/>
              </a:lnSpc>
              <a:spcBef>
                <a:spcPts val="0"/>
              </a:spcBef>
              <a:buNone/>
              <a:defRPr sz="1600">
                <a:latin typeface="+mn-lt"/>
              </a:defRPr>
            </a:lvl1pPr>
          </a:lstStyle>
          <a:p>
            <a:pPr lvl="0"/>
            <a:r>
              <a:rPr lang="en-US"/>
              <a:t>Click to edit Master text styles</a:t>
            </a:r>
          </a:p>
        </p:txBody>
      </p:sp>
      <p:sp>
        <p:nvSpPr>
          <p:cNvPr id="3" name="Footer Placeholder 2">
            <a:extLst>
              <a:ext uri="{FF2B5EF4-FFF2-40B4-BE49-F238E27FC236}">
                <a16:creationId xmlns:a16="http://schemas.microsoft.com/office/drawing/2014/main" id="{08AD4DF5-3AA4-926D-00B1-1C24F968F4AD}"/>
              </a:ext>
            </a:extLst>
          </p:cNvPr>
          <p:cNvSpPr>
            <a:spLocks noGrp="1"/>
          </p:cNvSpPr>
          <p:nvPr>
            <p:ph type="ftr" sz="quarter" idx="10"/>
          </p:nvPr>
        </p:nvSpPr>
        <p:spPr/>
        <p:txBody>
          <a:bodyPr/>
          <a:lstStyle/>
          <a:p>
            <a:r>
              <a:rPr lang="en-US" dirty="0"/>
              <a:t>13-Mar-24</a:t>
            </a:r>
          </a:p>
        </p:txBody>
      </p:sp>
      <p:sp>
        <p:nvSpPr>
          <p:cNvPr id="4" name="Slide Number Placeholder 3">
            <a:extLst>
              <a:ext uri="{FF2B5EF4-FFF2-40B4-BE49-F238E27FC236}">
                <a16:creationId xmlns:a16="http://schemas.microsoft.com/office/drawing/2014/main" id="{CE3EC206-AFEC-E74D-0522-B0D47B2E7A6E}"/>
              </a:ext>
            </a:extLst>
          </p:cNvPr>
          <p:cNvSpPr>
            <a:spLocks noGrp="1"/>
          </p:cNvSpPr>
          <p:nvPr>
            <p:ph type="sldNum" sz="quarter" idx="11"/>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3760291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able">
    <p:bg>
      <p:bgRef idx="1001">
        <a:schemeClr val="bg1"/>
      </p:bgRef>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BE2E1990-ECE7-FA08-4966-BE3109399672}"/>
              </a:ext>
            </a:extLst>
          </p:cNvPr>
          <p:cNvSpPr/>
          <p:nvPr userDrawn="1"/>
        </p:nvSpPr>
        <p:spPr>
          <a:xfrm>
            <a:off x="7027874" y="0"/>
            <a:ext cx="4462496" cy="1981200"/>
          </a:xfrm>
          <a:custGeom>
            <a:avLst/>
            <a:gdLst>
              <a:gd name="connsiteX0" fmla="*/ 0 w 4461334"/>
              <a:gd name="connsiteY0" fmla="*/ 0 h 1981200"/>
              <a:gd name="connsiteX1" fmla="*/ 4461334 w 4461334"/>
              <a:gd name="connsiteY1" fmla="*/ 0 h 1981200"/>
              <a:gd name="connsiteX2" fmla="*/ 4432897 w 4461334"/>
              <a:gd name="connsiteY2" fmla="*/ 186331 h 1981200"/>
              <a:gd name="connsiteX3" fmla="*/ 2230667 w 4461334"/>
              <a:gd name="connsiteY3" fmla="*/ 1981200 h 1981200"/>
              <a:gd name="connsiteX4" fmla="*/ 28437 w 4461334"/>
              <a:gd name="connsiteY4" fmla="*/ 186331 h 1981200"/>
              <a:gd name="connsiteX5" fmla="*/ 0 w 4461334"/>
              <a:gd name="connsiteY5" fmla="*/ 0 h 198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1334" h="1981200">
                <a:moveTo>
                  <a:pt x="0" y="0"/>
                </a:moveTo>
                <a:lnTo>
                  <a:pt x="4461334" y="0"/>
                </a:lnTo>
                <a:lnTo>
                  <a:pt x="4432897" y="186331"/>
                </a:lnTo>
                <a:cubicBezTo>
                  <a:pt x="4223288" y="1210661"/>
                  <a:pt x="3316962" y="1981200"/>
                  <a:pt x="2230667" y="1981200"/>
                </a:cubicBezTo>
                <a:cubicBezTo>
                  <a:pt x="1144372" y="1981200"/>
                  <a:pt x="238046" y="1210661"/>
                  <a:pt x="28437" y="186331"/>
                </a:cubicBezTo>
                <a:lnTo>
                  <a:pt x="0" y="0"/>
                </a:lnTo>
                <a:close/>
              </a:path>
            </a:pathLst>
          </a:custGeom>
          <a:gradFill>
            <a:gsLst>
              <a:gs pos="0">
                <a:schemeClr val="accent2">
                  <a:lumMod val="110000"/>
                  <a:satMod val="105000"/>
                  <a:tint val="67000"/>
                  <a:alpha val="0"/>
                </a:schemeClr>
              </a:gs>
              <a:gs pos="100000">
                <a:schemeClr val="bg2"/>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lvl="0" algn="ctr"/>
            <a:endParaRPr lang="en-US" sz="1800" dirty="0"/>
          </a:p>
        </p:txBody>
      </p:sp>
      <p:sp>
        <p:nvSpPr>
          <p:cNvPr id="3" name="Rectangle 2">
            <a:extLst>
              <a:ext uri="{FF2B5EF4-FFF2-40B4-BE49-F238E27FC236}">
                <a16:creationId xmlns:a16="http://schemas.microsoft.com/office/drawing/2014/main" id="{BE1D9EB0-EE8E-A9E8-9583-2D924EFA65AF}"/>
              </a:ext>
            </a:extLst>
          </p:cNvPr>
          <p:cNvSpPr/>
          <p:nvPr userDrawn="1"/>
        </p:nvSpPr>
        <p:spPr>
          <a:xfrm>
            <a:off x="0" y="0"/>
            <a:ext cx="760610" cy="6858000"/>
          </a:xfrm>
          <a:prstGeom prst="rect">
            <a:avLst/>
          </a:prstGeom>
          <a:solidFill>
            <a:schemeClr val="bg1"/>
          </a:solidFill>
          <a:ln>
            <a:noFill/>
          </a:ln>
          <a:effectLst>
            <a:outerShdw blurRad="127000" sx="102000" sy="102000" algn="ctr" rotWithShape="0">
              <a:prstClr val="black">
                <a:alpha val="10000"/>
              </a:prstClr>
            </a:outerShdw>
          </a:effectLst>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1800" dirty="0"/>
          </a:p>
        </p:txBody>
      </p:sp>
      <p:sp>
        <p:nvSpPr>
          <p:cNvPr id="7" name="Title 1">
            <a:extLst>
              <a:ext uri="{FF2B5EF4-FFF2-40B4-BE49-F238E27FC236}">
                <a16:creationId xmlns:a16="http://schemas.microsoft.com/office/drawing/2014/main" id="{FAC00260-F255-D312-3E7C-329EECDFDEE7}"/>
              </a:ext>
            </a:extLst>
          </p:cNvPr>
          <p:cNvSpPr>
            <a:spLocks noGrp="1"/>
          </p:cNvSpPr>
          <p:nvPr>
            <p:ph type="title"/>
          </p:nvPr>
        </p:nvSpPr>
        <p:spPr>
          <a:xfrm>
            <a:off x="1294149" y="609600"/>
            <a:ext cx="4916180" cy="1447800"/>
          </a:xfrm>
        </p:spPr>
        <p:txBody>
          <a:bodyPr anchor="t">
            <a:normAutofit/>
          </a:bodyPr>
          <a:lstStyle>
            <a:lvl1pPr>
              <a:defRPr sz="3200" b="1" kern="1200" dirty="0">
                <a:solidFill>
                  <a:schemeClr val="tx1">
                    <a:lumMod val="85000"/>
                    <a:lumOff val="15000"/>
                  </a:schemeClr>
                </a:solidFill>
                <a:latin typeface="+mj-lt"/>
                <a:ea typeface="+mj-ea"/>
                <a:cs typeface="+mj-cs"/>
              </a:defRPr>
            </a:lvl1pPr>
          </a:lstStyle>
          <a:p>
            <a:r>
              <a:rPr lang="en-US"/>
              <a:t>Click to edit Master title style</a:t>
            </a:r>
            <a:endParaRPr dirty="0"/>
          </a:p>
        </p:txBody>
      </p:sp>
      <p:sp>
        <p:nvSpPr>
          <p:cNvPr id="6" name="Slide Number Placeholder 5">
            <a:extLst>
              <a:ext uri="{FF2B5EF4-FFF2-40B4-BE49-F238E27FC236}">
                <a16:creationId xmlns:a16="http://schemas.microsoft.com/office/drawing/2014/main" id="{3C9C7904-6373-06D6-713A-79D78DD61545}"/>
              </a:ext>
            </a:extLst>
          </p:cNvPr>
          <p:cNvSpPr>
            <a:spLocks noGrp="1"/>
          </p:cNvSpPr>
          <p:nvPr>
            <p:ph type="sldNum" sz="quarter" idx="12"/>
          </p:nvPr>
        </p:nvSpPr>
        <p:spPr>
          <a:xfrm>
            <a:off x="1" y="609600"/>
            <a:ext cx="760610" cy="381000"/>
          </a:xfrm>
        </p:spPr>
        <p:txBody>
          <a:bodyPr/>
          <a:lstStyle>
            <a:lvl1pPr algn="ctr">
              <a:defRPr sz="2400" b="1"/>
            </a:lvl1pPr>
          </a:lstStyle>
          <a:p>
            <a:fld id="{AAEAE4A8-A6E5-453E-B946-FB774B73F48C}" type="slidenum">
              <a:rPr lang="en-US" smtClean="0"/>
              <a:pPr/>
              <a:t>‹#›</a:t>
            </a:fld>
            <a:endParaRPr lang="en-US" dirty="0"/>
          </a:p>
        </p:txBody>
      </p:sp>
      <p:sp>
        <p:nvSpPr>
          <p:cNvPr id="16" name="Footer Placeholder 4">
            <a:extLst>
              <a:ext uri="{FF2B5EF4-FFF2-40B4-BE49-F238E27FC236}">
                <a16:creationId xmlns:a16="http://schemas.microsoft.com/office/drawing/2014/main" id="{0583D396-7FDF-332F-BEA4-791452AB13E8}"/>
              </a:ext>
            </a:extLst>
          </p:cNvPr>
          <p:cNvSpPr>
            <a:spLocks noGrp="1"/>
          </p:cNvSpPr>
          <p:nvPr>
            <p:ph type="ftr" sz="quarter" idx="3"/>
          </p:nvPr>
        </p:nvSpPr>
        <p:spPr>
          <a:xfrm rot="16200000">
            <a:off x="-1829496" y="2591494"/>
            <a:ext cx="4419600" cy="760612"/>
          </a:xfrm>
          <a:prstGeom prst="rect">
            <a:avLst/>
          </a:prstGeom>
        </p:spPr>
        <p:txBody>
          <a:bodyPr vert="horz" lIns="91440" tIns="45720" rIns="91440" bIns="45720" rtlCol="0" anchor="ctr"/>
          <a:lstStyle>
            <a:lvl1pPr algn="ctr">
              <a:defRPr lang="en-US" sz="1400" b="0" kern="1200" spc="100" baseline="0" dirty="0">
                <a:solidFill>
                  <a:schemeClr val="tx1"/>
                </a:solidFill>
                <a:latin typeface="+mn-lt"/>
                <a:ea typeface="+mn-ea"/>
                <a:cs typeface="+mn-cs"/>
              </a:defRPr>
            </a:lvl1pPr>
          </a:lstStyle>
          <a:p>
            <a:endParaRPr lang="en-US" dirty="0"/>
          </a:p>
        </p:txBody>
      </p:sp>
      <p:sp>
        <p:nvSpPr>
          <p:cNvPr id="4" name="Table Placeholder 3">
            <a:extLst>
              <a:ext uri="{FF2B5EF4-FFF2-40B4-BE49-F238E27FC236}">
                <a16:creationId xmlns:a16="http://schemas.microsoft.com/office/drawing/2014/main" id="{FD06F443-9595-7420-13F2-7AF883FDE5E1}"/>
              </a:ext>
            </a:extLst>
          </p:cNvPr>
          <p:cNvSpPr>
            <a:spLocks noGrp="1"/>
          </p:cNvSpPr>
          <p:nvPr>
            <p:ph type="tbl" sz="quarter" idx="14"/>
          </p:nvPr>
        </p:nvSpPr>
        <p:spPr>
          <a:xfrm>
            <a:off x="1294148" y="2743200"/>
            <a:ext cx="10137241" cy="3505200"/>
          </a:xfrm>
        </p:spPr>
        <p:txBody>
          <a:bodyPr/>
          <a:lstStyle>
            <a:lvl1pPr>
              <a:defRPr>
                <a:solidFill>
                  <a:schemeClr val="tx1">
                    <a:lumMod val="85000"/>
                    <a:lumOff val="15000"/>
                  </a:schemeClr>
                </a:solidFill>
              </a:defRPr>
            </a:lvl1pPr>
          </a:lstStyle>
          <a:p>
            <a:r>
              <a:rPr lang="en-US" dirty="0"/>
              <a:t>Click icon to add table</a:t>
            </a:r>
          </a:p>
        </p:txBody>
      </p:sp>
    </p:spTree>
    <p:extLst>
      <p:ext uri="{BB962C8B-B14F-4D97-AF65-F5344CB8AC3E}">
        <p14:creationId xmlns:p14="http://schemas.microsoft.com/office/powerpoint/2010/main" val="2322112460"/>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D85A6-A4E6-4160-BE43-8146A9894647}"/>
              </a:ext>
            </a:extLst>
          </p:cNvPr>
          <p:cNvSpPr>
            <a:spLocks noGrp="1"/>
          </p:cNvSpPr>
          <p:nvPr>
            <p:ph type="title"/>
          </p:nvPr>
        </p:nvSpPr>
        <p:spPr/>
        <p:txBody>
          <a:bodyPr/>
          <a:lstStyle/>
          <a:p>
            <a:r>
              <a:rPr lang="en-US"/>
              <a:t>Click to edit Master title style</a:t>
            </a:r>
          </a:p>
        </p:txBody>
      </p:sp>
      <p:sp>
        <p:nvSpPr>
          <p:cNvPr id="29" name="Picture Placeholder 28">
            <a:extLst>
              <a:ext uri="{FF2B5EF4-FFF2-40B4-BE49-F238E27FC236}">
                <a16:creationId xmlns:a16="http://schemas.microsoft.com/office/drawing/2014/main" id="{26E6BD11-82A7-4729-AD05-B0676F9B1F5F}"/>
              </a:ext>
            </a:extLst>
          </p:cNvPr>
          <p:cNvSpPr>
            <a:spLocks noGrp="1"/>
          </p:cNvSpPr>
          <p:nvPr>
            <p:ph type="pic" sz="quarter" idx="21"/>
          </p:nvPr>
        </p:nvSpPr>
        <p:spPr>
          <a:xfrm>
            <a:off x="684496" y="3487897"/>
            <a:ext cx="1751388" cy="1993392"/>
          </a:xfrm>
          <a:solidFill>
            <a:schemeClr val="accent6"/>
          </a:solidFill>
        </p:spPr>
        <p:txBody>
          <a:bodyPr/>
          <a:lstStyle/>
          <a:p>
            <a:r>
              <a:rPr lang="en-US" dirty="0"/>
              <a:t>Click icon to add picture</a:t>
            </a:r>
          </a:p>
        </p:txBody>
      </p:sp>
      <p:sp>
        <p:nvSpPr>
          <p:cNvPr id="19" name="Text Placeholder 18">
            <a:extLst>
              <a:ext uri="{FF2B5EF4-FFF2-40B4-BE49-F238E27FC236}">
                <a16:creationId xmlns:a16="http://schemas.microsoft.com/office/drawing/2014/main" id="{6E08135B-D6D5-401C-B151-CDCB20550F16}"/>
              </a:ext>
            </a:extLst>
          </p:cNvPr>
          <p:cNvSpPr>
            <a:spLocks noGrp="1"/>
          </p:cNvSpPr>
          <p:nvPr>
            <p:ph type="body" sz="quarter" idx="13" hasCustomPrompt="1"/>
          </p:nvPr>
        </p:nvSpPr>
        <p:spPr>
          <a:xfrm>
            <a:off x="695757" y="2250051"/>
            <a:ext cx="1751388" cy="594360"/>
          </a:xfrm>
        </p:spPr>
        <p:txBody>
          <a:bodyPr anchor="b" anchorCtr="0">
            <a:normAutofit/>
          </a:bodyPr>
          <a:lstStyle>
            <a:lvl1pPr marL="0" indent="0">
              <a:buNone/>
              <a:defRPr sz="1999" b="1">
                <a:latin typeface="+mj-lt"/>
              </a:defRPr>
            </a:lvl1pPr>
            <a:lvl2pPr marL="365650" indent="0">
              <a:buFont typeface="Arial" panose="020B0604020202020204" pitchFamily="34" charset="0"/>
              <a:buNone/>
              <a:defRPr/>
            </a:lvl2pPr>
            <a:lvl3pPr marL="365650" indent="0">
              <a:buNone/>
              <a:defRPr/>
            </a:lvl3pPr>
            <a:lvl4pPr marL="639888" indent="0">
              <a:buFont typeface="Arial" panose="020B0604020202020204" pitchFamily="34" charset="0"/>
              <a:buNone/>
              <a:defRPr/>
            </a:lvl4pPr>
            <a:lvl5pPr marL="612464" indent="0">
              <a:buNone/>
              <a:defRPr/>
            </a:lvl5pPr>
          </a:lstStyle>
          <a:p>
            <a:pPr lvl="0"/>
            <a:r>
              <a:rPr lang="en-US" dirty="0"/>
              <a:t>Name</a:t>
            </a:r>
          </a:p>
        </p:txBody>
      </p:sp>
      <p:sp>
        <p:nvSpPr>
          <p:cNvPr id="21" name="Text Placeholder 20">
            <a:extLst>
              <a:ext uri="{FF2B5EF4-FFF2-40B4-BE49-F238E27FC236}">
                <a16:creationId xmlns:a16="http://schemas.microsoft.com/office/drawing/2014/main" id="{FA587696-63FF-4232-8879-488DFE1C31EA}"/>
              </a:ext>
            </a:extLst>
          </p:cNvPr>
          <p:cNvSpPr>
            <a:spLocks noGrp="1"/>
          </p:cNvSpPr>
          <p:nvPr>
            <p:ph type="body" sz="quarter" idx="14" hasCustomPrompt="1"/>
          </p:nvPr>
        </p:nvSpPr>
        <p:spPr>
          <a:xfrm>
            <a:off x="691947" y="2862699"/>
            <a:ext cx="1751388" cy="594360"/>
          </a:xfrm>
        </p:spPr>
        <p:txBody>
          <a:bodyPr>
            <a:noAutofit/>
          </a:bodyPr>
          <a:lstStyle>
            <a:lvl1pPr marL="0" indent="0">
              <a:buNone/>
              <a:defRPr sz="1600"/>
            </a:lvl1pPr>
            <a:lvl2pPr marL="365650" indent="0">
              <a:buFont typeface="Arial" panose="020B0604020202020204" pitchFamily="34" charset="0"/>
              <a:buNone/>
              <a:defRPr sz="1600"/>
            </a:lvl2pPr>
            <a:lvl3pPr marL="365650" indent="0">
              <a:buNone/>
              <a:defRPr sz="1600"/>
            </a:lvl3pPr>
            <a:lvl4pPr marL="639888" indent="0">
              <a:buFont typeface="Arial" panose="020B0604020202020204" pitchFamily="34" charset="0"/>
              <a:buNone/>
              <a:defRPr sz="1600"/>
            </a:lvl4pPr>
            <a:lvl5pPr marL="612464" indent="0">
              <a:buNone/>
              <a:defRPr sz="1600"/>
            </a:lvl5pPr>
          </a:lstStyle>
          <a:p>
            <a:pPr lvl="0"/>
            <a:r>
              <a:rPr lang="en-US" dirty="0"/>
              <a:t>Title</a:t>
            </a:r>
          </a:p>
        </p:txBody>
      </p:sp>
      <p:sp>
        <p:nvSpPr>
          <p:cNvPr id="30" name="Picture Placeholder 28">
            <a:extLst>
              <a:ext uri="{FF2B5EF4-FFF2-40B4-BE49-F238E27FC236}">
                <a16:creationId xmlns:a16="http://schemas.microsoft.com/office/drawing/2014/main" id="{96507A97-E180-468F-B641-141DBA738642}"/>
              </a:ext>
            </a:extLst>
          </p:cNvPr>
          <p:cNvSpPr>
            <a:spLocks noGrp="1"/>
          </p:cNvSpPr>
          <p:nvPr>
            <p:ph type="pic" sz="quarter" idx="22"/>
          </p:nvPr>
        </p:nvSpPr>
        <p:spPr>
          <a:xfrm>
            <a:off x="2876273" y="3488472"/>
            <a:ext cx="1751388" cy="1993392"/>
          </a:xfrm>
          <a:solidFill>
            <a:schemeClr val="accent6"/>
          </a:solidFill>
        </p:spPr>
        <p:txBody>
          <a:bodyPr/>
          <a:lstStyle/>
          <a:p>
            <a:r>
              <a:rPr lang="en-US" dirty="0"/>
              <a:t>Click icon to add picture</a:t>
            </a:r>
          </a:p>
        </p:txBody>
      </p:sp>
      <p:sp>
        <p:nvSpPr>
          <p:cNvPr id="22" name="Text Placeholder 18">
            <a:extLst>
              <a:ext uri="{FF2B5EF4-FFF2-40B4-BE49-F238E27FC236}">
                <a16:creationId xmlns:a16="http://schemas.microsoft.com/office/drawing/2014/main" id="{49BB8F01-AE51-4455-BE0F-8972415A0C06}"/>
              </a:ext>
            </a:extLst>
          </p:cNvPr>
          <p:cNvSpPr>
            <a:spLocks noGrp="1"/>
          </p:cNvSpPr>
          <p:nvPr>
            <p:ph type="body" sz="quarter" idx="15" hasCustomPrompt="1"/>
          </p:nvPr>
        </p:nvSpPr>
        <p:spPr>
          <a:xfrm>
            <a:off x="2872970" y="2250051"/>
            <a:ext cx="1751388" cy="594360"/>
          </a:xfrm>
        </p:spPr>
        <p:txBody>
          <a:bodyPr anchor="b" anchorCtr="0">
            <a:normAutofit/>
          </a:bodyPr>
          <a:lstStyle>
            <a:lvl1pPr marL="0" indent="0">
              <a:buNone/>
              <a:defRPr sz="1999" b="1">
                <a:latin typeface="+mj-lt"/>
              </a:defRPr>
            </a:lvl1pPr>
            <a:lvl2pPr marL="365650" indent="0">
              <a:buFont typeface="Arial" panose="020B0604020202020204" pitchFamily="34" charset="0"/>
              <a:buNone/>
              <a:defRPr/>
            </a:lvl2pPr>
            <a:lvl3pPr marL="365650" indent="0">
              <a:buNone/>
              <a:defRPr/>
            </a:lvl3pPr>
            <a:lvl4pPr marL="639888" indent="0">
              <a:buFont typeface="Arial" panose="020B0604020202020204" pitchFamily="34" charset="0"/>
              <a:buNone/>
              <a:defRPr/>
            </a:lvl4pPr>
            <a:lvl5pPr marL="612464" indent="0">
              <a:buNone/>
              <a:defRPr/>
            </a:lvl5pPr>
          </a:lstStyle>
          <a:p>
            <a:pPr lvl="0"/>
            <a:r>
              <a:rPr lang="en-US" dirty="0"/>
              <a:t>Name</a:t>
            </a:r>
          </a:p>
        </p:txBody>
      </p:sp>
      <p:sp>
        <p:nvSpPr>
          <p:cNvPr id="23" name="Text Placeholder 20">
            <a:extLst>
              <a:ext uri="{FF2B5EF4-FFF2-40B4-BE49-F238E27FC236}">
                <a16:creationId xmlns:a16="http://schemas.microsoft.com/office/drawing/2014/main" id="{759D2442-D209-4F87-9F2C-19D73A2412D4}"/>
              </a:ext>
            </a:extLst>
          </p:cNvPr>
          <p:cNvSpPr>
            <a:spLocks noGrp="1"/>
          </p:cNvSpPr>
          <p:nvPr>
            <p:ph type="body" sz="quarter" idx="16" hasCustomPrompt="1"/>
          </p:nvPr>
        </p:nvSpPr>
        <p:spPr>
          <a:xfrm>
            <a:off x="2872970" y="2857653"/>
            <a:ext cx="1751388" cy="594360"/>
          </a:xfrm>
        </p:spPr>
        <p:txBody>
          <a:bodyPr>
            <a:noAutofit/>
          </a:bodyPr>
          <a:lstStyle>
            <a:lvl1pPr marL="0" indent="0">
              <a:buNone/>
              <a:defRPr sz="1600"/>
            </a:lvl1pPr>
            <a:lvl2pPr marL="365650" indent="0">
              <a:buFont typeface="Arial" panose="020B0604020202020204" pitchFamily="34" charset="0"/>
              <a:buNone/>
              <a:defRPr sz="1600"/>
            </a:lvl2pPr>
            <a:lvl3pPr marL="365650" indent="0">
              <a:buNone/>
              <a:defRPr sz="1600"/>
            </a:lvl3pPr>
            <a:lvl4pPr marL="639888" indent="0">
              <a:buFont typeface="Arial" panose="020B0604020202020204" pitchFamily="34" charset="0"/>
              <a:buNone/>
              <a:defRPr sz="1600"/>
            </a:lvl4pPr>
            <a:lvl5pPr marL="612464" indent="0">
              <a:buNone/>
              <a:defRPr sz="1600"/>
            </a:lvl5pPr>
          </a:lstStyle>
          <a:p>
            <a:pPr lvl="0"/>
            <a:r>
              <a:rPr lang="en-US" dirty="0"/>
              <a:t>Title</a:t>
            </a:r>
          </a:p>
        </p:txBody>
      </p:sp>
      <p:sp>
        <p:nvSpPr>
          <p:cNvPr id="31" name="Picture Placeholder 28">
            <a:extLst>
              <a:ext uri="{FF2B5EF4-FFF2-40B4-BE49-F238E27FC236}">
                <a16:creationId xmlns:a16="http://schemas.microsoft.com/office/drawing/2014/main" id="{A850442C-9915-406C-83D9-8EBE8AD3C243}"/>
              </a:ext>
            </a:extLst>
          </p:cNvPr>
          <p:cNvSpPr>
            <a:spLocks noGrp="1"/>
          </p:cNvSpPr>
          <p:nvPr>
            <p:ph type="pic" sz="quarter" idx="23"/>
          </p:nvPr>
        </p:nvSpPr>
        <p:spPr>
          <a:xfrm>
            <a:off x="5064747" y="3487710"/>
            <a:ext cx="1751388" cy="1993392"/>
          </a:xfrm>
          <a:solidFill>
            <a:schemeClr val="accent6"/>
          </a:solidFill>
        </p:spPr>
        <p:txBody>
          <a:bodyPr/>
          <a:lstStyle/>
          <a:p>
            <a:r>
              <a:rPr lang="en-US" dirty="0"/>
              <a:t>Click icon to add picture</a:t>
            </a:r>
          </a:p>
        </p:txBody>
      </p:sp>
      <p:sp>
        <p:nvSpPr>
          <p:cNvPr id="24" name="Text Placeholder 18">
            <a:extLst>
              <a:ext uri="{FF2B5EF4-FFF2-40B4-BE49-F238E27FC236}">
                <a16:creationId xmlns:a16="http://schemas.microsoft.com/office/drawing/2014/main" id="{A596F3D1-5D97-4111-B3D6-FE37290A6B3D}"/>
              </a:ext>
            </a:extLst>
          </p:cNvPr>
          <p:cNvSpPr>
            <a:spLocks noGrp="1"/>
          </p:cNvSpPr>
          <p:nvPr>
            <p:ph type="body" sz="quarter" idx="17" hasCustomPrompt="1"/>
          </p:nvPr>
        </p:nvSpPr>
        <p:spPr>
          <a:xfrm>
            <a:off x="5072198" y="2249864"/>
            <a:ext cx="1751388" cy="594360"/>
          </a:xfrm>
        </p:spPr>
        <p:txBody>
          <a:bodyPr anchor="b" anchorCtr="0">
            <a:normAutofit/>
          </a:bodyPr>
          <a:lstStyle>
            <a:lvl1pPr marL="0" indent="0">
              <a:buNone/>
              <a:defRPr sz="1999" b="1">
                <a:latin typeface="+mj-lt"/>
              </a:defRPr>
            </a:lvl1pPr>
            <a:lvl2pPr marL="365650" indent="0">
              <a:buFont typeface="Arial" panose="020B0604020202020204" pitchFamily="34" charset="0"/>
              <a:buNone/>
              <a:defRPr/>
            </a:lvl2pPr>
            <a:lvl3pPr marL="365650" indent="0">
              <a:buNone/>
              <a:defRPr/>
            </a:lvl3pPr>
            <a:lvl4pPr marL="639888" indent="0">
              <a:buFont typeface="Arial" panose="020B0604020202020204" pitchFamily="34" charset="0"/>
              <a:buNone/>
              <a:defRPr/>
            </a:lvl4pPr>
            <a:lvl5pPr marL="612464" indent="0">
              <a:buNone/>
              <a:defRPr/>
            </a:lvl5pPr>
          </a:lstStyle>
          <a:p>
            <a:pPr lvl="0"/>
            <a:r>
              <a:rPr lang="en-US" dirty="0"/>
              <a:t>Name</a:t>
            </a:r>
          </a:p>
        </p:txBody>
      </p:sp>
      <p:sp>
        <p:nvSpPr>
          <p:cNvPr id="25" name="Text Placeholder 20">
            <a:extLst>
              <a:ext uri="{FF2B5EF4-FFF2-40B4-BE49-F238E27FC236}">
                <a16:creationId xmlns:a16="http://schemas.microsoft.com/office/drawing/2014/main" id="{2D25C272-C21E-4078-818F-B12E10F1827C}"/>
              </a:ext>
            </a:extLst>
          </p:cNvPr>
          <p:cNvSpPr>
            <a:spLocks noGrp="1"/>
          </p:cNvSpPr>
          <p:nvPr>
            <p:ph type="body" sz="quarter" idx="18" hasCustomPrompt="1"/>
          </p:nvPr>
        </p:nvSpPr>
        <p:spPr>
          <a:xfrm>
            <a:off x="5072198" y="2862512"/>
            <a:ext cx="1751388" cy="594360"/>
          </a:xfrm>
        </p:spPr>
        <p:txBody>
          <a:bodyPr>
            <a:noAutofit/>
          </a:bodyPr>
          <a:lstStyle>
            <a:lvl1pPr marL="0" indent="0">
              <a:buNone/>
              <a:defRPr sz="1600"/>
            </a:lvl1pPr>
            <a:lvl2pPr marL="365650" indent="0">
              <a:buFont typeface="Arial" panose="020B0604020202020204" pitchFamily="34" charset="0"/>
              <a:buNone/>
              <a:defRPr sz="1600"/>
            </a:lvl2pPr>
            <a:lvl3pPr marL="365650" indent="0">
              <a:buNone/>
              <a:defRPr sz="1600"/>
            </a:lvl3pPr>
            <a:lvl4pPr marL="639888" indent="0">
              <a:buFont typeface="Arial" panose="020B0604020202020204" pitchFamily="34" charset="0"/>
              <a:buNone/>
              <a:defRPr sz="1600"/>
            </a:lvl4pPr>
            <a:lvl5pPr marL="612464" indent="0">
              <a:buNone/>
              <a:defRPr sz="1600"/>
            </a:lvl5pPr>
          </a:lstStyle>
          <a:p>
            <a:pPr lvl="0"/>
            <a:r>
              <a:rPr lang="en-US" dirty="0"/>
              <a:t>Title</a:t>
            </a:r>
          </a:p>
        </p:txBody>
      </p:sp>
      <p:sp>
        <p:nvSpPr>
          <p:cNvPr id="32" name="Picture Placeholder 28">
            <a:extLst>
              <a:ext uri="{FF2B5EF4-FFF2-40B4-BE49-F238E27FC236}">
                <a16:creationId xmlns:a16="http://schemas.microsoft.com/office/drawing/2014/main" id="{05393806-4E48-45A2-8BD7-0BA36566F3CC}"/>
              </a:ext>
            </a:extLst>
          </p:cNvPr>
          <p:cNvSpPr>
            <a:spLocks noGrp="1"/>
          </p:cNvSpPr>
          <p:nvPr>
            <p:ph type="pic" sz="quarter" idx="24"/>
          </p:nvPr>
        </p:nvSpPr>
        <p:spPr>
          <a:xfrm>
            <a:off x="7214199" y="3487710"/>
            <a:ext cx="1751388" cy="1993392"/>
          </a:xfrm>
          <a:solidFill>
            <a:schemeClr val="accent6"/>
          </a:solidFill>
        </p:spPr>
        <p:txBody>
          <a:bodyPr/>
          <a:lstStyle/>
          <a:p>
            <a:r>
              <a:rPr lang="en-US" dirty="0"/>
              <a:t>Click icon to add picture</a:t>
            </a:r>
          </a:p>
        </p:txBody>
      </p:sp>
      <p:sp>
        <p:nvSpPr>
          <p:cNvPr id="26" name="Text Placeholder 18">
            <a:extLst>
              <a:ext uri="{FF2B5EF4-FFF2-40B4-BE49-F238E27FC236}">
                <a16:creationId xmlns:a16="http://schemas.microsoft.com/office/drawing/2014/main" id="{DD19656C-C87E-4938-A66D-D6836DBC653A}"/>
              </a:ext>
            </a:extLst>
          </p:cNvPr>
          <p:cNvSpPr>
            <a:spLocks noGrp="1"/>
          </p:cNvSpPr>
          <p:nvPr>
            <p:ph type="body" sz="quarter" idx="19" hasCustomPrompt="1"/>
          </p:nvPr>
        </p:nvSpPr>
        <p:spPr>
          <a:xfrm>
            <a:off x="7214199" y="2249574"/>
            <a:ext cx="1751388" cy="594360"/>
          </a:xfrm>
        </p:spPr>
        <p:txBody>
          <a:bodyPr anchor="b" anchorCtr="0">
            <a:normAutofit/>
          </a:bodyPr>
          <a:lstStyle>
            <a:lvl1pPr marL="0" indent="0">
              <a:buNone/>
              <a:defRPr sz="1999" b="1">
                <a:latin typeface="+mj-lt"/>
              </a:defRPr>
            </a:lvl1pPr>
            <a:lvl2pPr marL="365650" indent="0">
              <a:buFont typeface="Arial" panose="020B0604020202020204" pitchFamily="34" charset="0"/>
              <a:buNone/>
              <a:defRPr/>
            </a:lvl2pPr>
            <a:lvl3pPr marL="365650" indent="0">
              <a:buNone/>
              <a:defRPr/>
            </a:lvl3pPr>
            <a:lvl4pPr marL="639888" indent="0">
              <a:buFont typeface="Arial" panose="020B0604020202020204" pitchFamily="34" charset="0"/>
              <a:buNone/>
              <a:defRPr/>
            </a:lvl4pPr>
            <a:lvl5pPr marL="612464" indent="0">
              <a:buNone/>
              <a:defRPr/>
            </a:lvl5pPr>
          </a:lstStyle>
          <a:p>
            <a:pPr lvl="0"/>
            <a:r>
              <a:rPr lang="en-US" dirty="0"/>
              <a:t>Name</a:t>
            </a:r>
          </a:p>
        </p:txBody>
      </p:sp>
      <p:sp>
        <p:nvSpPr>
          <p:cNvPr id="27" name="Text Placeholder 20">
            <a:extLst>
              <a:ext uri="{FF2B5EF4-FFF2-40B4-BE49-F238E27FC236}">
                <a16:creationId xmlns:a16="http://schemas.microsoft.com/office/drawing/2014/main" id="{DF55E1E1-7FB8-465C-B720-E39D43FFECC8}"/>
              </a:ext>
            </a:extLst>
          </p:cNvPr>
          <p:cNvSpPr>
            <a:spLocks noGrp="1"/>
          </p:cNvSpPr>
          <p:nvPr>
            <p:ph type="body" sz="quarter" idx="20" hasCustomPrompt="1"/>
          </p:nvPr>
        </p:nvSpPr>
        <p:spPr>
          <a:xfrm>
            <a:off x="7214199" y="2862222"/>
            <a:ext cx="1751388" cy="594360"/>
          </a:xfrm>
        </p:spPr>
        <p:txBody>
          <a:bodyPr>
            <a:noAutofit/>
          </a:bodyPr>
          <a:lstStyle>
            <a:lvl1pPr marL="0" indent="0">
              <a:buNone/>
              <a:defRPr sz="1600"/>
            </a:lvl1pPr>
            <a:lvl2pPr marL="365650" indent="0">
              <a:buFont typeface="Arial" panose="020B0604020202020204" pitchFamily="34" charset="0"/>
              <a:buNone/>
              <a:defRPr sz="1600"/>
            </a:lvl2pPr>
            <a:lvl3pPr marL="365650" indent="0">
              <a:buNone/>
              <a:defRPr sz="1600"/>
            </a:lvl3pPr>
            <a:lvl4pPr marL="639888" indent="0">
              <a:buFont typeface="Arial" panose="020B0604020202020204" pitchFamily="34" charset="0"/>
              <a:buNone/>
              <a:defRPr sz="1600"/>
            </a:lvl4pPr>
            <a:lvl5pPr marL="612464" indent="0">
              <a:buNone/>
              <a:defRPr sz="1600"/>
            </a:lvl5pPr>
          </a:lstStyle>
          <a:p>
            <a:pPr lvl="0"/>
            <a:r>
              <a:rPr lang="en-US" dirty="0"/>
              <a:t>Title</a:t>
            </a:r>
          </a:p>
        </p:txBody>
      </p:sp>
      <p:sp>
        <p:nvSpPr>
          <p:cNvPr id="4" name="Footer Placeholder 3">
            <a:extLst>
              <a:ext uri="{FF2B5EF4-FFF2-40B4-BE49-F238E27FC236}">
                <a16:creationId xmlns:a16="http://schemas.microsoft.com/office/drawing/2014/main" id="{4526116E-7A6D-485F-9FA2-25F94D4F40FB}"/>
              </a:ext>
            </a:extLst>
          </p:cNvPr>
          <p:cNvSpPr>
            <a:spLocks noGrp="1"/>
          </p:cNvSpPr>
          <p:nvPr>
            <p:ph type="ftr" sz="quarter" idx="11"/>
          </p:nvPr>
        </p:nvSpPr>
        <p:spPr/>
        <p:txBody>
          <a:bodyPr/>
          <a:lstStyle/>
          <a:p>
            <a:pPr defTabSz="457063">
              <a:defRPr/>
            </a:pPr>
            <a:r>
              <a:rPr lang="en-US" dirty="0">
                <a:solidFill>
                  <a:prstClr val="black">
                    <a:tint val="75000"/>
                  </a:prstClr>
                </a:solidFill>
              </a:rPr>
              <a:t>Presentation Title</a:t>
            </a:r>
          </a:p>
        </p:txBody>
      </p:sp>
      <p:sp>
        <p:nvSpPr>
          <p:cNvPr id="3" name="Date Placeholder 2">
            <a:extLst>
              <a:ext uri="{FF2B5EF4-FFF2-40B4-BE49-F238E27FC236}">
                <a16:creationId xmlns:a16="http://schemas.microsoft.com/office/drawing/2014/main" id="{EBA24A80-0792-4B3B-BB5A-8B2BD91095A7}"/>
              </a:ext>
            </a:extLst>
          </p:cNvPr>
          <p:cNvSpPr>
            <a:spLocks noGrp="1"/>
          </p:cNvSpPr>
          <p:nvPr>
            <p:ph type="dt" sz="half" idx="10"/>
          </p:nvPr>
        </p:nvSpPr>
        <p:spPr/>
        <p:txBody>
          <a:bodyPr/>
          <a:lstStyle/>
          <a:p>
            <a:pPr defTabSz="457063">
              <a:defRPr/>
            </a:pPr>
            <a:r>
              <a:rPr lang="en-US" dirty="0">
                <a:solidFill>
                  <a:prstClr val="black">
                    <a:tint val="75000"/>
                  </a:prstClr>
                </a:solidFill>
              </a:rPr>
              <a:t>11-Nov-2024</a:t>
            </a:r>
          </a:p>
        </p:txBody>
      </p:sp>
      <p:sp>
        <p:nvSpPr>
          <p:cNvPr id="5" name="Slide Number Placeholder 4">
            <a:extLst>
              <a:ext uri="{FF2B5EF4-FFF2-40B4-BE49-F238E27FC236}">
                <a16:creationId xmlns:a16="http://schemas.microsoft.com/office/drawing/2014/main" id="{B309ADCC-C5F2-4D90-B153-93DF55858291}"/>
              </a:ext>
            </a:extLst>
          </p:cNvPr>
          <p:cNvSpPr>
            <a:spLocks noGrp="1"/>
          </p:cNvSpPr>
          <p:nvPr>
            <p:ph type="sldNum" sz="quarter" idx="12"/>
          </p:nvPr>
        </p:nvSpPr>
        <p:spPr/>
        <p:txBody>
          <a:bodyPr/>
          <a:lstStyle/>
          <a:p>
            <a:pPr defTabSz="457063">
              <a:defRPr/>
            </a:pPr>
            <a:fld id="{CB1E4CB7-CB13-4810-BF18-BE31AFC64F93}" type="slidenum">
              <a:rPr lang="en-US" smtClean="0">
                <a:solidFill>
                  <a:prstClr val="black">
                    <a:tint val="75000"/>
                  </a:prstClr>
                </a:solidFill>
              </a:rPr>
              <a:pPr defTabSz="457063">
                <a:defRPr/>
              </a:pPr>
              <a:t>‹#›</a:t>
            </a:fld>
            <a:endParaRPr lang="en-US" dirty="0">
              <a:solidFill>
                <a:prstClr val="black">
                  <a:tint val="75000"/>
                </a:prstClr>
              </a:solidFill>
            </a:endParaRPr>
          </a:p>
        </p:txBody>
      </p:sp>
      <p:sp>
        <p:nvSpPr>
          <p:cNvPr id="6" name="Picture Placeholder 28">
            <a:extLst>
              <a:ext uri="{FF2B5EF4-FFF2-40B4-BE49-F238E27FC236}">
                <a16:creationId xmlns:a16="http://schemas.microsoft.com/office/drawing/2014/main" id="{F8FD5922-55AE-064E-3498-BDC676C9E5D0}"/>
              </a:ext>
            </a:extLst>
          </p:cNvPr>
          <p:cNvSpPr>
            <a:spLocks noGrp="1"/>
          </p:cNvSpPr>
          <p:nvPr>
            <p:ph type="pic" sz="quarter" idx="25"/>
          </p:nvPr>
        </p:nvSpPr>
        <p:spPr>
          <a:xfrm>
            <a:off x="9405976" y="3487710"/>
            <a:ext cx="1751388" cy="1993392"/>
          </a:xfrm>
          <a:solidFill>
            <a:schemeClr val="accent6"/>
          </a:solidFill>
        </p:spPr>
        <p:txBody>
          <a:bodyPr/>
          <a:lstStyle/>
          <a:p>
            <a:r>
              <a:rPr lang="en-US" dirty="0"/>
              <a:t>Click icon to add picture</a:t>
            </a:r>
          </a:p>
        </p:txBody>
      </p:sp>
      <p:sp>
        <p:nvSpPr>
          <p:cNvPr id="7" name="Text Placeholder 18">
            <a:extLst>
              <a:ext uri="{FF2B5EF4-FFF2-40B4-BE49-F238E27FC236}">
                <a16:creationId xmlns:a16="http://schemas.microsoft.com/office/drawing/2014/main" id="{0420CB61-72CC-9705-1A0D-15027685E7ED}"/>
              </a:ext>
            </a:extLst>
          </p:cNvPr>
          <p:cNvSpPr>
            <a:spLocks noGrp="1"/>
          </p:cNvSpPr>
          <p:nvPr>
            <p:ph type="body" sz="quarter" idx="26" hasCustomPrompt="1"/>
          </p:nvPr>
        </p:nvSpPr>
        <p:spPr>
          <a:xfrm>
            <a:off x="9405976" y="2249574"/>
            <a:ext cx="1751388" cy="594360"/>
          </a:xfrm>
        </p:spPr>
        <p:txBody>
          <a:bodyPr anchor="b" anchorCtr="0">
            <a:normAutofit/>
          </a:bodyPr>
          <a:lstStyle>
            <a:lvl1pPr marL="0" indent="0">
              <a:buNone/>
              <a:defRPr sz="1999" b="1">
                <a:latin typeface="+mj-lt"/>
              </a:defRPr>
            </a:lvl1pPr>
            <a:lvl2pPr marL="365650" indent="0">
              <a:buFont typeface="Arial" panose="020B0604020202020204" pitchFamily="34" charset="0"/>
              <a:buNone/>
              <a:defRPr/>
            </a:lvl2pPr>
            <a:lvl3pPr marL="365650" indent="0">
              <a:buNone/>
              <a:defRPr/>
            </a:lvl3pPr>
            <a:lvl4pPr marL="639888" indent="0">
              <a:buFont typeface="Arial" panose="020B0604020202020204" pitchFamily="34" charset="0"/>
              <a:buNone/>
              <a:defRPr/>
            </a:lvl4pPr>
            <a:lvl5pPr marL="612464" indent="0">
              <a:buNone/>
              <a:defRPr/>
            </a:lvl5pPr>
          </a:lstStyle>
          <a:p>
            <a:pPr lvl="0"/>
            <a:r>
              <a:rPr lang="en-US" dirty="0"/>
              <a:t>Name</a:t>
            </a:r>
          </a:p>
        </p:txBody>
      </p:sp>
      <p:sp>
        <p:nvSpPr>
          <p:cNvPr id="8" name="Text Placeholder 20">
            <a:extLst>
              <a:ext uri="{FF2B5EF4-FFF2-40B4-BE49-F238E27FC236}">
                <a16:creationId xmlns:a16="http://schemas.microsoft.com/office/drawing/2014/main" id="{9AA25BDC-69C1-FED8-A117-3C714D2EBEAA}"/>
              </a:ext>
            </a:extLst>
          </p:cNvPr>
          <p:cNvSpPr>
            <a:spLocks noGrp="1"/>
          </p:cNvSpPr>
          <p:nvPr>
            <p:ph type="body" sz="quarter" idx="27" hasCustomPrompt="1"/>
          </p:nvPr>
        </p:nvSpPr>
        <p:spPr>
          <a:xfrm>
            <a:off x="9405976" y="2862222"/>
            <a:ext cx="1751388" cy="594360"/>
          </a:xfrm>
        </p:spPr>
        <p:txBody>
          <a:bodyPr>
            <a:noAutofit/>
          </a:bodyPr>
          <a:lstStyle>
            <a:lvl1pPr marL="0" indent="0">
              <a:buNone/>
              <a:defRPr sz="1600"/>
            </a:lvl1pPr>
            <a:lvl2pPr marL="365650" indent="0">
              <a:buFont typeface="Arial" panose="020B0604020202020204" pitchFamily="34" charset="0"/>
              <a:buNone/>
              <a:defRPr sz="1600"/>
            </a:lvl2pPr>
            <a:lvl3pPr marL="365650" indent="0">
              <a:buNone/>
              <a:defRPr sz="1600"/>
            </a:lvl3pPr>
            <a:lvl4pPr marL="639888" indent="0">
              <a:buFont typeface="Arial" panose="020B0604020202020204" pitchFamily="34" charset="0"/>
              <a:buNone/>
              <a:defRPr sz="1600"/>
            </a:lvl4pPr>
            <a:lvl5pPr marL="612464" indent="0">
              <a:buNone/>
              <a:defRPr sz="1600"/>
            </a:lvl5pPr>
          </a:lstStyle>
          <a:p>
            <a:pPr lvl="0"/>
            <a:r>
              <a:rPr lang="en-US" dirty="0"/>
              <a:t>Title</a:t>
            </a:r>
          </a:p>
        </p:txBody>
      </p:sp>
    </p:spTree>
    <p:extLst>
      <p:ext uri="{BB962C8B-B14F-4D97-AF65-F5344CB8AC3E}">
        <p14:creationId xmlns:p14="http://schemas.microsoft.com/office/powerpoint/2010/main" val="20956919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Chart and Tab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EC0C88D-87E5-47C3-AA92-269E45C85DD1}"/>
              </a:ext>
              <a:ext uri="{C183D7F6-B498-43B3-948B-1728B52AA6E4}">
                <adec:decorative xmlns:adec="http://schemas.microsoft.com/office/drawing/2017/decorative" val="1"/>
              </a:ext>
            </a:extLst>
          </p:cNvPr>
          <p:cNvSpPr/>
          <p:nvPr userDrawn="1"/>
        </p:nvSpPr>
        <p:spPr>
          <a:xfrm rot="10800000" flipH="1">
            <a:off x="-2" y="10799"/>
            <a:ext cx="12192003" cy="1818001"/>
          </a:xfrm>
          <a:prstGeom prst="rect">
            <a:avLst/>
          </a:prstGeom>
          <a:gradFill>
            <a:gsLst>
              <a:gs pos="8000">
                <a:schemeClr val="accent2">
                  <a:lumMod val="40000"/>
                  <a:lumOff val="60000"/>
                </a:schemeClr>
              </a:gs>
              <a:gs pos="72000">
                <a:schemeClr val="accent3"/>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
        <p:nvSpPr>
          <p:cNvPr id="2" name="Title 1">
            <a:extLst>
              <a:ext uri="{FF2B5EF4-FFF2-40B4-BE49-F238E27FC236}">
                <a16:creationId xmlns:a16="http://schemas.microsoft.com/office/drawing/2014/main" id="{CAFE0F35-0AE7-48AB-9005-F1DB4BD0B473}"/>
              </a:ext>
            </a:extLst>
          </p:cNvPr>
          <p:cNvSpPr>
            <a:spLocks noGrp="1"/>
          </p:cNvSpPr>
          <p:nvPr>
            <p:ph type="title"/>
          </p:nvPr>
        </p:nvSpPr>
        <p:spPr>
          <a:xfrm>
            <a:off x="1446589" y="429770"/>
            <a:ext cx="10241280" cy="1234440"/>
          </a:xfrm>
        </p:spPr>
        <p:txBody>
          <a:bodyPr/>
          <a:lstStyle>
            <a:lvl1pPr>
              <a:defRPr>
                <a:solidFill>
                  <a:schemeClr val="bg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92817DCF-881F-4956-81AE-A6D27A88F4B6}"/>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3" name="Content Placeholder 2">
            <a:extLst>
              <a:ext uri="{FF2B5EF4-FFF2-40B4-BE49-F238E27FC236}">
                <a16:creationId xmlns:a16="http://schemas.microsoft.com/office/drawing/2014/main" id="{4DDD4022-C31F-4C4C-B5BF-5F9730C08A00}"/>
              </a:ext>
            </a:extLst>
          </p:cNvPr>
          <p:cNvSpPr>
            <a:spLocks noGrp="1"/>
          </p:cNvSpPr>
          <p:nvPr>
            <p:ph idx="1"/>
          </p:nvPr>
        </p:nvSpPr>
        <p:spPr>
          <a:xfrm>
            <a:off x="1320803" y="2865440"/>
            <a:ext cx="10240960" cy="2708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reeform: Shape 7">
            <a:extLst>
              <a:ext uri="{FF2B5EF4-FFF2-40B4-BE49-F238E27FC236}">
                <a16:creationId xmlns:a16="http://schemas.microsoft.com/office/drawing/2014/main" id="{4D12C7D5-A921-47A9-8619-DD3D6EC8142C}"/>
              </a:ext>
              <a:ext uri="{C183D7F6-B498-43B3-948B-1728B52AA6E4}">
                <adec:decorative xmlns:adec="http://schemas.microsoft.com/office/drawing/2017/decorative" val="1"/>
              </a:ext>
            </a:extLst>
          </p:cNvPr>
          <p:cNvSpPr/>
          <p:nvPr userDrawn="1"/>
        </p:nvSpPr>
        <p:spPr>
          <a:xfrm rot="14834054">
            <a:off x="4822384" y="-1739232"/>
            <a:ext cx="3118759" cy="4639931"/>
          </a:xfrm>
          <a:custGeom>
            <a:avLst/>
            <a:gdLst>
              <a:gd name="connsiteX0" fmla="*/ 3118759 w 3118759"/>
              <a:gd name="connsiteY0" fmla="*/ 79510 h 4639931"/>
              <a:gd name="connsiteX1" fmla="*/ 1204940 w 3118759"/>
              <a:gd name="connsiteY1" fmla="*/ 4639931 h 4639931"/>
              <a:gd name="connsiteX2" fmla="*/ 1103495 w 3118759"/>
              <a:gd name="connsiteY2" fmla="*/ 4578302 h 4639931"/>
              <a:gd name="connsiteX3" fmla="*/ 0 w 3118759"/>
              <a:gd name="connsiteY3" fmla="*/ 2502877 h 4639931"/>
              <a:gd name="connsiteX4" fmla="*/ 2502877 w 3118759"/>
              <a:gd name="connsiteY4" fmla="*/ 0 h 4639931"/>
              <a:gd name="connsiteX5" fmla="*/ 3007294 w 3118759"/>
              <a:gd name="connsiteY5" fmla="*/ 50850 h 463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18759" h="4639931">
                <a:moveTo>
                  <a:pt x="3118759" y="79510"/>
                </a:moveTo>
                <a:lnTo>
                  <a:pt x="1204940" y="4639931"/>
                </a:lnTo>
                <a:lnTo>
                  <a:pt x="1103495" y="4578302"/>
                </a:lnTo>
                <a:cubicBezTo>
                  <a:pt x="437725" y="4128517"/>
                  <a:pt x="0" y="3366815"/>
                  <a:pt x="0" y="2502877"/>
                </a:cubicBezTo>
                <a:cubicBezTo>
                  <a:pt x="0" y="1120576"/>
                  <a:pt x="1120576" y="0"/>
                  <a:pt x="2502877" y="0"/>
                </a:cubicBezTo>
                <a:cubicBezTo>
                  <a:pt x="2675665" y="0"/>
                  <a:pt x="2844363" y="17509"/>
                  <a:pt x="3007294" y="50850"/>
                </a:cubicBezTo>
                <a:close/>
              </a:path>
            </a:pathLst>
          </a:custGeom>
          <a:gradFill>
            <a:gsLst>
              <a:gs pos="0">
                <a:schemeClr val="accent6">
                  <a:alpha val="12000"/>
                </a:schemeClr>
              </a:gs>
              <a:gs pos="100000">
                <a:schemeClr val="accent6">
                  <a:lumMod val="60000"/>
                  <a:lumOff val="40000"/>
                  <a:alpha val="2000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799" dirty="0"/>
          </a:p>
        </p:txBody>
      </p:sp>
      <p:sp>
        <p:nvSpPr>
          <p:cNvPr id="4" name="Date Placeholder 3">
            <a:extLst>
              <a:ext uri="{FF2B5EF4-FFF2-40B4-BE49-F238E27FC236}">
                <a16:creationId xmlns:a16="http://schemas.microsoft.com/office/drawing/2014/main" id="{99A45EE9-11D3-436C-9D73-1AA6CCDB165F}"/>
              </a:ext>
            </a:extLst>
          </p:cNvPr>
          <p:cNvSpPr>
            <a:spLocks noGrp="1"/>
          </p:cNvSpPr>
          <p:nvPr>
            <p:ph type="dt" sz="half" idx="10"/>
          </p:nvPr>
        </p:nvSpPr>
        <p:spPr/>
        <p:txBody>
          <a:bodyPr/>
          <a:lstStyle/>
          <a:p>
            <a:r>
              <a:rPr lang="en-US" dirty="0"/>
              <a:t>Oct-18-2022</a:t>
            </a:r>
          </a:p>
        </p:txBody>
      </p:sp>
      <p:sp>
        <p:nvSpPr>
          <p:cNvPr id="6" name="Slide Number Placeholder 5">
            <a:extLst>
              <a:ext uri="{FF2B5EF4-FFF2-40B4-BE49-F238E27FC236}">
                <a16:creationId xmlns:a16="http://schemas.microsoft.com/office/drawing/2014/main" id="{0A265F17-AD75-4B7E-970D-5D4DBD5D170C}"/>
              </a:ext>
            </a:extLst>
          </p:cNvPr>
          <p:cNvSpPr>
            <a:spLocks noGrp="1"/>
          </p:cNvSpPr>
          <p:nvPr>
            <p:ph type="sldNum" sz="quarter" idx="12"/>
          </p:nvPr>
        </p:nvSpPr>
        <p:spPr/>
        <p:txBody>
          <a:bodyPr/>
          <a:lstStyle>
            <a:lvl1pPr>
              <a:defRPr>
                <a:solidFill>
                  <a:schemeClr val="tx1"/>
                </a:solidFill>
              </a:defRPr>
            </a:lvl1pPr>
          </a:lstStyle>
          <a:p>
            <a:fld id="{C01389E6-C847-4AD0-B56D-D205B2EAB1EE}" type="slidenum">
              <a:rPr lang="en-US" smtClean="0"/>
              <a:pPr/>
              <a:t>‹#›</a:t>
            </a:fld>
            <a:endParaRPr lang="en-US" dirty="0"/>
          </a:p>
        </p:txBody>
      </p:sp>
      <p:sp>
        <p:nvSpPr>
          <p:cNvPr id="9" name="Rectangle 8">
            <a:extLst>
              <a:ext uri="{FF2B5EF4-FFF2-40B4-BE49-F238E27FC236}">
                <a16:creationId xmlns:a16="http://schemas.microsoft.com/office/drawing/2014/main" id="{34315B16-F859-4692-83E7-34DB868379B2}"/>
              </a:ext>
              <a:ext uri="{C183D7F6-B498-43B3-948B-1728B52AA6E4}">
                <adec:decorative xmlns:adec="http://schemas.microsoft.com/office/drawing/2017/decorative" val="1"/>
              </a:ext>
            </a:extLst>
          </p:cNvPr>
          <p:cNvSpPr/>
          <p:nvPr userDrawn="1"/>
        </p:nvSpPr>
        <p:spPr>
          <a:xfrm flipH="1">
            <a:off x="4060818" y="0"/>
            <a:ext cx="8115300" cy="1945408"/>
          </a:xfrm>
          <a:prstGeom prst="rect">
            <a:avLst/>
          </a:prstGeom>
          <a:gradFill>
            <a:gsLst>
              <a:gs pos="0">
                <a:schemeClr val="accent6">
                  <a:alpha val="16000"/>
                </a:schemeClr>
              </a:gs>
              <a:gs pos="62000">
                <a:schemeClr val="accent5">
                  <a:alpha val="0"/>
                </a:scheme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Tree>
    <p:extLst>
      <p:ext uri="{BB962C8B-B14F-4D97-AF65-F5344CB8AC3E}">
        <p14:creationId xmlns:p14="http://schemas.microsoft.com/office/powerpoint/2010/main" val="32465502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and Content with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5079672" y="457201"/>
            <a:ext cx="6272784" cy="616267"/>
          </a:xfrm>
        </p:spPr>
        <p:txBody>
          <a:bodyPr anchor="b">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5079672" y="1685038"/>
            <a:ext cx="6272784" cy="4496306"/>
          </a:xfrm>
        </p:spPr>
        <p:txBody>
          <a:bodyPr/>
          <a:lstStyle>
            <a:lvl1pPr>
              <a:buNone/>
              <a:defRPr sz="1799"/>
            </a:lvl1pPr>
          </a:lstStyle>
          <a:p>
            <a:pPr lvl="0"/>
            <a:r>
              <a:rPr lang="en-US"/>
              <a:t>Click to edit Master text styles</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905256" y="6356352"/>
            <a:ext cx="2743200" cy="365125"/>
          </a:xfrm>
        </p:spPr>
        <p:txBody>
          <a:bodyPr/>
          <a:lstStyle/>
          <a:p>
            <a:r>
              <a:rPr lang="en-US" dirty="0"/>
              <a:t>Oct-18-2022</a:t>
            </a:r>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a:xfrm>
            <a:off x="4041648" y="6356352"/>
            <a:ext cx="4114800" cy="365125"/>
          </a:xfrm>
        </p:spPr>
        <p:txBody>
          <a:bodyPr/>
          <a:lstStyle/>
          <a:p>
            <a:endParaRPr lang="en-US" dirty="0"/>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2"/>
            <a:ext cx="2743200" cy="365125"/>
          </a:xfrm>
        </p:spPr>
        <p:txBody>
          <a:bodyPr/>
          <a:lstStyle/>
          <a:p>
            <a:fld id="{A65A5C87-DF58-40C8-B092-1DE63DB4547E}" type="slidenum">
              <a:rPr lang="en-US" smtClean="0"/>
              <a:t>‹#›</a:t>
            </a:fld>
            <a:endParaRPr lang="en-US" dirty="0"/>
          </a:p>
        </p:txBody>
      </p:sp>
      <p:sp>
        <p:nvSpPr>
          <p:cNvPr id="7" name="Rectangle 6">
            <a:extLst>
              <a:ext uri="{FF2B5EF4-FFF2-40B4-BE49-F238E27FC236}">
                <a16:creationId xmlns:a16="http://schemas.microsoft.com/office/drawing/2014/main" id="{C3EEEC07-DA87-4415-8D6B-72E1B2686535}"/>
              </a:ext>
            </a:extLst>
          </p:cNvPr>
          <p:cNvSpPr/>
          <p:nvPr userDrawn="1"/>
        </p:nvSpPr>
        <p:spPr>
          <a:xfrm rot="5400000">
            <a:off x="5317960" y="83545"/>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3CC47E32-D289-4A1B-A3C7-A355CD5572E8}"/>
              </a:ext>
            </a:extLst>
          </p:cNvPr>
          <p:cNvSpPr/>
          <p:nvPr userDrawn="1"/>
        </p:nvSpPr>
        <p:spPr>
          <a:xfrm>
            <a:off x="5079672" y="1230186"/>
            <a:ext cx="621792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Picture Placeholder 14">
            <a:extLst>
              <a:ext uri="{FF2B5EF4-FFF2-40B4-BE49-F238E27FC236}">
                <a16:creationId xmlns:a16="http://schemas.microsoft.com/office/drawing/2014/main" id="{D9F91D62-7A39-4697-A73D-908DBA590EFB}"/>
              </a:ext>
            </a:extLst>
          </p:cNvPr>
          <p:cNvSpPr>
            <a:spLocks noGrp="1"/>
          </p:cNvSpPr>
          <p:nvPr>
            <p:ph type="pic" sz="quarter" idx="13"/>
          </p:nvPr>
        </p:nvSpPr>
        <p:spPr>
          <a:xfrm>
            <a:off x="457201" y="321288"/>
            <a:ext cx="4050792" cy="5860056"/>
          </a:xfrm>
        </p:spPr>
        <p:txBody>
          <a:bodyPr anchor="ctr"/>
          <a:lstStyle>
            <a:lvl1pPr algn="ctr">
              <a:buNone/>
              <a:defRPr/>
            </a:lvl1pPr>
          </a:lstStyle>
          <a:p>
            <a:r>
              <a:rPr lang="en-US" dirty="0"/>
              <a:t>Click icon to add picture</a:t>
            </a:r>
          </a:p>
        </p:txBody>
      </p:sp>
    </p:spTree>
    <p:extLst>
      <p:ext uri="{BB962C8B-B14F-4D97-AF65-F5344CB8AC3E}">
        <p14:creationId xmlns:p14="http://schemas.microsoft.com/office/powerpoint/2010/main" val="23185112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Agenda">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306F3896-19D4-4232-82CE-6C81979F6FE1}"/>
              </a:ext>
              <a:ext uri="{C183D7F6-B498-43B3-948B-1728B52AA6E4}">
                <adec:decorative xmlns:adec="http://schemas.microsoft.com/office/drawing/2017/decorative" val="1"/>
              </a:ext>
            </a:extLst>
          </p:cNvPr>
          <p:cNvGrpSpPr/>
          <p:nvPr userDrawn="1"/>
        </p:nvGrpSpPr>
        <p:grpSpPr>
          <a:xfrm>
            <a:off x="0" y="6409177"/>
            <a:ext cx="12192000" cy="456774"/>
            <a:chOff x="0" y="6401226"/>
            <a:chExt cx="12192000" cy="456774"/>
          </a:xfrm>
        </p:grpSpPr>
        <p:sp>
          <p:nvSpPr>
            <p:cNvPr id="44" name="Rectangle 43">
              <a:extLst>
                <a:ext uri="{FF2B5EF4-FFF2-40B4-BE49-F238E27FC236}">
                  <a16:creationId xmlns:a16="http://schemas.microsoft.com/office/drawing/2014/main" id="{191D0E40-FF26-4842-B967-3FA07E78DC55}"/>
                </a:ext>
              </a:extLst>
            </p:cNvPr>
            <p:cNvSpPr/>
            <p:nvPr/>
          </p:nvSpPr>
          <p:spPr>
            <a:xfrm rot="10800000" flipH="1">
              <a:off x="0" y="6401226"/>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7BE4E0C1-B316-4C88-9FF8-5BA9F1C67DCE}"/>
                </a:ext>
              </a:extLst>
            </p:cNvPr>
            <p:cNvSpPr/>
            <p:nvPr/>
          </p:nvSpPr>
          <p:spPr>
            <a:xfrm flipH="1">
              <a:off x="4038602" y="6401228"/>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8" name="Rectangle 37">
            <a:extLst>
              <a:ext uri="{FF2B5EF4-FFF2-40B4-BE49-F238E27FC236}">
                <a16:creationId xmlns:a16="http://schemas.microsoft.com/office/drawing/2014/main" id="{6F7B3B56-B1E0-482A-BCB7-F6DFF267F460}"/>
              </a:ext>
              <a:ext uri="{C183D7F6-B498-43B3-948B-1728B52AA6E4}">
                <adec:decorative xmlns:adec="http://schemas.microsoft.com/office/drawing/2017/decorative" val="1"/>
              </a:ext>
            </a:extLst>
          </p:cNvPr>
          <p:cNvSpPr/>
          <p:nvPr userDrawn="1"/>
        </p:nvSpPr>
        <p:spPr>
          <a:xfrm rot="16200000" flipH="1">
            <a:off x="-1184687" y="1185453"/>
            <a:ext cx="6408742" cy="4037835"/>
          </a:xfrm>
          <a:prstGeom prst="rect">
            <a:avLst/>
          </a:prstGeom>
          <a:gradFill>
            <a:gsLst>
              <a:gs pos="8000">
                <a:schemeClr val="accent6"/>
              </a:gs>
              <a:gs pos="100000">
                <a:schemeClr val="accent5">
                  <a:alpha val="89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1966FDA2-772B-4D2A-AB6A-EE70A258E8F2}"/>
              </a:ext>
              <a:ext uri="{C183D7F6-B498-43B3-948B-1728B52AA6E4}">
                <adec:decorative xmlns:adec="http://schemas.microsoft.com/office/drawing/2017/decorative" val="1"/>
              </a:ext>
            </a:extLst>
          </p:cNvPr>
          <p:cNvSpPr/>
          <p:nvPr userDrawn="1"/>
        </p:nvSpPr>
        <p:spPr>
          <a:xfrm rot="16200000" flipH="1">
            <a:off x="1043780" y="3413921"/>
            <a:ext cx="1951041" cy="4038601"/>
          </a:xfrm>
          <a:prstGeom prst="rect">
            <a:avLst/>
          </a:prstGeom>
          <a:gradFill>
            <a:gsLst>
              <a:gs pos="0">
                <a:schemeClr val="accent5">
                  <a:lumMod val="60000"/>
                  <a:lumOff val="40000"/>
                  <a:alpha val="0"/>
                </a:schemeClr>
              </a:gs>
              <a:gs pos="99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Shape 26">
            <a:extLst>
              <a:ext uri="{FF2B5EF4-FFF2-40B4-BE49-F238E27FC236}">
                <a16:creationId xmlns:a16="http://schemas.microsoft.com/office/drawing/2014/main" id="{113291B3-B6EE-40A3-8DD7-FA478AD26ED6}"/>
              </a:ext>
              <a:ext uri="{C183D7F6-B498-43B3-948B-1728B52AA6E4}">
                <adec:decorative xmlns:adec="http://schemas.microsoft.com/office/drawing/2017/decorative" val="1"/>
              </a:ext>
            </a:extLst>
          </p:cNvPr>
          <p:cNvSpPr/>
          <p:nvPr userDrawn="1"/>
        </p:nvSpPr>
        <p:spPr>
          <a:xfrm rot="20635413">
            <a:off x="-364225" y="1757079"/>
            <a:ext cx="3900087" cy="4178958"/>
          </a:xfrm>
          <a:custGeom>
            <a:avLst/>
            <a:gdLst>
              <a:gd name="connsiteX0" fmla="*/ 2431955 w 3900087"/>
              <a:gd name="connsiteY0" fmla="*/ 93939 h 4178958"/>
              <a:gd name="connsiteX1" fmla="*/ 3900087 w 3900087"/>
              <a:gd name="connsiteY1" fmla="*/ 2089479 h 4178958"/>
              <a:gd name="connsiteX2" fmla="*/ 1810608 w 3900087"/>
              <a:gd name="connsiteY2" fmla="*/ 4178958 h 4178958"/>
              <a:gd name="connsiteX3" fmla="*/ 77979 w 3900087"/>
              <a:gd name="connsiteY3" fmla="*/ 3257727 h 4178958"/>
              <a:gd name="connsiteX4" fmla="*/ 0 w 3900087"/>
              <a:gd name="connsiteY4" fmla="*/ 3129368 h 4178958"/>
              <a:gd name="connsiteX5" fmla="*/ 831517 w 3900087"/>
              <a:gd name="connsiteY5" fmla="*/ 244058 h 4178958"/>
              <a:gd name="connsiteX6" fmla="*/ 997289 w 3900087"/>
              <a:gd name="connsiteY6" fmla="*/ 164202 h 4178958"/>
              <a:gd name="connsiteX7" fmla="*/ 1810608 w 3900087"/>
              <a:gd name="connsiteY7" fmla="*/ 0 h 4178958"/>
              <a:gd name="connsiteX8" fmla="*/ 2431955 w 390008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087" h="4178958">
                <a:moveTo>
                  <a:pt x="2431955" y="93939"/>
                </a:moveTo>
                <a:cubicBezTo>
                  <a:pt x="3282516" y="358491"/>
                  <a:pt x="3900087" y="1151865"/>
                  <a:pt x="3900087" y="2089479"/>
                </a:cubicBezTo>
                <a:cubicBezTo>
                  <a:pt x="3900087" y="3243466"/>
                  <a:pt x="2964595" y="4178958"/>
                  <a:pt x="1810608" y="4178958"/>
                </a:cubicBezTo>
                <a:cubicBezTo>
                  <a:pt x="1089366" y="4178958"/>
                  <a:pt x="453474" y="3813531"/>
                  <a:pt x="77979" y="3257727"/>
                </a:cubicBezTo>
                <a:lnTo>
                  <a:pt x="0" y="3129368"/>
                </a:lnTo>
                <a:lnTo>
                  <a:pt x="831517" y="244058"/>
                </a:lnTo>
                <a:lnTo>
                  <a:pt x="997289" y="164202"/>
                </a:lnTo>
                <a:cubicBezTo>
                  <a:pt x="1247270" y="58468"/>
                  <a:pt x="1522111" y="0"/>
                  <a:pt x="1810608" y="0"/>
                </a:cubicBezTo>
                <a:cubicBezTo>
                  <a:pt x="2026981" y="0"/>
                  <a:pt x="2235672" y="32888"/>
                  <a:pt x="2431955" y="93939"/>
                </a:cubicBezTo>
                <a:close/>
              </a:path>
            </a:pathLst>
          </a:custGeom>
          <a:gradFill>
            <a:gsLst>
              <a:gs pos="34000">
                <a:schemeClr val="bg1">
                  <a:alpha val="0"/>
                </a:schemeClr>
              </a:gs>
              <a:gs pos="100000">
                <a:schemeClr val="accent6">
                  <a:alpha val="35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Rectangle 27">
            <a:extLst>
              <a:ext uri="{FF2B5EF4-FFF2-40B4-BE49-F238E27FC236}">
                <a16:creationId xmlns:a16="http://schemas.microsoft.com/office/drawing/2014/main" id="{CD997F7F-035E-456B-A91D-449104462481}"/>
              </a:ext>
              <a:ext uri="{C183D7F6-B498-43B3-948B-1728B52AA6E4}">
                <adec:decorative xmlns:adec="http://schemas.microsoft.com/office/drawing/2017/decorative" val="1"/>
              </a:ext>
            </a:extLst>
          </p:cNvPr>
          <p:cNvSpPr/>
          <p:nvPr userDrawn="1"/>
        </p:nvSpPr>
        <p:spPr>
          <a:xfrm rot="5400000" flipH="1">
            <a:off x="47595" y="413658"/>
            <a:ext cx="4400609" cy="3581400"/>
          </a:xfrm>
          <a:prstGeom prst="rect">
            <a:avLst/>
          </a:prstGeom>
          <a:gradFill>
            <a:gsLst>
              <a:gs pos="0">
                <a:schemeClr val="accent5">
                  <a:alpha val="29000"/>
                </a:schemeClr>
              </a:gs>
              <a:gs pos="100000">
                <a:schemeClr val="accent4">
                  <a:alpha val="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itle 1">
            <a:extLst>
              <a:ext uri="{FF2B5EF4-FFF2-40B4-BE49-F238E27FC236}">
                <a16:creationId xmlns:a16="http://schemas.microsoft.com/office/drawing/2014/main" id="{10052647-C66D-4244-962F-2AA82F920071}"/>
              </a:ext>
            </a:extLst>
          </p:cNvPr>
          <p:cNvSpPr>
            <a:spLocks noGrp="1"/>
          </p:cNvSpPr>
          <p:nvPr>
            <p:ph type="title"/>
          </p:nvPr>
        </p:nvSpPr>
        <p:spPr>
          <a:xfrm>
            <a:off x="518616" y="586633"/>
            <a:ext cx="3125336" cy="3611584"/>
          </a:xfrm>
        </p:spPr>
        <p:txBody>
          <a:bodyPr/>
          <a:lstStyle>
            <a:lvl1pPr>
              <a:defRPr>
                <a:solidFill>
                  <a:schemeClr val="bg1"/>
                </a:solidFill>
              </a:defRPr>
            </a:lvl1pPr>
          </a:lstStyle>
          <a:p>
            <a:r>
              <a:rPr lang="en-US">
                <a:solidFill>
                  <a:schemeClr val="bg1"/>
                </a:solidFill>
              </a:rPr>
              <a:t>Click to edit Master title style</a:t>
            </a:r>
            <a:endParaRPr lang="en-US" dirty="0">
              <a:solidFill>
                <a:schemeClr val="bg1"/>
              </a:solidFill>
            </a:endParaRPr>
          </a:p>
        </p:txBody>
      </p:sp>
      <p:sp>
        <p:nvSpPr>
          <p:cNvPr id="3" name="Content Placeholder 2">
            <a:extLst>
              <a:ext uri="{FF2B5EF4-FFF2-40B4-BE49-F238E27FC236}">
                <a16:creationId xmlns:a16="http://schemas.microsoft.com/office/drawing/2014/main" id="{50A73B76-2F23-43F4-BD43-914BAEE88CF6}"/>
              </a:ext>
            </a:extLst>
          </p:cNvPr>
          <p:cNvSpPr>
            <a:spLocks noGrp="1"/>
          </p:cNvSpPr>
          <p:nvPr>
            <p:ph sz="quarter" idx="16" hasCustomPrompt="1"/>
          </p:nvPr>
        </p:nvSpPr>
        <p:spPr>
          <a:xfrm>
            <a:off x="4778375" y="863600"/>
            <a:ext cx="3441700" cy="5130800"/>
          </a:xfrm>
        </p:spPr>
        <p:txBody>
          <a:bodyPr anchor="ctr">
            <a:normAutofit/>
          </a:bodyPr>
          <a:lstStyle>
            <a:lvl1pPr>
              <a:buNone/>
              <a:defRPr sz="1800"/>
            </a:lvl1pPr>
            <a:lvl2pPr>
              <a:buNone/>
              <a:defRPr/>
            </a:lvl2pPr>
            <a:lvl3pPr>
              <a:buNone/>
              <a:defRPr/>
            </a:lvl3pPr>
            <a:lvl4pPr>
              <a:buNone/>
              <a:defRPr/>
            </a:lvl4pPr>
            <a:lvl5pPr>
              <a:buNone/>
              <a:defRPr/>
            </a:lvl5pPr>
          </a:lstStyle>
          <a:p>
            <a:pPr lvl="0"/>
            <a:r>
              <a:rPr lang="en-US" dirty="0"/>
              <a:t>Object</a:t>
            </a:r>
          </a:p>
        </p:txBody>
      </p:sp>
      <p:sp>
        <p:nvSpPr>
          <p:cNvPr id="40" name="Picture Placeholder 39">
            <a:extLst>
              <a:ext uri="{FF2B5EF4-FFF2-40B4-BE49-F238E27FC236}">
                <a16:creationId xmlns:a16="http://schemas.microsoft.com/office/drawing/2014/main" id="{25D66CC0-A06E-4254-AAF8-8DA80B01936E}"/>
              </a:ext>
            </a:extLst>
          </p:cNvPr>
          <p:cNvSpPr>
            <a:spLocks noGrp="1"/>
          </p:cNvSpPr>
          <p:nvPr>
            <p:ph type="pic" sz="quarter" idx="13"/>
          </p:nvPr>
        </p:nvSpPr>
        <p:spPr>
          <a:xfrm>
            <a:off x="8787384" y="868680"/>
            <a:ext cx="2505456" cy="1499616"/>
          </a:xfrm>
          <a:solidFill>
            <a:schemeClr val="accent6"/>
          </a:solidFill>
        </p:spPr>
        <p:txBody>
          <a:bodyPr/>
          <a:lstStyle>
            <a:lvl1pPr>
              <a:defRPr>
                <a:solidFill>
                  <a:schemeClr val="bg1"/>
                </a:solidFill>
              </a:defRPr>
            </a:lvl1pPr>
          </a:lstStyle>
          <a:p>
            <a:r>
              <a:rPr lang="en-US" dirty="0"/>
              <a:t>Click icon to add picture</a:t>
            </a:r>
          </a:p>
        </p:txBody>
      </p:sp>
      <p:sp>
        <p:nvSpPr>
          <p:cNvPr id="41" name="Picture Placeholder 39">
            <a:extLst>
              <a:ext uri="{FF2B5EF4-FFF2-40B4-BE49-F238E27FC236}">
                <a16:creationId xmlns:a16="http://schemas.microsoft.com/office/drawing/2014/main" id="{9E32C36A-291F-44F8-81D5-1899179E0AED}"/>
              </a:ext>
            </a:extLst>
          </p:cNvPr>
          <p:cNvSpPr>
            <a:spLocks noGrp="1"/>
          </p:cNvSpPr>
          <p:nvPr>
            <p:ph type="pic" sz="quarter" idx="14"/>
          </p:nvPr>
        </p:nvSpPr>
        <p:spPr>
          <a:xfrm>
            <a:off x="8787384" y="2688336"/>
            <a:ext cx="2505456" cy="1499616"/>
          </a:xfrm>
          <a:solidFill>
            <a:schemeClr val="accent6"/>
          </a:solidFill>
        </p:spPr>
        <p:txBody>
          <a:bodyPr/>
          <a:lstStyle>
            <a:lvl1pPr>
              <a:defRPr>
                <a:solidFill>
                  <a:schemeClr val="bg1"/>
                </a:solidFill>
              </a:defRPr>
            </a:lvl1pPr>
          </a:lstStyle>
          <a:p>
            <a:r>
              <a:rPr lang="en-US" dirty="0"/>
              <a:t>Click icon to add picture</a:t>
            </a:r>
          </a:p>
        </p:txBody>
      </p:sp>
      <p:sp>
        <p:nvSpPr>
          <p:cNvPr id="42" name="Picture Placeholder 39">
            <a:extLst>
              <a:ext uri="{FF2B5EF4-FFF2-40B4-BE49-F238E27FC236}">
                <a16:creationId xmlns:a16="http://schemas.microsoft.com/office/drawing/2014/main" id="{E44311D2-BC20-4706-9F00-7D9178FB0A2F}"/>
              </a:ext>
            </a:extLst>
          </p:cNvPr>
          <p:cNvSpPr>
            <a:spLocks noGrp="1"/>
          </p:cNvSpPr>
          <p:nvPr>
            <p:ph type="pic" sz="quarter" idx="15"/>
          </p:nvPr>
        </p:nvSpPr>
        <p:spPr>
          <a:xfrm>
            <a:off x="8787384" y="4526280"/>
            <a:ext cx="2505456" cy="1499616"/>
          </a:xfrm>
          <a:solidFill>
            <a:schemeClr val="accent6"/>
          </a:solidFill>
        </p:spPr>
        <p:txBody>
          <a:bodyPr/>
          <a:lstStyle>
            <a:lvl1pPr>
              <a:defRPr>
                <a:solidFill>
                  <a:schemeClr val="bg1"/>
                </a:solidFill>
              </a:defRPr>
            </a:lvl1pPr>
          </a:lstStyle>
          <a:p>
            <a:r>
              <a:rPr lang="en-US" dirty="0"/>
              <a:t>Click icon to add picture</a:t>
            </a:r>
          </a:p>
        </p:txBody>
      </p:sp>
      <p:sp>
        <p:nvSpPr>
          <p:cNvPr id="35" name="Date Placeholder 3">
            <a:extLst>
              <a:ext uri="{FF2B5EF4-FFF2-40B4-BE49-F238E27FC236}">
                <a16:creationId xmlns:a16="http://schemas.microsoft.com/office/drawing/2014/main" id="{B0C91521-9FA7-4A68-9C94-30DAE875F3AF}"/>
              </a:ext>
            </a:extLst>
          </p:cNvPr>
          <p:cNvSpPr>
            <a:spLocks noGrp="1"/>
          </p:cNvSpPr>
          <p:nvPr>
            <p:ph type="dt" sz="half" idx="10"/>
          </p:nvPr>
        </p:nvSpPr>
        <p:spPr>
          <a:xfrm>
            <a:off x="7910111" y="6409170"/>
            <a:ext cx="3702392" cy="448830"/>
          </a:xfrm>
        </p:spPr>
        <p:txBody>
          <a:bodyPr/>
          <a:lstStyle>
            <a:lvl1pPr>
              <a:defRPr>
                <a:solidFill>
                  <a:schemeClr val="bg1"/>
                </a:solidFill>
              </a:defRPr>
            </a:lvl1pPr>
          </a:lstStyle>
          <a:p>
            <a:r>
              <a:rPr lang="en-US" dirty="0"/>
              <a:t>21-Feb-2024</a:t>
            </a:r>
          </a:p>
        </p:txBody>
      </p:sp>
      <p:sp>
        <p:nvSpPr>
          <p:cNvPr id="36" name="Slide Number Placeholder 5">
            <a:extLst>
              <a:ext uri="{FF2B5EF4-FFF2-40B4-BE49-F238E27FC236}">
                <a16:creationId xmlns:a16="http://schemas.microsoft.com/office/drawing/2014/main" id="{43143B3C-F960-42CF-BBA0-4990E987477B}"/>
              </a:ext>
            </a:extLst>
          </p:cNvPr>
          <p:cNvSpPr>
            <a:spLocks noGrp="1"/>
          </p:cNvSpPr>
          <p:nvPr>
            <p:ph type="sldNum" sz="quarter" idx="12"/>
          </p:nvPr>
        </p:nvSpPr>
        <p:spPr>
          <a:xfrm>
            <a:off x="11669678" y="6408742"/>
            <a:ext cx="438652" cy="448830"/>
          </a:xfrm>
        </p:spPr>
        <p:txBody>
          <a:bodyPr/>
          <a:lstStyle>
            <a:lvl1pPr>
              <a:defRPr>
                <a:solidFill>
                  <a:schemeClr val="bg1"/>
                </a:solidFill>
              </a:defRPr>
            </a:lvl1pPr>
          </a:lstStyle>
          <a:p>
            <a:fld id="{39A857F5-96C8-461D-A78C-38E92FE1C522}" type="slidenum">
              <a:rPr lang="en-US" smtClean="0"/>
              <a:pPr/>
              <a:t>‹#›</a:t>
            </a:fld>
            <a:endParaRPr lang="en-US" dirty="0"/>
          </a:p>
        </p:txBody>
      </p:sp>
    </p:spTree>
    <p:extLst>
      <p:ext uri="{BB962C8B-B14F-4D97-AF65-F5344CB8AC3E}">
        <p14:creationId xmlns:p14="http://schemas.microsoft.com/office/powerpoint/2010/main" val="3937495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6800" y="457518"/>
            <a:ext cx="10058400" cy="118872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1905001"/>
            <a:ext cx="10058400" cy="4267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6800" y="6400800"/>
            <a:ext cx="1097280" cy="228600"/>
          </a:xfrm>
          <a:prstGeom prst="rect">
            <a:avLst/>
          </a:prstGeom>
        </p:spPr>
        <p:txBody>
          <a:bodyPr vert="horz" lIns="91440" tIns="45720" rIns="91440" bIns="45720" rtlCol="0" anchor="ctr"/>
          <a:lstStyle>
            <a:lvl1pPr algn="l">
              <a:defRPr sz="1100">
                <a:solidFill>
                  <a:schemeClr val="tx1"/>
                </a:solidFill>
              </a:defRPr>
            </a:lvl1pPr>
          </a:lstStyle>
          <a:p>
            <a:r>
              <a:rPr lang="en-US" dirty="0"/>
              <a:t>21-Feb-2024</a:t>
            </a:r>
          </a:p>
        </p:txBody>
      </p:sp>
      <p:sp>
        <p:nvSpPr>
          <p:cNvPr id="5" name="Footer Placeholder 4"/>
          <p:cNvSpPr>
            <a:spLocks noGrp="1"/>
          </p:cNvSpPr>
          <p:nvPr>
            <p:ph type="ftr" sz="quarter" idx="3"/>
          </p:nvPr>
        </p:nvSpPr>
        <p:spPr>
          <a:xfrm>
            <a:off x="2422849" y="6400800"/>
            <a:ext cx="7315200" cy="228600"/>
          </a:xfrm>
          <a:prstGeom prst="rect">
            <a:avLst/>
          </a:prstGeom>
        </p:spPr>
        <p:txBody>
          <a:bodyPr vert="horz" lIns="91440" tIns="45720" rIns="91440" bIns="45720" rtlCol="0" anchor="ctr"/>
          <a:lstStyle>
            <a:lvl1pPr algn="ctr">
              <a:defRPr sz="1100">
                <a:solidFill>
                  <a:schemeClr val="tx1"/>
                </a:solidFill>
              </a:defRPr>
            </a:lvl1pPr>
          </a:lstStyle>
          <a:p>
            <a:r>
              <a:rPr lang="en-US" dirty="0"/>
              <a:t>13-Mar-24</a:t>
            </a:r>
          </a:p>
        </p:txBody>
      </p:sp>
      <p:sp>
        <p:nvSpPr>
          <p:cNvPr id="6" name="Slide Number Placeholder 5"/>
          <p:cNvSpPr>
            <a:spLocks noGrp="1"/>
          </p:cNvSpPr>
          <p:nvPr>
            <p:ph type="sldNum" sz="quarter" idx="4"/>
          </p:nvPr>
        </p:nvSpPr>
        <p:spPr>
          <a:xfrm>
            <a:off x="10027920" y="6400800"/>
            <a:ext cx="1097280" cy="228600"/>
          </a:xfrm>
          <a:prstGeom prst="rect">
            <a:avLst/>
          </a:prstGeom>
        </p:spPr>
        <p:txBody>
          <a:bodyPr vert="horz" lIns="91440" tIns="45720" rIns="91440" bIns="45720" rtlCol="0" anchor="ctr"/>
          <a:lstStyle>
            <a:lvl1pPr algn="r">
              <a:defRPr sz="1100">
                <a:solidFill>
                  <a:schemeClr val="tx1"/>
                </a:solidFill>
              </a:defRPr>
            </a:lvl1pPr>
          </a:lstStyle>
          <a:p>
            <a:fld id="{E31375A4-56A4-47D6-9801-1991572033F7}" type="slidenum">
              <a:rPr lang="en-US" smtClean="0"/>
              <a:pPr/>
              <a:t>‹#›</a:t>
            </a:fld>
            <a:endParaRPr lang="en-US" dirty="0"/>
          </a:p>
        </p:txBody>
      </p:sp>
    </p:spTree>
    <p:extLst>
      <p:ext uri="{BB962C8B-B14F-4D97-AF65-F5344CB8AC3E}">
        <p14:creationId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3" r:id="rId13"/>
    <p:sldLayoutId id="2147483664" r:id="rId14"/>
    <p:sldLayoutId id="2147483665" r:id="rId15"/>
    <p:sldLayoutId id="2147483666" r:id="rId16"/>
    <p:sldLayoutId id="2147483667"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3600"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5"/>
        </a:buClr>
        <a:buSzPct val="90000"/>
        <a:buFont typeface="Arial" pitchFamily="34" charset="0"/>
        <a:buChar char="•"/>
        <a:defRPr sz="2400" kern="1200">
          <a:solidFill>
            <a:schemeClr val="tx1"/>
          </a:solidFill>
          <a:latin typeface="+mn-lt"/>
          <a:ea typeface="+mn-ea"/>
          <a:cs typeface="+mn-cs"/>
        </a:defRPr>
      </a:lvl1pPr>
      <a:lvl2pPr marL="548640" indent="-228600" algn="l" defTabSz="914400" rtl="0" eaLnBrk="1" latinLnBrk="0" hangingPunct="1">
        <a:lnSpc>
          <a:spcPct val="90000"/>
        </a:lnSpc>
        <a:spcBef>
          <a:spcPts val="1200"/>
        </a:spcBef>
        <a:buClr>
          <a:schemeClr val="accent5"/>
        </a:buClr>
        <a:buSzPct val="90000"/>
        <a:buFont typeface="Arial" pitchFamily="34" charset="0"/>
        <a:buChar char="•"/>
        <a:defRPr sz="2000" kern="1200">
          <a:solidFill>
            <a:schemeClr val="tx1"/>
          </a:solidFill>
          <a:latin typeface="+mn-lt"/>
          <a:ea typeface="+mn-ea"/>
          <a:cs typeface="+mn-cs"/>
        </a:defRPr>
      </a:lvl2pPr>
      <a:lvl3pPr marL="822960" indent="-228600" algn="l" defTabSz="914400" rtl="0" eaLnBrk="1" latinLnBrk="0" hangingPunct="1">
        <a:lnSpc>
          <a:spcPct val="90000"/>
        </a:lnSpc>
        <a:spcBef>
          <a:spcPts val="800"/>
        </a:spcBef>
        <a:buClr>
          <a:schemeClr val="accent5"/>
        </a:buClr>
        <a:buSzPct val="90000"/>
        <a:buFont typeface="Arial" pitchFamily="34" charset="0"/>
        <a:buChar char="•"/>
        <a:defRPr sz="1800" kern="1200">
          <a:solidFill>
            <a:schemeClr val="tx1"/>
          </a:solidFill>
          <a:latin typeface="+mn-lt"/>
          <a:ea typeface="+mn-ea"/>
          <a:cs typeface="+mn-cs"/>
        </a:defRPr>
      </a:lvl3pPr>
      <a:lvl4pPr marL="1097280" indent="-182880" algn="l" defTabSz="914400" rtl="0" eaLnBrk="1" latinLnBrk="0" hangingPunct="1">
        <a:lnSpc>
          <a:spcPct val="90000"/>
        </a:lnSpc>
        <a:spcBef>
          <a:spcPts val="800"/>
        </a:spcBef>
        <a:buClr>
          <a:schemeClr val="accent5"/>
        </a:buClr>
        <a:buSzPct val="90000"/>
        <a:buFont typeface="Arial" pitchFamily="34" charset="0"/>
        <a:buChar char="•"/>
        <a:defRPr sz="1600" kern="1200">
          <a:solidFill>
            <a:schemeClr val="tx1"/>
          </a:solidFill>
          <a:latin typeface="+mn-lt"/>
          <a:ea typeface="+mn-ea"/>
          <a:cs typeface="+mn-cs"/>
        </a:defRPr>
      </a:lvl4pPr>
      <a:lvl5pPr marL="1325880" indent="-137160" algn="l" defTabSz="914400" rtl="0" eaLnBrk="1" latinLnBrk="0" hangingPunct="1">
        <a:lnSpc>
          <a:spcPct val="90000"/>
        </a:lnSpc>
        <a:spcBef>
          <a:spcPts val="600"/>
        </a:spcBef>
        <a:buClr>
          <a:schemeClr val="accent5"/>
        </a:buClr>
        <a:buSzPct val="90000"/>
        <a:buFont typeface="Arial" pitchFamily="34" charset="0"/>
        <a:buChar char="•"/>
        <a:defRPr sz="1400" kern="1200">
          <a:solidFill>
            <a:schemeClr val="tx1"/>
          </a:solidFill>
          <a:latin typeface="+mn-lt"/>
          <a:ea typeface="+mn-ea"/>
          <a:cs typeface="+mn-cs"/>
        </a:defRPr>
      </a:lvl5pPr>
      <a:lvl6pPr marL="1554480" indent="-137160" algn="l" defTabSz="914400" rtl="0" eaLnBrk="1" latinLnBrk="0" hangingPunct="1">
        <a:lnSpc>
          <a:spcPct val="90000"/>
        </a:lnSpc>
        <a:spcBef>
          <a:spcPts val="600"/>
        </a:spcBef>
        <a:buClr>
          <a:schemeClr val="accent5"/>
        </a:buClr>
        <a:buSzPct val="90000"/>
        <a:buFont typeface="Arial" pitchFamily="34" charset="0"/>
        <a:buChar char="•"/>
        <a:defRPr sz="1400" kern="1200">
          <a:solidFill>
            <a:schemeClr val="tx1"/>
          </a:solidFill>
          <a:latin typeface="+mn-lt"/>
          <a:ea typeface="+mn-ea"/>
          <a:cs typeface="+mn-cs"/>
        </a:defRPr>
      </a:lvl6pPr>
      <a:lvl7pPr marL="1783080" indent="-137160" algn="l" defTabSz="914400" rtl="0" eaLnBrk="1" latinLnBrk="0" hangingPunct="1">
        <a:lnSpc>
          <a:spcPct val="90000"/>
        </a:lnSpc>
        <a:spcBef>
          <a:spcPts val="600"/>
        </a:spcBef>
        <a:buClr>
          <a:schemeClr val="accent5"/>
        </a:buClr>
        <a:buSzPct val="90000"/>
        <a:buFont typeface="Arial" pitchFamily="34" charset="0"/>
        <a:buChar char="•"/>
        <a:defRPr sz="1400" kern="1200">
          <a:solidFill>
            <a:schemeClr val="tx1"/>
          </a:solidFill>
          <a:latin typeface="+mn-lt"/>
          <a:ea typeface="+mn-ea"/>
          <a:cs typeface="+mn-cs"/>
        </a:defRPr>
      </a:lvl7pPr>
      <a:lvl8pPr marL="2011680" indent="-137160" algn="l" defTabSz="914400" rtl="0" eaLnBrk="1" latinLnBrk="0" hangingPunct="1">
        <a:lnSpc>
          <a:spcPct val="90000"/>
        </a:lnSpc>
        <a:spcBef>
          <a:spcPts val="600"/>
        </a:spcBef>
        <a:buClr>
          <a:schemeClr val="accent5"/>
        </a:buClr>
        <a:buSzPct val="90000"/>
        <a:buFont typeface="Arial" pitchFamily="34" charset="0"/>
        <a:buChar char="•"/>
        <a:defRPr sz="1400" kern="1200">
          <a:solidFill>
            <a:schemeClr val="tx1"/>
          </a:solidFill>
          <a:latin typeface="+mn-lt"/>
          <a:ea typeface="+mn-ea"/>
          <a:cs typeface="+mn-cs"/>
        </a:defRPr>
      </a:lvl8pPr>
      <a:lvl9pPr marL="2240280" indent="-137160" algn="l" defTabSz="914400" rtl="0" eaLnBrk="1" latinLnBrk="0" hangingPunct="1">
        <a:lnSpc>
          <a:spcPct val="90000"/>
        </a:lnSpc>
        <a:spcBef>
          <a:spcPts val="600"/>
        </a:spcBef>
        <a:buClr>
          <a:schemeClr val="accent5"/>
        </a:buClr>
        <a:buSzPct val="90000"/>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8" Type="http://schemas.openxmlformats.org/officeDocument/2006/relationships/hyperlink" Target="https://www.gotquestions.org/books-of-the-Bible.html" TargetMode="External"/><Relationship Id="rId3" Type="http://schemas.openxmlformats.org/officeDocument/2006/relationships/hyperlink" Target="https://www.bibleref.com/biblepassage/?search=2_Timothy_3:16-17" TargetMode="External"/><Relationship Id="rId7" Type="http://schemas.openxmlformats.org/officeDocument/2006/relationships/hyperlink" Target="https://www.bibleref.com/biblepassage/?search=Matthew_24:35" TargetMode="External"/><Relationship Id="rId2" Type="http://schemas.openxmlformats.org/officeDocument/2006/relationships/hyperlink" Target="https://www.bibleref.com/biblepassage/?search=Matthew_28:18-20" TargetMode="External"/><Relationship Id="rId1" Type="http://schemas.openxmlformats.org/officeDocument/2006/relationships/slideLayout" Target="../slideLayouts/slideLayout13.xml"/><Relationship Id="rId6" Type="http://schemas.openxmlformats.org/officeDocument/2006/relationships/hyperlink" Target="https://www.bibleref.com/biblepassage/?search=Matthew_23:8-10" TargetMode="External"/><Relationship Id="rId5" Type="http://schemas.openxmlformats.org/officeDocument/2006/relationships/hyperlink" Target="https://www.bibleref.com/biblepassage/?search=John_16:13" TargetMode="External"/><Relationship Id="rId4" Type="http://schemas.openxmlformats.org/officeDocument/2006/relationships/hyperlink" Target="https://www.bibleref.com/biblepassage/?search=2_Peter_1:20-21" TargetMode="External"/><Relationship Id="rId9" Type="http://schemas.openxmlformats.org/officeDocument/2006/relationships/hyperlink" Target="https://www.blueletterbible.org/"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s://www.bibleref.com/biblepassage/?search=Isaiah_46:8-10" TargetMode="External"/><Relationship Id="rId13" Type="http://schemas.openxmlformats.org/officeDocument/2006/relationships/hyperlink" Target="https://www.bibleref.com/biblepassage/?search=1_Thessalonians_4:1" TargetMode="External"/><Relationship Id="rId18" Type="http://schemas.openxmlformats.org/officeDocument/2006/relationships/hyperlink" Target="https://www.bibleref.com/biblepassage/?search=James_1:27" TargetMode="External"/><Relationship Id="rId3" Type="http://schemas.openxmlformats.org/officeDocument/2006/relationships/hyperlink" Target="https://www.bibleref.com/biblepassage/?search=2_Peter_1:20-21" TargetMode="External"/><Relationship Id="rId21" Type="http://schemas.openxmlformats.org/officeDocument/2006/relationships/hyperlink" Target="https://www.bibleref.com/biblepassage/?search=Matthew_24:24" TargetMode="External"/><Relationship Id="rId7" Type="http://schemas.openxmlformats.org/officeDocument/2006/relationships/hyperlink" Target="https://www.bibleref.com/biblepassage/?search=Isaiah_45:6-7" TargetMode="External"/><Relationship Id="rId12" Type="http://schemas.openxmlformats.org/officeDocument/2006/relationships/hyperlink" Target="https://www.bibleref.com/biblepassage/?search=Ephesians_5:7-10" TargetMode="External"/><Relationship Id="rId17" Type="http://schemas.openxmlformats.org/officeDocument/2006/relationships/hyperlink" Target="https://www.bibleref.com/biblepassage/?search=Romans_12:2" TargetMode="External"/><Relationship Id="rId2" Type="http://schemas.openxmlformats.org/officeDocument/2006/relationships/hyperlink" Target="https://www.bibleref.com/biblepassage/?search=2_Timothy_3:16-17" TargetMode="External"/><Relationship Id="rId16" Type="http://schemas.openxmlformats.org/officeDocument/2006/relationships/hyperlink" Target="https://www.bibleref.com/biblepassage/?search=1_Peter_1:14-19" TargetMode="External"/><Relationship Id="rId20" Type="http://schemas.openxmlformats.org/officeDocument/2006/relationships/hyperlink" Target="https://www.bibleref.com/biblepassage/?search=1_Corinthians_6:9-10" TargetMode="External"/><Relationship Id="rId1" Type="http://schemas.openxmlformats.org/officeDocument/2006/relationships/slideLayout" Target="../slideLayouts/slideLayout2.xml"/><Relationship Id="rId6" Type="http://schemas.openxmlformats.org/officeDocument/2006/relationships/hyperlink" Target="https://www.bibleref.com/biblepassage/?search=Job_40:6-14" TargetMode="External"/><Relationship Id="rId11" Type="http://schemas.openxmlformats.org/officeDocument/2006/relationships/hyperlink" Target="https://www.bibleref.com/biblepassage/?search=2_Timothy_3:13" TargetMode="External"/><Relationship Id="rId5" Type="http://schemas.openxmlformats.org/officeDocument/2006/relationships/hyperlink" Target="https://www.bibleref.com/biblepassage/?search=Jeremiah_9:23-24" TargetMode="External"/><Relationship Id="rId15" Type="http://schemas.openxmlformats.org/officeDocument/2006/relationships/hyperlink" Target="https://www.bibleref.com/biblepassage/?search=Hebrews_11:6" TargetMode="External"/><Relationship Id="rId10" Type="http://schemas.openxmlformats.org/officeDocument/2006/relationships/hyperlink" Target="https://www.bibleref.com/biblepassage/?search=Jeremiah_17:9" TargetMode="External"/><Relationship Id="rId19" Type="http://schemas.openxmlformats.org/officeDocument/2006/relationships/hyperlink" Target="https://www.bibleref.com/biblepassage/?search=Matthew_3:8" TargetMode="External"/><Relationship Id="rId4" Type="http://schemas.openxmlformats.org/officeDocument/2006/relationships/hyperlink" Target="https://www.bibleref.com/biblepassage/?search=1_John_5:20" TargetMode="External"/><Relationship Id="rId9" Type="http://schemas.openxmlformats.org/officeDocument/2006/relationships/hyperlink" Target="https://www.bibleref.com/biblepassage/?search=Philippians_2:12-13" TargetMode="External"/><Relationship Id="rId14" Type="http://schemas.openxmlformats.org/officeDocument/2006/relationships/hyperlink" Target="https://www.bibleref.com/biblepassage/?search=Ephesians_4:26-31" TargetMode="External"/><Relationship Id="rId22" Type="http://schemas.openxmlformats.org/officeDocument/2006/relationships/hyperlink" Target="https://www.bibleref.com/biblepassage/?search=Ephesians_4:11-14" TargetMode="Externa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bibleref.com/biblepassage/?search=Galatians_3:27-29" TargetMode="External"/><Relationship Id="rId1" Type="http://schemas.openxmlformats.org/officeDocument/2006/relationships/slideLayout" Target="../slideLayouts/slideLayout4.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8" Type="http://schemas.openxmlformats.org/officeDocument/2006/relationships/hyperlink" Target="https://www.bibleref.com/Exodus/24/Exodus-24-12.html" TargetMode="External"/><Relationship Id="rId3" Type="http://schemas.openxmlformats.org/officeDocument/2006/relationships/hyperlink" Target="https://www.bibleref.com/biblepassage/?search=1_Corinthians_1-16" TargetMode="External"/><Relationship Id="rId7" Type="http://schemas.openxmlformats.org/officeDocument/2006/relationships/hyperlink" Target="https://www.bibleref.com/biblepassage/?search=2_Corinthians_3:4-11" TargetMode="External"/><Relationship Id="rId2" Type="http://schemas.openxmlformats.org/officeDocument/2006/relationships/hyperlink" Target="https://www.bibleref.com/Acts/18/Acts-chapter-18.html" TargetMode="External"/><Relationship Id="rId1" Type="http://schemas.openxmlformats.org/officeDocument/2006/relationships/slideLayout" Target="../slideLayouts/slideLayout2.xml"/><Relationship Id="rId6" Type="http://schemas.openxmlformats.org/officeDocument/2006/relationships/hyperlink" Target="https://www.bibleref.com/biblepassage/?search=2_Corinthians_11-12" TargetMode="External"/><Relationship Id="rId5" Type="http://schemas.openxmlformats.org/officeDocument/2006/relationships/hyperlink" Target="https://www.bibleref.com/2-Corinthians/3/2-Corinthians-chapter-3.html" TargetMode="External"/><Relationship Id="rId4" Type="http://schemas.openxmlformats.org/officeDocument/2006/relationships/hyperlink" Target="https://www.bibleref.com/biblepassage/?search=2_Corinthians_1:1-11"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 Id="rId9" Type="http://schemas.openxmlformats.org/officeDocument/2006/relationships/image" Target="../media/image13.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hyperlink" Target="https://www.bibleref.com/Acts/15/Acts-chapter-15.html" TargetMode="External"/><Relationship Id="rId3" Type="http://schemas.openxmlformats.org/officeDocument/2006/relationships/hyperlink" Target="https://www.bibleref.com/biblepassage/?search=Galatians_5:2-3" TargetMode="External"/><Relationship Id="rId7" Type="http://schemas.openxmlformats.org/officeDocument/2006/relationships/hyperlink" Target="https://www.bibleref.com/Galatians/2/Galatians-chapter-2.html" TargetMode="External"/><Relationship Id="rId2" Type="http://schemas.openxmlformats.org/officeDocument/2006/relationships/hyperlink" Target="https://www.bibleref.com/biblepassage/?search=Galatians_1:1-2" TargetMode="External"/><Relationship Id="rId1" Type="http://schemas.openxmlformats.org/officeDocument/2006/relationships/slideLayout" Target="../slideLayouts/slideLayout2.xml"/><Relationship Id="rId6" Type="http://schemas.openxmlformats.org/officeDocument/2006/relationships/hyperlink" Target="https://www.bibleref.com/Acts/9/Acts-chapter-9.html" TargetMode="External"/><Relationship Id="rId5" Type="http://schemas.openxmlformats.org/officeDocument/2006/relationships/hyperlink" Target="https://www.bibleref.com/Acts/23/Acts-23-6.html" TargetMode="External"/><Relationship Id="rId4" Type="http://schemas.openxmlformats.org/officeDocument/2006/relationships/hyperlink" Target="https://www.bibleref.com/Acts/22/Acts-22-3.html"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www.bibleref.com/biblepassage/?search=Acts_13:14-50" TargetMode="External"/><Relationship Id="rId13" Type="http://schemas.openxmlformats.org/officeDocument/2006/relationships/hyperlink" Target="https://www.bibleref.com/biblepassage/?search=Acts_15:1-35" TargetMode="External"/><Relationship Id="rId3" Type="http://schemas.openxmlformats.org/officeDocument/2006/relationships/hyperlink" Target="https://www.bibleref.com/biblepassage/?search=Acts_16:6-8" TargetMode="External"/><Relationship Id="rId7" Type="http://schemas.openxmlformats.org/officeDocument/2006/relationships/hyperlink" Target="https://www.bibleref.com/biblepassage/?search=1_Peter_1:1-2" TargetMode="External"/><Relationship Id="rId12" Type="http://schemas.openxmlformats.org/officeDocument/2006/relationships/hyperlink" Target="https://www.bibleref.com/biblepassage/?search=Acts_14:20-21" TargetMode="External"/><Relationship Id="rId17" Type="http://schemas.openxmlformats.org/officeDocument/2006/relationships/hyperlink" Target="https://www.bibleref.com/biblepassage/?search=Galatians_6:12-13" TargetMode="External"/><Relationship Id="rId2" Type="http://schemas.openxmlformats.org/officeDocument/2006/relationships/hyperlink" Target="https://www.bibleref.com/biblepassage/?search=Acts_13:14-14:23" TargetMode="External"/><Relationship Id="rId16" Type="http://schemas.openxmlformats.org/officeDocument/2006/relationships/hyperlink" Target="https://www.bibleref.com/biblepassage/?search=Galatians_5:2-12" TargetMode="External"/><Relationship Id="rId1" Type="http://schemas.openxmlformats.org/officeDocument/2006/relationships/slideLayout" Target="../slideLayouts/slideLayout2.xml"/><Relationship Id="rId6" Type="http://schemas.openxmlformats.org/officeDocument/2006/relationships/hyperlink" Target="https://www.bibleref.com/biblepassage/?search=Acts_18:1-3" TargetMode="External"/><Relationship Id="rId11" Type="http://schemas.openxmlformats.org/officeDocument/2006/relationships/hyperlink" Target="https://www.bibleref.com/biblepassage/?search=Acts_14:8-19" TargetMode="External"/><Relationship Id="rId5" Type="http://schemas.openxmlformats.org/officeDocument/2006/relationships/hyperlink" Target="https://www.bibleref.com/biblepassage/?search=Acts_2:5-11" TargetMode="External"/><Relationship Id="rId15" Type="http://schemas.openxmlformats.org/officeDocument/2006/relationships/hyperlink" Target="https://www.bibleref.com/biblepassage/?search=Galatians_2:1-10" TargetMode="External"/><Relationship Id="rId10" Type="http://schemas.openxmlformats.org/officeDocument/2006/relationships/hyperlink" Target="https://www.bibleref.com/biblepassage/?search=Acts_16:1-2" TargetMode="External"/><Relationship Id="rId4" Type="http://schemas.openxmlformats.org/officeDocument/2006/relationships/hyperlink" Target="https://www.bibleref.com/biblepassage/?search=Acts_18:22-23" TargetMode="External"/><Relationship Id="rId9" Type="http://schemas.openxmlformats.org/officeDocument/2006/relationships/hyperlink" Target="https://www.bibleref.com/biblepassage/?search=Acts_13:51-14:7" TargetMode="External"/><Relationship Id="rId14" Type="http://schemas.openxmlformats.org/officeDocument/2006/relationships/hyperlink" Target="https://www.bibleref.com/biblepassage/?search=Galatians_1:6-7"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8" Type="http://schemas.openxmlformats.org/officeDocument/2006/relationships/hyperlink" Target="https://www.bibleref.com/biblepassage/?search=Galatians_3:27-29" TargetMode="External"/><Relationship Id="rId13" Type="http://schemas.openxmlformats.org/officeDocument/2006/relationships/hyperlink" Target="https://www.bibleref.com/biblepassage/?search=Galatians_5:22-23" TargetMode="External"/><Relationship Id="rId3" Type="http://schemas.openxmlformats.org/officeDocument/2006/relationships/hyperlink" Target="https://www.bibleref.com/Galatians/1/Galatians-1-8.html" TargetMode="External"/><Relationship Id="rId7" Type="http://schemas.openxmlformats.org/officeDocument/2006/relationships/hyperlink" Target="https://www.bibleref.com/Galatians/3/Galatians-3-22.html" TargetMode="External"/><Relationship Id="rId12" Type="http://schemas.openxmlformats.org/officeDocument/2006/relationships/hyperlink" Target="https://www.bibleref.com/Galatians/5/Galatians-5-22.html" TargetMode="External"/><Relationship Id="rId2" Type="http://schemas.openxmlformats.org/officeDocument/2006/relationships/hyperlink" Target="https://www.bibleref.com/biblepassage/?search=Galatians_1:1-2" TargetMode="External"/><Relationship Id="rId1" Type="http://schemas.openxmlformats.org/officeDocument/2006/relationships/slideLayout" Target="../slideLayouts/slideLayout2.xml"/><Relationship Id="rId6" Type="http://schemas.openxmlformats.org/officeDocument/2006/relationships/hyperlink" Target="https://www.bibleref.com/Galatians/3/Galatians-3-11.html" TargetMode="External"/><Relationship Id="rId11" Type="http://schemas.openxmlformats.org/officeDocument/2006/relationships/hyperlink" Target="https://www.bibleref.com/biblepassage/?search=Galatians_5:2-6" TargetMode="External"/><Relationship Id="rId5" Type="http://schemas.openxmlformats.org/officeDocument/2006/relationships/hyperlink" Target="https://www.bibleref.com/Galatians/2/Galatians-2-20.html" TargetMode="External"/><Relationship Id="rId15" Type="http://schemas.openxmlformats.org/officeDocument/2006/relationships/hyperlink" Target="https://www.bibleref.com/Galatians/6/Galatians-6-14.html" TargetMode="External"/><Relationship Id="rId10" Type="http://schemas.openxmlformats.org/officeDocument/2006/relationships/hyperlink" Target="https://www.bibleref.com/biblepassage/?search=Galatians_4:4-6" TargetMode="External"/><Relationship Id="rId4" Type="http://schemas.openxmlformats.org/officeDocument/2006/relationships/hyperlink" Target="https://www.bibleref.com/Galatians/2/Galatians-2-16.html" TargetMode="External"/><Relationship Id="rId9" Type="http://schemas.openxmlformats.org/officeDocument/2006/relationships/hyperlink" Target="https://www.bibleref.com/Galatians/4/Galatians-4-5.html" TargetMode="External"/><Relationship Id="rId14" Type="http://schemas.openxmlformats.org/officeDocument/2006/relationships/hyperlink" Target="https://www.bibleref.com/Galatians/6/Galatians-6-7.html" TargetMode="Externa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0.xml.rels><?xml version="1.0" encoding="UTF-8" standalone="yes"?>
<Relationships xmlns="http://schemas.openxmlformats.org/package/2006/relationships"><Relationship Id="rId8" Type="http://schemas.openxmlformats.org/officeDocument/2006/relationships/hyperlink" Target="https://www.bibleref.com/biblepassage/?search=Galatians_3:3-8" TargetMode="External"/><Relationship Id="rId13" Type="http://schemas.openxmlformats.org/officeDocument/2006/relationships/hyperlink" Target="https://www.bibleref.com/Galatians/6/Galatians-6-8.html" TargetMode="External"/><Relationship Id="rId18" Type="http://schemas.openxmlformats.org/officeDocument/2006/relationships/hyperlink" Target="https://www.bibleref.com/Galatians/5/Galatians-5-5.html" TargetMode="External"/><Relationship Id="rId26" Type="http://schemas.openxmlformats.org/officeDocument/2006/relationships/hyperlink" Target="https://www.bibleref.com/Galatians/3/Galatians-3-14.html" TargetMode="External"/><Relationship Id="rId3" Type="http://schemas.openxmlformats.org/officeDocument/2006/relationships/hyperlink" Target="https://www.bibleref.com/biblepassage/?search=Galatians_1:10-2:14" TargetMode="External"/><Relationship Id="rId21" Type="http://schemas.openxmlformats.org/officeDocument/2006/relationships/hyperlink" Target="https://www.bibleref.com/Galatians/4/Galatians-4-29.html" TargetMode="External"/><Relationship Id="rId7" Type="http://schemas.openxmlformats.org/officeDocument/2006/relationships/hyperlink" Target="https://www.bibleref.com/biblepassage/?search=Galatians_3:3-7" TargetMode="External"/><Relationship Id="rId12" Type="http://schemas.openxmlformats.org/officeDocument/2006/relationships/hyperlink" Target="https://www.bibleref.com/biblepassage/?search=Galatians_5:19-21" TargetMode="External"/><Relationship Id="rId17" Type="http://schemas.openxmlformats.org/officeDocument/2006/relationships/hyperlink" Target="https://www.bibleref.com/Philippians/1/Philippians-1-19.html" TargetMode="External"/><Relationship Id="rId25" Type="http://schemas.openxmlformats.org/officeDocument/2006/relationships/hyperlink" Target="https://www.bibleref.com/Galatians/3/Galatians-3-5.html" TargetMode="External"/><Relationship Id="rId2" Type="http://schemas.openxmlformats.org/officeDocument/2006/relationships/hyperlink" Target="https://www.bibleref.com/biblepassage/?search=Galatians_1:1-2" TargetMode="External"/><Relationship Id="rId16" Type="http://schemas.openxmlformats.org/officeDocument/2006/relationships/hyperlink" Target="https://www.bibleref.com/Acts/16/Acts-16-7.html" TargetMode="External"/><Relationship Id="rId20" Type="http://schemas.openxmlformats.org/officeDocument/2006/relationships/hyperlink" Target="https://www.bibleref.com/Galatians/5/Galatians-5-25.html" TargetMode="External"/><Relationship Id="rId1" Type="http://schemas.openxmlformats.org/officeDocument/2006/relationships/slideLayout" Target="../slideLayouts/slideLayout6.xml"/><Relationship Id="rId6" Type="http://schemas.openxmlformats.org/officeDocument/2006/relationships/hyperlink" Target="https://www.bibleref.com/biblepassage/?search=Galatians_1:6-9" TargetMode="External"/><Relationship Id="rId11" Type="http://schemas.openxmlformats.org/officeDocument/2006/relationships/hyperlink" Target="https://www.bibleref.com/biblepassage/?search=Galatians_5:1-6" TargetMode="External"/><Relationship Id="rId24" Type="http://schemas.openxmlformats.org/officeDocument/2006/relationships/hyperlink" Target="https://www.bibleref.com/Galatians/3/Galatians-3-2.html" TargetMode="External"/><Relationship Id="rId5" Type="http://schemas.openxmlformats.org/officeDocument/2006/relationships/hyperlink" Target="https://www.bibleref.com/biblepassage/?search=Acts_9:1-22" TargetMode="External"/><Relationship Id="rId15" Type="http://schemas.openxmlformats.org/officeDocument/2006/relationships/hyperlink" Target="https://www.bibleref.com/Galatians/4/Galatians-4-6.html" TargetMode="External"/><Relationship Id="rId23" Type="http://schemas.openxmlformats.org/officeDocument/2006/relationships/hyperlink" Target="https://www.bibleref.com/biblepassage/?search=John_3:3-8" TargetMode="External"/><Relationship Id="rId10" Type="http://schemas.openxmlformats.org/officeDocument/2006/relationships/hyperlink" Target="https://www.bibleref.com/biblepassage/?search=Romans_9:8-9" TargetMode="External"/><Relationship Id="rId19" Type="http://schemas.openxmlformats.org/officeDocument/2006/relationships/hyperlink" Target="https://www.bibleref.com/biblepassage/?search=Galatians_5:16-18" TargetMode="External"/><Relationship Id="rId4" Type="http://schemas.openxmlformats.org/officeDocument/2006/relationships/hyperlink" Target="https://www.bibleref.com/biblepassage/?search=Galatians_1:19-2:14" TargetMode="External"/><Relationship Id="rId9" Type="http://schemas.openxmlformats.org/officeDocument/2006/relationships/hyperlink" Target="https://www.bibleref.com/biblepassage/?search=Ephesians_2:8-9" TargetMode="External"/><Relationship Id="rId14" Type="http://schemas.openxmlformats.org/officeDocument/2006/relationships/hyperlink" Target="https://www.bibleref.com/Galatians/3/Galatians-3-3.html" TargetMode="External"/><Relationship Id="rId22" Type="http://schemas.openxmlformats.org/officeDocument/2006/relationships/hyperlink" Target="https://www.bibleref.com/Galatians/6/Galatians-6-15.html"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g"/><Relationship Id="rId1" Type="http://schemas.openxmlformats.org/officeDocument/2006/relationships/slideLayout" Target="../slideLayouts/slideLayout15.xml"/><Relationship Id="rId6" Type="http://schemas.openxmlformats.org/officeDocument/2006/relationships/hyperlink" Target="https://www.bibleref.com/Galatians/5/Galatians-5-5.html" TargetMode="External"/><Relationship Id="rId5" Type="http://schemas.openxmlformats.org/officeDocument/2006/relationships/image" Target="../media/image22.png"/><Relationship Id="rId4" Type="http://schemas.openxmlformats.org/officeDocument/2006/relationships/hyperlink" Target="https://www.bibleref.com/biblepassage/?search=Galatians_4:4-6"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www.bibleref.com/John/3/John-3-3.html" TargetMode="External"/><Relationship Id="rId13" Type="http://schemas.openxmlformats.org/officeDocument/2006/relationships/hyperlink" Target="https://www.bibleref.com/Galatians/5/Galatians-5-13.html" TargetMode="External"/><Relationship Id="rId18" Type="http://schemas.openxmlformats.org/officeDocument/2006/relationships/hyperlink" Target="https://www.bibleref.com/biblepassage/?search=Philippians_2:12-13" TargetMode="External"/><Relationship Id="rId26" Type="http://schemas.openxmlformats.org/officeDocument/2006/relationships/hyperlink" Target="https://www.bibleref.com/James/1/James-1-18.html" TargetMode="External"/><Relationship Id="rId3" Type="http://schemas.openxmlformats.org/officeDocument/2006/relationships/hyperlink" Target="https://www.bibleref.com/biblepassage/?search=Galatians_1:11-2:14" TargetMode="External"/><Relationship Id="rId21" Type="http://schemas.openxmlformats.org/officeDocument/2006/relationships/hyperlink" Target="https://www.bibleref.com/biblepassage/?search=Galatians_3:16-18" TargetMode="External"/><Relationship Id="rId7" Type="http://schemas.openxmlformats.org/officeDocument/2006/relationships/hyperlink" Target="https://www.bibleref.com/biblepassage/?search=Galatians_3:3-7" TargetMode="External"/><Relationship Id="rId12" Type="http://schemas.openxmlformats.org/officeDocument/2006/relationships/hyperlink" Target="https://www.bibleref.com/John/6/John-6-29.html" TargetMode="External"/><Relationship Id="rId17" Type="http://schemas.openxmlformats.org/officeDocument/2006/relationships/hyperlink" Target="https://www.bibleref.com/Galatians/5/Galatians-5-22.html" TargetMode="External"/><Relationship Id="rId25" Type="http://schemas.openxmlformats.org/officeDocument/2006/relationships/hyperlink" Target="https://www.bibleref.com/biblepassage/?search=Galatians_3:13-14" TargetMode="External"/><Relationship Id="rId2" Type="http://schemas.openxmlformats.org/officeDocument/2006/relationships/hyperlink" Target="https://www.bibleref.com/biblepassage/?search=Acts_13:14-14:23" TargetMode="External"/><Relationship Id="rId16" Type="http://schemas.openxmlformats.org/officeDocument/2006/relationships/hyperlink" Target="https://www.gotquestions.org/fruit-of-the-Holy-Spirit.html" TargetMode="External"/><Relationship Id="rId20" Type="http://schemas.openxmlformats.org/officeDocument/2006/relationships/hyperlink" Target="https://www.bibleref.com/Galatians/3/Galatians-3-10.html" TargetMode="External"/><Relationship Id="rId1" Type="http://schemas.openxmlformats.org/officeDocument/2006/relationships/slideLayout" Target="../slideLayouts/slideLayout2.xml"/><Relationship Id="rId6" Type="http://schemas.openxmlformats.org/officeDocument/2006/relationships/hyperlink" Target="https://www.gotquestions.org/born-again.html" TargetMode="External"/><Relationship Id="rId11" Type="http://schemas.openxmlformats.org/officeDocument/2006/relationships/hyperlink" Target="https://www.bibleref.com/Galatians/3/Galatians-3-11.html" TargetMode="External"/><Relationship Id="rId24" Type="http://schemas.openxmlformats.org/officeDocument/2006/relationships/hyperlink" Target="https://www.bibleref.com/Galatians/5/Galatians-5-14.html" TargetMode="External"/><Relationship Id="rId5" Type="http://schemas.openxmlformats.org/officeDocument/2006/relationships/hyperlink" Target="https://www.bibleref.com/Galatians/2/Galatians-2-11.html" TargetMode="External"/><Relationship Id="rId15" Type="http://schemas.openxmlformats.org/officeDocument/2006/relationships/hyperlink" Target="https://www.bibleref.com/Galatians/5/Galatians-5-16.html" TargetMode="External"/><Relationship Id="rId23" Type="http://schemas.openxmlformats.org/officeDocument/2006/relationships/hyperlink" Target="https://www.bibleref.com/biblepassage/?search=Galatians_4:21-31" TargetMode="External"/><Relationship Id="rId10" Type="http://schemas.openxmlformats.org/officeDocument/2006/relationships/hyperlink" Target="https://www.bibleref.com/Galatians/2/Galatians-2-16.html" TargetMode="External"/><Relationship Id="rId19" Type="http://schemas.openxmlformats.org/officeDocument/2006/relationships/hyperlink" Target="https://www.bibleref.com/Galatians/3/Galatians-3-6.html" TargetMode="External"/><Relationship Id="rId4" Type="http://schemas.openxmlformats.org/officeDocument/2006/relationships/hyperlink" Target="https://www.bibleref.com/biblepassage/?search=Galatians_3:24-25" TargetMode="External"/><Relationship Id="rId9" Type="http://schemas.openxmlformats.org/officeDocument/2006/relationships/hyperlink" Target="https://www.bibleref.com/biblepassage/?search=Galatians_5:1-6" TargetMode="External"/><Relationship Id="rId14" Type="http://schemas.openxmlformats.org/officeDocument/2006/relationships/hyperlink" Target="https://www.bibleref.com/Galatians/6/Galatians-6-7.html" TargetMode="External"/><Relationship Id="rId22" Type="http://schemas.openxmlformats.org/officeDocument/2006/relationships/hyperlink" Target="https://www.gotquestions.org/Sarah-Hagar.html" TargetMode="External"/><Relationship Id="rId27" Type="http://schemas.openxmlformats.org/officeDocument/2006/relationships/hyperlink" Target="https://www.gotquestions.org/sola-gratia.html"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www.bibleref.com/biblepassage/?search=Galatians_5:22-23" TargetMode="External"/><Relationship Id="rId3" Type="http://schemas.openxmlformats.org/officeDocument/2006/relationships/hyperlink" Target="https://www.bibleref.com/Galatians/2/Galatians-2-21.html" TargetMode="External"/><Relationship Id="rId7" Type="http://schemas.openxmlformats.org/officeDocument/2006/relationships/hyperlink" Target="https://www.bibleref.com/Matthew/7/Matthew-7-16.html" TargetMode="External"/><Relationship Id="rId2" Type="http://schemas.openxmlformats.org/officeDocument/2006/relationships/hyperlink" Target="https://www.bibleref.com/Galatians/3/Galatians-3-11.html" TargetMode="External"/><Relationship Id="rId1" Type="http://schemas.openxmlformats.org/officeDocument/2006/relationships/slideLayout" Target="../slideLayouts/slideLayout17.xml"/><Relationship Id="rId6" Type="http://schemas.openxmlformats.org/officeDocument/2006/relationships/hyperlink" Target="https://www.bibleref.com/Galatians/2/Galatians-2-20.html" TargetMode="External"/><Relationship Id="rId5" Type="http://schemas.openxmlformats.org/officeDocument/2006/relationships/hyperlink" Target="https://www.bibleref.com/biblepassage/?search=Ephesians_2:8-9" TargetMode="External"/><Relationship Id="rId4" Type="http://schemas.openxmlformats.org/officeDocument/2006/relationships/hyperlink" Target="https://www.bibleref.com/John/3/John-3-16.html" TargetMode="External"/><Relationship Id="rId9" Type="http://schemas.openxmlformats.org/officeDocument/2006/relationships/hyperlink" Target="https://www.bibleref.com/Matthew/5/Matthew-5-16.html"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www.bibleref.com/biblepassage/?search=Galatians_4:4-6" TargetMode="Externa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8" Type="http://schemas.openxmlformats.org/officeDocument/2006/relationships/hyperlink" Target="https://webstersdictionary1828.com/" TargetMode="External"/><Relationship Id="rId3" Type="http://schemas.microsoft.com/office/2007/relationships/hdphoto" Target="../media/hdphoto2.wdp"/><Relationship Id="rId7" Type="http://schemas.openxmlformats.org/officeDocument/2006/relationships/hyperlink" Target="https://answersingenesis.org/" TargetMode="External"/><Relationship Id="rId2" Type="http://schemas.openxmlformats.org/officeDocument/2006/relationships/image" Target="../media/image24.png"/><Relationship Id="rId1" Type="http://schemas.openxmlformats.org/officeDocument/2006/relationships/slideLayout" Target="../slideLayouts/slideLayout16.xml"/><Relationship Id="rId6" Type="http://schemas.openxmlformats.org/officeDocument/2006/relationships/hyperlink" Target="https://www.precept.org/" TargetMode="External"/><Relationship Id="rId5" Type="http://schemas.openxmlformats.org/officeDocument/2006/relationships/hyperlink" Target="https://www.gotquestions.org/" TargetMode="External"/><Relationship Id="rId4" Type="http://schemas.openxmlformats.org/officeDocument/2006/relationships/hyperlink" Target="https://www.gty.org/" TargetMode="External"/><Relationship Id="rId9" Type="http://schemas.openxmlformats.org/officeDocument/2006/relationships/hyperlink" Target="https://www.bibleref.com/"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bibleref.com/biblepassage/?search=Galatians_3:27-29" TargetMode="External"/><Relationship Id="rId1" Type="http://schemas.openxmlformats.org/officeDocument/2006/relationships/slideLayout" Target="../slideLayouts/slideLayout4.xml"/><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8" Type="http://schemas.openxmlformats.org/officeDocument/2006/relationships/hyperlink" Target="https://www.bibleref.com/biblepassage/?search=Galatians_3:3-8" TargetMode="External"/><Relationship Id="rId13" Type="http://schemas.openxmlformats.org/officeDocument/2006/relationships/hyperlink" Target="https://www.bibleref.com/Galatians/6/Galatians-6-8.html" TargetMode="External"/><Relationship Id="rId18" Type="http://schemas.openxmlformats.org/officeDocument/2006/relationships/hyperlink" Target="https://www.bibleref.com/Galatians/5/Galatians-5-5.html" TargetMode="External"/><Relationship Id="rId26" Type="http://schemas.openxmlformats.org/officeDocument/2006/relationships/hyperlink" Target="https://www.bibleref.com/Galatians/3/Galatians-3-14.html" TargetMode="External"/><Relationship Id="rId3" Type="http://schemas.openxmlformats.org/officeDocument/2006/relationships/hyperlink" Target="https://www.bibleref.com/biblepassage/?search=Galatians_1:10-2:14" TargetMode="External"/><Relationship Id="rId21" Type="http://schemas.openxmlformats.org/officeDocument/2006/relationships/hyperlink" Target="https://www.bibleref.com/Galatians/4/Galatians-4-29.html" TargetMode="External"/><Relationship Id="rId7" Type="http://schemas.openxmlformats.org/officeDocument/2006/relationships/hyperlink" Target="https://www.bibleref.com/biblepassage/?search=Galatians_3:3-7" TargetMode="External"/><Relationship Id="rId12" Type="http://schemas.openxmlformats.org/officeDocument/2006/relationships/hyperlink" Target="https://www.bibleref.com/biblepassage/?search=Galatians_5:19-21" TargetMode="External"/><Relationship Id="rId17" Type="http://schemas.openxmlformats.org/officeDocument/2006/relationships/hyperlink" Target="https://www.bibleref.com/Philippians/1/Philippians-1-19.html" TargetMode="External"/><Relationship Id="rId25" Type="http://schemas.openxmlformats.org/officeDocument/2006/relationships/hyperlink" Target="https://www.bibleref.com/Galatians/3/Galatians-3-5.html" TargetMode="External"/><Relationship Id="rId2" Type="http://schemas.openxmlformats.org/officeDocument/2006/relationships/hyperlink" Target="https://www.bibleref.com/biblepassage/?search=Galatians_1:1-2" TargetMode="External"/><Relationship Id="rId16" Type="http://schemas.openxmlformats.org/officeDocument/2006/relationships/hyperlink" Target="https://www.bibleref.com/Acts/16/Acts-16-7.html" TargetMode="External"/><Relationship Id="rId20" Type="http://schemas.openxmlformats.org/officeDocument/2006/relationships/hyperlink" Target="https://www.bibleref.com/Galatians/5/Galatians-5-25.html" TargetMode="External"/><Relationship Id="rId1" Type="http://schemas.openxmlformats.org/officeDocument/2006/relationships/slideLayout" Target="../slideLayouts/slideLayout6.xml"/><Relationship Id="rId6" Type="http://schemas.openxmlformats.org/officeDocument/2006/relationships/hyperlink" Target="https://www.bibleref.com/biblepassage/?search=Galatians_1:6-9" TargetMode="External"/><Relationship Id="rId11" Type="http://schemas.openxmlformats.org/officeDocument/2006/relationships/hyperlink" Target="https://www.bibleref.com/biblepassage/?search=Galatians_5:1-6" TargetMode="External"/><Relationship Id="rId24" Type="http://schemas.openxmlformats.org/officeDocument/2006/relationships/hyperlink" Target="https://www.bibleref.com/Galatians/3/Galatians-3-2.html" TargetMode="External"/><Relationship Id="rId5" Type="http://schemas.openxmlformats.org/officeDocument/2006/relationships/hyperlink" Target="https://www.bibleref.com/biblepassage/?search=Acts_9:1-22" TargetMode="External"/><Relationship Id="rId15" Type="http://schemas.openxmlformats.org/officeDocument/2006/relationships/hyperlink" Target="https://www.bibleref.com/Galatians/4/Galatians-4-6.html" TargetMode="External"/><Relationship Id="rId23" Type="http://schemas.openxmlformats.org/officeDocument/2006/relationships/hyperlink" Target="https://www.bibleref.com/biblepassage/?search=John_3:3-8" TargetMode="External"/><Relationship Id="rId10" Type="http://schemas.openxmlformats.org/officeDocument/2006/relationships/hyperlink" Target="https://www.bibleref.com/biblepassage/?search=Romans_9:8-9" TargetMode="External"/><Relationship Id="rId19" Type="http://schemas.openxmlformats.org/officeDocument/2006/relationships/hyperlink" Target="https://www.bibleref.com/biblepassage/?search=Galatians_5:16-18" TargetMode="External"/><Relationship Id="rId4" Type="http://schemas.openxmlformats.org/officeDocument/2006/relationships/hyperlink" Target="https://www.bibleref.com/biblepassage/?search=Galatians_1:19-2:14" TargetMode="External"/><Relationship Id="rId9" Type="http://schemas.openxmlformats.org/officeDocument/2006/relationships/hyperlink" Target="https://www.bibleref.com/biblepassage/?search=Ephesians_2:8-9" TargetMode="External"/><Relationship Id="rId14" Type="http://schemas.openxmlformats.org/officeDocument/2006/relationships/hyperlink" Target="https://www.bibleref.com/Galatians/3/Galatians-3-3.html" TargetMode="External"/><Relationship Id="rId22" Type="http://schemas.openxmlformats.org/officeDocument/2006/relationships/hyperlink" Target="https://www.bibleref.com/Galatians/6/Galatians-6-15.html"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www.bibleref.com/biblepassage/?search=Galatians_4:4-6" TargetMode="Externa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23811" y="706294"/>
            <a:ext cx="4663440" cy="1283218"/>
          </a:xfrm>
        </p:spPr>
        <p:txBody>
          <a:bodyPr anchor="b">
            <a:normAutofit/>
          </a:bodyPr>
          <a:lstStyle/>
          <a:p>
            <a:r>
              <a:rPr lang="en-US" sz="4000" dirty="0"/>
              <a:t>Galatians</a:t>
            </a:r>
          </a:p>
        </p:txBody>
      </p:sp>
      <p:pic>
        <p:nvPicPr>
          <p:cNvPr id="5" name="Picture 4">
            <a:extLst>
              <a:ext uri="{FF2B5EF4-FFF2-40B4-BE49-F238E27FC236}">
                <a16:creationId xmlns:a16="http://schemas.microsoft.com/office/drawing/2014/main" id="{7BAF2FA4-0E70-C8B8-A507-FB3FA3467C7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
          <a:stretch/>
        </p:blipFill>
        <p:spPr>
          <a:xfrm>
            <a:off x="20" y="10"/>
            <a:ext cx="6095980" cy="6857990"/>
          </a:xfrm>
          <a:prstGeom prst="rect">
            <a:avLst/>
          </a:prstGeom>
          <a:noFill/>
        </p:spPr>
      </p:pic>
      <p:sp>
        <p:nvSpPr>
          <p:cNvPr id="3" name="Subtitle 2"/>
          <p:cNvSpPr>
            <a:spLocks noGrp="1"/>
          </p:cNvSpPr>
          <p:nvPr>
            <p:ph type="body" sz="half" idx="2"/>
          </p:nvPr>
        </p:nvSpPr>
        <p:spPr>
          <a:xfrm>
            <a:off x="6376102" y="2063706"/>
            <a:ext cx="4663440" cy="1188720"/>
          </a:xfrm>
        </p:spPr>
        <p:txBody>
          <a:bodyPr>
            <a:normAutofit/>
          </a:bodyPr>
          <a:lstStyle/>
          <a:p>
            <a:r>
              <a:rPr lang="en-US" sz="2800" b="1" dirty="0"/>
              <a:t>Book 48</a:t>
            </a:r>
          </a:p>
        </p:txBody>
      </p:sp>
      <p:sp>
        <p:nvSpPr>
          <p:cNvPr id="4" name="TextBox 3">
            <a:extLst>
              <a:ext uri="{FF2B5EF4-FFF2-40B4-BE49-F238E27FC236}">
                <a16:creationId xmlns:a16="http://schemas.microsoft.com/office/drawing/2014/main" id="{DCEFB18F-0C8B-F4D2-CC34-57246A1D380C}"/>
              </a:ext>
            </a:extLst>
          </p:cNvPr>
          <p:cNvSpPr txBox="1"/>
          <p:nvPr/>
        </p:nvSpPr>
        <p:spPr>
          <a:xfrm>
            <a:off x="6376102" y="6355715"/>
            <a:ext cx="2130973" cy="276999"/>
          </a:xfrm>
          <a:prstGeom prst="rect">
            <a:avLst/>
          </a:prstGeom>
          <a:noFill/>
        </p:spPr>
        <p:txBody>
          <a:bodyPr wrap="square" rtlCol="0">
            <a:spAutoFit/>
          </a:bodyPr>
          <a:lstStyle/>
          <a:p>
            <a:r>
              <a:rPr lang="en-US" sz="1200" dirty="0">
                <a:solidFill>
                  <a:schemeClr val="tx1">
                    <a:tint val="75000"/>
                  </a:schemeClr>
                </a:solidFill>
              </a:rPr>
              <a:t>To God Alone Be the Glory</a:t>
            </a:r>
          </a:p>
        </p:txBody>
      </p:sp>
      <p:sp>
        <p:nvSpPr>
          <p:cNvPr id="6" name="TextBox 5">
            <a:extLst>
              <a:ext uri="{FF2B5EF4-FFF2-40B4-BE49-F238E27FC236}">
                <a16:creationId xmlns:a16="http://schemas.microsoft.com/office/drawing/2014/main" id="{C6BF8D7D-C23C-8151-3B5B-DF5D52830074}"/>
              </a:ext>
            </a:extLst>
          </p:cNvPr>
          <p:cNvSpPr txBox="1"/>
          <p:nvPr/>
        </p:nvSpPr>
        <p:spPr>
          <a:xfrm>
            <a:off x="357615" y="6355715"/>
            <a:ext cx="2240542" cy="365760"/>
          </a:xfrm>
          <a:prstGeom prst="rect">
            <a:avLst/>
          </a:prstGeom>
          <a:noFill/>
        </p:spPr>
        <p:txBody>
          <a:bodyPr wrap="square" rtlCol="0">
            <a:spAutoFit/>
          </a:bodyPr>
          <a:lstStyle/>
          <a:p>
            <a:pPr algn="ctr"/>
            <a:r>
              <a:rPr lang="en-US" sz="1100" dirty="0">
                <a:solidFill>
                  <a:schemeClr val="tx1">
                    <a:tint val="75000"/>
                  </a:schemeClr>
                </a:solidFill>
              </a:rPr>
              <a:t>© 2026 RCI. All rights reserved.</a:t>
            </a:r>
          </a:p>
        </p:txBody>
      </p:sp>
      <p:sp>
        <p:nvSpPr>
          <p:cNvPr id="7" name="Slide Number Placeholder 4">
            <a:extLst>
              <a:ext uri="{FF2B5EF4-FFF2-40B4-BE49-F238E27FC236}">
                <a16:creationId xmlns:a16="http://schemas.microsoft.com/office/drawing/2014/main" id="{3803E848-DC24-04CA-6A78-A1D319F4E336}"/>
              </a:ext>
            </a:extLst>
          </p:cNvPr>
          <p:cNvSpPr txBox="1">
            <a:spLocks/>
          </p:cNvSpPr>
          <p:nvPr/>
        </p:nvSpPr>
        <p:spPr>
          <a:xfrm>
            <a:off x="11215063" y="6355715"/>
            <a:ext cx="366811"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31375A4-56A4-47D6-9801-1991572033F7}" type="slidenum">
              <a:rPr lang="en-US" sz="1200">
                <a:solidFill>
                  <a:schemeClr val="tx1">
                    <a:tint val="75000"/>
                  </a:schemeClr>
                </a:solidFill>
              </a:rPr>
              <a:pPr/>
              <a:t>1</a:t>
            </a:fld>
            <a:endParaRPr lang="en-US" sz="1200" dirty="0">
              <a:solidFill>
                <a:schemeClr val="tx1">
                  <a:tint val="75000"/>
                </a:schemeClr>
              </a:solidFill>
            </a:endParaRPr>
          </a:p>
        </p:txBody>
      </p:sp>
    </p:spTree>
    <p:extLst>
      <p:ext uri="{BB962C8B-B14F-4D97-AF65-F5344CB8AC3E}">
        <p14:creationId xmlns:p14="http://schemas.microsoft.com/office/powerpoint/2010/main" val="2370110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FF272-7E9C-9D0C-8182-F53EA153FE39}"/>
              </a:ext>
            </a:extLst>
          </p:cNvPr>
          <p:cNvSpPr>
            <a:spLocks noGrp="1"/>
          </p:cNvSpPr>
          <p:nvPr>
            <p:ph type="title"/>
          </p:nvPr>
        </p:nvSpPr>
        <p:spPr>
          <a:xfrm>
            <a:off x="1330610" y="733622"/>
            <a:ext cx="9642190" cy="765153"/>
          </a:xfrm>
        </p:spPr>
        <p:txBody>
          <a:bodyPr>
            <a:normAutofit/>
          </a:bodyPr>
          <a:lstStyle/>
          <a:p>
            <a:pPr algn="ctr"/>
            <a:r>
              <a:rPr lang="en-US" dirty="0"/>
              <a:t>What is the Holy Bible?</a:t>
            </a:r>
          </a:p>
        </p:txBody>
      </p:sp>
      <p:sp>
        <p:nvSpPr>
          <p:cNvPr id="3" name="Slide Number Placeholder 2">
            <a:extLst>
              <a:ext uri="{FF2B5EF4-FFF2-40B4-BE49-F238E27FC236}">
                <a16:creationId xmlns:a16="http://schemas.microsoft.com/office/drawing/2014/main" id="{0A7887E0-D8C3-A41D-8B1A-F0932683125C}"/>
              </a:ext>
            </a:extLst>
          </p:cNvPr>
          <p:cNvSpPr>
            <a:spLocks noGrp="1"/>
          </p:cNvSpPr>
          <p:nvPr>
            <p:ph type="sldNum" sz="quarter" idx="12"/>
          </p:nvPr>
        </p:nvSpPr>
        <p:spPr/>
        <p:txBody>
          <a:bodyPr/>
          <a:lstStyle/>
          <a:p>
            <a:fld id="{AAEAE4A8-A6E5-453E-B946-FB774B73F48C}" type="slidenum">
              <a:rPr lang="en-US" smtClean="0"/>
              <a:pPr/>
              <a:t>2</a:t>
            </a:fld>
            <a:endParaRPr lang="en-US" dirty="0"/>
          </a:p>
        </p:txBody>
      </p:sp>
      <p:sp>
        <p:nvSpPr>
          <p:cNvPr id="6" name="TextBox 5">
            <a:extLst>
              <a:ext uri="{FF2B5EF4-FFF2-40B4-BE49-F238E27FC236}">
                <a16:creationId xmlns:a16="http://schemas.microsoft.com/office/drawing/2014/main" id="{68125F94-882A-846A-61B0-976F650676D3}"/>
              </a:ext>
            </a:extLst>
          </p:cNvPr>
          <p:cNvSpPr txBox="1"/>
          <p:nvPr/>
        </p:nvSpPr>
        <p:spPr>
          <a:xfrm>
            <a:off x="1223917" y="1562363"/>
            <a:ext cx="10220985" cy="3755323"/>
          </a:xfrm>
          <a:prstGeom prst="rect">
            <a:avLst/>
          </a:prstGeom>
          <a:noFill/>
        </p:spPr>
        <p:txBody>
          <a:bodyPr wrap="square" rtlCol="0">
            <a:spAutoFit/>
          </a:bodyPr>
          <a:lstStyle/>
          <a:p>
            <a:r>
              <a:rPr lang="en-US" sz="1300" dirty="0"/>
              <a:t>The Holy Bible is a collection of writings that includes 66 books in English editions. The Bible consists of two parts, the Old Testament and New Testament. The word testament means covenant. The Old Testament includes 39 books, and the New Testament includes 27 books.</a:t>
            </a:r>
          </a:p>
          <a:p>
            <a:endParaRPr lang="en-US" sz="1300" dirty="0"/>
          </a:p>
          <a:p>
            <a:r>
              <a:rPr lang="en-US" sz="1300" dirty="0"/>
              <a:t>These 66 books were written over approximately 1,400 years by 40 different authors in Hebrew, Aramaic, and Greek. The Old Testament writings were affirmed by Jewish leaders, and moreover, by Jesus Christ.</a:t>
            </a:r>
            <a:r>
              <a:rPr lang="en-US" sz="1300" baseline="30000" dirty="0"/>
              <a:t>1</a:t>
            </a:r>
            <a:r>
              <a:rPr lang="en-US" sz="1300" dirty="0"/>
              <a:t> The New Testament writings were confirmed by early church leaders. The 66 books of the Bible are the inspired words of God that are used to make and mature disciples of the One true God through Jesus Christ, his Son (</a:t>
            </a:r>
            <a:r>
              <a:rPr lang="en-US" sz="1300" dirty="0">
                <a:hlinkClick r:id="rId2"/>
              </a:rPr>
              <a:t>Matthew 28:18-20</a:t>
            </a:r>
            <a:r>
              <a:rPr lang="en-US" sz="1300" dirty="0"/>
              <a:t>, </a:t>
            </a:r>
            <a:r>
              <a:rPr lang="en-US" sz="1300" dirty="0">
                <a:hlinkClick r:id="rId3"/>
              </a:rPr>
              <a:t>2 Timothy 3:16-17</a:t>
            </a:r>
            <a:r>
              <a:rPr lang="en-US" sz="1300" dirty="0"/>
              <a:t>). The Bible was not created by mere human wisdom but was inspired by God (</a:t>
            </a:r>
            <a:r>
              <a:rPr lang="en-US" sz="1300" dirty="0">
                <a:hlinkClick r:id="rId4"/>
              </a:rPr>
              <a:t>2 Peter 1:20-21</a:t>
            </a:r>
            <a:r>
              <a:rPr lang="en-US" sz="1300" dirty="0"/>
              <a:t>), is interpreted by His Holy Spirit (</a:t>
            </a:r>
            <a:r>
              <a:rPr lang="en-US" sz="1300" dirty="0">
                <a:hlinkClick r:id="rId5"/>
              </a:rPr>
              <a:t>John 16:13</a:t>
            </a:r>
            <a:r>
              <a:rPr lang="en-US" sz="1300" dirty="0"/>
              <a:t>, </a:t>
            </a:r>
            <a:r>
              <a:rPr lang="en-US" sz="1300" dirty="0">
                <a:hlinkClick r:id="rId6"/>
              </a:rPr>
              <a:t>Matthew 23:8-10</a:t>
            </a:r>
            <a:r>
              <a:rPr lang="en-US" sz="1300" dirty="0"/>
              <a:t>), and will last forever (</a:t>
            </a:r>
            <a:r>
              <a:rPr lang="en-US" sz="1300" dirty="0">
                <a:hlinkClick r:id="rId7"/>
              </a:rPr>
              <a:t>Matthew 24:35</a:t>
            </a:r>
            <a:r>
              <a:rPr lang="en-US" sz="1300" dirty="0"/>
              <a:t>).</a:t>
            </a:r>
            <a:r>
              <a:rPr lang="en-US" sz="1300" baseline="30000" dirty="0"/>
              <a:t>2</a:t>
            </a:r>
          </a:p>
          <a:p>
            <a:endParaRPr lang="en-US" sz="1300" dirty="0"/>
          </a:p>
          <a:p>
            <a:r>
              <a:rPr lang="en-US" sz="1300" dirty="0"/>
              <a:t>If you do a phrase search on the Bible you will find the phrase "the word of the Lord" and "Thus says the Lord" more than 700 times.</a:t>
            </a:r>
            <a:r>
              <a:rPr lang="en-US" sz="1300" baseline="30000" dirty="0"/>
              <a:t>3</a:t>
            </a:r>
            <a:r>
              <a:rPr lang="en-US" sz="1300" dirty="0"/>
              <a:t> In addition, this book has given reasonable evidence to the claim of being God’s word by:​</a:t>
            </a:r>
          </a:p>
          <a:p>
            <a:endParaRPr lang="en-US" sz="1300" dirty="0"/>
          </a:p>
          <a:p>
            <a:pPr marL="742950" lvl="1" indent="-285750">
              <a:lnSpc>
                <a:spcPct val="110000"/>
              </a:lnSpc>
              <a:buFont typeface="Wingdings" panose="05000000000000000000" pitchFamily="2" charset="2"/>
              <a:buChar char="§"/>
            </a:pPr>
            <a:r>
              <a:rPr lang="en-US" sz="1300" dirty="0"/>
              <a:t>providing answers that conform with the reality we see around us.</a:t>
            </a:r>
          </a:p>
          <a:p>
            <a:pPr marL="742950" lvl="1" indent="-285750">
              <a:lnSpc>
                <a:spcPct val="110000"/>
              </a:lnSpc>
              <a:buFont typeface="Wingdings" panose="05000000000000000000" pitchFamily="2" charset="2"/>
              <a:buChar char="§"/>
            </a:pPr>
            <a:r>
              <a:rPr lang="en-US" sz="1300" dirty="0"/>
              <a:t>being a reliable collection of historical documents.</a:t>
            </a:r>
          </a:p>
          <a:p>
            <a:pPr marL="742950" lvl="1" indent="-285750">
              <a:lnSpc>
                <a:spcPct val="110000"/>
              </a:lnSpc>
              <a:buFont typeface="Wingdings" panose="05000000000000000000" pitchFamily="2" charset="2"/>
              <a:buChar char="§"/>
            </a:pPr>
            <a:r>
              <a:rPr lang="en-US" sz="1300" dirty="0"/>
              <a:t>containing eyewitness accounts that were written during the lifetimes of other eyewitnesses. </a:t>
            </a:r>
          </a:p>
          <a:p>
            <a:pPr marL="742950" lvl="1" indent="-285750">
              <a:lnSpc>
                <a:spcPct val="110000"/>
              </a:lnSpc>
              <a:buFont typeface="Wingdings" panose="05000000000000000000" pitchFamily="2" charset="2"/>
              <a:buChar char="§"/>
            </a:pPr>
            <a:r>
              <a:rPr lang="en-US" sz="1300" dirty="0"/>
              <a:t>recording supernatural events that took place in fulfillment of specific prophecies.</a:t>
            </a:r>
            <a:r>
              <a:rPr lang="en-US" sz="1300" baseline="30000" dirty="0"/>
              <a:t>4</a:t>
            </a:r>
          </a:p>
        </p:txBody>
      </p:sp>
      <p:sp>
        <p:nvSpPr>
          <p:cNvPr id="7" name="TextBox 6">
            <a:extLst>
              <a:ext uri="{FF2B5EF4-FFF2-40B4-BE49-F238E27FC236}">
                <a16:creationId xmlns:a16="http://schemas.microsoft.com/office/drawing/2014/main" id="{9ECFA957-269B-2254-7E93-E5FF27AD4A70}"/>
              </a:ext>
            </a:extLst>
          </p:cNvPr>
          <p:cNvSpPr txBox="1"/>
          <p:nvPr/>
        </p:nvSpPr>
        <p:spPr>
          <a:xfrm>
            <a:off x="1223917" y="5695585"/>
            <a:ext cx="6185876" cy="923330"/>
          </a:xfrm>
          <a:prstGeom prst="rect">
            <a:avLst/>
          </a:prstGeom>
          <a:noFill/>
        </p:spPr>
        <p:txBody>
          <a:bodyPr wrap="square" rtlCol="0">
            <a:spAutoFit/>
          </a:bodyPr>
          <a:lstStyle/>
          <a:p>
            <a:r>
              <a:rPr lang="en-US" sz="900" b="1" dirty="0"/>
              <a:t>Notes:</a:t>
            </a:r>
          </a:p>
          <a:p>
            <a:r>
              <a:rPr lang="en-US" sz="1050" baseline="30000" dirty="0"/>
              <a:t>1 </a:t>
            </a:r>
            <a:r>
              <a:rPr lang="en-US" sz="900" dirty="0"/>
              <a:t>See Matthew 4:4-7, 12:3-5, Mark 7:6-7, 12:26-27, and Luke 19:46 for examples.</a:t>
            </a:r>
          </a:p>
          <a:p>
            <a:r>
              <a:rPr lang="en-US" sz="1050" baseline="30000" dirty="0"/>
              <a:t>2 </a:t>
            </a:r>
            <a:r>
              <a:rPr lang="en-US" sz="1050" baseline="30000" dirty="0">
                <a:hlinkClick r:id="rId8"/>
              </a:rPr>
              <a:t>“</a:t>
            </a:r>
            <a:r>
              <a:rPr lang="fr-FR" sz="900" dirty="0">
                <a:hlinkClick r:id="rId8"/>
              </a:rPr>
              <a:t>What are the Books of the Bible</a:t>
            </a:r>
            <a:r>
              <a:rPr lang="en-US" sz="900" dirty="0">
                <a:hlinkClick r:id="rId8"/>
              </a:rPr>
              <a:t>”, GotQuestions.org</a:t>
            </a:r>
            <a:endParaRPr lang="en-US" sz="900" dirty="0"/>
          </a:p>
          <a:p>
            <a:r>
              <a:rPr lang="en-US" sz="1050" baseline="30000" dirty="0"/>
              <a:t>3 </a:t>
            </a:r>
            <a:r>
              <a:rPr lang="en-US" sz="900" b="1" dirty="0">
                <a:hlinkClick r:id="rId9"/>
              </a:rPr>
              <a:t>Blue Letter Bible</a:t>
            </a:r>
            <a:endParaRPr lang="en-US" sz="900" dirty="0"/>
          </a:p>
          <a:p>
            <a:r>
              <a:rPr lang="en-US" sz="1050" baseline="30000" dirty="0"/>
              <a:t>4 </a:t>
            </a:r>
            <a:r>
              <a:rPr lang="en-US" sz="900" dirty="0"/>
              <a:t>Paraphrased from Voddie Baucham</a:t>
            </a:r>
          </a:p>
          <a:p>
            <a:endParaRPr lang="en-US" sz="900" dirty="0">
              <a:solidFill>
                <a:schemeClr val="accent1">
                  <a:lumMod val="75000"/>
                </a:schemeClr>
              </a:solidFill>
            </a:endParaRPr>
          </a:p>
        </p:txBody>
      </p:sp>
    </p:spTree>
    <p:extLst>
      <p:ext uri="{BB962C8B-B14F-4D97-AF65-F5344CB8AC3E}">
        <p14:creationId xmlns:p14="http://schemas.microsoft.com/office/powerpoint/2010/main" val="3764450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6AB28-5FD8-42C2-816E-93DAA102B50F}"/>
              </a:ext>
            </a:extLst>
          </p:cNvPr>
          <p:cNvSpPr>
            <a:spLocks noGrp="1"/>
          </p:cNvSpPr>
          <p:nvPr>
            <p:ph type="title"/>
          </p:nvPr>
        </p:nvSpPr>
        <p:spPr>
          <a:xfrm>
            <a:off x="901223" y="794086"/>
            <a:ext cx="10389553" cy="674669"/>
          </a:xfrm>
        </p:spPr>
        <p:txBody>
          <a:bodyPr>
            <a:normAutofit/>
          </a:bodyPr>
          <a:lstStyle/>
          <a:p>
            <a:pPr algn="ctr"/>
            <a:r>
              <a:rPr lang="en-US" sz="3200" dirty="0"/>
              <a:t>Our Goals in Studying the Bible</a:t>
            </a:r>
          </a:p>
        </p:txBody>
      </p:sp>
      <p:sp>
        <p:nvSpPr>
          <p:cNvPr id="3" name="Content Placeholder 2">
            <a:extLst>
              <a:ext uri="{FF2B5EF4-FFF2-40B4-BE49-F238E27FC236}">
                <a16:creationId xmlns:a16="http://schemas.microsoft.com/office/drawing/2014/main" id="{54CE2815-58F7-425A-8FA7-0D308D6F1399}"/>
              </a:ext>
            </a:extLst>
          </p:cNvPr>
          <p:cNvSpPr>
            <a:spLocks noGrp="1"/>
          </p:cNvSpPr>
          <p:nvPr>
            <p:ph idx="1"/>
          </p:nvPr>
        </p:nvSpPr>
        <p:spPr>
          <a:xfrm>
            <a:off x="839569" y="1860330"/>
            <a:ext cx="10663932" cy="3528915"/>
          </a:xfrm>
        </p:spPr>
        <p:txBody>
          <a:bodyPr>
            <a:noAutofit/>
          </a:bodyPr>
          <a:lstStyle/>
          <a:p>
            <a:pPr marL="0" indent="0">
              <a:buNone/>
            </a:pPr>
            <a:r>
              <a:rPr lang="en-US" sz="1300" dirty="0"/>
              <a:t>To better …..</a:t>
            </a:r>
          </a:p>
          <a:p>
            <a:pPr indent="-182825">
              <a:spcBef>
                <a:spcPts val="1600"/>
              </a:spcBef>
            </a:pPr>
            <a:r>
              <a:rPr lang="en-US" sz="1300" dirty="0"/>
              <a:t>Understand the Only true God; the Author of the Bible. (</a:t>
            </a:r>
            <a:r>
              <a:rPr lang="en-US" sz="1300" dirty="0">
                <a:hlinkClick r:id="rId2"/>
              </a:rPr>
              <a:t>2 Timothy 3:16-17</a:t>
            </a:r>
            <a:r>
              <a:rPr lang="en-US" sz="1300" dirty="0"/>
              <a:t>, </a:t>
            </a:r>
            <a:r>
              <a:rPr lang="en-US" sz="1300" dirty="0">
                <a:hlinkClick r:id="rId3"/>
              </a:rPr>
              <a:t>2 Peter 1:20-21</a:t>
            </a:r>
            <a:r>
              <a:rPr lang="en-US" sz="1300" dirty="0"/>
              <a:t>, </a:t>
            </a:r>
            <a:r>
              <a:rPr lang="en-US" sz="1300" dirty="0">
                <a:hlinkClick r:id="rId4"/>
              </a:rPr>
              <a:t>1 John 5:20 </a:t>
            </a:r>
            <a:r>
              <a:rPr lang="en-US" sz="1300" dirty="0"/>
              <a:t>, </a:t>
            </a:r>
            <a:r>
              <a:rPr lang="en-US" sz="1300" dirty="0">
                <a:hlinkClick r:id="rId5"/>
              </a:rPr>
              <a:t>Jeremiah 9:23-24</a:t>
            </a:r>
            <a:r>
              <a:rPr lang="en-US" sz="1300" dirty="0"/>
              <a:t>)</a:t>
            </a:r>
          </a:p>
          <a:p>
            <a:pPr indent="-182825">
              <a:spcBef>
                <a:spcPts val="1600"/>
              </a:spcBef>
            </a:pPr>
            <a:r>
              <a:rPr lang="en-US" sz="1300" dirty="0"/>
              <a:t>Learn How He works in the World and in our Lives. (</a:t>
            </a:r>
            <a:r>
              <a:rPr lang="en-US" sz="1300" dirty="0">
                <a:hlinkClick r:id="rId6"/>
              </a:rPr>
              <a:t>Job 40:6-14</a:t>
            </a:r>
            <a:r>
              <a:rPr lang="en-US" sz="1300" dirty="0"/>
              <a:t>, </a:t>
            </a:r>
            <a:r>
              <a:rPr lang="en-US" sz="1300" dirty="0">
                <a:hlinkClick r:id="rId7"/>
              </a:rPr>
              <a:t>Isaiah 45:6-7</a:t>
            </a:r>
            <a:r>
              <a:rPr lang="en-US" sz="1300" dirty="0"/>
              <a:t>, </a:t>
            </a:r>
            <a:r>
              <a:rPr lang="en-US" sz="1300" dirty="0">
                <a:hlinkClick r:id="rId8"/>
              </a:rPr>
              <a:t>Isaiah 46:8-10</a:t>
            </a:r>
            <a:r>
              <a:rPr lang="en-US" sz="1300" dirty="0"/>
              <a:t>, </a:t>
            </a:r>
            <a:r>
              <a:rPr lang="en-US" sz="1300" dirty="0">
                <a:hlinkClick r:id="rId9"/>
              </a:rPr>
              <a:t>Philippians 2:12-13</a:t>
            </a:r>
            <a:r>
              <a:rPr lang="en-US" sz="1300" dirty="0"/>
              <a:t>)</a:t>
            </a:r>
          </a:p>
          <a:p>
            <a:pPr indent="-182825">
              <a:spcBef>
                <a:spcPts val="1600"/>
              </a:spcBef>
            </a:pPr>
            <a:r>
              <a:rPr lang="en-US" sz="1300" dirty="0"/>
              <a:t>Understand Ourselves and the Hearts of Mankind. (</a:t>
            </a:r>
            <a:r>
              <a:rPr lang="en-US" sz="1300" dirty="0">
                <a:hlinkClick r:id="rId10"/>
              </a:rPr>
              <a:t>Jeremiah 17:9</a:t>
            </a:r>
            <a:r>
              <a:rPr lang="en-US" sz="1300" dirty="0"/>
              <a:t>, </a:t>
            </a:r>
            <a:r>
              <a:rPr lang="en-US" sz="1300" dirty="0">
                <a:hlinkClick r:id="rId11"/>
              </a:rPr>
              <a:t>2 Timothy 3:13</a:t>
            </a:r>
            <a:r>
              <a:rPr lang="en-US" sz="1300" dirty="0"/>
              <a:t>, </a:t>
            </a:r>
            <a:r>
              <a:rPr lang="en-US" sz="1300" dirty="0">
                <a:hlinkClick r:id="rId12"/>
              </a:rPr>
              <a:t>Ephesians 5:7-10</a:t>
            </a:r>
            <a:r>
              <a:rPr lang="en-US" sz="1300" dirty="0"/>
              <a:t>)</a:t>
            </a:r>
          </a:p>
          <a:p>
            <a:pPr indent="-182825">
              <a:spcBef>
                <a:spcPts val="1600"/>
              </a:spcBef>
            </a:pPr>
            <a:r>
              <a:rPr lang="en-US" sz="1300" dirty="0"/>
              <a:t>Come to Know What Pleases and Grieves God. (</a:t>
            </a:r>
            <a:r>
              <a:rPr lang="en-US" sz="1300" dirty="0">
                <a:hlinkClick r:id="rId13"/>
              </a:rPr>
              <a:t>1 Thessalonians 4:1</a:t>
            </a:r>
            <a:r>
              <a:rPr lang="en-US" sz="1300" dirty="0"/>
              <a:t>, </a:t>
            </a:r>
            <a:r>
              <a:rPr lang="en-US" sz="1300" dirty="0">
                <a:hlinkClick r:id="rId14"/>
              </a:rPr>
              <a:t>Ephesians 4:26-31</a:t>
            </a:r>
            <a:r>
              <a:rPr lang="en-US" sz="1300" dirty="0"/>
              <a:t>, </a:t>
            </a:r>
            <a:r>
              <a:rPr lang="en-US" sz="1300" dirty="0">
                <a:hlinkClick r:id="rId15"/>
              </a:rPr>
              <a:t>Hebrews 11:6</a:t>
            </a:r>
            <a:r>
              <a:rPr lang="en-US" sz="1300" dirty="0"/>
              <a:t>, </a:t>
            </a:r>
            <a:r>
              <a:rPr lang="en-US" sz="1300" dirty="0">
                <a:hlinkClick r:id="rId16"/>
              </a:rPr>
              <a:t>1 Peter 1:14-19</a:t>
            </a:r>
            <a:r>
              <a:rPr lang="en-US" sz="1300" dirty="0"/>
              <a:t>)</a:t>
            </a:r>
          </a:p>
          <a:p>
            <a:pPr indent="-182825">
              <a:spcBef>
                <a:spcPts val="1600"/>
              </a:spcBef>
            </a:pPr>
            <a:r>
              <a:rPr lang="en-US" sz="1300" dirty="0"/>
              <a:t>To be Transformed into Fruitful Doers of God’s Word and not just Hearers. (</a:t>
            </a:r>
            <a:r>
              <a:rPr lang="en-US" sz="1300" dirty="0">
                <a:hlinkClick r:id="rId17"/>
              </a:rPr>
              <a:t>Romans 12:2</a:t>
            </a:r>
            <a:r>
              <a:rPr lang="en-US" sz="1300" dirty="0"/>
              <a:t>, </a:t>
            </a:r>
            <a:r>
              <a:rPr lang="en-US" sz="1300" dirty="0">
                <a:hlinkClick r:id="rId18"/>
              </a:rPr>
              <a:t>James 1:27</a:t>
            </a:r>
            <a:r>
              <a:rPr lang="en-US" sz="1300" dirty="0"/>
              <a:t>, </a:t>
            </a:r>
            <a:r>
              <a:rPr lang="en-US" sz="1300" dirty="0">
                <a:hlinkClick r:id="rId19"/>
              </a:rPr>
              <a:t>Matthew 3:8</a:t>
            </a:r>
            <a:r>
              <a:rPr lang="en-US" sz="1300" dirty="0"/>
              <a:t>)</a:t>
            </a:r>
          </a:p>
          <a:p>
            <a:pPr indent="-182825">
              <a:spcBef>
                <a:spcPts val="1600"/>
              </a:spcBef>
            </a:pPr>
            <a:r>
              <a:rPr lang="en-US" sz="1300" dirty="0"/>
              <a:t>Tether Ourselves to God’s Word for Our Wisdom, Discernment, and Safety. (</a:t>
            </a:r>
            <a:r>
              <a:rPr lang="en-US" sz="1300" dirty="0">
                <a:hlinkClick r:id="rId20"/>
              </a:rPr>
              <a:t>1 Corinthians 6:9-10</a:t>
            </a:r>
            <a:r>
              <a:rPr lang="en-US" sz="1300" dirty="0"/>
              <a:t>, </a:t>
            </a:r>
            <a:r>
              <a:rPr lang="en-US" sz="1300" dirty="0">
                <a:hlinkClick r:id="rId21"/>
              </a:rPr>
              <a:t>Matthew 24:24</a:t>
            </a:r>
            <a:r>
              <a:rPr lang="en-US" sz="1300" dirty="0"/>
              <a:t>, </a:t>
            </a:r>
            <a:r>
              <a:rPr lang="en-US" sz="1300" dirty="0">
                <a:hlinkClick r:id="rId22"/>
              </a:rPr>
              <a:t>Ephesians 4:11-14</a:t>
            </a:r>
            <a:r>
              <a:rPr lang="en-US" sz="1300" dirty="0"/>
              <a:t>)</a:t>
            </a:r>
          </a:p>
        </p:txBody>
      </p:sp>
      <p:sp>
        <p:nvSpPr>
          <p:cNvPr id="5" name="Slide Number Placeholder 4">
            <a:extLst>
              <a:ext uri="{FF2B5EF4-FFF2-40B4-BE49-F238E27FC236}">
                <a16:creationId xmlns:a16="http://schemas.microsoft.com/office/drawing/2014/main" id="{276447C7-C79F-4E2E-B683-0B3C03405472}"/>
              </a:ext>
            </a:extLst>
          </p:cNvPr>
          <p:cNvSpPr>
            <a:spLocks noGrp="1"/>
          </p:cNvSpPr>
          <p:nvPr>
            <p:ph type="sldNum" sz="quarter" idx="12"/>
          </p:nvPr>
        </p:nvSpPr>
        <p:spPr>
          <a:xfrm>
            <a:off x="11290776" y="6323924"/>
            <a:ext cx="529809" cy="365125"/>
          </a:xfrm>
        </p:spPr>
        <p:txBody>
          <a:bodyPr/>
          <a:lstStyle/>
          <a:p>
            <a:pPr defTabSz="1218255"/>
            <a:fld id="{DA60BA0E-20D0-4E7C-B286-26C960A6788F}" type="slidenum">
              <a:rPr lang="en-US" sz="1000">
                <a:solidFill>
                  <a:srgbClr val="455F51">
                    <a:lumMod val="50000"/>
                  </a:srgbClr>
                </a:solidFill>
              </a:rPr>
              <a:pPr defTabSz="1218255"/>
              <a:t>3</a:t>
            </a:fld>
            <a:endParaRPr lang="en-US" sz="1000" dirty="0">
              <a:solidFill>
                <a:srgbClr val="455F51">
                  <a:lumMod val="50000"/>
                </a:srgbClr>
              </a:solidFill>
            </a:endParaRPr>
          </a:p>
        </p:txBody>
      </p:sp>
      <p:sp>
        <p:nvSpPr>
          <p:cNvPr id="4" name="TextBox 3">
            <a:extLst>
              <a:ext uri="{FF2B5EF4-FFF2-40B4-BE49-F238E27FC236}">
                <a16:creationId xmlns:a16="http://schemas.microsoft.com/office/drawing/2014/main" id="{FDCEF9E6-8C52-6451-0A30-D4F35D249436}"/>
              </a:ext>
            </a:extLst>
          </p:cNvPr>
          <p:cNvSpPr txBox="1"/>
          <p:nvPr/>
        </p:nvSpPr>
        <p:spPr>
          <a:xfrm>
            <a:off x="839569" y="5384582"/>
            <a:ext cx="9821946" cy="847501"/>
          </a:xfrm>
          <a:prstGeom prst="rect">
            <a:avLst/>
          </a:prstGeom>
          <a:noFill/>
        </p:spPr>
        <p:txBody>
          <a:bodyPr wrap="square" rtlCol="0">
            <a:noAutofit/>
          </a:bodyPr>
          <a:lstStyle/>
          <a:p>
            <a:pPr>
              <a:lnSpc>
                <a:spcPct val="95000"/>
              </a:lnSpc>
            </a:pPr>
            <a:r>
              <a:rPr lang="en-US" sz="1200" dirty="0">
                <a:hlinkClick r:id="rId5"/>
              </a:rPr>
              <a:t>Jeremiah 9:23-24</a:t>
            </a:r>
            <a:r>
              <a:rPr lang="en-US" sz="1200" dirty="0"/>
              <a:t> “Thus says the Lord: "Let not the wise man boast in his wisdom, let not the mighty man boast in his might, let not the rich man boast in his riches, but let him who boasts boast in this, that he understands and knows me, that I am the Lord who practices steadfast love, justice, and righteousness in the earth. For in these things I delight, declares the Lord."</a:t>
            </a:r>
          </a:p>
        </p:txBody>
      </p:sp>
    </p:spTree>
    <p:extLst>
      <p:ext uri="{BB962C8B-B14F-4D97-AF65-F5344CB8AC3E}">
        <p14:creationId xmlns:p14="http://schemas.microsoft.com/office/powerpoint/2010/main" val="852844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7713C-E4F5-F82F-F501-DD818E9BAD22}"/>
              </a:ext>
            </a:extLst>
          </p:cNvPr>
          <p:cNvSpPr>
            <a:spLocks noGrp="1"/>
          </p:cNvSpPr>
          <p:nvPr>
            <p:ph type="title"/>
          </p:nvPr>
        </p:nvSpPr>
        <p:spPr>
          <a:xfrm>
            <a:off x="1658532" y="847707"/>
            <a:ext cx="8362031" cy="773396"/>
          </a:xfrm>
        </p:spPr>
        <p:txBody>
          <a:bodyPr>
            <a:normAutofit/>
          </a:bodyPr>
          <a:lstStyle/>
          <a:p>
            <a:pPr algn="ctr"/>
            <a:r>
              <a:rPr lang="en-US" sz="3200" dirty="0">
                <a:solidFill>
                  <a:schemeClr val="tx2"/>
                </a:solidFill>
              </a:rPr>
              <a:t>How to Study the Bible</a:t>
            </a:r>
          </a:p>
        </p:txBody>
      </p:sp>
      <p:sp>
        <p:nvSpPr>
          <p:cNvPr id="5" name="Slide Number Placeholder 4">
            <a:extLst>
              <a:ext uri="{FF2B5EF4-FFF2-40B4-BE49-F238E27FC236}">
                <a16:creationId xmlns:a16="http://schemas.microsoft.com/office/drawing/2014/main" id="{8F2CEA3B-BE00-5986-E681-B2563313679B}"/>
              </a:ext>
            </a:extLst>
          </p:cNvPr>
          <p:cNvSpPr>
            <a:spLocks noGrp="1"/>
          </p:cNvSpPr>
          <p:nvPr>
            <p:ph type="sldNum" sz="quarter" idx="12"/>
          </p:nvPr>
        </p:nvSpPr>
        <p:spPr>
          <a:xfrm>
            <a:off x="10992255" y="6349865"/>
            <a:ext cx="809017" cy="365125"/>
          </a:xfrm>
        </p:spPr>
        <p:txBody>
          <a:bodyPr>
            <a:normAutofit/>
          </a:bodyPr>
          <a:lstStyle/>
          <a:p>
            <a:pPr>
              <a:spcAft>
                <a:spcPts val="600"/>
              </a:spcAft>
            </a:pPr>
            <a:fld id="{AA404F46-0C47-424B-883B-DA147CF358A3}" type="slidenum">
              <a:rPr lang="en-US" sz="1000" smtClean="0"/>
              <a:pPr>
                <a:spcAft>
                  <a:spcPts val="600"/>
                </a:spcAft>
              </a:pPr>
              <a:t>4</a:t>
            </a:fld>
            <a:endParaRPr lang="en-US" sz="1000" dirty="0"/>
          </a:p>
        </p:txBody>
      </p:sp>
      <p:graphicFrame>
        <p:nvGraphicFramePr>
          <p:cNvPr id="9" name="Content Placeholder 2">
            <a:extLst>
              <a:ext uri="{FF2B5EF4-FFF2-40B4-BE49-F238E27FC236}">
                <a16:creationId xmlns:a16="http://schemas.microsoft.com/office/drawing/2014/main" id="{20195AB9-4E14-67FB-036F-EAA89E7F7CE2}"/>
              </a:ext>
            </a:extLst>
          </p:cNvPr>
          <p:cNvGraphicFramePr>
            <a:graphicFrameLocks noGrp="1" noChangeAspect="1"/>
          </p:cNvGraphicFramePr>
          <p:nvPr>
            <p:ph idx="1"/>
          </p:nvPr>
        </p:nvGraphicFramePr>
        <p:xfrm>
          <a:off x="2225058" y="2402402"/>
          <a:ext cx="7589521" cy="12028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70504050-485B-46C6-89CC-97BC24F14156}"/>
              </a:ext>
            </a:extLst>
          </p:cNvPr>
          <p:cNvSpPr txBox="1"/>
          <p:nvPr/>
        </p:nvSpPr>
        <p:spPr>
          <a:xfrm>
            <a:off x="2086908" y="2049912"/>
            <a:ext cx="7851622" cy="369332"/>
          </a:xfrm>
          <a:prstGeom prst="rect">
            <a:avLst/>
          </a:prstGeom>
          <a:noFill/>
        </p:spPr>
        <p:txBody>
          <a:bodyPr wrap="square" rtlCol="0">
            <a:spAutoFit/>
          </a:bodyPr>
          <a:lstStyle/>
          <a:p>
            <a:r>
              <a:rPr lang="en-US" dirty="0"/>
              <a:t>#1. Observation: What does the text say? </a:t>
            </a:r>
          </a:p>
        </p:txBody>
      </p:sp>
      <p:sp>
        <p:nvSpPr>
          <p:cNvPr id="7" name="TextBox 6">
            <a:extLst>
              <a:ext uri="{FF2B5EF4-FFF2-40B4-BE49-F238E27FC236}">
                <a16:creationId xmlns:a16="http://schemas.microsoft.com/office/drawing/2014/main" id="{A7455312-7F24-A345-904F-B7950B7ADB73}"/>
              </a:ext>
            </a:extLst>
          </p:cNvPr>
          <p:cNvSpPr txBox="1"/>
          <p:nvPr/>
        </p:nvSpPr>
        <p:spPr>
          <a:xfrm>
            <a:off x="2086908" y="3689438"/>
            <a:ext cx="7865820" cy="646331"/>
          </a:xfrm>
          <a:prstGeom prst="rect">
            <a:avLst/>
          </a:prstGeom>
          <a:noFill/>
        </p:spPr>
        <p:txBody>
          <a:bodyPr wrap="square" rtlCol="0">
            <a:spAutoFit/>
          </a:bodyPr>
          <a:lstStyle/>
          <a:p>
            <a:pPr marL="457200" indent="-457200"/>
            <a:r>
              <a:rPr lang="en-US" dirty="0"/>
              <a:t>#2. 	</a:t>
            </a:r>
            <a:r>
              <a:rPr lang="en-US" dirty="0">
                <a:solidFill>
                  <a:schemeClr val="bg2">
                    <a:lumMod val="50000"/>
                  </a:schemeClr>
                </a:solidFill>
              </a:rPr>
              <a:t>Interpretation: What does the text mean in context with the passage, book,  and whole counsel of God?</a:t>
            </a:r>
          </a:p>
        </p:txBody>
      </p:sp>
      <p:sp>
        <p:nvSpPr>
          <p:cNvPr id="8" name="TextBox 7">
            <a:extLst>
              <a:ext uri="{FF2B5EF4-FFF2-40B4-BE49-F238E27FC236}">
                <a16:creationId xmlns:a16="http://schemas.microsoft.com/office/drawing/2014/main" id="{26890567-C40D-2DBE-9328-3E5A763CC4D3}"/>
              </a:ext>
            </a:extLst>
          </p:cNvPr>
          <p:cNvSpPr txBox="1"/>
          <p:nvPr/>
        </p:nvSpPr>
        <p:spPr>
          <a:xfrm>
            <a:off x="2072710" y="4698203"/>
            <a:ext cx="7865820" cy="646331"/>
          </a:xfrm>
          <a:prstGeom prst="rect">
            <a:avLst/>
          </a:prstGeom>
          <a:noFill/>
        </p:spPr>
        <p:txBody>
          <a:bodyPr wrap="square" rtlCol="0">
            <a:spAutoFit/>
          </a:bodyPr>
          <a:lstStyle/>
          <a:p>
            <a:pPr marL="457200" indent="-457200"/>
            <a:r>
              <a:rPr lang="en-US" dirty="0"/>
              <a:t>#3. 	</a:t>
            </a:r>
            <a:r>
              <a:rPr lang="en-US" dirty="0">
                <a:solidFill>
                  <a:srgbClr val="00B050"/>
                </a:solidFill>
              </a:rPr>
              <a:t>Application: How is the Holy Spirit instructing me to apply this understanding at this time in my life?</a:t>
            </a:r>
          </a:p>
        </p:txBody>
      </p:sp>
    </p:spTree>
    <p:extLst>
      <p:ext uri="{BB962C8B-B14F-4D97-AF65-F5344CB8AC3E}">
        <p14:creationId xmlns:p14="http://schemas.microsoft.com/office/powerpoint/2010/main" val="1963665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E9869-C3FA-2EEE-952B-BCCC430090DC}"/>
              </a:ext>
            </a:extLst>
          </p:cNvPr>
          <p:cNvSpPr>
            <a:spLocks noGrp="1"/>
          </p:cNvSpPr>
          <p:nvPr>
            <p:ph type="title"/>
          </p:nvPr>
        </p:nvSpPr>
        <p:spPr>
          <a:xfrm>
            <a:off x="1798569" y="1743661"/>
            <a:ext cx="3472597" cy="2134656"/>
          </a:xfrm>
        </p:spPr>
        <p:txBody>
          <a:bodyPr/>
          <a:lstStyle/>
          <a:p>
            <a:pPr algn="ctr" defTabSz="1218987">
              <a:lnSpc>
                <a:spcPct val="85000"/>
              </a:lnSpc>
            </a:pPr>
            <a:r>
              <a:rPr lang="en-US" sz="4199" dirty="0">
                <a:solidFill>
                  <a:schemeClr val="accent2">
                    <a:lumMod val="50000"/>
                  </a:schemeClr>
                </a:solidFill>
              </a:rPr>
              <a:t>Study Resources</a:t>
            </a:r>
          </a:p>
        </p:txBody>
      </p:sp>
      <p:sp>
        <p:nvSpPr>
          <p:cNvPr id="3" name="Slide Number Placeholder 2">
            <a:extLst>
              <a:ext uri="{FF2B5EF4-FFF2-40B4-BE49-F238E27FC236}">
                <a16:creationId xmlns:a16="http://schemas.microsoft.com/office/drawing/2014/main" id="{D3F1D076-FDE3-4345-2346-CA3F044F961D}"/>
              </a:ext>
            </a:extLst>
          </p:cNvPr>
          <p:cNvSpPr>
            <a:spLocks noGrp="1"/>
          </p:cNvSpPr>
          <p:nvPr>
            <p:ph type="sldNum" sz="quarter" idx="12"/>
          </p:nvPr>
        </p:nvSpPr>
        <p:spPr>
          <a:xfrm>
            <a:off x="11093134" y="6319279"/>
            <a:ext cx="529809" cy="365125"/>
          </a:xfrm>
        </p:spPr>
        <p:txBody>
          <a:bodyPr/>
          <a:lstStyle/>
          <a:p>
            <a:fld id="{EB37DED6-D4C7-42EE-AB49-D2E39E64FDE4}" type="slidenum">
              <a:rPr lang="en-US" sz="1000" smtClean="0"/>
              <a:t>5</a:t>
            </a:fld>
            <a:endParaRPr lang="en-US" sz="1000" dirty="0"/>
          </a:p>
        </p:txBody>
      </p:sp>
      <p:sp>
        <p:nvSpPr>
          <p:cNvPr id="5" name="Content Placeholder 2">
            <a:extLst>
              <a:ext uri="{FF2B5EF4-FFF2-40B4-BE49-F238E27FC236}">
                <a16:creationId xmlns:a16="http://schemas.microsoft.com/office/drawing/2014/main" id="{0EE5188C-2D8A-ADDD-24EB-2AF0F6999592}"/>
              </a:ext>
            </a:extLst>
          </p:cNvPr>
          <p:cNvSpPr txBox="1">
            <a:spLocks/>
          </p:cNvSpPr>
          <p:nvPr/>
        </p:nvSpPr>
        <p:spPr>
          <a:xfrm>
            <a:off x="6706136" y="1384748"/>
            <a:ext cx="4113728" cy="3656648"/>
          </a:xfrm>
          <a:prstGeom prst="rect">
            <a:avLst/>
          </a:prstGeom>
        </p:spPr>
        <p:txBody>
          <a:bodyPr vert="horz" lIns="91392" tIns="45696" rIns="91392" bIns="45696" rtlCol="0" anchor="ctr">
            <a:noAutofit/>
          </a:bodyPr>
          <a:lstStyle>
            <a:lvl1pPr marL="91413" indent="-91413" algn="l" defTabSz="914126"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1999" kern="1200">
                <a:solidFill>
                  <a:schemeClr val="tx1">
                    <a:lumMod val="75000"/>
                    <a:lumOff val="25000"/>
                  </a:schemeClr>
                </a:solidFill>
                <a:latin typeface="+mn-lt"/>
                <a:ea typeface="+mn-ea"/>
                <a:cs typeface="+mn-cs"/>
              </a:defRPr>
            </a:lvl1pPr>
            <a:lvl2pPr marL="383933" indent="-182825" algn="l" defTabSz="914126" rtl="0" eaLnBrk="1" latinLnBrk="0" hangingPunct="1">
              <a:lnSpc>
                <a:spcPct val="90000"/>
              </a:lnSpc>
              <a:spcBef>
                <a:spcPts val="200"/>
              </a:spcBef>
              <a:spcAft>
                <a:spcPts val="400"/>
              </a:spcAft>
              <a:buClr>
                <a:schemeClr val="accent1"/>
              </a:buClr>
              <a:buFont typeface="Calibri" pitchFamily="34" charset="0"/>
              <a:buChar char="◦"/>
              <a:defRPr sz="1799" kern="1200">
                <a:solidFill>
                  <a:schemeClr val="tx1">
                    <a:lumMod val="75000"/>
                    <a:lumOff val="25000"/>
                  </a:schemeClr>
                </a:solidFill>
                <a:latin typeface="+mn-lt"/>
                <a:ea typeface="+mn-ea"/>
                <a:cs typeface="+mn-cs"/>
              </a:defRPr>
            </a:lvl2pPr>
            <a:lvl3pPr marL="566758"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583"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408"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09967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29961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49955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69949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lnSpc>
                <a:spcPct val="100000"/>
              </a:lnSpc>
              <a:spcBef>
                <a:spcPts val="200"/>
              </a:spcBef>
              <a:buNone/>
            </a:pPr>
            <a:r>
              <a:rPr lang="en-US" sz="2199" dirty="0">
                <a:latin typeface="Calibri" panose="020F0502020204030204" pitchFamily="34" charset="0"/>
                <a:ea typeface="Calibri" panose="020F0502020204030204" pitchFamily="34" charset="0"/>
                <a:cs typeface="Calibri" panose="020F0502020204030204" pitchFamily="34" charset="0"/>
              </a:rPr>
              <a:t>Opening Prayer</a:t>
            </a:r>
          </a:p>
          <a:p>
            <a:pPr marL="0" indent="0">
              <a:lnSpc>
                <a:spcPct val="100000"/>
              </a:lnSpc>
              <a:spcBef>
                <a:spcPts val="200"/>
              </a:spcBef>
              <a:buNone/>
            </a:pPr>
            <a:r>
              <a:rPr lang="en-US" sz="2199" dirty="0">
                <a:latin typeface="Calibri" panose="020F0502020204030204" pitchFamily="34" charset="0"/>
                <a:ea typeface="Calibri" panose="020F0502020204030204" pitchFamily="34" charset="0"/>
                <a:cs typeface="Calibri" panose="020F0502020204030204" pitchFamily="34" charset="0"/>
              </a:rPr>
              <a:t>Background and Setting</a:t>
            </a:r>
          </a:p>
          <a:p>
            <a:pPr marL="0" indent="0">
              <a:lnSpc>
                <a:spcPct val="100000"/>
              </a:lnSpc>
              <a:spcBef>
                <a:spcPts val="200"/>
              </a:spcBef>
              <a:buNone/>
            </a:pPr>
            <a:r>
              <a:rPr lang="en-US" sz="2199" dirty="0">
                <a:latin typeface="Calibri" panose="020F0502020204030204" pitchFamily="34" charset="0"/>
                <a:ea typeface="Calibri" panose="020F0502020204030204" pitchFamily="34" charset="0"/>
                <a:cs typeface="Calibri" panose="020F0502020204030204" pitchFamily="34" charset="0"/>
              </a:rPr>
              <a:t>Book Outline</a:t>
            </a:r>
          </a:p>
          <a:p>
            <a:pPr marL="0" indent="0">
              <a:lnSpc>
                <a:spcPct val="100000"/>
              </a:lnSpc>
              <a:spcBef>
                <a:spcPts val="200"/>
              </a:spcBef>
              <a:buNone/>
            </a:pPr>
            <a:r>
              <a:rPr lang="en-US" sz="2199" dirty="0">
                <a:latin typeface="Calibri" panose="020F0502020204030204" pitchFamily="34" charset="0"/>
                <a:ea typeface="Calibri" panose="020F0502020204030204" pitchFamily="34" charset="0"/>
                <a:cs typeface="Calibri" panose="020F0502020204030204" pitchFamily="34" charset="0"/>
              </a:rPr>
              <a:t>Geography Maps</a:t>
            </a:r>
          </a:p>
          <a:p>
            <a:pPr marL="0" indent="0">
              <a:lnSpc>
                <a:spcPct val="100000"/>
              </a:lnSpc>
              <a:spcBef>
                <a:spcPts val="200"/>
              </a:spcBef>
              <a:buNone/>
            </a:pPr>
            <a:r>
              <a:rPr lang="en-US" sz="2199" dirty="0">
                <a:latin typeface="Calibri" panose="020F0502020204030204" pitchFamily="34" charset="0"/>
                <a:ea typeface="Calibri" panose="020F0502020204030204" pitchFamily="34" charset="0"/>
                <a:cs typeface="Calibri" panose="020F0502020204030204" pitchFamily="34" charset="0"/>
              </a:rPr>
              <a:t>Key Verses</a:t>
            </a:r>
          </a:p>
          <a:p>
            <a:pPr marL="0" indent="0">
              <a:lnSpc>
                <a:spcPct val="100000"/>
              </a:lnSpc>
              <a:spcBef>
                <a:spcPts val="200"/>
              </a:spcBef>
              <a:buNone/>
            </a:pPr>
            <a:r>
              <a:rPr lang="en-US" sz="2199" dirty="0">
                <a:latin typeface="Calibri" panose="020F0502020204030204" pitchFamily="34" charset="0"/>
                <a:ea typeface="Calibri" panose="020F0502020204030204" pitchFamily="34" charset="0"/>
                <a:cs typeface="Calibri" panose="020F0502020204030204" pitchFamily="34" charset="0"/>
              </a:rPr>
              <a:t>Study Questions</a:t>
            </a:r>
          </a:p>
          <a:p>
            <a:pPr marL="0" indent="0">
              <a:lnSpc>
                <a:spcPct val="100000"/>
              </a:lnSpc>
              <a:spcBef>
                <a:spcPts val="200"/>
              </a:spcBef>
              <a:buNone/>
            </a:pPr>
            <a:r>
              <a:rPr lang="en-US" sz="2199" dirty="0">
                <a:latin typeface="Calibri" panose="020F0502020204030204" pitchFamily="34" charset="0"/>
                <a:ea typeface="Calibri" panose="020F0502020204030204" pitchFamily="34" charset="0"/>
                <a:cs typeface="Calibri" panose="020F0502020204030204" pitchFamily="34" charset="0"/>
              </a:rPr>
              <a:t>Major Event Timeline</a:t>
            </a:r>
          </a:p>
          <a:p>
            <a:pPr marL="0" indent="0">
              <a:lnSpc>
                <a:spcPct val="100000"/>
              </a:lnSpc>
              <a:spcBef>
                <a:spcPts val="200"/>
              </a:spcBef>
              <a:buNone/>
            </a:pPr>
            <a:r>
              <a:rPr lang="en-US" sz="2199" dirty="0">
                <a:latin typeface="Calibri" panose="020F0502020204030204" pitchFamily="34" charset="0"/>
                <a:ea typeface="Calibri" panose="020F0502020204030204" pitchFamily="34" charset="0"/>
                <a:cs typeface="Calibri" panose="020F0502020204030204" pitchFamily="34" charset="0"/>
              </a:rPr>
              <a:t>Book Summary</a:t>
            </a:r>
          </a:p>
          <a:p>
            <a:pPr marL="0" indent="0">
              <a:lnSpc>
                <a:spcPct val="100000"/>
              </a:lnSpc>
              <a:spcBef>
                <a:spcPts val="200"/>
              </a:spcBef>
              <a:buNone/>
            </a:pPr>
            <a:r>
              <a:rPr lang="en-US" sz="2199" dirty="0">
                <a:latin typeface="Calibri" panose="020F0502020204030204" pitchFamily="34" charset="0"/>
                <a:ea typeface="Calibri" panose="020F0502020204030204" pitchFamily="34" charset="0"/>
                <a:cs typeface="Calibri" panose="020F0502020204030204" pitchFamily="34" charset="0"/>
              </a:rPr>
              <a:t>Application and Closing Prayer</a:t>
            </a:r>
          </a:p>
          <a:p>
            <a:pPr marL="0" indent="0">
              <a:lnSpc>
                <a:spcPct val="100000"/>
              </a:lnSpc>
              <a:spcBef>
                <a:spcPts val="200"/>
              </a:spcBef>
              <a:buNone/>
            </a:pPr>
            <a:r>
              <a:rPr lang="en-US" sz="2199" dirty="0">
                <a:latin typeface="Calibri" panose="020F0502020204030204" pitchFamily="34" charset="0"/>
                <a:ea typeface="Calibri" panose="020F0502020204030204" pitchFamily="34" charset="0"/>
                <a:cs typeface="Calibri" panose="020F0502020204030204" pitchFamily="34" charset="0"/>
              </a:rPr>
              <a:t>Study Leader Support Slides</a:t>
            </a:r>
          </a:p>
        </p:txBody>
      </p:sp>
      <p:sp>
        <p:nvSpPr>
          <p:cNvPr id="7" name="Left Brace 6">
            <a:extLst>
              <a:ext uri="{FF2B5EF4-FFF2-40B4-BE49-F238E27FC236}">
                <a16:creationId xmlns:a16="http://schemas.microsoft.com/office/drawing/2014/main" id="{529BA8A5-8CD5-0D51-3B0A-4511E2A92A19}"/>
              </a:ext>
            </a:extLst>
          </p:cNvPr>
          <p:cNvSpPr/>
          <p:nvPr/>
        </p:nvSpPr>
        <p:spPr>
          <a:xfrm>
            <a:off x="5334893" y="1537109"/>
            <a:ext cx="837982" cy="3428107"/>
          </a:xfrm>
          <a:prstGeom prst="leftBrace">
            <a:avLst>
              <a:gd name="adj1" fmla="val 34932"/>
              <a:gd name="adj2" fmla="val 50000"/>
            </a:avLst>
          </a:prstGeom>
          <a:ln w="285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799" dirty="0"/>
          </a:p>
        </p:txBody>
      </p:sp>
    </p:spTree>
    <p:extLst>
      <p:ext uri="{BB962C8B-B14F-4D97-AF65-F5344CB8AC3E}">
        <p14:creationId xmlns:p14="http://schemas.microsoft.com/office/powerpoint/2010/main" val="496691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08BCA-A8AF-D10F-8D40-9564EA802585}"/>
              </a:ext>
            </a:extLst>
          </p:cNvPr>
          <p:cNvSpPr>
            <a:spLocks noGrp="1"/>
          </p:cNvSpPr>
          <p:nvPr>
            <p:ph type="title"/>
          </p:nvPr>
        </p:nvSpPr>
        <p:spPr>
          <a:xfrm>
            <a:off x="1066800" y="678180"/>
            <a:ext cx="10058400" cy="968058"/>
          </a:xfrm>
        </p:spPr>
        <p:txBody>
          <a:bodyPr/>
          <a:lstStyle/>
          <a:p>
            <a:r>
              <a:rPr lang="en-US" dirty="0"/>
              <a:t>Opening Prayer Verse: Galatians</a:t>
            </a:r>
          </a:p>
        </p:txBody>
      </p:sp>
      <p:sp>
        <p:nvSpPr>
          <p:cNvPr id="3" name="Content Placeholder 2">
            <a:extLst>
              <a:ext uri="{FF2B5EF4-FFF2-40B4-BE49-F238E27FC236}">
                <a16:creationId xmlns:a16="http://schemas.microsoft.com/office/drawing/2014/main" id="{2EE3C089-B647-3265-C23D-92DD68050674}"/>
              </a:ext>
            </a:extLst>
          </p:cNvPr>
          <p:cNvSpPr>
            <a:spLocks noGrp="1"/>
          </p:cNvSpPr>
          <p:nvPr>
            <p:ph sz="half" idx="1"/>
          </p:nvPr>
        </p:nvSpPr>
        <p:spPr>
          <a:xfrm>
            <a:off x="1066800" y="2506980"/>
            <a:ext cx="4800600" cy="3032760"/>
          </a:xfrm>
        </p:spPr>
        <p:txBody>
          <a:bodyPr>
            <a:normAutofit/>
          </a:bodyPr>
          <a:lstStyle/>
          <a:p>
            <a:pPr marL="0" indent="0">
              <a:spcBef>
                <a:spcPts val="0"/>
              </a:spcBef>
              <a:buNone/>
            </a:pPr>
            <a:r>
              <a:rPr lang="en-US" sz="1400" dirty="0">
                <a:solidFill>
                  <a:srgbClr val="081C2A"/>
                </a:solidFill>
                <a:hlinkClick r:id="rId2"/>
              </a:rPr>
              <a:t>Galatians 3:27-29</a:t>
            </a:r>
            <a:r>
              <a:rPr lang="en-US" sz="1400" dirty="0">
                <a:solidFill>
                  <a:srgbClr val="081C2A"/>
                </a:solidFill>
              </a:rPr>
              <a:t>: “For as many of you as were baptized into Christ have put on Christ. There is neither Jew nor Greek, there is neither slave nor free, there is no male and female, for you are all one in Christ Jesus. And if you are Christ's, then you are Abraham's offspring, heirs according to promise.”</a:t>
            </a:r>
          </a:p>
          <a:p>
            <a:pPr marL="0" indent="0">
              <a:buNone/>
            </a:pPr>
            <a:endParaRPr lang="en-US" dirty="0"/>
          </a:p>
        </p:txBody>
      </p:sp>
      <p:pic>
        <p:nvPicPr>
          <p:cNvPr id="8" name="Content Placeholder 7" descr="Woman with child in field">
            <a:extLst>
              <a:ext uri="{FF2B5EF4-FFF2-40B4-BE49-F238E27FC236}">
                <a16:creationId xmlns:a16="http://schemas.microsoft.com/office/drawing/2014/main" id="{BCCE2243-F2D2-297F-1C26-5EC49241918A}"/>
              </a:ext>
            </a:extLst>
          </p:cNvPr>
          <p:cNvPicPr>
            <a:picLocks noGrp="1" noChangeAspect="1"/>
          </p:cNvPicPr>
          <p:nvPr>
            <p:ph sz="half" idx="2"/>
          </p:nvPr>
        </p:nvPicPr>
        <p:blipFill>
          <a:blip r:embed="rId3" cstate="screen">
            <a:extLst>
              <a:ext uri="{BEBA8EAE-BF5A-486C-A8C5-ECC9F3942E4B}">
                <a14:imgProps xmlns:a14="http://schemas.microsoft.com/office/drawing/2010/main">
                  <a14:imgLayer r:embed="rId4">
                    <a14:imgEffect>
                      <a14:artisticLineDrawing/>
                    </a14:imgEffect>
                  </a14:imgLayer>
                </a14:imgProps>
              </a:ext>
              <a:ext uri="{28A0092B-C50C-407E-A947-70E740481C1C}">
                <a14:useLocalDpi xmlns:a14="http://schemas.microsoft.com/office/drawing/2010/main"/>
              </a:ext>
            </a:extLst>
          </a:blip>
          <a:stretch>
            <a:fillRect/>
          </a:stretch>
        </p:blipFill>
        <p:spPr>
          <a:xfrm>
            <a:off x="6324600" y="2440781"/>
            <a:ext cx="4800600" cy="3200400"/>
          </a:xfrm>
        </p:spPr>
      </p:pic>
      <p:sp>
        <p:nvSpPr>
          <p:cNvPr id="6" name="Slide Number Placeholder 5">
            <a:extLst>
              <a:ext uri="{FF2B5EF4-FFF2-40B4-BE49-F238E27FC236}">
                <a16:creationId xmlns:a16="http://schemas.microsoft.com/office/drawing/2014/main" id="{822BCDEC-B37A-9D8C-F70F-726E73A6994F}"/>
              </a:ext>
            </a:extLst>
          </p:cNvPr>
          <p:cNvSpPr>
            <a:spLocks noGrp="1"/>
          </p:cNvSpPr>
          <p:nvPr>
            <p:ph type="sldNum" sz="quarter" idx="12"/>
          </p:nvPr>
        </p:nvSpPr>
        <p:spPr/>
        <p:txBody>
          <a:bodyPr/>
          <a:lstStyle/>
          <a:p>
            <a:fld id="{E31375A4-56A4-47D6-9801-1991572033F7}" type="slidenum">
              <a:rPr lang="en-US" smtClean="0"/>
              <a:t>6</a:t>
            </a:fld>
            <a:endParaRPr lang="en-US" dirty="0"/>
          </a:p>
        </p:txBody>
      </p:sp>
    </p:spTree>
    <p:extLst>
      <p:ext uri="{BB962C8B-B14F-4D97-AF65-F5344CB8AC3E}">
        <p14:creationId xmlns:p14="http://schemas.microsoft.com/office/powerpoint/2010/main" val="1708991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CADC7-0E0D-C109-555F-1E1167341B7E}"/>
              </a:ext>
            </a:extLst>
          </p:cNvPr>
          <p:cNvSpPr>
            <a:spLocks noGrp="1"/>
          </p:cNvSpPr>
          <p:nvPr>
            <p:ph type="title"/>
          </p:nvPr>
        </p:nvSpPr>
        <p:spPr>
          <a:xfrm>
            <a:off x="849549" y="207382"/>
            <a:ext cx="10162161" cy="582780"/>
          </a:xfrm>
        </p:spPr>
        <p:txBody>
          <a:bodyPr>
            <a:normAutofit/>
          </a:bodyPr>
          <a:lstStyle/>
          <a:p>
            <a:pPr algn="ctr"/>
            <a:r>
              <a:rPr lang="en-US" sz="3000" dirty="0">
                <a:solidFill>
                  <a:schemeClr val="tx1"/>
                </a:solidFill>
              </a:rPr>
              <a:t>Review of 2 Corinthians</a:t>
            </a:r>
            <a:endParaRPr lang="en-US" sz="3000" dirty="0"/>
          </a:p>
        </p:txBody>
      </p:sp>
      <p:sp>
        <p:nvSpPr>
          <p:cNvPr id="3" name="Content Placeholder 2">
            <a:extLst>
              <a:ext uri="{FF2B5EF4-FFF2-40B4-BE49-F238E27FC236}">
                <a16:creationId xmlns:a16="http://schemas.microsoft.com/office/drawing/2014/main" id="{C5CC9FBF-8887-0DEA-E186-177F9220FAF7}"/>
              </a:ext>
            </a:extLst>
          </p:cNvPr>
          <p:cNvSpPr>
            <a:spLocks noGrp="1"/>
          </p:cNvSpPr>
          <p:nvPr>
            <p:ph idx="1"/>
          </p:nvPr>
        </p:nvSpPr>
        <p:spPr>
          <a:xfrm>
            <a:off x="729695" y="1196575"/>
            <a:ext cx="10162161" cy="5160632"/>
          </a:xfrm>
        </p:spPr>
        <p:txBody>
          <a:bodyPr>
            <a:noAutofit/>
          </a:bodyPr>
          <a:lstStyle/>
          <a:p>
            <a:pPr marL="0" indent="0">
              <a:buNone/>
            </a:pPr>
            <a:r>
              <a:rPr lang="en-US" sz="1250" b="1" dirty="0">
                <a:solidFill>
                  <a:schemeClr val="accent1"/>
                </a:solidFill>
              </a:rPr>
              <a:t>Brief Summary</a:t>
            </a:r>
            <a:r>
              <a:rPr lang="en-US" sz="1250" dirty="0">
                <a:solidFill>
                  <a:schemeClr val="accent6">
                    <a:lumMod val="75000"/>
                  </a:schemeClr>
                </a:solidFill>
              </a:rPr>
              <a:t>: Second Corinthians complements the historical record of Paul’s dealings with the Corinthian church as recorded in </a:t>
            </a:r>
            <a:r>
              <a:rPr lang="en-US" sz="1250" dirty="0">
                <a:solidFill>
                  <a:schemeClr val="accent6">
                    <a:lumMod val="75000"/>
                  </a:schemeClr>
                </a:solidFill>
                <a:hlinkClick r:id="rId2"/>
              </a:rPr>
              <a:t>Acts 18</a:t>
            </a:r>
            <a:r>
              <a:rPr lang="en-US" sz="1250" dirty="0">
                <a:solidFill>
                  <a:schemeClr val="accent6">
                    <a:lumMod val="75000"/>
                  </a:schemeClr>
                </a:solidFill>
              </a:rPr>
              <a:t> and </a:t>
            </a:r>
            <a:r>
              <a:rPr lang="en-US" sz="1250" dirty="0">
                <a:solidFill>
                  <a:schemeClr val="accent6">
                    <a:lumMod val="75000"/>
                  </a:schemeClr>
                </a:solidFill>
                <a:hlinkClick r:id="rId3"/>
              </a:rPr>
              <a:t>1 Corinthians</a:t>
            </a:r>
            <a:r>
              <a:rPr lang="en-US" sz="1250" dirty="0">
                <a:solidFill>
                  <a:schemeClr val="accent6">
                    <a:lumMod val="75000"/>
                  </a:schemeClr>
                </a:solidFill>
              </a:rPr>
              <a:t>. It also contains important biographical data on Paul throughout.</a:t>
            </a:r>
          </a:p>
          <a:p>
            <a:pPr marL="0" indent="0">
              <a:spcBef>
                <a:spcPts val="0"/>
              </a:spcBef>
              <a:spcAft>
                <a:spcPts val="600"/>
              </a:spcAft>
              <a:buNone/>
            </a:pPr>
            <a:endParaRPr lang="en-US" sz="1250" dirty="0">
              <a:solidFill>
                <a:schemeClr val="accent6">
                  <a:lumMod val="75000"/>
                </a:schemeClr>
              </a:solidFill>
            </a:endParaRPr>
          </a:p>
          <a:p>
            <a:pPr marL="0" indent="0">
              <a:spcBef>
                <a:spcPts val="0"/>
              </a:spcBef>
              <a:spcAft>
                <a:spcPts val="600"/>
              </a:spcAft>
              <a:buNone/>
            </a:pPr>
            <a:r>
              <a:rPr lang="en-US" sz="1250" dirty="0">
                <a:solidFill>
                  <a:schemeClr val="accent6">
                    <a:lumMod val="75000"/>
                  </a:schemeClr>
                </a:solidFill>
              </a:rPr>
              <a:t>Although an intensely personal letter, written by the apostle in the heat of battle against those attacking his credibility, 2 Corinthians contains several important theological themes. In Paul’s </a:t>
            </a:r>
            <a:r>
              <a:rPr lang="en-US" sz="1250" dirty="0">
                <a:solidFill>
                  <a:schemeClr val="accent6">
                    <a:lumMod val="75000"/>
                  </a:schemeClr>
                </a:solidFill>
                <a:hlinkClick r:id="rId4"/>
              </a:rPr>
              <a:t>greeting</a:t>
            </a:r>
            <a:r>
              <a:rPr lang="en-US" sz="1250" dirty="0">
                <a:solidFill>
                  <a:schemeClr val="accent6">
                    <a:lumMod val="75000"/>
                  </a:schemeClr>
                </a:solidFill>
              </a:rPr>
              <a:t> alone he touches on the following theological matters: </a:t>
            </a:r>
          </a:p>
          <a:p>
            <a:pPr marL="228600" indent="-228600">
              <a:lnSpc>
                <a:spcPct val="90000"/>
              </a:lnSpc>
              <a:spcBef>
                <a:spcPts val="0"/>
              </a:spcBef>
              <a:buAutoNum type="arabicPeriod"/>
            </a:pPr>
            <a:r>
              <a:rPr lang="en-US" sz="1200" dirty="0">
                <a:solidFill>
                  <a:schemeClr val="accent6">
                    <a:lumMod val="75000"/>
                  </a:schemeClr>
                </a:solidFill>
              </a:rPr>
              <a:t>Paul’s apostleship in Jesus Christ by God’s will.</a:t>
            </a:r>
          </a:p>
          <a:p>
            <a:pPr marL="228600" indent="-228600">
              <a:lnSpc>
                <a:spcPct val="90000"/>
              </a:lnSpc>
              <a:spcBef>
                <a:spcPts val="300"/>
              </a:spcBef>
              <a:buAutoNum type="arabicPeriod"/>
            </a:pPr>
            <a:r>
              <a:rPr lang="en-US" sz="1200" dirty="0">
                <a:solidFill>
                  <a:schemeClr val="accent6">
                    <a:lumMod val="75000"/>
                  </a:schemeClr>
                </a:solidFill>
              </a:rPr>
              <a:t>The God and Father of our Lord Jesus is the Father of mercies and all comfort.</a:t>
            </a:r>
          </a:p>
          <a:p>
            <a:pPr marL="228600" indent="-228600">
              <a:lnSpc>
                <a:spcPct val="90000"/>
              </a:lnSpc>
              <a:spcBef>
                <a:spcPts val="300"/>
              </a:spcBef>
              <a:buAutoNum type="arabicPeriod"/>
            </a:pPr>
            <a:r>
              <a:rPr lang="en-US" sz="1200" dirty="0">
                <a:solidFill>
                  <a:schemeClr val="accent6">
                    <a:lumMod val="75000"/>
                  </a:schemeClr>
                </a:solidFill>
              </a:rPr>
              <a:t>He is the God who delivered the apostles out of their afflictions causing them to rely not on themselves but on God who raises the dead.</a:t>
            </a:r>
          </a:p>
          <a:p>
            <a:pPr marL="228600" indent="-228600">
              <a:lnSpc>
                <a:spcPct val="90000"/>
              </a:lnSpc>
              <a:spcBef>
                <a:spcPts val="300"/>
              </a:spcBef>
              <a:buAutoNum type="arabicPeriod"/>
            </a:pPr>
            <a:r>
              <a:rPr lang="en-US" sz="1200" dirty="0">
                <a:solidFill>
                  <a:schemeClr val="accent6">
                    <a:lumMod val="75000"/>
                  </a:schemeClr>
                </a:solidFill>
              </a:rPr>
              <a:t>This is the God on whom the true apostles had set their hope for continued deliverance.</a:t>
            </a:r>
          </a:p>
          <a:p>
            <a:pPr marL="0" indent="0">
              <a:spcBef>
                <a:spcPts val="0"/>
              </a:spcBef>
              <a:buNone/>
            </a:pPr>
            <a:endParaRPr lang="en-US" sz="1200" dirty="0">
              <a:solidFill>
                <a:schemeClr val="accent6">
                  <a:lumMod val="75000"/>
                </a:schemeClr>
              </a:solidFill>
            </a:endParaRPr>
          </a:p>
          <a:p>
            <a:pPr marL="0" indent="0">
              <a:spcBef>
                <a:spcPts val="0"/>
              </a:spcBef>
              <a:buNone/>
            </a:pPr>
            <a:r>
              <a:rPr lang="en-US" sz="1250" dirty="0">
                <a:solidFill>
                  <a:schemeClr val="accent6">
                    <a:lumMod val="75000"/>
                  </a:schemeClr>
                </a:solidFill>
              </a:rPr>
              <a:t>After explaining his reasons for not making an earlier visit to them and how the church was to handle a repentant offender, Paul begins his defense against the false teachers, peddlers of God’s word, who had infiltrated the church. He does this by first laying out the true gospel of Jesus Christ, the new covenant, in comparison to the old covenant. The text explains that the first covenant, the ministry of death, refers to the Law given to Moses, which God wrote on tablets of stone. It was glorious because the Law represents God's character, and Moses' face shone with this glory after being in God's presence. But this glory faded away, for the Law is condemning because it has no power to overcome sin. It is the Law of sin and death for us, the letter that kills, because we are sinners by birth and practice; completely unable to be right before God. But the ministry of the Spirit is the new covenant that frees us from the Law of sin and death through Jesus Christ. God sent His only Son in human flesh to fulfill His Law and to be an offering for our sin. Through the Holy Spirit of Jesus Christ, the ministry of righteousness administers God’s mercy, grace and love and makes us new creations with God’s Law written upon our hearts. This is the permanent glory that will never fade and through which we are being transformed into the image of Jesus Christ (</a:t>
            </a:r>
            <a:r>
              <a:rPr lang="en-US" sz="1250" dirty="0">
                <a:solidFill>
                  <a:schemeClr val="accent6">
                    <a:lumMod val="75000"/>
                  </a:schemeClr>
                </a:solidFill>
                <a:hlinkClick r:id="rId5"/>
              </a:rPr>
              <a:t>2 Corinthians 3</a:t>
            </a:r>
            <a:r>
              <a:rPr lang="en-US" sz="1250" dirty="0">
                <a:solidFill>
                  <a:schemeClr val="accent6">
                    <a:lumMod val="75000"/>
                  </a:schemeClr>
                </a:solidFill>
              </a:rPr>
              <a:t>). </a:t>
            </a:r>
          </a:p>
          <a:p>
            <a:pPr marL="0" indent="0">
              <a:spcBef>
                <a:spcPts val="0"/>
              </a:spcBef>
              <a:buNone/>
            </a:pPr>
            <a:endParaRPr lang="en-US" sz="1250" dirty="0">
              <a:solidFill>
                <a:schemeClr val="accent6">
                  <a:lumMod val="75000"/>
                </a:schemeClr>
              </a:solidFill>
            </a:endParaRPr>
          </a:p>
          <a:p>
            <a:pPr marL="0" indent="0">
              <a:spcBef>
                <a:spcPts val="0"/>
              </a:spcBef>
              <a:buNone/>
            </a:pPr>
            <a:r>
              <a:rPr lang="en-US" sz="1250" dirty="0">
                <a:solidFill>
                  <a:schemeClr val="accent6">
                    <a:lumMod val="75000"/>
                  </a:schemeClr>
                </a:solidFill>
              </a:rPr>
              <a:t>Throughout the remainder of the letter Paul continues the defense of his ministry against the false apostles who were attempting to lead the Corinthians astray. He exhorts the Corinthians to open their hearts and be assured of his love for them and his apostolic authority. He calls himself a “fool” for having to reluctantly boast of his qualifications in conduct, suffering, and credentials including a vision of heaven (</a:t>
            </a:r>
            <a:r>
              <a:rPr lang="en-US" sz="1250" dirty="0">
                <a:solidFill>
                  <a:schemeClr val="accent6">
                    <a:lumMod val="75000"/>
                  </a:schemeClr>
                </a:solidFill>
                <a:hlinkClick r:id="rId6"/>
              </a:rPr>
              <a:t>2 Corinthians 11-12</a:t>
            </a:r>
            <a:r>
              <a:rPr lang="en-US" sz="1250" dirty="0">
                <a:solidFill>
                  <a:schemeClr val="accent6">
                    <a:lumMod val="75000"/>
                  </a:schemeClr>
                </a:solidFill>
              </a:rPr>
              <a:t>). Paul closes the letter with a warning for the Corinthians to examine themselves and ends with a benediction of love and peace.</a:t>
            </a:r>
          </a:p>
          <a:p>
            <a:pPr marL="0" indent="0">
              <a:spcBef>
                <a:spcPts val="0"/>
              </a:spcBef>
              <a:buNone/>
            </a:pPr>
            <a:endParaRPr lang="en-US" sz="1250" b="1" dirty="0">
              <a:solidFill>
                <a:schemeClr val="accent4"/>
              </a:solidFill>
            </a:endParaRPr>
          </a:p>
          <a:p>
            <a:pPr marL="0" indent="0">
              <a:spcBef>
                <a:spcPts val="0"/>
              </a:spcBef>
              <a:buNone/>
            </a:pPr>
            <a:r>
              <a:rPr lang="en-US" sz="1250" b="1" dirty="0">
                <a:solidFill>
                  <a:schemeClr val="accent4"/>
                </a:solidFill>
              </a:rPr>
              <a:t>Connections</a:t>
            </a:r>
            <a:r>
              <a:rPr lang="en-US" sz="1250" dirty="0">
                <a:solidFill>
                  <a:schemeClr val="accent6">
                    <a:lumMod val="75000"/>
                  </a:schemeClr>
                </a:solidFill>
              </a:rPr>
              <a:t>: Paul refers to the Mosaic law, comparing it with the surpassing greatness of the gospel of Jesus Christ and salvation by grace. The Law written on our hearts through Jesus Christ surpasses the Law written on tablets of stone (</a:t>
            </a:r>
            <a:r>
              <a:rPr lang="en-US" sz="1250" dirty="0">
                <a:solidFill>
                  <a:schemeClr val="accent6">
                    <a:lumMod val="75000"/>
                  </a:schemeClr>
                </a:solidFill>
                <a:hlinkClick r:id="rId7"/>
              </a:rPr>
              <a:t>2 Corinthians 3:4-11</a:t>
            </a:r>
            <a:r>
              <a:rPr lang="en-US" sz="1250" dirty="0">
                <a:solidFill>
                  <a:schemeClr val="accent6">
                    <a:lumMod val="75000"/>
                  </a:schemeClr>
                </a:solidFill>
              </a:rPr>
              <a:t>, </a:t>
            </a:r>
            <a:r>
              <a:rPr lang="en-US" sz="1250" dirty="0">
                <a:solidFill>
                  <a:schemeClr val="accent6">
                    <a:lumMod val="75000"/>
                  </a:schemeClr>
                </a:solidFill>
                <a:hlinkClick r:id="rId8"/>
              </a:rPr>
              <a:t>Exodus 24:12</a:t>
            </a:r>
            <a:r>
              <a:rPr lang="en-US" sz="1250" dirty="0">
                <a:solidFill>
                  <a:schemeClr val="accent6">
                    <a:lumMod val="75000"/>
                  </a:schemeClr>
                </a:solidFill>
              </a:rPr>
              <a:t>)</a:t>
            </a:r>
            <a:endParaRPr lang="en-US" sz="1250" dirty="0"/>
          </a:p>
        </p:txBody>
      </p:sp>
      <p:sp>
        <p:nvSpPr>
          <p:cNvPr id="6" name="Slide Number Placeholder 5">
            <a:extLst>
              <a:ext uri="{FF2B5EF4-FFF2-40B4-BE49-F238E27FC236}">
                <a16:creationId xmlns:a16="http://schemas.microsoft.com/office/drawing/2014/main" id="{C6E3E3C4-8E03-1301-909D-F945E1B70049}"/>
              </a:ext>
            </a:extLst>
          </p:cNvPr>
          <p:cNvSpPr>
            <a:spLocks noGrp="1"/>
          </p:cNvSpPr>
          <p:nvPr>
            <p:ph type="sldNum" sz="quarter" idx="12"/>
          </p:nvPr>
        </p:nvSpPr>
        <p:spPr>
          <a:xfrm>
            <a:off x="10932496" y="6227505"/>
            <a:ext cx="529809" cy="365125"/>
          </a:xfrm>
        </p:spPr>
        <p:txBody>
          <a:bodyPr/>
          <a:lstStyle/>
          <a:p>
            <a:fld id="{E31375A4-56A4-47D6-9801-1991572033F7}" type="slidenum">
              <a:rPr lang="en-US" sz="1000" smtClean="0"/>
              <a:t>7</a:t>
            </a:fld>
            <a:endParaRPr lang="en-US" sz="1000" dirty="0"/>
          </a:p>
        </p:txBody>
      </p:sp>
      <p:sp>
        <p:nvSpPr>
          <p:cNvPr id="5" name="TextBox 4">
            <a:extLst>
              <a:ext uri="{FF2B5EF4-FFF2-40B4-BE49-F238E27FC236}">
                <a16:creationId xmlns:a16="http://schemas.microsoft.com/office/drawing/2014/main" id="{653A5C03-407F-7D2E-4D29-9D68D272D786}"/>
              </a:ext>
            </a:extLst>
          </p:cNvPr>
          <p:cNvSpPr txBox="1"/>
          <p:nvPr/>
        </p:nvSpPr>
        <p:spPr>
          <a:xfrm>
            <a:off x="729695" y="811854"/>
            <a:ext cx="9925455" cy="384721"/>
          </a:xfrm>
          <a:prstGeom prst="rect">
            <a:avLst/>
          </a:prstGeom>
          <a:noFill/>
        </p:spPr>
        <p:txBody>
          <a:bodyPr wrap="square" rtlCol="0">
            <a:spAutoFit/>
          </a:bodyPr>
          <a:lstStyle/>
          <a:p>
            <a:r>
              <a:rPr lang="en-US" sz="950" b="1" dirty="0">
                <a:solidFill>
                  <a:srgbClr val="0070C0"/>
                </a:solidFill>
              </a:rPr>
              <a:t>Learning Tip</a:t>
            </a:r>
            <a:r>
              <a:rPr lang="en-US" sz="950" dirty="0">
                <a:solidFill>
                  <a:srgbClr val="0070C0"/>
                </a:solidFill>
              </a:rPr>
              <a:t>: For those studying the Bible in its table‑of‑contents order, this slide gives you a brief recap of the book you just completed. Studying in a different sequence? You can simply skip this slide or treat it as a gentle nudge to circle back when the time is right.</a:t>
            </a:r>
          </a:p>
        </p:txBody>
      </p:sp>
    </p:spTree>
    <p:extLst>
      <p:ext uri="{BB962C8B-B14F-4D97-AF65-F5344CB8AC3E}">
        <p14:creationId xmlns:p14="http://schemas.microsoft.com/office/powerpoint/2010/main" val="234950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81BF0-6EA3-8218-7290-42846A1440A9}"/>
              </a:ext>
            </a:extLst>
          </p:cNvPr>
          <p:cNvSpPr>
            <a:spLocks noGrp="1"/>
          </p:cNvSpPr>
          <p:nvPr>
            <p:ph type="title"/>
          </p:nvPr>
        </p:nvSpPr>
        <p:spPr>
          <a:xfrm>
            <a:off x="1284243" y="264012"/>
            <a:ext cx="10061558" cy="863190"/>
          </a:xfrm>
        </p:spPr>
        <p:txBody>
          <a:bodyPr>
            <a:normAutofit/>
          </a:bodyPr>
          <a:lstStyle/>
          <a:p>
            <a:pPr algn="ctr"/>
            <a:r>
              <a:rPr lang="en-US" sz="3200" dirty="0"/>
              <a:t>New Testament Table of Contents (27 Books)</a:t>
            </a:r>
          </a:p>
        </p:txBody>
      </p:sp>
      <p:sp>
        <p:nvSpPr>
          <p:cNvPr id="4" name="Slide Number Placeholder 3">
            <a:extLst>
              <a:ext uri="{FF2B5EF4-FFF2-40B4-BE49-F238E27FC236}">
                <a16:creationId xmlns:a16="http://schemas.microsoft.com/office/drawing/2014/main" id="{B64DA42A-EEFB-2775-0BC9-1202C275B98E}"/>
              </a:ext>
            </a:extLst>
          </p:cNvPr>
          <p:cNvSpPr>
            <a:spLocks noGrp="1"/>
          </p:cNvSpPr>
          <p:nvPr>
            <p:ph type="sldNum" sz="quarter" idx="12"/>
          </p:nvPr>
        </p:nvSpPr>
        <p:spPr/>
        <p:txBody>
          <a:bodyPr/>
          <a:lstStyle/>
          <a:p>
            <a:fld id="{AA404F46-0C47-424B-883B-DA147CF358A3}" type="slidenum">
              <a:rPr lang="en-US" sz="1000" smtClean="0"/>
              <a:t>8</a:t>
            </a:fld>
            <a:endParaRPr lang="en-US" sz="1000" dirty="0"/>
          </a:p>
        </p:txBody>
      </p:sp>
      <p:graphicFrame>
        <p:nvGraphicFramePr>
          <p:cNvPr id="5" name="Table 4">
            <a:extLst>
              <a:ext uri="{FF2B5EF4-FFF2-40B4-BE49-F238E27FC236}">
                <a16:creationId xmlns:a16="http://schemas.microsoft.com/office/drawing/2014/main" id="{19C013C4-C215-517F-4D48-9915B9A10885}"/>
              </a:ext>
            </a:extLst>
          </p:cNvPr>
          <p:cNvGraphicFramePr>
            <a:graphicFrameLocks noGrp="1"/>
          </p:cNvGraphicFramePr>
          <p:nvPr/>
        </p:nvGraphicFramePr>
        <p:xfrm>
          <a:off x="1336385" y="1883146"/>
          <a:ext cx="1988323" cy="2046000"/>
        </p:xfrm>
        <a:graphic>
          <a:graphicData uri="http://schemas.openxmlformats.org/drawingml/2006/table">
            <a:tbl>
              <a:tblPr firstRow="1" bandRow="1">
                <a:tableStyleId>{775DCB02-9BB8-47FD-8907-85C794F793BA}</a:tableStyleId>
              </a:tblPr>
              <a:tblGrid>
                <a:gridCol w="1988323">
                  <a:extLst>
                    <a:ext uri="{9D8B030D-6E8A-4147-A177-3AD203B41FA5}">
                      <a16:colId xmlns:a16="http://schemas.microsoft.com/office/drawing/2014/main" val="357708575"/>
                    </a:ext>
                  </a:extLst>
                </a:gridCol>
              </a:tblGrid>
              <a:tr h="316240">
                <a:tc>
                  <a:txBody>
                    <a:bodyPr/>
                    <a:lstStyle/>
                    <a:p>
                      <a:pPr algn="ctr"/>
                      <a:r>
                        <a:rPr lang="en-US" sz="1300" dirty="0">
                          <a:solidFill>
                            <a:schemeClr val="tx1"/>
                          </a:solidFill>
                        </a:rPr>
                        <a:t>THE GOSPELS &amp; </a:t>
                      </a:r>
                    </a:p>
                    <a:p>
                      <a:pPr algn="ctr"/>
                      <a:r>
                        <a:rPr lang="en-US" sz="1300" dirty="0">
                          <a:solidFill>
                            <a:schemeClr val="tx1"/>
                          </a:solidFill>
                        </a:rPr>
                        <a:t>ACTS - 5</a:t>
                      </a:r>
                    </a:p>
                  </a:txBody>
                  <a:tcPr>
                    <a:lnB w="28575" cap="flat" cmpd="sng" algn="ctr">
                      <a:solidFill>
                        <a:schemeClr val="bg1"/>
                      </a:solidFill>
                      <a:prstDash val="solid"/>
                      <a:round/>
                      <a:headEnd type="none" w="med" len="med"/>
                      <a:tailEnd type="none" w="med" len="med"/>
                    </a:lnB>
                    <a:solidFill>
                      <a:srgbClr val="F4B183"/>
                    </a:solidFill>
                  </a:tcPr>
                </a:tc>
                <a:extLst>
                  <a:ext uri="{0D108BD9-81ED-4DB2-BD59-A6C34878D82A}">
                    <a16:rowId xmlns:a16="http://schemas.microsoft.com/office/drawing/2014/main" val="3609421304"/>
                  </a:ext>
                </a:extLst>
              </a:tr>
              <a:tr h="316240">
                <a:tc>
                  <a:txBody>
                    <a:bodyPr/>
                    <a:lstStyle/>
                    <a:p>
                      <a:pPr algn="ctr"/>
                      <a:r>
                        <a:rPr lang="en-US" sz="1400" dirty="0"/>
                        <a:t>MATTHEW</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FCC99"/>
                    </a:solidFill>
                  </a:tcPr>
                </a:tc>
                <a:extLst>
                  <a:ext uri="{0D108BD9-81ED-4DB2-BD59-A6C34878D82A}">
                    <a16:rowId xmlns:a16="http://schemas.microsoft.com/office/drawing/2014/main" val="3974974907"/>
                  </a:ext>
                </a:extLst>
              </a:tr>
              <a:tr h="316240">
                <a:tc>
                  <a:txBody>
                    <a:bodyPr/>
                    <a:lstStyle/>
                    <a:p>
                      <a:pPr algn="ctr"/>
                      <a:r>
                        <a:rPr lang="en-US" sz="1400" dirty="0"/>
                        <a:t>MARK</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FCC99"/>
                    </a:solidFill>
                  </a:tcPr>
                </a:tc>
                <a:extLst>
                  <a:ext uri="{0D108BD9-81ED-4DB2-BD59-A6C34878D82A}">
                    <a16:rowId xmlns:a16="http://schemas.microsoft.com/office/drawing/2014/main" val="1876094520"/>
                  </a:ext>
                </a:extLst>
              </a:tr>
              <a:tr h="316240">
                <a:tc>
                  <a:txBody>
                    <a:bodyPr/>
                    <a:lstStyle/>
                    <a:p>
                      <a:pPr algn="ctr"/>
                      <a:r>
                        <a:rPr lang="en-US" sz="1400" dirty="0"/>
                        <a:t>LUKE</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FCC99"/>
                    </a:solidFill>
                  </a:tcPr>
                </a:tc>
                <a:extLst>
                  <a:ext uri="{0D108BD9-81ED-4DB2-BD59-A6C34878D82A}">
                    <a16:rowId xmlns:a16="http://schemas.microsoft.com/office/drawing/2014/main" val="3357651910"/>
                  </a:ext>
                </a:extLst>
              </a:tr>
              <a:tr h="304291">
                <a:tc>
                  <a:txBody>
                    <a:bodyPr/>
                    <a:lstStyle/>
                    <a:p>
                      <a:pPr algn="ctr"/>
                      <a:r>
                        <a:rPr lang="en-US" sz="1400" dirty="0"/>
                        <a:t>JOHN</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FCC99"/>
                    </a:solidFill>
                  </a:tcPr>
                </a:tc>
                <a:extLst>
                  <a:ext uri="{0D108BD9-81ED-4DB2-BD59-A6C34878D82A}">
                    <a16:rowId xmlns:a16="http://schemas.microsoft.com/office/drawing/2014/main" val="973139883"/>
                  </a:ext>
                </a:extLst>
              </a:tr>
              <a:tr h="304291">
                <a:tc>
                  <a:txBody>
                    <a:bodyPr/>
                    <a:lstStyle/>
                    <a:p>
                      <a:pPr algn="ctr"/>
                      <a:r>
                        <a:rPr lang="en-US" sz="1400" dirty="0"/>
                        <a:t>ACTS</a:t>
                      </a:r>
                    </a:p>
                  </a:txBody>
                  <a:tcPr>
                    <a:lnT w="28575" cap="flat" cmpd="sng" algn="ctr">
                      <a:solidFill>
                        <a:schemeClr val="bg1"/>
                      </a:solidFill>
                      <a:prstDash val="solid"/>
                      <a:round/>
                      <a:headEnd type="none" w="med" len="med"/>
                      <a:tailEnd type="none" w="med" len="med"/>
                    </a:lnT>
                    <a:solidFill>
                      <a:srgbClr val="FFCC99"/>
                    </a:solidFill>
                  </a:tcPr>
                </a:tc>
                <a:extLst>
                  <a:ext uri="{0D108BD9-81ED-4DB2-BD59-A6C34878D82A}">
                    <a16:rowId xmlns:a16="http://schemas.microsoft.com/office/drawing/2014/main" val="2046406141"/>
                  </a:ext>
                </a:extLst>
              </a:tr>
            </a:tbl>
          </a:graphicData>
        </a:graphic>
      </p:graphicFrame>
      <p:graphicFrame>
        <p:nvGraphicFramePr>
          <p:cNvPr id="9" name="Table 8">
            <a:extLst>
              <a:ext uri="{FF2B5EF4-FFF2-40B4-BE49-F238E27FC236}">
                <a16:creationId xmlns:a16="http://schemas.microsoft.com/office/drawing/2014/main" id="{948A5BCB-7E6F-0317-89FE-3080C72DF6C8}"/>
              </a:ext>
            </a:extLst>
          </p:cNvPr>
          <p:cNvGraphicFramePr>
            <a:graphicFrameLocks noGrp="1"/>
          </p:cNvGraphicFramePr>
          <p:nvPr/>
        </p:nvGraphicFramePr>
        <p:xfrm>
          <a:off x="4124259" y="1802101"/>
          <a:ext cx="1825993" cy="3295680"/>
        </p:xfrm>
        <a:graphic>
          <a:graphicData uri="http://schemas.openxmlformats.org/drawingml/2006/table">
            <a:tbl>
              <a:tblPr firstRow="1" bandRow="1">
                <a:tableStyleId>{327F97BB-C833-4FB7-BDE5-3F7075034690}</a:tableStyleId>
              </a:tblPr>
              <a:tblGrid>
                <a:gridCol w="1825993">
                  <a:extLst>
                    <a:ext uri="{9D8B030D-6E8A-4147-A177-3AD203B41FA5}">
                      <a16:colId xmlns:a16="http://schemas.microsoft.com/office/drawing/2014/main" val="357708575"/>
                    </a:ext>
                  </a:extLst>
                </a:gridCol>
              </a:tblGrid>
              <a:tr h="316240">
                <a:tc>
                  <a:txBody>
                    <a:bodyPr/>
                    <a:lstStyle/>
                    <a:p>
                      <a:pPr algn="ctr"/>
                      <a:r>
                        <a:rPr lang="en-US" sz="1400" dirty="0">
                          <a:solidFill>
                            <a:schemeClr val="tx1"/>
                          </a:solidFill>
                        </a:rPr>
                        <a:t>PAUL’S LETTERS TO CHURCHES - 9</a:t>
                      </a:r>
                    </a:p>
                  </a:txBody>
                  <a:tcPr/>
                </a:tc>
                <a:extLst>
                  <a:ext uri="{0D108BD9-81ED-4DB2-BD59-A6C34878D82A}">
                    <a16:rowId xmlns:a16="http://schemas.microsoft.com/office/drawing/2014/main" val="3609421304"/>
                  </a:ext>
                </a:extLst>
              </a:tr>
              <a:tr h="316240">
                <a:tc>
                  <a:txBody>
                    <a:bodyPr/>
                    <a:lstStyle/>
                    <a:p>
                      <a:pPr algn="ctr"/>
                      <a:r>
                        <a:rPr lang="en-US" sz="1400" dirty="0">
                          <a:solidFill>
                            <a:schemeClr val="tx1"/>
                          </a:solidFill>
                        </a:rPr>
                        <a:t>ROMANS</a:t>
                      </a:r>
                    </a:p>
                  </a:txBody>
                  <a:tcPr>
                    <a:lnB w="28575" cap="flat" cmpd="sng" algn="ctr">
                      <a:solidFill>
                        <a:schemeClr val="bg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974974907"/>
                  </a:ext>
                </a:extLst>
              </a:tr>
              <a:tr h="316240">
                <a:tc>
                  <a:txBody>
                    <a:bodyPr/>
                    <a:lstStyle/>
                    <a:p>
                      <a:pPr algn="ctr"/>
                      <a:r>
                        <a:rPr lang="en-US" sz="1400" dirty="0">
                          <a:solidFill>
                            <a:schemeClr val="tx1"/>
                          </a:solidFill>
                        </a:rPr>
                        <a:t>1 CORINTHIANS</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1876094520"/>
                  </a:ext>
                </a:extLst>
              </a:tr>
              <a:tr h="316240">
                <a:tc>
                  <a:txBody>
                    <a:bodyPr/>
                    <a:lstStyle/>
                    <a:p>
                      <a:pPr algn="ctr"/>
                      <a:r>
                        <a:rPr lang="en-US" sz="1400" dirty="0">
                          <a:solidFill>
                            <a:schemeClr val="tx1"/>
                          </a:solidFill>
                        </a:rPr>
                        <a:t>2 CORINTHIANS</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357651910"/>
                  </a:ext>
                </a:extLst>
              </a:tr>
              <a:tr h="304291">
                <a:tc>
                  <a:txBody>
                    <a:bodyPr/>
                    <a:lstStyle/>
                    <a:p>
                      <a:pPr marL="0" algn="ctr" defTabSz="914400" rtl="0" eaLnBrk="1" latinLnBrk="0" hangingPunct="1"/>
                      <a:r>
                        <a:rPr lang="en-US" sz="1400" kern="1200" dirty="0">
                          <a:solidFill>
                            <a:schemeClr val="tx1"/>
                          </a:solidFill>
                          <a:latin typeface="+mn-lt"/>
                          <a:ea typeface="+mn-ea"/>
                          <a:cs typeface="+mn-cs"/>
                        </a:rPr>
                        <a:t>GALATIANS</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973139883"/>
                  </a:ext>
                </a:extLst>
              </a:tr>
              <a:tr h="304291">
                <a:tc>
                  <a:txBody>
                    <a:bodyPr/>
                    <a:lstStyle/>
                    <a:p>
                      <a:pPr marL="0" algn="ctr" defTabSz="914400" rtl="0" eaLnBrk="1" latinLnBrk="0" hangingPunct="1"/>
                      <a:r>
                        <a:rPr lang="en-US" sz="1400" kern="1200" dirty="0">
                          <a:solidFill>
                            <a:schemeClr val="tx1"/>
                          </a:solidFill>
                          <a:latin typeface="+mn-lt"/>
                          <a:ea typeface="+mn-ea"/>
                          <a:cs typeface="+mn-cs"/>
                        </a:rPr>
                        <a:t>EPHESIANS</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2046406141"/>
                  </a:ext>
                </a:extLst>
              </a:tr>
              <a:tr h="304291">
                <a:tc>
                  <a:txBody>
                    <a:bodyPr/>
                    <a:lstStyle/>
                    <a:p>
                      <a:pPr marL="0" algn="ctr" defTabSz="914400" rtl="0" eaLnBrk="1" latinLnBrk="0" hangingPunct="1"/>
                      <a:r>
                        <a:rPr lang="en-US" sz="1400" kern="1200" dirty="0">
                          <a:solidFill>
                            <a:schemeClr val="tx1"/>
                          </a:solidFill>
                          <a:latin typeface="+mn-lt"/>
                          <a:ea typeface="+mn-ea"/>
                          <a:cs typeface="+mn-cs"/>
                        </a:rPr>
                        <a:t>PHILIPPIANS</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1187683060"/>
                  </a:ext>
                </a:extLst>
              </a:tr>
              <a:tr h="304291">
                <a:tc>
                  <a:txBody>
                    <a:bodyPr/>
                    <a:lstStyle/>
                    <a:p>
                      <a:pPr marL="0" algn="ctr" defTabSz="914400" rtl="0" eaLnBrk="1" latinLnBrk="0" hangingPunct="1"/>
                      <a:r>
                        <a:rPr lang="en-US" sz="1400" kern="1200" dirty="0">
                          <a:solidFill>
                            <a:schemeClr val="tx1"/>
                          </a:solidFill>
                          <a:latin typeface="+mn-lt"/>
                          <a:ea typeface="+mn-ea"/>
                          <a:cs typeface="+mn-cs"/>
                        </a:rPr>
                        <a:t>COLOSSIANS</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1611042910"/>
                  </a:ext>
                </a:extLst>
              </a:tr>
              <a:tr h="304291">
                <a:tc>
                  <a:txBody>
                    <a:bodyPr/>
                    <a:lstStyle/>
                    <a:p>
                      <a:pPr marL="0" algn="ctr" defTabSz="914400" rtl="0" eaLnBrk="1" latinLnBrk="0" hangingPunct="1"/>
                      <a:r>
                        <a:rPr lang="en-US" sz="1400" kern="1200" dirty="0">
                          <a:solidFill>
                            <a:schemeClr val="tx1"/>
                          </a:solidFill>
                          <a:latin typeface="+mn-lt"/>
                          <a:ea typeface="+mn-ea"/>
                          <a:cs typeface="+mn-cs"/>
                        </a:rPr>
                        <a:t>1 THESSALONIANS</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947653663"/>
                  </a:ext>
                </a:extLst>
              </a:tr>
              <a:tr h="30429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latin typeface="+mn-lt"/>
                          <a:ea typeface="+mn-ea"/>
                          <a:cs typeface="+mn-cs"/>
                        </a:rPr>
                        <a:t>2 THESSALONIANS</a:t>
                      </a:r>
                    </a:p>
                  </a:txBody>
                  <a:tcPr>
                    <a:lnT w="28575" cap="flat" cmpd="sng" algn="ctr">
                      <a:solidFill>
                        <a:schemeClr val="bg1"/>
                      </a:solidFill>
                      <a:prstDash val="solid"/>
                      <a:round/>
                      <a:headEnd type="none" w="med" len="med"/>
                      <a:tailEnd type="none" w="med" len="med"/>
                    </a:lnT>
                    <a:solidFill>
                      <a:schemeClr val="accent5">
                        <a:lumMod val="60000"/>
                        <a:lumOff val="40000"/>
                      </a:schemeClr>
                    </a:solidFill>
                  </a:tcPr>
                </a:tc>
                <a:extLst>
                  <a:ext uri="{0D108BD9-81ED-4DB2-BD59-A6C34878D82A}">
                    <a16:rowId xmlns:a16="http://schemas.microsoft.com/office/drawing/2014/main" val="2292453857"/>
                  </a:ext>
                </a:extLst>
              </a:tr>
            </a:tbl>
          </a:graphicData>
        </a:graphic>
      </p:graphicFrame>
      <p:graphicFrame>
        <p:nvGraphicFramePr>
          <p:cNvPr id="10" name="Table 9">
            <a:extLst>
              <a:ext uri="{FF2B5EF4-FFF2-40B4-BE49-F238E27FC236}">
                <a16:creationId xmlns:a16="http://schemas.microsoft.com/office/drawing/2014/main" id="{13396F23-52BB-8F76-7F0E-0B425C889D93}"/>
              </a:ext>
            </a:extLst>
          </p:cNvPr>
          <p:cNvGraphicFramePr>
            <a:graphicFrameLocks noGrp="1"/>
          </p:cNvGraphicFramePr>
          <p:nvPr/>
        </p:nvGraphicFramePr>
        <p:xfrm>
          <a:off x="6889996" y="1814402"/>
          <a:ext cx="1758030" cy="1985040"/>
        </p:xfrm>
        <a:graphic>
          <a:graphicData uri="http://schemas.openxmlformats.org/drawingml/2006/table">
            <a:tbl>
              <a:tblPr firstRow="1" bandRow="1">
                <a:tableStyleId>{327F97BB-C833-4FB7-BDE5-3F7075034690}</a:tableStyleId>
              </a:tblPr>
              <a:tblGrid>
                <a:gridCol w="1758030">
                  <a:extLst>
                    <a:ext uri="{9D8B030D-6E8A-4147-A177-3AD203B41FA5}">
                      <a16:colId xmlns:a16="http://schemas.microsoft.com/office/drawing/2014/main" val="357708575"/>
                    </a:ext>
                  </a:extLst>
                </a:gridCol>
              </a:tblGrid>
              <a:tr h="316240">
                <a:tc>
                  <a:txBody>
                    <a:bodyPr/>
                    <a:lstStyle/>
                    <a:p>
                      <a:pPr algn="ctr"/>
                      <a:r>
                        <a:rPr lang="en-US" sz="1400" dirty="0">
                          <a:solidFill>
                            <a:schemeClr val="tx1"/>
                          </a:solidFill>
                        </a:rPr>
                        <a:t>PAUL’S LETTERS TO INDIVIDUALS - 4</a:t>
                      </a:r>
                    </a:p>
                  </a:txBody>
                  <a:tcPr>
                    <a:solidFill>
                      <a:srgbClr val="92D050"/>
                    </a:solidFill>
                  </a:tcPr>
                </a:tc>
                <a:extLst>
                  <a:ext uri="{0D108BD9-81ED-4DB2-BD59-A6C34878D82A}">
                    <a16:rowId xmlns:a16="http://schemas.microsoft.com/office/drawing/2014/main" val="3609421304"/>
                  </a:ext>
                </a:extLst>
              </a:tr>
              <a:tr h="316240">
                <a:tc>
                  <a:txBody>
                    <a:bodyPr/>
                    <a:lstStyle/>
                    <a:p>
                      <a:pPr algn="ctr"/>
                      <a:r>
                        <a:rPr lang="en-US" sz="1400" dirty="0">
                          <a:solidFill>
                            <a:schemeClr val="tx1"/>
                          </a:solidFill>
                        </a:rPr>
                        <a:t>1 TIMOTHY</a:t>
                      </a:r>
                    </a:p>
                  </a:txBody>
                  <a:tcPr>
                    <a:lnB w="28575" cap="flat" cmpd="sng" algn="ctr">
                      <a:solidFill>
                        <a:schemeClr val="bg1"/>
                      </a:solidFill>
                      <a:prstDash val="solid"/>
                      <a:round/>
                      <a:headEnd type="none" w="med" len="med"/>
                      <a:tailEnd type="none" w="med" len="med"/>
                    </a:lnB>
                    <a:solidFill>
                      <a:srgbClr val="A9D18E"/>
                    </a:solidFill>
                  </a:tcPr>
                </a:tc>
                <a:extLst>
                  <a:ext uri="{0D108BD9-81ED-4DB2-BD59-A6C34878D82A}">
                    <a16:rowId xmlns:a16="http://schemas.microsoft.com/office/drawing/2014/main" val="3974974907"/>
                  </a:ext>
                </a:extLst>
              </a:tr>
              <a:tr h="316240">
                <a:tc>
                  <a:txBody>
                    <a:bodyPr/>
                    <a:lstStyle/>
                    <a:p>
                      <a:pPr algn="ctr"/>
                      <a:r>
                        <a:rPr lang="en-US" sz="1400" dirty="0">
                          <a:solidFill>
                            <a:schemeClr val="tx1"/>
                          </a:solidFill>
                        </a:rPr>
                        <a:t>2 TIMOTHY</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A9D18E"/>
                    </a:solidFill>
                  </a:tcPr>
                </a:tc>
                <a:extLst>
                  <a:ext uri="{0D108BD9-81ED-4DB2-BD59-A6C34878D82A}">
                    <a16:rowId xmlns:a16="http://schemas.microsoft.com/office/drawing/2014/main" val="1876094520"/>
                  </a:ext>
                </a:extLst>
              </a:tr>
              <a:tr h="316240">
                <a:tc>
                  <a:txBody>
                    <a:bodyPr/>
                    <a:lstStyle/>
                    <a:p>
                      <a:pPr algn="ctr"/>
                      <a:r>
                        <a:rPr lang="en-US" sz="1400" dirty="0">
                          <a:solidFill>
                            <a:schemeClr val="tx1"/>
                          </a:solidFill>
                        </a:rPr>
                        <a:t>TITUS</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A9D18E"/>
                    </a:solidFill>
                  </a:tcPr>
                </a:tc>
                <a:extLst>
                  <a:ext uri="{0D108BD9-81ED-4DB2-BD59-A6C34878D82A}">
                    <a16:rowId xmlns:a16="http://schemas.microsoft.com/office/drawing/2014/main" val="3357651910"/>
                  </a:ext>
                </a:extLst>
              </a:tr>
              <a:tr h="304291">
                <a:tc>
                  <a:txBody>
                    <a:bodyPr/>
                    <a:lstStyle/>
                    <a:p>
                      <a:pPr marL="0" algn="ctr" defTabSz="914400" rtl="0" eaLnBrk="1" latinLnBrk="0" hangingPunct="1"/>
                      <a:r>
                        <a:rPr lang="en-US" sz="1400" kern="1200" dirty="0">
                          <a:solidFill>
                            <a:schemeClr val="tx1"/>
                          </a:solidFill>
                          <a:latin typeface="+mn-lt"/>
                          <a:ea typeface="+mn-ea"/>
                          <a:cs typeface="+mn-cs"/>
                        </a:rPr>
                        <a:t>PHILEMON</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A9D18E"/>
                    </a:solidFill>
                  </a:tcPr>
                </a:tc>
                <a:extLst>
                  <a:ext uri="{0D108BD9-81ED-4DB2-BD59-A6C34878D82A}">
                    <a16:rowId xmlns:a16="http://schemas.microsoft.com/office/drawing/2014/main" val="973139883"/>
                  </a:ext>
                </a:extLst>
              </a:tr>
            </a:tbl>
          </a:graphicData>
        </a:graphic>
      </p:graphicFrame>
      <p:graphicFrame>
        <p:nvGraphicFramePr>
          <p:cNvPr id="11" name="Table 10">
            <a:extLst>
              <a:ext uri="{FF2B5EF4-FFF2-40B4-BE49-F238E27FC236}">
                <a16:creationId xmlns:a16="http://schemas.microsoft.com/office/drawing/2014/main" id="{322029E7-55A5-46AC-77EF-29A10831D8DC}"/>
              </a:ext>
            </a:extLst>
          </p:cNvPr>
          <p:cNvGraphicFramePr>
            <a:graphicFrameLocks noGrp="1"/>
          </p:cNvGraphicFramePr>
          <p:nvPr/>
        </p:nvGraphicFramePr>
        <p:xfrm>
          <a:off x="9587771" y="1802101"/>
          <a:ext cx="1758030" cy="3295680"/>
        </p:xfrm>
        <a:graphic>
          <a:graphicData uri="http://schemas.openxmlformats.org/drawingml/2006/table">
            <a:tbl>
              <a:tblPr firstRow="1" bandRow="1">
                <a:tableStyleId>{327F97BB-C833-4FB7-BDE5-3F7075034690}</a:tableStyleId>
              </a:tblPr>
              <a:tblGrid>
                <a:gridCol w="1758030">
                  <a:extLst>
                    <a:ext uri="{9D8B030D-6E8A-4147-A177-3AD203B41FA5}">
                      <a16:colId xmlns:a16="http://schemas.microsoft.com/office/drawing/2014/main" val="357708575"/>
                    </a:ext>
                  </a:extLst>
                </a:gridCol>
              </a:tblGrid>
              <a:tr h="316240">
                <a:tc>
                  <a:txBody>
                    <a:bodyPr/>
                    <a:lstStyle/>
                    <a:p>
                      <a:pPr algn="ctr"/>
                      <a:r>
                        <a:rPr lang="en-US" sz="1400" dirty="0">
                          <a:solidFill>
                            <a:schemeClr val="tx1"/>
                          </a:solidFill>
                        </a:rPr>
                        <a:t>LETTERS BY </a:t>
                      </a:r>
                    </a:p>
                    <a:p>
                      <a:pPr algn="ctr"/>
                      <a:r>
                        <a:rPr lang="en-US" sz="1400" dirty="0">
                          <a:solidFill>
                            <a:schemeClr val="tx1"/>
                          </a:solidFill>
                        </a:rPr>
                        <a:t>OTHERS – 9</a:t>
                      </a:r>
                    </a:p>
                  </a:txBody>
                  <a:tcPr>
                    <a:solidFill>
                      <a:srgbClr val="9999FF"/>
                    </a:solidFill>
                  </a:tcPr>
                </a:tc>
                <a:extLst>
                  <a:ext uri="{0D108BD9-81ED-4DB2-BD59-A6C34878D82A}">
                    <a16:rowId xmlns:a16="http://schemas.microsoft.com/office/drawing/2014/main" val="3609421304"/>
                  </a:ext>
                </a:extLst>
              </a:tr>
              <a:tr h="316240">
                <a:tc>
                  <a:txBody>
                    <a:bodyPr/>
                    <a:lstStyle/>
                    <a:p>
                      <a:pPr algn="ctr"/>
                      <a:r>
                        <a:rPr lang="en-US" sz="1400" dirty="0">
                          <a:solidFill>
                            <a:schemeClr val="tx1"/>
                          </a:solidFill>
                        </a:rPr>
                        <a:t>HEBREWS</a:t>
                      </a:r>
                    </a:p>
                  </a:txBody>
                  <a:tcPr>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3974974907"/>
                  </a:ext>
                </a:extLst>
              </a:tr>
              <a:tr h="316240">
                <a:tc>
                  <a:txBody>
                    <a:bodyPr/>
                    <a:lstStyle/>
                    <a:p>
                      <a:pPr algn="ctr"/>
                      <a:r>
                        <a:rPr lang="en-US" sz="1400" dirty="0">
                          <a:solidFill>
                            <a:schemeClr val="tx1"/>
                          </a:solidFill>
                        </a:rPr>
                        <a:t>JAMES</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1876094520"/>
                  </a:ext>
                </a:extLst>
              </a:tr>
              <a:tr h="316240">
                <a:tc>
                  <a:txBody>
                    <a:bodyPr/>
                    <a:lstStyle/>
                    <a:p>
                      <a:pPr algn="ctr"/>
                      <a:r>
                        <a:rPr lang="en-US" sz="1400" dirty="0">
                          <a:solidFill>
                            <a:schemeClr val="tx1"/>
                          </a:solidFill>
                        </a:rPr>
                        <a:t>1 PETER</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3357651910"/>
                  </a:ext>
                </a:extLst>
              </a:tr>
              <a:tr h="304291">
                <a:tc>
                  <a:txBody>
                    <a:bodyPr/>
                    <a:lstStyle/>
                    <a:p>
                      <a:pPr marL="0" algn="ctr" defTabSz="914400" rtl="0" eaLnBrk="1" latinLnBrk="0" hangingPunct="1"/>
                      <a:r>
                        <a:rPr lang="en-US" sz="1400" kern="1200" dirty="0">
                          <a:solidFill>
                            <a:schemeClr val="tx1"/>
                          </a:solidFill>
                          <a:latin typeface="+mn-lt"/>
                          <a:ea typeface="+mn-ea"/>
                          <a:cs typeface="+mn-cs"/>
                        </a:rPr>
                        <a:t>2 PETER</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973139883"/>
                  </a:ext>
                </a:extLst>
              </a:tr>
              <a:tr h="304291">
                <a:tc>
                  <a:txBody>
                    <a:bodyPr/>
                    <a:lstStyle/>
                    <a:p>
                      <a:pPr marL="0" algn="ctr" defTabSz="914400" rtl="0" eaLnBrk="1" latinLnBrk="0" hangingPunct="1"/>
                      <a:r>
                        <a:rPr lang="en-US" sz="1400" kern="1200" dirty="0">
                          <a:solidFill>
                            <a:schemeClr val="tx1"/>
                          </a:solidFill>
                          <a:latin typeface="+mn-lt"/>
                          <a:ea typeface="+mn-ea"/>
                          <a:cs typeface="+mn-cs"/>
                        </a:rPr>
                        <a:t>1 JOHN</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2046406141"/>
                  </a:ext>
                </a:extLst>
              </a:tr>
              <a:tr h="304291">
                <a:tc>
                  <a:txBody>
                    <a:bodyPr/>
                    <a:lstStyle/>
                    <a:p>
                      <a:pPr marL="0" algn="ctr" defTabSz="914400" rtl="0" eaLnBrk="1" latinLnBrk="0" hangingPunct="1"/>
                      <a:r>
                        <a:rPr lang="en-US" sz="1400" kern="1200" dirty="0">
                          <a:solidFill>
                            <a:schemeClr val="tx1"/>
                          </a:solidFill>
                          <a:latin typeface="+mn-lt"/>
                          <a:ea typeface="+mn-ea"/>
                          <a:cs typeface="+mn-cs"/>
                        </a:rPr>
                        <a:t>2 JOHN</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1187683060"/>
                  </a:ext>
                </a:extLst>
              </a:tr>
              <a:tr h="304291">
                <a:tc>
                  <a:txBody>
                    <a:bodyPr/>
                    <a:lstStyle/>
                    <a:p>
                      <a:pPr marL="0" algn="ctr" defTabSz="914400" rtl="0" eaLnBrk="1" latinLnBrk="0" hangingPunct="1"/>
                      <a:r>
                        <a:rPr lang="en-US" sz="1400" kern="1200" dirty="0">
                          <a:solidFill>
                            <a:schemeClr val="tx1"/>
                          </a:solidFill>
                          <a:latin typeface="+mn-lt"/>
                          <a:ea typeface="+mn-ea"/>
                          <a:cs typeface="+mn-cs"/>
                        </a:rPr>
                        <a:t>3 JOHN</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1611042910"/>
                  </a:ext>
                </a:extLst>
              </a:tr>
              <a:tr h="304291">
                <a:tc>
                  <a:txBody>
                    <a:bodyPr/>
                    <a:lstStyle/>
                    <a:p>
                      <a:pPr marL="0" algn="ctr" defTabSz="914400" rtl="0" eaLnBrk="1" latinLnBrk="0" hangingPunct="1"/>
                      <a:r>
                        <a:rPr lang="en-US" sz="1400" kern="1200" dirty="0">
                          <a:solidFill>
                            <a:schemeClr val="tx1"/>
                          </a:solidFill>
                          <a:latin typeface="+mn-lt"/>
                          <a:ea typeface="+mn-ea"/>
                          <a:cs typeface="+mn-cs"/>
                        </a:rPr>
                        <a:t>JUDE</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947653663"/>
                  </a:ext>
                </a:extLst>
              </a:tr>
              <a:tr h="30429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latin typeface="+mn-lt"/>
                          <a:ea typeface="+mn-ea"/>
                          <a:cs typeface="+mn-cs"/>
                        </a:rPr>
                        <a:t>REVELATION</a:t>
                      </a:r>
                    </a:p>
                  </a:txBody>
                  <a:tcPr>
                    <a:lnT w="28575" cap="flat" cmpd="sng" algn="ctr">
                      <a:solidFill>
                        <a:schemeClr val="bg1"/>
                      </a:solidFill>
                      <a:prstDash val="solid"/>
                      <a:round/>
                      <a:headEnd type="none" w="med" len="med"/>
                      <a:tailEnd type="none" w="med" len="med"/>
                    </a:lnT>
                    <a:solidFill>
                      <a:srgbClr val="CCCCFF"/>
                    </a:solidFill>
                  </a:tcPr>
                </a:tc>
                <a:extLst>
                  <a:ext uri="{0D108BD9-81ED-4DB2-BD59-A6C34878D82A}">
                    <a16:rowId xmlns:a16="http://schemas.microsoft.com/office/drawing/2014/main" val="2292453857"/>
                  </a:ext>
                </a:extLst>
              </a:tr>
            </a:tbl>
          </a:graphicData>
        </a:graphic>
      </p:graphicFrame>
    </p:spTree>
    <p:extLst>
      <p:ext uri="{BB962C8B-B14F-4D97-AF65-F5344CB8AC3E}">
        <p14:creationId xmlns:p14="http://schemas.microsoft.com/office/powerpoint/2010/main" val="3924898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C0706-B798-2855-AD0F-FB2364FC4BB5}"/>
              </a:ext>
            </a:extLst>
          </p:cNvPr>
          <p:cNvSpPr>
            <a:spLocks noGrp="1"/>
          </p:cNvSpPr>
          <p:nvPr>
            <p:ph type="title"/>
          </p:nvPr>
        </p:nvSpPr>
        <p:spPr>
          <a:xfrm>
            <a:off x="1068107" y="499857"/>
            <a:ext cx="10055781" cy="765687"/>
          </a:xfrm>
        </p:spPr>
        <p:txBody>
          <a:bodyPr>
            <a:normAutofit/>
          </a:bodyPr>
          <a:lstStyle/>
          <a:p>
            <a:pPr algn="ctr"/>
            <a:r>
              <a:rPr lang="en-US" dirty="0"/>
              <a:t>New Testament Books by Date Written</a:t>
            </a:r>
          </a:p>
        </p:txBody>
      </p:sp>
      <p:graphicFrame>
        <p:nvGraphicFramePr>
          <p:cNvPr id="7" name="Content Placeholder 6">
            <a:extLst>
              <a:ext uri="{FF2B5EF4-FFF2-40B4-BE49-F238E27FC236}">
                <a16:creationId xmlns:a16="http://schemas.microsoft.com/office/drawing/2014/main" id="{CF6DF2AD-6E7C-EACB-B4FF-7A548809CEAE}"/>
              </a:ext>
            </a:extLst>
          </p:cNvPr>
          <p:cNvGraphicFramePr>
            <a:graphicFrameLocks noGrp="1"/>
          </p:cNvGraphicFramePr>
          <p:nvPr>
            <p:ph sz="half" idx="1"/>
          </p:nvPr>
        </p:nvGraphicFramePr>
        <p:xfrm>
          <a:off x="1068108" y="1536734"/>
          <a:ext cx="4799350" cy="42708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5" name="Content Placeholder 14">
            <a:extLst>
              <a:ext uri="{FF2B5EF4-FFF2-40B4-BE49-F238E27FC236}">
                <a16:creationId xmlns:a16="http://schemas.microsoft.com/office/drawing/2014/main" id="{0038A378-C0C8-5200-1F03-E314BD3B00ED}"/>
              </a:ext>
            </a:extLst>
          </p:cNvPr>
          <p:cNvGraphicFramePr>
            <a:graphicFrameLocks noGrp="1"/>
          </p:cNvGraphicFramePr>
          <p:nvPr>
            <p:ph sz="half" idx="2"/>
          </p:nvPr>
        </p:nvGraphicFramePr>
        <p:xfrm>
          <a:off x="6324538" y="1536734"/>
          <a:ext cx="4799350" cy="427085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Slide Number Placeholder 5">
            <a:extLst>
              <a:ext uri="{FF2B5EF4-FFF2-40B4-BE49-F238E27FC236}">
                <a16:creationId xmlns:a16="http://schemas.microsoft.com/office/drawing/2014/main" id="{C0663192-E0F5-A50D-9065-1D89870E278A}"/>
              </a:ext>
            </a:extLst>
          </p:cNvPr>
          <p:cNvSpPr>
            <a:spLocks noGrp="1"/>
          </p:cNvSpPr>
          <p:nvPr>
            <p:ph type="sldNum" sz="quarter" idx="12"/>
          </p:nvPr>
        </p:nvSpPr>
        <p:spPr>
          <a:xfrm>
            <a:off x="11352626" y="6306923"/>
            <a:ext cx="529809" cy="365125"/>
          </a:xfrm>
        </p:spPr>
        <p:txBody>
          <a:bodyPr/>
          <a:lstStyle/>
          <a:p>
            <a:pPr defTabSz="914126">
              <a:defRPr/>
            </a:pPr>
            <a:fld id="{E31375A4-56A4-47D6-9801-1991572033F7}" type="slidenum">
              <a:rPr lang="en-US" sz="1000" cap="all" spc="200">
                <a:solidFill>
                  <a:prstClr val="black">
                    <a:alpha val="60000"/>
                  </a:prstClr>
                </a:solidFill>
              </a:rPr>
              <a:pPr defTabSz="914126">
                <a:defRPr/>
              </a:pPr>
              <a:t>9</a:t>
            </a:fld>
            <a:endParaRPr lang="en-US" sz="1000" cap="all" spc="200" dirty="0">
              <a:solidFill>
                <a:prstClr val="black">
                  <a:alpha val="60000"/>
                </a:prstClr>
              </a:solidFill>
            </a:endParaRPr>
          </a:p>
        </p:txBody>
      </p:sp>
    </p:spTree>
    <p:extLst>
      <p:ext uri="{BB962C8B-B14F-4D97-AF65-F5344CB8AC3E}">
        <p14:creationId xmlns:p14="http://schemas.microsoft.com/office/powerpoint/2010/main" val="3775367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92E0F-B649-79C1-300F-F593E3F88C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11661D-A26D-3F56-2631-FF871BB59F21}"/>
              </a:ext>
            </a:extLst>
          </p:cNvPr>
          <p:cNvSpPr>
            <a:spLocks noGrp="1"/>
          </p:cNvSpPr>
          <p:nvPr>
            <p:ph type="title"/>
          </p:nvPr>
        </p:nvSpPr>
        <p:spPr>
          <a:xfrm>
            <a:off x="1159212" y="263621"/>
            <a:ext cx="10055781" cy="336100"/>
          </a:xfrm>
        </p:spPr>
        <p:txBody>
          <a:bodyPr>
            <a:noAutofit/>
          </a:bodyPr>
          <a:lstStyle/>
          <a:p>
            <a:pPr algn="ctr"/>
            <a:r>
              <a:rPr lang="en-US" sz="2399" dirty="0">
                <a:solidFill>
                  <a:srgbClr val="6313DC"/>
                </a:solidFill>
              </a:rPr>
              <a:t>BIBLICAL CHRONOLOGICAL BACKGROUND</a:t>
            </a:r>
          </a:p>
        </p:txBody>
      </p:sp>
      <p:sp>
        <p:nvSpPr>
          <p:cNvPr id="3" name="Slide Number Placeholder 2">
            <a:extLst>
              <a:ext uri="{FF2B5EF4-FFF2-40B4-BE49-F238E27FC236}">
                <a16:creationId xmlns:a16="http://schemas.microsoft.com/office/drawing/2014/main" id="{2D99E217-CDF0-9510-BA4B-D6F10AA6A771}"/>
              </a:ext>
            </a:extLst>
          </p:cNvPr>
          <p:cNvSpPr>
            <a:spLocks noGrp="1"/>
          </p:cNvSpPr>
          <p:nvPr>
            <p:ph type="sldNum" sz="quarter" idx="12"/>
          </p:nvPr>
        </p:nvSpPr>
        <p:spPr>
          <a:xfrm>
            <a:off x="11377340" y="6319280"/>
            <a:ext cx="529809" cy="365125"/>
          </a:xfrm>
        </p:spPr>
        <p:txBody>
          <a:bodyPr/>
          <a:lstStyle/>
          <a:p>
            <a:fld id="{EB37DED6-D4C7-42EE-AB49-D2E39E64FDE4}" type="slidenum">
              <a:rPr lang="en-US" sz="1000" smtClean="0"/>
              <a:t>10</a:t>
            </a:fld>
            <a:endParaRPr lang="en-US" sz="1000" dirty="0"/>
          </a:p>
        </p:txBody>
      </p:sp>
      <p:pic>
        <p:nvPicPr>
          <p:cNvPr id="16" name="Content Placeholder 6">
            <a:extLst>
              <a:ext uri="{FF2B5EF4-FFF2-40B4-BE49-F238E27FC236}">
                <a16:creationId xmlns:a16="http://schemas.microsoft.com/office/drawing/2014/main" id="{A72523A2-CD4E-198E-7683-E69D8330C73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174881" y="598883"/>
            <a:ext cx="10040112" cy="5835400"/>
          </a:xfrm>
          <a:prstGeom prst="rect">
            <a:avLst/>
          </a:prstGeom>
        </p:spPr>
      </p:pic>
      <p:grpSp>
        <p:nvGrpSpPr>
          <p:cNvPr id="17" name="Group 16">
            <a:extLst>
              <a:ext uri="{FF2B5EF4-FFF2-40B4-BE49-F238E27FC236}">
                <a16:creationId xmlns:a16="http://schemas.microsoft.com/office/drawing/2014/main" id="{DB4B2722-7FAA-D73D-1D50-057C8D31926F}"/>
              </a:ext>
            </a:extLst>
          </p:cNvPr>
          <p:cNvGrpSpPr/>
          <p:nvPr/>
        </p:nvGrpSpPr>
        <p:grpSpPr>
          <a:xfrm>
            <a:off x="1255931" y="638073"/>
            <a:ext cx="9715714" cy="4294057"/>
            <a:chOff x="1161711" y="690758"/>
            <a:chExt cx="9718245" cy="4295175"/>
          </a:xfrm>
        </p:grpSpPr>
        <p:pic>
          <p:nvPicPr>
            <p:cNvPr id="18" name="Picture 17" descr="Logo&#10;&#10;Description automatically generated">
              <a:extLst>
                <a:ext uri="{FF2B5EF4-FFF2-40B4-BE49-F238E27FC236}">
                  <a16:creationId xmlns:a16="http://schemas.microsoft.com/office/drawing/2014/main" id="{ACC2F602-B04F-BA7B-18D9-89148CE483B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57958" y="702687"/>
              <a:ext cx="528638" cy="642938"/>
            </a:xfrm>
            <a:prstGeom prst="rect">
              <a:avLst/>
            </a:prstGeom>
          </p:spPr>
        </p:pic>
        <p:pic>
          <p:nvPicPr>
            <p:cNvPr id="19" name="Picture 18" descr="A picture containing text&#10;&#10;Description automatically generated">
              <a:extLst>
                <a:ext uri="{FF2B5EF4-FFF2-40B4-BE49-F238E27FC236}">
                  <a16:creationId xmlns:a16="http://schemas.microsoft.com/office/drawing/2014/main" id="{49FA588B-050C-E8E6-817C-4AFF18F1924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61711" y="721623"/>
              <a:ext cx="533400" cy="600075"/>
            </a:xfrm>
            <a:prstGeom prst="rect">
              <a:avLst/>
            </a:prstGeom>
          </p:spPr>
        </p:pic>
        <p:sp>
          <p:nvSpPr>
            <p:cNvPr id="20" name="Arrow: Right 19">
              <a:extLst>
                <a:ext uri="{FF2B5EF4-FFF2-40B4-BE49-F238E27FC236}">
                  <a16:creationId xmlns:a16="http://schemas.microsoft.com/office/drawing/2014/main" id="{319C0606-46EC-86FE-D237-509C048EDB66}"/>
                </a:ext>
              </a:extLst>
            </p:cNvPr>
            <p:cNvSpPr/>
            <p:nvPr/>
          </p:nvSpPr>
          <p:spPr>
            <a:xfrm>
              <a:off x="2950849" y="855023"/>
              <a:ext cx="5755289" cy="301658"/>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r>
                <a:rPr lang="en-US" sz="1400" dirty="0">
                  <a:solidFill>
                    <a:prstClr val="white"/>
                  </a:solidFill>
                  <a:latin typeface="Calibri" panose="020F0502020204030204"/>
                </a:rPr>
                <a:t>OT</a:t>
              </a:r>
            </a:p>
          </p:txBody>
        </p:sp>
        <p:pic>
          <p:nvPicPr>
            <p:cNvPr id="21" name="Picture 20" descr="A picture containing logo&#10;&#10;Description automatically generated">
              <a:extLst>
                <a:ext uri="{FF2B5EF4-FFF2-40B4-BE49-F238E27FC236}">
                  <a16:creationId xmlns:a16="http://schemas.microsoft.com/office/drawing/2014/main" id="{55C9CAB9-280D-0967-183B-B3B56AA7FB7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341793" y="690758"/>
              <a:ext cx="538163" cy="619125"/>
            </a:xfrm>
            <a:prstGeom prst="rect">
              <a:avLst/>
            </a:prstGeom>
          </p:spPr>
        </p:pic>
        <p:pic>
          <p:nvPicPr>
            <p:cNvPr id="22" name="Picture 21" descr="A picture containing text&#10;&#10;Description automatically generated">
              <a:extLst>
                <a:ext uri="{FF2B5EF4-FFF2-40B4-BE49-F238E27FC236}">
                  <a16:creationId xmlns:a16="http://schemas.microsoft.com/office/drawing/2014/main" id="{2B89A97B-DEB0-8400-FCDA-282B4BD8160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344297" y="719906"/>
              <a:ext cx="509588" cy="600075"/>
            </a:xfrm>
            <a:prstGeom prst="rect">
              <a:avLst/>
            </a:prstGeom>
          </p:spPr>
        </p:pic>
        <p:pic>
          <p:nvPicPr>
            <p:cNvPr id="23" name="Picture 22" descr="A picture containing text&#10;&#10;Description automatically generated">
              <a:extLst>
                <a:ext uri="{FF2B5EF4-FFF2-40B4-BE49-F238E27FC236}">
                  <a16:creationId xmlns:a16="http://schemas.microsoft.com/office/drawing/2014/main" id="{CD841A10-8F99-B6D8-2E25-2E1915581EF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702288" y="720004"/>
              <a:ext cx="519113" cy="590550"/>
            </a:xfrm>
            <a:prstGeom prst="rect">
              <a:avLst/>
            </a:prstGeom>
          </p:spPr>
        </p:pic>
        <p:pic>
          <p:nvPicPr>
            <p:cNvPr id="24" name="Picture 23" descr="A picture containing text, clipart&#10;&#10;Description automatically generated">
              <a:extLst>
                <a:ext uri="{FF2B5EF4-FFF2-40B4-BE49-F238E27FC236}">
                  <a16:creationId xmlns:a16="http://schemas.microsoft.com/office/drawing/2014/main" id="{BDFAF64B-C386-DE13-84EC-0C5AF5E65CA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252423" y="720004"/>
              <a:ext cx="514350" cy="614363"/>
            </a:xfrm>
            <a:prstGeom prst="rect">
              <a:avLst/>
            </a:prstGeom>
          </p:spPr>
        </p:pic>
        <p:pic>
          <p:nvPicPr>
            <p:cNvPr id="25" name="Picture 24" descr="A picture containing text&#10;&#10;Description automatically generated">
              <a:extLst>
                <a:ext uri="{FF2B5EF4-FFF2-40B4-BE49-F238E27FC236}">
                  <a16:creationId xmlns:a16="http://schemas.microsoft.com/office/drawing/2014/main" id="{061C004E-ADE4-4C32-E8EE-37F99E58264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269788" y="1580486"/>
              <a:ext cx="528638" cy="595313"/>
            </a:xfrm>
            <a:prstGeom prst="rect">
              <a:avLst/>
            </a:prstGeom>
          </p:spPr>
        </p:pic>
        <p:sp>
          <p:nvSpPr>
            <p:cNvPr id="26" name="Arrow: Right 25">
              <a:extLst>
                <a:ext uri="{FF2B5EF4-FFF2-40B4-BE49-F238E27FC236}">
                  <a16:creationId xmlns:a16="http://schemas.microsoft.com/office/drawing/2014/main" id="{913F8D7F-1514-271E-E2B4-5C697E836940}"/>
                </a:ext>
              </a:extLst>
            </p:cNvPr>
            <p:cNvSpPr/>
            <p:nvPr/>
          </p:nvSpPr>
          <p:spPr>
            <a:xfrm>
              <a:off x="8782733" y="1285845"/>
              <a:ext cx="2064027" cy="259248"/>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r>
                <a:rPr lang="en-US" sz="1200" dirty="0">
                  <a:solidFill>
                    <a:prstClr val="white"/>
                  </a:solidFill>
                  <a:latin typeface="Calibri" panose="020F0502020204030204"/>
                </a:rPr>
                <a:t>NT</a:t>
              </a:r>
            </a:p>
          </p:txBody>
        </p:sp>
        <p:sp>
          <p:nvSpPr>
            <p:cNvPr id="27" name="Arrow: Bent-Up 26">
              <a:extLst>
                <a:ext uri="{FF2B5EF4-FFF2-40B4-BE49-F238E27FC236}">
                  <a16:creationId xmlns:a16="http://schemas.microsoft.com/office/drawing/2014/main" id="{39C0F5C2-8202-A3C7-3D92-5255CFB4D3D0}"/>
                </a:ext>
              </a:extLst>
            </p:cNvPr>
            <p:cNvSpPr/>
            <p:nvPr/>
          </p:nvSpPr>
          <p:spPr>
            <a:xfrm>
              <a:off x="1269788" y="1113811"/>
              <a:ext cx="1762813" cy="301658"/>
            </a:xfrm>
            <a:prstGeom prst="bentUp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endParaRPr lang="en-US" sz="1799" dirty="0">
                <a:solidFill>
                  <a:prstClr val="white"/>
                </a:solidFill>
                <a:latin typeface="Calibri" panose="020F0502020204030204"/>
              </a:endParaRPr>
            </a:p>
          </p:txBody>
        </p:sp>
        <p:sp>
          <p:nvSpPr>
            <p:cNvPr id="28" name="TextBox 27">
              <a:extLst>
                <a:ext uri="{FF2B5EF4-FFF2-40B4-BE49-F238E27FC236}">
                  <a16:creationId xmlns:a16="http://schemas.microsoft.com/office/drawing/2014/main" id="{F85019FD-2C1D-C215-5A35-1087A47592EB}"/>
                </a:ext>
              </a:extLst>
            </p:cNvPr>
            <p:cNvSpPr txBox="1"/>
            <p:nvPr/>
          </p:nvSpPr>
          <p:spPr>
            <a:xfrm>
              <a:off x="1833858" y="3877937"/>
              <a:ext cx="2380891" cy="1077218"/>
            </a:xfrm>
            <a:prstGeom prst="rect">
              <a:avLst/>
            </a:prstGeom>
            <a:noFill/>
          </p:spPr>
          <p:txBody>
            <a:bodyPr wrap="square" rtlCol="0">
              <a:spAutoFit/>
            </a:bodyPr>
            <a:lstStyle/>
            <a:p>
              <a:pPr defTabSz="914126">
                <a:defRPr/>
              </a:pPr>
              <a:r>
                <a:rPr lang="en-US" sz="800" b="1" dirty="0">
                  <a:solidFill>
                    <a:srgbClr val="002060"/>
                  </a:solidFill>
                  <a:latin typeface="Calibri" panose="020F0502020204030204"/>
                </a:rPr>
                <a:t>Prophets after Noah into the United Kingdom:</a:t>
              </a:r>
              <a:r>
                <a:rPr lang="en-US" sz="800" dirty="0">
                  <a:solidFill>
                    <a:srgbClr val="002060"/>
                  </a:solidFill>
                  <a:latin typeface="Calibri" panose="020F0502020204030204"/>
                </a:rPr>
                <a:t> </a:t>
              </a:r>
            </a:p>
            <a:p>
              <a:pPr defTabSz="914126">
                <a:defRPr/>
              </a:pPr>
              <a:r>
                <a:rPr lang="en-US" sz="800" b="1" dirty="0">
                  <a:solidFill>
                    <a:srgbClr val="F3A447"/>
                  </a:solidFill>
                  <a:latin typeface="Calibri" panose="020F0502020204030204"/>
                </a:rPr>
                <a:t>Abraham: </a:t>
              </a:r>
            </a:p>
            <a:p>
              <a:pPr defTabSz="914126">
                <a:defRPr/>
              </a:pPr>
              <a:r>
                <a:rPr lang="en-US" sz="800" b="1" dirty="0">
                  <a:solidFill>
                    <a:srgbClr val="F3A447"/>
                  </a:solidFill>
                  <a:latin typeface="Calibri" panose="020F0502020204030204"/>
                </a:rPr>
                <a:t>Moses: </a:t>
              </a:r>
            </a:p>
            <a:p>
              <a:pPr defTabSz="914126">
                <a:defRPr/>
              </a:pPr>
              <a:r>
                <a:rPr lang="en-US" sz="800" b="1" dirty="0">
                  <a:solidFill>
                    <a:srgbClr val="F3A447"/>
                  </a:solidFill>
                  <a:latin typeface="Calibri" panose="020F0502020204030204"/>
                </a:rPr>
                <a:t>Samuel: </a:t>
              </a:r>
            </a:p>
            <a:p>
              <a:pPr defTabSz="914126">
                <a:defRPr/>
              </a:pPr>
              <a:r>
                <a:rPr lang="en-US" sz="800" b="1" dirty="0">
                  <a:solidFill>
                    <a:srgbClr val="F3A447"/>
                  </a:solidFill>
                  <a:latin typeface="Calibri" panose="020F0502020204030204"/>
                </a:rPr>
                <a:t>Gad:</a:t>
              </a:r>
            </a:p>
            <a:p>
              <a:pPr defTabSz="914126">
                <a:defRPr/>
              </a:pPr>
              <a:r>
                <a:rPr lang="en-US" sz="800" b="1" dirty="0">
                  <a:solidFill>
                    <a:srgbClr val="F3A447"/>
                  </a:solidFill>
                  <a:latin typeface="Calibri" panose="020F0502020204030204"/>
                </a:rPr>
                <a:t>Nathan:</a:t>
              </a:r>
            </a:p>
            <a:p>
              <a:pPr defTabSz="914126">
                <a:defRPr/>
              </a:pPr>
              <a:r>
                <a:rPr lang="en-US" sz="800" b="1" dirty="0">
                  <a:solidFill>
                    <a:srgbClr val="F3A447"/>
                  </a:solidFill>
                  <a:latin typeface="Calibri" panose="020F0502020204030204"/>
                </a:rPr>
                <a:t>Ahijah</a:t>
              </a:r>
            </a:p>
            <a:p>
              <a:pPr defTabSz="914126">
                <a:defRPr/>
              </a:pPr>
              <a:r>
                <a:rPr lang="en-US" sz="800" b="1" dirty="0">
                  <a:solidFill>
                    <a:srgbClr val="F3A447"/>
                  </a:solidFill>
                  <a:latin typeface="Calibri" panose="020F0502020204030204"/>
                </a:rPr>
                <a:t>Asaph</a:t>
              </a:r>
            </a:p>
          </p:txBody>
        </p:sp>
        <p:sp>
          <p:nvSpPr>
            <p:cNvPr id="29" name="TextBox 28">
              <a:extLst>
                <a:ext uri="{FF2B5EF4-FFF2-40B4-BE49-F238E27FC236}">
                  <a16:creationId xmlns:a16="http://schemas.microsoft.com/office/drawing/2014/main" id="{5D96F236-3334-A462-66EF-C9111C449799}"/>
                </a:ext>
              </a:extLst>
            </p:cNvPr>
            <p:cNvSpPr txBox="1"/>
            <p:nvPr/>
          </p:nvSpPr>
          <p:spPr>
            <a:xfrm>
              <a:off x="2737839" y="3877937"/>
              <a:ext cx="1069948" cy="1107996"/>
            </a:xfrm>
            <a:prstGeom prst="rect">
              <a:avLst/>
            </a:prstGeom>
            <a:noFill/>
          </p:spPr>
          <p:txBody>
            <a:bodyPr wrap="square" rtlCol="0">
              <a:spAutoFit/>
            </a:bodyPr>
            <a:lstStyle/>
            <a:p>
              <a:pPr defTabSz="914126">
                <a:defRPr/>
              </a:pPr>
              <a:endParaRPr lang="en-US" sz="1000" dirty="0">
                <a:solidFill>
                  <a:prstClr val="black"/>
                </a:solidFill>
                <a:latin typeface="Calibri" panose="020F0502020204030204"/>
              </a:endParaRPr>
            </a:p>
            <a:p>
              <a:pPr defTabSz="914126">
                <a:defRPr/>
              </a:pPr>
              <a:r>
                <a:rPr lang="en-US" sz="800" b="1" dirty="0">
                  <a:solidFill>
                    <a:srgbClr val="F3A447"/>
                  </a:solidFill>
                  <a:latin typeface="Calibri" panose="020F0502020204030204"/>
                </a:rPr>
                <a:t>(Gen. 20:7) </a:t>
              </a:r>
            </a:p>
            <a:p>
              <a:pPr defTabSz="914126">
                <a:defRPr/>
              </a:pPr>
              <a:r>
                <a:rPr lang="en-US" sz="800" b="1" dirty="0">
                  <a:solidFill>
                    <a:srgbClr val="F3A447"/>
                  </a:solidFill>
                  <a:latin typeface="Calibri" panose="020F0502020204030204"/>
                </a:rPr>
                <a:t>(Exo. 3:10) </a:t>
              </a:r>
            </a:p>
            <a:p>
              <a:pPr defTabSz="914126">
                <a:defRPr/>
              </a:pPr>
              <a:r>
                <a:rPr lang="en-US" sz="800" b="1" dirty="0">
                  <a:solidFill>
                    <a:srgbClr val="F3A447"/>
                  </a:solidFill>
                  <a:latin typeface="Calibri" panose="020F0502020204030204"/>
                </a:rPr>
                <a:t>(1 Sam. 3:20) </a:t>
              </a:r>
            </a:p>
            <a:p>
              <a:pPr defTabSz="914126">
                <a:defRPr/>
              </a:pPr>
              <a:r>
                <a:rPr lang="en-US" sz="800" b="1" dirty="0">
                  <a:solidFill>
                    <a:srgbClr val="F3A447"/>
                  </a:solidFill>
                  <a:latin typeface="Calibri" panose="020F0502020204030204"/>
                </a:rPr>
                <a:t>(1 Sam. 22:5)</a:t>
              </a:r>
            </a:p>
            <a:p>
              <a:pPr defTabSz="914126">
                <a:defRPr/>
              </a:pPr>
              <a:r>
                <a:rPr lang="en-US" sz="800" b="1" dirty="0">
                  <a:solidFill>
                    <a:srgbClr val="F3A447"/>
                  </a:solidFill>
                  <a:latin typeface="Calibri" panose="020F0502020204030204"/>
                </a:rPr>
                <a:t>(2 Sam. 7:2) </a:t>
              </a:r>
            </a:p>
            <a:p>
              <a:pPr defTabSz="914126">
                <a:defRPr/>
              </a:pPr>
              <a:r>
                <a:rPr lang="en-US" sz="800" b="1" dirty="0">
                  <a:solidFill>
                    <a:srgbClr val="F3A447"/>
                  </a:solidFill>
                  <a:latin typeface="Calibri" panose="020F0502020204030204"/>
                </a:rPr>
                <a:t>(1 Kings 11:29)</a:t>
              </a:r>
            </a:p>
            <a:p>
              <a:pPr defTabSz="914126">
                <a:defRPr/>
              </a:pPr>
              <a:r>
                <a:rPr lang="en-US" sz="800" b="1" dirty="0">
                  <a:solidFill>
                    <a:srgbClr val="F3A447"/>
                  </a:solidFill>
                  <a:latin typeface="Calibri" panose="020F0502020204030204"/>
                </a:rPr>
                <a:t>(2 Chr. 35:15)</a:t>
              </a:r>
            </a:p>
          </p:txBody>
        </p:sp>
      </p:grpSp>
    </p:spTree>
    <p:extLst>
      <p:ext uri="{BB962C8B-B14F-4D97-AF65-F5344CB8AC3E}">
        <p14:creationId xmlns:p14="http://schemas.microsoft.com/office/powerpoint/2010/main" val="302409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2BF88-BBAB-99E9-2850-E56FBEB58924}"/>
              </a:ext>
            </a:extLst>
          </p:cNvPr>
          <p:cNvSpPr>
            <a:spLocks noGrp="1"/>
          </p:cNvSpPr>
          <p:nvPr>
            <p:ph type="title"/>
          </p:nvPr>
        </p:nvSpPr>
        <p:spPr>
          <a:xfrm>
            <a:off x="1567131" y="481698"/>
            <a:ext cx="8686800" cy="1463040"/>
          </a:xfrm>
        </p:spPr>
        <p:txBody>
          <a:bodyPr/>
          <a:lstStyle/>
          <a:p>
            <a:pPr algn="ctr"/>
            <a:r>
              <a:rPr lang="en-US" dirty="0"/>
              <a:t>Galatians</a:t>
            </a:r>
          </a:p>
        </p:txBody>
      </p:sp>
      <p:sp>
        <p:nvSpPr>
          <p:cNvPr id="3" name="Text Placeholder 2">
            <a:extLst>
              <a:ext uri="{FF2B5EF4-FFF2-40B4-BE49-F238E27FC236}">
                <a16:creationId xmlns:a16="http://schemas.microsoft.com/office/drawing/2014/main" id="{8844E352-94C0-8966-84B6-F4E8CC9D883E}"/>
              </a:ext>
            </a:extLst>
          </p:cNvPr>
          <p:cNvSpPr>
            <a:spLocks noGrp="1"/>
          </p:cNvSpPr>
          <p:nvPr>
            <p:ph type="body" idx="1"/>
          </p:nvPr>
        </p:nvSpPr>
        <p:spPr>
          <a:xfrm>
            <a:off x="1690777" y="2731294"/>
            <a:ext cx="8563154" cy="1392131"/>
          </a:xfrm>
        </p:spPr>
        <p:txBody>
          <a:bodyPr>
            <a:normAutofit fontScale="77500" lnSpcReduction="20000"/>
          </a:bodyPr>
          <a:lstStyle/>
          <a:p>
            <a:pPr algn="ctr">
              <a:lnSpc>
                <a:spcPct val="200000"/>
              </a:lnSpc>
            </a:pPr>
            <a:r>
              <a:rPr lang="en-US" sz="2800" dirty="0">
                <a:solidFill>
                  <a:schemeClr val="accent6"/>
                </a:solidFill>
              </a:rPr>
              <a:t>Author: </a:t>
            </a:r>
            <a:r>
              <a:rPr lang="en-US" sz="2800" dirty="0"/>
              <a:t>Apostle Paul</a:t>
            </a:r>
          </a:p>
          <a:p>
            <a:pPr algn="ctr">
              <a:lnSpc>
                <a:spcPct val="200000"/>
              </a:lnSpc>
            </a:pPr>
            <a:r>
              <a:rPr lang="en-US" sz="2800" dirty="0">
                <a:solidFill>
                  <a:schemeClr val="accent6"/>
                </a:solidFill>
              </a:rPr>
              <a:t>Date: </a:t>
            </a:r>
            <a:r>
              <a:rPr lang="en-US" sz="2800" dirty="0"/>
              <a:t>Likely written c. 49-55 A.D. </a:t>
            </a:r>
          </a:p>
          <a:p>
            <a:pPr algn="ctr"/>
            <a:endParaRPr lang="en-US" dirty="0"/>
          </a:p>
        </p:txBody>
      </p:sp>
      <p:sp>
        <p:nvSpPr>
          <p:cNvPr id="5" name="Slide Number Placeholder 4">
            <a:extLst>
              <a:ext uri="{FF2B5EF4-FFF2-40B4-BE49-F238E27FC236}">
                <a16:creationId xmlns:a16="http://schemas.microsoft.com/office/drawing/2014/main" id="{8D892B5A-D61F-9DA8-B2CE-AA4BA1A99B9A}"/>
              </a:ext>
            </a:extLst>
          </p:cNvPr>
          <p:cNvSpPr txBox="1">
            <a:spLocks/>
          </p:cNvSpPr>
          <p:nvPr/>
        </p:nvSpPr>
        <p:spPr>
          <a:xfrm>
            <a:off x="10020251" y="6400800"/>
            <a:ext cx="10972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E31375A4-56A4-47D6-9801-1991572033F7}" type="slidenum">
              <a:rPr lang="en-US" sz="1100" smtClean="0"/>
              <a:pPr algn="r"/>
              <a:t>11</a:t>
            </a:fld>
            <a:endParaRPr lang="en-US" sz="1100" dirty="0"/>
          </a:p>
        </p:txBody>
      </p:sp>
    </p:spTree>
    <p:extLst>
      <p:ext uri="{BB962C8B-B14F-4D97-AF65-F5344CB8AC3E}">
        <p14:creationId xmlns:p14="http://schemas.microsoft.com/office/powerpoint/2010/main" val="1911895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7EBC5-7517-12DC-2E2F-0167D8980A46}"/>
              </a:ext>
            </a:extLst>
          </p:cNvPr>
          <p:cNvSpPr>
            <a:spLocks noGrp="1"/>
          </p:cNvSpPr>
          <p:nvPr>
            <p:ph type="title"/>
          </p:nvPr>
        </p:nvSpPr>
        <p:spPr>
          <a:xfrm>
            <a:off x="983038" y="597897"/>
            <a:ext cx="10225924" cy="481197"/>
          </a:xfrm>
        </p:spPr>
        <p:txBody>
          <a:bodyPr>
            <a:normAutofit fontScale="90000"/>
          </a:bodyPr>
          <a:lstStyle/>
          <a:p>
            <a:pPr algn="ctr"/>
            <a:r>
              <a:rPr lang="en-US" sz="3600" dirty="0"/>
              <a:t>Galatians: About this Book </a:t>
            </a:r>
            <a:r>
              <a:rPr lang="en-US" sz="3600" dirty="0">
                <a:solidFill>
                  <a:schemeClr val="accent4">
                    <a:lumMod val="75000"/>
                  </a:schemeClr>
                </a:solidFill>
              </a:rPr>
              <a:t>and</a:t>
            </a:r>
            <a:r>
              <a:rPr lang="en-US" sz="3600" dirty="0"/>
              <a:t> Its Author</a:t>
            </a:r>
          </a:p>
        </p:txBody>
      </p:sp>
      <p:sp>
        <p:nvSpPr>
          <p:cNvPr id="3" name="Content Placeholder 2">
            <a:extLst>
              <a:ext uri="{FF2B5EF4-FFF2-40B4-BE49-F238E27FC236}">
                <a16:creationId xmlns:a16="http://schemas.microsoft.com/office/drawing/2014/main" id="{15F17150-A37F-F539-A490-88A432AE0638}"/>
              </a:ext>
            </a:extLst>
          </p:cNvPr>
          <p:cNvSpPr>
            <a:spLocks noGrp="1"/>
          </p:cNvSpPr>
          <p:nvPr>
            <p:ph idx="1"/>
          </p:nvPr>
        </p:nvSpPr>
        <p:spPr>
          <a:xfrm>
            <a:off x="1137862" y="1441393"/>
            <a:ext cx="10225924" cy="3846362"/>
          </a:xfrm>
        </p:spPr>
        <p:txBody>
          <a:bodyPr>
            <a:noAutofit/>
          </a:bodyPr>
          <a:lstStyle/>
          <a:p>
            <a:pPr marL="0" indent="0">
              <a:lnSpc>
                <a:spcPct val="110000"/>
              </a:lnSpc>
              <a:spcBef>
                <a:spcPts val="600"/>
              </a:spcBef>
              <a:buNone/>
            </a:pPr>
            <a:r>
              <a:rPr lang="en-US" sz="1400" dirty="0">
                <a:effectLst/>
                <a:latin typeface="Georgia" panose="02040502050405020303" pitchFamily="18" charset="0"/>
                <a:ea typeface="Calibri" panose="020F0502020204030204" pitchFamily="34" charset="0"/>
              </a:rPr>
              <a:t>Galatians derives its title (pros Galatas) from the region in Asia Minor (modern Turkey) where the churches addressed were located. It is the only one of Paul’s epistles specifically addressed to churches in more than one city.</a:t>
            </a:r>
            <a:r>
              <a:rPr lang="en-US" sz="1400" baseline="30000" dirty="0">
                <a:effectLst/>
                <a:latin typeface="Georgia" panose="02040502050405020303" pitchFamily="18" charset="0"/>
                <a:ea typeface="Calibri" panose="020F0502020204030204" pitchFamily="34" charset="0"/>
              </a:rPr>
              <a:t>1</a:t>
            </a:r>
          </a:p>
          <a:p>
            <a:pPr marL="0" indent="0">
              <a:lnSpc>
                <a:spcPct val="110000"/>
              </a:lnSpc>
              <a:spcBef>
                <a:spcPts val="600"/>
              </a:spcBef>
              <a:buNone/>
            </a:pPr>
            <a:r>
              <a:rPr lang="en-US" sz="1400" dirty="0">
                <a:effectLst/>
                <a:latin typeface="Georgia" panose="02040502050405020303" pitchFamily="18" charset="0"/>
                <a:ea typeface="Calibri" panose="020F0502020204030204" pitchFamily="34" charset="0"/>
              </a:rPr>
              <a:t>There is no reason to question the internal claims that the apostle Paul wrote Galatians (</a:t>
            </a:r>
            <a:r>
              <a:rPr lang="en-US" sz="1400" dirty="0">
                <a:effectLst/>
                <a:latin typeface="Georgia" panose="02040502050405020303" pitchFamily="18" charset="0"/>
                <a:ea typeface="Calibri" panose="020F0502020204030204" pitchFamily="34" charset="0"/>
                <a:hlinkClick r:id="rId2"/>
              </a:rPr>
              <a:t>Galatians 1:1-2</a:t>
            </a:r>
            <a:r>
              <a:rPr lang="en-US" sz="1400" dirty="0">
                <a:effectLst/>
                <a:latin typeface="Georgia" panose="02040502050405020303" pitchFamily="18" charset="0"/>
                <a:ea typeface="Calibri" panose="020F0502020204030204" pitchFamily="34" charset="0"/>
              </a:rPr>
              <a:t>; </a:t>
            </a:r>
            <a:r>
              <a:rPr lang="en-US" sz="1400" dirty="0">
                <a:effectLst/>
                <a:latin typeface="Georgia" panose="02040502050405020303" pitchFamily="18" charset="0"/>
                <a:ea typeface="Calibri" panose="020F0502020204030204" pitchFamily="34" charset="0"/>
                <a:hlinkClick r:id="rId3"/>
              </a:rPr>
              <a:t>5:2-3</a:t>
            </a:r>
            <a:r>
              <a:rPr lang="en-US" sz="1400" dirty="0">
                <a:effectLst/>
                <a:latin typeface="Georgia" panose="02040502050405020303" pitchFamily="18" charset="0"/>
                <a:ea typeface="Calibri" panose="020F0502020204030204" pitchFamily="34" charset="0"/>
              </a:rPr>
              <a:t>). Paul was born in Tarsus, a city in the province of Cilicia, not far from Galatia. Under the famous rabbi, Gamaliel, Paul received a thorough training in the Old Testament Scriptures and in the rabbinic traditions at Jerusalem (</a:t>
            </a:r>
            <a:r>
              <a:rPr lang="en-US" sz="1400" dirty="0">
                <a:effectLst/>
                <a:latin typeface="Georgia" panose="02040502050405020303" pitchFamily="18" charset="0"/>
                <a:ea typeface="Calibri" panose="020F0502020204030204" pitchFamily="34" charset="0"/>
                <a:hlinkClick r:id="rId4"/>
              </a:rPr>
              <a:t>Acts 22:3</a:t>
            </a:r>
            <a:r>
              <a:rPr lang="en-US" sz="1400" dirty="0">
                <a:effectLst/>
                <a:latin typeface="Georgia" panose="02040502050405020303" pitchFamily="18" charset="0"/>
                <a:ea typeface="Calibri" panose="020F0502020204030204" pitchFamily="34" charset="0"/>
              </a:rPr>
              <a:t>). A member of the ultraorthodox sect of the Pharisees (</a:t>
            </a:r>
            <a:r>
              <a:rPr lang="en-US" sz="1400" dirty="0">
                <a:effectLst/>
                <a:latin typeface="Georgia" panose="02040502050405020303" pitchFamily="18" charset="0"/>
                <a:ea typeface="Calibri" panose="020F0502020204030204" pitchFamily="34" charset="0"/>
                <a:hlinkClick r:id="rId5"/>
              </a:rPr>
              <a:t>Acts 23:6</a:t>
            </a:r>
            <a:r>
              <a:rPr lang="en-US" sz="1400" dirty="0">
                <a:effectLst/>
                <a:latin typeface="Georgia" panose="02040502050405020303" pitchFamily="18" charset="0"/>
                <a:ea typeface="Calibri" panose="020F0502020204030204" pitchFamily="34" charset="0"/>
              </a:rPr>
              <a:t>), he was one of first-century Judaism’s rising stars.</a:t>
            </a:r>
            <a:r>
              <a:rPr lang="en-US" sz="1400" baseline="30000" dirty="0">
                <a:latin typeface="Georgia" panose="02040502050405020303" pitchFamily="18" charset="0"/>
                <a:ea typeface="Calibri" panose="020F0502020204030204" pitchFamily="34" charset="0"/>
              </a:rPr>
              <a:t>2</a:t>
            </a:r>
            <a:endParaRPr lang="en-US" sz="1400" dirty="0">
              <a:effectLst/>
              <a:latin typeface="Georgia" panose="02040502050405020303" pitchFamily="18" charset="0"/>
              <a:ea typeface="Calibri" panose="020F0502020204030204" pitchFamily="34" charset="0"/>
            </a:endParaRPr>
          </a:p>
          <a:p>
            <a:pPr marL="0" indent="0">
              <a:lnSpc>
                <a:spcPct val="110000"/>
              </a:lnSpc>
              <a:spcBef>
                <a:spcPts val="600"/>
              </a:spcBef>
              <a:buNone/>
            </a:pPr>
            <a:r>
              <a:rPr lang="en-US" sz="1400" dirty="0">
                <a:effectLst/>
                <a:latin typeface="Georgia" panose="02040502050405020303" pitchFamily="18" charset="0"/>
                <a:ea typeface="Calibri" panose="020F0502020204030204" pitchFamily="34" charset="0"/>
              </a:rPr>
              <a:t>The course of Paul’s life took a sudden and startling turn when, on his way to Damascus from Jerusalem to persecute Christians, he was confronted by the risen, glorified Christ (</a:t>
            </a:r>
            <a:r>
              <a:rPr lang="en-US" sz="1400" dirty="0">
                <a:effectLst/>
                <a:latin typeface="Georgia" panose="02040502050405020303" pitchFamily="18" charset="0"/>
                <a:ea typeface="Calibri" panose="020F0502020204030204" pitchFamily="34" charset="0"/>
                <a:hlinkClick r:id="rId6"/>
              </a:rPr>
              <a:t>Acts 9</a:t>
            </a:r>
            <a:r>
              <a:rPr lang="en-US" sz="1400" dirty="0">
                <a:effectLst/>
                <a:latin typeface="Georgia" panose="02040502050405020303" pitchFamily="18" charset="0"/>
                <a:ea typeface="Calibri" panose="020F0502020204030204" pitchFamily="34" charset="0"/>
              </a:rPr>
              <a:t>). That dramatic encounter turned Paul from Christianity’s chief persecutor to its greatest missionary. The Holy Spirit utilized Paul’s three missionary journeys and his final trip to Rome to move Christianity from a faith that included only a small group of Jewish believers into an Empire-wide mercy extended also to Gentiles. Galatians is one of 13 inspired letters Paul addressed to Gentile congregations or his fellow workers. </a:t>
            </a:r>
          </a:p>
          <a:p>
            <a:pPr marL="0" indent="0">
              <a:lnSpc>
                <a:spcPct val="110000"/>
              </a:lnSpc>
              <a:spcBef>
                <a:spcPts val="600"/>
              </a:spcBef>
              <a:buNone/>
            </a:pPr>
            <a:r>
              <a:rPr lang="en-US" sz="1400" dirty="0">
                <a:effectLst/>
                <a:latin typeface="Georgia" panose="02040502050405020303" pitchFamily="18" charset="0"/>
                <a:ea typeface="Calibri" panose="020F0502020204030204" pitchFamily="34" charset="0"/>
              </a:rPr>
              <a:t>In </a:t>
            </a:r>
            <a:r>
              <a:rPr lang="en-US" sz="1400" dirty="0">
                <a:effectLst/>
                <a:latin typeface="Georgia" panose="02040502050405020303" pitchFamily="18" charset="0"/>
                <a:ea typeface="Calibri" panose="020F0502020204030204" pitchFamily="34" charset="0"/>
                <a:hlinkClick r:id="rId7"/>
              </a:rPr>
              <a:t>Galatians 2</a:t>
            </a:r>
            <a:r>
              <a:rPr lang="en-US" sz="1400" dirty="0">
                <a:effectLst/>
                <a:latin typeface="Georgia" panose="02040502050405020303" pitchFamily="18" charset="0"/>
                <a:ea typeface="Calibri" panose="020F0502020204030204" pitchFamily="34" charset="0"/>
              </a:rPr>
              <a:t>, Paul described his visit to the Jerusalem Council of </a:t>
            </a:r>
            <a:r>
              <a:rPr lang="en-US" sz="1400" dirty="0">
                <a:effectLst/>
                <a:latin typeface="Georgia" panose="02040502050405020303" pitchFamily="18" charset="0"/>
                <a:ea typeface="Calibri" panose="020F0502020204030204" pitchFamily="34" charset="0"/>
                <a:hlinkClick r:id="rId8"/>
              </a:rPr>
              <a:t>Acts 15</a:t>
            </a:r>
            <a:r>
              <a:rPr lang="en-US" sz="1400" dirty="0">
                <a:effectLst/>
                <a:latin typeface="Georgia" panose="02040502050405020303" pitchFamily="18" charset="0"/>
                <a:ea typeface="Calibri" panose="020F0502020204030204" pitchFamily="34" charset="0"/>
              </a:rPr>
              <a:t>, so he must have written Galatians after that event. Since most scholars date the Jerusalem Council about A.D. 49, the most likely date for Galatians is shortly thereafter.</a:t>
            </a:r>
          </a:p>
        </p:txBody>
      </p:sp>
      <p:sp>
        <p:nvSpPr>
          <p:cNvPr id="5" name="Slide Number Placeholder 4">
            <a:extLst>
              <a:ext uri="{FF2B5EF4-FFF2-40B4-BE49-F238E27FC236}">
                <a16:creationId xmlns:a16="http://schemas.microsoft.com/office/drawing/2014/main" id="{B600F242-E4A6-DDC8-5E17-A66D51CF1A8E}"/>
              </a:ext>
            </a:extLst>
          </p:cNvPr>
          <p:cNvSpPr>
            <a:spLocks noGrp="1"/>
          </p:cNvSpPr>
          <p:nvPr>
            <p:ph type="sldNum" sz="quarter" idx="12"/>
          </p:nvPr>
        </p:nvSpPr>
        <p:spPr>
          <a:xfrm>
            <a:off x="10890203" y="6260103"/>
            <a:ext cx="637517" cy="365125"/>
          </a:xfrm>
        </p:spPr>
        <p:txBody>
          <a:bodyPr>
            <a:normAutofit/>
          </a:bodyPr>
          <a:lstStyle/>
          <a:p>
            <a:pPr>
              <a:spcAft>
                <a:spcPts val="600"/>
              </a:spcAft>
            </a:pPr>
            <a:fld id="{AA404F46-0C47-424B-883B-DA147CF358A3}" type="slidenum">
              <a:rPr lang="en-US" sz="1000" smtClean="0"/>
              <a:pPr>
                <a:spcAft>
                  <a:spcPts val="600"/>
                </a:spcAft>
              </a:pPr>
              <a:t>12</a:t>
            </a:fld>
            <a:endParaRPr lang="en-US" sz="1000" dirty="0"/>
          </a:p>
        </p:txBody>
      </p:sp>
      <p:sp>
        <p:nvSpPr>
          <p:cNvPr id="7" name="TextBox 6">
            <a:extLst>
              <a:ext uri="{FF2B5EF4-FFF2-40B4-BE49-F238E27FC236}">
                <a16:creationId xmlns:a16="http://schemas.microsoft.com/office/drawing/2014/main" id="{520EB0B3-47B2-A4B1-A393-BE9784359AEC}"/>
              </a:ext>
            </a:extLst>
          </p:cNvPr>
          <p:cNvSpPr txBox="1"/>
          <p:nvPr/>
        </p:nvSpPr>
        <p:spPr>
          <a:xfrm>
            <a:off x="1137862" y="5475273"/>
            <a:ext cx="3129221" cy="507831"/>
          </a:xfrm>
          <a:prstGeom prst="rect">
            <a:avLst/>
          </a:prstGeom>
          <a:noFill/>
        </p:spPr>
        <p:txBody>
          <a:bodyPr wrap="square" rtlCol="0">
            <a:spAutoFit/>
          </a:bodyPr>
          <a:lstStyle/>
          <a:p>
            <a:r>
              <a:rPr lang="en-US" sz="900" b="1" dirty="0"/>
              <a:t>Notes:</a:t>
            </a:r>
          </a:p>
          <a:p>
            <a:r>
              <a:rPr lang="en-US" sz="1200" baseline="30000" dirty="0">
                <a:latin typeface="Georgia" panose="02040502050405020303" pitchFamily="18" charset="0"/>
                <a:ea typeface="Calibri" panose="020F0502020204030204" pitchFamily="34" charset="0"/>
              </a:rPr>
              <a:t>1</a:t>
            </a:r>
            <a:r>
              <a:rPr lang="en-US" sz="1200" baseline="30000" dirty="0"/>
              <a:t> </a:t>
            </a:r>
            <a:r>
              <a:rPr lang="en-US" sz="900" dirty="0">
                <a:latin typeface="Georgia" panose="02040502050405020303" pitchFamily="18" charset="0"/>
                <a:ea typeface="Calibri" panose="020F0502020204030204" pitchFamily="34" charset="0"/>
              </a:rPr>
              <a:t>Galatians 1:2; cf. Galatians 3:1; 1 Corinthians 16:1</a:t>
            </a:r>
          </a:p>
          <a:p>
            <a:r>
              <a:rPr lang="en-US" sz="1200" baseline="30000" dirty="0">
                <a:latin typeface="Georgia" panose="02040502050405020303" pitchFamily="18" charset="0"/>
                <a:ea typeface="Calibri" panose="020F0502020204030204" pitchFamily="34" charset="0"/>
              </a:rPr>
              <a:t>2</a:t>
            </a:r>
            <a:r>
              <a:rPr lang="en-US" sz="1200" baseline="30000" dirty="0"/>
              <a:t> </a:t>
            </a:r>
            <a:r>
              <a:rPr lang="en-US" sz="900" dirty="0">
                <a:latin typeface="Georgia" panose="02040502050405020303" pitchFamily="18" charset="0"/>
                <a:ea typeface="Calibri" panose="020F0502020204030204" pitchFamily="34" charset="0"/>
              </a:rPr>
              <a:t>Galatians 1:14; cf. Philippians 3:5-6</a:t>
            </a:r>
            <a:endParaRPr lang="en-US" sz="900" dirty="0">
              <a:solidFill>
                <a:schemeClr val="tx2"/>
              </a:solidFill>
            </a:endParaRPr>
          </a:p>
        </p:txBody>
      </p:sp>
    </p:spTree>
    <p:extLst>
      <p:ext uri="{BB962C8B-B14F-4D97-AF65-F5344CB8AC3E}">
        <p14:creationId xmlns:p14="http://schemas.microsoft.com/office/powerpoint/2010/main" val="1322495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47BF9-FCF2-E58D-A835-61E4F573E8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7C9EB8-BC2A-76E4-DD8B-3093D6003DED}"/>
              </a:ext>
            </a:extLst>
          </p:cNvPr>
          <p:cNvSpPr>
            <a:spLocks noGrp="1"/>
          </p:cNvSpPr>
          <p:nvPr>
            <p:ph type="title"/>
          </p:nvPr>
        </p:nvSpPr>
        <p:spPr>
          <a:xfrm>
            <a:off x="1066800" y="457518"/>
            <a:ext cx="10058400" cy="740661"/>
          </a:xfrm>
        </p:spPr>
        <p:txBody>
          <a:bodyPr/>
          <a:lstStyle/>
          <a:p>
            <a:pPr algn="ctr"/>
            <a:r>
              <a:rPr lang="en-US" dirty="0"/>
              <a:t>Galatians: Background and Setting</a:t>
            </a:r>
          </a:p>
        </p:txBody>
      </p:sp>
      <p:sp>
        <p:nvSpPr>
          <p:cNvPr id="3" name="Content Placeholder 2">
            <a:extLst>
              <a:ext uri="{FF2B5EF4-FFF2-40B4-BE49-F238E27FC236}">
                <a16:creationId xmlns:a16="http://schemas.microsoft.com/office/drawing/2014/main" id="{7C9051ED-B0B5-A2A8-7903-E40920E0A63E}"/>
              </a:ext>
            </a:extLst>
          </p:cNvPr>
          <p:cNvSpPr>
            <a:spLocks noGrp="1"/>
          </p:cNvSpPr>
          <p:nvPr>
            <p:ph idx="1"/>
          </p:nvPr>
        </p:nvSpPr>
        <p:spPr>
          <a:xfrm>
            <a:off x="1177835" y="1368071"/>
            <a:ext cx="10058400" cy="4792780"/>
          </a:xfrm>
        </p:spPr>
        <p:txBody>
          <a:bodyPr>
            <a:noAutofit/>
          </a:bodyPr>
          <a:lstStyle/>
          <a:p>
            <a:pPr marL="0" marR="0" indent="0">
              <a:spcBef>
                <a:spcPts val="1200"/>
              </a:spcBef>
              <a:buNone/>
            </a:pPr>
            <a:r>
              <a:rPr lang="en-US" sz="1200" dirty="0">
                <a:effectLst/>
                <a:latin typeface="Georgia" panose="02040502050405020303" pitchFamily="18" charset="0"/>
                <a:ea typeface="Calibri" panose="020F0502020204030204" pitchFamily="34" charset="0"/>
              </a:rPr>
              <a:t>In Paul’s day, the word Galatia had two distinct meanings. In a strict ethnic sense, Galatia was the region of central Asia Minor inhabited by a Celtic people who had migrated to that region from Gaul (modern France) in the third century B.C. The Romans conquered the Galatians in 189 B.C. but allowed them to have some measure of independence until 25 B.C. when Galatia became a Roman province, incorporating some regions not inhabited by ethnic Galatians (e.g., parts of Lycaonia, Phrygia, and Pisidia). In a political sense, Galatia came to describe the entire Roman province, not merely the region inhabited by the ethnic Galatians who had migrated from the area of modern-day France.</a:t>
            </a:r>
          </a:p>
          <a:p>
            <a:pPr marL="0" marR="0" indent="0">
              <a:spcBef>
                <a:spcPts val="1200"/>
              </a:spcBef>
              <a:buNone/>
            </a:pPr>
            <a:r>
              <a:rPr lang="en-US" sz="1200" dirty="0">
                <a:effectLst/>
                <a:latin typeface="Georgia" panose="02040502050405020303" pitchFamily="18" charset="0"/>
                <a:ea typeface="Calibri" panose="020F0502020204030204" pitchFamily="34" charset="0"/>
              </a:rPr>
              <a:t>Paul founded churches in the southern Galatian cities of Antioch, Iconium, Lystra, and Derbe (</a:t>
            </a:r>
            <a:r>
              <a:rPr lang="en-US" sz="1200" dirty="0">
                <a:effectLst/>
                <a:latin typeface="Georgia" panose="02040502050405020303" pitchFamily="18" charset="0"/>
                <a:ea typeface="Calibri" panose="020F0502020204030204" pitchFamily="34" charset="0"/>
                <a:hlinkClick r:id="rId2"/>
              </a:rPr>
              <a:t>Acts 13:14-14:23</a:t>
            </a:r>
            <a:r>
              <a:rPr lang="en-US" sz="1200" dirty="0">
                <a:effectLst/>
                <a:latin typeface="Georgia" panose="02040502050405020303" pitchFamily="18" charset="0"/>
                <a:ea typeface="Calibri" panose="020F0502020204030204" pitchFamily="34" charset="0"/>
              </a:rPr>
              <a:t>). These cities, although within the Roman province of Galatia, were not in the ethnic Galatian region. </a:t>
            </a:r>
            <a:r>
              <a:rPr lang="en-US" sz="1200" dirty="0">
                <a:latin typeface="Georgia" panose="02040502050405020303" pitchFamily="18" charset="0"/>
                <a:ea typeface="Calibri" panose="020F0502020204030204" pitchFamily="34" charset="0"/>
              </a:rPr>
              <a:t>Although the apostle apparently crossed the border into the fringes of ethnic Galatia on at least two occasions (</a:t>
            </a:r>
            <a:r>
              <a:rPr lang="en-US" sz="1200" dirty="0">
                <a:latin typeface="Georgia" panose="02040502050405020303" pitchFamily="18" charset="0"/>
                <a:ea typeface="Calibri" panose="020F0502020204030204" pitchFamily="34" charset="0"/>
                <a:hlinkClick r:id="rId3"/>
              </a:rPr>
              <a:t>Acts 16:6-8</a:t>
            </a:r>
            <a:r>
              <a:rPr lang="en-US" sz="1200" dirty="0">
                <a:latin typeface="Georgia" panose="02040502050405020303" pitchFamily="18" charset="0"/>
                <a:ea typeface="Calibri" panose="020F0502020204030204" pitchFamily="34" charset="0"/>
              </a:rPr>
              <a:t>; </a:t>
            </a:r>
            <a:r>
              <a:rPr lang="en-US" sz="1200" dirty="0">
                <a:latin typeface="Georgia" panose="02040502050405020303" pitchFamily="18" charset="0"/>
                <a:ea typeface="Calibri" panose="020F0502020204030204" pitchFamily="34" charset="0"/>
                <a:hlinkClick r:id="rId4"/>
              </a:rPr>
              <a:t>18:22-23</a:t>
            </a:r>
            <a:r>
              <a:rPr lang="en-US" sz="1200" dirty="0">
                <a:latin typeface="Georgia" panose="02040502050405020303" pitchFamily="18" charset="0"/>
                <a:ea typeface="Calibri" panose="020F0502020204030204" pitchFamily="34" charset="0"/>
              </a:rPr>
              <a:t>), t</a:t>
            </a:r>
            <a:r>
              <a:rPr lang="en-US" sz="1200" dirty="0">
                <a:effectLst/>
                <a:latin typeface="Georgia" panose="02040502050405020303" pitchFamily="18" charset="0"/>
                <a:ea typeface="Calibri" panose="020F0502020204030204" pitchFamily="34" charset="0"/>
              </a:rPr>
              <a:t>here is no record of Paul’s founding churches in that northern, less populated region. </a:t>
            </a:r>
          </a:p>
          <a:p>
            <a:pPr marL="0" marR="0" indent="0">
              <a:spcBef>
                <a:spcPts val="1200"/>
              </a:spcBef>
              <a:buNone/>
            </a:pPr>
            <a:r>
              <a:rPr lang="en-US" sz="1200" dirty="0">
                <a:effectLst/>
                <a:latin typeface="Georgia" panose="02040502050405020303" pitchFamily="18" charset="0"/>
                <a:ea typeface="Calibri" panose="020F0502020204030204" pitchFamily="34" charset="0"/>
              </a:rPr>
              <a:t>These two uses of the word Galatia (ethnic </a:t>
            </a:r>
            <a:r>
              <a:rPr lang="en-US" sz="1200" dirty="0">
                <a:latin typeface="Georgia" panose="02040502050405020303" pitchFamily="18" charset="0"/>
                <a:ea typeface="Calibri" panose="020F0502020204030204" pitchFamily="34" charset="0"/>
              </a:rPr>
              <a:t>and regional) </a:t>
            </a:r>
            <a:r>
              <a:rPr lang="en-US" sz="1200" dirty="0">
                <a:effectLst/>
                <a:latin typeface="Georgia" panose="02040502050405020303" pitchFamily="18" charset="0"/>
                <a:ea typeface="Calibri" panose="020F0502020204030204" pitchFamily="34" charset="0"/>
              </a:rPr>
              <a:t>make it more difficult to determine who the </a:t>
            </a:r>
            <a:r>
              <a:rPr lang="en-US" sz="1200" u="sng" dirty="0">
                <a:effectLst/>
                <a:latin typeface="Georgia" panose="02040502050405020303" pitchFamily="18" charset="0"/>
                <a:ea typeface="Calibri" panose="020F0502020204030204" pitchFamily="34" charset="0"/>
              </a:rPr>
              <a:t>original</a:t>
            </a:r>
            <a:r>
              <a:rPr lang="en-US" sz="1200" dirty="0">
                <a:effectLst/>
                <a:latin typeface="Georgia" panose="02040502050405020303" pitchFamily="18" charset="0"/>
                <a:ea typeface="Calibri" panose="020F0502020204030204" pitchFamily="34" charset="0"/>
              </a:rPr>
              <a:t> recipients of the epistle were. </a:t>
            </a:r>
            <a:r>
              <a:rPr lang="en-US" sz="1200" dirty="0">
                <a:latin typeface="Georgia" panose="02040502050405020303" pitchFamily="18" charset="0"/>
                <a:ea typeface="Calibri" panose="020F0502020204030204" pitchFamily="34" charset="0"/>
              </a:rPr>
              <a:t>Scripture tells us that the word of Christ Jesus reached further north into Pontus and Bithynia as recorded in </a:t>
            </a:r>
            <a:r>
              <a:rPr lang="en-US" sz="1200" dirty="0">
                <a:latin typeface="Georgia" panose="02040502050405020303" pitchFamily="18" charset="0"/>
                <a:ea typeface="Calibri" panose="020F0502020204030204" pitchFamily="34" charset="0"/>
                <a:hlinkClick r:id="rId5"/>
              </a:rPr>
              <a:t>Acts 2:5-11</a:t>
            </a:r>
            <a:r>
              <a:rPr lang="en-US" sz="1200" dirty="0">
                <a:latin typeface="Georgia" panose="02040502050405020303" pitchFamily="18" charset="0"/>
                <a:ea typeface="Calibri" panose="020F0502020204030204" pitchFamily="34" charset="0"/>
              </a:rPr>
              <a:t>, </a:t>
            </a:r>
            <a:r>
              <a:rPr lang="en-US" sz="1200" dirty="0">
                <a:latin typeface="Georgia" panose="02040502050405020303" pitchFamily="18" charset="0"/>
                <a:ea typeface="Calibri" panose="020F0502020204030204" pitchFamily="34" charset="0"/>
                <a:hlinkClick r:id="rId6"/>
              </a:rPr>
              <a:t>18:1-3</a:t>
            </a:r>
            <a:r>
              <a:rPr lang="en-US" sz="1200" dirty="0">
                <a:latin typeface="Georgia" panose="02040502050405020303" pitchFamily="18" charset="0"/>
                <a:ea typeface="Calibri" panose="020F0502020204030204" pitchFamily="34" charset="0"/>
              </a:rPr>
              <a:t>, and </a:t>
            </a:r>
            <a:r>
              <a:rPr lang="en-US" sz="1200" dirty="0">
                <a:latin typeface="Georgia" panose="02040502050405020303" pitchFamily="18" charset="0"/>
                <a:ea typeface="Calibri" panose="020F0502020204030204" pitchFamily="34" charset="0"/>
                <a:hlinkClick r:id="rId7"/>
              </a:rPr>
              <a:t>1 Peter 1:1-2</a:t>
            </a:r>
            <a:r>
              <a:rPr lang="en-US" sz="1200" dirty="0">
                <a:latin typeface="Georgia" panose="02040502050405020303" pitchFamily="18" charset="0"/>
                <a:ea typeface="Calibri" panose="020F0502020204030204" pitchFamily="34" charset="0"/>
              </a:rPr>
              <a:t>. However, because neither Acts nor Galatians credits Paul with founding churches or engaging in evangelistic ministry in cities from northern (ethnic) Galatia, it is reasonable to believe that Paul originally addressed this epistle to churches located in the southern part of the Roman province. </a:t>
            </a:r>
          </a:p>
          <a:p>
            <a:pPr marL="0" marR="0" indent="0">
              <a:spcBef>
                <a:spcPts val="1200"/>
              </a:spcBef>
              <a:buNone/>
            </a:pPr>
            <a:r>
              <a:rPr lang="en-US" sz="1200" dirty="0">
                <a:effectLst/>
                <a:latin typeface="Georgia" panose="02040502050405020303" pitchFamily="18" charset="0"/>
                <a:ea typeface="Calibri" panose="020F0502020204030204" pitchFamily="34" charset="0"/>
              </a:rPr>
              <a:t>Acts records the apostle’s founding of such churches at Pisidian Antioch (</a:t>
            </a:r>
            <a:r>
              <a:rPr lang="en-US" sz="1200" dirty="0">
                <a:effectLst/>
                <a:latin typeface="Georgia" panose="02040502050405020303" pitchFamily="18" charset="0"/>
                <a:ea typeface="Calibri" panose="020F0502020204030204" pitchFamily="34" charset="0"/>
                <a:hlinkClick r:id="rId8"/>
              </a:rPr>
              <a:t>Acts 13:14-50</a:t>
            </a:r>
            <a:r>
              <a:rPr lang="en-US" sz="1200" dirty="0">
                <a:effectLst/>
                <a:latin typeface="Georgia" panose="02040502050405020303" pitchFamily="18" charset="0"/>
                <a:ea typeface="Calibri" panose="020F0502020204030204" pitchFamily="34" charset="0"/>
              </a:rPr>
              <a:t>), Iconium (</a:t>
            </a:r>
            <a:r>
              <a:rPr lang="en-US" sz="1200" dirty="0">
                <a:effectLst/>
                <a:latin typeface="Georgia" panose="02040502050405020303" pitchFamily="18" charset="0"/>
                <a:ea typeface="Calibri" panose="020F0502020204030204" pitchFamily="34" charset="0"/>
                <a:hlinkClick r:id="rId9"/>
              </a:rPr>
              <a:t>Acts 13:51-14:7</a:t>
            </a:r>
            <a:r>
              <a:rPr lang="en-US" sz="1200" dirty="0">
                <a:effectLst/>
                <a:latin typeface="Georgia" panose="02040502050405020303" pitchFamily="18" charset="0"/>
                <a:ea typeface="Calibri" panose="020F0502020204030204" pitchFamily="34" charset="0"/>
              </a:rPr>
              <a:t>; cf. </a:t>
            </a:r>
            <a:r>
              <a:rPr lang="en-US" sz="1200" dirty="0">
                <a:effectLst/>
                <a:latin typeface="Georgia" panose="02040502050405020303" pitchFamily="18" charset="0"/>
                <a:ea typeface="Calibri" panose="020F0502020204030204" pitchFamily="34" charset="0"/>
                <a:hlinkClick r:id="rId10"/>
              </a:rPr>
              <a:t>16:1-2</a:t>
            </a:r>
            <a:r>
              <a:rPr lang="en-US" sz="1200" dirty="0">
                <a:effectLst/>
                <a:latin typeface="Georgia" panose="02040502050405020303" pitchFamily="18" charset="0"/>
                <a:ea typeface="Calibri" panose="020F0502020204030204" pitchFamily="34" charset="0"/>
              </a:rPr>
              <a:t>), Lystra (</a:t>
            </a:r>
            <a:r>
              <a:rPr lang="en-US" sz="1200" dirty="0">
                <a:effectLst/>
                <a:latin typeface="Georgia" panose="02040502050405020303" pitchFamily="18" charset="0"/>
                <a:ea typeface="Calibri" panose="020F0502020204030204" pitchFamily="34" charset="0"/>
                <a:hlinkClick r:id="rId11"/>
              </a:rPr>
              <a:t>Acts 14:8-19</a:t>
            </a:r>
            <a:r>
              <a:rPr lang="en-US" sz="1200" dirty="0">
                <a:effectLst/>
                <a:latin typeface="Georgia" panose="02040502050405020303" pitchFamily="18" charset="0"/>
                <a:ea typeface="Calibri" panose="020F0502020204030204" pitchFamily="34" charset="0"/>
              </a:rPr>
              <a:t>; cf. </a:t>
            </a:r>
            <a:r>
              <a:rPr lang="en-US" sz="1200" dirty="0">
                <a:latin typeface="Georgia" panose="02040502050405020303" pitchFamily="18" charset="0"/>
                <a:ea typeface="Calibri" panose="020F0502020204030204" pitchFamily="34" charset="0"/>
                <a:hlinkClick r:id="rId10"/>
              </a:rPr>
              <a:t>16:1-2</a:t>
            </a:r>
            <a:r>
              <a:rPr lang="en-US" sz="1200" dirty="0">
                <a:effectLst/>
                <a:latin typeface="Georgia" panose="02040502050405020303" pitchFamily="18" charset="0"/>
                <a:ea typeface="Calibri" panose="020F0502020204030204" pitchFamily="34" charset="0"/>
              </a:rPr>
              <a:t>), and Derbe (</a:t>
            </a:r>
            <a:r>
              <a:rPr lang="en-US" sz="1200" dirty="0">
                <a:effectLst/>
                <a:latin typeface="Georgia" panose="02040502050405020303" pitchFamily="18" charset="0"/>
                <a:ea typeface="Calibri" panose="020F0502020204030204" pitchFamily="34" charset="0"/>
                <a:hlinkClick r:id="rId12"/>
              </a:rPr>
              <a:t>Acts 14:20-21</a:t>
            </a:r>
            <a:r>
              <a:rPr lang="en-US" sz="1200" dirty="0">
                <a:effectLst/>
                <a:latin typeface="Georgia" panose="02040502050405020303" pitchFamily="18" charset="0"/>
                <a:ea typeface="Calibri" panose="020F0502020204030204" pitchFamily="34" charset="0"/>
              </a:rPr>
              <a:t>; cf. 16:1-2). In addition, the churches Paul addressed had apparently been established before the Jerusalem Council (see </a:t>
            </a:r>
            <a:r>
              <a:rPr lang="en-US" sz="1200" dirty="0">
                <a:effectLst/>
                <a:latin typeface="Georgia" panose="02040502050405020303" pitchFamily="18" charset="0"/>
                <a:ea typeface="Calibri" panose="020F0502020204030204" pitchFamily="34" charset="0"/>
                <a:hlinkClick r:id="rId13"/>
              </a:rPr>
              <a:t>Acts </a:t>
            </a:r>
            <a:r>
              <a:rPr lang="en-US" sz="1200" dirty="0">
                <a:latin typeface="Georgia" panose="02040502050405020303" pitchFamily="18" charset="0"/>
                <a:ea typeface="Calibri" panose="020F0502020204030204" pitchFamily="34" charset="0"/>
                <a:hlinkClick r:id="rId13"/>
              </a:rPr>
              <a:t>15:1-35</a:t>
            </a:r>
            <a:r>
              <a:rPr lang="en-US" sz="1200" dirty="0">
                <a:effectLst/>
                <a:latin typeface="Georgia" panose="02040502050405020303" pitchFamily="18" charset="0"/>
                <a:ea typeface="Calibri" panose="020F0502020204030204" pitchFamily="34" charset="0"/>
              </a:rPr>
              <a:t>). The churches of southern Galatia fit that criterion, having been founded during Paul’s first missionary journey before the Council met. Paul did not visit northern (ethnic) Galatia until after the Jerusalem Council (</a:t>
            </a:r>
            <a:r>
              <a:rPr lang="en-US" sz="1200" dirty="0">
                <a:latin typeface="Georgia" panose="02040502050405020303" pitchFamily="18" charset="0"/>
                <a:ea typeface="Calibri" panose="020F0502020204030204" pitchFamily="34" charset="0"/>
                <a:hlinkClick r:id="rId3"/>
              </a:rPr>
              <a:t>Acts 16:6-8</a:t>
            </a:r>
            <a:r>
              <a:rPr lang="en-US" sz="1200" dirty="0">
                <a:effectLst/>
                <a:latin typeface="Georgia" panose="02040502050405020303" pitchFamily="18" charset="0"/>
                <a:ea typeface="Calibri" panose="020F0502020204030204" pitchFamily="34" charset="0"/>
              </a:rPr>
              <a:t>).</a:t>
            </a:r>
          </a:p>
          <a:p>
            <a:pPr marL="0" marR="0" indent="0">
              <a:spcBef>
                <a:spcPts val="1200"/>
              </a:spcBef>
              <a:buNone/>
            </a:pPr>
            <a:r>
              <a:rPr lang="en-US" sz="1200" dirty="0">
                <a:effectLst/>
                <a:latin typeface="Georgia" panose="02040502050405020303" pitchFamily="18" charset="0"/>
                <a:ea typeface="Calibri" panose="020F0502020204030204" pitchFamily="34" charset="0"/>
              </a:rPr>
              <a:t>Paul wrote Galatians to counter Judaizing false teachers who were undermining the central New Testament doctrine of justification by faith. They spread their dangerous teaching that Gentiles must first become Jewish proselytes and submit to all the Mosaic law before they could be saved (</a:t>
            </a:r>
            <a:r>
              <a:rPr lang="en-US" sz="1200" dirty="0">
                <a:effectLst/>
                <a:latin typeface="Georgia" panose="02040502050405020303" pitchFamily="18" charset="0"/>
                <a:ea typeface="Calibri" panose="020F0502020204030204" pitchFamily="34" charset="0"/>
                <a:hlinkClick r:id="rId14"/>
              </a:rPr>
              <a:t>Galatians 1:6-7</a:t>
            </a:r>
            <a:r>
              <a:rPr lang="en-US" sz="1200" dirty="0">
                <a:effectLst/>
                <a:latin typeface="Georgia" panose="02040502050405020303" pitchFamily="18" charset="0"/>
                <a:ea typeface="Calibri" panose="020F0502020204030204" pitchFamily="34" charset="0"/>
              </a:rPr>
              <a:t>, </a:t>
            </a:r>
            <a:r>
              <a:rPr lang="en-US" sz="1200" dirty="0">
                <a:effectLst/>
                <a:latin typeface="Georgia" panose="02040502050405020303" pitchFamily="18" charset="0"/>
                <a:ea typeface="Calibri" panose="020F0502020204030204" pitchFamily="34" charset="0"/>
                <a:hlinkClick r:id="rId15"/>
              </a:rPr>
              <a:t>2:1-10</a:t>
            </a:r>
            <a:r>
              <a:rPr lang="en-US" sz="1200" dirty="0">
                <a:effectLst/>
                <a:latin typeface="Georgia" panose="02040502050405020303" pitchFamily="18" charset="0"/>
                <a:ea typeface="Calibri" panose="020F0502020204030204" pitchFamily="34" charset="0"/>
              </a:rPr>
              <a:t>; </a:t>
            </a:r>
            <a:r>
              <a:rPr lang="en-US" sz="1200" dirty="0">
                <a:effectLst/>
                <a:latin typeface="Georgia" panose="02040502050405020303" pitchFamily="18" charset="0"/>
                <a:ea typeface="Calibri" panose="020F0502020204030204" pitchFamily="34" charset="0"/>
                <a:hlinkClick r:id="rId16"/>
              </a:rPr>
              <a:t>5:2-12</a:t>
            </a:r>
            <a:r>
              <a:rPr lang="en-US" sz="1200" dirty="0">
                <a:effectLst/>
                <a:latin typeface="Georgia" panose="02040502050405020303" pitchFamily="18" charset="0"/>
                <a:ea typeface="Calibri" panose="020F0502020204030204" pitchFamily="34" charset="0"/>
              </a:rPr>
              <a:t>; </a:t>
            </a:r>
            <a:r>
              <a:rPr lang="en-US" sz="1200" dirty="0">
                <a:effectLst/>
                <a:latin typeface="Georgia" panose="02040502050405020303" pitchFamily="18" charset="0"/>
                <a:ea typeface="Calibri" panose="020F0502020204030204" pitchFamily="34" charset="0"/>
                <a:hlinkClick r:id="rId17"/>
              </a:rPr>
              <a:t>6:12-13</a:t>
            </a:r>
            <a:r>
              <a:rPr lang="en-US" sz="1200" dirty="0">
                <a:effectLst/>
                <a:latin typeface="Georgia" panose="02040502050405020303" pitchFamily="18" charset="0"/>
                <a:ea typeface="Calibri" panose="020F0502020204030204" pitchFamily="34" charset="0"/>
              </a:rPr>
              <a:t>). Shocked by the Galatians’ openness to this damning heresy, Paul wrote this letter to defend justification by faith and warn these churches of the dire consequences of abandoning that essential doctrine. Galatians is the only epistle Paul wrote that does not contain a commendation for its readers—that obvious omission reflects how urgently he felt about confronting the defection and defending the essential doctrine of justification.</a:t>
            </a:r>
            <a:endParaRPr lang="en-US" sz="1200" dirty="0"/>
          </a:p>
        </p:txBody>
      </p:sp>
      <p:sp>
        <p:nvSpPr>
          <p:cNvPr id="5" name="Slide Number Placeholder 4">
            <a:extLst>
              <a:ext uri="{FF2B5EF4-FFF2-40B4-BE49-F238E27FC236}">
                <a16:creationId xmlns:a16="http://schemas.microsoft.com/office/drawing/2014/main" id="{F2C84660-591F-572C-21A8-EA275C059AFC}"/>
              </a:ext>
            </a:extLst>
          </p:cNvPr>
          <p:cNvSpPr>
            <a:spLocks noGrp="1"/>
          </p:cNvSpPr>
          <p:nvPr>
            <p:ph type="sldNum" sz="quarter" idx="12"/>
          </p:nvPr>
        </p:nvSpPr>
        <p:spPr/>
        <p:txBody>
          <a:bodyPr/>
          <a:lstStyle/>
          <a:p>
            <a:fld id="{E31375A4-56A4-47D6-9801-1991572033F7}" type="slidenum">
              <a:rPr lang="en-US" smtClean="0"/>
              <a:t>13</a:t>
            </a:fld>
            <a:endParaRPr lang="en-US" dirty="0"/>
          </a:p>
        </p:txBody>
      </p:sp>
    </p:spTree>
    <p:extLst>
      <p:ext uri="{BB962C8B-B14F-4D97-AF65-F5344CB8AC3E}">
        <p14:creationId xmlns:p14="http://schemas.microsoft.com/office/powerpoint/2010/main" val="1022907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666735-6C5B-96C1-950F-7C54B27ADC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FAF5DF-8197-AB98-B627-8D25DD27031B}"/>
              </a:ext>
            </a:extLst>
          </p:cNvPr>
          <p:cNvSpPr>
            <a:spLocks noGrp="1"/>
          </p:cNvSpPr>
          <p:nvPr>
            <p:ph type="title"/>
          </p:nvPr>
        </p:nvSpPr>
        <p:spPr>
          <a:xfrm>
            <a:off x="1066800" y="457518"/>
            <a:ext cx="10058400" cy="651435"/>
          </a:xfrm>
        </p:spPr>
        <p:txBody>
          <a:bodyPr anchor="b">
            <a:normAutofit/>
          </a:bodyPr>
          <a:lstStyle/>
          <a:p>
            <a:r>
              <a:rPr lang="en-US" dirty="0"/>
              <a:t>Ancient Galatia vs. Modern Day Borders</a:t>
            </a:r>
          </a:p>
        </p:txBody>
      </p:sp>
      <p:pic>
        <p:nvPicPr>
          <p:cNvPr id="7" name="Content Placeholder 6">
            <a:extLst>
              <a:ext uri="{FF2B5EF4-FFF2-40B4-BE49-F238E27FC236}">
                <a16:creationId xmlns:a16="http://schemas.microsoft.com/office/drawing/2014/main" id="{28379F4D-6E0F-E50F-D8A6-0AC69B6FBD7F}"/>
              </a:ext>
            </a:extLst>
          </p:cNvPr>
          <p:cNvPicPr>
            <a:picLocks noGrp="1" noChangeAspect="1"/>
          </p:cNvPicPr>
          <p:nvPr>
            <p:ph sz="half" idx="1"/>
          </p:nvPr>
        </p:nvPicPr>
        <p:blipFill>
          <a:blip r:embed="rId2" cstate="screen">
            <a:extLst>
              <a:ext uri="{28A0092B-C50C-407E-A947-70E740481C1C}">
                <a14:useLocalDpi xmlns:a14="http://schemas.microsoft.com/office/drawing/2010/main"/>
              </a:ext>
            </a:extLst>
          </a:blip>
          <a:srcRect l="-1" b="-2"/>
          <a:stretch>
            <a:fillRect/>
          </a:stretch>
        </p:blipFill>
        <p:spPr>
          <a:xfrm>
            <a:off x="1143128" y="1390489"/>
            <a:ext cx="5051621" cy="3738009"/>
          </a:xfrm>
          <a:prstGeom prst="rect">
            <a:avLst/>
          </a:prstGeom>
          <a:noFill/>
        </p:spPr>
      </p:pic>
      <p:pic>
        <p:nvPicPr>
          <p:cNvPr id="13" name="Content Placeholder 12">
            <a:extLst>
              <a:ext uri="{FF2B5EF4-FFF2-40B4-BE49-F238E27FC236}">
                <a16:creationId xmlns:a16="http://schemas.microsoft.com/office/drawing/2014/main" id="{6669883E-4AD3-C6A1-CB9F-996412A02753}"/>
              </a:ext>
            </a:extLst>
          </p:cNvPr>
          <p:cNvPicPr>
            <a:picLocks noGrp="1" noChangeAspect="1"/>
          </p:cNvPicPr>
          <p:nvPr>
            <p:ph sz="half" idx="2"/>
          </p:nvPr>
        </p:nvPicPr>
        <p:blipFill>
          <a:blip r:embed="rId3" cstate="print">
            <a:extLst>
              <a:ext uri="{28A0092B-C50C-407E-A947-70E740481C1C}">
                <a14:useLocalDpi xmlns:a14="http://schemas.microsoft.com/office/drawing/2010/main"/>
              </a:ext>
            </a:extLst>
          </a:blip>
          <a:srcRect/>
          <a:stretch>
            <a:fillRect/>
          </a:stretch>
        </p:blipFill>
        <p:spPr>
          <a:xfrm>
            <a:off x="6722269" y="1676239"/>
            <a:ext cx="5125070" cy="3372710"/>
          </a:xfrm>
          <a:prstGeom prst="rect">
            <a:avLst/>
          </a:prstGeom>
          <a:noFill/>
        </p:spPr>
      </p:pic>
      <p:sp>
        <p:nvSpPr>
          <p:cNvPr id="9" name="Slide Number Placeholder 8">
            <a:extLst>
              <a:ext uri="{FF2B5EF4-FFF2-40B4-BE49-F238E27FC236}">
                <a16:creationId xmlns:a16="http://schemas.microsoft.com/office/drawing/2014/main" id="{7B6B2A82-3A31-A51C-0C51-C35AF0F91B21}"/>
              </a:ext>
            </a:extLst>
          </p:cNvPr>
          <p:cNvSpPr>
            <a:spLocks noGrp="1"/>
          </p:cNvSpPr>
          <p:nvPr>
            <p:ph type="sldNum" sz="quarter" idx="12"/>
          </p:nvPr>
        </p:nvSpPr>
        <p:spPr>
          <a:xfrm>
            <a:off x="10027920" y="6400800"/>
            <a:ext cx="1097280" cy="228600"/>
          </a:xfrm>
        </p:spPr>
        <p:txBody>
          <a:bodyPr anchor="ctr">
            <a:normAutofit/>
          </a:bodyPr>
          <a:lstStyle/>
          <a:p>
            <a:pPr>
              <a:lnSpc>
                <a:spcPct val="90000"/>
              </a:lnSpc>
              <a:spcAft>
                <a:spcPts val="600"/>
              </a:spcAft>
            </a:pPr>
            <a:fld id="{E31375A4-56A4-47D6-9801-1991572033F7}" type="slidenum">
              <a:rPr lang="en-US" sz="1000" smtClean="0"/>
              <a:pPr>
                <a:lnSpc>
                  <a:spcPct val="90000"/>
                </a:lnSpc>
                <a:spcAft>
                  <a:spcPts val="600"/>
                </a:spcAft>
              </a:pPr>
              <a:t>14</a:t>
            </a:fld>
            <a:endParaRPr lang="en-US" sz="1000" dirty="0"/>
          </a:p>
        </p:txBody>
      </p:sp>
      <p:sp>
        <p:nvSpPr>
          <p:cNvPr id="3" name="TextBox 2">
            <a:extLst>
              <a:ext uri="{FF2B5EF4-FFF2-40B4-BE49-F238E27FC236}">
                <a16:creationId xmlns:a16="http://schemas.microsoft.com/office/drawing/2014/main" id="{2524DFBA-033C-32AB-79AB-F5D35B6FB25B}"/>
              </a:ext>
            </a:extLst>
          </p:cNvPr>
          <p:cNvSpPr txBox="1"/>
          <p:nvPr/>
        </p:nvSpPr>
        <p:spPr>
          <a:xfrm>
            <a:off x="7203659" y="4650582"/>
            <a:ext cx="1814512" cy="246221"/>
          </a:xfrm>
          <a:prstGeom prst="rect">
            <a:avLst/>
          </a:prstGeom>
          <a:noFill/>
        </p:spPr>
        <p:txBody>
          <a:bodyPr wrap="square" rtlCol="0">
            <a:spAutoFit/>
          </a:bodyPr>
          <a:lstStyle/>
          <a:p>
            <a:r>
              <a:rPr lang="en-US" sz="1000" dirty="0">
                <a:solidFill>
                  <a:srgbClr val="002E8A"/>
                </a:solidFill>
                <a:latin typeface="Abadi ExtraLight" panose="020F0502020204030204" pitchFamily="34" charset="0"/>
              </a:rPr>
              <a:t>Mediterranean Sea </a:t>
            </a:r>
          </a:p>
        </p:txBody>
      </p:sp>
    </p:spTree>
    <p:extLst>
      <p:ext uri="{BB962C8B-B14F-4D97-AF65-F5344CB8AC3E}">
        <p14:creationId xmlns:p14="http://schemas.microsoft.com/office/powerpoint/2010/main" val="2213583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06DDC-1902-AF76-3EF1-7888D4F04C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113FEC-1B37-71CC-2447-D95D462DB01E}"/>
              </a:ext>
            </a:extLst>
          </p:cNvPr>
          <p:cNvSpPr>
            <a:spLocks noGrp="1"/>
          </p:cNvSpPr>
          <p:nvPr>
            <p:ph type="title"/>
          </p:nvPr>
        </p:nvSpPr>
        <p:spPr>
          <a:xfrm>
            <a:off x="1371600" y="413785"/>
            <a:ext cx="10045890" cy="594205"/>
          </a:xfrm>
        </p:spPr>
        <p:txBody>
          <a:bodyPr>
            <a:normAutofit/>
          </a:bodyPr>
          <a:lstStyle/>
          <a:p>
            <a:pPr algn="ctr"/>
            <a:r>
              <a:rPr lang="en-US" sz="2800" b="1" dirty="0">
                <a:solidFill>
                  <a:schemeClr val="accent5">
                    <a:lumMod val="75000"/>
                  </a:schemeClr>
                </a:solidFill>
              </a:rPr>
              <a:t>Galatians Outline</a:t>
            </a:r>
          </a:p>
        </p:txBody>
      </p:sp>
      <p:sp>
        <p:nvSpPr>
          <p:cNvPr id="4" name="Text Placeholder 3">
            <a:extLst>
              <a:ext uri="{FF2B5EF4-FFF2-40B4-BE49-F238E27FC236}">
                <a16:creationId xmlns:a16="http://schemas.microsoft.com/office/drawing/2014/main" id="{7C07829C-E4BF-6D9D-D463-A5BBA7C064D4}"/>
              </a:ext>
            </a:extLst>
          </p:cNvPr>
          <p:cNvSpPr>
            <a:spLocks noGrp="1"/>
          </p:cNvSpPr>
          <p:nvPr>
            <p:ph type="body" sz="quarter" idx="13"/>
          </p:nvPr>
        </p:nvSpPr>
        <p:spPr>
          <a:xfrm>
            <a:off x="1371600" y="1234224"/>
            <a:ext cx="3044952" cy="594205"/>
          </a:xfrm>
        </p:spPr>
        <p:txBody>
          <a:bodyPr>
            <a:normAutofit/>
          </a:bodyPr>
          <a:lstStyle/>
          <a:p>
            <a:pPr algn="ctr"/>
            <a:r>
              <a:rPr lang="en-US" dirty="0">
                <a:solidFill>
                  <a:srgbClr val="3C3C3C"/>
                </a:solidFill>
                <a:latin typeface="Georgia" panose="02040502050405020303" pitchFamily="18" charset="0"/>
                <a:ea typeface="Times New Roman" panose="02020603050405020304" pitchFamily="18" charset="0"/>
                <a:cs typeface="Aptos" panose="020B0004020202020204" pitchFamily="34" charset="0"/>
              </a:rPr>
              <a:t>Personal</a:t>
            </a:r>
            <a:endParaRPr lang="en-US" dirty="0"/>
          </a:p>
        </p:txBody>
      </p:sp>
      <p:sp>
        <p:nvSpPr>
          <p:cNvPr id="5" name="Text Placeholder 4">
            <a:extLst>
              <a:ext uri="{FF2B5EF4-FFF2-40B4-BE49-F238E27FC236}">
                <a16:creationId xmlns:a16="http://schemas.microsoft.com/office/drawing/2014/main" id="{9DCF7B19-871A-87B7-957F-24CB18B8A038}"/>
              </a:ext>
            </a:extLst>
          </p:cNvPr>
          <p:cNvSpPr>
            <a:spLocks noGrp="1"/>
          </p:cNvSpPr>
          <p:nvPr>
            <p:ph type="body" sz="quarter" idx="14"/>
          </p:nvPr>
        </p:nvSpPr>
        <p:spPr>
          <a:xfrm>
            <a:off x="1371600" y="1834607"/>
            <a:ext cx="3048000" cy="340703"/>
          </a:xfrm>
        </p:spPr>
        <p:txBody>
          <a:bodyPr/>
          <a:lstStyle/>
          <a:p>
            <a:pPr algn="ctr"/>
            <a:r>
              <a:rPr lang="en-US" sz="1400" b="1" dirty="0">
                <a:solidFill>
                  <a:schemeClr val="accent5">
                    <a:lumMod val="50000"/>
                  </a:schemeClr>
                </a:solidFill>
              </a:rPr>
              <a:t>Galatians 1:1–2:21</a:t>
            </a:r>
            <a:endParaRPr lang="en-US" sz="1200" dirty="0">
              <a:solidFill>
                <a:schemeClr val="accent5">
                  <a:lumMod val="50000"/>
                </a:schemeClr>
              </a:solidFill>
            </a:endParaRPr>
          </a:p>
        </p:txBody>
      </p:sp>
      <p:sp>
        <p:nvSpPr>
          <p:cNvPr id="7" name="Text Placeholder 6">
            <a:extLst>
              <a:ext uri="{FF2B5EF4-FFF2-40B4-BE49-F238E27FC236}">
                <a16:creationId xmlns:a16="http://schemas.microsoft.com/office/drawing/2014/main" id="{866F5C6B-6CAD-1D07-9D6A-54AB5C118FFE}"/>
              </a:ext>
            </a:extLst>
          </p:cNvPr>
          <p:cNvSpPr>
            <a:spLocks noGrp="1"/>
          </p:cNvSpPr>
          <p:nvPr>
            <p:ph type="body" sz="quarter" idx="15"/>
          </p:nvPr>
        </p:nvSpPr>
        <p:spPr>
          <a:xfrm>
            <a:off x="5029200" y="1261325"/>
            <a:ext cx="3044952" cy="594205"/>
          </a:xfrm>
        </p:spPr>
        <p:txBody>
          <a:bodyPr>
            <a:normAutofit/>
          </a:bodyPr>
          <a:lstStyle/>
          <a:p>
            <a:pPr algn="ctr"/>
            <a:r>
              <a:rPr lang="en-US" dirty="0">
                <a:solidFill>
                  <a:srgbClr val="3C3C3C"/>
                </a:solidFill>
                <a:latin typeface="Georgia" panose="02040502050405020303" pitchFamily="18" charset="0"/>
                <a:ea typeface="Times New Roman" panose="02020603050405020304" pitchFamily="18" charset="0"/>
                <a:cs typeface="Aptos" panose="020B0004020202020204" pitchFamily="34" charset="0"/>
              </a:rPr>
              <a:t>Doctrinal</a:t>
            </a:r>
            <a:endParaRPr lang="en-US" dirty="0"/>
          </a:p>
        </p:txBody>
      </p:sp>
      <p:sp>
        <p:nvSpPr>
          <p:cNvPr id="8" name="Text Placeholder 7">
            <a:extLst>
              <a:ext uri="{FF2B5EF4-FFF2-40B4-BE49-F238E27FC236}">
                <a16:creationId xmlns:a16="http://schemas.microsoft.com/office/drawing/2014/main" id="{2ECF6E4B-D06F-E573-85BD-1252107FB367}"/>
              </a:ext>
            </a:extLst>
          </p:cNvPr>
          <p:cNvSpPr>
            <a:spLocks noGrp="1"/>
          </p:cNvSpPr>
          <p:nvPr>
            <p:ph type="body" sz="quarter" idx="16"/>
          </p:nvPr>
        </p:nvSpPr>
        <p:spPr>
          <a:xfrm>
            <a:off x="5029200" y="1849489"/>
            <a:ext cx="3044952" cy="340703"/>
          </a:xfrm>
        </p:spPr>
        <p:txBody>
          <a:bodyPr/>
          <a:lstStyle/>
          <a:p>
            <a:pPr algn="ctr"/>
            <a:r>
              <a:rPr lang="en-US" sz="1400" b="1" dirty="0">
                <a:solidFill>
                  <a:schemeClr val="accent3">
                    <a:lumMod val="75000"/>
                  </a:schemeClr>
                </a:solidFill>
                <a:latin typeface="Georgia" panose="02040502050405020303" pitchFamily="18" charset="0"/>
              </a:rPr>
              <a:t>Galatians 3:1–4:31</a:t>
            </a:r>
          </a:p>
        </p:txBody>
      </p:sp>
      <p:sp>
        <p:nvSpPr>
          <p:cNvPr id="13" name="Text Placeholder 12">
            <a:extLst>
              <a:ext uri="{FF2B5EF4-FFF2-40B4-BE49-F238E27FC236}">
                <a16:creationId xmlns:a16="http://schemas.microsoft.com/office/drawing/2014/main" id="{6CDCE697-5FC4-5443-D0A9-11949D3197C5}"/>
              </a:ext>
            </a:extLst>
          </p:cNvPr>
          <p:cNvSpPr>
            <a:spLocks noGrp="1"/>
          </p:cNvSpPr>
          <p:nvPr>
            <p:ph type="body" sz="quarter" idx="17"/>
          </p:nvPr>
        </p:nvSpPr>
        <p:spPr>
          <a:xfrm>
            <a:off x="8372538" y="1261325"/>
            <a:ext cx="3044952" cy="594205"/>
          </a:xfrm>
        </p:spPr>
        <p:txBody>
          <a:bodyPr>
            <a:normAutofit/>
          </a:bodyPr>
          <a:lstStyle/>
          <a:p>
            <a:pPr algn="ctr"/>
            <a:r>
              <a:rPr lang="en-US" dirty="0">
                <a:solidFill>
                  <a:srgbClr val="3C3C3C"/>
                </a:solidFill>
                <a:latin typeface="Georgia" panose="02040502050405020303" pitchFamily="18" charset="0"/>
                <a:ea typeface="Times New Roman" panose="02020603050405020304" pitchFamily="18" charset="0"/>
                <a:cs typeface="Aptos" panose="020B0004020202020204" pitchFamily="34" charset="0"/>
              </a:rPr>
              <a:t>Practical</a:t>
            </a:r>
            <a:endParaRPr lang="en-US" dirty="0"/>
          </a:p>
        </p:txBody>
      </p:sp>
      <p:sp>
        <p:nvSpPr>
          <p:cNvPr id="14" name="Text Placeholder 13">
            <a:extLst>
              <a:ext uri="{FF2B5EF4-FFF2-40B4-BE49-F238E27FC236}">
                <a16:creationId xmlns:a16="http://schemas.microsoft.com/office/drawing/2014/main" id="{03492A8D-6C2B-17CD-955F-D54B5C8B2ED5}"/>
              </a:ext>
            </a:extLst>
          </p:cNvPr>
          <p:cNvSpPr>
            <a:spLocks noGrp="1"/>
          </p:cNvSpPr>
          <p:nvPr>
            <p:ph type="body" sz="quarter" idx="18"/>
          </p:nvPr>
        </p:nvSpPr>
        <p:spPr>
          <a:xfrm>
            <a:off x="8372538" y="1839712"/>
            <a:ext cx="3044952" cy="340703"/>
          </a:xfrm>
        </p:spPr>
        <p:txBody>
          <a:bodyPr/>
          <a:lstStyle/>
          <a:p>
            <a:pPr algn="ctr"/>
            <a:r>
              <a:rPr lang="en-US" sz="1400" b="1" dirty="0">
                <a:solidFill>
                  <a:schemeClr val="accent6">
                    <a:lumMod val="75000"/>
                  </a:schemeClr>
                </a:solidFill>
                <a:latin typeface="Georgia" panose="02040502050405020303" pitchFamily="18" charset="0"/>
              </a:rPr>
              <a:t>Galatians 5:1–6:18</a:t>
            </a:r>
          </a:p>
        </p:txBody>
      </p:sp>
      <p:sp>
        <p:nvSpPr>
          <p:cNvPr id="17" name="Slide Number Placeholder 16">
            <a:extLst>
              <a:ext uri="{FF2B5EF4-FFF2-40B4-BE49-F238E27FC236}">
                <a16:creationId xmlns:a16="http://schemas.microsoft.com/office/drawing/2014/main" id="{F92D2D16-04D7-B18C-4B5C-32E24035911D}"/>
              </a:ext>
            </a:extLst>
          </p:cNvPr>
          <p:cNvSpPr>
            <a:spLocks noGrp="1"/>
          </p:cNvSpPr>
          <p:nvPr>
            <p:ph type="sldNum" sz="quarter" idx="12"/>
          </p:nvPr>
        </p:nvSpPr>
        <p:spPr>
          <a:xfrm>
            <a:off x="10502406" y="6291792"/>
            <a:ext cx="1219201" cy="273049"/>
          </a:xfrm>
        </p:spPr>
        <p:txBody>
          <a:bodyPr/>
          <a:lstStyle/>
          <a:p>
            <a:pPr defTabSz="457063">
              <a:defRPr/>
            </a:pPr>
            <a:fld id="{CB1E4CB7-CB13-4810-BF18-BE31AFC64F93}" type="slidenum">
              <a:rPr lang="en-US">
                <a:solidFill>
                  <a:prstClr val="black">
                    <a:tint val="75000"/>
                  </a:prstClr>
                </a:solidFill>
                <a:latin typeface="Calibri" panose="020F0502020204030204"/>
              </a:rPr>
              <a:pPr defTabSz="457063">
                <a:defRPr/>
              </a:pPr>
              <a:t>15</a:t>
            </a:fld>
            <a:endParaRPr lang="en-US" dirty="0">
              <a:solidFill>
                <a:prstClr val="black">
                  <a:tint val="75000"/>
                </a:prstClr>
              </a:solidFill>
              <a:latin typeface="Calibri" panose="020F0502020204030204"/>
            </a:endParaRPr>
          </a:p>
        </p:txBody>
      </p:sp>
      <p:sp>
        <p:nvSpPr>
          <p:cNvPr id="20" name="TextBox 19">
            <a:extLst>
              <a:ext uri="{FF2B5EF4-FFF2-40B4-BE49-F238E27FC236}">
                <a16:creationId xmlns:a16="http://schemas.microsoft.com/office/drawing/2014/main" id="{5B021E2A-6FE8-D680-5C6F-8A9FD2212032}"/>
              </a:ext>
            </a:extLst>
          </p:cNvPr>
          <p:cNvSpPr txBox="1"/>
          <p:nvPr/>
        </p:nvSpPr>
        <p:spPr>
          <a:xfrm>
            <a:off x="1371600" y="2362200"/>
            <a:ext cx="3048000" cy="3656386"/>
          </a:xfrm>
          <a:prstGeom prst="rect">
            <a:avLst/>
          </a:prstGeom>
          <a:solidFill>
            <a:schemeClr val="accent6">
              <a:lumMod val="40000"/>
              <a:lumOff val="60000"/>
            </a:schemeClr>
          </a:solidFill>
        </p:spPr>
        <p:txBody>
          <a:bodyPr wrap="square" rtlCol="0">
            <a:noAutofit/>
          </a:bodyPr>
          <a:lstStyle/>
          <a:p>
            <a:pPr marL="285750" indent="-285750">
              <a:lnSpc>
                <a:spcPct val="90000"/>
              </a:lnSpc>
              <a:spcBef>
                <a:spcPts val="400"/>
              </a:spcBef>
              <a:spcAft>
                <a:spcPts val="600"/>
              </a:spcAft>
              <a:buClr>
                <a:schemeClr val="accent5">
                  <a:lumMod val="50000"/>
                </a:schemeClr>
              </a:buClr>
              <a:buFont typeface="Wingdings" panose="05000000000000000000" pitchFamily="2" charset="2"/>
              <a:buChar char="§"/>
            </a:pPr>
            <a:r>
              <a:rPr lang="en-US" sz="1700" dirty="0"/>
              <a:t>The Preacher of Justification in Christ</a:t>
            </a:r>
          </a:p>
          <a:p>
            <a:pPr marL="548640" lvl="1" indent="-285750">
              <a:lnSpc>
                <a:spcPct val="90000"/>
              </a:lnSpc>
              <a:spcBef>
                <a:spcPts val="400"/>
              </a:spcBef>
              <a:spcAft>
                <a:spcPts val="600"/>
              </a:spcAft>
              <a:buClr>
                <a:schemeClr val="accent5">
                  <a:lumMod val="50000"/>
                </a:schemeClr>
              </a:buClr>
              <a:buFont typeface="Wingdings" panose="05000000000000000000" pitchFamily="2" charset="2"/>
              <a:buChar char="§"/>
            </a:pPr>
            <a:r>
              <a:rPr lang="en-US" sz="1400" dirty="0"/>
              <a:t>Apostolic Chastening </a:t>
            </a:r>
          </a:p>
          <a:p>
            <a:pPr marL="548640" lvl="1" indent="-285750">
              <a:lnSpc>
                <a:spcPct val="90000"/>
              </a:lnSpc>
              <a:spcBef>
                <a:spcPts val="400"/>
              </a:spcBef>
              <a:spcAft>
                <a:spcPts val="600"/>
              </a:spcAft>
              <a:buClr>
                <a:schemeClr val="accent5">
                  <a:lumMod val="50000"/>
                </a:schemeClr>
              </a:buClr>
              <a:buFont typeface="Wingdings" panose="05000000000000000000" pitchFamily="2" charset="2"/>
              <a:buChar char="§"/>
            </a:pPr>
            <a:r>
              <a:rPr lang="en-US" sz="1400" dirty="0"/>
              <a:t>Apostolic Credentials </a:t>
            </a:r>
          </a:p>
          <a:p>
            <a:pPr marL="548640" lvl="1" indent="-285750">
              <a:lnSpc>
                <a:spcPct val="90000"/>
              </a:lnSpc>
              <a:spcBef>
                <a:spcPts val="400"/>
              </a:spcBef>
              <a:spcAft>
                <a:spcPts val="600"/>
              </a:spcAft>
              <a:buClr>
                <a:schemeClr val="accent5">
                  <a:lumMod val="50000"/>
                </a:schemeClr>
              </a:buClr>
              <a:buFont typeface="Wingdings" panose="05000000000000000000" pitchFamily="2" charset="2"/>
              <a:buChar char="§"/>
            </a:pPr>
            <a:r>
              <a:rPr lang="en-US" sz="1400" dirty="0"/>
              <a:t>Apostolic Confidence</a:t>
            </a:r>
          </a:p>
          <a:p>
            <a:endParaRPr lang="en-US" dirty="0"/>
          </a:p>
        </p:txBody>
      </p:sp>
      <p:sp>
        <p:nvSpPr>
          <p:cNvPr id="21" name="TextBox 20">
            <a:extLst>
              <a:ext uri="{FF2B5EF4-FFF2-40B4-BE49-F238E27FC236}">
                <a16:creationId xmlns:a16="http://schemas.microsoft.com/office/drawing/2014/main" id="{0830A0B1-B0E8-F80F-1B94-DB61A0AF474F}"/>
              </a:ext>
            </a:extLst>
          </p:cNvPr>
          <p:cNvSpPr txBox="1"/>
          <p:nvPr/>
        </p:nvSpPr>
        <p:spPr>
          <a:xfrm>
            <a:off x="5029200" y="2362200"/>
            <a:ext cx="3048000" cy="3656386"/>
          </a:xfrm>
          <a:prstGeom prst="rect">
            <a:avLst/>
          </a:prstGeom>
          <a:solidFill>
            <a:schemeClr val="accent6">
              <a:lumMod val="40000"/>
              <a:lumOff val="60000"/>
            </a:schemeClr>
          </a:solidFill>
        </p:spPr>
        <p:txBody>
          <a:bodyPr wrap="square" rtlCol="0">
            <a:noAutofit/>
          </a:bodyPr>
          <a:lstStyle/>
          <a:p>
            <a:pPr marL="285750" indent="-285750">
              <a:lnSpc>
                <a:spcPct val="90000"/>
              </a:lnSpc>
              <a:spcBef>
                <a:spcPts val="400"/>
              </a:spcBef>
              <a:spcAft>
                <a:spcPts val="600"/>
              </a:spcAft>
              <a:buClr>
                <a:schemeClr val="accent3">
                  <a:lumMod val="75000"/>
                </a:schemeClr>
              </a:buClr>
              <a:buFont typeface="Wingdings" panose="05000000000000000000" pitchFamily="2" charset="2"/>
              <a:buChar char="§"/>
            </a:pPr>
            <a:r>
              <a:rPr lang="en-US" dirty="0"/>
              <a:t>The Principles of Justification in Christ</a:t>
            </a:r>
          </a:p>
          <a:p>
            <a:pPr marL="548640" indent="-285750">
              <a:lnSpc>
                <a:spcPct val="90000"/>
              </a:lnSpc>
              <a:spcBef>
                <a:spcPts val="400"/>
              </a:spcBef>
              <a:spcAft>
                <a:spcPts val="600"/>
              </a:spcAft>
              <a:buClr>
                <a:schemeClr val="accent3">
                  <a:lumMod val="75000"/>
                </a:schemeClr>
              </a:buClr>
              <a:buFont typeface="Wingdings" panose="05000000000000000000" pitchFamily="2" charset="2"/>
              <a:buChar char="§"/>
            </a:pPr>
            <a:r>
              <a:rPr lang="en-US" sz="1400" dirty="0"/>
              <a:t>The Holy Spirit and Faith</a:t>
            </a:r>
          </a:p>
          <a:p>
            <a:pPr marL="548640" indent="-285750">
              <a:lnSpc>
                <a:spcPct val="90000"/>
              </a:lnSpc>
              <a:spcBef>
                <a:spcPts val="400"/>
              </a:spcBef>
              <a:spcAft>
                <a:spcPts val="600"/>
              </a:spcAft>
              <a:buClr>
                <a:schemeClr val="accent3">
                  <a:lumMod val="75000"/>
                </a:schemeClr>
              </a:buClr>
              <a:buFont typeface="Wingdings" panose="05000000000000000000" pitchFamily="2" charset="2"/>
              <a:buChar char="§"/>
            </a:pPr>
            <a:r>
              <a:rPr lang="en-US" sz="1400" dirty="0"/>
              <a:t>The Blessing of Abraham</a:t>
            </a:r>
          </a:p>
          <a:p>
            <a:pPr marL="548640" indent="-285750">
              <a:lnSpc>
                <a:spcPct val="90000"/>
              </a:lnSpc>
              <a:spcBef>
                <a:spcPts val="400"/>
              </a:spcBef>
              <a:spcAft>
                <a:spcPts val="600"/>
              </a:spcAft>
              <a:buClr>
                <a:schemeClr val="accent3">
                  <a:lumMod val="75000"/>
                </a:schemeClr>
              </a:buClr>
              <a:buFont typeface="Wingdings" panose="05000000000000000000" pitchFamily="2" charset="2"/>
              <a:buChar char="§"/>
            </a:pPr>
            <a:r>
              <a:rPr lang="en-US" sz="1400" dirty="0"/>
              <a:t>The Curse of the Law</a:t>
            </a:r>
          </a:p>
          <a:p>
            <a:pPr marL="548640" indent="-285750">
              <a:lnSpc>
                <a:spcPct val="90000"/>
              </a:lnSpc>
              <a:spcBef>
                <a:spcPts val="400"/>
              </a:spcBef>
              <a:spcAft>
                <a:spcPts val="600"/>
              </a:spcAft>
              <a:buClr>
                <a:schemeClr val="accent3">
                  <a:lumMod val="75000"/>
                </a:schemeClr>
              </a:buClr>
              <a:buFont typeface="Wingdings" panose="05000000000000000000" pitchFamily="2" charset="2"/>
              <a:buChar char="§"/>
            </a:pPr>
            <a:r>
              <a:rPr lang="en-US" sz="1400" dirty="0"/>
              <a:t>The Promise of the Covenant</a:t>
            </a:r>
          </a:p>
          <a:p>
            <a:pPr marL="548640" indent="-285750">
              <a:lnSpc>
                <a:spcPct val="90000"/>
              </a:lnSpc>
              <a:spcBef>
                <a:spcPts val="400"/>
              </a:spcBef>
              <a:spcAft>
                <a:spcPts val="600"/>
              </a:spcAft>
              <a:buClr>
                <a:schemeClr val="accent3">
                  <a:lumMod val="75000"/>
                </a:schemeClr>
              </a:buClr>
              <a:buFont typeface="Wingdings" panose="05000000000000000000" pitchFamily="2" charset="2"/>
              <a:buChar char="§"/>
            </a:pPr>
            <a:r>
              <a:rPr lang="en-US" sz="1400" dirty="0"/>
              <a:t>The Purpose of the Law</a:t>
            </a:r>
          </a:p>
          <a:p>
            <a:pPr marL="548640" indent="-285750">
              <a:lnSpc>
                <a:spcPct val="90000"/>
              </a:lnSpc>
              <a:spcBef>
                <a:spcPts val="400"/>
              </a:spcBef>
              <a:spcAft>
                <a:spcPts val="600"/>
              </a:spcAft>
              <a:buClr>
                <a:schemeClr val="accent3">
                  <a:lumMod val="75000"/>
                </a:schemeClr>
              </a:buClr>
              <a:buFont typeface="Wingdings" panose="05000000000000000000" pitchFamily="2" charset="2"/>
              <a:buChar char="§"/>
            </a:pPr>
            <a:r>
              <a:rPr lang="en-US" sz="1400" dirty="0"/>
              <a:t>The Sonship of Believers</a:t>
            </a:r>
          </a:p>
          <a:p>
            <a:pPr marL="548640" indent="-285750">
              <a:lnSpc>
                <a:spcPct val="90000"/>
              </a:lnSpc>
              <a:spcBef>
                <a:spcPts val="400"/>
              </a:spcBef>
              <a:spcAft>
                <a:spcPts val="600"/>
              </a:spcAft>
              <a:buClr>
                <a:schemeClr val="accent3">
                  <a:lumMod val="75000"/>
                </a:schemeClr>
              </a:buClr>
              <a:buFont typeface="Wingdings" panose="05000000000000000000" pitchFamily="2" charset="2"/>
              <a:buChar char="§"/>
            </a:pPr>
            <a:r>
              <a:rPr lang="en-US" sz="1400" dirty="0"/>
              <a:t>The Futility of Ritualism to Obtain Salvation</a:t>
            </a:r>
          </a:p>
          <a:p>
            <a:pPr marL="548640" indent="-285750">
              <a:lnSpc>
                <a:spcPct val="90000"/>
              </a:lnSpc>
              <a:spcBef>
                <a:spcPts val="400"/>
              </a:spcBef>
              <a:spcAft>
                <a:spcPts val="600"/>
              </a:spcAft>
              <a:buClr>
                <a:schemeClr val="accent3">
                  <a:lumMod val="75000"/>
                </a:schemeClr>
              </a:buClr>
              <a:buFont typeface="Wingdings" panose="05000000000000000000" pitchFamily="2" charset="2"/>
              <a:buChar char="§"/>
            </a:pPr>
            <a:r>
              <a:rPr lang="en-US" sz="1400" dirty="0"/>
              <a:t>The Illustration from Scripture</a:t>
            </a:r>
          </a:p>
          <a:p>
            <a:pPr marL="285750" indent="-285750">
              <a:lnSpc>
                <a:spcPct val="90000"/>
              </a:lnSpc>
              <a:spcBef>
                <a:spcPts val="400"/>
              </a:spcBef>
              <a:spcAft>
                <a:spcPts val="600"/>
              </a:spcAft>
              <a:buClr>
                <a:schemeClr val="accent2"/>
              </a:buClr>
              <a:buFont typeface="Wingdings" panose="05000000000000000000" pitchFamily="2" charset="2"/>
              <a:buChar char="§"/>
            </a:pPr>
            <a:endParaRPr lang="en-US" dirty="0"/>
          </a:p>
          <a:p>
            <a:pPr marL="285750" indent="-285750">
              <a:lnSpc>
                <a:spcPct val="90000"/>
              </a:lnSpc>
              <a:spcBef>
                <a:spcPts val="400"/>
              </a:spcBef>
              <a:spcAft>
                <a:spcPts val="600"/>
              </a:spcAft>
              <a:buClr>
                <a:schemeClr val="accent2"/>
              </a:buClr>
              <a:buFont typeface="Wingdings" panose="05000000000000000000" pitchFamily="2" charset="2"/>
              <a:buChar char="§"/>
            </a:pPr>
            <a:endParaRPr lang="en-US" dirty="0"/>
          </a:p>
          <a:p>
            <a:pPr marL="285750" indent="-285750">
              <a:lnSpc>
                <a:spcPct val="90000"/>
              </a:lnSpc>
              <a:spcBef>
                <a:spcPts val="400"/>
              </a:spcBef>
              <a:spcAft>
                <a:spcPts val="600"/>
              </a:spcAft>
              <a:buClr>
                <a:schemeClr val="accent2"/>
              </a:buClr>
              <a:buFont typeface="Wingdings" panose="05000000000000000000" pitchFamily="2" charset="2"/>
              <a:buChar char="§"/>
            </a:pPr>
            <a:endParaRPr lang="en-US" sz="1600" dirty="0"/>
          </a:p>
          <a:p>
            <a:pPr marL="285750" indent="-285750">
              <a:lnSpc>
                <a:spcPct val="90000"/>
              </a:lnSpc>
              <a:spcBef>
                <a:spcPts val="400"/>
              </a:spcBef>
              <a:spcAft>
                <a:spcPts val="600"/>
              </a:spcAft>
              <a:buClr>
                <a:schemeClr val="accent2"/>
              </a:buClr>
              <a:buFont typeface="Wingdings" panose="05000000000000000000" pitchFamily="2" charset="2"/>
              <a:buChar char="§"/>
            </a:pPr>
            <a:endParaRPr lang="en-US" sz="1600" dirty="0"/>
          </a:p>
          <a:p>
            <a:pPr marL="285750" indent="-285750">
              <a:lnSpc>
                <a:spcPct val="90000"/>
              </a:lnSpc>
              <a:spcBef>
                <a:spcPts val="400"/>
              </a:spcBef>
              <a:spcAft>
                <a:spcPts val="600"/>
              </a:spcAft>
              <a:buClr>
                <a:schemeClr val="accent2"/>
              </a:buClr>
              <a:buFont typeface="Wingdings" panose="05000000000000000000" pitchFamily="2" charset="2"/>
              <a:buChar char="§"/>
            </a:pPr>
            <a:endParaRPr lang="en-US" sz="1600" dirty="0"/>
          </a:p>
          <a:p>
            <a:pPr marL="285750" indent="-285750">
              <a:lnSpc>
                <a:spcPct val="90000"/>
              </a:lnSpc>
              <a:spcBef>
                <a:spcPts val="400"/>
              </a:spcBef>
              <a:spcAft>
                <a:spcPts val="600"/>
              </a:spcAft>
              <a:buClr>
                <a:schemeClr val="accent2"/>
              </a:buClr>
              <a:buFont typeface="Wingdings" panose="05000000000000000000" pitchFamily="2" charset="2"/>
              <a:buChar char="§"/>
            </a:pPr>
            <a:endParaRPr lang="en-US" sz="1600" dirty="0"/>
          </a:p>
          <a:p>
            <a:pPr marL="285750" indent="-285750">
              <a:lnSpc>
                <a:spcPct val="90000"/>
              </a:lnSpc>
              <a:spcBef>
                <a:spcPts val="400"/>
              </a:spcBef>
              <a:spcAft>
                <a:spcPts val="600"/>
              </a:spcAft>
              <a:buClr>
                <a:schemeClr val="accent2"/>
              </a:buClr>
              <a:buFont typeface="Wingdings" panose="05000000000000000000" pitchFamily="2" charset="2"/>
              <a:buChar char="§"/>
            </a:pPr>
            <a:endParaRPr lang="en-US" sz="1600" dirty="0"/>
          </a:p>
          <a:p>
            <a:pPr>
              <a:lnSpc>
                <a:spcPct val="90000"/>
              </a:lnSpc>
              <a:spcBef>
                <a:spcPts val="400"/>
              </a:spcBef>
              <a:spcAft>
                <a:spcPts val="600"/>
              </a:spcAft>
              <a:buClr>
                <a:schemeClr val="accent2"/>
              </a:buClr>
            </a:pPr>
            <a:endParaRPr lang="en-US" dirty="0"/>
          </a:p>
        </p:txBody>
      </p:sp>
      <p:sp>
        <p:nvSpPr>
          <p:cNvPr id="22" name="TextBox 21">
            <a:extLst>
              <a:ext uri="{FF2B5EF4-FFF2-40B4-BE49-F238E27FC236}">
                <a16:creationId xmlns:a16="http://schemas.microsoft.com/office/drawing/2014/main" id="{6D4FC374-369E-DD94-E83B-411E60D7FBDB}"/>
              </a:ext>
            </a:extLst>
          </p:cNvPr>
          <p:cNvSpPr txBox="1"/>
          <p:nvPr/>
        </p:nvSpPr>
        <p:spPr>
          <a:xfrm>
            <a:off x="8369490" y="2362200"/>
            <a:ext cx="3048000" cy="3656385"/>
          </a:xfrm>
          <a:prstGeom prst="rect">
            <a:avLst/>
          </a:prstGeom>
          <a:solidFill>
            <a:schemeClr val="accent6">
              <a:lumMod val="40000"/>
              <a:lumOff val="60000"/>
            </a:schemeClr>
          </a:solidFill>
        </p:spPr>
        <p:txBody>
          <a:bodyPr wrap="square" rtlCol="0">
            <a:noAutofit/>
          </a:bodyPr>
          <a:lstStyle/>
          <a:p>
            <a:pPr marL="285750" indent="-285750">
              <a:lnSpc>
                <a:spcPct val="90000"/>
              </a:lnSpc>
              <a:spcBef>
                <a:spcPts val="400"/>
              </a:spcBef>
              <a:spcAft>
                <a:spcPts val="600"/>
              </a:spcAft>
              <a:buClr>
                <a:schemeClr val="accent6">
                  <a:lumMod val="75000"/>
                </a:schemeClr>
              </a:buClr>
              <a:buFont typeface="Wingdings" panose="05000000000000000000" pitchFamily="2" charset="2"/>
              <a:buChar char="§"/>
            </a:pPr>
            <a:r>
              <a:rPr lang="en-US" dirty="0"/>
              <a:t>The Privileges of Justification in Christ</a:t>
            </a:r>
          </a:p>
          <a:p>
            <a:pPr marL="548640" indent="-285750">
              <a:lnSpc>
                <a:spcPct val="90000"/>
              </a:lnSpc>
              <a:spcBef>
                <a:spcPts val="400"/>
              </a:spcBef>
              <a:spcAft>
                <a:spcPts val="600"/>
              </a:spcAft>
              <a:buClr>
                <a:schemeClr val="accent6">
                  <a:lumMod val="75000"/>
                </a:schemeClr>
              </a:buClr>
              <a:buFont typeface="Wingdings" panose="05000000000000000000" pitchFamily="2" charset="2"/>
              <a:buChar char="§"/>
            </a:pPr>
            <a:r>
              <a:rPr lang="en-US" sz="1400" dirty="0"/>
              <a:t>Freedom from Ritual</a:t>
            </a:r>
          </a:p>
          <a:p>
            <a:pPr marL="548640" indent="-285750">
              <a:lnSpc>
                <a:spcPct val="90000"/>
              </a:lnSpc>
              <a:spcBef>
                <a:spcPts val="400"/>
              </a:spcBef>
              <a:spcAft>
                <a:spcPts val="600"/>
              </a:spcAft>
              <a:buClr>
                <a:schemeClr val="accent6">
                  <a:lumMod val="75000"/>
                </a:schemeClr>
              </a:buClr>
              <a:buFont typeface="Wingdings" panose="05000000000000000000" pitchFamily="2" charset="2"/>
              <a:buChar char="§"/>
            </a:pPr>
            <a:r>
              <a:rPr lang="en-US" sz="1400" dirty="0"/>
              <a:t>Freedom from Legalists</a:t>
            </a:r>
          </a:p>
          <a:p>
            <a:pPr marL="548640" indent="-285750">
              <a:lnSpc>
                <a:spcPct val="90000"/>
              </a:lnSpc>
              <a:spcBef>
                <a:spcPts val="400"/>
              </a:spcBef>
              <a:spcAft>
                <a:spcPts val="600"/>
              </a:spcAft>
              <a:buClr>
                <a:schemeClr val="accent6">
                  <a:lumMod val="75000"/>
                </a:schemeClr>
              </a:buClr>
              <a:buFont typeface="Wingdings" panose="05000000000000000000" pitchFamily="2" charset="2"/>
              <a:buChar char="§"/>
            </a:pPr>
            <a:r>
              <a:rPr lang="en-US" sz="1400" dirty="0"/>
              <a:t>Freedom in the Holy Spirit</a:t>
            </a:r>
          </a:p>
          <a:p>
            <a:pPr marL="548640" indent="-285750">
              <a:lnSpc>
                <a:spcPct val="90000"/>
              </a:lnSpc>
              <a:spcBef>
                <a:spcPts val="400"/>
              </a:spcBef>
              <a:spcAft>
                <a:spcPts val="600"/>
              </a:spcAft>
              <a:buClr>
                <a:schemeClr val="accent6">
                  <a:lumMod val="75000"/>
                </a:schemeClr>
              </a:buClr>
              <a:buFont typeface="Wingdings" panose="05000000000000000000" pitchFamily="2" charset="2"/>
              <a:buChar char="§"/>
            </a:pPr>
            <a:r>
              <a:rPr lang="en-US" sz="1400" dirty="0"/>
              <a:t>Freedom from Spiritual Bondage with the Holy Spirit’s power to love and serve</a:t>
            </a:r>
          </a:p>
          <a:p>
            <a:pPr marL="548640" indent="-285750">
              <a:lnSpc>
                <a:spcPct val="90000"/>
              </a:lnSpc>
              <a:spcBef>
                <a:spcPts val="400"/>
              </a:spcBef>
              <a:spcAft>
                <a:spcPts val="600"/>
              </a:spcAft>
              <a:buClr>
                <a:schemeClr val="accent6">
                  <a:lumMod val="75000"/>
                </a:schemeClr>
              </a:buClr>
              <a:buFont typeface="Wingdings" panose="05000000000000000000" pitchFamily="2" charset="2"/>
              <a:buChar char="§"/>
            </a:pPr>
            <a:r>
              <a:rPr lang="en-US" sz="1400" dirty="0"/>
              <a:t>Conclusion</a:t>
            </a:r>
          </a:p>
          <a:p>
            <a:pPr marL="285750" indent="-285750">
              <a:lnSpc>
                <a:spcPct val="90000"/>
              </a:lnSpc>
              <a:spcBef>
                <a:spcPts val="400"/>
              </a:spcBef>
              <a:spcAft>
                <a:spcPts val="600"/>
              </a:spcAft>
              <a:buClr>
                <a:schemeClr val="accent2"/>
              </a:buClr>
              <a:buFont typeface="Wingdings" panose="05000000000000000000" pitchFamily="2" charset="2"/>
              <a:buChar char="§"/>
            </a:pPr>
            <a:endParaRPr lang="en-US" sz="1600" dirty="0"/>
          </a:p>
          <a:p>
            <a:pPr marL="285750" indent="-285750">
              <a:lnSpc>
                <a:spcPct val="90000"/>
              </a:lnSpc>
              <a:spcBef>
                <a:spcPts val="400"/>
              </a:spcBef>
              <a:spcAft>
                <a:spcPts val="600"/>
              </a:spcAft>
              <a:buClr>
                <a:schemeClr val="accent2"/>
              </a:buClr>
              <a:buFont typeface="Wingdings" panose="05000000000000000000" pitchFamily="2" charset="2"/>
              <a:buChar char="§"/>
            </a:pPr>
            <a:endParaRPr lang="en-US" sz="1600" dirty="0"/>
          </a:p>
          <a:p>
            <a:pPr marL="285750" indent="-285750">
              <a:lnSpc>
                <a:spcPct val="90000"/>
              </a:lnSpc>
              <a:spcBef>
                <a:spcPts val="400"/>
              </a:spcBef>
              <a:spcAft>
                <a:spcPts val="600"/>
              </a:spcAft>
              <a:buClr>
                <a:schemeClr val="accent2"/>
              </a:buClr>
              <a:buFont typeface="Wingdings" panose="05000000000000000000" pitchFamily="2" charset="2"/>
              <a:buChar char="§"/>
            </a:pPr>
            <a:endParaRPr lang="en-US" sz="1700" dirty="0"/>
          </a:p>
        </p:txBody>
      </p:sp>
    </p:spTree>
    <p:extLst>
      <p:ext uri="{BB962C8B-B14F-4D97-AF65-F5344CB8AC3E}">
        <p14:creationId xmlns:p14="http://schemas.microsoft.com/office/powerpoint/2010/main" val="2617728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22FBE-A638-06BC-D3B0-610D7CC593F3}"/>
              </a:ext>
            </a:extLst>
          </p:cNvPr>
          <p:cNvSpPr>
            <a:spLocks noGrp="1"/>
          </p:cNvSpPr>
          <p:nvPr>
            <p:ph type="title"/>
          </p:nvPr>
        </p:nvSpPr>
        <p:spPr>
          <a:xfrm>
            <a:off x="1066800" y="215978"/>
            <a:ext cx="10058400" cy="551773"/>
          </a:xfrm>
        </p:spPr>
        <p:txBody>
          <a:bodyPr>
            <a:normAutofit/>
          </a:bodyPr>
          <a:lstStyle/>
          <a:p>
            <a:pPr algn="ctr"/>
            <a:r>
              <a:rPr lang="en-US" sz="2800" dirty="0"/>
              <a:t>Geography of New Testament Israel and Paul’s Journeys</a:t>
            </a:r>
          </a:p>
        </p:txBody>
      </p:sp>
      <p:pic>
        <p:nvPicPr>
          <p:cNvPr id="6" name="Content Placeholder 5" descr="A map of the ancient city of jerusalem&#10;&#10;Description automatically generated">
            <a:extLst>
              <a:ext uri="{FF2B5EF4-FFF2-40B4-BE49-F238E27FC236}">
                <a16:creationId xmlns:a16="http://schemas.microsoft.com/office/drawing/2014/main" id="{F583745F-4E3B-B403-D797-791B476ED3CE}"/>
              </a:ext>
            </a:extLst>
          </p:cNvPr>
          <p:cNvPicPr>
            <a:picLocks noGrp="1" noChangeAspect="1"/>
          </p:cNvPicPr>
          <p:nvPr>
            <p:ph sz="half" idx="1"/>
          </p:nvPr>
        </p:nvPicPr>
        <p:blipFill>
          <a:blip r:embed="rId2">
            <a:extLst>
              <a:ext uri="{28A0092B-C50C-407E-A947-70E740481C1C}">
                <a14:useLocalDpi xmlns:a14="http://schemas.microsoft.com/office/drawing/2010/main"/>
              </a:ext>
            </a:extLst>
          </a:blip>
          <a:stretch>
            <a:fillRect/>
          </a:stretch>
        </p:blipFill>
        <p:spPr>
          <a:xfrm>
            <a:off x="532543" y="1116795"/>
            <a:ext cx="4428649" cy="5359718"/>
          </a:xfrm>
        </p:spPr>
      </p:pic>
      <p:pic>
        <p:nvPicPr>
          <p:cNvPr id="8" name="Content Placeholder 7">
            <a:extLst>
              <a:ext uri="{FF2B5EF4-FFF2-40B4-BE49-F238E27FC236}">
                <a16:creationId xmlns:a16="http://schemas.microsoft.com/office/drawing/2014/main" id="{6621ACBE-A562-B375-9465-0480D48568D0}"/>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rcRect/>
          <a:stretch/>
        </p:blipFill>
        <p:spPr>
          <a:xfrm>
            <a:off x="5268600" y="1995188"/>
            <a:ext cx="6751003" cy="3178175"/>
          </a:xfrm>
        </p:spPr>
      </p:pic>
      <p:sp>
        <p:nvSpPr>
          <p:cNvPr id="4" name="Slide Number Placeholder 3">
            <a:extLst>
              <a:ext uri="{FF2B5EF4-FFF2-40B4-BE49-F238E27FC236}">
                <a16:creationId xmlns:a16="http://schemas.microsoft.com/office/drawing/2014/main" id="{D5C7C5CA-3F40-B415-1449-859283370C97}"/>
              </a:ext>
            </a:extLst>
          </p:cNvPr>
          <p:cNvSpPr>
            <a:spLocks noGrp="1"/>
          </p:cNvSpPr>
          <p:nvPr>
            <p:ph type="sldNum" sz="quarter" idx="12"/>
          </p:nvPr>
        </p:nvSpPr>
        <p:spPr>
          <a:xfrm>
            <a:off x="10576560" y="6524336"/>
            <a:ext cx="1097280" cy="228600"/>
          </a:xfrm>
        </p:spPr>
        <p:txBody>
          <a:bodyPr/>
          <a:lstStyle/>
          <a:p>
            <a:fld id="{E31375A4-56A4-47D6-9801-1991572033F7}" type="slidenum">
              <a:rPr lang="en-US" smtClean="0"/>
              <a:t>16</a:t>
            </a:fld>
            <a:endParaRPr lang="en-US" dirty="0"/>
          </a:p>
        </p:txBody>
      </p:sp>
      <p:sp>
        <p:nvSpPr>
          <p:cNvPr id="3" name="Rectangle: Rounded Corners 2">
            <a:extLst>
              <a:ext uri="{FF2B5EF4-FFF2-40B4-BE49-F238E27FC236}">
                <a16:creationId xmlns:a16="http://schemas.microsoft.com/office/drawing/2014/main" id="{2A134307-E5BC-7CCC-B9DB-C536B1F7310B}"/>
              </a:ext>
            </a:extLst>
          </p:cNvPr>
          <p:cNvSpPr/>
          <p:nvPr/>
        </p:nvSpPr>
        <p:spPr>
          <a:xfrm>
            <a:off x="9601200" y="2714626"/>
            <a:ext cx="1421606" cy="585788"/>
          </a:xfrm>
          <a:prstGeom prst="roundRect">
            <a:avLst/>
          </a:prstGeom>
          <a:no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40286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22FBE-A638-06BC-D3B0-610D7CC593F3}"/>
              </a:ext>
            </a:extLst>
          </p:cNvPr>
          <p:cNvSpPr>
            <a:spLocks noGrp="1"/>
          </p:cNvSpPr>
          <p:nvPr>
            <p:ph type="title"/>
          </p:nvPr>
        </p:nvSpPr>
        <p:spPr>
          <a:xfrm>
            <a:off x="1066799" y="215978"/>
            <a:ext cx="10704945" cy="551773"/>
          </a:xfrm>
        </p:spPr>
        <p:txBody>
          <a:bodyPr>
            <a:normAutofit fontScale="90000"/>
          </a:bodyPr>
          <a:lstStyle/>
          <a:p>
            <a:pPr algn="ctr"/>
            <a:r>
              <a:rPr lang="en-US" dirty="0"/>
              <a:t>Ancient Galatia with Extended Modern Day Borders</a:t>
            </a:r>
          </a:p>
        </p:txBody>
      </p:sp>
      <p:pic>
        <p:nvPicPr>
          <p:cNvPr id="8" name="Content Placeholder 7">
            <a:extLst>
              <a:ext uri="{FF2B5EF4-FFF2-40B4-BE49-F238E27FC236}">
                <a16:creationId xmlns:a16="http://schemas.microsoft.com/office/drawing/2014/main" id="{6621ACBE-A562-B375-9465-0480D48568D0}"/>
              </a:ext>
            </a:extLst>
          </p:cNvPr>
          <p:cNvPicPr>
            <a:picLocks noGrp="1" noChangeAspect="1"/>
          </p:cNvPicPr>
          <p:nvPr>
            <p:ph sz="half" idx="2"/>
          </p:nvPr>
        </p:nvPicPr>
        <p:blipFill rotWithShape="1">
          <a:blip r:embed="rId2" cstate="screen">
            <a:extLst>
              <a:ext uri="{28A0092B-C50C-407E-A947-70E740481C1C}">
                <a14:useLocalDpi xmlns:a14="http://schemas.microsoft.com/office/drawing/2010/main"/>
              </a:ext>
            </a:extLst>
          </a:blip>
          <a:srcRect/>
          <a:stretch>
            <a:fillRect/>
          </a:stretch>
        </p:blipFill>
        <p:spPr>
          <a:xfrm>
            <a:off x="4703388" y="1127095"/>
            <a:ext cx="6940925" cy="5000625"/>
          </a:xfrm>
        </p:spPr>
      </p:pic>
      <p:pic>
        <p:nvPicPr>
          <p:cNvPr id="5" name="Content Placeholder 7">
            <a:extLst>
              <a:ext uri="{FF2B5EF4-FFF2-40B4-BE49-F238E27FC236}">
                <a16:creationId xmlns:a16="http://schemas.microsoft.com/office/drawing/2014/main" id="{99C85CE5-4434-A91D-E9E0-81813A3C77B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8522" y="2336666"/>
            <a:ext cx="6137275" cy="2889250"/>
          </a:xfrm>
          <a:prstGeom prst="rect">
            <a:avLst/>
          </a:prstGeom>
        </p:spPr>
      </p:pic>
      <p:sp>
        <p:nvSpPr>
          <p:cNvPr id="9" name="Slide Number Placeholder 8">
            <a:extLst>
              <a:ext uri="{FF2B5EF4-FFF2-40B4-BE49-F238E27FC236}">
                <a16:creationId xmlns:a16="http://schemas.microsoft.com/office/drawing/2014/main" id="{639EE5D8-BA01-5E73-51D1-A8C0BABCBF98}"/>
              </a:ext>
            </a:extLst>
          </p:cNvPr>
          <p:cNvSpPr>
            <a:spLocks noGrp="1"/>
          </p:cNvSpPr>
          <p:nvPr>
            <p:ph type="sldNum" sz="quarter" idx="12"/>
          </p:nvPr>
        </p:nvSpPr>
        <p:spPr>
          <a:xfrm>
            <a:off x="10674465" y="6286500"/>
            <a:ext cx="1097280" cy="228600"/>
          </a:xfrm>
        </p:spPr>
        <p:txBody>
          <a:bodyPr/>
          <a:lstStyle/>
          <a:p>
            <a:fld id="{E31375A4-56A4-47D6-9801-1991572033F7}" type="slidenum">
              <a:rPr lang="en-US" smtClean="0"/>
              <a:t>17</a:t>
            </a:fld>
            <a:endParaRPr lang="en-US" dirty="0"/>
          </a:p>
        </p:txBody>
      </p:sp>
    </p:spTree>
    <p:extLst>
      <p:ext uri="{BB962C8B-B14F-4D97-AF65-F5344CB8AC3E}">
        <p14:creationId xmlns:p14="http://schemas.microsoft.com/office/powerpoint/2010/main" val="3015104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CADC7-0E0D-C109-555F-1E1167341B7E}"/>
              </a:ext>
            </a:extLst>
          </p:cNvPr>
          <p:cNvSpPr>
            <a:spLocks noGrp="1"/>
          </p:cNvSpPr>
          <p:nvPr>
            <p:ph type="title"/>
          </p:nvPr>
        </p:nvSpPr>
        <p:spPr>
          <a:xfrm>
            <a:off x="1066800" y="275848"/>
            <a:ext cx="10058400" cy="478417"/>
          </a:xfrm>
        </p:spPr>
        <p:txBody>
          <a:bodyPr>
            <a:normAutofit/>
          </a:bodyPr>
          <a:lstStyle/>
          <a:p>
            <a:pPr algn="ctr"/>
            <a:r>
              <a:rPr lang="en-US" sz="2400" dirty="0">
                <a:solidFill>
                  <a:schemeClr val="tx1"/>
                </a:solidFill>
              </a:rPr>
              <a:t>Galatians – Key Verses</a:t>
            </a:r>
            <a:endParaRPr lang="en-US" sz="2400" dirty="0">
              <a:solidFill>
                <a:schemeClr val="accent6"/>
              </a:solidFill>
            </a:endParaRPr>
          </a:p>
        </p:txBody>
      </p:sp>
      <p:sp>
        <p:nvSpPr>
          <p:cNvPr id="3" name="Content Placeholder 2">
            <a:extLst>
              <a:ext uri="{FF2B5EF4-FFF2-40B4-BE49-F238E27FC236}">
                <a16:creationId xmlns:a16="http://schemas.microsoft.com/office/drawing/2014/main" id="{C5CC9FBF-8887-0DEA-E186-177F9220FAF7}"/>
              </a:ext>
            </a:extLst>
          </p:cNvPr>
          <p:cNvSpPr>
            <a:spLocks noGrp="1"/>
          </p:cNvSpPr>
          <p:nvPr>
            <p:ph idx="1"/>
          </p:nvPr>
        </p:nvSpPr>
        <p:spPr>
          <a:xfrm>
            <a:off x="899160" y="865862"/>
            <a:ext cx="10370820" cy="5534937"/>
          </a:xfrm>
        </p:spPr>
        <p:txBody>
          <a:bodyPr>
            <a:noAutofit/>
          </a:bodyPr>
          <a:lstStyle/>
          <a:p>
            <a:pPr marL="0" indent="0">
              <a:lnSpc>
                <a:spcPct val="100000"/>
              </a:lnSpc>
              <a:spcBef>
                <a:spcPts val="1200"/>
              </a:spcBef>
              <a:buNone/>
            </a:pPr>
            <a:r>
              <a:rPr lang="en-US" sz="1200" dirty="0">
                <a:solidFill>
                  <a:srgbClr val="081C2A"/>
                </a:solidFill>
                <a:hlinkClick r:id="rId2"/>
              </a:rPr>
              <a:t>Galatians 1:1-2</a:t>
            </a:r>
            <a:r>
              <a:rPr lang="en-US" sz="1200" dirty="0">
                <a:solidFill>
                  <a:srgbClr val="081C2A"/>
                </a:solidFill>
              </a:rPr>
              <a:t>: “Paul, an apostle — not from men nor through man, but through Jesus Christ and God the Father, who raised him from the dead — and all the brothers who are with me, To the churches of Galatia:”</a:t>
            </a:r>
          </a:p>
          <a:p>
            <a:pPr marL="0" indent="0">
              <a:spcBef>
                <a:spcPts val="0"/>
              </a:spcBef>
              <a:buNone/>
            </a:pPr>
            <a:endParaRPr lang="en-US" sz="1200" dirty="0">
              <a:solidFill>
                <a:srgbClr val="081C2A"/>
              </a:solidFill>
            </a:endParaRPr>
          </a:p>
          <a:p>
            <a:pPr marL="0" indent="0">
              <a:spcBef>
                <a:spcPts val="0"/>
              </a:spcBef>
              <a:buNone/>
            </a:pPr>
            <a:r>
              <a:rPr lang="en-US" sz="1200" dirty="0">
                <a:solidFill>
                  <a:srgbClr val="081C2A"/>
                </a:solidFill>
                <a:hlinkClick r:id="rId3"/>
              </a:rPr>
              <a:t>Galatians 1:8</a:t>
            </a:r>
            <a:r>
              <a:rPr lang="en-US" sz="1200" dirty="0">
                <a:solidFill>
                  <a:srgbClr val="081C2A"/>
                </a:solidFill>
              </a:rPr>
              <a:t>: “But even if we or an angel from heaven should preach to you a gospel contrary to the one we preached to you, let him be accursed.</a:t>
            </a:r>
            <a:r>
              <a:rPr lang="en-US" sz="1200" dirty="0">
                <a:solidFill>
                  <a:srgbClr val="081C2A"/>
                </a:solidFill>
                <a:hlinkClick r:id="rId4">
                  <a:extLst>
                    <a:ext uri="{A12FA001-AC4F-418D-AE19-62706E023703}">
                      <ahyp:hlinkClr xmlns:ahyp="http://schemas.microsoft.com/office/drawing/2018/hyperlinkcolor" val="tx"/>
                    </a:ext>
                  </a:extLst>
                </a:hlinkClick>
              </a:rPr>
              <a:t>”</a:t>
            </a:r>
          </a:p>
          <a:p>
            <a:pPr marL="0" indent="0">
              <a:spcBef>
                <a:spcPts val="0"/>
              </a:spcBef>
              <a:buNone/>
            </a:pPr>
            <a:endParaRPr lang="en-US" sz="1200" b="0" i="0" dirty="0">
              <a:effectLst/>
              <a:hlinkClick r:id="rId4"/>
            </a:endParaRPr>
          </a:p>
          <a:p>
            <a:pPr marL="0" indent="0">
              <a:spcBef>
                <a:spcPts val="0"/>
              </a:spcBef>
              <a:buNone/>
            </a:pPr>
            <a:r>
              <a:rPr lang="en-US" sz="1200" b="0" i="0" dirty="0">
                <a:effectLst/>
                <a:hlinkClick r:id="rId4"/>
              </a:rPr>
              <a:t>Galatians 2:16</a:t>
            </a:r>
            <a:r>
              <a:rPr lang="en-US" sz="1200" b="0" i="0" dirty="0">
                <a:solidFill>
                  <a:srgbClr val="081C2A"/>
                </a:solidFill>
                <a:effectLst/>
              </a:rPr>
              <a:t>: “</a:t>
            </a:r>
            <a:r>
              <a:rPr lang="en-US" sz="1200" dirty="0">
                <a:solidFill>
                  <a:srgbClr val="081C2A"/>
                </a:solidFill>
              </a:rPr>
              <a:t>y</a:t>
            </a:r>
            <a:r>
              <a:rPr lang="en-US" sz="1200" b="0" i="0" dirty="0">
                <a:solidFill>
                  <a:srgbClr val="081C2A"/>
                </a:solidFill>
                <a:effectLst/>
              </a:rPr>
              <a:t>et we know that a person is not justified by works of the law but through faith in Jesus Christ, so we also have believed in Christ Jesus, in order to be justified by faith in Christ and not by works of the law, because by works of the law no one will be justified.”</a:t>
            </a:r>
            <a:br>
              <a:rPr lang="en-US" sz="1200" dirty="0"/>
            </a:br>
            <a:br>
              <a:rPr lang="en-US" sz="1200" dirty="0"/>
            </a:br>
            <a:r>
              <a:rPr lang="en-US" sz="1200" b="0" i="0" dirty="0">
                <a:effectLst/>
                <a:hlinkClick r:id="rId5"/>
              </a:rPr>
              <a:t>Galatians 2:20</a:t>
            </a:r>
            <a:r>
              <a:rPr lang="en-US" sz="1200" b="0" i="0" dirty="0">
                <a:solidFill>
                  <a:srgbClr val="081C2A"/>
                </a:solidFill>
                <a:effectLst/>
              </a:rPr>
              <a:t>: “I have been crucified with Christ and I no longer live, but Christ lives in me. The life I live in the body, I live by faith in the Son of God, who loved me and gave himself for me.”</a:t>
            </a:r>
            <a:br>
              <a:rPr lang="en-US" sz="1200" dirty="0"/>
            </a:br>
            <a:br>
              <a:rPr lang="en-US" sz="1200" dirty="0"/>
            </a:br>
            <a:r>
              <a:rPr lang="en-US" sz="1200" b="0" i="0" dirty="0">
                <a:effectLst/>
                <a:hlinkClick r:id="rId6"/>
              </a:rPr>
              <a:t>Galatians 3:11</a:t>
            </a:r>
            <a:r>
              <a:rPr lang="en-US" sz="1200" b="0" i="0" dirty="0">
                <a:solidFill>
                  <a:srgbClr val="081C2A"/>
                </a:solidFill>
                <a:effectLst/>
              </a:rPr>
              <a:t>: “Now it is evident that no one is justified before God by the law, for ‘The righteous shall live by faith.’”</a:t>
            </a:r>
          </a:p>
          <a:p>
            <a:pPr marL="0" indent="0">
              <a:spcBef>
                <a:spcPts val="0"/>
              </a:spcBef>
              <a:buNone/>
            </a:pPr>
            <a:endParaRPr lang="en-US" sz="1200" dirty="0">
              <a:solidFill>
                <a:srgbClr val="081C2A"/>
              </a:solidFill>
            </a:endParaRPr>
          </a:p>
          <a:p>
            <a:pPr marL="0" indent="0">
              <a:spcBef>
                <a:spcPts val="0"/>
              </a:spcBef>
              <a:buNone/>
            </a:pPr>
            <a:r>
              <a:rPr lang="en-US" sz="1200" dirty="0">
                <a:solidFill>
                  <a:srgbClr val="081C2A"/>
                </a:solidFill>
                <a:hlinkClick r:id="rId7"/>
              </a:rPr>
              <a:t>Galatians 3:22</a:t>
            </a:r>
            <a:r>
              <a:rPr lang="en-US" sz="1200" dirty="0">
                <a:solidFill>
                  <a:srgbClr val="081C2A"/>
                </a:solidFill>
              </a:rPr>
              <a:t>: “But the Scripture has shut up everyone under sin, so that the promise by faith in Jesus Christ might be given to those who believe.”</a:t>
            </a:r>
          </a:p>
          <a:p>
            <a:pPr marL="0" indent="0">
              <a:spcBef>
                <a:spcPts val="0"/>
              </a:spcBef>
              <a:buNone/>
            </a:pPr>
            <a:endParaRPr lang="en-US" sz="1200" dirty="0">
              <a:solidFill>
                <a:srgbClr val="081C2A"/>
              </a:solidFill>
            </a:endParaRPr>
          </a:p>
          <a:p>
            <a:pPr marL="0" indent="0">
              <a:spcBef>
                <a:spcPts val="0"/>
              </a:spcBef>
              <a:buNone/>
            </a:pPr>
            <a:r>
              <a:rPr lang="en-US" sz="1200" dirty="0">
                <a:solidFill>
                  <a:srgbClr val="081C2A"/>
                </a:solidFill>
                <a:hlinkClick r:id="rId8"/>
              </a:rPr>
              <a:t>Galatians 3:27-29</a:t>
            </a:r>
            <a:r>
              <a:rPr lang="en-US" sz="1200" dirty="0">
                <a:solidFill>
                  <a:srgbClr val="081C2A"/>
                </a:solidFill>
              </a:rPr>
              <a:t>: “For as many of you as were baptized into Christ have put on Christ. There is neither Jew nor Greek, there is neither slave nor free, there is no male and female, for you are all one in Christ Jesus. And if you are Christ's, then you are Abraham's offspring, heirs according to promise.”</a:t>
            </a:r>
          </a:p>
          <a:p>
            <a:pPr marL="0" indent="0">
              <a:spcBef>
                <a:spcPts val="0"/>
              </a:spcBef>
              <a:buNone/>
            </a:pPr>
            <a:endParaRPr lang="en-US" sz="1200" b="0" i="0" dirty="0">
              <a:effectLst/>
              <a:hlinkClick r:id="rId9"/>
            </a:endParaRPr>
          </a:p>
          <a:p>
            <a:pPr marL="0" indent="0">
              <a:spcBef>
                <a:spcPts val="0"/>
              </a:spcBef>
              <a:buNone/>
            </a:pPr>
            <a:r>
              <a:rPr lang="en-US" sz="1200" b="0" i="0" dirty="0">
                <a:effectLst/>
                <a:hlinkClick r:id="rId10"/>
              </a:rPr>
              <a:t>Galatians 4:4-6</a:t>
            </a:r>
            <a:r>
              <a:rPr lang="en-US" sz="1200" b="0" i="0" dirty="0">
                <a:solidFill>
                  <a:srgbClr val="081C2A"/>
                </a:solidFill>
                <a:effectLst/>
              </a:rPr>
              <a:t>: “But when the fullness of time had come, God sent forth his Son, born of woman, born under the law, to redeem those under law, that we might receive the full rights of sons. Because you are sons, God sent the Spirit of his Son into our hearts, the Spirit who calls out, ‘Abba, Father.’”</a:t>
            </a:r>
          </a:p>
          <a:p>
            <a:pPr marL="0" indent="0">
              <a:spcBef>
                <a:spcPts val="0"/>
              </a:spcBef>
              <a:buNone/>
            </a:pPr>
            <a:endParaRPr lang="en-US" sz="1200" dirty="0">
              <a:solidFill>
                <a:srgbClr val="081C2A"/>
              </a:solidFill>
            </a:endParaRPr>
          </a:p>
          <a:p>
            <a:pPr marL="0" indent="0">
              <a:spcBef>
                <a:spcPts val="0"/>
              </a:spcBef>
              <a:buNone/>
            </a:pPr>
            <a:r>
              <a:rPr lang="en-US" sz="1200" dirty="0">
                <a:solidFill>
                  <a:srgbClr val="081C2A"/>
                </a:solidFill>
                <a:hlinkClick r:id="rId11"/>
              </a:rPr>
              <a:t>Galatians 5:2-6</a:t>
            </a:r>
            <a:r>
              <a:rPr lang="en-US" sz="1200" dirty="0">
                <a:solidFill>
                  <a:srgbClr val="081C2A"/>
                </a:solidFill>
              </a:rPr>
              <a:t>: “Look: I, Paul, say to you that if you accept circumcision, Christ will be of no advantage to you. I testify again to every man who accepts circumcision that he is obligated to keep the whole law. You are severed from Christ, you who would be justified by the law; you have fallen away from grace. For through the Spirit, by faith, we ourselves eagerly wait for the hope of righteousness. For in Christ Jesus neither circumcision nor uncircumcision counts for anything, but only faith working through love.”</a:t>
            </a:r>
          </a:p>
          <a:p>
            <a:pPr marL="0" indent="0">
              <a:spcBef>
                <a:spcPts val="0"/>
              </a:spcBef>
              <a:buNone/>
            </a:pPr>
            <a:endParaRPr lang="en-US" sz="1200" b="0" i="0" dirty="0">
              <a:effectLst/>
              <a:hlinkClick r:id="rId12"/>
            </a:endParaRPr>
          </a:p>
          <a:p>
            <a:pPr marL="0" indent="0">
              <a:spcBef>
                <a:spcPts val="0"/>
              </a:spcBef>
              <a:buNone/>
            </a:pPr>
            <a:r>
              <a:rPr lang="en-US" sz="1200" b="0" i="0" dirty="0">
                <a:effectLst/>
                <a:hlinkClick r:id="rId13"/>
              </a:rPr>
              <a:t>Galatians 5:22-23</a:t>
            </a:r>
            <a:r>
              <a:rPr lang="en-US" sz="1200" b="0" i="0" dirty="0">
                <a:solidFill>
                  <a:srgbClr val="081C2A"/>
                </a:solidFill>
                <a:effectLst/>
              </a:rPr>
              <a:t>: “But the fruit of the Spirit is love, joy, peace, patience, kindness, goodness, faithfulness, gentleness and self-control. Against such things there is no law.”</a:t>
            </a:r>
            <a:br>
              <a:rPr lang="en-US" sz="1400" dirty="0"/>
            </a:br>
            <a:br>
              <a:rPr lang="en-US" sz="1200" dirty="0"/>
            </a:br>
            <a:r>
              <a:rPr lang="en-US" sz="1200" b="0" i="0" dirty="0">
                <a:effectLst/>
                <a:hlinkClick r:id="rId14"/>
              </a:rPr>
              <a:t>Galatians 6:7</a:t>
            </a:r>
            <a:r>
              <a:rPr lang="en-US" sz="1200" b="0" i="0" dirty="0">
                <a:solidFill>
                  <a:srgbClr val="081C2A"/>
                </a:solidFill>
                <a:effectLst/>
              </a:rPr>
              <a:t>: “Do not be deceived: God is not mocked, for whatever one sows, that will he also reap”</a:t>
            </a:r>
          </a:p>
          <a:p>
            <a:pPr marL="0" indent="0">
              <a:spcBef>
                <a:spcPts val="0"/>
              </a:spcBef>
              <a:buNone/>
            </a:pPr>
            <a:endParaRPr lang="en-US" sz="1200" dirty="0">
              <a:solidFill>
                <a:srgbClr val="081C2A"/>
              </a:solidFill>
            </a:endParaRPr>
          </a:p>
          <a:p>
            <a:pPr marL="0" indent="0">
              <a:spcBef>
                <a:spcPts val="0"/>
              </a:spcBef>
              <a:buNone/>
            </a:pPr>
            <a:r>
              <a:rPr lang="en-US" sz="1200" dirty="0">
                <a:solidFill>
                  <a:srgbClr val="081C2A"/>
                </a:solidFill>
                <a:hlinkClick r:id="rId15"/>
              </a:rPr>
              <a:t>Galatians 6:14</a:t>
            </a:r>
            <a:r>
              <a:rPr lang="en-US" sz="1200" dirty="0">
                <a:solidFill>
                  <a:srgbClr val="081C2A"/>
                </a:solidFill>
              </a:rPr>
              <a:t>: “But far be it from me to boast except in the cross of our Lord Jesus Christ, by which the world has been crucified to me, and I to the world.”</a:t>
            </a:r>
          </a:p>
        </p:txBody>
      </p:sp>
      <p:sp>
        <p:nvSpPr>
          <p:cNvPr id="6" name="Slide Number Placeholder 5">
            <a:extLst>
              <a:ext uri="{FF2B5EF4-FFF2-40B4-BE49-F238E27FC236}">
                <a16:creationId xmlns:a16="http://schemas.microsoft.com/office/drawing/2014/main" id="{D72D16B5-76BD-1E3D-C4E2-8F332C35E743}"/>
              </a:ext>
            </a:extLst>
          </p:cNvPr>
          <p:cNvSpPr>
            <a:spLocks noGrp="1"/>
          </p:cNvSpPr>
          <p:nvPr>
            <p:ph type="sldNum" sz="quarter" idx="12"/>
          </p:nvPr>
        </p:nvSpPr>
        <p:spPr/>
        <p:txBody>
          <a:bodyPr/>
          <a:lstStyle/>
          <a:p>
            <a:fld id="{E31375A4-56A4-47D6-9801-1991572033F7}" type="slidenum">
              <a:rPr lang="en-US" smtClean="0"/>
              <a:t>18</a:t>
            </a:fld>
            <a:endParaRPr lang="en-US" dirty="0"/>
          </a:p>
        </p:txBody>
      </p:sp>
    </p:spTree>
    <p:extLst>
      <p:ext uri="{BB962C8B-B14F-4D97-AF65-F5344CB8AC3E}">
        <p14:creationId xmlns:p14="http://schemas.microsoft.com/office/powerpoint/2010/main" val="864687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AD595-A1FF-59F2-24EA-DF794783AAD6}"/>
              </a:ext>
            </a:extLst>
          </p:cNvPr>
          <p:cNvSpPr>
            <a:spLocks noGrp="1"/>
          </p:cNvSpPr>
          <p:nvPr>
            <p:ph type="title"/>
          </p:nvPr>
        </p:nvSpPr>
        <p:spPr>
          <a:xfrm>
            <a:off x="1066800" y="457518"/>
            <a:ext cx="10058400" cy="696518"/>
          </a:xfrm>
        </p:spPr>
        <p:txBody>
          <a:bodyPr anchor="b">
            <a:normAutofit/>
          </a:bodyPr>
          <a:lstStyle/>
          <a:p>
            <a:pPr algn="ctr"/>
            <a:r>
              <a:rPr lang="en-US" dirty="0"/>
              <a:t>Galatians at a Glance</a:t>
            </a:r>
            <a:endParaRPr lang="en-US" sz="2200" b="1" dirty="0">
              <a:solidFill>
                <a:srgbClr val="0070C0"/>
              </a:solidFill>
            </a:endParaRPr>
          </a:p>
        </p:txBody>
      </p:sp>
      <p:sp>
        <p:nvSpPr>
          <p:cNvPr id="3" name="Content Placeholder 2">
            <a:extLst>
              <a:ext uri="{FF2B5EF4-FFF2-40B4-BE49-F238E27FC236}">
                <a16:creationId xmlns:a16="http://schemas.microsoft.com/office/drawing/2014/main" id="{EBFDAB55-C0E2-279D-96B0-F1316798AD7A}"/>
              </a:ext>
            </a:extLst>
          </p:cNvPr>
          <p:cNvSpPr>
            <a:spLocks noGrp="1"/>
          </p:cNvSpPr>
          <p:nvPr>
            <p:ph sz="half" idx="1"/>
          </p:nvPr>
        </p:nvSpPr>
        <p:spPr>
          <a:xfrm>
            <a:off x="758613" y="1904999"/>
            <a:ext cx="5181744" cy="4271963"/>
          </a:xfrm>
        </p:spPr>
        <p:txBody>
          <a:bodyPr>
            <a:normAutofit/>
          </a:bodyPr>
          <a:lstStyle/>
          <a:p>
            <a:r>
              <a:rPr lang="en-US" dirty="0">
                <a:solidFill>
                  <a:schemeClr val="accent6"/>
                </a:solidFill>
              </a:rPr>
              <a:t>Galatians 1 – 5:12: </a:t>
            </a:r>
            <a:r>
              <a:rPr lang="en-US" dirty="0"/>
              <a:t>Rebuke and Correction Concerning the Gospel of Jesus Christ </a:t>
            </a:r>
          </a:p>
          <a:p>
            <a:r>
              <a:rPr lang="en-US" dirty="0">
                <a:solidFill>
                  <a:schemeClr val="accent6"/>
                </a:solidFill>
              </a:rPr>
              <a:t>Galatians 5:13-6:18:</a:t>
            </a:r>
            <a:r>
              <a:rPr lang="en-US" dirty="0"/>
              <a:t> Encouragement and Christian Living</a:t>
            </a:r>
          </a:p>
        </p:txBody>
      </p:sp>
      <p:graphicFrame>
        <p:nvGraphicFramePr>
          <p:cNvPr id="6" name="Content Placeholder 5">
            <a:extLst>
              <a:ext uri="{FF2B5EF4-FFF2-40B4-BE49-F238E27FC236}">
                <a16:creationId xmlns:a16="http://schemas.microsoft.com/office/drawing/2014/main" id="{54426851-97FB-D3E9-5EAA-7257AD746720}"/>
              </a:ext>
            </a:extLst>
          </p:cNvPr>
          <p:cNvGraphicFramePr>
            <a:graphicFrameLocks noGrp="1"/>
          </p:cNvGraphicFramePr>
          <p:nvPr>
            <p:ph sz="half" idx="2"/>
            <p:extLst>
              <p:ext uri="{D42A27DB-BD31-4B8C-83A1-F6EECF244321}">
                <p14:modId xmlns:p14="http://schemas.microsoft.com/office/powerpoint/2010/main" val="38848717"/>
              </p:ext>
            </p:extLst>
          </p:nvPr>
        </p:nvGraphicFramePr>
        <p:xfrm>
          <a:off x="6324602" y="1376517"/>
          <a:ext cx="4800600"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a:extLst>
              <a:ext uri="{FF2B5EF4-FFF2-40B4-BE49-F238E27FC236}">
                <a16:creationId xmlns:a16="http://schemas.microsoft.com/office/drawing/2014/main" id="{6CA81AB9-B082-65D0-7B5F-2B3C5F106433}"/>
              </a:ext>
            </a:extLst>
          </p:cNvPr>
          <p:cNvSpPr>
            <a:spLocks noGrp="1"/>
          </p:cNvSpPr>
          <p:nvPr>
            <p:ph type="sldNum" sz="quarter" idx="12"/>
          </p:nvPr>
        </p:nvSpPr>
        <p:spPr>
          <a:xfrm>
            <a:off x="10027920" y="6400800"/>
            <a:ext cx="1097280" cy="228600"/>
          </a:xfrm>
        </p:spPr>
        <p:txBody>
          <a:bodyPr anchor="ctr">
            <a:normAutofit/>
          </a:bodyPr>
          <a:lstStyle/>
          <a:p>
            <a:pPr>
              <a:lnSpc>
                <a:spcPct val="90000"/>
              </a:lnSpc>
              <a:spcAft>
                <a:spcPts val="600"/>
              </a:spcAft>
            </a:pPr>
            <a:fld id="{E31375A4-56A4-47D6-9801-1991572033F7}" type="slidenum">
              <a:rPr lang="en-US" sz="1000" smtClean="0"/>
              <a:pPr>
                <a:lnSpc>
                  <a:spcPct val="90000"/>
                </a:lnSpc>
                <a:spcAft>
                  <a:spcPts val="600"/>
                </a:spcAft>
              </a:pPr>
              <a:t>19</a:t>
            </a:fld>
            <a:endParaRPr lang="en-US" sz="1000" dirty="0"/>
          </a:p>
        </p:txBody>
      </p:sp>
    </p:spTree>
    <p:extLst>
      <p:ext uri="{BB962C8B-B14F-4D97-AF65-F5344CB8AC3E}">
        <p14:creationId xmlns:p14="http://schemas.microsoft.com/office/powerpoint/2010/main" val="2950681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63BF8-733D-5296-C9D7-52B73BDED1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A1649E-3910-007C-A9E2-368FF7E80DFA}"/>
              </a:ext>
            </a:extLst>
          </p:cNvPr>
          <p:cNvSpPr>
            <a:spLocks noGrp="1"/>
          </p:cNvSpPr>
          <p:nvPr>
            <p:ph type="title"/>
          </p:nvPr>
        </p:nvSpPr>
        <p:spPr>
          <a:xfrm>
            <a:off x="838200" y="293280"/>
            <a:ext cx="10515600" cy="468592"/>
          </a:xfrm>
        </p:spPr>
        <p:txBody>
          <a:bodyPr>
            <a:normAutofit/>
          </a:bodyPr>
          <a:lstStyle/>
          <a:p>
            <a:pPr algn="ctr" defTabSz="914126">
              <a:lnSpc>
                <a:spcPct val="85000"/>
              </a:lnSpc>
            </a:pPr>
            <a:r>
              <a:rPr lang="en-US" sz="2400" b="1" cap="all" spc="-50" dirty="0">
                <a:solidFill>
                  <a:srgbClr val="9D074E"/>
                </a:solidFill>
              </a:rPr>
              <a:t>GALATIANS: Study Questions</a:t>
            </a:r>
          </a:p>
        </p:txBody>
      </p:sp>
      <p:sp>
        <p:nvSpPr>
          <p:cNvPr id="3" name="Slide Number Placeholder 2">
            <a:extLst>
              <a:ext uri="{FF2B5EF4-FFF2-40B4-BE49-F238E27FC236}">
                <a16:creationId xmlns:a16="http://schemas.microsoft.com/office/drawing/2014/main" id="{03A26C84-08F7-F030-47AA-4BF6AA216362}"/>
              </a:ext>
            </a:extLst>
          </p:cNvPr>
          <p:cNvSpPr>
            <a:spLocks noGrp="1"/>
          </p:cNvSpPr>
          <p:nvPr>
            <p:ph type="sldNum" sz="quarter" idx="12"/>
          </p:nvPr>
        </p:nvSpPr>
        <p:spPr>
          <a:xfrm>
            <a:off x="10990923" y="6219363"/>
            <a:ext cx="529809"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7DED6-D4C7-42EE-AB49-D2E39E64FDE4}" type="slidenum">
              <a:rPr kumimoji="0" lang="en-US" sz="1000" b="0" i="0" u="none" strike="noStrike" kern="1200" cap="none" spc="0" normalizeH="0" baseline="0" noProof="0" smtClean="0">
                <a:ln>
                  <a:noFill/>
                </a:ln>
                <a:solidFill>
                  <a:prstClr val="black">
                    <a:tint val="75000"/>
                  </a:prstClr>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000" b="0" i="0" u="none" strike="noStrike" kern="1200" cap="none" spc="0" normalizeH="0" baseline="0" noProof="0" dirty="0">
              <a:ln>
                <a:noFill/>
              </a:ln>
              <a:solidFill>
                <a:prstClr val="black">
                  <a:tint val="75000"/>
                </a:prstClr>
              </a:solidFill>
              <a:effectLst/>
              <a:uLnTx/>
              <a:uFillTx/>
              <a:ea typeface="+mn-ea"/>
              <a:cs typeface="+mn-cs"/>
            </a:endParaRPr>
          </a:p>
        </p:txBody>
      </p:sp>
      <p:sp>
        <p:nvSpPr>
          <p:cNvPr id="6" name="TextBox 5">
            <a:extLst>
              <a:ext uri="{FF2B5EF4-FFF2-40B4-BE49-F238E27FC236}">
                <a16:creationId xmlns:a16="http://schemas.microsoft.com/office/drawing/2014/main" id="{5B55D5D0-5C6B-B5A0-86E7-B05BC297E799}"/>
              </a:ext>
            </a:extLst>
          </p:cNvPr>
          <p:cNvSpPr txBox="1"/>
          <p:nvPr/>
        </p:nvSpPr>
        <p:spPr>
          <a:xfrm>
            <a:off x="740228" y="859844"/>
            <a:ext cx="10515600" cy="5632311"/>
          </a:xfrm>
          <a:prstGeom prst="rect">
            <a:avLst/>
          </a:prstGeom>
          <a:noFill/>
        </p:spPr>
        <p:txBody>
          <a:bodyPr wrap="square" rtlCol="0">
            <a:spAutoFit/>
          </a:bodyPr>
          <a:lstStyle/>
          <a:p>
            <a:pPr marL="228531" lvl="0" indent="-228531" defTabSz="457063">
              <a:buFont typeface="+mj-lt"/>
              <a:buAutoNum type="arabicPeriod"/>
              <a:defRPr/>
            </a:pPr>
            <a:r>
              <a:rPr lang="en-US" sz="1150" dirty="0">
                <a:solidFill>
                  <a:srgbClr val="081C2A"/>
                </a:solidFill>
              </a:rPr>
              <a:t>Read </a:t>
            </a:r>
            <a:r>
              <a:rPr lang="en-US" sz="1150" dirty="0">
                <a:solidFill>
                  <a:srgbClr val="081C2A"/>
                </a:solidFill>
                <a:hlinkClick r:id="rId2"/>
              </a:rPr>
              <a:t>Galatians 1:1-2 </a:t>
            </a:r>
            <a:r>
              <a:rPr lang="en-US" sz="1200" dirty="0">
                <a:solidFill>
                  <a:srgbClr val="081C2A"/>
                </a:solidFill>
              </a:rPr>
              <a:t>and </a:t>
            </a:r>
            <a:r>
              <a:rPr lang="en-US" sz="1200" dirty="0">
                <a:solidFill>
                  <a:srgbClr val="081C2A"/>
                </a:solidFill>
                <a:hlinkClick r:id="rId3"/>
              </a:rPr>
              <a:t>Galatians 1:10-2:14</a:t>
            </a:r>
            <a:r>
              <a:rPr lang="en-US" sz="1200" dirty="0">
                <a:solidFill>
                  <a:srgbClr val="081C2A"/>
                </a:solidFill>
                <a:hlinkClick r:id="rId4"/>
              </a:rPr>
              <a:t> </a:t>
            </a:r>
            <a:r>
              <a:rPr lang="en-US" sz="1200" dirty="0">
                <a:solidFill>
                  <a:srgbClr val="081C2A"/>
                </a:solidFill>
              </a:rPr>
              <a:t>and </a:t>
            </a:r>
            <a:r>
              <a:rPr lang="en-US" sz="1150" dirty="0">
                <a:solidFill>
                  <a:srgbClr val="081C2A"/>
                </a:solidFill>
              </a:rPr>
              <a:t>answer the two questions below</a:t>
            </a:r>
            <a:r>
              <a:rPr lang="en-US" sz="1150" dirty="0">
                <a:solidFill>
                  <a:srgbClr val="A5A5A5">
                    <a:lumMod val="50000"/>
                  </a:srgbClr>
                </a:solidFill>
              </a:rPr>
              <a:t>. </a:t>
            </a:r>
          </a:p>
          <a:p>
            <a:pPr marL="685800" lvl="1" indent="-228600" defTabSz="457063">
              <a:spcBef>
                <a:spcPts val="600"/>
              </a:spcBef>
              <a:buFont typeface="+mj-lt"/>
              <a:buAutoNum type="alphaLcPeriod"/>
              <a:defRPr/>
            </a:pPr>
            <a:r>
              <a:rPr lang="en-US" sz="1100" dirty="0">
                <a:solidFill>
                  <a:srgbClr val="A5A5A5">
                    <a:lumMod val="50000"/>
                  </a:srgbClr>
                </a:solidFill>
              </a:rPr>
              <a:t>Where did Paul claim he received his apostolic authority for the Christian faith? (See also </a:t>
            </a:r>
            <a:r>
              <a:rPr lang="en-US" sz="1100" dirty="0">
                <a:solidFill>
                  <a:srgbClr val="A5A5A5">
                    <a:lumMod val="50000"/>
                  </a:srgbClr>
                </a:solidFill>
                <a:hlinkClick r:id="rId5"/>
              </a:rPr>
              <a:t>Acts 9:1-22</a:t>
            </a:r>
            <a:r>
              <a:rPr lang="en-US" sz="1100" dirty="0">
                <a:solidFill>
                  <a:srgbClr val="A5A5A5">
                    <a:lumMod val="50000"/>
                  </a:srgbClr>
                </a:solidFill>
              </a:rPr>
              <a:t>.)</a:t>
            </a:r>
            <a:r>
              <a:rPr lang="en-US" sz="1100" dirty="0">
                <a:solidFill>
                  <a:schemeClr val="accent3">
                    <a:lumMod val="75000"/>
                  </a:schemeClr>
                </a:solidFill>
              </a:rPr>
              <a:t> </a:t>
            </a:r>
          </a:p>
          <a:p>
            <a:pPr marL="685800" lvl="1" indent="-228600" defTabSz="457063">
              <a:buFont typeface="+mj-lt"/>
              <a:buAutoNum type="alphaLcPeriod"/>
              <a:defRPr/>
            </a:pPr>
            <a:endParaRPr lang="en-US" sz="1100" dirty="0">
              <a:solidFill>
                <a:srgbClr val="A5A5A5">
                  <a:lumMod val="50000"/>
                </a:srgbClr>
              </a:solidFill>
              <a:latin typeface="Calibri" panose="020F0502020204030204"/>
            </a:endParaRPr>
          </a:p>
          <a:p>
            <a:pPr marL="685800" lvl="1" indent="-228600" defTabSz="457063">
              <a:buFont typeface="+mj-lt"/>
              <a:buAutoNum type="alphaLcPeriod"/>
              <a:defRPr/>
            </a:pPr>
            <a:endParaRPr lang="en-US" sz="1100" dirty="0">
              <a:solidFill>
                <a:srgbClr val="A5A5A5">
                  <a:lumMod val="50000"/>
                </a:srgbClr>
              </a:solidFill>
              <a:latin typeface="Calibri" panose="020F0502020204030204"/>
            </a:endParaRPr>
          </a:p>
          <a:p>
            <a:pPr marL="685800" lvl="1" indent="-228600" defTabSz="457063">
              <a:buFont typeface="+mj-lt"/>
              <a:buAutoNum type="alphaLcPeriod"/>
              <a:defRPr/>
            </a:pPr>
            <a:r>
              <a:rPr lang="en-US" sz="1100" dirty="0">
                <a:solidFill>
                  <a:srgbClr val="A5A5A5">
                    <a:lumMod val="50000"/>
                  </a:srgbClr>
                </a:solidFill>
              </a:rPr>
              <a:t>Why did Paul make the point of the origin of his apostolic authority? (See also </a:t>
            </a:r>
            <a:r>
              <a:rPr lang="en-US" sz="1100" dirty="0">
                <a:solidFill>
                  <a:srgbClr val="081C2A"/>
                </a:solidFill>
                <a:hlinkClick r:id="rId6"/>
              </a:rPr>
              <a:t>Galatians 1:6-9</a:t>
            </a:r>
            <a:r>
              <a:rPr lang="en-US" sz="1100" dirty="0">
                <a:solidFill>
                  <a:srgbClr val="A5A5A5">
                    <a:lumMod val="50000"/>
                  </a:srgbClr>
                </a:solidFill>
              </a:rPr>
              <a:t>.)</a:t>
            </a:r>
            <a:r>
              <a:rPr lang="en-US" sz="1100" dirty="0">
                <a:solidFill>
                  <a:schemeClr val="accent3">
                    <a:lumMod val="75000"/>
                  </a:schemeClr>
                </a:solidFill>
              </a:rPr>
              <a:t> </a:t>
            </a:r>
            <a:endParaRPr lang="en-US" sz="1100" dirty="0">
              <a:solidFill>
                <a:srgbClr val="A5A5A5">
                  <a:lumMod val="50000"/>
                </a:srgbClr>
              </a:solidFill>
            </a:endParaRPr>
          </a:p>
          <a:p>
            <a:pPr marL="685800" lvl="1" indent="-228600" defTabSz="457063">
              <a:buFont typeface="+mj-lt"/>
              <a:buAutoNum type="alphaLcPeriod"/>
              <a:defRPr/>
            </a:pPr>
            <a:endParaRPr lang="en-US" sz="1150" dirty="0">
              <a:solidFill>
                <a:srgbClr val="A5A5A5">
                  <a:lumMod val="50000"/>
                </a:srgbClr>
              </a:solidFill>
            </a:endParaRPr>
          </a:p>
          <a:p>
            <a:pPr marL="685800" lvl="1" indent="-228600" defTabSz="457063">
              <a:buFont typeface="+mj-lt"/>
              <a:buAutoNum type="alphaLcPeriod"/>
              <a:defRPr/>
            </a:pPr>
            <a:endParaRPr lang="en-US" sz="1150" dirty="0">
              <a:solidFill>
                <a:srgbClr val="A5A5A5">
                  <a:lumMod val="50000"/>
                </a:srgbClr>
              </a:solidFill>
            </a:endParaRPr>
          </a:p>
          <a:p>
            <a:pPr marL="228531" lvl="0" indent="-228531" defTabSz="457063">
              <a:buFont typeface="+mj-lt"/>
              <a:buAutoNum type="arabicPeriod"/>
              <a:defRPr/>
            </a:pPr>
            <a:r>
              <a:rPr lang="en-US" sz="1150" dirty="0">
                <a:solidFill>
                  <a:srgbClr val="A5A5A5">
                    <a:lumMod val="50000"/>
                  </a:srgbClr>
                </a:solidFill>
              </a:rPr>
              <a:t>In </a:t>
            </a:r>
            <a:r>
              <a:rPr lang="en-US" sz="1150" dirty="0">
                <a:solidFill>
                  <a:srgbClr val="A5A5A5">
                    <a:lumMod val="50000"/>
                  </a:srgbClr>
                </a:solidFill>
                <a:hlinkClick r:id="rId7"/>
              </a:rPr>
              <a:t>Galatians 3:3-7</a:t>
            </a:r>
            <a:r>
              <a:rPr lang="en-US" sz="1150" dirty="0">
                <a:solidFill>
                  <a:srgbClr val="A5A5A5">
                    <a:lumMod val="50000"/>
                  </a:srgbClr>
                </a:solidFill>
              </a:rPr>
              <a:t> why does Paul call the Galatians foolish? What does it mean to begin with the Spirit (see also </a:t>
            </a:r>
            <a:r>
              <a:rPr lang="en-US" sz="1150" dirty="0">
                <a:solidFill>
                  <a:srgbClr val="A5A5A5">
                    <a:lumMod val="50000"/>
                  </a:srgbClr>
                </a:solidFill>
                <a:hlinkClick r:id="rId8"/>
              </a:rPr>
              <a:t>John 3:3-8</a:t>
            </a:r>
            <a:r>
              <a:rPr lang="en-US" sz="1150" dirty="0">
                <a:solidFill>
                  <a:srgbClr val="A5A5A5">
                    <a:lumMod val="50000"/>
                  </a:srgbClr>
                </a:solidFill>
              </a:rPr>
              <a:t>)? What are the benefits of having our beginnings in the Spirit (see also </a:t>
            </a:r>
            <a:r>
              <a:rPr lang="en-US" sz="1150" dirty="0">
                <a:solidFill>
                  <a:srgbClr val="A5A5A5">
                    <a:lumMod val="50000"/>
                  </a:srgbClr>
                </a:solidFill>
                <a:hlinkClick r:id="rId9"/>
              </a:rPr>
              <a:t>Ephesians 2:8-9</a:t>
            </a:r>
            <a:r>
              <a:rPr lang="en-US" sz="1150" dirty="0">
                <a:solidFill>
                  <a:srgbClr val="A5A5A5">
                    <a:lumMod val="50000"/>
                  </a:srgbClr>
                </a:solidFill>
              </a:rPr>
              <a:t> and </a:t>
            </a:r>
            <a:r>
              <a:rPr lang="en-US" sz="1150" dirty="0">
                <a:solidFill>
                  <a:srgbClr val="A5A5A5">
                    <a:lumMod val="50000"/>
                  </a:srgbClr>
                </a:solidFill>
                <a:hlinkClick r:id="rId10"/>
              </a:rPr>
              <a:t>Romans 9:8-9</a:t>
            </a:r>
            <a:r>
              <a:rPr lang="en-US" sz="1150" dirty="0">
                <a:solidFill>
                  <a:srgbClr val="A5A5A5">
                    <a:lumMod val="50000"/>
                  </a:srgbClr>
                </a:solidFill>
              </a:rPr>
              <a:t>)?</a:t>
            </a:r>
            <a:endParaRPr lang="en-US" sz="1150" dirty="0">
              <a:solidFill>
                <a:schemeClr val="accent3">
                  <a:lumMod val="75000"/>
                </a:schemeClr>
              </a:solidFill>
            </a:endParaRPr>
          </a:p>
          <a:p>
            <a:pPr marL="228531" lvl="0" indent="-228531" defTabSz="457063">
              <a:buFont typeface="+mj-lt"/>
              <a:buAutoNum type="arabicPeriod"/>
              <a:defRPr/>
            </a:pPr>
            <a:endParaRPr lang="en-US" sz="1150" dirty="0">
              <a:solidFill>
                <a:schemeClr val="accent3">
                  <a:lumMod val="75000"/>
                </a:schemeClr>
              </a:solidFill>
            </a:endParaRPr>
          </a:p>
          <a:p>
            <a:pPr marL="228531" lvl="0" indent="-228531" defTabSz="457063">
              <a:buFont typeface="+mj-lt"/>
              <a:buAutoNum type="arabicPeriod"/>
              <a:defRPr/>
            </a:pPr>
            <a:endParaRPr lang="en-US" sz="1150" dirty="0">
              <a:solidFill>
                <a:schemeClr val="accent3">
                  <a:lumMod val="75000"/>
                </a:schemeClr>
              </a:solidFill>
            </a:endParaRPr>
          </a:p>
          <a:p>
            <a:pPr marL="228531" lvl="0" indent="-228531" defTabSz="457063">
              <a:buFont typeface="+mj-lt"/>
              <a:buAutoNum type="arabicPeriod"/>
              <a:defRPr/>
            </a:pPr>
            <a:endParaRPr lang="en-US" sz="1150" dirty="0">
              <a:solidFill>
                <a:schemeClr val="accent3">
                  <a:lumMod val="75000"/>
                </a:schemeClr>
              </a:solidFill>
            </a:endParaRPr>
          </a:p>
          <a:p>
            <a:pPr marL="228531" indent="-228531" defTabSz="457063">
              <a:buFont typeface="+mj-lt"/>
              <a:buAutoNum type="arabicPeriod"/>
              <a:defRPr/>
            </a:pPr>
            <a:r>
              <a:rPr lang="en-US" sz="1150" dirty="0">
                <a:solidFill>
                  <a:srgbClr val="A5A5A5">
                    <a:lumMod val="50000"/>
                  </a:srgbClr>
                </a:solidFill>
              </a:rPr>
              <a:t>The Holy Spirit is mentioned more than 15 times in Galatians. </a:t>
            </a:r>
            <a:r>
              <a:rPr lang="en-US" sz="1200" dirty="0">
                <a:solidFill>
                  <a:srgbClr val="A5A5A5">
                    <a:lumMod val="50000"/>
                  </a:srgbClr>
                </a:solidFill>
              </a:rPr>
              <a:t>This number is only exceeded by references to Jesus Christ, God, the law, and faith</a:t>
            </a:r>
            <a:r>
              <a:rPr lang="en-US" sz="1150" dirty="0">
                <a:solidFill>
                  <a:srgbClr val="A5A5A5">
                    <a:lumMod val="50000"/>
                  </a:srgbClr>
                </a:solidFill>
              </a:rPr>
              <a:t>. Match the verses on the left below with the interpretations on the right to deepen your understanding of the Holy Spirit who dwells in us.</a:t>
            </a:r>
          </a:p>
          <a:p>
            <a:pPr marL="228531" lvl="0" indent="-228531" defTabSz="457063">
              <a:buFont typeface="+mj-lt"/>
              <a:buAutoNum type="arabicPeriod"/>
              <a:defRPr/>
            </a:pPr>
            <a:endParaRPr lang="en-US" sz="1150" dirty="0">
              <a:solidFill>
                <a:schemeClr val="accent3">
                  <a:lumMod val="75000"/>
                </a:schemeClr>
              </a:solidFill>
            </a:endParaRPr>
          </a:p>
          <a:p>
            <a:pPr lvl="1" defTabSz="457063">
              <a:defRPr/>
            </a:pPr>
            <a:r>
              <a:rPr lang="en-US" sz="1150" dirty="0">
                <a:solidFill>
                  <a:srgbClr val="A5A5A5">
                    <a:lumMod val="50000"/>
                  </a:srgbClr>
                </a:solidFill>
              </a:rPr>
              <a:t> </a:t>
            </a:r>
            <a:endParaRPr kumimoji="0" lang="en-US" sz="1150" b="0" i="0" u="none" strike="noStrike" kern="1200" cap="none" spc="0" normalizeH="0" baseline="0" noProof="0" dirty="0">
              <a:ln>
                <a:noFill/>
              </a:ln>
              <a:solidFill>
                <a:srgbClr val="A5A5A5">
                  <a:lumMod val="50000"/>
                </a:srgbClr>
              </a:solidFill>
              <a:effectLst/>
              <a:uLnTx/>
              <a:uFillTx/>
              <a:latin typeface="Calibri" panose="020F0502020204030204"/>
            </a:endParaRPr>
          </a:p>
          <a:p>
            <a:pPr marL="228600" lvl="0" indent="-228600" defTabSz="457063">
              <a:buFont typeface="+mj-lt"/>
              <a:buAutoNum type="arabicPeriod" startAt="3"/>
              <a:defRPr/>
            </a:pPr>
            <a:endParaRPr lang="en-US" sz="1150" dirty="0">
              <a:solidFill>
                <a:srgbClr val="A5A5A5">
                  <a:lumMod val="50000"/>
                </a:srgbClr>
              </a:solidFill>
            </a:endParaRPr>
          </a:p>
          <a:p>
            <a:pPr marL="228600" lvl="0" indent="-228600" defTabSz="457063">
              <a:buFont typeface="+mj-lt"/>
              <a:buAutoNum type="arabicPeriod" startAt="3"/>
              <a:defRPr/>
            </a:pPr>
            <a:endParaRPr lang="en-US" sz="1150" dirty="0">
              <a:solidFill>
                <a:srgbClr val="A5A5A5">
                  <a:lumMod val="50000"/>
                </a:srgbClr>
              </a:solidFill>
            </a:endParaRPr>
          </a:p>
          <a:p>
            <a:pPr marL="228600" lvl="0" indent="-228600" defTabSz="457063">
              <a:buFont typeface="+mj-lt"/>
              <a:buAutoNum type="arabicPeriod" startAt="3"/>
              <a:defRPr/>
            </a:pPr>
            <a:endParaRPr lang="en-US" sz="1150" dirty="0">
              <a:solidFill>
                <a:srgbClr val="A5A5A5">
                  <a:lumMod val="50000"/>
                </a:srgbClr>
              </a:solidFill>
            </a:endParaRPr>
          </a:p>
          <a:p>
            <a:pPr marL="228600" lvl="0" indent="-228600" defTabSz="457063">
              <a:buFont typeface="+mj-lt"/>
              <a:buAutoNum type="arabicPeriod" startAt="3"/>
              <a:defRPr/>
            </a:pPr>
            <a:endParaRPr lang="en-US" sz="1150" dirty="0">
              <a:solidFill>
                <a:srgbClr val="A5A5A5">
                  <a:lumMod val="50000"/>
                </a:srgbClr>
              </a:solidFill>
            </a:endParaRPr>
          </a:p>
          <a:p>
            <a:pPr marL="228600" lvl="0" indent="-228600" defTabSz="457063">
              <a:buFont typeface="+mj-lt"/>
              <a:buAutoNum type="arabicPeriod" startAt="3"/>
              <a:defRPr/>
            </a:pPr>
            <a:endParaRPr lang="en-US" sz="1150" dirty="0">
              <a:solidFill>
                <a:srgbClr val="A5A5A5">
                  <a:lumMod val="50000"/>
                </a:srgbClr>
              </a:solidFill>
            </a:endParaRPr>
          </a:p>
          <a:p>
            <a:pPr marL="228600" lvl="0" indent="-228600" defTabSz="457063">
              <a:buFont typeface="+mj-lt"/>
              <a:buAutoNum type="arabicPeriod" startAt="3"/>
              <a:defRPr/>
            </a:pPr>
            <a:endParaRPr lang="en-US" sz="1150" dirty="0">
              <a:solidFill>
                <a:srgbClr val="A5A5A5">
                  <a:lumMod val="50000"/>
                </a:srgbClr>
              </a:solidFill>
            </a:endParaRPr>
          </a:p>
          <a:p>
            <a:pPr marL="228600" indent="-228600" defTabSz="457063">
              <a:buFont typeface="+mj-lt"/>
              <a:buAutoNum type="arabicPeriod" startAt="4"/>
              <a:defRPr/>
            </a:pPr>
            <a:r>
              <a:rPr lang="en-US" sz="1150" dirty="0">
                <a:solidFill>
                  <a:srgbClr val="A5A5A5">
                    <a:lumMod val="50000"/>
                  </a:srgbClr>
                </a:solidFill>
              </a:rPr>
              <a:t>Read </a:t>
            </a:r>
            <a:r>
              <a:rPr lang="en-US" sz="1150" dirty="0">
                <a:solidFill>
                  <a:srgbClr val="A5A5A5">
                    <a:lumMod val="50000"/>
                  </a:srgbClr>
                </a:solidFill>
                <a:hlinkClick r:id="rId11"/>
              </a:rPr>
              <a:t>Galatians 5:1-6</a:t>
            </a:r>
            <a:r>
              <a:rPr lang="en-US" sz="1150" dirty="0">
                <a:solidFill>
                  <a:srgbClr val="A5A5A5">
                    <a:lumMod val="50000"/>
                  </a:srgbClr>
                </a:solidFill>
              </a:rPr>
              <a:t> and answer the two questions below.</a:t>
            </a:r>
          </a:p>
          <a:p>
            <a:pPr marL="685800" lvl="1" indent="-228600" defTabSz="457063">
              <a:spcBef>
                <a:spcPts val="600"/>
              </a:spcBef>
              <a:buFont typeface="+mj-lt"/>
              <a:buAutoNum type="alphaLcPeriod"/>
              <a:defRPr/>
            </a:pPr>
            <a:r>
              <a:rPr lang="en-US" sz="1100" dirty="0">
                <a:solidFill>
                  <a:srgbClr val="A5A5A5">
                    <a:lumMod val="50000"/>
                  </a:srgbClr>
                </a:solidFill>
              </a:rPr>
              <a:t>Why does Paul say in Galatians 5:1-6 that someone who tries to be justified by circumcision or keeping the law is severed from Christ?</a:t>
            </a:r>
            <a:endParaRPr lang="en-US" sz="1100" dirty="0">
              <a:solidFill>
                <a:srgbClr val="A5A5A5">
                  <a:lumMod val="50000"/>
                </a:srgbClr>
              </a:solidFill>
              <a:latin typeface="Calibri" panose="020F0502020204030204"/>
            </a:endParaRPr>
          </a:p>
          <a:p>
            <a:pPr marL="685800" lvl="1" indent="-228600" defTabSz="457063">
              <a:buFont typeface="+mj-lt"/>
              <a:buAutoNum type="alphaLcPeriod"/>
              <a:defRPr/>
            </a:pPr>
            <a:endParaRPr lang="en-US" sz="1100" dirty="0">
              <a:solidFill>
                <a:srgbClr val="A5A5A5">
                  <a:lumMod val="50000"/>
                </a:srgbClr>
              </a:solidFill>
              <a:latin typeface="Calibri" panose="020F0502020204030204"/>
            </a:endParaRPr>
          </a:p>
          <a:p>
            <a:pPr marL="685800" lvl="1" indent="-228600" defTabSz="457063">
              <a:buFont typeface="+mj-lt"/>
              <a:buAutoNum type="alphaLcPeriod"/>
              <a:defRPr/>
            </a:pPr>
            <a:endParaRPr lang="en-US" sz="1100" dirty="0">
              <a:solidFill>
                <a:srgbClr val="A5A5A5">
                  <a:lumMod val="50000"/>
                </a:srgbClr>
              </a:solidFill>
              <a:latin typeface="Calibri" panose="020F0502020204030204"/>
            </a:endParaRPr>
          </a:p>
          <a:p>
            <a:pPr marL="685800" lvl="1" indent="-228600" defTabSz="457063">
              <a:buFont typeface="+mj-lt"/>
              <a:buAutoNum type="alphaLcPeriod"/>
              <a:defRPr/>
            </a:pPr>
            <a:endParaRPr lang="en-US" sz="1100" dirty="0">
              <a:solidFill>
                <a:srgbClr val="A5A5A5">
                  <a:lumMod val="50000"/>
                </a:srgbClr>
              </a:solidFill>
              <a:latin typeface="Calibri" panose="020F0502020204030204"/>
            </a:endParaRPr>
          </a:p>
          <a:p>
            <a:pPr marL="685800" lvl="1" indent="-228600" defTabSz="457063">
              <a:buFont typeface="+mj-lt"/>
              <a:buAutoNum type="alphaLcPeriod"/>
              <a:defRPr/>
            </a:pPr>
            <a:r>
              <a:rPr lang="en-US" sz="1100" dirty="0">
                <a:solidFill>
                  <a:srgbClr val="A5A5A5">
                    <a:lumMod val="50000"/>
                  </a:srgbClr>
                </a:solidFill>
              </a:rPr>
              <a:t>How can you correctly reconcile Paul’s warning in Galatians 5:1-6 concerning salvation with Paul’s warnings in </a:t>
            </a:r>
            <a:r>
              <a:rPr lang="en-US" sz="1100" dirty="0">
                <a:solidFill>
                  <a:srgbClr val="A5A5A5">
                    <a:lumMod val="50000"/>
                  </a:srgbClr>
                </a:solidFill>
                <a:hlinkClick r:id="rId12"/>
              </a:rPr>
              <a:t>Galatians 5:19-21</a:t>
            </a:r>
            <a:r>
              <a:rPr lang="en-US" sz="1100" dirty="0">
                <a:solidFill>
                  <a:srgbClr val="A5A5A5">
                    <a:lumMod val="50000"/>
                  </a:srgbClr>
                </a:solidFill>
              </a:rPr>
              <a:t> and </a:t>
            </a:r>
            <a:r>
              <a:rPr lang="en-US" sz="1150" dirty="0">
                <a:solidFill>
                  <a:srgbClr val="A5A5A5">
                    <a:lumMod val="50000"/>
                  </a:srgbClr>
                </a:solidFill>
                <a:hlinkClick r:id="rId13"/>
              </a:rPr>
              <a:t>6:8</a:t>
            </a:r>
            <a:r>
              <a:rPr lang="en-US" sz="1150" dirty="0">
                <a:solidFill>
                  <a:srgbClr val="A5A5A5">
                    <a:lumMod val="50000"/>
                  </a:srgbClr>
                </a:solidFill>
              </a:rPr>
              <a:t> </a:t>
            </a:r>
            <a:r>
              <a:rPr lang="en-US" sz="1100" dirty="0">
                <a:solidFill>
                  <a:srgbClr val="A5A5A5">
                    <a:lumMod val="50000"/>
                  </a:srgbClr>
                </a:solidFill>
              </a:rPr>
              <a:t>concerning how we live?</a:t>
            </a:r>
          </a:p>
          <a:p>
            <a:pPr marL="685800" lvl="1" indent="-228600" defTabSz="457063">
              <a:buFont typeface="+mj-lt"/>
              <a:buAutoNum type="alphaLcPeriod"/>
              <a:defRPr/>
            </a:pPr>
            <a:endParaRPr lang="en-US" sz="1100" dirty="0">
              <a:solidFill>
                <a:srgbClr val="A5A5A5">
                  <a:lumMod val="50000"/>
                </a:srgbClr>
              </a:solidFill>
            </a:endParaRPr>
          </a:p>
          <a:p>
            <a:pPr marL="685800" lvl="1" indent="-228600" defTabSz="457063">
              <a:buFont typeface="+mj-lt"/>
              <a:buAutoNum type="alphaLcPeriod"/>
              <a:defRPr/>
            </a:pPr>
            <a:endParaRPr lang="en-US" sz="1100" dirty="0">
              <a:solidFill>
                <a:srgbClr val="A5A5A5">
                  <a:lumMod val="50000"/>
                </a:srgbClr>
              </a:solidFill>
            </a:endParaRPr>
          </a:p>
          <a:p>
            <a:pPr marL="228600" indent="-228600" defTabSz="457063">
              <a:buFont typeface="+mj-lt"/>
              <a:buAutoNum type="arabicPeriod" startAt="4"/>
              <a:defRPr/>
            </a:pPr>
            <a:endParaRPr lang="en-US" sz="1050" dirty="0">
              <a:solidFill>
                <a:srgbClr val="A5A5A5">
                  <a:lumMod val="50000"/>
                </a:srgbClr>
              </a:solidFill>
            </a:endParaRPr>
          </a:p>
        </p:txBody>
      </p:sp>
      <p:sp>
        <p:nvSpPr>
          <p:cNvPr id="4" name="TextBox 3">
            <a:extLst>
              <a:ext uri="{FF2B5EF4-FFF2-40B4-BE49-F238E27FC236}">
                <a16:creationId xmlns:a16="http://schemas.microsoft.com/office/drawing/2014/main" id="{C39A2FD8-4AB6-231E-3DF2-C7B22DA71DE8}"/>
              </a:ext>
            </a:extLst>
          </p:cNvPr>
          <p:cNvSpPr txBox="1"/>
          <p:nvPr/>
        </p:nvSpPr>
        <p:spPr>
          <a:xfrm>
            <a:off x="838200" y="3433864"/>
            <a:ext cx="3766226" cy="1277273"/>
          </a:xfrm>
          <a:prstGeom prst="rect">
            <a:avLst/>
          </a:prstGeom>
          <a:noFill/>
        </p:spPr>
        <p:txBody>
          <a:bodyPr wrap="square" rtlCol="0">
            <a:spAutoFit/>
          </a:bodyPr>
          <a:lstStyle/>
          <a:p>
            <a:pPr marL="344488" lvl="1" indent="-228600" defTabSz="457063">
              <a:buFont typeface="+mj-lt"/>
              <a:buAutoNum type="alphaUcPeriod"/>
              <a:defRPr/>
            </a:pPr>
            <a:r>
              <a:rPr lang="en-US" sz="1100" dirty="0">
                <a:solidFill>
                  <a:srgbClr val="A5A5A5">
                    <a:lumMod val="50000"/>
                  </a:srgbClr>
                </a:solidFill>
                <a:hlinkClick r:id="rId14"/>
              </a:rPr>
              <a:t>Galatians 3:3</a:t>
            </a:r>
            <a:endParaRPr lang="en-US" sz="1100" dirty="0">
              <a:solidFill>
                <a:srgbClr val="A5A5A5">
                  <a:lumMod val="50000"/>
                </a:srgbClr>
              </a:solidFill>
            </a:endParaRPr>
          </a:p>
          <a:p>
            <a:pPr marL="344488" lvl="1" indent="-228600" defTabSz="457063">
              <a:buFont typeface="+mj-lt"/>
              <a:buAutoNum type="alphaUcPeriod"/>
              <a:defRPr/>
            </a:pPr>
            <a:r>
              <a:rPr lang="en-US" sz="1100" dirty="0">
                <a:solidFill>
                  <a:srgbClr val="A5A5A5">
                    <a:lumMod val="50000"/>
                  </a:srgbClr>
                </a:solidFill>
                <a:hlinkClick r:id="rId15"/>
              </a:rPr>
              <a:t>Galatians 4:6</a:t>
            </a:r>
            <a:r>
              <a:rPr lang="en-US" sz="1100" dirty="0">
                <a:solidFill>
                  <a:srgbClr val="A5A5A5">
                    <a:lumMod val="50000"/>
                  </a:srgbClr>
                </a:solidFill>
              </a:rPr>
              <a:t> (see also </a:t>
            </a:r>
            <a:r>
              <a:rPr lang="en-US" sz="1100" dirty="0">
                <a:solidFill>
                  <a:srgbClr val="A5A5A5">
                    <a:lumMod val="50000"/>
                  </a:srgbClr>
                </a:solidFill>
                <a:hlinkClick r:id="rId16"/>
              </a:rPr>
              <a:t>Acts 16:7</a:t>
            </a:r>
            <a:r>
              <a:rPr lang="en-US" sz="1100" dirty="0">
                <a:solidFill>
                  <a:srgbClr val="A5A5A5">
                    <a:lumMod val="50000"/>
                  </a:srgbClr>
                </a:solidFill>
              </a:rPr>
              <a:t>, </a:t>
            </a:r>
            <a:r>
              <a:rPr lang="en-US" sz="1100" dirty="0">
                <a:solidFill>
                  <a:srgbClr val="A5A5A5">
                    <a:lumMod val="50000"/>
                  </a:srgbClr>
                </a:solidFill>
                <a:hlinkClick r:id="rId17"/>
              </a:rPr>
              <a:t>Philippians 1:19</a:t>
            </a:r>
            <a:r>
              <a:rPr lang="en-US" sz="1100" dirty="0">
                <a:solidFill>
                  <a:srgbClr val="A5A5A5">
                    <a:lumMod val="50000"/>
                  </a:srgbClr>
                </a:solidFill>
              </a:rPr>
              <a:t>)</a:t>
            </a:r>
          </a:p>
          <a:p>
            <a:pPr marL="344488" lvl="1" indent="-228600" defTabSz="457063">
              <a:buFont typeface="+mj-lt"/>
              <a:buAutoNum type="alphaUcPeriod"/>
              <a:defRPr/>
            </a:pPr>
            <a:r>
              <a:rPr lang="en-US" sz="1100" dirty="0">
                <a:solidFill>
                  <a:srgbClr val="A5A5A5">
                    <a:lumMod val="50000"/>
                  </a:srgbClr>
                </a:solidFill>
                <a:hlinkClick r:id="rId18"/>
              </a:rPr>
              <a:t>Galatians 5:5</a:t>
            </a:r>
            <a:endParaRPr lang="en-US" sz="1100" dirty="0">
              <a:solidFill>
                <a:srgbClr val="A5A5A5">
                  <a:lumMod val="50000"/>
                </a:srgbClr>
              </a:solidFill>
            </a:endParaRPr>
          </a:p>
          <a:p>
            <a:pPr marL="344488" lvl="1" indent="-228600" defTabSz="457063">
              <a:buFont typeface="+mj-lt"/>
              <a:buAutoNum type="alphaUcPeriod"/>
              <a:defRPr/>
            </a:pPr>
            <a:r>
              <a:rPr lang="en-US" sz="1100" dirty="0">
                <a:solidFill>
                  <a:srgbClr val="A5A5A5">
                    <a:lumMod val="50000"/>
                  </a:srgbClr>
                </a:solidFill>
                <a:hlinkClick r:id="rId19"/>
              </a:rPr>
              <a:t>Galatians 5:16-18</a:t>
            </a:r>
            <a:r>
              <a:rPr lang="en-US" sz="1100" dirty="0">
                <a:solidFill>
                  <a:srgbClr val="A5A5A5">
                    <a:lumMod val="50000"/>
                  </a:srgbClr>
                </a:solidFill>
              </a:rPr>
              <a:t>, </a:t>
            </a:r>
            <a:r>
              <a:rPr lang="en-US" sz="1100" dirty="0">
                <a:solidFill>
                  <a:srgbClr val="A5A5A5">
                    <a:lumMod val="50000"/>
                  </a:srgbClr>
                </a:solidFill>
                <a:hlinkClick r:id="rId20"/>
              </a:rPr>
              <a:t>5:25</a:t>
            </a:r>
            <a:endParaRPr lang="en-US" sz="1100" dirty="0">
              <a:solidFill>
                <a:srgbClr val="A5A5A5">
                  <a:lumMod val="50000"/>
                </a:srgbClr>
              </a:solidFill>
            </a:endParaRPr>
          </a:p>
          <a:p>
            <a:pPr marL="344488" lvl="1" indent="-228600" defTabSz="457063">
              <a:buFont typeface="+mj-lt"/>
              <a:buAutoNum type="alphaUcPeriod"/>
              <a:defRPr/>
            </a:pPr>
            <a:r>
              <a:rPr lang="en-US" sz="1100" dirty="0">
                <a:solidFill>
                  <a:srgbClr val="A5A5A5">
                    <a:lumMod val="50000"/>
                  </a:srgbClr>
                </a:solidFill>
                <a:hlinkClick r:id="rId21"/>
              </a:rPr>
              <a:t>Galatians 4:29</a:t>
            </a:r>
            <a:r>
              <a:rPr lang="en-US" sz="1100" dirty="0">
                <a:solidFill>
                  <a:srgbClr val="A5A5A5">
                    <a:lumMod val="50000"/>
                  </a:srgbClr>
                </a:solidFill>
              </a:rPr>
              <a:t>, </a:t>
            </a:r>
            <a:r>
              <a:rPr lang="en-US" sz="1100" dirty="0">
                <a:solidFill>
                  <a:srgbClr val="A5A5A5">
                    <a:lumMod val="50000"/>
                  </a:srgbClr>
                </a:solidFill>
                <a:hlinkClick r:id="rId22"/>
              </a:rPr>
              <a:t>6:15</a:t>
            </a:r>
            <a:r>
              <a:rPr lang="en-US" sz="1100" dirty="0">
                <a:solidFill>
                  <a:srgbClr val="A5A5A5">
                    <a:lumMod val="50000"/>
                  </a:srgbClr>
                </a:solidFill>
              </a:rPr>
              <a:t> (see also </a:t>
            </a:r>
            <a:r>
              <a:rPr lang="en-US" sz="1100" dirty="0">
                <a:solidFill>
                  <a:srgbClr val="A5A5A5">
                    <a:lumMod val="50000"/>
                  </a:srgbClr>
                </a:solidFill>
                <a:hlinkClick r:id="rId23"/>
              </a:rPr>
              <a:t>John 3:3-8</a:t>
            </a:r>
            <a:r>
              <a:rPr lang="en-US" sz="1100" dirty="0">
                <a:solidFill>
                  <a:srgbClr val="A5A5A5">
                    <a:lumMod val="50000"/>
                  </a:srgbClr>
                </a:solidFill>
              </a:rPr>
              <a:t>)</a:t>
            </a:r>
          </a:p>
          <a:p>
            <a:pPr marL="344488" lvl="1" indent="-228600" defTabSz="457063">
              <a:buFont typeface="+mj-lt"/>
              <a:buAutoNum type="alphaUcPeriod"/>
              <a:defRPr/>
            </a:pPr>
            <a:r>
              <a:rPr lang="en-US" sz="1100" dirty="0">
                <a:solidFill>
                  <a:srgbClr val="A5A5A5">
                    <a:lumMod val="50000"/>
                  </a:srgbClr>
                </a:solidFill>
                <a:hlinkClick r:id="rId12"/>
              </a:rPr>
              <a:t>Galatians 5:19-21</a:t>
            </a:r>
            <a:r>
              <a:rPr lang="en-US" sz="1100" dirty="0">
                <a:solidFill>
                  <a:srgbClr val="A5A5A5">
                    <a:lumMod val="50000"/>
                  </a:srgbClr>
                </a:solidFill>
              </a:rPr>
              <a:t>, </a:t>
            </a:r>
            <a:r>
              <a:rPr lang="en-US" sz="1100" dirty="0">
                <a:solidFill>
                  <a:srgbClr val="A5A5A5">
                    <a:lumMod val="50000"/>
                  </a:srgbClr>
                </a:solidFill>
                <a:hlinkClick r:id="rId13"/>
              </a:rPr>
              <a:t>6:8</a:t>
            </a:r>
            <a:endParaRPr lang="en-US" sz="1100" dirty="0">
              <a:solidFill>
                <a:srgbClr val="A5A5A5">
                  <a:lumMod val="50000"/>
                </a:srgbClr>
              </a:solidFill>
            </a:endParaRPr>
          </a:p>
          <a:p>
            <a:pPr marL="344488" lvl="1" indent="-228600" defTabSz="457063">
              <a:buFont typeface="+mj-lt"/>
              <a:buAutoNum type="alphaUcPeriod"/>
              <a:defRPr/>
            </a:pPr>
            <a:r>
              <a:rPr lang="en-US" sz="1100" dirty="0">
                <a:solidFill>
                  <a:srgbClr val="A5A5A5">
                    <a:lumMod val="50000"/>
                  </a:srgbClr>
                </a:solidFill>
                <a:hlinkClick r:id="rId24"/>
              </a:rPr>
              <a:t>Galatians 3:2</a:t>
            </a:r>
            <a:r>
              <a:rPr lang="en-US" sz="1100" dirty="0">
                <a:solidFill>
                  <a:srgbClr val="A5A5A5">
                    <a:lumMod val="50000"/>
                  </a:srgbClr>
                </a:solidFill>
              </a:rPr>
              <a:t>, </a:t>
            </a:r>
            <a:r>
              <a:rPr lang="en-US" sz="1100" dirty="0">
                <a:solidFill>
                  <a:srgbClr val="A5A5A5">
                    <a:lumMod val="50000"/>
                  </a:srgbClr>
                </a:solidFill>
                <a:hlinkClick r:id="rId25"/>
              </a:rPr>
              <a:t>3:5</a:t>
            </a:r>
            <a:r>
              <a:rPr lang="en-US" sz="1100" dirty="0">
                <a:solidFill>
                  <a:srgbClr val="A5A5A5">
                    <a:lumMod val="50000"/>
                  </a:srgbClr>
                </a:solidFill>
              </a:rPr>
              <a:t>, </a:t>
            </a:r>
            <a:r>
              <a:rPr lang="en-US" sz="1100" dirty="0">
                <a:solidFill>
                  <a:srgbClr val="A5A5A5">
                    <a:lumMod val="50000"/>
                  </a:srgbClr>
                </a:solidFill>
                <a:hlinkClick r:id="rId26"/>
              </a:rPr>
              <a:t>3:14</a:t>
            </a:r>
            <a:endParaRPr lang="en-US" sz="1100" dirty="0">
              <a:solidFill>
                <a:srgbClr val="A5A5A5">
                  <a:lumMod val="50000"/>
                </a:srgbClr>
              </a:solidFill>
            </a:endParaRPr>
          </a:p>
        </p:txBody>
      </p:sp>
      <p:sp>
        <p:nvSpPr>
          <p:cNvPr id="5" name="TextBox 4">
            <a:extLst>
              <a:ext uri="{FF2B5EF4-FFF2-40B4-BE49-F238E27FC236}">
                <a16:creationId xmlns:a16="http://schemas.microsoft.com/office/drawing/2014/main" id="{AF2D152E-95FA-3621-F730-C5B4103AB0BF}"/>
              </a:ext>
            </a:extLst>
          </p:cNvPr>
          <p:cNvSpPr txBox="1"/>
          <p:nvPr/>
        </p:nvSpPr>
        <p:spPr>
          <a:xfrm>
            <a:off x="4403387" y="3433864"/>
            <a:ext cx="7386536" cy="1277273"/>
          </a:xfrm>
          <a:prstGeom prst="rect">
            <a:avLst/>
          </a:prstGeom>
          <a:noFill/>
        </p:spPr>
        <p:txBody>
          <a:bodyPr wrap="square" rtlCol="0">
            <a:spAutoFit/>
          </a:bodyPr>
          <a:lstStyle/>
          <a:p>
            <a:pPr marL="344488" lvl="1" defTabSz="457063">
              <a:defRPr/>
            </a:pPr>
            <a:r>
              <a:rPr lang="en-US" sz="1100" dirty="0">
                <a:solidFill>
                  <a:srgbClr val="A5A5A5">
                    <a:lumMod val="50000"/>
                  </a:srgbClr>
                </a:solidFill>
              </a:rPr>
              <a:t>_____________ We are born of the Holy Spirit; He makes us new creations.</a:t>
            </a:r>
          </a:p>
          <a:p>
            <a:pPr marL="344488" lvl="1" defTabSz="457063">
              <a:defRPr/>
            </a:pPr>
            <a:r>
              <a:rPr lang="en-US" sz="1100" dirty="0">
                <a:solidFill>
                  <a:srgbClr val="A5A5A5">
                    <a:lumMod val="50000"/>
                  </a:srgbClr>
                </a:solidFill>
              </a:rPr>
              <a:t>_____________ We begin with the Spirit.</a:t>
            </a:r>
          </a:p>
          <a:p>
            <a:pPr marL="344488" lvl="1" defTabSz="457063">
              <a:defRPr/>
            </a:pPr>
            <a:r>
              <a:rPr lang="en-US" sz="1100" dirty="0">
                <a:solidFill>
                  <a:srgbClr val="A5A5A5">
                    <a:lumMod val="50000"/>
                  </a:srgbClr>
                </a:solidFill>
              </a:rPr>
              <a:t>_____________ The Holy Spirit is the Spirit of Jesus Christ enabling us to fellowship with God as our Father.</a:t>
            </a:r>
          </a:p>
          <a:p>
            <a:pPr marL="344488" lvl="1" defTabSz="457063">
              <a:defRPr/>
            </a:pPr>
            <a:r>
              <a:rPr lang="en-US" sz="1100" dirty="0">
                <a:solidFill>
                  <a:srgbClr val="A5A5A5">
                    <a:lumMod val="50000"/>
                  </a:srgbClr>
                </a:solidFill>
              </a:rPr>
              <a:t>_____________ Without obedience to the Spirit we are endanger of corruption. Led by Him we gain his fruit &amp; life.</a:t>
            </a:r>
          </a:p>
          <a:p>
            <a:pPr marL="344488" lvl="1" defTabSz="457063">
              <a:defRPr/>
            </a:pPr>
            <a:r>
              <a:rPr lang="en-US" sz="1100" dirty="0">
                <a:solidFill>
                  <a:srgbClr val="A5A5A5">
                    <a:lumMod val="50000"/>
                  </a:srgbClr>
                </a:solidFill>
              </a:rPr>
              <a:t>_____________ God provides his Holy Spirit to us by hearing his Word with faith.</a:t>
            </a:r>
          </a:p>
          <a:p>
            <a:pPr marL="344488" lvl="1" defTabSz="457063">
              <a:defRPr/>
            </a:pPr>
            <a:r>
              <a:rPr lang="en-US" sz="1100" dirty="0">
                <a:solidFill>
                  <a:srgbClr val="A5A5A5">
                    <a:lumMod val="50000"/>
                  </a:srgbClr>
                </a:solidFill>
              </a:rPr>
              <a:t>_____________ Walking by or being led by the Holy Spirit requires our obedient cooperation.</a:t>
            </a:r>
          </a:p>
          <a:p>
            <a:pPr marL="344488" lvl="1" defTabSz="457063">
              <a:defRPr/>
            </a:pPr>
            <a:r>
              <a:rPr lang="en-US" sz="1100" dirty="0">
                <a:solidFill>
                  <a:srgbClr val="A5A5A5">
                    <a:lumMod val="50000"/>
                  </a:srgbClr>
                </a:solidFill>
              </a:rPr>
              <a:t>_____________ The Spirit causes us to wait by faith for the hope of righteousness.</a:t>
            </a:r>
          </a:p>
        </p:txBody>
      </p:sp>
    </p:spTree>
    <p:extLst>
      <p:ext uri="{BB962C8B-B14F-4D97-AF65-F5344CB8AC3E}">
        <p14:creationId xmlns:p14="http://schemas.microsoft.com/office/powerpoint/2010/main" val="1983837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13" end="13"/>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20" end="2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xEl>
                                              <p:pRg st="21" end="2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
                                            <p:txEl>
                                              <p:pRg st="25" end="2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21D89-CB43-675E-3B82-1C0C4B63C7AE}"/>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6BB8F8ED-078D-EC26-7B3E-C4330D54CC33}"/>
              </a:ext>
            </a:extLst>
          </p:cNvPr>
          <p:cNvSpPr>
            <a:spLocks noGrp="1"/>
          </p:cNvSpPr>
          <p:nvPr>
            <p:ph type="title"/>
          </p:nvPr>
        </p:nvSpPr>
        <p:spPr>
          <a:xfrm>
            <a:off x="224099" y="115949"/>
            <a:ext cx="2573346" cy="365030"/>
          </a:xfrm>
        </p:spPr>
        <p:txBody>
          <a:bodyPr>
            <a:normAutofit fontScale="90000"/>
          </a:bodyPr>
          <a:lstStyle/>
          <a:p>
            <a:pPr algn="ctr"/>
            <a:br>
              <a:rPr lang="en-US" sz="1799" b="1" spc="700" dirty="0"/>
            </a:br>
            <a:r>
              <a:rPr lang="en-US" sz="2200" b="1" dirty="0">
                <a:latin typeface="Calibri" panose="020F0502020204030204" pitchFamily="34" charset="0"/>
                <a:ea typeface="Calibri" panose="020F0502020204030204" pitchFamily="34" charset="0"/>
                <a:cs typeface="Calibri" panose="020F0502020204030204" pitchFamily="34" charset="0"/>
              </a:rPr>
              <a:t>BIBLE ESCHATOLOGY</a:t>
            </a:r>
            <a:endParaRPr lang="en-US" sz="2200" b="1" spc="700" dirty="0"/>
          </a:p>
        </p:txBody>
      </p:sp>
      <p:sp>
        <p:nvSpPr>
          <p:cNvPr id="6" name="Slide Number Placeholder 5">
            <a:extLst>
              <a:ext uri="{FF2B5EF4-FFF2-40B4-BE49-F238E27FC236}">
                <a16:creationId xmlns:a16="http://schemas.microsoft.com/office/drawing/2014/main" id="{2875B31E-3BEE-DA2E-DEE5-8D91DE0692E0}"/>
              </a:ext>
            </a:extLst>
          </p:cNvPr>
          <p:cNvSpPr>
            <a:spLocks noGrp="1"/>
          </p:cNvSpPr>
          <p:nvPr>
            <p:ph type="sldNum" sz="quarter" idx="12"/>
          </p:nvPr>
        </p:nvSpPr>
        <p:spPr>
          <a:xfrm>
            <a:off x="11669002" y="54083"/>
            <a:ext cx="404602" cy="36503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1389E6-C847-4AD0-B56D-D205B2EAB1E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FD1AED79-4AF7-C4C2-6AC9-6D681B2F6914}"/>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9845525" y="542018"/>
            <a:ext cx="968693" cy="1114425"/>
          </a:xfrm>
          <a:prstGeom prst="rect">
            <a:avLst/>
          </a:prstGeom>
        </p:spPr>
      </p:pic>
      <p:sp>
        <p:nvSpPr>
          <p:cNvPr id="8" name="Arrow: Right 7">
            <a:extLst>
              <a:ext uri="{FF2B5EF4-FFF2-40B4-BE49-F238E27FC236}">
                <a16:creationId xmlns:a16="http://schemas.microsoft.com/office/drawing/2014/main" id="{D1A7DAF9-53A6-125E-9766-7F8764AB4946}"/>
              </a:ext>
            </a:extLst>
          </p:cNvPr>
          <p:cNvSpPr/>
          <p:nvPr/>
        </p:nvSpPr>
        <p:spPr>
          <a:xfrm>
            <a:off x="1993341" y="814754"/>
            <a:ext cx="7692525" cy="5448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le 1">
            <a:extLst>
              <a:ext uri="{FF2B5EF4-FFF2-40B4-BE49-F238E27FC236}">
                <a16:creationId xmlns:a16="http://schemas.microsoft.com/office/drawing/2014/main" id="{CF558E22-AEFB-E874-589F-D622AEBABBAE}"/>
              </a:ext>
            </a:extLst>
          </p:cNvPr>
          <p:cNvSpPr txBox="1">
            <a:spLocks/>
          </p:cNvSpPr>
          <p:nvPr/>
        </p:nvSpPr>
        <p:spPr>
          <a:xfrm>
            <a:off x="9155081" y="172332"/>
            <a:ext cx="2404950" cy="365031"/>
          </a:xfrm>
          <a:prstGeom prst="rect">
            <a:avLst/>
          </a:prstGeom>
        </p:spPr>
        <p:txBody>
          <a:bodyPr vert="horz" lIns="91416" tIns="45708" rIns="91416" bIns="45708"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all"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GALATIANS</a:t>
            </a:r>
          </a:p>
        </p:txBody>
      </p:sp>
      <p:pic>
        <p:nvPicPr>
          <p:cNvPr id="24" name="Picture 23">
            <a:extLst>
              <a:ext uri="{FF2B5EF4-FFF2-40B4-BE49-F238E27FC236}">
                <a16:creationId xmlns:a16="http://schemas.microsoft.com/office/drawing/2014/main" id="{37F78069-E3B7-36F5-28F9-47F457E06E8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205541" y="331560"/>
            <a:ext cx="3541443" cy="6015023"/>
          </a:xfrm>
          <a:prstGeom prst="rect">
            <a:avLst/>
          </a:prstGeom>
        </p:spPr>
      </p:pic>
      <p:cxnSp>
        <p:nvCxnSpPr>
          <p:cNvPr id="18" name="Straight Arrow Connector 17">
            <a:extLst>
              <a:ext uri="{FF2B5EF4-FFF2-40B4-BE49-F238E27FC236}">
                <a16:creationId xmlns:a16="http://schemas.microsoft.com/office/drawing/2014/main" id="{54A6D2B6-A0D0-8E6E-B865-774E12BDA416}"/>
              </a:ext>
            </a:extLst>
          </p:cNvPr>
          <p:cNvCxnSpPr>
            <a:cxnSpLocks/>
          </p:cNvCxnSpPr>
          <p:nvPr/>
        </p:nvCxnSpPr>
        <p:spPr>
          <a:xfrm flipV="1">
            <a:off x="3489960" y="701040"/>
            <a:ext cx="1668780" cy="1813560"/>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A71A1393-5A79-288B-CD0D-4A6DFF7F6C3D}"/>
              </a:ext>
            </a:extLst>
          </p:cNvPr>
          <p:cNvSpPr txBox="1"/>
          <p:nvPr/>
        </p:nvSpPr>
        <p:spPr>
          <a:xfrm>
            <a:off x="307148" y="2361880"/>
            <a:ext cx="3372386" cy="1985159"/>
          </a:xfrm>
          <a:prstGeom prst="rect">
            <a:avLst/>
          </a:prstGeom>
          <a:noFill/>
        </p:spPr>
        <p:txBody>
          <a:bodyPr wrap="square" rtlCol="0">
            <a:spAutoFit/>
          </a:bodyPr>
          <a:lstStyle/>
          <a:p>
            <a:r>
              <a:rPr lang="en-US" sz="1400" dirty="0">
                <a:hlinkClick r:id="rId4"/>
              </a:rPr>
              <a:t>Galatians 4:4-6</a:t>
            </a:r>
            <a:r>
              <a:rPr lang="en-US" sz="1400" dirty="0">
                <a:solidFill>
                  <a:srgbClr val="081C2A"/>
                </a:solidFill>
              </a:rPr>
              <a:t>: “But when the fullness of time had come, God sent forth his Son, born of woman, born under the law, to redeem those under law, that we might receive the full rights of sons. Because you are sons, God sent the Spirit of his Son into our hearts, the Spirit who calls out, ‘Abba, Father.’”</a:t>
            </a:r>
          </a:p>
          <a:p>
            <a:endParaRPr lang="en-US" sz="1100" dirty="0"/>
          </a:p>
        </p:txBody>
      </p:sp>
      <p:pic>
        <p:nvPicPr>
          <p:cNvPr id="32" name="Picture 31">
            <a:extLst>
              <a:ext uri="{FF2B5EF4-FFF2-40B4-BE49-F238E27FC236}">
                <a16:creationId xmlns:a16="http://schemas.microsoft.com/office/drawing/2014/main" id="{7C39894A-CCA2-3E3F-B1B7-0AF08AF521CB}"/>
              </a:ext>
            </a:extLst>
          </p:cNvPr>
          <p:cNvPicPr>
            <a:picLocks noChangeAspect="1"/>
          </p:cNvPicPr>
          <p:nvPr/>
        </p:nvPicPr>
        <p:blipFill>
          <a:blip r:embed="rId5"/>
          <a:stretch>
            <a:fillRect/>
          </a:stretch>
        </p:blipFill>
        <p:spPr>
          <a:xfrm>
            <a:off x="803292" y="519886"/>
            <a:ext cx="969264" cy="1211581"/>
          </a:xfrm>
          <a:prstGeom prst="rect">
            <a:avLst/>
          </a:prstGeom>
        </p:spPr>
      </p:pic>
      <p:sp>
        <p:nvSpPr>
          <p:cNvPr id="22" name="Slide Number Placeholder 5">
            <a:extLst>
              <a:ext uri="{FF2B5EF4-FFF2-40B4-BE49-F238E27FC236}">
                <a16:creationId xmlns:a16="http://schemas.microsoft.com/office/drawing/2014/main" id="{DC1FBF18-0D28-3357-3D2C-52B23805C1C0}"/>
              </a:ext>
            </a:extLst>
          </p:cNvPr>
          <p:cNvSpPr txBox="1">
            <a:spLocks/>
          </p:cNvSpPr>
          <p:nvPr/>
        </p:nvSpPr>
        <p:spPr>
          <a:xfrm>
            <a:off x="11107154" y="6258766"/>
            <a:ext cx="529809"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cap="none" spc="110" baseline="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31375A4-56A4-47D6-9801-1991572033F7}" type="slidenum">
              <a:rPr lang="en-US" sz="1000" smtClean="0"/>
              <a:pPr/>
              <a:t>21</a:t>
            </a:fld>
            <a:endParaRPr lang="en-US" sz="1000" dirty="0"/>
          </a:p>
        </p:txBody>
      </p:sp>
      <p:cxnSp>
        <p:nvCxnSpPr>
          <p:cNvPr id="4" name="Straight Arrow Connector 3">
            <a:extLst>
              <a:ext uri="{FF2B5EF4-FFF2-40B4-BE49-F238E27FC236}">
                <a16:creationId xmlns:a16="http://schemas.microsoft.com/office/drawing/2014/main" id="{249FA8E3-E8AB-359B-E65E-030CBACE7972}"/>
              </a:ext>
            </a:extLst>
          </p:cNvPr>
          <p:cNvCxnSpPr>
            <a:cxnSpLocks/>
            <a:stCxn id="5" idx="1"/>
          </p:cNvCxnSpPr>
          <p:nvPr/>
        </p:nvCxnSpPr>
        <p:spPr>
          <a:xfrm flipH="1">
            <a:off x="7185660" y="3154405"/>
            <a:ext cx="937260" cy="53615"/>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8C2CF2D7-ED18-1F5F-ACAB-8223923349C9}"/>
              </a:ext>
            </a:extLst>
          </p:cNvPr>
          <p:cNvSpPr txBox="1"/>
          <p:nvPr/>
        </p:nvSpPr>
        <p:spPr>
          <a:xfrm>
            <a:off x="8122920" y="2700434"/>
            <a:ext cx="3372386" cy="907941"/>
          </a:xfrm>
          <a:prstGeom prst="rect">
            <a:avLst/>
          </a:prstGeom>
          <a:noFill/>
        </p:spPr>
        <p:txBody>
          <a:bodyPr wrap="square" rtlCol="0">
            <a:spAutoFit/>
          </a:bodyPr>
          <a:lstStyle/>
          <a:p>
            <a:r>
              <a:rPr lang="en-US" sz="1400" dirty="0">
                <a:hlinkClick r:id="rId6"/>
              </a:rPr>
              <a:t>Galatians 5:5</a:t>
            </a:r>
            <a:r>
              <a:rPr lang="en-US" sz="1400" dirty="0"/>
              <a:t>, “For through the Spirit, by faith, we ourselves eagerly wait for the hope of righteousness.”  </a:t>
            </a:r>
          </a:p>
          <a:p>
            <a:endParaRPr lang="en-US" sz="1100" dirty="0"/>
          </a:p>
        </p:txBody>
      </p:sp>
    </p:spTree>
    <p:extLst>
      <p:ext uri="{BB962C8B-B14F-4D97-AF65-F5344CB8AC3E}">
        <p14:creationId xmlns:p14="http://schemas.microsoft.com/office/powerpoint/2010/main" val="4267288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E72E98-E055-F250-97A6-03241CD800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C34AB6-0B2A-50BE-FBCE-905C4549FDF9}"/>
              </a:ext>
            </a:extLst>
          </p:cNvPr>
          <p:cNvSpPr>
            <a:spLocks noGrp="1"/>
          </p:cNvSpPr>
          <p:nvPr>
            <p:ph type="title"/>
          </p:nvPr>
        </p:nvSpPr>
        <p:spPr>
          <a:xfrm>
            <a:off x="1066800" y="207382"/>
            <a:ext cx="10058400" cy="582780"/>
          </a:xfrm>
        </p:spPr>
        <p:txBody>
          <a:bodyPr>
            <a:normAutofit/>
          </a:bodyPr>
          <a:lstStyle/>
          <a:p>
            <a:pPr algn="ctr"/>
            <a:r>
              <a:rPr lang="en-US" sz="3000" dirty="0">
                <a:solidFill>
                  <a:schemeClr val="tx1"/>
                </a:solidFill>
              </a:rPr>
              <a:t>Galatians – Summary</a:t>
            </a:r>
            <a:endParaRPr lang="en-US" sz="3000" dirty="0"/>
          </a:p>
        </p:txBody>
      </p:sp>
      <p:sp>
        <p:nvSpPr>
          <p:cNvPr id="3" name="Content Placeholder 2">
            <a:extLst>
              <a:ext uri="{FF2B5EF4-FFF2-40B4-BE49-F238E27FC236}">
                <a16:creationId xmlns:a16="http://schemas.microsoft.com/office/drawing/2014/main" id="{68B240B9-3054-BEC1-7685-8BAE9F105436}"/>
              </a:ext>
            </a:extLst>
          </p:cNvPr>
          <p:cNvSpPr>
            <a:spLocks noGrp="1"/>
          </p:cNvSpPr>
          <p:nvPr>
            <p:ph idx="1"/>
          </p:nvPr>
        </p:nvSpPr>
        <p:spPr>
          <a:xfrm>
            <a:off x="982980" y="879666"/>
            <a:ext cx="10294620" cy="5521133"/>
          </a:xfrm>
        </p:spPr>
        <p:txBody>
          <a:bodyPr>
            <a:noAutofit/>
          </a:bodyPr>
          <a:lstStyle/>
          <a:p>
            <a:pPr marL="0" indent="0">
              <a:buNone/>
            </a:pPr>
            <a:r>
              <a:rPr lang="en-US" sz="1200" b="1" i="0" dirty="0">
                <a:solidFill>
                  <a:srgbClr val="081C2A"/>
                </a:solidFill>
                <a:effectLst/>
              </a:rPr>
              <a:t>Brief Summary: </a:t>
            </a:r>
            <a:r>
              <a:rPr lang="en-US" sz="1200" dirty="0">
                <a:solidFill>
                  <a:srgbClr val="081C2A"/>
                </a:solidFill>
              </a:rPr>
              <a:t>Galatians is one of the earliest of 13 inspired letters Paul addressed to Gentile congregations or his fellow workers. Paul founded churches in the southern Galatian cities of Pisidian Antioch, Iconium, Lystra, and Derbe (</a:t>
            </a:r>
            <a:r>
              <a:rPr lang="en-US" sz="1200" dirty="0">
                <a:ea typeface="Calibri" panose="020F0502020204030204" pitchFamily="34" charset="0"/>
                <a:hlinkClick r:id="rId2"/>
              </a:rPr>
              <a:t>Acts 13:14-14:23</a:t>
            </a:r>
            <a:r>
              <a:rPr lang="en-US" sz="1200" dirty="0">
                <a:solidFill>
                  <a:srgbClr val="081C2A"/>
                </a:solidFill>
              </a:rPr>
              <a:t>). He wrote Galatians to counter Judaizing false teachers who were undermining the central New Testament doctrine of justification by faith. They spread their dangerous teaching that in addition to faith in the death, burial, and resurrection of Jesus Christ to pay our sin debt, Gentiles also needed to submit to all the Mosaic law to truly be righteous before God. Shocked by the Galatians’ openness to this damning heresy, Paul, an apostle who received his authority directly from Jesus Christ and God the Father, wrote this letter to defend justification (our right standing before God) by faith alone in Jesus Christ alone (</a:t>
            </a:r>
            <a:r>
              <a:rPr lang="en-US" sz="1200" dirty="0">
                <a:hlinkClick r:id="rId3"/>
              </a:rPr>
              <a:t>Galatians 1:11-2:14</a:t>
            </a:r>
            <a:r>
              <a:rPr lang="en-US" sz="1200" dirty="0"/>
              <a:t>)</a:t>
            </a:r>
            <a:r>
              <a:rPr lang="en-US" sz="1200" dirty="0">
                <a:solidFill>
                  <a:srgbClr val="081C2A"/>
                </a:solidFill>
              </a:rPr>
              <a:t> . </a:t>
            </a:r>
          </a:p>
          <a:p>
            <a:pPr marL="0" indent="0">
              <a:spcBef>
                <a:spcPts val="0"/>
              </a:spcBef>
              <a:buNone/>
            </a:pPr>
            <a:endParaRPr lang="en-US" sz="1200" dirty="0">
              <a:solidFill>
                <a:srgbClr val="081C2A"/>
              </a:solidFill>
            </a:endParaRPr>
          </a:p>
          <a:p>
            <a:pPr marL="0" indent="0">
              <a:spcBef>
                <a:spcPts val="0"/>
              </a:spcBef>
              <a:buNone/>
            </a:pPr>
            <a:r>
              <a:rPr lang="en-US" sz="1200" dirty="0">
                <a:solidFill>
                  <a:srgbClr val="081C2A"/>
                </a:solidFill>
              </a:rPr>
              <a:t>Throughout Paul’s epistle to the Galatians, saving grace—the gift of God—is juxtaposed against the Law of Moses, which cannot save,</a:t>
            </a:r>
            <a:r>
              <a:rPr lang="en-US" sz="1200" dirty="0">
                <a:solidFill>
                  <a:schemeClr val="accent5">
                    <a:lumMod val="50000"/>
                  </a:schemeClr>
                </a:solidFill>
              </a:rPr>
              <a:t> </a:t>
            </a:r>
            <a:r>
              <a:rPr lang="en-US" sz="1200" dirty="0">
                <a:solidFill>
                  <a:srgbClr val="081C2A"/>
                </a:solidFill>
              </a:rPr>
              <a:t>but was our guardian while we were children until faith in Christ had come (</a:t>
            </a:r>
            <a:r>
              <a:rPr lang="en-US" sz="1200" dirty="0">
                <a:solidFill>
                  <a:srgbClr val="081C2A"/>
                </a:solidFill>
                <a:hlinkClick r:id="rId4"/>
              </a:rPr>
              <a:t>Galatians 3:24-25</a:t>
            </a:r>
            <a:r>
              <a:rPr lang="en-US" sz="1200" dirty="0">
                <a:solidFill>
                  <a:srgbClr val="081C2A"/>
                </a:solidFill>
              </a:rPr>
              <a:t>). The Judaizers urged a return to the Mosaic Law as an additional source of justification, and they were prominent in the early church. Even Peter was temporarily drawn into their web of deceit (</a:t>
            </a:r>
            <a:r>
              <a:rPr lang="en-US" sz="1200" dirty="0">
                <a:hlinkClick r:id="rId5"/>
              </a:rPr>
              <a:t>Galatians 2:11–13</a:t>
            </a:r>
            <a:r>
              <a:rPr lang="en-US" sz="1200" dirty="0">
                <a:solidFill>
                  <a:srgbClr val="081C2A"/>
                </a:solidFill>
              </a:rPr>
              <a:t>). Paul reminded his readers that their new lives in Christ Jesus began with a work of the Holy Spirit when they heard the word of God. It was the Holy Spirit who worked the miracle to cause them to be </a:t>
            </a:r>
            <a:r>
              <a:rPr lang="en-US" sz="1200" dirty="0">
                <a:hlinkClick r:id="rId6"/>
              </a:rPr>
              <a:t>born again</a:t>
            </a:r>
            <a:r>
              <a:rPr lang="en-US" sz="1200" dirty="0">
                <a:solidFill>
                  <a:srgbClr val="081C2A"/>
                </a:solidFill>
              </a:rPr>
              <a:t> into new creations and gave them the gift of faith to trust in the death and resurrection of Christ for the forgiveness of sins. And it was God who supplied them with the gift of the Holy Spirit of His Son to dwell in them. Paul called them foolish to believe they could achieve perfection before God with their deeds having begun with the miracles of the Spirit (</a:t>
            </a:r>
            <a:r>
              <a:rPr lang="en-US" sz="1200" dirty="0">
                <a:solidFill>
                  <a:srgbClr val="A5A5A5">
                    <a:lumMod val="50000"/>
                  </a:srgbClr>
                </a:solidFill>
                <a:hlinkClick r:id="rId7"/>
              </a:rPr>
              <a:t>Galatians 3:3-7</a:t>
            </a:r>
            <a:r>
              <a:rPr lang="en-US" sz="1200" dirty="0">
                <a:solidFill>
                  <a:srgbClr val="A5A5A5">
                    <a:lumMod val="50000"/>
                  </a:srgbClr>
                </a:solidFill>
              </a:rPr>
              <a:t>, </a:t>
            </a:r>
            <a:r>
              <a:rPr lang="en-US" sz="1200" dirty="0">
                <a:hlinkClick r:id="rId8"/>
              </a:rPr>
              <a:t>John 3:3</a:t>
            </a:r>
            <a:r>
              <a:rPr lang="en-US" sz="1200" dirty="0">
                <a:solidFill>
                  <a:srgbClr val="A5A5A5">
                    <a:lumMod val="50000"/>
                  </a:srgbClr>
                </a:solidFill>
              </a:rPr>
              <a:t>). </a:t>
            </a:r>
            <a:r>
              <a:rPr lang="en-US" sz="1200" dirty="0">
                <a:solidFill>
                  <a:srgbClr val="081C2A"/>
                </a:solidFill>
              </a:rPr>
              <a:t>In doing so they were not only accepting a yoke of futile slavery but also being severed from Christ through whom is our only hope of being made righteous before God (</a:t>
            </a:r>
            <a:r>
              <a:rPr lang="en-US" sz="1200" dirty="0">
                <a:solidFill>
                  <a:srgbClr val="081C2A"/>
                </a:solidFill>
                <a:hlinkClick r:id="rId9"/>
              </a:rPr>
              <a:t>Galatians 5:1-6</a:t>
            </a:r>
            <a:r>
              <a:rPr lang="en-US" sz="1200" dirty="0">
                <a:solidFill>
                  <a:srgbClr val="081C2A"/>
                </a:solidFill>
              </a:rPr>
              <a:t>). Truly it is beyond irrational to think we can add anything to the perfect work of Jesus Christ. </a:t>
            </a:r>
          </a:p>
          <a:p>
            <a:pPr marL="0" indent="0">
              <a:spcBef>
                <a:spcPts val="0"/>
              </a:spcBef>
              <a:buNone/>
            </a:pPr>
            <a:endParaRPr lang="en-US" sz="1200" b="0" i="0" dirty="0">
              <a:solidFill>
                <a:srgbClr val="081C2A"/>
              </a:solidFill>
              <a:effectLst/>
            </a:endParaRPr>
          </a:p>
          <a:p>
            <a:pPr marL="0" indent="0">
              <a:spcBef>
                <a:spcPts val="0"/>
              </a:spcBef>
              <a:buNone/>
            </a:pPr>
            <a:r>
              <a:rPr lang="en-US" sz="1200" dirty="0">
                <a:solidFill>
                  <a:srgbClr val="081C2A"/>
                </a:solidFill>
              </a:rPr>
              <a:t>After having clearly stated that the righteous live by faith believing on the one whom God has sent (</a:t>
            </a:r>
            <a:r>
              <a:rPr lang="en-US" sz="1200" dirty="0">
                <a:solidFill>
                  <a:srgbClr val="081C2A"/>
                </a:solidFill>
                <a:hlinkClick r:id="rId10"/>
              </a:rPr>
              <a:t>Galatians 2:16</a:t>
            </a:r>
            <a:r>
              <a:rPr lang="en-US" sz="1200" dirty="0">
                <a:solidFill>
                  <a:srgbClr val="081C2A"/>
                </a:solidFill>
              </a:rPr>
              <a:t>, </a:t>
            </a:r>
            <a:r>
              <a:rPr lang="en-US" sz="1200" dirty="0">
                <a:solidFill>
                  <a:srgbClr val="081C2A"/>
                </a:solidFill>
                <a:hlinkClick r:id="rId11"/>
              </a:rPr>
              <a:t>3:11</a:t>
            </a:r>
            <a:r>
              <a:rPr lang="en-US" sz="1200" dirty="0">
                <a:solidFill>
                  <a:srgbClr val="081C2A"/>
                </a:solidFill>
              </a:rPr>
              <a:t>, </a:t>
            </a:r>
            <a:r>
              <a:rPr lang="en-US" sz="1200" dirty="0">
                <a:solidFill>
                  <a:srgbClr val="081C2A"/>
                </a:solidFill>
                <a:hlinkClick r:id="rId12"/>
              </a:rPr>
              <a:t>John 6:29</a:t>
            </a:r>
            <a:r>
              <a:rPr lang="en-US" sz="1200" dirty="0">
                <a:solidFill>
                  <a:srgbClr val="081C2A"/>
                </a:solidFill>
              </a:rPr>
              <a:t>), Paul moves to ensure that his readers do not misunderstand </a:t>
            </a:r>
            <a:r>
              <a:rPr lang="en-US" sz="1200" b="0" i="0" dirty="0">
                <a:solidFill>
                  <a:srgbClr val="081C2A"/>
                </a:solidFill>
                <a:effectLst/>
              </a:rPr>
              <a:t>this free gift of salvation. Christians are set free not to gratify our sin natures; but to live by the Holy Spirit using our freedom as an opportunity to love one another (</a:t>
            </a:r>
            <a:r>
              <a:rPr lang="en-US" sz="1200" b="0" i="0" dirty="0">
                <a:effectLst/>
                <a:hlinkClick r:id="rId13"/>
              </a:rPr>
              <a:t>Galatians 5:13</a:t>
            </a:r>
            <a:r>
              <a:rPr lang="en-US" sz="1200" b="0" i="0" dirty="0">
                <a:solidFill>
                  <a:srgbClr val="081C2A"/>
                </a:solidFill>
                <a:effectLst/>
              </a:rPr>
              <a:t>; </a:t>
            </a:r>
            <a:r>
              <a:rPr lang="en-US" sz="1200" b="0" i="0" dirty="0">
                <a:effectLst/>
                <a:hlinkClick r:id="rId14"/>
              </a:rPr>
              <a:t>6:7–10</a:t>
            </a:r>
            <a:r>
              <a:rPr lang="en-US" sz="1200" b="0" i="0" dirty="0">
                <a:solidFill>
                  <a:srgbClr val="081C2A"/>
                </a:solidFill>
                <a:effectLst/>
              </a:rPr>
              <a:t>) and glorify God. The Christian is to live obediently led by the Spirit </a:t>
            </a:r>
            <a:r>
              <a:rPr lang="en-US" sz="1200" dirty="0">
                <a:solidFill>
                  <a:srgbClr val="081C2A"/>
                </a:solidFill>
              </a:rPr>
              <a:t>in the </a:t>
            </a:r>
            <a:r>
              <a:rPr lang="en-US" sz="1200" b="0" i="0" dirty="0">
                <a:solidFill>
                  <a:srgbClr val="081C2A"/>
                </a:solidFill>
                <a:effectLst/>
              </a:rPr>
              <a:t>power of the Spirit, not the flesh (</a:t>
            </a:r>
            <a:r>
              <a:rPr lang="en-US" sz="1200" b="0" i="0" dirty="0">
                <a:effectLst/>
                <a:hlinkClick r:id="rId15"/>
              </a:rPr>
              <a:t>Galatians 5:16–18</a:t>
            </a:r>
            <a:r>
              <a:rPr lang="en-US" sz="1200" b="0" i="0" dirty="0">
                <a:solidFill>
                  <a:srgbClr val="081C2A"/>
                </a:solidFill>
                <a:effectLst/>
              </a:rPr>
              <a:t>). The Holy Spirit will bear </a:t>
            </a:r>
            <a:r>
              <a:rPr lang="en-US" sz="1200" b="0" i="0" dirty="0">
                <a:effectLst/>
                <a:hlinkClick r:id="rId16"/>
              </a:rPr>
              <a:t>His fruit</a:t>
            </a:r>
            <a:r>
              <a:rPr lang="en-US" sz="1200" b="0" i="0" dirty="0">
                <a:solidFill>
                  <a:srgbClr val="081C2A"/>
                </a:solidFill>
                <a:effectLst/>
              </a:rPr>
              <a:t> in and </a:t>
            </a:r>
            <a:r>
              <a:rPr lang="en-US" sz="1200" dirty="0">
                <a:solidFill>
                  <a:srgbClr val="081C2A"/>
                </a:solidFill>
              </a:rPr>
              <a:t>through the </a:t>
            </a:r>
            <a:r>
              <a:rPr lang="en-US" sz="1200" b="0" i="0" dirty="0">
                <a:solidFill>
                  <a:srgbClr val="081C2A"/>
                </a:solidFill>
                <a:effectLst/>
              </a:rPr>
              <a:t>believer (</a:t>
            </a:r>
            <a:r>
              <a:rPr lang="en-US" sz="1200" b="0" i="0" dirty="0">
                <a:effectLst/>
                <a:hlinkClick r:id="rId17"/>
              </a:rPr>
              <a:t>Galatians 5:22–23</a:t>
            </a:r>
            <a:r>
              <a:rPr lang="en-US" sz="1200" b="0" i="0" dirty="0">
                <a:effectLst/>
              </a:rPr>
              <a:t>, </a:t>
            </a:r>
            <a:r>
              <a:rPr lang="en-US" sz="1200" b="0" i="0" dirty="0">
                <a:effectLst/>
                <a:hlinkClick r:id="rId18"/>
              </a:rPr>
              <a:t>Philippians 2:12-13</a:t>
            </a:r>
            <a:r>
              <a:rPr lang="en-US" sz="1200" b="0" i="0" dirty="0">
                <a:solidFill>
                  <a:srgbClr val="081C2A"/>
                </a:solidFill>
                <a:effectLst/>
              </a:rPr>
              <a:t>);</a:t>
            </a:r>
            <a:r>
              <a:rPr lang="en-US" sz="1200" dirty="0">
                <a:solidFill>
                  <a:srgbClr val="081C2A"/>
                </a:solidFill>
              </a:rPr>
              <a:t> thereby demonstrating externally the new lives we possess internally in Christ</a:t>
            </a:r>
            <a:r>
              <a:rPr lang="en-US" sz="1200" b="0" i="0" dirty="0">
                <a:solidFill>
                  <a:srgbClr val="081C2A"/>
                </a:solidFill>
                <a:effectLst/>
              </a:rPr>
              <a:t>.</a:t>
            </a:r>
            <a:br>
              <a:rPr lang="en-US" sz="1200" dirty="0"/>
            </a:br>
            <a:br>
              <a:rPr lang="en-US" sz="1200" dirty="0"/>
            </a:br>
            <a:r>
              <a:rPr lang="en-US" sz="1200" b="1" i="0" dirty="0">
                <a:solidFill>
                  <a:srgbClr val="081C2A"/>
                </a:solidFill>
                <a:effectLst/>
              </a:rPr>
              <a:t>Connections: </a:t>
            </a:r>
            <a:r>
              <a:rPr lang="en-US" sz="1200" b="0" i="0" dirty="0">
                <a:solidFill>
                  <a:srgbClr val="081C2A"/>
                </a:solidFill>
                <a:effectLst/>
              </a:rPr>
              <a:t>The themes connecting Galatians to the Old Testament center on Law vs. grace: the inability of the Law to justify (</a:t>
            </a:r>
            <a:r>
              <a:rPr lang="en-US" sz="1200" dirty="0">
                <a:solidFill>
                  <a:srgbClr val="081C2A"/>
                </a:solidFill>
                <a:hlinkClick r:id="rId10"/>
              </a:rPr>
              <a:t>Galatians 2:16</a:t>
            </a:r>
            <a:r>
              <a:rPr lang="en-US" sz="1200" b="0" i="0" dirty="0">
                <a:solidFill>
                  <a:srgbClr val="081C2A"/>
                </a:solidFill>
                <a:effectLst/>
              </a:rPr>
              <a:t>); Abraham’s justification by faith (</a:t>
            </a:r>
            <a:r>
              <a:rPr lang="en-US" sz="1200" dirty="0">
                <a:solidFill>
                  <a:srgbClr val="081C2A"/>
                </a:solidFill>
                <a:hlinkClick r:id="rId19"/>
              </a:rPr>
              <a:t>Galatians </a:t>
            </a:r>
            <a:r>
              <a:rPr lang="en-US" sz="1200" b="0" i="0" dirty="0">
                <a:solidFill>
                  <a:srgbClr val="081C2A"/>
                </a:solidFill>
                <a:effectLst/>
                <a:hlinkClick r:id="rId19"/>
              </a:rPr>
              <a:t>3:6</a:t>
            </a:r>
            <a:r>
              <a:rPr lang="en-US" sz="1200" b="0" i="0" dirty="0">
                <a:solidFill>
                  <a:srgbClr val="081C2A"/>
                </a:solidFill>
                <a:effectLst/>
              </a:rPr>
              <a:t>); the Law’s bringing not God’s salvation but His wrath (</a:t>
            </a:r>
            <a:r>
              <a:rPr lang="en-US" sz="1200" dirty="0">
                <a:solidFill>
                  <a:srgbClr val="081C2A"/>
                </a:solidFill>
                <a:hlinkClick r:id="rId20"/>
              </a:rPr>
              <a:t>Galatians </a:t>
            </a:r>
            <a:r>
              <a:rPr lang="en-US" sz="1200" b="0" i="0" dirty="0">
                <a:solidFill>
                  <a:srgbClr val="081C2A"/>
                </a:solidFill>
                <a:effectLst/>
                <a:hlinkClick r:id="rId20"/>
              </a:rPr>
              <a:t>3:10</a:t>
            </a:r>
            <a:r>
              <a:rPr lang="en-US" sz="1200" b="0" i="0" dirty="0">
                <a:solidFill>
                  <a:srgbClr val="081C2A"/>
                </a:solidFill>
                <a:effectLst/>
              </a:rPr>
              <a:t>); </a:t>
            </a:r>
            <a:r>
              <a:rPr lang="en-US" sz="1200" dirty="0">
                <a:solidFill>
                  <a:srgbClr val="081C2A"/>
                </a:solidFill>
              </a:rPr>
              <a:t>the supremacy of the Abrahamic covenant over the Mosaic covenant (</a:t>
            </a:r>
            <a:r>
              <a:rPr lang="en-US" sz="1200" dirty="0">
                <a:solidFill>
                  <a:srgbClr val="081C2A"/>
                </a:solidFill>
                <a:hlinkClick r:id="rId21"/>
              </a:rPr>
              <a:t>Galatians 3:16-18</a:t>
            </a:r>
            <a:r>
              <a:rPr lang="en-US" sz="1200" dirty="0">
                <a:solidFill>
                  <a:srgbClr val="081C2A"/>
                </a:solidFill>
              </a:rPr>
              <a:t>) because the former is linked to Abraham’s seed, Jesus Christ, who fulfilled the eternal covenant. </a:t>
            </a:r>
            <a:r>
              <a:rPr lang="en-US" sz="1200" b="0" i="0" dirty="0">
                <a:solidFill>
                  <a:srgbClr val="081C2A"/>
                </a:solidFill>
                <a:effectLst/>
              </a:rPr>
              <a:t>Believers are the spiritual children of </a:t>
            </a:r>
            <a:r>
              <a:rPr lang="en-US" sz="1200" b="0" i="0" dirty="0">
                <a:effectLst/>
                <a:hlinkClick r:id="rId22"/>
              </a:rPr>
              <a:t>Sarah, not Hagar</a:t>
            </a:r>
            <a:r>
              <a:rPr lang="en-US" sz="1200" b="0" i="0" dirty="0">
                <a:solidFill>
                  <a:srgbClr val="081C2A"/>
                </a:solidFill>
                <a:effectLst/>
              </a:rPr>
              <a:t>—that is, we are children of the freewoman, not children of the slave; we have more in common with Isaac, the son of promise, than with Ishmael, the son of human effort (</a:t>
            </a:r>
            <a:r>
              <a:rPr lang="en-US" sz="1200" dirty="0">
                <a:solidFill>
                  <a:srgbClr val="081C2A"/>
                </a:solidFill>
                <a:hlinkClick r:id="rId23"/>
              </a:rPr>
              <a:t>Galatians </a:t>
            </a:r>
            <a:r>
              <a:rPr lang="en-US" sz="1200" b="0" i="0" dirty="0">
                <a:solidFill>
                  <a:srgbClr val="081C2A"/>
                </a:solidFill>
                <a:effectLst/>
                <a:hlinkClick r:id="rId23"/>
              </a:rPr>
              <a:t>4:21-31</a:t>
            </a:r>
            <a:r>
              <a:rPr lang="en-US" sz="1200" b="0" i="0" dirty="0">
                <a:solidFill>
                  <a:srgbClr val="081C2A"/>
                </a:solidFill>
                <a:effectLst/>
              </a:rPr>
              <a:t>). Lastly, children of God are to freely live before God serving one another in love </a:t>
            </a:r>
            <a:r>
              <a:rPr lang="en-US" sz="1200" dirty="0">
                <a:solidFill>
                  <a:srgbClr val="081C2A"/>
                </a:solidFill>
              </a:rPr>
              <a:t>as the fulfillment of the Law (</a:t>
            </a:r>
            <a:r>
              <a:rPr lang="en-US" sz="1200" dirty="0">
                <a:solidFill>
                  <a:srgbClr val="081C2A"/>
                </a:solidFill>
                <a:hlinkClick r:id="rId24"/>
              </a:rPr>
              <a:t>Galatians 5:14</a:t>
            </a:r>
            <a:r>
              <a:rPr lang="en-US" sz="1200" dirty="0">
                <a:solidFill>
                  <a:srgbClr val="081C2A"/>
                </a:solidFill>
              </a:rPr>
              <a:t>). </a:t>
            </a:r>
          </a:p>
          <a:p>
            <a:pPr marL="0" indent="0">
              <a:spcBef>
                <a:spcPts val="0"/>
              </a:spcBef>
              <a:buNone/>
            </a:pPr>
            <a:endParaRPr lang="en-US" sz="1200" b="0" i="0" dirty="0">
              <a:solidFill>
                <a:srgbClr val="081C2A"/>
              </a:solidFill>
              <a:effectLst/>
            </a:endParaRPr>
          </a:p>
          <a:p>
            <a:pPr marL="0" indent="0">
              <a:spcBef>
                <a:spcPts val="0"/>
              </a:spcBef>
              <a:buNone/>
            </a:pPr>
            <a:r>
              <a:rPr lang="en-US" sz="1200" b="0" i="0" dirty="0">
                <a:solidFill>
                  <a:srgbClr val="081C2A"/>
                </a:solidFill>
                <a:effectLst/>
              </a:rPr>
              <a:t>The books of Galatians and James deal with two complementary aspects of Christianity. Galatians highlights the gospel of grace that produces righteous living (</a:t>
            </a:r>
            <a:r>
              <a:rPr lang="en-US" sz="1200" b="0" i="0" dirty="0">
                <a:effectLst/>
                <a:hlinkClick r:id="rId25"/>
              </a:rPr>
              <a:t>Galatians 3:13-14</a:t>
            </a:r>
            <a:r>
              <a:rPr lang="en-US" sz="1200" b="0" i="0" dirty="0">
                <a:solidFill>
                  <a:srgbClr val="081C2A"/>
                </a:solidFill>
                <a:effectLst/>
              </a:rPr>
              <a:t>). James highlights the righteous living that proves faith. There is no conflict; James, too, emphasizes the new birth through the gospel (</a:t>
            </a:r>
            <a:r>
              <a:rPr lang="en-US" sz="1200" b="0" i="0" dirty="0">
                <a:effectLst/>
                <a:hlinkClick r:id="rId26"/>
              </a:rPr>
              <a:t>James 1:18</a:t>
            </a:r>
            <a:r>
              <a:rPr lang="en-US" sz="1200" b="0" i="0" dirty="0">
                <a:solidFill>
                  <a:srgbClr val="081C2A"/>
                </a:solidFill>
                <a:effectLst/>
              </a:rPr>
              <a:t>), and Galatians spends its final two chapters applying the doctrine of </a:t>
            </a:r>
            <a:r>
              <a:rPr lang="en-US" sz="1200" b="0" i="1" dirty="0">
                <a:effectLst/>
                <a:hlinkClick r:id="rId27"/>
              </a:rPr>
              <a:t>sola gratia</a:t>
            </a:r>
            <a:r>
              <a:rPr lang="en-US" sz="1200" b="0" i="0" dirty="0">
                <a:solidFill>
                  <a:srgbClr val="081C2A"/>
                </a:solidFill>
                <a:effectLst/>
              </a:rPr>
              <a:t> to practical Christian living</a:t>
            </a:r>
            <a:r>
              <a:rPr lang="en-US" sz="1200" dirty="0">
                <a:solidFill>
                  <a:schemeClr val="accent6">
                    <a:lumMod val="75000"/>
                  </a:schemeClr>
                </a:solidFill>
              </a:rPr>
              <a:t>.</a:t>
            </a:r>
            <a:endParaRPr lang="en-US" sz="1200" dirty="0"/>
          </a:p>
        </p:txBody>
      </p:sp>
      <p:sp>
        <p:nvSpPr>
          <p:cNvPr id="6" name="Slide Number Placeholder 5">
            <a:extLst>
              <a:ext uri="{FF2B5EF4-FFF2-40B4-BE49-F238E27FC236}">
                <a16:creationId xmlns:a16="http://schemas.microsoft.com/office/drawing/2014/main" id="{B04401A7-7302-7B8E-DCF3-16703D497E68}"/>
              </a:ext>
            </a:extLst>
          </p:cNvPr>
          <p:cNvSpPr>
            <a:spLocks noGrp="1"/>
          </p:cNvSpPr>
          <p:nvPr>
            <p:ph type="sldNum" sz="quarter" idx="12"/>
          </p:nvPr>
        </p:nvSpPr>
        <p:spPr/>
        <p:txBody>
          <a:bodyPr/>
          <a:lstStyle/>
          <a:p>
            <a:fld id="{E31375A4-56A4-47D6-9801-1991572033F7}" type="slidenum">
              <a:rPr lang="en-US" smtClean="0"/>
              <a:t>22</a:t>
            </a:fld>
            <a:endParaRPr lang="en-US" dirty="0"/>
          </a:p>
        </p:txBody>
      </p:sp>
    </p:spTree>
    <p:extLst>
      <p:ext uri="{BB962C8B-B14F-4D97-AF65-F5344CB8AC3E}">
        <p14:creationId xmlns:p14="http://schemas.microsoft.com/office/powerpoint/2010/main" val="1978324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4C519-5097-4DAF-F16F-CD26C47201FE}"/>
              </a:ext>
            </a:extLst>
          </p:cNvPr>
          <p:cNvSpPr>
            <a:spLocks noGrp="1"/>
          </p:cNvSpPr>
          <p:nvPr>
            <p:ph type="title"/>
          </p:nvPr>
        </p:nvSpPr>
        <p:spPr>
          <a:xfrm>
            <a:off x="518616" y="586633"/>
            <a:ext cx="3125336" cy="1927967"/>
          </a:xfrm>
        </p:spPr>
        <p:txBody>
          <a:bodyPr/>
          <a:lstStyle/>
          <a:p>
            <a:pPr algn="ctr"/>
            <a:r>
              <a:rPr lang="en-US" dirty="0"/>
              <a:t>Galatians</a:t>
            </a:r>
            <a:br>
              <a:rPr lang="en-US" dirty="0"/>
            </a:br>
            <a:r>
              <a:rPr lang="en-US" dirty="0"/>
              <a:t>Practical Application</a:t>
            </a:r>
          </a:p>
        </p:txBody>
      </p:sp>
      <p:sp>
        <p:nvSpPr>
          <p:cNvPr id="3" name="Content Placeholder 2">
            <a:extLst>
              <a:ext uri="{FF2B5EF4-FFF2-40B4-BE49-F238E27FC236}">
                <a16:creationId xmlns:a16="http://schemas.microsoft.com/office/drawing/2014/main" id="{CA87ADD9-EAE9-2B33-3AD6-163165899707}"/>
              </a:ext>
            </a:extLst>
          </p:cNvPr>
          <p:cNvSpPr>
            <a:spLocks noGrp="1"/>
          </p:cNvSpPr>
          <p:nvPr>
            <p:ph sz="quarter" idx="16"/>
          </p:nvPr>
        </p:nvSpPr>
        <p:spPr>
          <a:xfrm>
            <a:off x="4778374" y="586633"/>
            <a:ext cx="6994525" cy="5130800"/>
          </a:xfrm>
        </p:spPr>
        <p:txBody>
          <a:bodyPr anchor="t">
            <a:normAutofit fontScale="92500" lnSpcReduction="10000"/>
          </a:bodyPr>
          <a:lstStyle/>
          <a:p>
            <a:pPr marL="0" indent="0"/>
            <a:r>
              <a:rPr lang="en-US" b="1" dirty="0"/>
              <a:t>Practical Application: </a:t>
            </a:r>
            <a:r>
              <a:rPr lang="en-US" dirty="0"/>
              <a:t>One of the main themes of the book of Galatians is found in </a:t>
            </a:r>
            <a:r>
              <a:rPr lang="en-US" dirty="0">
                <a:hlinkClick r:id="rId2">
                  <a:extLst>
                    <a:ext uri="{A12FA001-AC4F-418D-AE19-62706E023703}">
                      <ahyp:hlinkClr xmlns:ahyp="http://schemas.microsoft.com/office/drawing/2018/hyperlinkcolor" val="tx"/>
                    </a:ext>
                  </a:extLst>
                </a:hlinkClick>
              </a:rPr>
              <a:t>3:11</a:t>
            </a:r>
            <a:r>
              <a:rPr lang="en-US" dirty="0"/>
              <a:t>: “The righteous shall live by faith.” We must stand firm in this truth. Any compromise with legalism or the mixture of human effort and the grace of God for salvation leads to heresy and results in being severed from Christ. If we could be saved through the keeping of the Law, then Jesus did not need to die (</a:t>
            </a:r>
            <a:r>
              <a:rPr lang="en-US" dirty="0">
                <a:hlinkClick r:id="rId3">
                  <a:extLst>
                    <a:ext uri="{A12FA001-AC4F-418D-AE19-62706E023703}">
                      <ahyp:hlinkClr xmlns:ahyp="http://schemas.microsoft.com/office/drawing/2018/hyperlinkcolor" val="tx"/>
                    </a:ext>
                  </a:extLst>
                </a:hlinkClick>
              </a:rPr>
              <a:t>Galatians 2:21</a:t>
            </a:r>
            <a:r>
              <a:rPr lang="en-US" dirty="0"/>
              <a:t>). Trying to save ourselves nullifies grace and leaves us condemned.</a:t>
            </a:r>
            <a:br>
              <a:rPr lang="en-US" sz="1200" dirty="0"/>
            </a:br>
            <a:br>
              <a:rPr lang="en-US" sz="1200" dirty="0"/>
            </a:br>
            <a:r>
              <a:rPr lang="en-US" dirty="0"/>
              <a:t>Not only are we saved by faith (</a:t>
            </a:r>
            <a:r>
              <a:rPr lang="en-US" dirty="0">
                <a:hlinkClick r:id="rId4">
                  <a:extLst>
                    <a:ext uri="{A12FA001-AC4F-418D-AE19-62706E023703}">
                      <ahyp:hlinkClr xmlns:ahyp="http://schemas.microsoft.com/office/drawing/2018/hyperlinkcolor" val="tx"/>
                    </a:ext>
                  </a:extLst>
                </a:hlinkClick>
              </a:rPr>
              <a:t>John 3:16</a:t>
            </a:r>
            <a:r>
              <a:rPr lang="en-US" dirty="0"/>
              <a:t>; </a:t>
            </a:r>
            <a:r>
              <a:rPr lang="en-US" dirty="0">
                <a:hlinkClick r:id="rId5">
                  <a:extLst>
                    <a:ext uri="{A12FA001-AC4F-418D-AE19-62706E023703}">
                      <ahyp:hlinkClr xmlns:ahyp="http://schemas.microsoft.com/office/drawing/2018/hyperlinkcolor" val="tx"/>
                    </a:ext>
                  </a:extLst>
                </a:hlinkClick>
              </a:rPr>
              <a:t>Ephesians 2:8-9</a:t>
            </a:r>
            <a:r>
              <a:rPr lang="en-US" dirty="0"/>
              <a:t>), but the life of the believer in Christ—day by day, moment by moment—is lived by and through that faith (</a:t>
            </a:r>
            <a:r>
              <a:rPr lang="en-US" dirty="0">
                <a:hlinkClick r:id="rId6">
                  <a:extLst>
                    <a:ext uri="{A12FA001-AC4F-418D-AE19-62706E023703}">
                      <ahyp:hlinkClr xmlns:ahyp="http://schemas.microsoft.com/office/drawing/2018/hyperlinkcolor" val="tx"/>
                    </a:ext>
                  </a:extLst>
                </a:hlinkClick>
              </a:rPr>
              <a:t>Galatians 2:20</a:t>
            </a:r>
            <a:r>
              <a:rPr lang="en-US" dirty="0"/>
              <a:t>). Not that faith is something we conjure up on our own—it is the gift of God, not of works (see </a:t>
            </a:r>
            <a:r>
              <a:rPr lang="en-US" dirty="0">
                <a:hlinkClick r:id="rId5">
                  <a:extLst>
                    <a:ext uri="{A12FA001-AC4F-418D-AE19-62706E023703}">
                      <ahyp:hlinkClr xmlns:ahyp="http://schemas.microsoft.com/office/drawing/2018/hyperlinkcolor" val="tx"/>
                    </a:ext>
                  </a:extLst>
                </a:hlinkClick>
              </a:rPr>
              <a:t> Ephesians 2:8-9</a:t>
            </a:r>
            <a:r>
              <a:rPr lang="en-US" dirty="0"/>
              <a:t>)—but it is our responsibility and joy to exhibit our faith through the power of the Holy Spirit so that others will see the work of Christ in us. We grow in our faith by the application of spiritual disciplines (Bible study, prayer, obedience, etc.).</a:t>
            </a:r>
            <a:br>
              <a:rPr lang="en-US" sz="1200" dirty="0"/>
            </a:br>
            <a:br>
              <a:rPr lang="en-US" sz="1200" dirty="0"/>
            </a:br>
            <a:r>
              <a:rPr lang="en-US" dirty="0"/>
              <a:t>Jesus said we would be known by the fruit of our lives (</a:t>
            </a:r>
            <a:r>
              <a:rPr lang="en-US" dirty="0">
                <a:hlinkClick r:id="rId7">
                  <a:extLst>
                    <a:ext uri="{A12FA001-AC4F-418D-AE19-62706E023703}">
                      <ahyp:hlinkClr xmlns:ahyp="http://schemas.microsoft.com/office/drawing/2018/hyperlinkcolor" val="tx"/>
                    </a:ext>
                  </a:extLst>
                </a:hlinkClick>
              </a:rPr>
              <a:t>Matthew 7:16</a:t>
            </a:r>
            <a:r>
              <a:rPr lang="en-US" dirty="0"/>
              <a:t>), which should give evidence of the faith within us. This fruit produced by the Holy Spirit is clearly stated in </a:t>
            </a:r>
            <a:r>
              <a:rPr lang="en-US" dirty="0">
                <a:hlinkClick r:id="rId8">
                  <a:extLst>
                    <a:ext uri="{A12FA001-AC4F-418D-AE19-62706E023703}">
                      <ahyp:hlinkClr xmlns:ahyp="http://schemas.microsoft.com/office/drawing/2018/hyperlinkcolor" val="tx"/>
                    </a:ext>
                  </a:extLst>
                </a:hlinkClick>
              </a:rPr>
              <a:t>Galatians 5:22-23</a:t>
            </a:r>
            <a:r>
              <a:rPr lang="en-US" dirty="0"/>
              <a:t>. All Christians should be diligent in striving to mature the new life given us by the Holy Spirit and to build upon the saving faith within us so that our lives will reflect Christ and cause others to glorify our Father who is in heaven” (</a:t>
            </a:r>
            <a:r>
              <a:rPr lang="en-US" dirty="0">
                <a:hlinkClick r:id="rId9">
                  <a:extLst>
                    <a:ext uri="{A12FA001-AC4F-418D-AE19-62706E023703}">
                      <ahyp:hlinkClr xmlns:ahyp="http://schemas.microsoft.com/office/drawing/2018/hyperlinkcolor" val="tx"/>
                    </a:ext>
                  </a:extLst>
                </a:hlinkClick>
              </a:rPr>
              <a:t>Matthew 5:16</a:t>
            </a:r>
            <a:r>
              <a:rPr lang="en-US" dirty="0"/>
              <a:t>).</a:t>
            </a:r>
            <a:endParaRPr lang="en-US" sz="1200" dirty="0">
              <a:solidFill>
                <a:srgbClr val="081C2A"/>
              </a:solidFill>
              <a:latin typeface="system-ui"/>
            </a:endParaRPr>
          </a:p>
          <a:p>
            <a:endParaRPr lang="en-US" dirty="0"/>
          </a:p>
        </p:txBody>
      </p:sp>
      <p:sp>
        <p:nvSpPr>
          <p:cNvPr id="7" name="Slide Number Placeholder 6">
            <a:extLst>
              <a:ext uri="{FF2B5EF4-FFF2-40B4-BE49-F238E27FC236}">
                <a16:creationId xmlns:a16="http://schemas.microsoft.com/office/drawing/2014/main" id="{9183A9D9-58D3-3B1A-1D5E-FD0515216B01}"/>
              </a:ext>
            </a:extLst>
          </p:cNvPr>
          <p:cNvSpPr>
            <a:spLocks noGrp="1"/>
          </p:cNvSpPr>
          <p:nvPr>
            <p:ph type="sldNum" sz="quarter" idx="12"/>
          </p:nvPr>
        </p:nvSpPr>
        <p:spPr/>
        <p:txBody>
          <a:bodyPr/>
          <a:lstStyle/>
          <a:p>
            <a:fld id="{39A857F5-96C8-461D-A78C-38E92FE1C522}" type="slidenum">
              <a:rPr lang="en-US" smtClean="0"/>
              <a:pPr/>
              <a:t>23</a:t>
            </a:fld>
            <a:endParaRPr lang="en-US" dirty="0"/>
          </a:p>
        </p:txBody>
      </p:sp>
    </p:spTree>
    <p:extLst>
      <p:ext uri="{BB962C8B-B14F-4D97-AF65-F5344CB8AC3E}">
        <p14:creationId xmlns:p14="http://schemas.microsoft.com/office/powerpoint/2010/main" val="8308427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4662C3-6955-E9D1-3514-C45F0DE08AF0}"/>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698D81EA-FBC6-2C31-EAF1-6B3709F6F3B1}"/>
              </a:ext>
            </a:extLst>
          </p:cNvPr>
          <p:cNvSpPr>
            <a:spLocks noGrp="1"/>
          </p:cNvSpPr>
          <p:nvPr>
            <p:ph type="title"/>
          </p:nvPr>
        </p:nvSpPr>
        <p:spPr>
          <a:xfrm>
            <a:off x="1075824" y="565554"/>
            <a:ext cx="10154709" cy="862007"/>
          </a:xfrm>
        </p:spPr>
        <p:txBody>
          <a:bodyPr>
            <a:normAutofit/>
          </a:bodyPr>
          <a:lstStyle/>
          <a:p>
            <a:pPr algn="ctr"/>
            <a:r>
              <a:rPr lang="en-US" dirty="0"/>
              <a:t>Closing Prayer Verse</a:t>
            </a:r>
            <a:endParaRPr lang="en-US" sz="3600" dirty="0">
              <a:solidFill>
                <a:schemeClr val="accent1">
                  <a:lumMod val="75000"/>
                </a:schemeClr>
              </a:solidFill>
            </a:endParaRPr>
          </a:p>
        </p:txBody>
      </p:sp>
      <p:sp>
        <p:nvSpPr>
          <p:cNvPr id="11" name="Content Placeholder 2">
            <a:extLst>
              <a:ext uri="{FF2B5EF4-FFF2-40B4-BE49-F238E27FC236}">
                <a16:creationId xmlns:a16="http://schemas.microsoft.com/office/drawing/2014/main" id="{C627B67A-AAC2-FBBD-7135-2ACC5C97A843}"/>
              </a:ext>
            </a:extLst>
          </p:cNvPr>
          <p:cNvSpPr>
            <a:spLocks noGrp="1"/>
          </p:cNvSpPr>
          <p:nvPr>
            <p:ph sz="half" idx="1"/>
          </p:nvPr>
        </p:nvSpPr>
        <p:spPr>
          <a:xfrm>
            <a:off x="552905" y="2502978"/>
            <a:ext cx="5178664" cy="2058600"/>
          </a:xfrm>
        </p:spPr>
        <p:txBody>
          <a:bodyPr>
            <a:noAutofit/>
          </a:bodyPr>
          <a:lstStyle/>
          <a:p>
            <a:pPr marL="0" indent="0">
              <a:spcBef>
                <a:spcPts val="0"/>
              </a:spcBef>
              <a:buNone/>
            </a:pPr>
            <a:r>
              <a:rPr lang="en-US" sz="1200" dirty="0">
                <a:hlinkClick r:id="rId2"/>
              </a:rPr>
              <a:t>Galatians 4:4-6</a:t>
            </a:r>
            <a:r>
              <a:rPr lang="en-US" sz="1200" dirty="0">
                <a:solidFill>
                  <a:srgbClr val="081C2A"/>
                </a:solidFill>
              </a:rPr>
              <a:t>: “But when the fullness of time had come, God sent forth his Son, born of woman, born under the law, to redeem those under law, that we might receive the full rights of sons. Because you are sons, God sent the Spirit of his Son into our hearts, the Spirit who calls out, ‘Abba, Father.’”</a:t>
            </a:r>
            <a:endParaRPr lang="en-US" sz="1200" dirty="0">
              <a:solidFill>
                <a:schemeClr val="accent3"/>
              </a:solidFill>
            </a:endParaRPr>
          </a:p>
          <a:p>
            <a:endParaRPr lang="en-US" sz="1600" dirty="0">
              <a:solidFill>
                <a:schemeClr val="accent1">
                  <a:lumMod val="75000"/>
                </a:schemeClr>
              </a:solidFill>
            </a:endParaRPr>
          </a:p>
          <a:p>
            <a:pPr marL="0" indent="0">
              <a:buNone/>
            </a:pPr>
            <a:endParaRPr lang="en-US" sz="1500" dirty="0">
              <a:solidFill>
                <a:schemeClr val="accent1">
                  <a:lumMod val="75000"/>
                </a:schemeClr>
              </a:solidFill>
            </a:endParaRPr>
          </a:p>
        </p:txBody>
      </p:sp>
      <p:pic>
        <p:nvPicPr>
          <p:cNvPr id="6" name="Content Placeholder 5" descr="Hourglass in spotlight">
            <a:extLst>
              <a:ext uri="{FF2B5EF4-FFF2-40B4-BE49-F238E27FC236}">
                <a16:creationId xmlns:a16="http://schemas.microsoft.com/office/drawing/2014/main" id="{06E66E2F-C81E-AB0F-3B88-8A6067F3BA96}"/>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rcRect/>
          <a:stretch/>
        </p:blipFill>
        <p:spPr>
          <a:xfrm>
            <a:off x="6331371" y="2112955"/>
            <a:ext cx="4899162" cy="3263086"/>
          </a:xfrm>
        </p:spPr>
      </p:pic>
      <p:sp>
        <p:nvSpPr>
          <p:cNvPr id="4" name="Slide Number Placeholder 3">
            <a:extLst>
              <a:ext uri="{FF2B5EF4-FFF2-40B4-BE49-F238E27FC236}">
                <a16:creationId xmlns:a16="http://schemas.microsoft.com/office/drawing/2014/main" id="{A496B7CD-A3B0-99B5-3F3E-90DE8ADD8909}"/>
              </a:ext>
            </a:extLst>
          </p:cNvPr>
          <p:cNvSpPr>
            <a:spLocks noGrp="1"/>
          </p:cNvSpPr>
          <p:nvPr>
            <p:ph type="sldNum" sz="quarter" idx="12"/>
          </p:nvPr>
        </p:nvSpPr>
        <p:spPr>
          <a:xfrm>
            <a:off x="10775091" y="6236841"/>
            <a:ext cx="765481" cy="320591"/>
          </a:xfrm>
        </p:spPr>
        <p:txBody>
          <a:bodyPr anchor="b">
            <a:normAutofit/>
          </a:bodyPr>
          <a:lstStyle/>
          <a:p>
            <a:pPr>
              <a:spcAft>
                <a:spcPts val="600"/>
              </a:spcAft>
            </a:pPr>
            <a:fld id="{DA60BA0E-20D0-4E7C-B286-26C960A6788F}" type="slidenum">
              <a:rPr lang="en-US" sz="1000" smtClean="0"/>
              <a:pPr>
                <a:spcAft>
                  <a:spcPts val="600"/>
                </a:spcAft>
              </a:pPr>
              <a:t>24</a:t>
            </a:fld>
            <a:endParaRPr lang="en-US" sz="1000" dirty="0"/>
          </a:p>
        </p:txBody>
      </p:sp>
    </p:spTree>
    <p:extLst>
      <p:ext uri="{BB962C8B-B14F-4D97-AF65-F5344CB8AC3E}">
        <p14:creationId xmlns:p14="http://schemas.microsoft.com/office/powerpoint/2010/main" val="609026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4A85B-2AC6-4E29-B074-AB92F8FA9BB1}"/>
              </a:ext>
            </a:extLst>
          </p:cNvPr>
          <p:cNvSpPr>
            <a:spLocks noGrp="1"/>
          </p:cNvSpPr>
          <p:nvPr>
            <p:ph type="title"/>
          </p:nvPr>
        </p:nvSpPr>
        <p:spPr/>
        <p:txBody>
          <a:bodyPr>
            <a:normAutofit fontScale="90000"/>
          </a:bodyPr>
          <a:lstStyle/>
          <a:p>
            <a:r>
              <a:rPr lang="en-US" dirty="0">
                <a:solidFill>
                  <a:schemeClr val="accent4"/>
                </a:solidFill>
              </a:rPr>
              <a:t>Acknowledgements</a:t>
            </a:r>
            <a:endParaRPr lang="en-US" dirty="0"/>
          </a:p>
        </p:txBody>
      </p:sp>
      <p:pic>
        <p:nvPicPr>
          <p:cNvPr id="11" name="Picture Placeholder 10" descr="team work hand gesture">
            <a:extLst>
              <a:ext uri="{FF2B5EF4-FFF2-40B4-BE49-F238E27FC236}">
                <a16:creationId xmlns:a16="http://schemas.microsoft.com/office/drawing/2014/main" id="{41749033-B92E-4E63-82DE-801849DA2B1E}"/>
              </a:ext>
            </a:extLst>
          </p:cNvPr>
          <p:cNvPicPr>
            <a:picLocks noGrp="1" noChangeAspect="1"/>
          </p:cNvPicPr>
          <p:nvPr>
            <p:ph type="pic" sz="quarter" idx="13"/>
          </p:nvPr>
        </p:nvPicPr>
        <p:blipFill rotWithShape="1">
          <a:blip r:embed="rId2" cstate="screen">
            <a:extLst>
              <a:ext uri="{BEBA8EAE-BF5A-486C-A8C5-ECC9F3942E4B}">
                <a14:imgProps xmlns:a14="http://schemas.microsoft.com/office/drawing/2010/main">
                  <a14:imgLayer r:embed="rId3">
                    <a14:imgEffect>
                      <a14:artisticPencilSketch/>
                    </a14:imgEffect>
                  </a14:imgLayer>
                </a14:imgProps>
              </a:ext>
              <a:ext uri="{28A0092B-C50C-407E-A947-70E740481C1C}">
                <a14:useLocalDpi xmlns:a14="http://schemas.microsoft.com/office/drawing/2010/main"/>
              </a:ext>
            </a:extLst>
          </a:blip>
          <a:srcRect/>
          <a:stretch/>
        </p:blipFill>
        <p:spPr/>
      </p:pic>
      <p:sp>
        <p:nvSpPr>
          <p:cNvPr id="3" name="Content Placeholder 2">
            <a:extLst>
              <a:ext uri="{FF2B5EF4-FFF2-40B4-BE49-F238E27FC236}">
                <a16:creationId xmlns:a16="http://schemas.microsoft.com/office/drawing/2014/main" id="{E32AB0EB-0819-41F4-99E9-C02FA0DAF66D}"/>
              </a:ext>
            </a:extLst>
          </p:cNvPr>
          <p:cNvSpPr>
            <a:spLocks noGrp="1"/>
          </p:cNvSpPr>
          <p:nvPr>
            <p:ph idx="1"/>
          </p:nvPr>
        </p:nvSpPr>
        <p:spPr>
          <a:xfrm>
            <a:off x="5079937" y="1466756"/>
            <a:ext cx="6271150" cy="4496306"/>
          </a:xfrm>
        </p:spPr>
        <p:txBody>
          <a:bodyPr>
            <a:normAutofit/>
          </a:bodyPr>
          <a:lstStyle/>
          <a:p>
            <a:pPr marL="342797" indent="-342797">
              <a:buFont typeface="+mj-lt"/>
              <a:buAutoNum type="arabicPeriod"/>
            </a:pPr>
            <a:r>
              <a:rPr lang="en-US" sz="1600" b="1" dirty="0"/>
              <a:t>Background, Setting, Outlines, some Study Question answers, interpretative challenges, and some Summaries:</a:t>
            </a:r>
            <a:r>
              <a:rPr lang="en-US" sz="1600" dirty="0"/>
              <a:t> </a:t>
            </a:r>
            <a:r>
              <a:rPr lang="en-US" sz="1600" dirty="0">
                <a:solidFill>
                  <a:schemeClr val="accent3">
                    <a:lumMod val="75000"/>
                  </a:schemeClr>
                </a:solidFill>
              </a:rPr>
              <a:t>Adapted from John MacArthur Study Bible at </a:t>
            </a:r>
            <a:r>
              <a:rPr lang="en-US" sz="1600" dirty="0">
                <a:solidFill>
                  <a:schemeClr val="accent3">
                    <a:lumMod val="75000"/>
                  </a:schemeClr>
                </a:solidFill>
                <a:hlinkClick r:id="rId4"/>
              </a:rPr>
              <a:t>GTY.org</a:t>
            </a:r>
            <a:r>
              <a:rPr lang="en-US" sz="1600" dirty="0">
                <a:solidFill>
                  <a:schemeClr val="accent3">
                    <a:lumMod val="75000"/>
                  </a:schemeClr>
                </a:solidFill>
              </a:rPr>
              <a:t>.</a:t>
            </a:r>
          </a:p>
          <a:p>
            <a:pPr marL="342797" indent="-342797">
              <a:buFont typeface="+mj-lt"/>
              <a:buAutoNum type="arabicPeriod"/>
            </a:pPr>
            <a:r>
              <a:rPr lang="en-US" sz="1600" b="1" dirty="0"/>
              <a:t>Key verses, Practical Application, some Study Question answers, and some Summaries: </a:t>
            </a:r>
            <a:r>
              <a:rPr lang="en-US" sz="1600" dirty="0">
                <a:solidFill>
                  <a:schemeClr val="accent3">
                    <a:lumMod val="75000"/>
                  </a:schemeClr>
                </a:solidFill>
              </a:rPr>
              <a:t>Adapted from </a:t>
            </a:r>
            <a:r>
              <a:rPr lang="en-US" sz="1600" dirty="0">
                <a:solidFill>
                  <a:schemeClr val="accent3">
                    <a:lumMod val="75000"/>
                  </a:schemeClr>
                </a:solidFill>
                <a:hlinkClick r:id="rId5"/>
              </a:rPr>
              <a:t>GotQuestions.org</a:t>
            </a:r>
            <a:r>
              <a:rPr lang="en-US" sz="1600" dirty="0">
                <a:solidFill>
                  <a:schemeClr val="accent3">
                    <a:lumMod val="75000"/>
                  </a:schemeClr>
                </a:solidFill>
              </a:rPr>
              <a:t>.</a:t>
            </a:r>
          </a:p>
          <a:p>
            <a:pPr marL="342797" indent="-342797">
              <a:buFont typeface="+mj-lt"/>
              <a:buAutoNum type="arabicPeriod"/>
            </a:pPr>
            <a:r>
              <a:rPr lang="en-US" sz="1600" b="1" dirty="0"/>
              <a:t>Inductive Bible Study Method:</a:t>
            </a:r>
            <a:r>
              <a:rPr lang="en-US" sz="1600" dirty="0">
                <a:solidFill>
                  <a:schemeClr val="accent3">
                    <a:lumMod val="75000"/>
                  </a:schemeClr>
                </a:solidFill>
              </a:rPr>
              <a:t> Adapted from </a:t>
            </a:r>
            <a:r>
              <a:rPr lang="en-US" sz="1600" dirty="0">
                <a:solidFill>
                  <a:schemeClr val="accent3">
                    <a:lumMod val="75000"/>
                  </a:schemeClr>
                </a:solidFill>
                <a:hlinkClick r:id="rId6"/>
              </a:rPr>
              <a:t>Precept.org</a:t>
            </a:r>
            <a:r>
              <a:rPr lang="en-US" sz="1600" dirty="0">
                <a:solidFill>
                  <a:schemeClr val="accent3">
                    <a:lumMod val="75000"/>
                  </a:schemeClr>
                </a:solidFill>
              </a:rPr>
              <a:t>.</a:t>
            </a:r>
          </a:p>
          <a:p>
            <a:pPr marL="342797" indent="-342797">
              <a:buFont typeface="+mj-lt"/>
              <a:buAutoNum type="arabicPeriod"/>
            </a:pPr>
            <a:r>
              <a:rPr lang="en-US" sz="1600" b="1" dirty="0"/>
              <a:t>Creation – Consummation Icons: </a:t>
            </a:r>
            <a:r>
              <a:rPr lang="en-US" sz="1600" dirty="0">
                <a:solidFill>
                  <a:schemeClr val="accent3">
                    <a:lumMod val="75000"/>
                  </a:schemeClr>
                </a:solidFill>
              </a:rPr>
              <a:t>Adapted from </a:t>
            </a:r>
            <a:r>
              <a:rPr lang="en-US" sz="1600" dirty="0">
                <a:solidFill>
                  <a:schemeClr val="accent3">
                    <a:lumMod val="75000"/>
                  </a:schemeClr>
                </a:solidFill>
                <a:hlinkClick r:id="rId7"/>
              </a:rPr>
              <a:t>AnswersInGenesis.org</a:t>
            </a:r>
            <a:r>
              <a:rPr lang="en-US" sz="1600" dirty="0">
                <a:solidFill>
                  <a:schemeClr val="accent3">
                    <a:lumMod val="75000"/>
                  </a:schemeClr>
                </a:solidFill>
              </a:rPr>
              <a:t>.</a:t>
            </a:r>
          </a:p>
          <a:p>
            <a:pPr marL="342797" indent="-342797">
              <a:buFont typeface="+mj-lt"/>
              <a:buAutoNum type="arabicPeriod"/>
            </a:pPr>
            <a:r>
              <a:rPr lang="en-US" sz="1600" b="1" dirty="0"/>
              <a:t>Definitions:</a:t>
            </a:r>
            <a:r>
              <a:rPr lang="en-US" sz="1600" dirty="0">
                <a:solidFill>
                  <a:schemeClr val="accent3">
                    <a:lumMod val="75000"/>
                  </a:schemeClr>
                </a:solidFill>
              </a:rPr>
              <a:t> Adapted from </a:t>
            </a:r>
            <a:r>
              <a:rPr lang="en-US" sz="1600" dirty="0">
                <a:solidFill>
                  <a:schemeClr val="accent3">
                    <a:lumMod val="75000"/>
                  </a:schemeClr>
                </a:solidFill>
                <a:hlinkClick r:id="rId8"/>
              </a:rPr>
              <a:t>Websters 1828 Dictionary</a:t>
            </a:r>
            <a:r>
              <a:rPr lang="en-US" sz="1600" dirty="0">
                <a:solidFill>
                  <a:schemeClr val="accent3">
                    <a:lumMod val="75000"/>
                  </a:schemeClr>
                </a:solidFill>
              </a:rPr>
              <a:t>.</a:t>
            </a:r>
          </a:p>
          <a:p>
            <a:pPr marL="342797" indent="-342797">
              <a:buFont typeface="+mj-lt"/>
              <a:buAutoNum type="arabicPeriod"/>
            </a:pPr>
            <a:r>
              <a:rPr lang="en-US" sz="1600" b="1" dirty="0"/>
              <a:t>Bible Reference Software and Quotes: </a:t>
            </a:r>
            <a:r>
              <a:rPr lang="en-US" sz="1600" dirty="0">
                <a:solidFill>
                  <a:schemeClr val="accent3">
                    <a:lumMod val="75000"/>
                  </a:schemeClr>
                </a:solidFill>
              </a:rPr>
              <a:t>All Scripture quotations are taken from the Holy Bible using primarily the English Standard Version (ESV) or New American Standard Bible (NASB) translations. Links to Scripture references utilize </a:t>
            </a:r>
            <a:r>
              <a:rPr lang="en-US" sz="1600" dirty="0">
                <a:solidFill>
                  <a:schemeClr val="accent3">
                    <a:lumMod val="75000"/>
                  </a:schemeClr>
                </a:solidFill>
                <a:hlinkClick r:id="rId9"/>
              </a:rPr>
              <a:t>BibleRef.com</a:t>
            </a:r>
            <a:r>
              <a:rPr lang="en-US" sz="1600" dirty="0">
                <a:solidFill>
                  <a:schemeClr val="accent3">
                    <a:lumMod val="75000"/>
                  </a:schemeClr>
                </a:solidFill>
              </a:rPr>
              <a:t>, which is a Got Questions Ministries’ website.</a:t>
            </a:r>
          </a:p>
          <a:p>
            <a:endParaRPr lang="en-US" dirty="0"/>
          </a:p>
        </p:txBody>
      </p:sp>
      <p:sp>
        <p:nvSpPr>
          <p:cNvPr id="6" name="Slide Number Placeholder 5">
            <a:extLst>
              <a:ext uri="{FF2B5EF4-FFF2-40B4-BE49-F238E27FC236}">
                <a16:creationId xmlns:a16="http://schemas.microsoft.com/office/drawing/2014/main" id="{B49FA539-2DA6-4197-AA13-56E0C33955F2}"/>
              </a:ext>
            </a:extLst>
          </p:cNvPr>
          <p:cNvSpPr>
            <a:spLocks noGrp="1"/>
          </p:cNvSpPr>
          <p:nvPr>
            <p:ph type="sldNum" sz="quarter" idx="12"/>
          </p:nvPr>
        </p:nvSpPr>
        <p:spPr>
          <a:xfrm>
            <a:off x="10919913" y="6218236"/>
            <a:ext cx="615696" cy="365125"/>
          </a:xfrm>
        </p:spPr>
        <p:txBody>
          <a:bodyPr/>
          <a:lstStyle/>
          <a:p>
            <a:fld id="{A65A5C87-DF58-40C8-B092-1DE63DB4547E}" type="slidenum">
              <a:rPr lang="en-US" sz="1000"/>
              <a:t>25</a:t>
            </a:fld>
            <a:endParaRPr lang="en-US" sz="1000" dirty="0"/>
          </a:p>
        </p:txBody>
      </p:sp>
    </p:spTree>
    <p:extLst>
      <p:ext uri="{BB962C8B-B14F-4D97-AF65-F5344CB8AC3E}">
        <p14:creationId xmlns:p14="http://schemas.microsoft.com/office/powerpoint/2010/main" val="9094472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B2283-3D9B-4E98-DF50-661E4FA235AF}"/>
              </a:ext>
            </a:extLst>
          </p:cNvPr>
          <p:cNvSpPr>
            <a:spLocks noGrp="1"/>
          </p:cNvSpPr>
          <p:nvPr>
            <p:ph type="title"/>
          </p:nvPr>
        </p:nvSpPr>
        <p:spPr>
          <a:xfrm>
            <a:off x="1471952" y="1753039"/>
            <a:ext cx="4279309" cy="2453202"/>
          </a:xfrm>
        </p:spPr>
        <p:txBody>
          <a:bodyPr/>
          <a:lstStyle/>
          <a:p>
            <a:pPr algn="r" defTabSz="914126">
              <a:lnSpc>
                <a:spcPct val="110000"/>
              </a:lnSpc>
            </a:pPr>
            <a:r>
              <a:rPr lang="en-US" sz="4798" spc="-50" dirty="0">
                <a:solidFill>
                  <a:schemeClr val="tx1">
                    <a:lumMod val="75000"/>
                    <a:lumOff val="25000"/>
                  </a:schemeClr>
                </a:solidFill>
              </a:rPr>
              <a:t>Study Leader Assistance</a:t>
            </a:r>
          </a:p>
        </p:txBody>
      </p:sp>
      <p:sp>
        <p:nvSpPr>
          <p:cNvPr id="3" name="Slide Number Placeholder 2">
            <a:extLst>
              <a:ext uri="{FF2B5EF4-FFF2-40B4-BE49-F238E27FC236}">
                <a16:creationId xmlns:a16="http://schemas.microsoft.com/office/drawing/2014/main" id="{95809A60-CBAA-0E01-A7EF-B08B34C1BAFF}"/>
              </a:ext>
            </a:extLst>
          </p:cNvPr>
          <p:cNvSpPr>
            <a:spLocks noGrp="1"/>
          </p:cNvSpPr>
          <p:nvPr>
            <p:ph type="sldNum" sz="quarter" idx="12"/>
          </p:nvPr>
        </p:nvSpPr>
        <p:spPr>
          <a:xfrm>
            <a:off x="10957015" y="6276030"/>
            <a:ext cx="529809" cy="365125"/>
          </a:xfrm>
        </p:spPr>
        <p:txBody>
          <a:bodyPr/>
          <a:lstStyle/>
          <a:p>
            <a:fld id="{EB37DED6-D4C7-42EE-AB49-D2E39E64FDE4}" type="slidenum">
              <a:rPr lang="en-US" sz="1000" smtClean="0"/>
              <a:t>26</a:t>
            </a:fld>
            <a:endParaRPr lang="en-US" sz="1000" dirty="0"/>
          </a:p>
        </p:txBody>
      </p:sp>
      <p:sp>
        <p:nvSpPr>
          <p:cNvPr id="6" name="Text Placeholder 2">
            <a:extLst>
              <a:ext uri="{FF2B5EF4-FFF2-40B4-BE49-F238E27FC236}">
                <a16:creationId xmlns:a16="http://schemas.microsoft.com/office/drawing/2014/main" id="{CE64F777-B6AA-BDB0-D5C4-FEDCCF0D56F8}"/>
              </a:ext>
            </a:extLst>
          </p:cNvPr>
          <p:cNvSpPr txBox="1">
            <a:spLocks/>
          </p:cNvSpPr>
          <p:nvPr/>
        </p:nvSpPr>
        <p:spPr>
          <a:xfrm>
            <a:off x="6910175" y="2154033"/>
            <a:ext cx="4442256" cy="1711952"/>
          </a:xfrm>
          <a:prstGeom prst="rect">
            <a:avLst/>
          </a:prstGeom>
        </p:spPr>
        <p:txBody>
          <a:bodyPr/>
          <a:lstStyle>
            <a:lvl1pPr marL="91413" indent="-91413" algn="l" defTabSz="914126"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1999" kern="1200">
                <a:solidFill>
                  <a:schemeClr val="tx1">
                    <a:lumMod val="75000"/>
                    <a:lumOff val="25000"/>
                  </a:schemeClr>
                </a:solidFill>
                <a:latin typeface="+mn-lt"/>
                <a:ea typeface="+mn-ea"/>
                <a:cs typeface="+mn-cs"/>
              </a:defRPr>
            </a:lvl1pPr>
            <a:lvl2pPr marL="383933" indent="-182825" algn="l" defTabSz="914126" rtl="0" eaLnBrk="1" latinLnBrk="0" hangingPunct="1">
              <a:lnSpc>
                <a:spcPct val="90000"/>
              </a:lnSpc>
              <a:spcBef>
                <a:spcPts val="200"/>
              </a:spcBef>
              <a:spcAft>
                <a:spcPts val="400"/>
              </a:spcAft>
              <a:buClr>
                <a:schemeClr val="accent1"/>
              </a:buClr>
              <a:buFont typeface="Calibri" pitchFamily="34" charset="0"/>
              <a:buChar char="◦"/>
              <a:defRPr sz="1799" kern="1200">
                <a:solidFill>
                  <a:schemeClr val="tx1">
                    <a:lumMod val="75000"/>
                    <a:lumOff val="25000"/>
                  </a:schemeClr>
                </a:solidFill>
                <a:latin typeface="+mn-lt"/>
                <a:ea typeface="+mn-ea"/>
                <a:cs typeface="+mn-cs"/>
              </a:defRPr>
            </a:lvl2pPr>
            <a:lvl3pPr marL="566758"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583"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408"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09967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29961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49955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69949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en-US" sz="1998" dirty="0"/>
          </a:p>
          <a:p>
            <a:r>
              <a:rPr lang="en-US" sz="1998" dirty="0"/>
              <a:t>Sample Prayers</a:t>
            </a:r>
          </a:p>
          <a:p>
            <a:r>
              <a:rPr lang="en-US" sz="1998" dirty="0"/>
              <a:t>Study Question Answer Keys</a:t>
            </a:r>
          </a:p>
        </p:txBody>
      </p:sp>
      <p:sp>
        <p:nvSpPr>
          <p:cNvPr id="7" name="Left Brace 6">
            <a:extLst>
              <a:ext uri="{FF2B5EF4-FFF2-40B4-BE49-F238E27FC236}">
                <a16:creationId xmlns:a16="http://schemas.microsoft.com/office/drawing/2014/main" id="{F93C33CF-6840-0EA9-203A-85BF27B1A7EF}"/>
              </a:ext>
            </a:extLst>
          </p:cNvPr>
          <p:cNvSpPr/>
          <p:nvPr/>
        </p:nvSpPr>
        <p:spPr>
          <a:xfrm>
            <a:off x="5942004" y="1753038"/>
            <a:ext cx="812682" cy="2513945"/>
          </a:xfrm>
          <a:prstGeom prst="leftBrace">
            <a:avLst>
              <a:gd name="adj1" fmla="val 34932"/>
              <a:gd name="adj2" fmla="val 50000"/>
            </a:avLst>
          </a:prstGeom>
          <a:ln w="285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799" dirty="0"/>
          </a:p>
        </p:txBody>
      </p:sp>
    </p:spTree>
    <p:extLst>
      <p:ext uri="{BB962C8B-B14F-4D97-AF65-F5344CB8AC3E}">
        <p14:creationId xmlns:p14="http://schemas.microsoft.com/office/powerpoint/2010/main" val="3416531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8F7CC-C8BB-B74D-82FC-8307768A39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716697-E3AC-0A56-2382-DC33D42A0F20}"/>
              </a:ext>
            </a:extLst>
          </p:cNvPr>
          <p:cNvSpPr>
            <a:spLocks noGrp="1"/>
          </p:cNvSpPr>
          <p:nvPr>
            <p:ph type="title"/>
          </p:nvPr>
        </p:nvSpPr>
        <p:spPr>
          <a:xfrm>
            <a:off x="1066800" y="678180"/>
            <a:ext cx="10058400" cy="968058"/>
          </a:xfrm>
        </p:spPr>
        <p:txBody>
          <a:bodyPr/>
          <a:lstStyle/>
          <a:p>
            <a:r>
              <a:rPr lang="en-US" dirty="0">
                <a:solidFill>
                  <a:schemeClr val="accent4">
                    <a:lumMod val="75000"/>
                  </a:schemeClr>
                </a:solidFill>
              </a:rPr>
              <a:t>Sample </a:t>
            </a:r>
            <a:r>
              <a:rPr lang="en-US" dirty="0"/>
              <a:t>Opening Prayer Verse: Galatians</a:t>
            </a:r>
          </a:p>
        </p:txBody>
      </p:sp>
      <p:sp>
        <p:nvSpPr>
          <p:cNvPr id="3" name="Content Placeholder 2">
            <a:extLst>
              <a:ext uri="{FF2B5EF4-FFF2-40B4-BE49-F238E27FC236}">
                <a16:creationId xmlns:a16="http://schemas.microsoft.com/office/drawing/2014/main" id="{25DDF52D-6FDF-A91A-6208-36873B1AC30D}"/>
              </a:ext>
            </a:extLst>
          </p:cNvPr>
          <p:cNvSpPr>
            <a:spLocks noGrp="1"/>
          </p:cNvSpPr>
          <p:nvPr>
            <p:ph sz="half" idx="1"/>
          </p:nvPr>
        </p:nvSpPr>
        <p:spPr>
          <a:xfrm>
            <a:off x="1066800" y="2405857"/>
            <a:ext cx="4800600" cy="3235323"/>
          </a:xfrm>
        </p:spPr>
        <p:txBody>
          <a:bodyPr>
            <a:normAutofit lnSpcReduction="10000"/>
          </a:bodyPr>
          <a:lstStyle/>
          <a:p>
            <a:pPr marL="0" indent="0">
              <a:spcBef>
                <a:spcPts val="0"/>
              </a:spcBef>
              <a:buNone/>
            </a:pPr>
            <a:r>
              <a:rPr lang="en-US" sz="1400" dirty="0">
                <a:solidFill>
                  <a:srgbClr val="081C2A"/>
                </a:solidFill>
                <a:hlinkClick r:id="rId2"/>
              </a:rPr>
              <a:t>Galatians 3:27-29</a:t>
            </a:r>
            <a:r>
              <a:rPr lang="en-US" sz="1400" dirty="0">
                <a:solidFill>
                  <a:srgbClr val="081C2A"/>
                </a:solidFill>
              </a:rPr>
              <a:t>: “For as many of you as were baptized into Christ have put on Christ. There is neither Jew nor Greek, there is neither slave nor free, there is no male and female, for you are all one in Christ Jesus. And if you are Christ's, then you are Abraham's offspring, heirs according to promise.”</a:t>
            </a:r>
          </a:p>
          <a:p>
            <a:pPr marL="0" indent="0">
              <a:spcBef>
                <a:spcPts val="0"/>
              </a:spcBef>
              <a:buNone/>
            </a:pPr>
            <a:endParaRPr lang="en-US" sz="1400" dirty="0">
              <a:solidFill>
                <a:srgbClr val="081C2A"/>
              </a:solidFill>
            </a:endParaRPr>
          </a:p>
          <a:p>
            <a:pPr marL="0" indent="0">
              <a:spcBef>
                <a:spcPts val="0"/>
              </a:spcBef>
              <a:buNone/>
            </a:pPr>
            <a:r>
              <a:rPr lang="en-US" sz="1400" b="1" dirty="0">
                <a:solidFill>
                  <a:schemeClr val="accent4">
                    <a:lumMod val="75000"/>
                  </a:schemeClr>
                </a:solidFill>
              </a:rPr>
              <a:t>Sample Prayer</a:t>
            </a:r>
            <a:r>
              <a:rPr lang="en-US" sz="1400" dirty="0">
                <a:solidFill>
                  <a:schemeClr val="accent4">
                    <a:lumMod val="75000"/>
                  </a:schemeClr>
                </a:solidFill>
              </a:rPr>
              <a:t>: Dear Heavenly Father, thank you for the unbreakable promise you made to Abraham that through him all the nations of the earth would be blessed. Thank you for Christ Jesus, your Son, the seed of Abraham through whom you are fulfilling this promise. Through Jesus you have broken down every dividing wall: ethnic, gender and social, and made us one in Him. Our hearts are overwhelmed that you would declare us all Abraham’s offspring and heirs through the covenant promise you made to him long ago. Keep us in the true faith and enable us to walk as people who have put on Christ Jesus. In his name we pray. Amen.</a:t>
            </a:r>
            <a:endParaRPr lang="en-US" sz="1400" dirty="0">
              <a:solidFill>
                <a:srgbClr val="081C2A"/>
              </a:solidFill>
            </a:endParaRPr>
          </a:p>
          <a:p>
            <a:pPr marL="0" indent="0">
              <a:buNone/>
            </a:pPr>
            <a:endParaRPr lang="en-US" dirty="0"/>
          </a:p>
        </p:txBody>
      </p:sp>
      <p:pic>
        <p:nvPicPr>
          <p:cNvPr id="8" name="Content Placeholder 7" descr="Woman with child in field">
            <a:extLst>
              <a:ext uri="{FF2B5EF4-FFF2-40B4-BE49-F238E27FC236}">
                <a16:creationId xmlns:a16="http://schemas.microsoft.com/office/drawing/2014/main" id="{F4AD1F90-1105-50BE-A438-74A3D28A599B}"/>
              </a:ext>
            </a:extLst>
          </p:cNvPr>
          <p:cNvPicPr>
            <a:picLocks noGrp="1" noChangeAspect="1"/>
          </p:cNvPicPr>
          <p:nvPr>
            <p:ph sz="half" idx="2"/>
          </p:nvPr>
        </p:nvPicPr>
        <p:blipFill>
          <a:blip r:embed="rId3" cstate="screen">
            <a:extLst>
              <a:ext uri="{BEBA8EAE-BF5A-486C-A8C5-ECC9F3942E4B}">
                <a14:imgProps xmlns:a14="http://schemas.microsoft.com/office/drawing/2010/main">
                  <a14:imgLayer r:embed="rId4">
                    <a14:imgEffect>
                      <a14:artisticLineDrawing/>
                    </a14:imgEffect>
                  </a14:imgLayer>
                </a14:imgProps>
              </a:ext>
              <a:ext uri="{28A0092B-C50C-407E-A947-70E740481C1C}">
                <a14:useLocalDpi xmlns:a14="http://schemas.microsoft.com/office/drawing/2010/main"/>
              </a:ext>
            </a:extLst>
          </a:blip>
          <a:stretch>
            <a:fillRect/>
          </a:stretch>
        </p:blipFill>
        <p:spPr>
          <a:xfrm>
            <a:off x="6324600" y="2440781"/>
            <a:ext cx="4800600" cy="3200400"/>
          </a:xfrm>
        </p:spPr>
      </p:pic>
      <p:sp>
        <p:nvSpPr>
          <p:cNvPr id="6" name="Slide Number Placeholder 5">
            <a:extLst>
              <a:ext uri="{FF2B5EF4-FFF2-40B4-BE49-F238E27FC236}">
                <a16:creationId xmlns:a16="http://schemas.microsoft.com/office/drawing/2014/main" id="{60C0319B-098F-8724-006F-1C3AC58F8520}"/>
              </a:ext>
            </a:extLst>
          </p:cNvPr>
          <p:cNvSpPr>
            <a:spLocks noGrp="1"/>
          </p:cNvSpPr>
          <p:nvPr>
            <p:ph type="sldNum" sz="quarter" idx="12"/>
          </p:nvPr>
        </p:nvSpPr>
        <p:spPr/>
        <p:txBody>
          <a:bodyPr/>
          <a:lstStyle/>
          <a:p>
            <a:fld id="{E31375A4-56A4-47D6-9801-1991572033F7}" type="slidenum">
              <a:rPr lang="en-US" smtClean="0"/>
              <a:t>27</a:t>
            </a:fld>
            <a:endParaRPr lang="en-US" dirty="0"/>
          </a:p>
        </p:txBody>
      </p:sp>
    </p:spTree>
    <p:extLst>
      <p:ext uri="{BB962C8B-B14F-4D97-AF65-F5344CB8AC3E}">
        <p14:creationId xmlns:p14="http://schemas.microsoft.com/office/powerpoint/2010/main" val="3984586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CC6EE-B36E-D4B8-0E4D-517D74C288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3B99AA-A461-83BF-C5AE-EBAF981EB8FA}"/>
              </a:ext>
            </a:extLst>
          </p:cNvPr>
          <p:cNvSpPr>
            <a:spLocks noGrp="1"/>
          </p:cNvSpPr>
          <p:nvPr>
            <p:ph type="title"/>
          </p:nvPr>
        </p:nvSpPr>
        <p:spPr>
          <a:xfrm>
            <a:off x="838200" y="293280"/>
            <a:ext cx="10515600" cy="468592"/>
          </a:xfrm>
        </p:spPr>
        <p:txBody>
          <a:bodyPr>
            <a:normAutofit/>
          </a:bodyPr>
          <a:lstStyle/>
          <a:p>
            <a:pPr algn="ctr" defTabSz="914126">
              <a:lnSpc>
                <a:spcPct val="85000"/>
              </a:lnSpc>
            </a:pPr>
            <a:r>
              <a:rPr lang="en-US" sz="2400" b="1" cap="all" spc="-50" dirty="0">
                <a:solidFill>
                  <a:srgbClr val="9D074E"/>
                </a:solidFill>
              </a:rPr>
              <a:t>GALATIANS: Study Question </a:t>
            </a:r>
            <a:r>
              <a:rPr lang="en-US" sz="2400" b="1" cap="all" spc="-50" dirty="0">
                <a:solidFill>
                  <a:srgbClr val="0070C0"/>
                </a:solidFill>
              </a:rPr>
              <a:t>ANSWERs</a:t>
            </a:r>
          </a:p>
        </p:txBody>
      </p:sp>
      <p:sp>
        <p:nvSpPr>
          <p:cNvPr id="3" name="Slide Number Placeholder 2">
            <a:extLst>
              <a:ext uri="{FF2B5EF4-FFF2-40B4-BE49-F238E27FC236}">
                <a16:creationId xmlns:a16="http://schemas.microsoft.com/office/drawing/2014/main" id="{8A0C1241-F84E-D2F9-FD1C-4491B214DB23}"/>
              </a:ext>
            </a:extLst>
          </p:cNvPr>
          <p:cNvSpPr>
            <a:spLocks noGrp="1"/>
          </p:cNvSpPr>
          <p:nvPr>
            <p:ph type="sldNum" sz="quarter" idx="12"/>
          </p:nvPr>
        </p:nvSpPr>
        <p:spPr>
          <a:xfrm>
            <a:off x="10990923" y="6219363"/>
            <a:ext cx="529809"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7DED6-D4C7-42EE-AB49-D2E39E64FDE4}" type="slidenum">
              <a:rPr kumimoji="0" lang="en-US" sz="1000" b="0" i="0" u="none" strike="noStrike" kern="1200" cap="none" spc="0" normalizeH="0" baseline="0" noProof="0" smtClean="0">
                <a:ln>
                  <a:noFill/>
                </a:ln>
                <a:solidFill>
                  <a:prstClr val="black">
                    <a:tint val="75000"/>
                  </a:prstClr>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000" b="0" i="0" u="none" strike="noStrike" kern="1200" cap="none" spc="0" normalizeH="0" baseline="0" noProof="0" dirty="0">
              <a:ln>
                <a:noFill/>
              </a:ln>
              <a:solidFill>
                <a:prstClr val="black">
                  <a:tint val="75000"/>
                </a:prstClr>
              </a:solidFill>
              <a:effectLst/>
              <a:uLnTx/>
              <a:uFillTx/>
              <a:ea typeface="+mn-ea"/>
              <a:cs typeface="+mn-cs"/>
            </a:endParaRPr>
          </a:p>
        </p:txBody>
      </p:sp>
      <p:sp>
        <p:nvSpPr>
          <p:cNvPr id="6" name="TextBox 5">
            <a:extLst>
              <a:ext uri="{FF2B5EF4-FFF2-40B4-BE49-F238E27FC236}">
                <a16:creationId xmlns:a16="http://schemas.microsoft.com/office/drawing/2014/main" id="{9E350A8F-0E01-03B8-59F1-A70CBB179F6D}"/>
              </a:ext>
            </a:extLst>
          </p:cNvPr>
          <p:cNvSpPr txBox="1"/>
          <p:nvPr/>
        </p:nvSpPr>
        <p:spPr>
          <a:xfrm>
            <a:off x="740227" y="761872"/>
            <a:ext cx="10515600" cy="6040115"/>
          </a:xfrm>
          <a:prstGeom prst="rect">
            <a:avLst/>
          </a:prstGeom>
          <a:noFill/>
        </p:spPr>
        <p:txBody>
          <a:bodyPr wrap="square" rtlCol="0">
            <a:spAutoFit/>
          </a:bodyPr>
          <a:lstStyle/>
          <a:p>
            <a:pPr marL="228531" lvl="0" indent="-228531" defTabSz="457063">
              <a:buFont typeface="+mj-lt"/>
              <a:buAutoNum type="arabicPeriod"/>
              <a:defRPr/>
            </a:pPr>
            <a:r>
              <a:rPr lang="en-US" sz="1100" dirty="0">
                <a:solidFill>
                  <a:srgbClr val="081C2A"/>
                </a:solidFill>
              </a:rPr>
              <a:t>Read </a:t>
            </a:r>
            <a:r>
              <a:rPr lang="en-US" sz="1100" dirty="0">
                <a:solidFill>
                  <a:srgbClr val="081C2A"/>
                </a:solidFill>
                <a:hlinkClick r:id="rId2"/>
              </a:rPr>
              <a:t>Galatians 1:1-2 </a:t>
            </a:r>
            <a:r>
              <a:rPr lang="en-US" sz="1100" dirty="0">
                <a:solidFill>
                  <a:srgbClr val="081C2A"/>
                </a:solidFill>
              </a:rPr>
              <a:t>and </a:t>
            </a:r>
            <a:r>
              <a:rPr lang="en-US" sz="1100" dirty="0">
                <a:solidFill>
                  <a:srgbClr val="081C2A"/>
                </a:solidFill>
                <a:hlinkClick r:id="rId3"/>
              </a:rPr>
              <a:t>Galatians 1:10-2:14</a:t>
            </a:r>
            <a:r>
              <a:rPr lang="en-US" sz="1100" dirty="0">
                <a:solidFill>
                  <a:srgbClr val="081C2A"/>
                </a:solidFill>
                <a:hlinkClick r:id="rId4"/>
              </a:rPr>
              <a:t> </a:t>
            </a:r>
            <a:r>
              <a:rPr lang="en-US" sz="1100" dirty="0">
                <a:solidFill>
                  <a:srgbClr val="081C2A"/>
                </a:solidFill>
              </a:rPr>
              <a:t>and answer the two questions below</a:t>
            </a:r>
            <a:r>
              <a:rPr lang="en-US" sz="1100" dirty="0">
                <a:solidFill>
                  <a:srgbClr val="A5A5A5">
                    <a:lumMod val="50000"/>
                  </a:srgbClr>
                </a:solidFill>
              </a:rPr>
              <a:t>. </a:t>
            </a:r>
          </a:p>
          <a:p>
            <a:pPr marL="460375" lvl="1" indent="-228600" defTabSz="457063">
              <a:spcBef>
                <a:spcPts val="600"/>
              </a:spcBef>
              <a:buFont typeface="+mj-lt"/>
              <a:buAutoNum type="alphaLcPeriod"/>
              <a:defRPr/>
            </a:pPr>
            <a:r>
              <a:rPr lang="en-US" sz="1050" dirty="0">
                <a:solidFill>
                  <a:srgbClr val="A5A5A5">
                    <a:lumMod val="50000"/>
                  </a:srgbClr>
                </a:solidFill>
              </a:rPr>
              <a:t>Where did Paul claim he received his apostolic authority for the Christian faith? (See also </a:t>
            </a:r>
            <a:r>
              <a:rPr lang="en-US" sz="1050" dirty="0">
                <a:solidFill>
                  <a:srgbClr val="A5A5A5">
                    <a:lumMod val="50000"/>
                  </a:srgbClr>
                </a:solidFill>
                <a:hlinkClick r:id="rId5"/>
              </a:rPr>
              <a:t>Acts 9:1-22</a:t>
            </a:r>
            <a:r>
              <a:rPr lang="en-US" sz="1050" dirty="0">
                <a:solidFill>
                  <a:srgbClr val="A5A5A5">
                    <a:lumMod val="50000"/>
                  </a:srgbClr>
                </a:solidFill>
              </a:rPr>
              <a:t>.)</a:t>
            </a:r>
            <a:r>
              <a:rPr lang="en-US" sz="1100" dirty="0">
                <a:solidFill>
                  <a:schemeClr val="accent3">
                    <a:lumMod val="75000"/>
                  </a:schemeClr>
                </a:solidFill>
              </a:rPr>
              <a:t> </a:t>
            </a:r>
            <a:r>
              <a:rPr lang="en-US" sz="1050" b="1" dirty="0">
                <a:solidFill>
                  <a:srgbClr val="0070C0"/>
                </a:solidFill>
              </a:rPr>
              <a:t>Answer:</a:t>
            </a:r>
            <a:r>
              <a:rPr lang="en-US" sz="1050" dirty="0">
                <a:solidFill>
                  <a:srgbClr val="0070C0"/>
                </a:solidFill>
              </a:rPr>
              <a:t> Paul stated he received his Christian apostolic authority directly from Jesus Christ and God the Father, who raised Jesus from the dead and </a:t>
            </a:r>
            <a:r>
              <a:rPr lang="en-US" sz="1050" u="sng" dirty="0">
                <a:solidFill>
                  <a:srgbClr val="0070C0"/>
                </a:solidFill>
              </a:rPr>
              <a:t>not from men</a:t>
            </a:r>
            <a:r>
              <a:rPr lang="en-US" sz="1050" dirty="0">
                <a:solidFill>
                  <a:srgbClr val="0070C0"/>
                </a:solidFill>
              </a:rPr>
              <a:t> though he was affirmed by the other apostles later in his ministry. </a:t>
            </a:r>
            <a:endParaRPr lang="en-US" sz="1050" dirty="0">
              <a:solidFill>
                <a:srgbClr val="A5A5A5">
                  <a:lumMod val="50000"/>
                </a:srgbClr>
              </a:solidFill>
              <a:latin typeface="Calibri" panose="020F0502020204030204"/>
            </a:endParaRPr>
          </a:p>
          <a:p>
            <a:pPr marL="460375" lvl="1" indent="-228600" defTabSz="457063">
              <a:buFont typeface="+mj-lt"/>
              <a:buAutoNum type="alphaLcPeriod"/>
              <a:defRPr/>
            </a:pPr>
            <a:endParaRPr lang="en-US" sz="600" dirty="0">
              <a:solidFill>
                <a:srgbClr val="A5A5A5">
                  <a:lumMod val="50000"/>
                </a:srgbClr>
              </a:solidFill>
              <a:latin typeface="Calibri" panose="020F0502020204030204"/>
            </a:endParaRPr>
          </a:p>
          <a:p>
            <a:pPr marL="460375" lvl="1" indent="-228600" defTabSz="457063">
              <a:buFont typeface="+mj-lt"/>
              <a:buAutoNum type="alphaLcPeriod"/>
              <a:defRPr/>
            </a:pPr>
            <a:r>
              <a:rPr lang="en-US" sz="1050" dirty="0">
                <a:solidFill>
                  <a:srgbClr val="A5A5A5">
                    <a:lumMod val="50000"/>
                  </a:srgbClr>
                </a:solidFill>
              </a:rPr>
              <a:t>Why did Paul make the point of the origin of his apostolic authority? (See also </a:t>
            </a:r>
            <a:r>
              <a:rPr lang="en-US" sz="1050" dirty="0">
                <a:solidFill>
                  <a:srgbClr val="081C2A"/>
                </a:solidFill>
                <a:hlinkClick r:id="rId6"/>
              </a:rPr>
              <a:t>Galatians 1:6-9</a:t>
            </a:r>
            <a:r>
              <a:rPr lang="en-US" sz="1050" dirty="0">
                <a:solidFill>
                  <a:srgbClr val="A5A5A5">
                    <a:lumMod val="50000"/>
                  </a:srgbClr>
                </a:solidFill>
              </a:rPr>
              <a:t>.)</a:t>
            </a:r>
            <a:r>
              <a:rPr lang="en-US" sz="1050" dirty="0">
                <a:solidFill>
                  <a:schemeClr val="accent3">
                    <a:lumMod val="75000"/>
                  </a:schemeClr>
                </a:solidFill>
              </a:rPr>
              <a:t> </a:t>
            </a:r>
            <a:r>
              <a:rPr lang="en-US" sz="1050" b="1" dirty="0">
                <a:solidFill>
                  <a:srgbClr val="0070C0"/>
                </a:solidFill>
              </a:rPr>
              <a:t>Answer:</a:t>
            </a:r>
            <a:r>
              <a:rPr lang="en-US" sz="1050" dirty="0">
                <a:solidFill>
                  <a:srgbClr val="0070C0"/>
                </a:solidFill>
              </a:rPr>
              <a:t> Paul needed the readers to understand that there is only one true gospel through which we can obtain salvation, and this is in the </a:t>
            </a:r>
            <a:r>
              <a:rPr lang="en-US" sz="1050" u="sng" dirty="0">
                <a:solidFill>
                  <a:srgbClr val="0070C0"/>
                </a:solidFill>
              </a:rPr>
              <a:t>grace</a:t>
            </a:r>
            <a:r>
              <a:rPr lang="en-US" sz="1050" dirty="0">
                <a:solidFill>
                  <a:srgbClr val="0070C0"/>
                </a:solidFill>
              </a:rPr>
              <a:t> of Christ. This gospel was passed to him directly from Jesus Christ. Everything else is a false gospel that will lead to destruction. This is why Paul strongly proclaims that there is no other gospel and even if the apostles or an angel from heaven should preach a gospel contrary to our being justified by any other means except the righteous life, death, and resurrection of Jesus Christ, the Son of God, they should be accursed. A statement as strong as this needed a foundation that came directly from God.</a:t>
            </a:r>
            <a:endParaRPr lang="en-US" sz="1050" dirty="0">
              <a:solidFill>
                <a:srgbClr val="A5A5A5">
                  <a:lumMod val="50000"/>
                </a:srgbClr>
              </a:solidFill>
            </a:endParaRPr>
          </a:p>
          <a:p>
            <a:pPr marL="685800" lvl="1" indent="-228600" defTabSz="457063">
              <a:buFont typeface="+mj-lt"/>
              <a:buAutoNum type="alphaLcPeriod"/>
              <a:defRPr/>
            </a:pPr>
            <a:endParaRPr lang="en-US" sz="600" dirty="0">
              <a:solidFill>
                <a:srgbClr val="A5A5A5">
                  <a:lumMod val="50000"/>
                </a:srgbClr>
              </a:solidFill>
            </a:endParaRPr>
          </a:p>
          <a:p>
            <a:pPr marL="228531" lvl="0" indent="-228531" defTabSz="457063">
              <a:buFont typeface="+mj-lt"/>
              <a:buAutoNum type="arabicPeriod"/>
              <a:defRPr/>
            </a:pPr>
            <a:r>
              <a:rPr lang="en-US" sz="1100" dirty="0">
                <a:solidFill>
                  <a:srgbClr val="A5A5A5">
                    <a:lumMod val="50000"/>
                  </a:srgbClr>
                </a:solidFill>
              </a:rPr>
              <a:t>In </a:t>
            </a:r>
            <a:r>
              <a:rPr lang="en-US" sz="1100" dirty="0">
                <a:solidFill>
                  <a:srgbClr val="A5A5A5">
                    <a:lumMod val="50000"/>
                  </a:srgbClr>
                </a:solidFill>
                <a:hlinkClick r:id="rId7"/>
              </a:rPr>
              <a:t>Galatians 3:3-7</a:t>
            </a:r>
            <a:r>
              <a:rPr lang="en-US" sz="1100" dirty="0">
                <a:solidFill>
                  <a:srgbClr val="A5A5A5">
                    <a:lumMod val="50000"/>
                  </a:srgbClr>
                </a:solidFill>
              </a:rPr>
              <a:t> why does Paul call the Galatians foolish? What does it mean to begin with the Spirit (see also </a:t>
            </a:r>
            <a:r>
              <a:rPr lang="en-US" sz="1100" dirty="0">
                <a:solidFill>
                  <a:srgbClr val="A5A5A5">
                    <a:lumMod val="50000"/>
                  </a:srgbClr>
                </a:solidFill>
                <a:hlinkClick r:id="rId8"/>
              </a:rPr>
              <a:t>John 3:3-8</a:t>
            </a:r>
            <a:r>
              <a:rPr lang="en-US" sz="1100" dirty="0">
                <a:solidFill>
                  <a:srgbClr val="A5A5A5">
                    <a:lumMod val="50000"/>
                  </a:srgbClr>
                </a:solidFill>
              </a:rPr>
              <a:t>)? What are the benefits of having our beginnings in the Spirit (see also </a:t>
            </a:r>
            <a:r>
              <a:rPr lang="en-US" sz="1100" dirty="0">
                <a:solidFill>
                  <a:srgbClr val="A5A5A5">
                    <a:lumMod val="50000"/>
                  </a:srgbClr>
                </a:solidFill>
                <a:hlinkClick r:id="rId9"/>
              </a:rPr>
              <a:t>Ephesians 2:8-9</a:t>
            </a:r>
            <a:r>
              <a:rPr lang="en-US" sz="1100" dirty="0">
                <a:solidFill>
                  <a:srgbClr val="A5A5A5">
                    <a:lumMod val="50000"/>
                  </a:srgbClr>
                </a:solidFill>
              </a:rPr>
              <a:t> and </a:t>
            </a:r>
            <a:r>
              <a:rPr lang="en-US" sz="1100" dirty="0">
                <a:solidFill>
                  <a:srgbClr val="A5A5A5">
                    <a:lumMod val="50000"/>
                  </a:srgbClr>
                </a:solidFill>
                <a:hlinkClick r:id="rId10"/>
              </a:rPr>
              <a:t>Romans 9:8-9</a:t>
            </a:r>
            <a:r>
              <a:rPr lang="en-US" sz="1100" dirty="0">
                <a:solidFill>
                  <a:srgbClr val="A5A5A5">
                    <a:lumMod val="50000"/>
                  </a:srgbClr>
                </a:solidFill>
              </a:rPr>
              <a:t>)? </a:t>
            </a:r>
            <a:r>
              <a:rPr lang="en-US" sz="1050" b="1" dirty="0">
                <a:solidFill>
                  <a:srgbClr val="0070C0"/>
                </a:solidFill>
              </a:rPr>
              <a:t>Answer:</a:t>
            </a:r>
            <a:r>
              <a:rPr lang="en-US" sz="1050" dirty="0">
                <a:solidFill>
                  <a:srgbClr val="0070C0"/>
                </a:solidFill>
              </a:rPr>
              <a:t> Paul calls the Galatians foolish because their new lives in Christ Jesus began with a work of the Holy Spirit when they heard the word of God. The Scriptures teach that it is the Holy Spirit who causes us to be born again into new creations making us alive and giving us the gift of faith to trust in the death and resurrection of Christ for the pardon of our sins. It is pure foolishness to begin with the Spirit and then return to relying on our own abilities to gain a righteous standing before the God of heaven; as if we could add any thing to the infinitely perfect work of Jesus Christ. God has supplied us with the Holy Spirit who worked the miracle of our new birth. In Jesus we have salvation, the gift of the Holy Spirit, and are counted as children of God. </a:t>
            </a:r>
          </a:p>
          <a:p>
            <a:pPr marL="228531" lvl="0" indent="-228531" defTabSz="457063">
              <a:buFont typeface="+mj-lt"/>
              <a:buAutoNum type="arabicPeriod"/>
              <a:defRPr/>
            </a:pPr>
            <a:endParaRPr lang="en-US" sz="600" dirty="0">
              <a:solidFill>
                <a:schemeClr val="accent3">
                  <a:lumMod val="75000"/>
                </a:schemeClr>
              </a:solidFill>
            </a:endParaRPr>
          </a:p>
          <a:p>
            <a:pPr marL="228531" indent="-228531" defTabSz="457063">
              <a:buFont typeface="+mj-lt"/>
              <a:buAutoNum type="arabicPeriod"/>
              <a:defRPr/>
            </a:pPr>
            <a:r>
              <a:rPr lang="en-US" sz="1100" dirty="0">
                <a:solidFill>
                  <a:srgbClr val="A5A5A5">
                    <a:lumMod val="50000"/>
                  </a:srgbClr>
                </a:solidFill>
              </a:rPr>
              <a:t>The Holy Spirit is mentioned more than 15 times in Galatians. This number is only exceeded by references to Jesus Christ, God, the law, and faith. Match the verses on the left below with the interpretations on the right to deepen your understanding of the Holy Spirit who dwells in us.</a:t>
            </a:r>
          </a:p>
          <a:p>
            <a:pPr marL="228531" lvl="0" indent="-228531" defTabSz="457063">
              <a:buFont typeface="+mj-lt"/>
              <a:buAutoNum type="arabicPeriod"/>
              <a:defRPr/>
            </a:pPr>
            <a:endParaRPr lang="en-US" sz="600" dirty="0">
              <a:solidFill>
                <a:schemeClr val="accent3">
                  <a:lumMod val="75000"/>
                </a:schemeClr>
              </a:solidFill>
            </a:endParaRPr>
          </a:p>
          <a:p>
            <a:pPr lvl="1" defTabSz="457063">
              <a:defRPr/>
            </a:pPr>
            <a:r>
              <a:rPr lang="en-US" sz="1150" dirty="0">
                <a:solidFill>
                  <a:srgbClr val="A5A5A5">
                    <a:lumMod val="50000"/>
                  </a:srgbClr>
                </a:solidFill>
              </a:rPr>
              <a:t> </a:t>
            </a:r>
            <a:endParaRPr kumimoji="0" lang="en-US" sz="1150" b="0" i="0" u="none" strike="noStrike" kern="1200" cap="none" spc="0" normalizeH="0" baseline="0" noProof="0" dirty="0">
              <a:ln>
                <a:noFill/>
              </a:ln>
              <a:solidFill>
                <a:srgbClr val="A5A5A5">
                  <a:lumMod val="50000"/>
                </a:srgbClr>
              </a:solidFill>
              <a:effectLst/>
              <a:uLnTx/>
              <a:uFillTx/>
              <a:latin typeface="Calibri" panose="020F0502020204030204"/>
            </a:endParaRPr>
          </a:p>
          <a:p>
            <a:pPr marL="228600" lvl="0" indent="-228600" defTabSz="457063">
              <a:buFont typeface="+mj-lt"/>
              <a:buAutoNum type="arabicPeriod" startAt="3"/>
              <a:defRPr/>
            </a:pPr>
            <a:endParaRPr lang="en-US" sz="1150" dirty="0">
              <a:solidFill>
                <a:srgbClr val="A5A5A5">
                  <a:lumMod val="50000"/>
                </a:srgbClr>
              </a:solidFill>
            </a:endParaRPr>
          </a:p>
          <a:p>
            <a:pPr marL="228600" lvl="0" indent="-228600" defTabSz="457063">
              <a:buFont typeface="+mj-lt"/>
              <a:buAutoNum type="arabicPeriod" startAt="3"/>
              <a:defRPr/>
            </a:pPr>
            <a:endParaRPr lang="en-US" sz="1150" dirty="0">
              <a:solidFill>
                <a:srgbClr val="A5A5A5">
                  <a:lumMod val="50000"/>
                </a:srgbClr>
              </a:solidFill>
            </a:endParaRPr>
          </a:p>
          <a:p>
            <a:pPr marL="228600" lvl="0" indent="-228600" defTabSz="457063">
              <a:buFont typeface="+mj-lt"/>
              <a:buAutoNum type="arabicPeriod" startAt="3"/>
              <a:defRPr/>
            </a:pPr>
            <a:endParaRPr lang="en-US" sz="1150" dirty="0">
              <a:solidFill>
                <a:srgbClr val="A5A5A5">
                  <a:lumMod val="50000"/>
                </a:srgbClr>
              </a:solidFill>
            </a:endParaRPr>
          </a:p>
          <a:p>
            <a:pPr marL="228600" lvl="0" indent="-228600" defTabSz="457063">
              <a:buFont typeface="+mj-lt"/>
              <a:buAutoNum type="arabicPeriod" startAt="3"/>
              <a:defRPr/>
            </a:pPr>
            <a:endParaRPr lang="en-US" sz="1150" dirty="0">
              <a:solidFill>
                <a:srgbClr val="A5A5A5">
                  <a:lumMod val="50000"/>
                </a:srgbClr>
              </a:solidFill>
            </a:endParaRPr>
          </a:p>
          <a:p>
            <a:pPr marL="228600" lvl="0" indent="-228600" defTabSz="457063">
              <a:buFont typeface="+mj-lt"/>
              <a:buAutoNum type="arabicPeriod" startAt="3"/>
              <a:defRPr/>
            </a:pPr>
            <a:endParaRPr lang="en-US" sz="1150" dirty="0">
              <a:solidFill>
                <a:srgbClr val="A5A5A5">
                  <a:lumMod val="50000"/>
                </a:srgbClr>
              </a:solidFill>
            </a:endParaRPr>
          </a:p>
          <a:p>
            <a:pPr marL="228600" lvl="0" indent="-228600" defTabSz="457063">
              <a:buFont typeface="+mj-lt"/>
              <a:buAutoNum type="arabicPeriod" startAt="3"/>
              <a:defRPr/>
            </a:pPr>
            <a:endParaRPr lang="en-US" sz="1150" dirty="0">
              <a:solidFill>
                <a:srgbClr val="A5A5A5">
                  <a:lumMod val="50000"/>
                </a:srgbClr>
              </a:solidFill>
            </a:endParaRPr>
          </a:p>
          <a:p>
            <a:pPr marL="228600" indent="-228600" defTabSz="457063">
              <a:buFont typeface="+mj-lt"/>
              <a:buAutoNum type="arabicPeriod" startAt="4"/>
              <a:defRPr/>
            </a:pPr>
            <a:r>
              <a:rPr lang="en-US" sz="1100" dirty="0">
                <a:solidFill>
                  <a:srgbClr val="A5A5A5">
                    <a:lumMod val="50000"/>
                  </a:srgbClr>
                </a:solidFill>
              </a:rPr>
              <a:t>Read </a:t>
            </a:r>
            <a:r>
              <a:rPr lang="en-US" sz="1100" dirty="0">
                <a:solidFill>
                  <a:srgbClr val="A5A5A5">
                    <a:lumMod val="50000"/>
                  </a:srgbClr>
                </a:solidFill>
                <a:hlinkClick r:id="rId11"/>
              </a:rPr>
              <a:t>Galatians 5:1-6</a:t>
            </a:r>
            <a:r>
              <a:rPr lang="en-US" sz="1100" dirty="0">
                <a:solidFill>
                  <a:srgbClr val="A5A5A5">
                    <a:lumMod val="50000"/>
                  </a:srgbClr>
                </a:solidFill>
              </a:rPr>
              <a:t> and answer the two questions below.</a:t>
            </a:r>
          </a:p>
          <a:p>
            <a:pPr marL="460375" lvl="1" indent="-228600" defTabSz="457063">
              <a:spcBef>
                <a:spcPts val="600"/>
              </a:spcBef>
              <a:buFont typeface="+mj-lt"/>
              <a:buAutoNum type="alphaLcPeriod"/>
              <a:defRPr/>
            </a:pPr>
            <a:r>
              <a:rPr lang="en-US" sz="1050" dirty="0">
                <a:solidFill>
                  <a:srgbClr val="A5A5A5">
                    <a:lumMod val="50000"/>
                  </a:srgbClr>
                </a:solidFill>
              </a:rPr>
              <a:t>Why does Paul say in </a:t>
            </a:r>
            <a:r>
              <a:rPr lang="en-US" sz="1050" dirty="0">
                <a:solidFill>
                  <a:srgbClr val="A5A5A5">
                    <a:lumMod val="50000"/>
                  </a:srgbClr>
                </a:solidFill>
                <a:hlinkClick r:id="rId11"/>
              </a:rPr>
              <a:t>Galatians 5:1-6</a:t>
            </a:r>
            <a:r>
              <a:rPr lang="en-US" sz="1050" dirty="0">
                <a:solidFill>
                  <a:srgbClr val="A5A5A5">
                    <a:lumMod val="50000"/>
                  </a:srgbClr>
                </a:solidFill>
              </a:rPr>
              <a:t> that someone who tries to be justified by circumcision or keeping the law is severed from Christ? </a:t>
            </a:r>
            <a:r>
              <a:rPr lang="en-US" sz="1050" b="1" dirty="0">
                <a:solidFill>
                  <a:srgbClr val="0070C0"/>
                </a:solidFill>
              </a:rPr>
              <a:t>Answer:</a:t>
            </a:r>
            <a:r>
              <a:rPr lang="en-US" sz="1050" dirty="0">
                <a:solidFill>
                  <a:srgbClr val="0070C0"/>
                </a:solidFill>
              </a:rPr>
              <a:t> Forgiveness for sins is a gracious act of God through the gift of faith in the work of Jesus Christ so that no man can boast (Eph. 2:8-9). If we try to earn and justify ourselves before God by our deeds, we are no longer trusting in Christ and have been separated from Him. He alone is the Way, the Truth, and the Life (John 14:6). </a:t>
            </a:r>
            <a:endParaRPr lang="en-US" sz="1050" dirty="0">
              <a:solidFill>
                <a:srgbClr val="A5A5A5">
                  <a:lumMod val="50000"/>
                </a:srgbClr>
              </a:solidFill>
              <a:latin typeface="Calibri" panose="020F0502020204030204"/>
            </a:endParaRPr>
          </a:p>
          <a:p>
            <a:pPr marL="460375" lvl="1" indent="-228600" defTabSz="457063">
              <a:buFont typeface="+mj-lt"/>
              <a:buAutoNum type="alphaLcPeriod"/>
              <a:defRPr/>
            </a:pPr>
            <a:endParaRPr lang="en-US" sz="600" dirty="0">
              <a:solidFill>
                <a:srgbClr val="A5A5A5">
                  <a:lumMod val="50000"/>
                </a:srgbClr>
              </a:solidFill>
              <a:latin typeface="Calibri" panose="020F0502020204030204"/>
            </a:endParaRPr>
          </a:p>
          <a:p>
            <a:pPr marL="460375" lvl="1" indent="-228600" defTabSz="457063">
              <a:buFont typeface="+mj-lt"/>
              <a:buAutoNum type="alphaLcPeriod"/>
              <a:defRPr/>
            </a:pPr>
            <a:r>
              <a:rPr lang="en-US" sz="1050" dirty="0">
                <a:solidFill>
                  <a:srgbClr val="A5A5A5">
                    <a:lumMod val="50000"/>
                  </a:srgbClr>
                </a:solidFill>
              </a:rPr>
              <a:t>How can you correctly reconcile Paul’s warning in </a:t>
            </a:r>
            <a:r>
              <a:rPr lang="en-US" sz="1050" dirty="0">
                <a:solidFill>
                  <a:srgbClr val="A5A5A5">
                    <a:lumMod val="50000"/>
                  </a:srgbClr>
                </a:solidFill>
                <a:hlinkClick r:id="rId11"/>
              </a:rPr>
              <a:t>Galatians 5:1-6</a:t>
            </a:r>
            <a:r>
              <a:rPr lang="en-US" sz="1050" dirty="0">
                <a:solidFill>
                  <a:srgbClr val="A5A5A5">
                    <a:lumMod val="50000"/>
                  </a:srgbClr>
                </a:solidFill>
              </a:rPr>
              <a:t> concerning salvation with Paul’s warnings in </a:t>
            </a:r>
            <a:r>
              <a:rPr lang="en-US" sz="1050" dirty="0">
                <a:solidFill>
                  <a:srgbClr val="A5A5A5">
                    <a:lumMod val="50000"/>
                  </a:srgbClr>
                </a:solidFill>
                <a:hlinkClick r:id="rId12"/>
              </a:rPr>
              <a:t>Galatians 5:19-21</a:t>
            </a:r>
            <a:r>
              <a:rPr lang="en-US" sz="1050" dirty="0">
                <a:solidFill>
                  <a:srgbClr val="A5A5A5">
                    <a:lumMod val="50000"/>
                  </a:srgbClr>
                </a:solidFill>
              </a:rPr>
              <a:t> and </a:t>
            </a:r>
            <a:r>
              <a:rPr lang="en-US" sz="1050" dirty="0">
                <a:solidFill>
                  <a:srgbClr val="A5A5A5">
                    <a:lumMod val="50000"/>
                  </a:srgbClr>
                </a:solidFill>
                <a:hlinkClick r:id="rId13"/>
              </a:rPr>
              <a:t>6:8</a:t>
            </a:r>
            <a:r>
              <a:rPr lang="en-US" sz="1050" dirty="0">
                <a:solidFill>
                  <a:srgbClr val="A5A5A5">
                    <a:lumMod val="50000"/>
                  </a:srgbClr>
                </a:solidFill>
              </a:rPr>
              <a:t> concerning how we live? </a:t>
            </a:r>
            <a:r>
              <a:rPr lang="en-US" sz="1050" b="1" dirty="0">
                <a:solidFill>
                  <a:srgbClr val="0070C0"/>
                </a:solidFill>
              </a:rPr>
              <a:t>Answer:</a:t>
            </a:r>
            <a:r>
              <a:rPr lang="en-US" sz="1050" dirty="0">
                <a:solidFill>
                  <a:srgbClr val="0070C0"/>
                </a:solidFill>
              </a:rPr>
              <a:t> Gal. 5:1-6 is teaching that our righteous standing before God comes directly from the gift of faith in the work of Jesus Christ. This not of ourselves but the Spirit who makes us alive when we hear God’s word. To believe you can be justified before God any other way is to be severed from Christ and without hope. In Gal. 5:19-21 and 6:8 we are being taught that the evidence of a new birth by the Spirit will result in a life that sows to the Spirit not to fleshly desires. The new life will reflect the Spirit’s fruit.</a:t>
            </a:r>
            <a:endParaRPr lang="en-US" sz="1050" dirty="0">
              <a:solidFill>
                <a:srgbClr val="A5A5A5">
                  <a:lumMod val="50000"/>
                </a:srgbClr>
              </a:solidFill>
            </a:endParaRPr>
          </a:p>
        </p:txBody>
      </p:sp>
      <p:sp>
        <p:nvSpPr>
          <p:cNvPr id="4" name="TextBox 3">
            <a:extLst>
              <a:ext uri="{FF2B5EF4-FFF2-40B4-BE49-F238E27FC236}">
                <a16:creationId xmlns:a16="http://schemas.microsoft.com/office/drawing/2014/main" id="{72A7D8D6-413B-415E-7591-C04D72098D95}"/>
              </a:ext>
            </a:extLst>
          </p:cNvPr>
          <p:cNvSpPr txBox="1"/>
          <p:nvPr/>
        </p:nvSpPr>
        <p:spPr>
          <a:xfrm>
            <a:off x="838200" y="3793087"/>
            <a:ext cx="3766226" cy="1223412"/>
          </a:xfrm>
          <a:prstGeom prst="rect">
            <a:avLst/>
          </a:prstGeom>
          <a:noFill/>
        </p:spPr>
        <p:txBody>
          <a:bodyPr wrap="square" rtlCol="0">
            <a:spAutoFit/>
          </a:bodyPr>
          <a:lstStyle/>
          <a:p>
            <a:pPr marL="344488" lvl="1" indent="-228600" defTabSz="457063">
              <a:buFont typeface="+mj-lt"/>
              <a:buAutoNum type="alphaUcPeriod"/>
              <a:defRPr/>
            </a:pPr>
            <a:r>
              <a:rPr lang="en-US" sz="1050" dirty="0">
                <a:solidFill>
                  <a:srgbClr val="A5A5A5">
                    <a:lumMod val="50000"/>
                  </a:srgbClr>
                </a:solidFill>
                <a:hlinkClick r:id="rId14"/>
              </a:rPr>
              <a:t>Galatians 3:3</a:t>
            </a:r>
            <a:endParaRPr lang="en-US" sz="1050" dirty="0">
              <a:solidFill>
                <a:srgbClr val="A5A5A5">
                  <a:lumMod val="50000"/>
                </a:srgbClr>
              </a:solidFill>
            </a:endParaRPr>
          </a:p>
          <a:p>
            <a:pPr marL="344488" lvl="1" indent="-228600" defTabSz="457063">
              <a:buFont typeface="+mj-lt"/>
              <a:buAutoNum type="alphaUcPeriod"/>
              <a:defRPr/>
            </a:pPr>
            <a:r>
              <a:rPr lang="en-US" sz="1050" dirty="0">
                <a:solidFill>
                  <a:srgbClr val="A5A5A5">
                    <a:lumMod val="50000"/>
                  </a:srgbClr>
                </a:solidFill>
                <a:hlinkClick r:id="rId15"/>
              </a:rPr>
              <a:t>Galatians 4:6</a:t>
            </a:r>
            <a:r>
              <a:rPr lang="en-US" sz="1050" dirty="0">
                <a:solidFill>
                  <a:srgbClr val="A5A5A5">
                    <a:lumMod val="50000"/>
                  </a:srgbClr>
                </a:solidFill>
              </a:rPr>
              <a:t> (see also </a:t>
            </a:r>
            <a:r>
              <a:rPr lang="en-US" sz="1050" dirty="0">
                <a:solidFill>
                  <a:srgbClr val="A5A5A5">
                    <a:lumMod val="50000"/>
                  </a:srgbClr>
                </a:solidFill>
                <a:hlinkClick r:id="rId16"/>
              </a:rPr>
              <a:t>Acts 16:7</a:t>
            </a:r>
            <a:r>
              <a:rPr lang="en-US" sz="1050" dirty="0">
                <a:solidFill>
                  <a:srgbClr val="A5A5A5">
                    <a:lumMod val="50000"/>
                  </a:srgbClr>
                </a:solidFill>
              </a:rPr>
              <a:t>, </a:t>
            </a:r>
            <a:r>
              <a:rPr lang="en-US" sz="1050" dirty="0">
                <a:solidFill>
                  <a:srgbClr val="A5A5A5">
                    <a:lumMod val="50000"/>
                  </a:srgbClr>
                </a:solidFill>
                <a:hlinkClick r:id="rId17"/>
              </a:rPr>
              <a:t>Philippians 1:19</a:t>
            </a:r>
            <a:r>
              <a:rPr lang="en-US" sz="1050" dirty="0">
                <a:solidFill>
                  <a:srgbClr val="A5A5A5">
                    <a:lumMod val="50000"/>
                  </a:srgbClr>
                </a:solidFill>
              </a:rPr>
              <a:t>)</a:t>
            </a:r>
          </a:p>
          <a:p>
            <a:pPr marL="344488" lvl="1" indent="-228600" defTabSz="457063">
              <a:buFont typeface="+mj-lt"/>
              <a:buAutoNum type="alphaUcPeriod"/>
              <a:defRPr/>
            </a:pPr>
            <a:r>
              <a:rPr lang="en-US" sz="1050" dirty="0">
                <a:solidFill>
                  <a:srgbClr val="A5A5A5">
                    <a:lumMod val="50000"/>
                  </a:srgbClr>
                </a:solidFill>
                <a:hlinkClick r:id="rId18"/>
              </a:rPr>
              <a:t>Galatians 5:5</a:t>
            </a:r>
            <a:endParaRPr lang="en-US" sz="1050" dirty="0">
              <a:solidFill>
                <a:srgbClr val="A5A5A5">
                  <a:lumMod val="50000"/>
                </a:srgbClr>
              </a:solidFill>
            </a:endParaRPr>
          </a:p>
          <a:p>
            <a:pPr marL="344488" lvl="1" indent="-228600" defTabSz="457063">
              <a:buFont typeface="+mj-lt"/>
              <a:buAutoNum type="alphaUcPeriod"/>
              <a:defRPr/>
            </a:pPr>
            <a:r>
              <a:rPr lang="en-US" sz="1050" dirty="0">
                <a:solidFill>
                  <a:srgbClr val="A5A5A5">
                    <a:lumMod val="50000"/>
                  </a:srgbClr>
                </a:solidFill>
                <a:hlinkClick r:id="rId19"/>
              </a:rPr>
              <a:t>Galatians 5:16-18</a:t>
            </a:r>
            <a:r>
              <a:rPr lang="en-US" sz="1050" dirty="0">
                <a:solidFill>
                  <a:srgbClr val="A5A5A5">
                    <a:lumMod val="50000"/>
                  </a:srgbClr>
                </a:solidFill>
              </a:rPr>
              <a:t>, </a:t>
            </a:r>
            <a:r>
              <a:rPr lang="en-US" sz="1050" dirty="0">
                <a:solidFill>
                  <a:srgbClr val="A5A5A5">
                    <a:lumMod val="50000"/>
                  </a:srgbClr>
                </a:solidFill>
                <a:hlinkClick r:id="rId20"/>
              </a:rPr>
              <a:t>5:25</a:t>
            </a:r>
            <a:endParaRPr lang="en-US" sz="1050" dirty="0">
              <a:solidFill>
                <a:srgbClr val="A5A5A5">
                  <a:lumMod val="50000"/>
                </a:srgbClr>
              </a:solidFill>
            </a:endParaRPr>
          </a:p>
          <a:p>
            <a:pPr marL="344488" lvl="1" indent="-228600" defTabSz="457063">
              <a:buFont typeface="+mj-lt"/>
              <a:buAutoNum type="alphaUcPeriod"/>
              <a:defRPr/>
            </a:pPr>
            <a:r>
              <a:rPr lang="en-US" sz="1050" dirty="0">
                <a:solidFill>
                  <a:srgbClr val="A5A5A5">
                    <a:lumMod val="50000"/>
                  </a:srgbClr>
                </a:solidFill>
                <a:hlinkClick r:id="rId21"/>
              </a:rPr>
              <a:t>Galatians 4:29</a:t>
            </a:r>
            <a:r>
              <a:rPr lang="en-US" sz="1050" dirty="0">
                <a:solidFill>
                  <a:srgbClr val="A5A5A5">
                    <a:lumMod val="50000"/>
                  </a:srgbClr>
                </a:solidFill>
              </a:rPr>
              <a:t>, </a:t>
            </a:r>
            <a:r>
              <a:rPr lang="en-US" sz="1050" dirty="0">
                <a:solidFill>
                  <a:srgbClr val="A5A5A5">
                    <a:lumMod val="50000"/>
                  </a:srgbClr>
                </a:solidFill>
                <a:hlinkClick r:id="rId22"/>
              </a:rPr>
              <a:t>6:15</a:t>
            </a:r>
            <a:r>
              <a:rPr lang="en-US" sz="1050" dirty="0">
                <a:solidFill>
                  <a:srgbClr val="A5A5A5">
                    <a:lumMod val="50000"/>
                  </a:srgbClr>
                </a:solidFill>
              </a:rPr>
              <a:t> (see also </a:t>
            </a:r>
            <a:r>
              <a:rPr lang="en-US" sz="1050" dirty="0">
                <a:solidFill>
                  <a:srgbClr val="A5A5A5">
                    <a:lumMod val="50000"/>
                  </a:srgbClr>
                </a:solidFill>
                <a:hlinkClick r:id="rId23"/>
              </a:rPr>
              <a:t>John 3:3-8</a:t>
            </a:r>
            <a:r>
              <a:rPr lang="en-US" sz="1050" dirty="0">
                <a:solidFill>
                  <a:srgbClr val="A5A5A5">
                    <a:lumMod val="50000"/>
                  </a:srgbClr>
                </a:solidFill>
              </a:rPr>
              <a:t>)</a:t>
            </a:r>
          </a:p>
          <a:p>
            <a:pPr marL="344488" lvl="1" indent="-228600" defTabSz="457063">
              <a:buFont typeface="+mj-lt"/>
              <a:buAutoNum type="alphaUcPeriod"/>
              <a:defRPr/>
            </a:pPr>
            <a:r>
              <a:rPr lang="en-US" sz="1050" dirty="0">
                <a:solidFill>
                  <a:srgbClr val="A5A5A5">
                    <a:lumMod val="50000"/>
                  </a:srgbClr>
                </a:solidFill>
                <a:hlinkClick r:id="rId12"/>
              </a:rPr>
              <a:t>Galatians 5:19-21</a:t>
            </a:r>
            <a:r>
              <a:rPr lang="en-US" sz="1050" dirty="0">
                <a:solidFill>
                  <a:srgbClr val="A5A5A5">
                    <a:lumMod val="50000"/>
                  </a:srgbClr>
                </a:solidFill>
              </a:rPr>
              <a:t>, </a:t>
            </a:r>
            <a:r>
              <a:rPr lang="en-US" sz="1050" dirty="0">
                <a:solidFill>
                  <a:srgbClr val="A5A5A5">
                    <a:lumMod val="50000"/>
                  </a:srgbClr>
                </a:solidFill>
                <a:hlinkClick r:id="rId13"/>
              </a:rPr>
              <a:t>6:8</a:t>
            </a:r>
            <a:endParaRPr lang="en-US" sz="1050" dirty="0">
              <a:solidFill>
                <a:srgbClr val="A5A5A5">
                  <a:lumMod val="50000"/>
                </a:srgbClr>
              </a:solidFill>
            </a:endParaRPr>
          </a:p>
          <a:p>
            <a:pPr marL="344488" lvl="1" indent="-228600" defTabSz="457063">
              <a:buFont typeface="+mj-lt"/>
              <a:buAutoNum type="alphaUcPeriod"/>
              <a:defRPr/>
            </a:pPr>
            <a:r>
              <a:rPr lang="en-US" sz="1050" dirty="0">
                <a:solidFill>
                  <a:srgbClr val="A5A5A5">
                    <a:lumMod val="50000"/>
                  </a:srgbClr>
                </a:solidFill>
                <a:hlinkClick r:id="rId24"/>
              </a:rPr>
              <a:t>Galatians 3:2</a:t>
            </a:r>
            <a:r>
              <a:rPr lang="en-US" sz="1050" dirty="0">
                <a:solidFill>
                  <a:srgbClr val="A5A5A5">
                    <a:lumMod val="50000"/>
                  </a:srgbClr>
                </a:solidFill>
              </a:rPr>
              <a:t>, </a:t>
            </a:r>
            <a:r>
              <a:rPr lang="en-US" sz="1050" dirty="0">
                <a:solidFill>
                  <a:srgbClr val="A5A5A5">
                    <a:lumMod val="50000"/>
                  </a:srgbClr>
                </a:solidFill>
                <a:hlinkClick r:id="rId25"/>
              </a:rPr>
              <a:t>3:5</a:t>
            </a:r>
            <a:r>
              <a:rPr lang="en-US" sz="1050" dirty="0">
                <a:solidFill>
                  <a:srgbClr val="A5A5A5">
                    <a:lumMod val="50000"/>
                  </a:srgbClr>
                </a:solidFill>
              </a:rPr>
              <a:t>, </a:t>
            </a:r>
            <a:r>
              <a:rPr lang="en-US" sz="1050" dirty="0">
                <a:solidFill>
                  <a:srgbClr val="A5A5A5">
                    <a:lumMod val="50000"/>
                  </a:srgbClr>
                </a:solidFill>
                <a:hlinkClick r:id="rId26"/>
              </a:rPr>
              <a:t>3:14</a:t>
            </a:r>
            <a:endParaRPr lang="en-US" sz="1050" dirty="0">
              <a:solidFill>
                <a:srgbClr val="A5A5A5">
                  <a:lumMod val="50000"/>
                </a:srgbClr>
              </a:solidFill>
            </a:endParaRPr>
          </a:p>
        </p:txBody>
      </p:sp>
      <p:sp>
        <p:nvSpPr>
          <p:cNvPr id="5" name="TextBox 4">
            <a:extLst>
              <a:ext uri="{FF2B5EF4-FFF2-40B4-BE49-F238E27FC236}">
                <a16:creationId xmlns:a16="http://schemas.microsoft.com/office/drawing/2014/main" id="{86D8E899-6036-FF86-E7B6-D0FAFD2304BE}"/>
              </a:ext>
            </a:extLst>
          </p:cNvPr>
          <p:cNvSpPr txBox="1"/>
          <p:nvPr/>
        </p:nvSpPr>
        <p:spPr>
          <a:xfrm>
            <a:off x="4403387" y="3793087"/>
            <a:ext cx="7386536" cy="1223412"/>
          </a:xfrm>
          <a:prstGeom prst="rect">
            <a:avLst/>
          </a:prstGeom>
          <a:noFill/>
        </p:spPr>
        <p:txBody>
          <a:bodyPr wrap="square" rtlCol="0">
            <a:spAutoFit/>
          </a:bodyPr>
          <a:lstStyle/>
          <a:p>
            <a:pPr marL="227013" lvl="1" defTabSz="457063">
              <a:defRPr/>
            </a:pPr>
            <a:r>
              <a:rPr lang="en-US" sz="1050" u="sng" dirty="0">
                <a:solidFill>
                  <a:srgbClr val="0070C0"/>
                </a:solidFill>
              </a:rPr>
              <a:t>E. Gal. 4:29, 6:15 </a:t>
            </a:r>
            <a:r>
              <a:rPr lang="en-US" sz="1050" dirty="0">
                <a:solidFill>
                  <a:srgbClr val="A5A5A5">
                    <a:lumMod val="50000"/>
                  </a:srgbClr>
                </a:solidFill>
              </a:rPr>
              <a:t>  We are born of the Holy Spirit; He makes us new creations. </a:t>
            </a:r>
          </a:p>
          <a:p>
            <a:pPr marL="227013" lvl="1" defTabSz="457063">
              <a:defRPr/>
            </a:pPr>
            <a:r>
              <a:rPr lang="en-US" sz="1050" u="sng" dirty="0">
                <a:solidFill>
                  <a:srgbClr val="0070C0"/>
                </a:solidFill>
              </a:rPr>
              <a:t>A. Gal. 3:3                 </a:t>
            </a:r>
            <a:r>
              <a:rPr lang="en-US" sz="1050" dirty="0">
                <a:solidFill>
                  <a:srgbClr val="A5A5A5">
                    <a:lumMod val="50000"/>
                  </a:srgbClr>
                </a:solidFill>
              </a:rPr>
              <a:t>We begin with the Spirit.</a:t>
            </a:r>
          </a:p>
          <a:p>
            <a:pPr marL="227013" lvl="1" defTabSz="457063">
              <a:defRPr/>
            </a:pPr>
            <a:r>
              <a:rPr lang="en-US" sz="1050" u="sng" dirty="0">
                <a:solidFill>
                  <a:srgbClr val="0070C0"/>
                </a:solidFill>
              </a:rPr>
              <a:t>B. Gal. 4:6                 </a:t>
            </a:r>
            <a:r>
              <a:rPr lang="en-US" sz="1050" dirty="0">
                <a:solidFill>
                  <a:srgbClr val="A5A5A5">
                    <a:lumMod val="50000"/>
                  </a:srgbClr>
                </a:solidFill>
              </a:rPr>
              <a:t>The Holy Spirit is the Spirit of Jesus Christ enabling us to fellowship with God as our Father.</a:t>
            </a:r>
          </a:p>
          <a:p>
            <a:pPr marL="227013" lvl="1" defTabSz="457063">
              <a:defRPr/>
            </a:pPr>
            <a:r>
              <a:rPr lang="en-US" sz="1050" u="sng" dirty="0">
                <a:solidFill>
                  <a:srgbClr val="0070C0"/>
                </a:solidFill>
              </a:rPr>
              <a:t>F. Gal. 5:19-22,6:8 </a:t>
            </a:r>
            <a:r>
              <a:rPr lang="en-US" sz="1050" dirty="0">
                <a:solidFill>
                  <a:srgbClr val="A5A5A5">
                    <a:lumMod val="50000"/>
                  </a:srgbClr>
                </a:solidFill>
              </a:rPr>
              <a:t>Without obedience to the Spirit we are endanger of corruption. Led by Him we gain his fruit &amp; life.</a:t>
            </a:r>
          </a:p>
          <a:p>
            <a:pPr marL="227013" lvl="1" defTabSz="457063">
              <a:defRPr/>
            </a:pPr>
            <a:r>
              <a:rPr lang="en-US" sz="1050" u="sng" dirty="0">
                <a:solidFill>
                  <a:srgbClr val="0070C0"/>
                </a:solidFill>
              </a:rPr>
              <a:t>G. Gal. 3:2, 5, 14     </a:t>
            </a:r>
            <a:r>
              <a:rPr lang="en-US" sz="1050" dirty="0">
                <a:solidFill>
                  <a:srgbClr val="A5A5A5">
                    <a:lumMod val="50000"/>
                  </a:srgbClr>
                </a:solidFill>
              </a:rPr>
              <a:t> God provides his Holy Spirit to us by hearing his Word with faith. </a:t>
            </a:r>
          </a:p>
          <a:p>
            <a:pPr marL="227013" lvl="1" defTabSz="457063">
              <a:defRPr/>
            </a:pPr>
            <a:r>
              <a:rPr lang="en-US" sz="1050" u="sng" dirty="0">
                <a:solidFill>
                  <a:srgbClr val="0070C0"/>
                </a:solidFill>
              </a:rPr>
              <a:t>D. Gal. 5:16-18, 25</a:t>
            </a:r>
            <a:r>
              <a:rPr lang="en-US" sz="1050" dirty="0">
                <a:solidFill>
                  <a:srgbClr val="A5A5A5">
                    <a:lumMod val="50000"/>
                  </a:srgbClr>
                </a:solidFill>
              </a:rPr>
              <a:t> Walking by or being led by the Holy Spirit requires our obedient cooperation.</a:t>
            </a:r>
          </a:p>
          <a:p>
            <a:pPr marL="227013" lvl="1" defTabSz="457063">
              <a:defRPr/>
            </a:pPr>
            <a:r>
              <a:rPr lang="en-US" sz="1050" u="sng" dirty="0">
                <a:solidFill>
                  <a:srgbClr val="0070C0"/>
                </a:solidFill>
              </a:rPr>
              <a:t>C. Gal. 5:5                 </a:t>
            </a:r>
            <a:r>
              <a:rPr lang="en-US" sz="1050" dirty="0">
                <a:solidFill>
                  <a:srgbClr val="A5A5A5">
                    <a:lumMod val="50000"/>
                  </a:srgbClr>
                </a:solidFill>
              </a:rPr>
              <a:t> The Spirit causes us to wait by faith for the hope of righteousness.</a:t>
            </a:r>
          </a:p>
        </p:txBody>
      </p:sp>
    </p:spTree>
    <p:extLst>
      <p:ext uri="{BB962C8B-B14F-4D97-AF65-F5344CB8AC3E}">
        <p14:creationId xmlns:p14="http://schemas.microsoft.com/office/powerpoint/2010/main" val="1192116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16" end="1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xEl>
                                              <p:pRg st="17" end="1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
                                            <p:txEl>
                                              <p:pRg st="19" end="1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F616D1-6CF7-6462-8D3A-27129DE9F1CD}"/>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7718B754-90D1-243F-A92F-40C730509C51}"/>
              </a:ext>
            </a:extLst>
          </p:cNvPr>
          <p:cNvSpPr>
            <a:spLocks noGrp="1"/>
          </p:cNvSpPr>
          <p:nvPr>
            <p:ph type="title"/>
          </p:nvPr>
        </p:nvSpPr>
        <p:spPr>
          <a:xfrm>
            <a:off x="1075824" y="565554"/>
            <a:ext cx="10154709" cy="862007"/>
          </a:xfrm>
        </p:spPr>
        <p:txBody>
          <a:bodyPr>
            <a:normAutofit/>
          </a:bodyPr>
          <a:lstStyle/>
          <a:p>
            <a:pPr algn="ctr"/>
            <a:r>
              <a:rPr lang="en-US" dirty="0">
                <a:solidFill>
                  <a:schemeClr val="accent4">
                    <a:lumMod val="75000"/>
                  </a:schemeClr>
                </a:solidFill>
              </a:rPr>
              <a:t>Sample </a:t>
            </a:r>
            <a:r>
              <a:rPr lang="en-US" dirty="0"/>
              <a:t>Closing Prayer Verse</a:t>
            </a:r>
            <a:endParaRPr lang="en-US" sz="3600" dirty="0">
              <a:solidFill>
                <a:schemeClr val="accent1">
                  <a:lumMod val="75000"/>
                </a:schemeClr>
              </a:solidFill>
            </a:endParaRPr>
          </a:p>
        </p:txBody>
      </p:sp>
      <p:sp>
        <p:nvSpPr>
          <p:cNvPr id="11" name="Content Placeholder 2">
            <a:extLst>
              <a:ext uri="{FF2B5EF4-FFF2-40B4-BE49-F238E27FC236}">
                <a16:creationId xmlns:a16="http://schemas.microsoft.com/office/drawing/2014/main" id="{2AFBC1D3-268C-ABEE-902C-2739EC317737}"/>
              </a:ext>
            </a:extLst>
          </p:cNvPr>
          <p:cNvSpPr>
            <a:spLocks noGrp="1"/>
          </p:cNvSpPr>
          <p:nvPr>
            <p:ph sz="half" idx="1"/>
          </p:nvPr>
        </p:nvSpPr>
        <p:spPr>
          <a:xfrm>
            <a:off x="552905" y="2185481"/>
            <a:ext cx="5178664" cy="3190560"/>
          </a:xfrm>
        </p:spPr>
        <p:txBody>
          <a:bodyPr>
            <a:noAutofit/>
          </a:bodyPr>
          <a:lstStyle/>
          <a:p>
            <a:pPr marL="0" indent="0">
              <a:spcBef>
                <a:spcPts val="0"/>
              </a:spcBef>
              <a:buNone/>
            </a:pPr>
            <a:r>
              <a:rPr lang="en-US" sz="1350" dirty="0">
                <a:hlinkClick r:id="rId2"/>
              </a:rPr>
              <a:t>Galatians 4:4-6</a:t>
            </a:r>
            <a:r>
              <a:rPr lang="en-US" sz="1350" dirty="0">
                <a:solidFill>
                  <a:srgbClr val="081C2A"/>
                </a:solidFill>
              </a:rPr>
              <a:t>: “But when the fullness of time had come, God sent forth his Son, born of woman, born under the law, to redeem those under law, that we might receive the full rights of sons. Because you are sons, God sent the Spirit of his Son into our hearts, the Spirit who calls out, ‘Abba, Father.’”</a:t>
            </a:r>
          </a:p>
          <a:p>
            <a:pPr marL="0" indent="0">
              <a:spcBef>
                <a:spcPts val="0"/>
              </a:spcBef>
              <a:buNone/>
            </a:pPr>
            <a:endParaRPr lang="en-US" sz="1350" dirty="0">
              <a:solidFill>
                <a:srgbClr val="081C2A"/>
              </a:solidFill>
            </a:endParaRPr>
          </a:p>
          <a:p>
            <a:pPr marL="0" indent="0">
              <a:spcBef>
                <a:spcPts val="0"/>
              </a:spcBef>
              <a:buNone/>
            </a:pPr>
            <a:r>
              <a:rPr lang="en-US" sz="1350" b="1" dirty="0">
                <a:solidFill>
                  <a:schemeClr val="accent4">
                    <a:lumMod val="75000"/>
                  </a:schemeClr>
                </a:solidFill>
              </a:rPr>
              <a:t>Sample Prayer</a:t>
            </a:r>
            <a:r>
              <a:rPr lang="en-US" sz="1350" dirty="0">
                <a:solidFill>
                  <a:schemeClr val="accent4">
                    <a:lumMod val="75000"/>
                  </a:schemeClr>
                </a:solidFill>
              </a:rPr>
              <a:t>: Dear Heavenly Father, you who did not spare your Only Son, but sent Him from heaven to take on human form and provide our redemption, thank you for the forgiveness of sins we have received in Him.  We are so grateful for the One who loved us and gave himself for us, and joyfully praise the name of Jesus, your Son. It would have been enough to be forgiven and rescued from hell, but you have made us your children and given us the Holy Spirit to dwell in us and confirm in our hearts that You are our Abba, Father. We love you Lord and pray that your Holy Spirit will work in us so that we demonstrate our love and trust through obedient lives. In Jesus’ name we pray. Amen</a:t>
            </a:r>
            <a:endParaRPr lang="en-US" sz="1350" dirty="0">
              <a:solidFill>
                <a:schemeClr val="accent3"/>
              </a:solidFill>
            </a:endParaRPr>
          </a:p>
          <a:p>
            <a:endParaRPr lang="en-US" sz="1600" dirty="0">
              <a:solidFill>
                <a:schemeClr val="accent1">
                  <a:lumMod val="75000"/>
                </a:schemeClr>
              </a:solidFill>
            </a:endParaRPr>
          </a:p>
          <a:p>
            <a:pPr marL="0" indent="0">
              <a:buNone/>
            </a:pPr>
            <a:endParaRPr lang="en-US" sz="1500" dirty="0">
              <a:solidFill>
                <a:schemeClr val="accent1">
                  <a:lumMod val="75000"/>
                </a:schemeClr>
              </a:solidFill>
            </a:endParaRPr>
          </a:p>
        </p:txBody>
      </p:sp>
      <p:pic>
        <p:nvPicPr>
          <p:cNvPr id="6" name="Content Placeholder 5" descr="Hourglass in spotlight">
            <a:extLst>
              <a:ext uri="{FF2B5EF4-FFF2-40B4-BE49-F238E27FC236}">
                <a16:creationId xmlns:a16="http://schemas.microsoft.com/office/drawing/2014/main" id="{B9537F9E-F8E3-4B1F-980C-CF09AFD2A77E}"/>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rcRect/>
          <a:stretch/>
        </p:blipFill>
        <p:spPr>
          <a:xfrm>
            <a:off x="6331371" y="2112955"/>
            <a:ext cx="4899162" cy="3263086"/>
          </a:xfrm>
        </p:spPr>
      </p:pic>
      <p:sp>
        <p:nvSpPr>
          <p:cNvPr id="4" name="Slide Number Placeholder 3">
            <a:extLst>
              <a:ext uri="{FF2B5EF4-FFF2-40B4-BE49-F238E27FC236}">
                <a16:creationId xmlns:a16="http://schemas.microsoft.com/office/drawing/2014/main" id="{42A605D4-3956-5BB1-C3BA-10461E93E372}"/>
              </a:ext>
            </a:extLst>
          </p:cNvPr>
          <p:cNvSpPr>
            <a:spLocks noGrp="1"/>
          </p:cNvSpPr>
          <p:nvPr>
            <p:ph type="sldNum" sz="quarter" idx="12"/>
          </p:nvPr>
        </p:nvSpPr>
        <p:spPr>
          <a:xfrm>
            <a:off x="10775091" y="6236841"/>
            <a:ext cx="765481" cy="320591"/>
          </a:xfrm>
        </p:spPr>
        <p:txBody>
          <a:bodyPr anchor="b">
            <a:normAutofit/>
          </a:bodyPr>
          <a:lstStyle/>
          <a:p>
            <a:pPr>
              <a:spcAft>
                <a:spcPts val="600"/>
              </a:spcAft>
            </a:pPr>
            <a:fld id="{DA60BA0E-20D0-4E7C-B286-26C960A6788F}" type="slidenum">
              <a:rPr lang="en-US" sz="1000" smtClean="0"/>
              <a:pPr>
                <a:spcAft>
                  <a:spcPts val="600"/>
                </a:spcAft>
              </a:pPr>
              <a:t>29</a:t>
            </a:fld>
            <a:endParaRPr lang="en-US" sz="1000" dirty="0"/>
          </a:p>
        </p:txBody>
      </p:sp>
    </p:spTree>
    <p:extLst>
      <p:ext uri="{BB962C8B-B14F-4D97-AF65-F5344CB8AC3E}">
        <p14:creationId xmlns:p14="http://schemas.microsoft.com/office/powerpoint/2010/main" val="3488895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427A3-15CB-DCE9-EDF5-159E657C51F0}"/>
              </a:ext>
            </a:extLst>
          </p:cNvPr>
          <p:cNvSpPr>
            <a:spLocks noGrp="1"/>
          </p:cNvSpPr>
          <p:nvPr>
            <p:ph type="title"/>
          </p:nvPr>
        </p:nvSpPr>
        <p:spPr>
          <a:xfrm>
            <a:off x="381000" y="219723"/>
            <a:ext cx="11430000" cy="527720"/>
          </a:xfrm>
        </p:spPr>
        <p:txBody>
          <a:bodyPr>
            <a:normAutofit fontScale="90000"/>
          </a:bodyPr>
          <a:lstStyle/>
          <a:p>
            <a:r>
              <a:rPr lang="en-US" sz="3600" dirty="0"/>
              <a:t>The Books of the New Testament</a:t>
            </a:r>
          </a:p>
        </p:txBody>
      </p:sp>
      <p:sp>
        <p:nvSpPr>
          <p:cNvPr id="3" name="Picture Placeholder 2">
            <a:extLst>
              <a:ext uri="{FF2B5EF4-FFF2-40B4-BE49-F238E27FC236}">
                <a16:creationId xmlns:a16="http://schemas.microsoft.com/office/drawing/2014/main" id="{01A9D5ED-876B-ADB4-E253-1F219DD88DB5}"/>
              </a:ext>
            </a:extLst>
          </p:cNvPr>
          <p:cNvSpPr>
            <a:spLocks noGrp="1"/>
          </p:cNvSpPr>
          <p:nvPr>
            <p:ph type="pic" sz="quarter" idx="12"/>
          </p:nvPr>
        </p:nvSpPr>
        <p:spPr>
          <a:xfrm>
            <a:off x="1375868" y="965516"/>
            <a:ext cx="2057400" cy="3509932"/>
          </a:xfrm>
        </p:spPr>
        <p:txBody>
          <a:bodyPr/>
          <a:lstStyle/>
          <a:p>
            <a:r>
              <a:rPr lang="en-US" b="1" dirty="0">
                <a:solidFill>
                  <a:schemeClr val="accent2"/>
                </a:solidFill>
              </a:rPr>
              <a:t>The Gospels:</a:t>
            </a:r>
            <a:r>
              <a:rPr lang="en-US" dirty="0"/>
              <a:t> </a:t>
            </a:r>
          </a:p>
          <a:p>
            <a:r>
              <a:rPr lang="en-US" dirty="0"/>
              <a:t>Historical records of specific eyewitness events in the life of Jesus Christ, His Death, Burial, Resurrection, and Great Commission.</a:t>
            </a:r>
          </a:p>
        </p:txBody>
      </p:sp>
      <p:sp>
        <p:nvSpPr>
          <p:cNvPr id="4" name="Text Placeholder 3">
            <a:extLst>
              <a:ext uri="{FF2B5EF4-FFF2-40B4-BE49-F238E27FC236}">
                <a16:creationId xmlns:a16="http://schemas.microsoft.com/office/drawing/2014/main" id="{F39CF175-63B6-543F-835E-ACA2E6C81D02}"/>
              </a:ext>
            </a:extLst>
          </p:cNvPr>
          <p:cNvSpPr>
            <a:spLocks noGrp="1"/>
          </p:cNvSpPr>
          <p:nvPr>
            <p:ph type="body" sz="quarter" idx="13"/>
          </p:nvPr>
        </p:nvSpPr>
        <p:spPr>
          <a:xfrm>
            <a:off x="1331853" y="4605348"/>
            <a:ext cx="2194560" cy="355600"/>
          </a:xfrm>
        </p:spPr>
        <p:txBody>
          <a:bodyPr/>
          <a:lstStyle/>
          <a:p>
            <a:r>
              <a:rPr lang="en-US" dirty="0"/>
              <a:t>Matthew - John</a:t>
            </a:r>
          </a:p>
        </p:txBody>
      </p:sp>
      <p:sp>
        <p:nvSpPr>
          <p:cNvPr id="5" name="Text Placeholder 4">
            <a:extLst>
              <a:ext uri="{FF2B5EF4-FFF2-40B4-BE49-F238E27FC236}">
                <a16:creationId xmlns:a16="http://schemas.microsoft.com/office/drawing/2014/main" id="{90ECB4BF-13BE-8CF9-677B-0DA4834FFE1E}"/>
              </a:ext>
            </a:extLst>
          </p:cNvPr>
          <p:cNvSpPr>
            <a:spLocks noGrp="1"/>
          </p:cNvSpPr>
          <p:nvPr>
            <p:ph type="body" sz="quarter" idx="14"/>
          </p:nvPr>
        </p:nvSpPr>
        <p:spPr>
          <a:xfrm>
            <a:off x="1333989" y="4965238"/>
            <a:ext cx="2194560" cy="274320"/>
          </a:xfrm>
        </p:spPr>
        <p:txBody>
          <a:bodyPr/>
          <a:lstStyle/>
          <a:p>
            <a:r>
              <a:rPr lang="en-US" dirty="0"/>
              <a:t>c. 50 – 90 A.D.</a:t>
            </a:r>
          </a:p>
        </p:txBody>
      </p:sp>
      <p:sp>
        <p:nvSpPr>
          <p:cNvPr id="6" name="Picture Placeholder 5">
            <a:extLst>
              <a:ext uri="{FF2B5EF4-FFF2-40B4-BE49-F238E27FC236}">
                <a16:creationId xmlns:a16="http://schemas.microsoft.com/office/drawing/2014/main" id="{DE6F75B5-753B-D89F-876C-735D2FA94534}"/>
              </a:ext>
            </a:extLst>
          </p:cNvPr>
          <p:cNvSpPr>
            <a:spLocks noGrp="1"/>
          </p:cNvSpPr>
          <p:nvPr>
            <p:ph type="pic" sz="quarter" idx="17"/>
          </p:nvPr>
        </p:nvSpPr>
        <p:spPr>
          <a:xfrm>
            <a:off x="3828270" y="965516"/>
            <a:ext cx="2057400" cy="3509932"/>
          </a:xfrm>
        </p:spPr>
        <p:txBody>
          <a:bodyPr>
            <a:normAutofit/>
          </a:bodyPr>
          <a:lstStyle/>
          <a:p>
            <a:r>
              <a:rPr lang="en-US" b="1" dirty="0">
                <a:solidFill>
                  <a:schemeClr val="accent2"/>
                </a:solidFill>
              </a:rPr>
              <a:t>The Church:</a:t>
            </a:r>
            <a:r>
              <a:rPr lang="en-US" dirty="0"/>
              <a:t> </a:t>
            </a:r>
          </a:p>
          <a:p>
            <a:r>
              <a:rPr lang="en-US" dirty="0"/>
              <a:t>Historical records of specific eyewitness events of Jesus Christ laying the Foundation of His Church through His Apostles.</a:t>
            </a:r>
          </a:p>
        </p:txBody>
      </p:sp>
      <p:sp>
        <p:nvSpPr>
          <p:cNvPr id="7" name="Text Placeholder 6">
            <a:extLst>
              <a:ext uri="{FF2B5EF4-FFF2-40B4-BE49-F238E27FC236}">
                <a16:creationId xmlns:a16="http://schemas.microsoft.com/office/drawing/2014/main" id="{B16A4EC4-E023-D89F-BB5F-5C3A8332777A}"/>
              </a:ext>
            </a:extLst>
          </p:cNvPr>
          <p:cNvSpPr>
            <a:spLocks noGrp="1"/>
          </p:cNvSpPr>
          <p:nvPr>
            <p:ph type="body" sz="quarter" idx="19"/>
          </p:nvPr>
        </p:nvSpPr>
        <p:spPr>
          <a:xfrm>
            <a:off x="3769343" y="4585544"/>
            <a:ext cx="2194560" cy="355600"/>
          </a:xfrm>
        </p:spPr>
        <p:txBody>
          <a:bodyPr/>
          <a:lstStyle/>
          <a:p>
            <a:r>
              <a:rPr lang="en-US" dirty="0"/>
              <a:t>Acts</a:t>
            </a:r>
          </a:p>
        </p:txBody>
      </p:sp>
      <p:sp>
        <p:nvSpPr>
          <p:cNvPr id="8" name="Text Placeholder 7">
            <a:extLst>
              <a:ext uri="{FF2B5EF4-FFF2-40B4-BE49-F238E27FC236}">
                <a16:creationId xmlns:a16="http://schemas.microsoft.com/office/drawing/2014/main" id="{03E39002-E028-86EB-D0E4-B9C5D63EFCD2}"/>
              </a:ext>
            </a:extLst>
          </p:cNvPr>
          <p:cNvSpPr>
            <a:spLocks noGrp="1"/>
          </p:cNvSpPr>
          <p:nvPr>
            <p:ph type="body" sz="quarter" idx="18"/>
          </p:nvPr>
        </p:nvSpPr>
        <p:spPr>
          <a:xfrm>
            <a:off x="3771479" y="4945434"/>
            <a:ext cx="2194560" cy="274320"/>
          </a:xfrm>
        </p:spPr>
        <p:txBody>
          <a:bodyPr/>
          <a:lstStyle/>
          <a:p>
            <a:r>
              <a:rPr lang="en-US" dirty="0"/>
              <a:t>c. 60 – 65 A.D.</a:t>
            </a:r>
          </a:p>
        </p:txBody>
      </p:sp>
      <p:sp>
        <p:nvSpPr>
          <p:cNvPr id="9" name="Picture Placeholder 8">
            <a:extLst>
              <a:ext uri="{FF2B5EF4-FFF2-40B4-BE49-F238E27FC236}">
                <a16:creationId xmlns:a16="http://schemas.microsoft.com/office/drawing/2014/main" id="{4AD7A4D2-D10E-0EEC-50E9-26EC5575ADCA}"/>
              </a:ext>
            </a:extLst>
          </p:cNvPr>
          <p:cNvSpPr>
            <a:spLocks noGrp="1"/>
          </p:cNvSpPr>
          <p:nvPr>
            <p:ph type="pic" sz="quarter" idx="16"/>
          </p:nvPr>
        </p:nvSpPr>
        <p:spPr>
          <a:xfrm>
            <a:off x="6096001" y="965516"/>
            <a:ext cx="2475344" cy="3509932"/>
          </a:xfrm>
        </p:spPr>
        <p:txBody>
          <a:bodyPr/>
          <a:lstStyle/>
          <a:p>
            <a:r>
              <a:rPr lang="en-US" b="1" dirty="0">
                <a:solidFill>
                  <a:schemeClr val="accent2"/>
                </a:solidFill>
              </a:rPr>
              <a:t>The Epistles:</a:t>
            </a:r>
            <a:r>
              <a:rPr lang="en-US" dirty="0"/>
              <a:t> </a:t>
            </a:r>
          </a:p>
          <a:p>
            <a:r>
              <a:rPr lang="en-US" dirty="0"/>
              <a:t>The Lord Jesus’ instructions to the church through the Apostles on how to live lives worthy of the mercy and grace extended to us by God.</a:t>
            </a:r>
          </a:p>
          <a:p>
            <a:pPr>
              <a:lnSpc>
                <a:spcPct val="100000"/>
              </a:lnSpc>
              <a:spcBef>
                <a:spcPts val="0"/>
              </a:spcBef>
            </a:pPr>
            <a:endParaRPr lang="en-US" dirty="0"/>
          </a:p>
        </p:txBody>
      </p:sp>
      <p:sp>
        <p:nvSpPr>
          <p:cNvPr id="10" name="Text Placeholder 9">
            <a:extLst>
              <a:ext uri="{FF2B5EF4-FFF2-40B4-BE49-F238E27FC236}">
                <a16:creationId xmlns:a16="http://schemas.microsoft.com/office/drawing/2014/main" id="{3C73F61C-8C92-A821-884C-79CAD33075C9}"/>
              </a:ext>
            </a:extLst>
          </p:cNvPr>
          <p:cNvSpPr>
            <a:spLocks noGrp="1"/>
          </p:cNvSpPr>
          <p:nvPr>
            <p:ph type="body" sz="quarter" idx="21"/>
          </p:nvPr>
        </p:nvSpPr>
        <p:spPr>
          <a:xfrm>
            <a:off x="6221745" y="4605348"/>
            <a:ext cx="2194560" cy="355600"/>
          </a:xfrm>
        </p:spPr>
        <p:txBody>
          <a:bodyPr/>
          <a:lstStyle/>
          <a:p>
            <a:r>
              <a:rPr lang="en-US" dirty="0"/>
              <a:t>Romans - Jude</a:t>
            </a:r>
          </a:p>
        </p:txBody>
      </p:sp>
      <p:sp>
        <p:nvSpPr>
          <p:cNvPr id="11" name="Text Placeholder 10">
            <a:extLst>
              <a:ext uri="{FF2B5EF4-FFF2-40B4-BE49-F238E27FC236}">
                <a16:creationId xmlns:a16="http://schemas.microsoft.com/office/drawing/2014/main" id="{CA27CF54-410A-573F-3005-DC6590D2FE7F}"/>
              </a:ext>
            </a:extLst>
          </p:cNvPr>
          <p:cNvSpPr>
            <a:spLocks noGrp="1"/>
          </p:cNvSpPr>
          <p:nvPr>
            <p:ph type="body" sz="quarter" idx="20"/>
          </p:nvPr>
        </p:nvSpPr>
        <p:spPr>
          <a:xfrm>
            <a:off x="6223881" y="4965238"/>
            <a:ext cx="2194560" cy="274320"/>
          </a:xfrm>
        </p:spPr>
        <p:txBody>
          <a:bodyPr/>
          <a:lstStyle/>
          <a:p>
            <a:r>
              <a:rPr lang="en-US" dirty="0"/>
              <a:t>c. 47 – 95 A.D.</a:t>
            </a:r>
          </a:p>
        </p:txBody>
      </p:sp>
      <p:sp>
        <p:nvSpPr>
          <p:cNvPr id="12" name="Picture Placeholder 11">
            <a:extLst>
              <a:ext uri="{FF2B5EF4-FFF2-40B4-BE49-F238E27FC236}">
                <a16:creationId xmlns:a16="http://schemas.microsoft.com/office/drawing/2014/main" id="{6AAFB95D-7526-E784-471F-51A47291F7EA}"/>
              </a:ext>
            </a:extLst>
          </p:cNvPr>
          <p:cNvSpPr>
            <a:spLocks noGrp="1"/>
          </p:cNvSpPr>
          <p:nvPr>
            <p:ph type="pic" sz="quarter" idx="15"/>
          </p:nvPr>
        </p:nvSpPr>
        <p:spPr>
          <a:xfrm>
            <a:off x="8733074" y="965516"/>
            <a:ext cx="2057400" cy="3509932"/>
          </a:xfrm>
        </p:spPr>
        <p:txBody>
          <a:bodyPr/>
          <a:lstStyle/>
          <a:p>
            <a:r>
              <a:rPr lang="en-US" b="1" dirty="0">
                <a:solidFill>
                  <a:schemeClr val="accent2"/>
                </a:solidFill>
              </a:rPr>
              <a:t>Prophecy:</a:t>
            </a:r>
            <a:r>
              <a:rPr lang="en-US" dirty="0"/>
              <a:t> </a:t>
            </a:r>
          </a:p>
          <a:p>
            <a:r>
              <a:rPr lang="en-US" dirty="0"/>
              <a:t>The revelation of Jesus Christ, which God gave him to show his servants the things which must soon take place. </a:t>
            </a:r>
          </a:p>
          <a:p>
            <a:pPr>
              <a:lnSpc>
                <a:spcPct val="100000"/>
              </a:lnSpc>
              <a:spcBef>
                <a:spcPts val="0"/>
              </a:spcBef>
            </a:pPr>
            <a:r>
              <a:rPr lang="en-US" dirty="0"/>
              <a:t>(Revelation 1:1)</a:t>
            </a:r>
          </a:p>
        </p:txBody>
      </p:sp>
      <p:sp>
        <p:nvSpPr>
          <p:cNvPr id="13" name="Text Placeholder 12">
            <a:extLst>
              <a:ext uri="{FF2B5EF4-FFF2-40B4-BE49-F238E27FC236}">
                <a16:creationId xmlns:a16="http://schemas.microsoft.com/office/drawing/2014/main" id="{D2E78321-7FDC-9113-CE29-E50DC1D09CF2}"/>
              </a:ext>
            </a:extLst>
          </p:cNvPr>
          <p:cNvSpPr>
            <a:spLocks noGrp="1"/>
          </p:cNvSpPr>
          <p:nvPr>
            <p:ph type="body" sz="quarter" idx="23"/>
          </p:nvPr>
        </p:nvSpPr>
        <p:spPr>
          <a:xfrm>
            <a:off x="8672011" y="4605348"/>
            <a:ext cx="2194560" cy="355600"/>
          </a:xfrm>
        </p:spPr>
        <p:txBody>
          <a:bodyPr/>
          <a:lstStyle/>
          <a:p>
            <a:r>
              <a:rPr lang="en-US" dirty="0"/>
              <a:t>Revelation</a:t>
            </a:r>
          </a:p>
        </p:txBody>
      </p:sp>
      <p:sp>
        <p:nvSpPr>
          <p:cNvPr id="14" name="Text Placeholder 13">
            <a:extLst>
              <a:ext uri="{FF2B5EF4-FFF2-40B4-BE49-F238E27FC236}">
                <a16:creationId xmlns:a16="http://schemas.microsoft.com/office/drawing/2014/main" id="{6DA9BA86-0A4E-47E7-5567-33700373084F}"/>
              </a:ext>
            </a:extLst>
          </p:cNvPr>
          <p:cNvSpPr>
            <a:spLocks noGrp="1"/>
          </p:cNvSpPr>
          <p:nvPr>
            <p:ph type="body" sz="quarter" idx="22"/>
          </p:nvPr>
        </p:nvSpPr>
        <p:spPr>
          <a:xfrm>
            <a:off x="8674147" y="4965238"/>
            <a:ext cx="2194560" cy="274320"/>
          </a:xfrm>
        </p:spPr>
        <p:txBody>
          <a:bodyPr/>
          <a:lstStyle/>
          <a:p>
            <a:r>
              <a:rPr lang="en-US" dirty="0"/>
              <a:t>c. 90 – 96 A.D.</a:t>
            </a:r>
          </a:p>
        </p:txBody>
      </p:sp>
      <p:sp>
        <p:nvSpPr>
          <p:cNvPr id="16" name="Slide Number Placeholder 15">
            <a:extLst>
              <a:ext uri="{FF2B5EF4-FFF2-40B4-BE49-F238E27FC236}">
                <a16:creationId xmlns:a16="http://schemas.microsoft.com/office/drawing/2014/main" id="{8CF5B22B-E0B8-DD5C-5899-1CCD2D1DFD41}"/>
              </a:ext>
            </a:extLst>
          </p:cNvPr>
          <p:cNvSpPr>
            <a:spLocks noGrp="1"/>
          </p:cNvSpPr>
          <p:nvPr>
            <p:ph type="sldNum" sz="quarter" idx="11"/>
          </p:nvPr>
        </p:nvSpPr>
        <p:spPr>
          <a:xfrm>
            <a:off x="10519144" y="6391564"/>
            <a:ext cx="1097280" cy="228600"/>
          </a:xfrm>
        </p:spPr>
        <p:txBody>
          <a:bodyPr/>
          <a:lstStyle/>
          <a:p>
            <a:fld id="{294A09A9-5501-47C1-A89A-A340965A2BE2}" type="slidenum">
              <a:rPr lang="en-US" smtClean="0"/>
              <a:pPr/>
              <a:t>30</a:t>
            </a:fld>
            <a:endParaRPr lang="en-US" dirty="0"/>
          </a:p>
        </p:txBody>
      </p:sp>
    </p:spTree>
    <p:extLst>
      <p:ext uri="{BB962C8B-B14F-4D97-AF65-F5344CB8AC3E}">
        <p14:creationId xmlns:p14="http://schemas.microsoft.com/office/powerpoint/2010/main" val="1645194231"/>
      </p:ext>
    </p:extLst>
  </p:cSld>
  <p:clrMapOvr>
    <a:masterClrMapping/>
  </p:clrMapOvr>
</p:sld>
</file>

<file path=ppt/theme/theme1.xml><?xml version="1.0" encoding="utf-8"?>
<a:theme xmlns:a="http://schemas.openxmlformats.org/drawingml/2006/main" name="Cherry Blossom 16x9">
  <a:themeElements>
    <a:clrScheme name="CherryBlossom">
      <a:dk1>
        <a:srgbClr val="595959"/>
      </a:dk1>
      <a:lt1>
        <a:sysClr val="window" lastClr="FFFFFF"/>
      </a:lt1>
      <a:dk2>
        <a:srgbClr val="000000"/>
      </a:dk2>
      <a:lt2>
        <a:srgbClr val="F6F7E4"/>
      </a:lt2>
      <a:accent1>
        <a:srgbClr val="C44475"/>
      </a:accent1>
      <a:accent2>
        <a:srgbClr val="FA906A"/>
      </a:accent2>
      <a:accent3>
        <a:srgbClr val="FCB268"/>
      </a:accent3>
      <a:accent4>
        <a:srgbClr val="DB6B70"/>
      </a:accent4>
      <a:accent5>
        <a:srgbClr val="D680A5"/>
      </a:accent5>
      <a:accent6>
        <a:srgbClr val="BA7362"/>
      </a:accent6>
      <a:hlink>
        <a:srgbClr val="DB6B70"/>
      </a:hlink>
      <a:folHlink>
        <a:srgbClr val="969696"/>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0001117.potx" id="{A8D831F9-2DA4-4700-B230-431725864604}" vid="{ED9A2A59-32A4-4461-8593-D9E87F204B18}"/>
    </a:ext>
  </a:extLst>
</a:theme>
</file>

<file path=ppt/theme/theme2.xml><?xml version="1.0" encoding="utf-8"?>
<a:theme xmlns:a="http://schemas.openxmlformats.org/drawingml/2006/main" name="Office Theme">
  <a:themeElements>
    <a:clrScheme name="CherryBlossom">
      <a:dk1>
        <a:srgbClr val="595959"/>
      </a:dk1>
      <a:lt1>
        <a:sysClr val="window" lastClr="FFFFFF"/>
      </a:lt1>
      <a:dk2>
        <a:srgbClr val="000000"/>
      </a:dk2>
      <a:lt2>
        <a:srgbClr val="F6F7E4"/>
      </a:lt2>
      <a:accent1>
        <a:srgbClr val="C44475"/>
      </a:accent1>
      <a:accent2>
        <a:srgbClr val="FA906A"/>
      </a:accent2>
      <a:accent3>
        <a:srgbClr val="FCB268"/>
      </a:accent3>
      <a:accent4>
        <a:srgbClr val="DB6B70"/>
      </a:accent4>
      <a:accent5>
        <a:srgbClr val="D680A5"/>
      </a:accent5>
      <a:accent6>
        <a:srgbClr val="BA7362"/>
      </a:accent6>
      <a:hlink>
        <a:srgbClr val="DB6B70"/>
      </a:hlink>
      <a:folHlink>
        <a:srgbClr val="969696"/>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CherryBlossom">
      <a:dk1>
        <a:srgbClr val="595959"/>
      </a:dk1>
      <a:lt1>
        <a:sysClr val="window" lastClr="FFFFFF"/>
      </a:lt1>
      <a:dk2>
        <a:srgbClr val="000000"/>
      </a:dk2>
      <a:lt2>
        <a:srgbClr val="F6F7E4"/>
      </a:lt2>
      <a:accent1>
        <a:srgbClr val="C44475"/>
      </a:accent1>
      <a:accent2>
        <a:srgbClr val="FA906A"/>
      </a:accent2>
      <a:accent3>
        <a:srgbClr val="FCB268"/>
      </a:accent3>
      <a:accent4>
        <a:srgbClr val="DB6B70"/>
      </a:accent4>
      <a:accent5>
        <a:srgbClr val="D680A5"/>
      </a:accent5>
      <a:accent6>
        <a:srgbClr val="BA7362"/>
      </a:accent6>
      <a:hlink>
        <a:srgbClr val="DB6B70"/>
      </a:hlink>
      <a:folHlink>
        <a:srgbClr val="969696"/>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Cherry blossom nature presentation (widescreen)</Template>
  <TotalTime>3873</TotalTime>
  <Words>6850</Words>
  <Application>Microsoft Office PowerPoint</Application>
  <PresentationFormat>Widescreen</PresentationFormat>
  <Paragraphs>411</Paragraphs>
  <Slides>30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30</vt:i4>
      </vt:variant>
    </vt:vector>
  </HeadingPairs>
  <TitlesOfParts>
    <vt:vector size="39" baseType="lpstr">
      <vt:lpstr>Abadi ExtraLight</vt:lpstr>
      <vt:lpstr>Arial</vt:lpstr>
      <vt:lpstr>Calibri</vt:lpstr>
      <vt:lpstr>Cambria</vt:lpstr>
      <vt:lpstr>Georgia</vt:lpstr>
      <vt:lpstr>Gill Sans Nova</vt:lpstr>
      <vt:lpstr>system-ui</vt:lpstr>
      <vt:lpstr>Wingdings</vt:lpstr>
      <vt:lpstr>Cherry Blossom 16x9</vt:lpstr>
      <vt:lpstr>Galatians</vt:lpstr>
      <vt:lpstr>What is the Holy Bible?</vt:lpstr>
      <vt:lpstr>Our Goals in Studying the Bible</vt:lpstr>
      <vt:lpstr>How to Study the Bible</vt:lpstr>
      <vt:lpstr>Study Resources</vt:lpstr>
      <vt:lpstr>Opening Prayer Verse: Galatians</vt:lpstr>
      <vt:lpstr>Review of 2 Corinthians</vt:lpstr>
      <vt:lpstr>New Testament Table of Contents (27 Books)</vt:lpstr>
      <vt:lpstr>New Testament Books by Date Written</vt:lpstr>
      <vt:lpstr>BIBLICAL CHRONOLOGICAL BACKGROUND</vt:lpstr>
      <vt:lpstr>Galatians</vt:lpstr>
      <vt:lpstr>Galatians: About this Book and Its Author</vt:lpstr>
      <vt:lpstr>Galatians: Background and Setting</vt:lpstr>
      <vt:lpstr>Ancient Galatia vs. Modern Day Borders</vt:lpstr>
      <vt:lpstr>Galatians Outline</vt:lpstr>
      <vt:lpstr>Geography of New Testament Israel and Paul’s Journeys</vt:lpstr>
      <vt:lpstr>Ancient Galatia with Extended Modern Day Borders</vt:lpstr>
      <vt:lpstr>Galatians – Key Verses</vt:lpstr>
      <vt:lpstr>Galatians at a Glance</vt:lpstr>
      <vt:lpstr>GALATIANS: Study Questions</vt:lpstr>
      <vt:lpstr> BIBLE ESCHATOLOGY</vt:lpstr>
      <vt:lpstr>Galatians – Summary</vt:lpstr>
      <vt:lpstr>Galatians Practical Application</vt:lpstr>
      <vt:lpstr>Closing Prayer Verse</vt:lpstr>
      <vt:lpstr>Acknowledgements</vt:lpstr>
      <vt:lpstr>Study Leader Assistance</vt:lpstr>
      <vt:lpstr>Sample Opening Prayer Verse: Galatians</vt:lpstr>
      <vt:lpstr>GALATIANS: Study Question ANSWERs</vt:lpstr>
      <vt:lpstr>Sample Closing Prayer Verse</vt:lpstr>
      <vt:lpstr>The Books of the New Testament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Short Study Resources on Galatians</dc:title>
  <dc:creator>Joan Whitcomb</dc:creator>
  <cp:lastModifiedBy>Joan Whitcomb</cp:lastModifiedBy>
  <cp:revision>211</cp:revision>
  <cp:lastPrinted>2026-10-07T13:25:57Z</cp:lastPrinted>
  <dcterms:created xsi:type="dcterms:W3CDTF">2024-02-24T14:26:48Z</dcterms:created>
  <dcterms:modified xsi:type="dcterms:W3CDTF">2026-10-10T23:52:56Z</dcterms:modified>
</cp:coreProperties>
</file>