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8" r:id="rId2"/>
    <p:sldId id="2896" r:id="rId3"/>
    <p:sldId id="2898" r:id="rId4"/>
    <p:sldId id="374" r:id="rId5"/>
    <p:sldId id="2911" r:id="rId6"/>
    <p:sldId id="282" r:id="rId7"/>
    <p:sldId id="2912" r:id="rId8"/>
    <p:sldId id="2913" r:id="rId9"/>
    <p:sldId id="2914" r:id="rId10"/>
    <p:sldId id="2915" r:id="rId11"/>
    <p:sldId id="2626" r:id="rId12"/>
    <p:sldId id="2899" r:id="rId13"/>
    <p:sldId id="261" r:id="rId14"/>
    <p:sldId id="2917" r:id="rId15"/>
    <p:sldId id="2916" r:id="rId16"/>
    <p:sldId id="2796" r:id="rId17"/>
    <p:sldId id="2854" r:id="rId18"/>
    <p:sldId id="311" r:id="rId19"/>
    <p:sldId id="342" r:id="rId20"/>
    <p:sldId id="2855" r:id="rId21"/>
    <p:sldId id="2907" r:id="rId22"/>
    <p:sldId id="2908" r:id="rId23"/>
    <p:sldId id="2700" r:id="rId24"/>
    <p:sldId id="2857" r:id="rId25"/>
    <p:sldId id="2910" r:id="rId26"/>
    <p:sldId id="2686" r:id="rId27"/>
    <p:sldId id="2920" r:id="rId28"/>
    <p:sldId id="2921" r:id="rId29"/>
    <p:sldId id="291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b6tacpznoBQSCsSE8XBg==" hashData="/4SSdDF/B1HRXTJM4YNjT7P497KkJvDDzO5vGJ4XTt530GxccYfkn1tDW0obqYzdIvKyOh7NBB1hczkxalV/1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118" d="100"/>
          <a:sy n="118" d="100"/>
        </p:scale>
        <p:origin x="57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11296-16BF-40B5-8937-85058597C3FE}"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B703AEAC-4A2E-4727-85C9-8FF262D6BC80}">
      <dgm:prSet/>
      <dgm:spPr/>
      <dgm:t>
        <a:bodyPr/>
        <a:lstStyle/>
        <a:p>
          <a:r>
            <a:rPr lang="en-US" dirty="0"/>
            <a:t>Who?</a:t>
          </a:r>
        </a:p>
      </dgm:t>
    </dgm:pt>
    <dgm:pt modelId="{F70CA639-020C-4CF0-9C6E-60F5C4742723}" type="parTrans" cxnId="{5B91ECE1-1C8D-403C-876A-A4CC12BB006D}">
      <dgm:prSet/>
      <dgm:spPr/>
      <dgm:t>
        <a:bodyPr/>
        <a:lstStyle/>
        <a:p>
          <a:endParaRPr lang="en-US"/>
        </a:p>
      </dgm:t>
    </dgm:pt>
    <dgm:pt modelId="{00206C19-E63D-4586-8BBE-1845DDFAC368}" type="sibTrans" cxnId="{5B91ECE1-1C8D-403C-876A-A4CC12BB006D}">
      <dgm:prSet/>
      <dgm:spPr/>
      <dgm:t>
        <a:bodyPr/>
        <a:lstStyle/>
        <a:p>
          <a:endParaRPr lang="en-US"/>
        </a:p>
      </dgm:t>
    </dgm:pt>
    <dgm:pt modelId="{BBD2B9ED-29F1-4F88-8B15-6EC6A8CCC389}">
      <dgm:prSet/>
      <dgm:spPr/>
      <dgm:t>
        <a:bodyPr/>
        <a:lstStyle/>
        <a:p>
          <a:r>
            <a:rPr lang="en-US" dirty="0"/>
            <a:t>What?</a:t>
          </a:r>
        </a:p>
      </dgm:t>
    </dgm:pt>
    <dgm:pt modelId="{F7C6B8C3-C796-48E6-BB61-8B3C4E46071D}" type="parTrans" cxnId="{A698C0C4-B722-4FED-956C-15148C835B40}">
      <dgm:prSet/>
      <dgm:spPr/>
      <dgm:t>
        <a:bodyPr/>
        <a:lstStyle/>
        <a:p>
          <a:endParaRPr lang="en-US"/>
        </a:p>
      </dgm:t>
    </dgm:pt>
    <dgm:pt modelId="{F2BD0223-6026-42E8-A244-B35378CC0757}" type="sibTrans" cxnId="{A698C0C4-B722-4FED-956C-15148C835B40}">
      <dgm:prSet/>
      <dgm:spPr/>
      <dgm:t>
        <a:bodyPr/>
        <a:lstStyle/>
        <a:p>
          <a:endParaRPr lang="en-US"/>
        </a:p>
      </dgm:t>
    </dgm:pt>
    <dgm:pt modelId="{24244F3B-4F3F-4A90-83A9-EB981EF52C40}">
      <dgm:prSet/>
      <dgm:spPr/>
      <dgm:t>
        <a:bodyPr/>
        <a:lstStyle/>
        <a:p>
          <a:r>
            <a:rPr lang="en-US" dirty="0"/>
            <a:t>When?</a:t>
          </a:r>
        </a:p>
      </dgm:t>
    </dgm:pt>
    <dgm:pt modelId="{F5092AE8-74BB-441D-89DD-08BE3F7B4B32}" type="parTrans" cxnId="{87A04FD7-D2D5-4E88-AA18-6B4BF506EAA7}">
      <dgm:prSet/>
      <dgm:spPr/>
      <dgm:t>
        <a:bodyPr/>
        <a:lstStyle/>
        <a:p>
          <a:endParaRPr lang="en-US"/>
        </a:p>
      </dgm:t>
    </dgm:pt>
    <dgm:pt modelId="{07F6D5C6-51BD-4E30-AD8B-A27F6D09D982}" type="sibTrans" cxnId="{87A04FD7-D2D5-4E88-AA18-6B4BF506EAA7}">
      <dgm:prSet/>
      <dgm:spPr/>
      <dgm:t>
        <a:bodyPr/>
        <a:lstStyle/>
        <a:p>
          <a:endParaRPr lang="en-US"/>
        </a:p>
      </dgm:t>
    </dgm:pt>
    <dgm:pt modelId="{DC8659AC-9F95-48E0-8487-314791387B21}">
      <dgm:prSet/>
      <dgm:spPr/>
      <dgm:t>
        <a:bodyPr/>
        <a:lstStyle/>
        <a:p>
          <a:r>
            <a:rPr lang="en-US" dirty="0"/>
            <a:t>Where?</a:t>
          </a:r>
        </a:p>
      </dgm:t>
    </dgm:pt>
    <dgm:pt modelId="{A0ACF993-2B73-4CBD-93FE-9B477A440735}" type="parTrans" cxnId="{91164BF1-5AA2-47B6-AA13-275D018BAB7D}">
      <dgm:prSet/>
      <dgm:spPr/>
      <dgm:t>
        <a:bodyPr/>
        <a:lstStyle/>
        <a:p>
          <a:endParaRPr lang="en-US"/>
        </a:p>
      </dgm:t>
    </dgm:pt>
    <dgm:pt modelId="{7A0CF687-8A83-454D-87EE-12571C23C202}" type="sibTrans" cxnId="{91164BF1-5AA2-47B6-AA13-275D018BAB7D}">
      <dgm:prSet/>
      <dgm:spPr/>
      <dgm:t>
        <a:bodyPr/>
        <a:lstStyle/>
        <a:p>
          <a:endParaRPr lang="en-US"/>
        </a:p>
      </dgm:t>
    </dgm:pt>
    <dgm:pt modelId="{BE00BCDA-B0F7-4987-B778-1FABADCEDB4F}">
      <dgm:prSet/>
      <dgm:spPr/>
      <dgm:t>
        <a:bodyPr/>
        <a:lstStyle/>
        <a:p>
          <a:r>
            <a:rPr lang="en-US" dirty="0"/>
            <a:t>How?</a:t>
          </a:r>
        </a:p>
      </dgm:t>
    </dgm:pt>
    <dgm:pt modelId="{C03E6420-55A5-43BD-99B9-64BC355FCACF}" type="parTrans" cxnId="{CCC596B0-6802-43CA-A7DE-B8C0EA581408}">
      <dgm:prSet/>
      <dgm:spPr/>
      <dgm:t>
        <a:bodyPr/>
        <a:lstStyle/>
        <a:p>
          <a:endParaRPr lang="en-US"/>
        </a:p>
      </dgm:t>
    </dgm:pt>
    <dgm:pt modelId="{2D689DDD-6E1E-4BF7-BB18-B19E36687711}" type="sibTrans" cxnId="{CCC596B0-6802-43CA-A7DE-B8C0EA581408}">
      <dgm:prSet/>
      <dgm:spPr/>
      <dgm:t>
        <a:bodyPr/>
        <a:lstStyle/>
        <a:p>
          <a:endParaRPr lang="en-US"/>
        </a:p>
      </dgm:t>
    </dgm:pt>
    <dgm:pt modelId="{A8301B76-74B6-4EC9-98E9-B16B3CABD4FE}">
      <dgm:prSet/>
      <dgm:spPr/>
      <dgm:t>
        <a:bodyPr/>
        <a:lstStyle/>
        <a:p>
          <a:r>
            <a:rPr lang="en-US" dirty="0"/>
            <a:t>Why?</a:t>
          </a:r>
        </a:p>
      </dgm:t>
    </dgm:pt>
    <dgm:pt modelId="{58413CAC-4593-4F7F-B8F1-4E16D9E9FE3B}" type="parTrans" cxnId="{EAEDF48D-FD57-42BB-8F1E-486BEFFD5BE0}">
      <dgm:prSet/>
      <dgm:spPr/>
      <dgm:t>
        <a:bodyPr/>
        <a:lstStyle/>
        <a:p>
          <a:endParaRPr lang="en-US"/>
        </a:p>
      </dgm:t>
    </dgm:pt>
    <dgm:pt modelId="{E6EDD16A-0E25-4252-98D4-1900E96D0361}" type="sibTrans" cxnId="{EAEDF48D-FD57-42BB-8F1E-486BEFFD5BE0}">
      <dgm:prSet/>
      <dgm:spPr/>
      <dgm:t>
        <a:bodyPr/>
        <a:lstStyle/>
        <a:p>
          <a:endParaRPr lang="en-US"/>
        </a:p>
      </dgm:t>
    </dgm:pt>
    <dgm:pt modelId="{2AFEAAD1-5EF5-4FDF-AFD9-221FED3D3948}" type="pres">
      <dgm:prSet presAssocID="{36511296-16BF-40B5-8937-85058597C3FE}" presName="diagram" presStyleCnt="0">
        <dgm:presLayoutVars>
          <dgm:chPref val="1"/>
          <dgm:dir/>
          <dgm:animOne val="branch"/>
          <dgm:animLvl val="lvl"/>
          <dgm:resizeHandles/>
        </dgm:presLayoutVars>
      </dgm:prSet>
      <dgm:spPr/>
    </dgm:pt>
    <dgm:pt modelId="{466500A0-75A7-4299-B80C-4BBA8BD264AD}" type="pres">
      <dgm:prSet presAssocID="{B703AEAC-4A2E-4727-85C9-8FF262D6BC80}" presName="root" presStyleCnt="0"/>
      <dgm:spPr/>
    </dgm:pt>
    <dgm:pt modelId="{28151223-6289-4DD1-B645-B08A45976866}" type="pres">
      <dgm:prSet presAssocID="{B703AEAC-4A2E-4727-85C9-8FF262D6BC80}" presName="rootComposite" presStyleCnt="0"/>
      <dgm:spPr/>
    </dgm:pt>
    <dgm:pt modelId="{D0D602F1-EA9D-417E-A02E-39D8434DEF8C}" type="pres">
      <dgm:prSet presAssocID="{B703AEAC-4A2E-4727-85C9-8FF262D6BC80}" presName="rootText" presStyleLbl="node1" presStyleIdx="0" presStyleCnt="6"/>
      <dgm:spPr/>
    </dgm:pt>
    <dgm:pt modelId="{C1615998-EB53-47CF-9EEB-C6248BF5D478}" type="pres">
      <dgm:prSet presAssocID="{B703AEAC-4A2E-4727-85C9-8FF262D6BC80}" presName="rootConnector" presStyleLbl="node1" presStyleIdx="0" presStyleCnt="6"/>
      <dgm:spPr/>
    </dgm:pt>
    <dgm:pt modelId="{8E27BF8C-F6DD-47F4-828B-64B301BF8DD8}" type="pres">
      <dgm:prSet presAssocID="{B703AEAC-4A2E-4727-85C9-8FF262D6BC80}" presName="childShape" presStyleCnt="0"/>
      <dgm:spPr/>
    </dgm:pt>
    <dgm:pt modelId="{9179173B-3424-42A8-BE4E-66565BD6D403}" type="pres">
      <dgm:prSet presAssocID="{BBD2B9ED-29F1-4F88-8B15-6EC6A8CCC389}" presName="root" presStyleCnt="0"/>
      <dgm:spPr/>
    </dgm:pt>
    <dgm:pt modelId="{59BFA79B-118A-4E22-951C-D4AF5CE92C91}" type="pres">
      <dgm:prSet presAssocID="{BBD2B9ED-29F1-4F88-8B15-6EC6A8CCC389}" presName="rootComposite" presStyleCnt="0"/>
      <dgm:spPr/>
    </dgm:pt>
    <dgm:pt modelId="{3E18D1A7-9ADA-4D11-B998-532B3E4CC7A3}" type="pres">
      <dgm:prSet presAssocID="{BBD2B9ED-29F1-4F88-8B15-6EC6A8CCC389}" presName="rootText" presStyleLbl="node1" presStyleIdx="1" presStyleCnt="6"/>
      <dgm:spPr/>
    </dgm:pt>
    <dgm:pt modelId="{F7611CCB-12D6-4B6D-8A13-352050509B05}" type="pres">
      <dgm:prSet presAssocID="{BBD2B9ED-29F1-4F88-8B15-6EC6A8CCC389}" presName="rootConnector" presStyleLbl="node1" presStyleIdx="1" presStyleCnt="6"/>
      <dgm:spPr/>
    </dgm:pt>
    <dgm:pt modelId="{F513C84F-C7AF-4446-A539-2BB4D1FC17B4}" type="pres">
      <dgm:prSet presAssocID="{BBD2B9ED-29F1-4F88-8B15-6EC6A8CCC389}" presName="childShape" presStyleCnt="0"/>
      <dgm:spPr/>
    </dgm:pt>
    <dgm:pt modelId="{2BFBA618-4365-473F-852C-78DCDFB37B1B}" type="pres">
      <dgm:prSet presAssocID="{24244F3B-4F3F-4A90-83A9-EB981EF52C40}" presName="root" presStyleCnt="0"/>
      <dgm:spPr/>
    </dgm:pt>
    <dgm:pt modelId="{6FABB038-85E0-4541-838A-D10A5C9356B3}" type="pres">
      <dgm:prSet presAssocID="{24244F3B-4F3F-4A90-83A9-EB981EF52C40}" presName="rootComposite" presStyleCnt="0"/>
      <dgm:spPr/>
    </dgm:pt>
    <dgm:pt modelId="{37DA47DF-8C41-4768-B495-0913065D3189}" type="pres">
      <dgm:prSet presAssocID="{24244F3B-4F3F-4A90-83A9-EB981EF52C40}" presName="rootText" presStyleLbl="node1" presStyleIdx="2" presStyleCnt="6"/>
      <dgm:spPr/>
    </dgm:pt>
    <dgm:pt modelId="{71AE3C96-6BA3-42DE-85F4-BB530BEA0B6F}" type="pres">
      <dgm:prSet presAssocID="{24244F3B-4F3F-4A90-83A9-EB981EF52C40}" presName="rootConnector" presStyleLbl="node1" presStyleIdx="2" presStyleCnt="6"/>
      <dgm:spPr/>
    </dgm:pt>
    <dgm:pt modelId="{D4D73D2C-1AC7-4F82-8381-DC79F10237F6}" type="pres">
      <dgm:prSet presAssocID="{24244F3B-4F3F-4A90-83A9-EB981EF52C40}" presName="childShape" presStyleCnt="0"/>
      <dgm:spPr/>
    </dgm:pt>
    <dgm:pt modelId="{9F9BF37E-16F9-432E-A6D6-DB0C9A7E9E3B}" type="pres">
      <dgm:prSet presAssocID="{DC8659AC-9F95-48E0-8487-314791387B21}" presName="root" presStyleCnt="0"/>
      <dgm:spPr/>
    </dgm:pt>
    <dgm:pt modelId="{077B50D5-1C9D-4EAC-A542-2325E0CA7C76}" type="pres">
      <dgm:prSet presAssocID="{DC8659AC-9F95-48E0-8487-314791387B21}" presName="rootComposite" presStyleCnt="0"/>
      <dgm:spPr/>
    </dgm:pt>
    <dgm:pt modelId="{AF785F96-E4E3-434E-93EF-BA11B60D53F3}" type="pres">
      <dgm:prSet presAssocID="{DC8659AC-9F95-48E0-8487-314791387B21}" presName="rootText" presStyleLbl="node1" presStyleIdx="3" presStyleCnt="6"/>
      <dgm:spPr/>
    </dgm:pt>
    <dgm:pt modelId="{3E2562EF-E4F4-4F08-8B94-B785F7C1B030}" type="pres">
      <dgm:prSet presAssocID="{DC8659AC-9F95-48E0-8487-314791387B21}" presName="rootConnector" presStyleLbl="node1" presStyleIdx="3" presStyleCnt="6"/>
      <dgm:spPr/>
    </dgm:pt>
    <dgm:pt modelId="{037DE129-955C-41A5-8346-08F991F218D1}" type="pres">
      <dgm:prSet presAssocID="{DC8659AC-9F95-48E0-8487-314791387B21}" presName="childShape" presStyleCnt="0"/>
      <dgm:spPr/>
    </dgm:pt>
    <dgm:pt modelId="{5B41D3DD-7CF9-4489-8A4E-CC867A1BD3E8}" type="pres">
      <dgm:prSet presAssocID="{BE00BCDA-B0F7-4987-B778-1FABADCEDB4F}" presName="root" presStyleCnt="0"/>
      <dgm:spPr/>
    </dgm:pt>
    <dgm:pt modelId="{EB2CA9FA-1C5D-47E1-8167-234CE0FE96FC}" type="pres">
      <dgm:prSet presAssocID="{BE00BCDA-B0F7-4987-B778-1FABADCEDB4F}" presName="rootComposite" presStyleCnt="0"/>
      <dgm:spPr/>
    </dgm:pt>
    <dgm:pt modelId="{F6A457A9-0AC5-4920-9772-32238B210B39}" type="pres">
      <dgm:prSet presAssocID="{BE00BCDA-B0F7-4987-B778-1FABADCEDB4F}" presName="rootText" presStyleLbl="node1" presStyleIdx="4" presStyleCnt="6"/>
      <dgm:spPr/>
    </dgm:pt>
    <dgm:pt modelId="{44238374-087F-4407-9E11-6B46D9429D16}" type="pres">
      <dgm:prSet presAssocID="{BE00BCDA-B0F7-4987-B778-1FABADCEDB4F}" presName="rootConnector" presStyleLbl="node1" presStyleIdx="4" presStyleCnt="6"/>
      <dgm:spPr/>
    </dgm:pt>
    <dgm:pt modelId="{37D964F9-7DFC-4A50-9C9E-B9FFCD0B9BC6}" type="pres">
      <dgm:prSet presAssocID="{BE00BCDA-B0F7-4987-B778-1FABADCEDB4F}" presName="childShape" presStyleCnt="0"/>
      <dgm:spPr/>
    </dgm:pt>
    <dgm:pt modelId="{02F487A4-C23B-4826-9A7C-8F19A1F6C995}" type="pres">
      <dgm:prSet presAssocID="{A8301B76-74B6-4EC9-98E9-B16B3CABD4FE}" presName="root" presStyleCnt="0"/>
      <dgm:spPr/>
    </dgm:pt>
    <dgm:pt modelId="{0AFFBBB4-EF4E-43CC-AF29-52E25D8C5EC1}" type="pres">
      <dgm:prSet presAssocID="{A8301B76-74B6-4EC9-98E9-B16B3CABD4FE}" presName="rootComposite" presStyleCnt="0"/>
      <dgm:spPr/>
    </dgm:pt>
    <dgm:pt modelId="{E52377C5-FA43-4500-84B7-7F5864BB3D0C}" type="pres">
      <dgm:prSet presAssocID="{A8301B76-74B6-4EC9-98E9-B16B3CABD4FE}" presName="rootText" presStyleLbl="node1" presStyleIdx="5" presStyleCnt="6"/>
      <dgm:spPr/>
    </dgm:pt>
    <dgm:pt modelId="{7CFC9C63-9B53-4BE1-A3AC-C9E4270ABB7E}" type="pres">
      <dgm:prSet presAssocID="{A8301B76-74B6-4EC9-98E9-B16B3CABD4FE}" presName="rootConnector" presStyleLbl="node1" presStyleIdx="5" presStyleCnt="6"/>
      <dgm:spPr/>
    </dgm:pt>
    <dgm:pt modelId="{9265C868-D4A2-4170-8DCC-26609ADC7C24}" type="pres">
      <dgm:prSet presAssocID="{A8301B76-74B6-4EC9-98E9-B16B3CABD4FE}" presName="childShape" presStyleCnt="0"/>
      <dgm:spPr/>
    </dgm:pt>
  </dgm:ptLst>
  <dgm:cxnLst>
    <dgm:cxn modelId="{BBEAB315-E720-4A8C-8073-E5DBA4A3E320}" type="presOf" srcId="{BBD2B9ED-29F1-4F88-8B15-6EC6A8CCC389}" destId="{3E18D1A7-9ADA-4D11-B998-532B3E4CC7A3}" srcOrd="0" destOrd="0" presId="urn:microsoft.com/office/officeart/2005/8/layout/hierarchy3"/>
    <dgm:cxn modelId="{FE18521B-CED5-4BDD-8011-FFF7313F6182}" type="presOf" srcId="{DC8659AC-9F95-48E0-8487-314791387B21}" destId="{AF785F96-E4E3-434E-93EF-BA11B60D53F3}" srcOrd="0" destOrd="0" presId="urn:microsoft.com/office/officeart/2005/8/layout/hierarchy3"/>
    <dgm:cxn modelId="{7F274232-3B9F-43BC-B53D-D5B2B4A64A6A}" type="presOf" srcId="{B703AEAC-4A2E-4727-85C9-8FF262D6BC80}" destId="{D0D602F1-EA9D-417E-A02E-39D8434DEF8C}" srcOrd="0" destOrd="0" presId="urn:microsoft.com/office/officeart/2005/8/layout/hierarchy3"/>
    <dgm:cxn modelId="{B5508E34-B024-40BC-9621-B65B0A1E0847}" type="presOf" srcId="{DC8659AC-9F95-48E0-8487-314791387B21}" destId="{3E2562EF-E4F4-4F08-8B94-B785F7C1B030}" srcOrd="1" destOrd="0" presId="urn:microsoft.com/office/officeart/2005/8/layout/hierarchy3"/>
    <dgm:cxn modelId="{FBC23187-F5A6-467C-A247-69F939FCD40C}" type="presOf" srcId="{24244F3B-4F3F-4A90-83A9-EB981EF52C40}" destId="{71AE3C96-6BA3-42DE-85F4-BB530BEA0B6F}" srcOrd="1" destOrd="0" presId="urn:microsoft.com/office/officeart/2005/8/layout/hierarchy3"/>
    <dgm:cxn modelId="{EAEDF48D-FD57-42BB-8F1E-486BEFFD5BE0}" srcId="{36511296-16BF-40B5-8937-85058597C3FE}" destId="{A8301B76-74B6-4EC9-98E9-B16B3CABD4FE}" srcOrd="5" destOrd="0" parTransId="{58413CAC-4593-4F7F-B8F1-4E16D9E9FE3B}" sibTransId="{E6EDD16A-0E25-4252-98D4-1900E96D0361}"/>
    <dgm:cxn modelId="{564A46A9-A6BE-40D9-9872-38E1F72884C2}" type="presOf" srcId="{BE00BCDA-B0F7-4987-B778-1FABADCEDB4F}" destId="{F6A457A9-0AC5-4920-9772-32238B210B39}" srcOrd="0" destOrd="0" presId="urn:microsoft.com/office/officeart/2005/8/layout/hierarchy3"/>
    <dgm:cxn modelId="{CCC596B0-6802-43CA-A7DE-B8C0EA581408}" srcId="{36511296-16BF-40B5-8937-85058597C3FE}" destId="{BE00BCDA-B0F7-4987-B778-1FABADCEDB4F}" srcOrd="4" destOrd="0" parTransId="{C03E6420-55A5-43BD-99B9-64BC355FCACF}" sibTransId="{2D689DDD-6E1E-4BF7-BB18-B19E36687711}"/>
    <dgm:cxn modelId="{00E979B7-4A38-473F-963C-068278841A6E}" type="presOf" srcId="{24244F3B-4F3F-4A90-83A9-EB981EF52C40}" destId="{37DA47DF-8C41-4768-B495-0913065D3189}" srcOrd="0" destOrd="0" presId="urn:microsoft.com/office/officeart/2005/8/layout/hierarchy3"/>
    <dgm:cxn modelId="{A698C0C4-B722-4FED-956C-15148C835B40}" srcId="{36511296-16BF-40B5-8937-85058597C3FE}" destId="{BBD2B9ED-29F1-4F88-8B15-6EC6A8CCC389}" srcOrd="1" destOrd="0" parTransId="{F7C6B8C3-C796-48E6-BB61-8B3C4E46071D}" sibTransId="{F2BD0223-6026-42E8-A244-B35378CC0757}"/>
    <dgm:cxn modelId="{C23DB8D5-FDD0-4496-BBAE-56A03BF7F90B}" type="presOf" srcId="{BE00BCDA-B0F7-4987-B778-1FABADCEDB4F}" destId="{44238374-087F-4407-9E11-6B46D9429D16}" srcOrd="1" destOrd="0" presId="urn:microsoft.com/office/officeart/2005/8/layout/hierarchy3"/>
    <dgm:cxn modelId="{87A04FD7-D2D5-4E88-AA18-6B4BF506EAA7}" srcId="{36511296-16BF-40B5-8937-85058597C3FE}" destId="{24244F3B-4F3F-4A90-83A9-EB981EF52C40}" srcOrd="2" destOrd="0" parTransId="{F5092AE8-74BB-441D-89DD-08BE3F7B4B32}" sibTransId="{07F6D5C6-51BD-4E30-AD8B-A27F6D09D982}"/>
    <dgm:cxn modelId="{545B5EDD-2DE6-4230-A04B-B41DF7C3DF94}" type="presOf" srcId="{36511296-16BF-40B5-8937-85058597C3FE}" destId="{2AFEAAD1-5EF5-4FDF-AFD9-221FED3D3948}" srcOrd="0" destOrd="0" presId="urn:microsoft.com/office/officeart/2005/8/layout/hierarchy3"/>
    <dgm:cxn modelId="{C36FB4DE-D740-4AB9-B37C-A7CB89A0E872}" type="presOf" srcId="{BBD2B9ED-29F1-4F88-8B15-6EC6A8CCC389}" destId="{F7611CCB-12D6-4B6D-8A13-352050509B05}" srcOrd="1" destOrd="0" presId="urn:microsoft.com/office/officeart/2005/8/layout/hierarchy3"/>
    <dgm:cxn modelId="{5B91ECE1-1C8D-403C-876A-A4CC12BB006D}" srcId="{36511296-16BF-40B5-8937-85058597C3FE}" destId="{B703AEAC-4A2E-4727-85C9-8FF262D6BC80}" srcOrd="0" destOrd="0" parTransId="{F70CA639-020C-4CF0-9C6E-60F5C4742723}" sibTransId="{00206C19-E63D-4586-8BBE-1845DDFAC368}"/>
    <dgm:cxn modelId="{1BC776E3-020A-4E48-999A-1F3CB443F068}" type="presOf" srcId="{A8301B76-74B6-4EC9-98E9-B16B3CABD4FE}" destId="{7CFC9C63-9B53-4BE1-A3AC-C9E4270ABB7E}" srcOrd="1" destOrd="0" presId="urn:microsoft.com/office/officeart/2005/8/layout/hierarchy3"/>
    <dgm:cxn modelId="{D01707EF-6393-42A5-A7A2-058A9612A8B6}" type="presOf" srcId="{B703AEAC-4A2E-4727-85C9-8FF262D6BC80}" destId="{C1615998-EB53-47CF-9EEB-C6248BF5D478}" srcOrd="1" destOrd="0" presId="urn:microsoft.com/office/officeart/2005/8/layout/hierarchy3"/>
    <dgm:cxn modelId="{91164BF1-5AA2-47B6-AA13-275D018BAB7D}" srcId="{36511296-16BF-40B5-8937-85058597C3FE}" destId="{DC8659AC-9F95-48E0-8487-314791387B21}" srcOrd="3" destOrd="0" parTransId="{A0ACF993-2B73-4CBD-93FE-9B477A440735}" sibTransId="{7A0CF687-8A83-454D-87EE-12571C23C202}"/>
    <dgm:cxn modelId="{85E4D2F6-E82C-49CB-8E62-07F7098762BD}" type="presOf" srcId="{A8301B76-74B6-4EC9-98E9-B16B3CABD4FE}" destId="{E52377C5-FA43-4500-84B7-7F5864BB3D0C}" srcOrd="0" destOrd="0" presId="urn:microsoft.com/office/officeart/2005/8/layout/hierarchy3"/>
    <dgm:cxn modelId="{DF37C93C-7F2D-434C-8888-A34CCD922EC4}" type="presParOf" srcId="{2AFEAAD1-5EF5-4FDF-AFD9-221FED3D3948}" destId="{466500A0-75A7-4299-B80C-4BBA8BD264AD}" srcOrd="0" destOrd="0" presId="urn:microsoft.com/office/officeart/2005/8/layout/hierarchy3"/>
    <dgm:cxn modelId="{79C44BC5-3B30-4F7D-99D7-709247704902}" type="presParOf" srcId="{466500A0-75A7-4299-B80C-4BBA8BD264AD}" destId="{28151223-6289-4DD1-B645-B08A45976866}" srcOrd="0" destOrd="0" presId="urn:microsoft.com/office/officeart/2005/8/layout/hierarchy3"/>
    <dgm:cxn modelId="{1CF6FD59-963A-4BED-9C4F-45E0E7F0E6BD}" type="presParOf" srcId="{28151223-6289-4DD1-B645-B08A45976866}" destId="{D0D602F1-EA9D-417E-A02E-39D8434DEF8C}" srcOrd="0" destOrd="0" presId="urn:microsoft.com/office/officeart/2005/8/layout/hierarchy3"/>
    <dgm:cxn modelId="{4F07DE54-2583-41E6-A9AA-897386B54D39}" type="presParOf" srcId="{28151223-6289-4DD1-B645-B08A45976866}" destId="{C1615998-EB53-47CF-9EEB-C6248BF5D478}" srcOrd="1" destOrd="0" presId="urn:microsoft.com/office/officeart/2005/8/layout/hierarchy3"/>
    <dgm:cxn modelId="{657F6F77-06A2-4D13-9253-1678B18C7B66}" type="presParOf" srcId="{466500A0-75A7-4299-B80C-4BBA8BD264AD}" destId="{8E27BF8C-F6DD-47F4-828B-64B301BF8DD8}" srcOrd="1" destOrd="0" presId="urn:microsoft.com/office/officeart/2005/8/layout/hierarchy3"/>
    <dgm:cxn modelId="{8C283A5B-1227-41AF-A5F6-9241B6967911}" type="presParOf" srcId="{2AFEAAD1-5EF5-4FDF-AFD9-221FED3D3948}" destId="{9179173B-3424-42A8-BE4E-66565BD6D403}" srcOrd="1" destOrd="0" presId="urn:microsoft.com/office/officeart/2005/8/layout/hierarchy3"/>
    <dgm:cxn modelId="{15AE66AD-19C3-4DC5-ADC4-C931D98F3975}" type="presParOf" srcId="{9179173B-3424-42A8-BE4E-66565BD6D403}" destId="{59BFA79B-118A-4E22-951C-D4AF5CE92C91}" srcOrd="0" destOrd="0" presId="urn:microsoft.com/office/officeart/2005/8/layout/hierarchy3"/>
    <dgm:cxn modelId="{7604F6D7-E916-48BD-961A-A282205B97B8}" type="presParOf" srcId="{59BFA79B-118A-4E22-951C-D4AF5CE92C91}" destId="{3E18D1A7-9ADA-4D11-B998-532B3E4CC7A3}" srcOrd="0" destOrd="0" presId="urn:microsoft.com/office/officeart/2005/8/layout/hierarchy3"/>
    <dgm:cxn modelId="{0640EE58-415E-4C4A-8AD8-65D6FA4007A6}" type="presParOf" srcId="{59BFA79B-118A-4E22-951C-D4AF5CE92C91}" destId="{F7611CCB-12D6-4B6D-8A13-352050509B05}" srcOrd="1" destOrd="0" presId="urn:microsoft.com/office/officeart/2005/8/layout/hierarchy3"/>
    <dgm:cxn modelId="{BE622827-5792-4A6D-A21B-BF22C1CA68A6}" type="presParOf" srcId="{9179173B-3424-42A8-BE4E-66565BD6D403}" destId="{F513C84F-C7AF-4446-A539-2BB4D1FC17B4}" srcOrd="1" destOrd="0" presId="urn:microsoft.com/office/officeart/2005/8/layout/hierarchy3"/>
    <dgm:cxn modelId="{0FD05469-1A1F-4E22-8B62-CB7707A99920}" type="presParOf" srcId="{2AFEAAD1-5EF5-4FDF-AFD9-221FED3D3948}" destId="{2BFBA618-4365-473F-852C-78DCDFB37B1B}" srcOrd="2" destOrd="0" presId="urn:microsoft.com/office/officeart/2005/8/layout/hierarchy3"/>
    <dgm:cxn modelId="{DD47F002-2479-4ABE-A739-FA84F3EAD80A}" type="presParOf" srcId="{2BFBA618-4365-473F-852C-78DCDFB37B1B}" destId="{6FABB038-85E0-4541-838A-D10A5C9356B3}" srcOrd="0" destOrd="0" presId="urn:microsoft.com/office/officeart/2005/8/layout/hierarchy3"/>
    <dgm:cxn modelId="{B595FBDC-9B76-4F92-87A9-C9F32DEAC603}" type="presParOf" srcId="{6FABB038-85E0-4541-838A-D10A5C9356B3}" destId="{37DA47DF-8C41-4768-B495-0913065D3189}" srcOrd="0" destOrd="0" presId="urn:microsoft.com/office/officeart/2005/8/layout/hierarchy3"/>
    <dgm:cxn modelId="{84DF90F3-B178-4B5A-A815-D101E396C3C7}" type="presParOf" srcId="{6FABB038-85E0-4541-838A-D10A5C9356B3}" destId="{71AE3C96-6BA3-42DE-85F4-BB530BEA0B6F}" srcOrd="1" destOrd="0" presId="urn:microsoft.com/office/officeart/2005/8/layout/hierarchy3"/>
    <dgm:cxn modelId="{13E6B77C-E9E3-4F48-8CA3-39B7C7469F9A}" type="presParOf" srcId="{2BFBA618-4365-473F-852C-78DCDFB37B1B}" destId="{D4D73D2C-1AC7-4F82-8381-DC79F10237F6}" srcOrd="1" destOrd="0" presId="urn:microsoft.com/office/officeart/2005/8/layout/hierarchy3"/>
    <dgm:cxn modelId="{5C47C340-F5D1-4E47-BACD-BBC797BD4116}" type="presParOf" srcId="{2AFEAAD1-5EF5-4FDF-AFD9-221FED3D3948}" destId="{9F9BF37E-16F9-432E-A6D6-DB0C9A7E9E3B}" srcOrd="3" destOrd="0" presId="urn:microsoft.com/office/officeart/2005/8/layout/hierarchy3"/>
    <dgm:cxn modelId="{623BEAB6-713C-4409-9A45-0356D3D397E3}" type="presParOf" srcId="{9F9BF37E-16F9-432E-A6D6-DB0C9A7E9E3B}" destId="{077B50D5-1C9D-4EAC-A542-2325E0CA7C76}" srcOrd="0" destOrd="0" presId="urn:microsoft.com/office/officeart/2005/8/layout/hierarchy3"/>
    <dgm:cxn modelId="{0D5D0A5B-7168-4DBF-AFE7-DC7658AB6144}" type="presParOf" srcId="{077B50D5-1C9D-4EAC-A542-2325E0CA7C76}" destId="{AF785F96-E4E3-434E-93EF-BA11B60D53F3}" srcOrd="0" destOrd="0" presId="urn:microsoft.com/office/officeart/2005/8/layout/hierarchy3"/>
    <dgm:cxn modelId="{54C0B41C-11C5-4391-8CC9-11B09F4C2DA8}" type="presParOf" srcId="{077B50D5-1C9D-4EAC-A542-2325E0CA7C76}" destId="{3E2562EF-E4F4-4F08-8B94-B785F7C1B030}" srcOrd="1" destOrd="0" presId="urn:microsoft.com/office/officeart/2005/8/layout/hierarchy3"/>
    <dgm:cxn modelId="{30C4B4C9-D4DC-47AC-8900-27EF237E197B}" type="presParOf" srcId="{9F9BF37E-16F9-432E-A6D6-DB0C9A7E9E3B}" destId="{037DE129-955C-41A5-8346-08F991F218D1}" srcOrd="1" destOrd="0" presId="urn:microsoft.com/office/officeart/2005/8/layout/hierarchy3"/>
    <dgm:cxn modelId="{73167F5A-546D-4965-837C-4563FAEB6BEE}" type="presParOf" srcId="{2AFEAAD1-5EF5-4FDF-AFD9-221FED3D3948}" destId="{5B41D3DD-7CF9-4489-8A4E-CC867A1BD3E8}" srcOrd="4" destOrd="0" presId="urn:microsoft.com/office/officeart/2005/8/layout/hierarchy3"/>
    <dgm:cxn modelId="{FA752AB1-7D58-4E70-8D0A-04AE932369E9}" type="presParOf" srcId="{5B41D3DD-7CF9-4489-8A4E-CC867A1BD3E8}" destId="{EB2CA9FA-1C5D-47E1-8167-234CE0FE96FC}" srcOrd="0" destOrd="0" presId="urn:microsoft.com/office/officeart/2005/8/layout/hierarchy3"/>
    <dgm:cxn modelId="{12020347-5C35-42B5-9208-B84296412B3A}" type="presParOf" srcId="{EB2CA9FA-1C5D-47E1-8167-234CE0FE96FC}" destId="{F6A457A9-0AC5-4920-9772-32238B210B39}" srcOrd="0" destOrd="0" presId="urn:microsoft.com/office/officeart/2005/8/layout/hierarchy3"/>
    <dgm:cxn modelId="{D3756C71-7DFB-4920-90C9-29CD944DC3D1}" type="presParOf" srcId="{EB2CA9FA-1C5D-47E1-8167-234CE0FE96FC}" destId="{44238374-087F-4407-9E11-6B46D9429D16}" srcOrd="1" destOrd="0" presId="urn:microsoft.com/office/officeart/2005/8/layout/hierarchy3"/>
    <dgm:cxn modelId="{8430DA3C-6B12-4790-A55B-C54622B36E02}" type="presParOf" srcId="{5B41D3DD-7CF9-4489-8A4E-CC867A1BD3E8}" destId="{37D964F9-7DFC-4A50-9C9E-B9FFCD0B9BC6}" srcOrd="1" destOrd="0" presId="urn:microsoft.com/office/officeart/2005/8/layout/hierarchy3"/>
    <dgm:cxn modelId="{5B80536F-D8C7-465E-9030-190E751EE8DF}" type="presParOf" srcId="{2AFEAAD1-5EF5-4FDF-AFD9-221FED3D3948}" destId="{02F487A4-C23B-4826-9A7C-8F19A1F6C995}" srcOrd="5" destOrd="0" presId="urn:microsoft.com/office/officeart/2005/8/layout/hierarchy3"/>
    <dgm:cxn modelId="{E3D5C8C4-EF67-4BD0-B237-8444CDFAF9C1}" type="presParOf" srcId="{02F487A4-C23B-4826-9A7C-8F19A1F6C995}" destId="{0AFFBBB4-EF4E-43CC-AF29-52E25D8C5EC1}" srcOrd="0" destOrd="0" presId="urn:microsoft.com/office/officeart/2005/8/layout/hierarchy3"/>
    <dgm:cxn modelId="{8B3FAEA4-174D-4E3A-8F02-E3ADDBEB862E}" type="presParOf" srcId="{0AFFBBB4-EF4E-43CC-AF29-52E25D8C5EC1}" destId="{E52377C5-FA43-4500-84B7-7F5864BB3D0C}" srcOrd="0" destOrd="0" presId="urn:microsoft.com/office/officeart/2005/8/layout/hierarchy3"/>
    <dgm:cxn modelId="{9504D976-8212-4B1C-B1B1-B7C0B573D475}" type="presParOf" srcId="{0AFFBBB4-EF4E-43CC-AF29-52E25D8C5EC1}" destId="{7CFC9C63-9B53-4BE1-A3AC-C9E4270ABB7E}" srcOrd="1" destOrd="0" presId="urn:microsoft.com/office/officeart/2005/8/layout/hierarchy3"/>
    <dgm:cxn modelId="{F771E428-E361-49DB-965B-C0C94AA07C61}" type="presParOf" srcId="{02F487A4-C23B-4826-9A7C-8F19A1F6C995}" destId="{9265C868-D4A2-4170-8DCC-26609ADC7C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DE726B-A108-4D97-807E-3D9959D691D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C626C15-F502-4027-B7BA-FB7E47244622}">
      <dgm:prSet/>
      <dgm:spPr/>
      <dgm:t>
        <a:bodyPr/>
        <a:lstStyle/>
        <a:p>
          <a:r>
            <a:rPr lang="en-US" dirty="0"/>
            <a:t>Genesis: </a:t>
          </a:r>
        </a:p>
        <a:p>
          <a:r>
            <a:rPr lang="en-US" dirty="0"/>
            <a:t>c. 1445-1400 B.C. </a:t>
          </a:r>
        </a:p>
      </dgm:t>
    </dgm:pt>
    <dgm:pt modelId="{E4C49B8C-85F8-471B-B30E-81B63CD568FF}" type="parTrans" cxnId="{93EFF98A-9931-4090-BCC6-57B3C28CF2FC}">
      <dgm:prSet/>
      <dgm:spPr/>
      <dgm:t>
        <a:bodyPr/>
        <a:lstStyle/>
        <a:p>
          <a:endParaRPr lang="en-US"/>
        </a:p>
      </dgm:t>
    </dgm:pt>
    <dgm:pt modelId="{A50C93B5-F09B-4FB2-8DE4-8ABAB57DE556}" type="sibTrans" cxnId="{93EFF98A-9931-4090-BCC6-57B3C28CF2FC}">
      <dgm:prSet/>
      <dgm:spPr/>
      <dgm:t>
        <a:bodyPr/>
        <a:lstStyle/>
        <a:p>
          <a:endParaRPr lang="en-US"/>
        </a:p>
      </dgm:t>
    </dgm:pt>
    <dgm:pt modelId="{7ABBC5E2-2BE2-456C-82BC-FB4557B636B3}">
      <dgm:prSet/>
      <dgm:spPr/>
      <dgm:t>
        <a:bodyPr/>
        <a:lstStyle/>
        <a:p>
          <a:r>
            <a:rPr lang="en-US" dirty="0"/>
            <a:t>Exodus: </a:t>
          </a:r>
        </a:p>
        <a:p>
          <a:r>
            <a:rPr lang="en-US" dirty="0"/>
            <a:t>c. 1445-1400 B.C.</a:t>
          </a:r>
        </a:p>
      </dgm:t>
    </dgm:pt>
    <dgm:pt modelId="{E37523C5-4FE9-4776-AF20-9F7FDF736D99}" type="parTrans" cxnId="{E9362DAF-0A51-4974-B40B-518D2B49F3A7}">
      <dgm:prSet/>
      <dgm:spPr/>
      <dgm:t>
        <a:bodyPr/>
        <a:lstStyle/>
        <a:p>
          <a:endParaRPr lang="en-US"/>
        </a:p>
      </dgm:t>
    </dgm:pt>
    <dgm:pt modelId="{B1D98DD2-8F9F-447D-8F66-52A1570F89B2}" type="sibTrans" cxnId="{E9362DAF-0A51-4974-B40B-518D2B49F3A7}">
      <dgm:prSet/>
      <dgm:spPr/>
      <dgm:t>
        <a:bodyPr/>
        <a:lstStyle/>
        <a:p>
          <a:endParaRPr lang="en-US"/>
        </a:p>
      </dgm:t>
    </dgm:pt>
    <dgm:pt modelId="{078E10E3-3E79-4472-BD73-ADECAA96974A}">
      <dgm:prSet/>
      <dgm:spPr/>
      <dgm:t>
        <a:bodyPr/>
        <a:lstStyle/>
        <a:p>
          <a:r>
            <a:rPr lang="en-US" dirty="0"/>
            <a:t>Leviticus: </a:t>
          </a:r>
        </a:p>
        <a:p>
          <a:r>
            <a:rPr lang="en-US" dirty="0"/>
            <a:t>c. 1445-1400 B.C.</a:t>
          </a:r>
        </a:p>
      </dgm:t>
    </dgm:pt>
    <dgm:pt modelId="{13245677-53B2-4312-9DFF-E884BCF76335}" type="parTrans" cxnId="{F5DD4D52-456E-4F54-B4A3-2066302800F0}">
      <dgm:prSet/>
      <dgm:spPr/>
      <dgm:t>
        <a:bodyPr/>
        <a:lstStyle/>
        <a:p>
          <a:endParaRPr lang="en-US"/>
        </a:p>
      </dgm:t>
    </dgm:pt>
    <dgm:pt modelId="{911EBAA8-3E1D-4A72-B170-9BA837B620DD}" type="sibTrans" cxnId="{F5DD4D52-456E-4F54-B4A3-2066302800F0}">
      <dgm:prSet/>
      <dgm:spPr/>
      <dgm:t>
        <a:bodyPr/>
        <a:lstStyle/>
        <a:p>
          <a:endParaRPr lang="en-US"/>
        </a:p>
      </dgm:t>
    </dgm:pt>
    <dgm:pt modelId="{678FF55B-7A81-4D97-9726-3BB545FC2A43}">
      <dgm:prSet/>
      <dgm:spPr/>
      <dgm:t>
        <a:bodyPr/>
        <a:lstStyle/>
        <a:p>
          <a:r>
            <a:rPr lang="en-US" dirty="0"/>
            <a:t>Numbers: </a:t>
          </a:r>
        </a:p>
        <a:p>
          <a:r>
            <a:rPr lang="en-US" dirty="0"/>
            <a:t>c. 1405 B.C.</a:t>
          </a:r>
        </a:p>
      </dgm:t>
    </dgm:pt>
    <dgm:pt modelId="{7276BDBB-D5B3-4A74-AB41-4F40C1769FCA}" type="parTrans" cxnId="{667067F3-8334-4AB4-B42B-0C921209C9FB}">
      <dgm:prSet/>
      <dgm:spPr/>
      <dgm:t>
        <a:bodyPr/>
        <a:lstStyle/>
        <a:p>
          <a:endParaRPr lang="en-US"/>
        </a:p>
      </dgm:t>
    </dgm:pt>
    <dgm:pt modelId="{399A1541-5691-4721-814F-B5F2C0B58D6A}" type="sibTrans" cxnId="{667067F3-8334-4AB4-B42B-0C921209C9FB}">
      <dgm:prSet/>
      <dgm:spPr/>
      <dgm:t>
        <a:bodyPr/>
        <a:lstStyle/>
        <a:p>
          <a:endParaRPr lang="en-US"/>
        </a:p>
      </dgm:t>
    </dgm:pt>
    <dgm:pt modelId="{113F1559-F8C6-4A8E-AFF1-C7FD82BC94CF}">
      <dgm:prSet/>
      <dgm:spPr/>
      <dgm:t>
        <a:bodyPr/>
        <a:lstStyle/>
        <a:p>
          <a:r>
            <a:rPr lang="en-US" dirty="0"/>
            <a:t>Deut: </a:t>
          </a:r>
        </a:p>
        <a:p>
          <a:r>
            <a:rPr lang="en-US" dirty="0"/>
            <a:t>c. </a:t>
          </a:r>
          <a:r>
            <a:rPr lang="en-US"/>
            <a:t>1405 </a:t>
          </a:r>
          <a:r>
            <a:rPr lang="en-US" dirty="0"/>
            <a:t>B.C.</a:t>
          </a:r>
        </a:p>
      </dgm:t>
    </dgm:pt>
    <dgm:pt modelId="{46DAED30-5293-41A3-A406-A5AD30604349}" type="parTrans" cxnId="{C6B0D280-794F-4CC5-8A00-FAFD5346C491}">
      <dgm:prSet/>
      <dgm:spPr/>
      <dgm:t>
        <a:bodyPr/>
        <a:lstStyle/>
        <a:p>
          <a:endParaRPr lang="en-US"/>
        </a:p>
      </dgm:t>
    </dgm:pt>
    <dgm:pt modelId="{92428A98-4BE7-48D4-83D9-4D14DB779F92}" type="sibTrans" cxnId="{C6B0D280-794F-4CC5-8A00-FAFD5346C491}">
      <dgm:prSet/>
      <dgm:spPr/>
      <dgm:t>
        <a:bodyPr/>
        <a:lstStyle/>
        <a:p>
          <a:endParaRPr lang="en-US"/>
        </a:p>
      </dgm:t>
    </dgm:pt>
    <dgm:pt modelId="{D1A3A09E-AB86-400E-9015-D095B3DBF729}">
      <dgm:prSet/>
      <dgm:spPr/>
      <dgm:t>
        <a:bodyPr/>
        <a:lstStyle/>
        <a:p>
          <a:r>
            <a:rPr lang="en-US" dirty="0"/>
            <a:t>Joshua: </a:t>
          </a:r>
        </a:p>
        <a:p>
          <a:r>
            <a:rPr lang="en-US" dirty="0"/>
            <a:t>c. 1405-1385 B.C.</a:t>
          </a:r>
        </a:p>
      </dgm:t>
    </dgm:pt>
    <dgm:pt modelId="{708BFAF9-3D2C-4BB3-B815-5A4F04D681B9}" type="parTrans" cxnId="{70D77539-46CB-43B4-AB75-198399A44BB4}">
      <dgm:prSet/>
      <dgm:spPr/>
      <dgm:t>
        <a:bodyPr/>
        <a:lstStyle/>
        <a:p>
          <a:endParaRPr lang="en-US"/>
        </a:p>
      </dgm:t>
    </dgm:pt>
    <dgm:pt modelId="{A0278C7D-9374-40B2-9447-42474DD1B590}" type="sibTrans" cxnId="{70D77539-46CB-43B4-AB75-198399A44BB4}">
      <dgm:prSet/>
      <dgm:spPr/>
      <dgm:t>
        <a:bodyPr/>
        <a:lstStyle/>
        <a:p>
          <a:endParaRPr lang="en-US"/>
        </a:p>
      </dgm:t>
    </dgm:pt>
    <dgm:pt modelId="{B97D868C-BFF5-4360-8128-10DE2EE26E3B}">
      <dgm:prSet/>
      <dgm:spPr/>
      <dgm:t>
        <a:bodyPr/>
        <a:lstStyle/>
        <a:p>
          <a:r>
            <a:rPr lang="en-US" dirty="0"/>
            <a:t>Judges: </a:t>
          </a:r>
        </a:p>
        <a:p>
          <a:r>
            <a:rPr lang="en-US" dirty="0"/>
            <a:t>c. 1043 B.C.</a:t>
          </a:r>
        </a:p>
      </dgm:t>
    </dgm:pt>
    <dgm:pt modelId="{1AA98F5F-C5E1-481A-89A4-FEF84ED96329}" type="parTrans" cxnId="{3C2BE498-8249-431D-902D-1E2FE4D87014}">
      <dgm:prSet/>
      <dgm:spPr/>
      <dgm:t>
        <a:bodyPr/>
        <a:lstStyle/>
        <a:p>
          <a:endParaRPr lang="en-US"/>
        </a:p>
      </dgm:t>
    </dgm:pt>
    <dgm:pt modelId="{24C8AF78-0FAF-440D-802F-F0BC184321C2}" type="sibTrans" cxnId="{3C2BE498-8249-431D-902D-1E2FE4D87014}">
      <dgm:prSet/>
      <dgm:spPr/>
      <dgm:t>
        <a:bodyPr/>
        <a:lstStyle/>
        <a:p>
          <a:endParaRPr lang="en-US"/>
        </a:p>
      </dgm:t>
    </dgm:pt>
    <dgm:pt modelId="{1C346BD6-CDA6-4D25-85F6-438E41C007B2}">
      <dgm:prSet/>
      <dgm:spPr/>
      <dgm:t>
        <a:bodyPr/>
        <a:lstStyle/>
        <a:p>
          <a:r>
            <a:rPr lang="en-US" dirty="0"/>
            <a:t>1 &amp; 2 Samuel: </a:t>
          </a:r>
        </a:p>
        <a:p>
          <a:r>
            <a:rPr lang="en-US" dirty="0"/>
            <a:t>c. 960-722 B.C.</a:t>
          </a:r>
        </a:p>
      </dgm:t>
    </dgm:pt>
    <dgm:pt modelId="{D1D46E0A-4F41-41FF-B386-407E29CF6834}" type="parTrans" cxnId="{6502A0B5-9969-4F0E-BC30-3EC1A50C5577}">
      <dgm:prSet/>
      <dgm:spPr/>
      <dgm:t>
        <a:bodyPr/>
        <a:lstStyle/>
        <a:p>
          <a:endParaRPr lang="en-US"/>
        </a:p>
      </dgm:t>
    </dgm:pt>
    <dgm:pt modelId="{9A9ACFAA-7469-4D51-9785-EF5D7FB1F2D8}" type="sibTrans" cxnId="{6502A0B5-9969-4F0E-BC30-3EC1A50C5577}">
      <dgm:prSet/>
      <dgm:spPr/>
      <dgm:t>
        <a:bodyPr/>
        <a:lstStyle/>
        <a:p>
          <a:endParaRPr lang="en-US"/>
        </a:p>
      </dgm:t>
    </dgm:pt>
    <dgm:pt modelId="{2909C645-56B0-4ECF-B545-6466ED1E29ED}">
      <dgm:prSet/>
      <dgm:spPr/>
      <dgm:t>
        <a:bodyPr/>
        <a:lstStyle/>
        <a:p>
          <a:r>
            <a:rPr lang="en-US" dirty="0"/>
            <a:t>1 &amp; 2 Kings: </a:t>
          </a:r>
        </a:p>
        <a:p>
          <a:r>
            <a:rPr lang="en-US" dirty="0"/>
            <a:t>c. 560-540 B.C.</a:t>
          </a:r>
        </a:p>
      </dgm:t>
    </dgm:pt>
    <dgm:pt modelId="{2B7F0D26-2844-4FB8-8C8B-CF048CB382EE}" type="parTrans" cxnId="{860177BB-0FCE-4E1E-BDE9-78FA2AE24510}">
      <dgm:prSet/>
      <dgm:spPr/>
      <dgm:t>
        <a:bodyPr/>
        <a:lstStyle/>
        <a:p>
          <a:endParaRPr lang="en-US"/>
        </a:p>
      </dgm:t>
    </dgm:pt>
    <dgm:pt modelId="{B6C25588-2AEF-4ED6-B447-043C172AC210}" type="sibTrans" cxnId="{860177BB-0FCE-4E1E-BDE9-78FA2AE24510}">
      <dgm:prSet/>
      <dgm:spPr/>
      <dgm:t>
        <a:bodyPr/>
        <a:lstStyle/>
        <a:p>
          <a:endParaRPr lang="en-US"/>
        </a:p>
      </dgm:t>
    </dgm:pt>
    <dgm:pt modelId="{D4C710E0-F801-46E2-9D3D-F76C6017941D}">
      <dgm:prSet/>
      <dgm:spPr/>
      <dgm:t>
        <a:bodyPr/>
        <a:lstStyle/>
        <a:p>
          <a:r>
            <a:rPr lang="en-US" dirty="0"/>
            <a:t>Ezra: </a:t>
          </a:r>
        </a:p>
        <a:p>
          <a:r>
            <a:rPr lang="en-US" dirty="0"/>
            <a:t>c. 460-440 B.C</a:t>
          </a:r>
        </a:p>
      </dgm:t>
    </dgm:pt>
    <dgm:pt modelId="{A502A45B-6548-43C6-A2C9-D55297A8CAC3}" type="parTrans" cxnId="{A6DB3C39-D714-41E8-982D-28B0E4507AF7}">
      <dgm:prSet/>
      <dgm:spPr/>
      <dgm:t>
        <a:bodyPr/>
        <a:lstStyle/>
        <a:p>
          <a:endParaRPr lang="en-US"/>
        </a:p>
      </dgm:t>
    </dgm:pt>
    <dgm:pt modelId="{62E2EEF0-F308-43DE-926B-350BE5EC607D}" type="sibTrans" cxnId="{A6DB3C39-D714-41E8-982D-28B0E4507AF7}">
      <dgm:prSet/>
      <dgm:spPr/>
      <dgm:t>
        <a:bodyPr/>
        <a:lstStyle/>
        <a:p>
          <a:endParaRPr lang="en-US"/>
        </a:p>
      </dgm:t>
    </dgm:pt>
    <dgm:pt modelId="{169C9D77-5F21-4A55-A2A9-0A79F6E34013}">
      <dgm:prSet/>
      <dgm:spPr/>
      <dgm:t>
        <a:bodyPr/>
        <a:lstStyle/>
        <a:p>
          <a:r>
            <a:rPr lang="en-US" dirty="0"/>
            <a:t>Esther: </a:t>
          </a:r>
        </a:p>
        <a:p>
          <a:r>
            <a:rPr lang="en-US" dirty="0"/>
            <a:t>c. 460-350 B.C..</a:t>
          </a:r>
        </a:p>
      </dgm:t>
    </dgm:pt>
    <dgm:pt modelId="{C5643862-4456-4F54-B963-D09A76170E90}" type="parTrans" cxnId="{F86CC834-514C-4670-AAC4-5D34ABB5F53D}">
      <dgm:prSet/>
      <dgm:spPr/>
      <dgm:t>
        <a:bodyPr/>
        <a:lstStyle/>
        <a:p>
          <a:endParaRPr lang="en-US"/>
        </a:p>
      </dgm:t>
    </dgm:pt>
    <dgm:pt modelId="{846A479A-EE27-47CB-8B27-5218B50B5EE2}" type="sibTrans" cxnId="{F86CC834-514C-4670-AAC4-5D34ABB5F53D}">
      <dgm:prSet/>
      <dgm:spPr/>
      <dgm:t>
        <a:bodyPr/>
        <a:lstStyle/>
        <a:p>
          <a:endParaRPr lang="en-US"/>
        </a:p>
      </dgm:t>
    </dgm:pt>
    <dgm:pt modelId="{3C918D7A-3F9E-4027-8CAF-9FF48DC8564B}">
      <dgm:prSet/>
      <dgm:spPr/>
      <dgm:t>
        <a:bodyPr/>
        <a:lstStyle/>
        <a:p>
          <a:r>
            <a:rPr lang="en-US" dirty="0"/>
            <a:t>1 &amp; 2 Chron: </a:t>
          </a:r>
        </a:p>
        <a:p>
          <a:r>
            <a:rPr lang="en-US" dirty="0"/>
            <a:t>c. 450-425 B.C.</a:t>
          </a:r>
        </a:p>
      </dgm:t>
    </dgm:pt>
    <dgm:pt modelId="{EC0CE670-7BF1-4F74-929D-35EC39F1F5EE}" type="parTrans" cxnId="{B43601CF-714A-49C0-B5FD-C4FDE23832DB}">
      <dgm:prSet/>
      <dgm:spPr/>
      <dgm:t>
        <a:bodyPr/>
        <a:lstStyle/>
        <a:p>
          <a:endParaRPr lang="en-US"/>
        </a:p>
      </dgm:t>
    </dgm:pt>
    <dgm:pt modelId="{B0386349-49DF-480C-9F6D-26B2DBC7009E}" type="sibTrans" cxnId="{B43601CF-714A-49C0-B5FD-C4FDE23832DB}">
      <dgm:prSet/>
      <dgm:spPr/>
      <dgm:t>
        <a:bodyPr/>
        <a:lstStyle/>
        <a:p>
          <a:endParaRPr lang="en-US"/>
        </a:p>
      </dgm:t>
    </dgm:pt>
    <dgm:pt modelId="{F75C5B9F-EA2A-4998-8D6A-848D21910387}">
      <dgm:prSet/>
      <dgm:spPr/>
      <dgm:t>
        <a:bodyPr/>
        <a:lstStyle/>
        <a:p>
          <a:r>
            <a:rPr lang="en-US" dirty="0"/>
            <a:t>Nehemiah: </a:t>
          </a:r>
        </a:p>
        <a:p>
          <a:r>
            <a:rPr lang="en-US" dirty="0"/>
            <a:t>c. 445-420 B.C.</a:t>
          </a:r>
        </a:p>
      </dgm:t>
    </dgm:pt>
    <dgm:pt modelId="{7BDE73F9-E66B-4786-9135-6B42B0A1131D}" type="parTrans" cxnId="{97356BD2-FFB8-4355-BB10-D94644002926}">
      <dgm:prSet/>
      <dgm:spPr/>
      <dgm:t>
        <a:bodyPr/>
        <a:lstStyle/>
        <a:p>
          <a:endParaRPr lang="en-US"/>
        </a:p>
      </dgm:t>
    </dgm:pt>
    <dgm:pt modelId="{B91BA364-2F21-41F1-963E-A42CC0B73A73}" type="sibTrans" cxnId="{97356BD2-FFB8-4355-BB10-D94644002926}">
      <dgm:prSet/>
      <dgm:spPr/>
      <dgm:t>
        <a:bodyPr/>
        <a:lstStyle/>
        <a:p>
          <a:endParaRPr lang="en-US"/>
        </a:p>
      </dgm:t>
    </dgm:pt>
    <dgm:pt modelId="{6D0C3B7C-6BED-4FD6-ACF2-6C0AE1A33632}">
      <dgm:prSet/>
      <dgm:spPr/>
      <dgm:t>
        <a:bodyPr/>
        <a:lstStyle/>
        <a:p>
          <a:r>
            <a:rPr lang="en-US" dirty="0"/>
            <a:t>Ruth: </a:t>
          </a:r>
        </a:p>
        <a:p>
          <a:r>
            <a:rPr lang="en-US" dirty="0"/>
            <a:t>c. 1011-971 B.C.</a:t>
          </a:r>
        </a:p>
      </dgm:t>
    </dgm:pt>
    <dgm:pt modelId="{9A916F99-8F04-455B-9D85-F0D79FB686D0}" type="parTrans" cxnId="{4AED6A55-9440-451D-B1C3-BE015FAC7F60}">
      <dgm:prSet/>
      <dgm:spPr/>
      <dgm:t>
        <a:bodyPr/>
        <a:lstStyle/>
        <a:p>
          <a:endParaRPr lang="en-US"/>
        </a:p>
      </dgm:t>
    </dgm:pt>
    <dgm:pt modelId="{7BBA5C9F-8E9C-4005-9C5E-1DE9C7F2D60E}" type="sibTrans" cxnId="{4AED6A55-9440-451D-B1C3-BE015FAC7F60}">
      <dgm:prSet/>
      <dgm:spPr/>
      <dgm:t>
        <a:bodyPr/>
        <a:lstStyle/>
        <a:p>
          <a:endParaRPr lang="en-US"/>
        </a:p>
      </dgm:t>
    </dgm:pt>
    <dgm:pt modelId="{2786F6B7-2D88-406D-A6E6-D8B3CC0FF84A}" type="pres">
      <dgm:prSet presAssocID="{8DDE726B-A108-4D97-807E-3D9959D691D0}" presName="diagram" presStyleCnt="0">
        <dgm:presLayoutVars>
          <dgm:dir/>
          <dgm:resizeHandles val="exact"/>
        </dgm:presLayoutVars>
      </dgm:prSet>
      <dgm:spPr/>
    </dgm:pt>
    <dgm:pt modelId="{00501CF8-9939-4F79-A5AA-7BED32714231}" type="pres">
      <dgm:prSet presAssocID="{BC626C15-F502-4027-B7BA-FB7E47244622}" presName="node" presStyleLbl="node1" presStyleIdx="0" presStyleCnt="14" custScaleX="114402">
        <dgm:presLayoutVars>
          <dgm:bulletEnabled val="1"/>
        </dgm:presLayoutVars>
      </dgm:prSet>
      <dgm:spPr/>
    </dgm:pt>
    <dgm:pt modelId="{96A213D0-C7B1-4371-9CF6-F7FFED35801E}" type="pres">
      <dgm:prSet presAssocID="{A50C93B5-F09B-4FB2-8DE4-8ABAB57DE556}" presName="sibTrans" presStyleCnt="0"/>
      <dgm:spPr/>
    </dgm:pt>
    <dgm:pt modelId="{1745C1DA-5E65-4722-8BB3-B58C75E1263D}" type="pres">
      <dgm:prSet presAssocID="{7ABBC5E2-2BE2-456C-82BC-FB4557B636B3}" presName="node" presStyleLbl="node1" presStyleIdx="1" presStyleCnt="14" custScaleX="114402">
        <dgm:presLayoutVars>
          <dgm:bulletEnabled val="1"/>
        </dgm:presLayoutVars>
      </dgm:prSet>
      <dgm:spPr/>
    </dgm:pt>
    <dgm:pt modelId="{78C2C629-1CF3-4174-82EF-593D59D5D605}" type="pres">
      <dgm:prSet presAssocID="{B1D98DD2-8F9F-447D-8F66-52A1570F89B2}" presName="sibTrans" presStyleCnt="0"/>
      <dgm:spPr/>
    </dgm:pt>
    <dgm:pt modelId="{54EE5962-6B50-4EFA-A8AC-62736875F1C3}" type="pres">
      <dgm:prSet presAssocID="{078E10E3-3E79-4472-BD73-ADECAA96974A}" presName="node" presStyleLbl="node1" presStyleIdx="2" presStyleCnt="14" custScaleX="114402">
        <dgm:presLayoutVars>
          <dgm:bulletEnabled val="1"/>
        </dgm:presLayoutVars>
      </dgm:prSet>
      <dgm:spPr/>
    </dgm:pt>
    <dgm:pt modelId="{08213050-8D66-45A1-8F22-44B37BB7D714}" type="pres">
      <dgm:prSet presAssocID="{911EBAA8-3E1D-4A72-B170-9BA837B620DD}" presName="sibTrans" presStyleCnt="0"/>
      <dgm:spPr/>
    </dgm:pt>
    <dgm:pt modelId="{944E805A-6AF2-45E7-9B76-51E967974544}" type="pres">
      <dgm:prSet presAssocID="{678FF55B-7A81-4D97-9726-3BB545FC2A43}" presName="node" presStyleLbl="node1" presStyleIdx="3" presStyleCnt="14" custScaleX="114402">
        <dgm:presLayoutVars>
          <dgm:bulletEnabled val="1"/>
        </dgm:presLayoutVars>
      </dgm:prSet>
      <dgm:spPr/>
    </dgm:pt>
    <dgm:pt modelId="{935128A4-90FB-49A9-85FB-3B7CE5924CD6}" type="pres">
      <dgm:prSet presAssocID="{399A1541-5691-4721-814F-B5F2C0B58D6A}" presName="sibTrans" presStyleCnt="0"/>
      <dgm:spPr/>
    </dgm:pt>
    <dgm:pt modelId="{C0891C01-AAA0-4D98-95B3-CDAB22496C91}" type="pres">
      <dgm:prSet presAssocID="{113F1559-F8C6-4A8E-AFF1-C7FD82BC94CF}" presName="node" presStyleLbl="node1" presStyleIdx="4" presStyleCnt="14" custScaleX="114402">
        <dgm:presLayoutVars>
          <dgm:bulletEnabled val="1"/>
        </dgm:presLayoutVars>
      </dgm:prSet>
      <dgm:spPr/>
    </dgm:pt>
    <dgm:pt modelId="{CB4C1AF3-E9EE-4128-B20D-64A231B1F00C}" type="pres">
      <dgm:prSet presAssocID="{92428A98-4BE7-48D4-83D9-4D14DB779F92}" presName="sibTrans" presStyleCnt="0"/>
      <dgm:spPr/>
    </dgm:pt>
    <dgm:pt modelId="{79183A35-B0C3-444C-BC3B-8E54D982D011}" type="pres">
      <dgm:prSet presAssocID="{D1A3A09E-AB86-400E-9015-D095B3DBF729}" presName="node" presStyleLbl="node1" presStyleIdx="5" presStyleCnt="14" custScaleX="114402">
        <dgm:presLayoutVars>
          <dgm:bulletEnabled val="1"/>
        </dgm:presLayoutVars>
      </dgm:prSet>
      <dgm:spPr/>
    </dgm:pt>
    <dgm:pt modelId="{E1000C1C-F071-4D8D-AFB8-AD754A4A89F2}" type="pres">
      <dgm:prSet presAssocID="{A0278C7D-9374-40B2-9447-42474DD1B590}" presName="sibTrans" presStyleCnt="0"/>
      <dgm:spPr/>
    </dgm:pt>
    <dgm:pt modelId="{F30A0BFA-114D-44F0-9F03-61A3E0623A6E}" type="pres">
      <dgm:prSet presAssocID="{B97D868C-BFF5-4360-8128-10DE2EE26E3B}" presName="node" presStyleLbl="node1" presStyleIdx="6" presStyleCnt="14" custScaleX="114402">
        <dgm:presLayoutVars>
          <dgm:bulletEnabled val="1"/>
        </dgm:presLayoutVars>
      </dgm:prSet>
      <dgm:spPr/>
    </dgm:pt>
    <dgm:pt modelId="{5B736262-2081-4595-8295-3E9B55AD7C18}" type="pres">
      <dgm:prSet presAssocID="{24C8AF78-0FAF-440D-802F-F0BC184321C2}" presName="sibTrans" presStyleCnt="0"/>
      <dgm:spPr/>
    </dgm:pt>
    <dgm:pt modelId="{0C96A9E7-FD33-4403-A11C-CD599C43CFF6}" type="pres">
      <dgm:prSet presAssocID="{6D0C3B7C-6BED-4FD6-ACF2-6C0AE1A33632}" presName="node" presStyleLbl="node1" presStyleIdx="7" presStyleCnt="14" custScaleX="114402">
        <dgm:presLayoutVars>
          <dgm:bulletEnabled val="1"/>
        </dgm:presLayoutVars>
      </dgm:prSet>
      <dgm:spPr/>
    </dgm:pt>
    <dgm:pt modelId="{BF940611-837B-4419-AAAA-88405D4167AB}" type="pres">
      <dgm:prSet presAssocID="{7BBA5C9F-8E9C-4005-9C5E-1DE9C7F2D60E}" presName="sibTrans" presStyleCnt="0"/>
      <dgm:spPr/>
    </dgm:pt>
    <dgm:pt modelId="{B9CD0B70-E3B0-4F5F-B03A-EBFC05E88F81}" type="pres">
      <dgm:prSet presAssocID="{1C346BD6-CDA6-4D25-85F6-438E41C007B2}" presName="node" presStyleLbl="node1" presStyleIdx="8" presStyleCnt="14" custScaleX="114402">
        <dgm:presLayoutVars>
          <dgm:bulletEnabled val="1"/>
        </dgm:presLayoutVars>
      </dgm:prSet>
      <dgm:spPr/>
    </dgm:pt>
    <dgm:pt modelId="{91C88BEF-CE91-4266-8976-804B40A099F7}" type="pres">
      <dgm:prSet presAssocID="{9A9ACFAA-7469-4D51-9785-EF5D7FB1F2D8}" presName="sibTrans" presStyleCnt="0"/>
      <dgm:spPr/>
    </dgm:pt>
    <dgm:pt modelId="{6AE09694-0375-46FA-8161-FD17E0B18849}" type="pres">
      <dgm:prSet presAssocID="{2909C645-56B0-4ECF-B545-6466ED1E29ED}" presName="node" presStyleLbl="node1" presStyleIdx="9" presStyleCnt="14" custScaleX="114402">
        <dgm:presLayoutVars>
          <dgm:bulletEnabled val="1"/>
        </dgm:presLayoutVars>
      </dgm:prSet>
      <dgm:spPr/>
    </dgm:pt>
    <dgm:pt modelId="{E982870D-B2C5-44D7-A46A-C171596D5546}" type="pres">
      <dgm:prSet presAssocID="{B6C25588-2AEF-4ED6-B447-043C172AC210}" presName="sibTrans" presStyleCnt="0"/>
      <dgm:spPr/>
    </dgm:pt>
    <dgm:pt modelId="{175FA496-49DF-4C55-80BD-9D3CA7141129}" type="pres">
      <dgm:prSet presAssocID="{D4C710E0-F801-46E2-9D3D-F76C6017941D}" presName="node" presStyleLbl="node1" presStyleIdx="10" presStyleCnt="14" custScaleX="114402">
        <dgm:presLayoutVars>
          <dgm:bulletEnabled val="1"/>
        </dgm:presLayoutVars>
      </dgm:prSet>
      <dgm:spPr/>
    </dgm:pt>
    <dgm:pt modelId="{A0AD43BB-04B6-4500-B3E3-4A54BBCB8D70}" type="pres">
      <dgm:prSet presAssocID="{62E2EEF0-F308-43DE-926B-350BE5EC607D}" presName="sibTrans" presStyleCnt="0"/>
      <dgm:spPr/>
    </dgm:pt>
    <dgm:pt modelId="{7CB2E289-81FC-4686-988C-9B768BB06DC8}" type="pres">
      <dgm:prSet presAssocID="{169C9D77-5F21-4A55-A2A9-0A79F6E34013}" presName="node" presStyleLbl="node1" presStyleIdx="11" presStyleCnt="14" custScaleX="114402">
        <dgm:presLayoutVars>
          <dgm:bulletEnabled val="1"/>
        </dgm:presLayoutVars>
      </dgm:prSet>
      <dgm:spPr/>
    </dgm:pt>
    <dgm:pt modelId="{74EEC83F-D118-4451-AB48-A3A460C9195E}" type="pres">
      <dgm:prSet presAssocID="{846A479A-EE27-47CB-8B27-5218B50B5EE2}" presName="sibTrans" presStyleCnt="0"/>
      <dgm:spPr/>
    </dgm:pt>
    <dgm:pt modelId="{9326DC7B-2076-4F86-9975-5212D24ED68E}" type="pres">
      <dgm:prSet presAssocID="{3C918D7A-3F9E-4027-8CAF-9FF48DC8564B}" presName="node" presStyleLbl="node1" presStyleIdx="12" presStyleCnt="14" custScaleX="114402">
        <dgm:presLayoutVars>
          <dgm:bulletEnabled val="1"/>
        </dgm:presLayoutVars>
      </dgm:prSet>
      <dgm:spPr/>
    </dgm:pt>
    <dgm:pt modelId="{ECC31A90-3924-43DA-B1AF-97B63999EC96}" type="pres">
      <dgm:prSet presAssocID="{B0386349-49DF-480C-9F6D-26B2DBC7009E}" presName="sibTrans" presStyleCnt="0"/>
      <dgm:spPr/>
    </dgm:pt>
    <dgm:pt modelId="{C077237D-AF36-4B42-A6C0-D913F8C80C65}" type="pres">
      <dgm:prSet presAssocID="{F75C5B9F-EA2A-4998-8D6A-848D21910387}" presName="node" presStyleLbl="node1" presStyleIdx="13" presStyleCnt="14" custScaleX="114402">
        <dgm:presLayoutVars>
          <dgm:bulletEnabled val="1"/>
        </dgm:presLayoutVars>
      </dgm:prSet>
      <dgm:spPr/>
    </dgm:pt>
  </dgm:ptLst>
  <dgm:cxnLst>
    <dgm:cxn modelId="{FD03AB01-3D72-402B-941B-E7BF5B92F580}" type="presOf" srcId="{169C9D77-5F21-4A55-A2A9-0A79F6E34013}" destId="{7CB2E289-81FC-4686-988C-9B768BB06DC8}" srcOrd="0" destOrd="0" presId="urn:microsoft.com/office/officeart/2005/8/layout/default"/>
    <dgm:cxn modelId="{9F1C0A0F-2A6C-48A3-A3B7-7F8CD4DCAD42}" type="presOf" srcId="{D4C710E0-F801-46E2-9D3D-F76C6017941D}" destId="{175FA496-49DF-4C55-80BD-9D3CA7141129}" srcOrd="0" destOrd="0" presId="urn:microsoft.com/office/officeart/2005/8/layout/default"/>
    <dgm:cxn modelId="{E703FE1B-36D8-4999-9C85-C50F478D188A}" type="presOf" srcId="{7ABBC5E2-2BE2-456C-82BC-FB4557B636B3}" destId="{1745C1DA-5E65-4722-8BB3-B58C75E1263D}" srcOrd="0" destOrd="0" presId="urn:microsoft.com/office/officeart/2005/8/layout/default"/>
    <dgm:cxn modelId="{F86CC834-514C-4670-AAC4-5D34ABB5F53D}" srcId="{8DDE726B-A108-4D97-807E-3D9959D691D0}" destId="{169C9D77-5F21-4A55-A2A9-0A79F6E34013}" srcOrd="11" destOrd="0" parTransId="{C5643862-4456-4F54-B963-D09A76170E90}" sibTransId="{846A479A-EE27-47CB-8B27-5218B50B5EE2}"/>
    <dgm:cxn modelId="{A6DB3C39-D714-41E8-982D-28B0E4507AF7}" srcId="{8DDE726B-A108-4D97-807E-3D9959D691D0}" destId="{D4C710E0-F801-46E2-9D3D-F76C6017941D}" srcOrd="10" destOrd="0" parTransId="{A502A45B-6548-43C6-A2C9-D55297A8CAC3}" sibTransId="{62E2EEF0-F308-43DE-926B-350BE5EC607D}"/>
    <dgm:cxn modelId="{70D77539-46CB-43B4-AB75-198399A44BB4}" srcId="{8DDE726B-A108-4D97-807E-3D9959D691D0}" destId="{D1A3A09E-AB86-400E-9015-D095B3DBF729}" srcOrd="5" destOrd="0" parTransId="{708BFAF9-3D2C-4BB3-B815-5A4F04D681B9}" sibTransId="{A0278C7D-9374-40B2-9447-42474DD1B590}"/>
    <dgm:cxn modelId="{6B29493E-B78C-494D-BEA3-130133C8D2F6}" type="presOf" srcId="{2909C645-56B0-4ECF-B545-6466ED1E29ED}" destId="{6AE09694-0375-46FA-8161-FD17E0B18849}" srcOrd="0" destOrd="0" presId="urn:microsoft.com/office/officeart/2005/8/layout/default"/>
    <dgm:cxn modelId="{4D8DD941-FAC6-4F9A-9BEC-FFD5F33BDC82}" type="presOf" srcId="{F75C5B9F-EA2A-4998-8D6A-848D21910387}" destId="{C077237D-AF36-4B42-A6C0-D913F8C80C65}" srcOrd="0" destOrd="0" presId="urn:microsoft.com/office/officeart/2005/8/layout/default"/>
    <dgm:cxn modelId="{F5DD4D52-456E-4F54-B4A3-2066302800F0}" srcId="{8DDE726B-A108-4D97-807E-3D9959D691D0}" destId="{078E10E3-3E79-4472-BD73-ADECAA96974A}" srcOrd="2" destOrd="0" parTransId="{13245677-53B2-4312-9DFF-E884BCF76335}" sibTransId="{911EBAA8-3E1D-4A72-B170-9BA837B620DD}"/>
    <dgm:cxn modelId="{046F7054-72C6-41B2-A747-1A8E58D340D6}" type="presOf" srcId="{3C918D7A-3F9E-4027-8CAF-9FF48DC8564B}" destId="{9326DC7B-2076-4F86-9975-5212D24ED68E}" srcOrd="0" destOrd="0" presId="urn:microsoft.com/office/officeart/2005/8/layout/default"/>
    <dgm:cxn modelId="{4AED6A55-9440-451D-B1C3-BE015FAC7F60}" srcId="{8DDE726B-A108-4D97-807E-3D9959D691D0}" destId="{6D0C3B7C-6BED-4FD6-ACF2-6C0AE1A33632}" srcOrd="7" destOrd="0" parTransId="{9A916F99-8F04-455B-9D85-F0D79FB686D0}" sibTransId="{7BBA5C9F-8E9C-4005-9C5E-1DE9C7F2D60E}"/>
    <dgm:cxn modelId="{A9FFBB57-3651-49C9-9E3E-82072D93DBC7}" type="presOf" srcId="{D1A3A09E-AB86-400E-9015-D095B3DBF729}" destId="{79183A35-B0C3-444C-BC3B-8E54D982D011}" srcOrd="0" destOrd="0" presId="urn:microsoft.com/office/officeart/2005/8/layout/default"/>
    <dgm:cxn modelId="{1ADF607F-B2EC-448C-9EFF-F3BEA3FA74C5}" type="presOf" srcId="{BC626C15-F502-4027-B7BA-FB7E47244622}" destId="{00501CF8-9939-4F79-A5AA-7BED32714231}" srcOrd="0" destOrd="0" presId="urn:microsoft.com/office/officeart/2005/8/layout/default"/>
    <dgm:cxn modelId="{C6B0D280-794F-4CC5-8A00-FAFD5346C491}" srcId="{8DDE726B-A108-4D97-807E-3D9959D691D0}" destId="{113F1559-F8C6-4A8E-AFF1-C7FD82BC94CF}" srcOrd="4" destOrd="0" parTransId="{46DAED30-5293-41A3-A406-A5AD30604349}" sibTransId="{92428A98-4BE7-48D4-83D9-4D14DB779F92}"/>
    <dgm:cxn modelId="{93EFF98A-9931-4090-BCC6-57B3C28CF2FC}" srcId="{8DDE726B-A108-4D97-807E-3D9959D691D0}" destId="{BC626C15-F502-4027-B7BA-FB7E47244622}" srcOrd="0" destOrd="0" parTransId="{E4C49B8C-85F8-471B-B30E-81B63CD568FF}" sibTransId="{A50C93B5-F09B-4FB2-8DE4-8ABAB57DE556}"/>
    <dgm:cxn modelId="{3C2BE498-8249-431D-902D-1E2FE4D87014}" srcId="{8DDE726B-A108-4D97-807E-3D9959D691D0}" destId="{B97D868C-BFF5-4360-8128-10DE2EE26E3B}" srcOrd="6" destOrd="0" parTransId="{1AA98F5F-C5E1-481A-89A4-FEF84ED96329}" sibTransId="{24C8AF78-0FAF-440D-802F-F0BC184321C2}"/>
    <dgm:cxn modelId="{21663D99-2DF4-4609-B9E4-E965DC052DF0}" type="presOf" srcId="{6D0C3B7C-6BED-4FD6-ACF2-6C0AE1A33632}" destId="{0C96A9E7-FD33-4403-A11C-CD599C43CFF6}" srcOrd="0" destOrd="0" presId="urn:microsoft.com/office/officeart/2005/8/layout/default"/>
    <dgm:cxn modelId="{85A6F9A9-0BC3-4355-9E57-83212E0E4709}" type="presOf" srcId="{8DDE726B-A108-4D97-807E-3D9959D691D0}" destId="{2786F6B7-2D88-406D-A6E6-D8B3CC0FF84A}" srcOrd="0" destOrd="0" presId="urn:microsoft.com/office/officeart/2005/8/layout/default"/>
    <dgm:cxn modelId="{E9362DAF-0A51-4974-B40B-518D2B49F3A7}" srcId="{8DDE726B-A108-4D97-807E-3D9959D691D0}" destId="{7ABBC5E2-2BE2-456C-82BC-FB4557B636B3}" srcOrd="1" destOrd="0" parTransId="{E37523C5-4FE9-4776-AF20-9F7FDF736D99}" sibTransId="{B1D98DD2-8F9F-447D-8F66-52A1570F89B2}"/>
    <dgm:cxn modelId="{02A39FB4-44A4-4235-8A13-B5125E1B67AC}" type="presOf" srcId="{1C346BD6-CDA6-4D25-85F6-438E41C007B2}" destId="{B9CD0B70-E3B0-4F5F-B03A-EBFC05E88F81}" srcOrd="0" destOrd="0" presId="urn:microsoft.com/office/officeart/2005/8/layout/default"/>
    <dgm:cxn modelId="{6502A0B5-9969-4F0E-BC30-3EC1A50C5577}" srcId="{8DDE726B-A108-4D97-807E-3D9959D691D0}" destId="{1C346BD6-CDA6-4D25-85F6-438E41C007B2}" srcOrd="8" destOrd="0" parTransId="{D1D46E0A-4F41-41FF-B386-407E29CF6834}" sibTransId="{9A9ACFAA-7469-4D51-9785-EF5D7FB1F2D8}"/>
    <dgm:cxn modelId="{70E1FFBA-9593-4A0F-B0DB-F9F15AF3FC46}" type="presOf" srcId="{B97D868C-BFF5-4360-8128-10DE2EE26E3B}" destId="{F30A0BFA-114D-44F0-9F03-61A3E0623A6E}" srcOrd="0" destOrd="0" presId="urn:microsoft.com/office/officeart/2005/8/layout/default"/>
    <dgm:cxn modelId="{860177BB-0FCE-4E1E-BDE9-78FA2AE24510}" srcId="{8DDE726B-A108-4D97-807E-3D9959D691D0}" destId="{2909C645-56B0-4ECF-B545-6466ED1E29ED}" srcOrd="9" destOrd="0" parTransId="{2B7F0D26-2844-4FB8-8C8B-CF048CB382EE}" sibTransId="{B6C25588-2AEF-4ED6-B447-043C172AC210}"/>
    <dgm:cxn modelId="{18D2C6C8-DDC4-4100-8ED2-6B4561562393}" type="presOf" srcId="{678FF55B-7A81-4D97-9726-3BB545FC2A43}" destId="{944E805A-6AF2-45E7-9B76-51E967974544}" srcOrd="0" destOrd="0" presId="urn:microsoft.com/office/officeart/2005/8/layout/default"/>
    <dgm:cxn modelId="{B43601CF-714A-49C0-B5FD-C4FDE23832DB}" srcId="{8DDE726B-A108-4D97-807E-3D9959D691D0}" destId="{3C918D7A-3F9E-4027-8CAF-9FF48DC8564B}" srcOrd="12" destOrd="0" parTransId="{EC0CE670-7BF1-4F74-929D-35EC39F1F5EE}" sibTransId="{B0386349-49DF-480C-9F6D-26B2DBC7009E}"/>
    <dgm:cxn modelId="{97356BD2-FFB8-4355-BB10-D94644002926}" srcId="{8DDE726B-A108-4D97-807E-3D9959D691D0}" destId="{F75C5B9F-EA2A-4998-8D6A-848D21910387}" srcOrd="13" destOrd="0" parTransId="{7BDE73F9-E66B-4786-9135-6B42B0A1131D}" sibTransId="{B91BA364-2F21-41F1-963E-A42CC0B73A73}"/>
    <dgm:cxn modelId="{B27F34DC-9CF4-4175-9D84-61C3D17BE53C}" type="presOf" srcId="{078E10E3-3E79-4472-BD73-ADECAA96974A}" destId="{54EE5962-6B50-4EFA-A8AC-62736875F1C3}" srcOrd="0" destOrd="0" presId="urn:microsoft.com/office/officeart/2005/8/layout/default"/>
    <dgm:cxn modelId="{B51482F2-11E6-454F-9F13-7E4A56AF837B}" type="presOf" srcId="{113F1559-F8C6-4A8E-AFF1-C7FD82BC94CF}" destId="{C0891C01-AAA0-4D98-95B3-CDAB22496C91}" srcOrd="0" destOrd="0" presId="urn:microsoft.com/office/officeart/2005/8/layout/default"/>
    <dgm:cxn modelId="{667067F3-8334-4AB4-B42B-0C921209C9FB}" srcId="{8DDE726B-A108-4D97-807E-3D9959D691D0}" destId="{678FF55B-7A81-4D97-9726-3BB545FC2A43}" srcOrd="3" destOrd="0" parTransId="{7276BDBB-D5B3-4A74-AB41-4F40C1769FCA}" sibTransId="{399A1541-5691-4721-814F-B5F2C0B58D6A}"/>
    <dgm:cxn modelId="{500348AC-5278-4346-9501-C704E6C26A81}" type="presParOf" srcId="{2786F6B7-2D88-406D-A6E6-D8B3CC0FF84A}" destId="{00501CF8-9939-4F79-A5AA-7BED32714231}" srcOrd="0" destOrd="0" presId="urn:microsoft.com/office/officeart/2005/8/layout/default"/>
    <dgm:cxn modelId="{1487B300-3C41-41E9-874C-E466A905376D}" type="presParOf" srcId="{2786F6B7-2D88-406D-A6E6-D8B3CC0FF84A}" destId="{96A213D0-C7B1-4371-9CF6-F7FFED35801E}" srcOrd="1" destOrd="0" presId="urn:microsoft.com/office/officeart/2005/8/layout/default"/>
    <dgm:cxn modelId="{2275C46D-FC01-4C30-A045-BBB14FEFE27A}" type="presParOf" srcId="{2786F6B7-2D88-406D-A6E6-D8B3CC0FF84A}" destId="{1745C1DA-5E65-4722-8BB3-B58C75E1263D}" srcOrd="2" destOrd="0" presId="urn:microsoft.com/office/officeart/2005/8/layout/default"/>
    <dgm:cxn modelId="{3A6222A7-A8B0-4CE8-A159-B8709D9FC5CF}" type="presParOf" srcId="{2786F6B7-2D88-406D-A6E6-D8B3CC0FF84A}" destId="{78C2C629-1CF3-4174-82EF-593D59D5D605}" srcOrd="3" destOrd="0" presId="urn:microsoft.com/office/officeart/2005/8/layout/default"/>
    <dgm:cxn modelId="{BED73270-12CE-40D7-B2DB-3524A56DC650}" type="presParOf" srcId="{2786F6B7-2D88-406D-A6E6-D8B3CC0FF84A}" destId="{54EE5962-6B50-4EFA-A8AC-62736875F1C3}" srcOrd="4" destOrd="0" presId="urn:microsoft.com/office/officeart/2005/8/layout/default"/>
    <dgm:cxn modelId="{5634E685-FC25-4B26-A606-F5343A0FB22A}" type="presParOf" srcId="{2786F6B7-2D88-406D-A6E6-D8B3CC0FF84A}" destId="{08213050-8D66-45A1-8F22-44B37BB7D714}" srcOrd="5" destOrd="0" presId="urn:microsoft.com/office/officeart/2005/8/layout/default"/>
    <dgm:cxn modelId="{989CBBEE-A121-41ED-A721-652B3D5EE81B}" type="presParOf" srcId="{2786F6B7-2D88-406D-A6E6-D8B3CC0FF84A}" destId="{944E805A-6AF2-45E7-9B76-51E967974544}" srcOrd="6" destOrd="0" presId="urn:microsoft.com/office/officeart/2005/8/layout/default"/>
    <dgm:cxn modelId="{DE2170E6-ACCA-4A33-AAE9-1203A008AC47}" type="presParOf" srcId="{2786F6B7-2D88-406D-A6E6-D8B3CC0FF84A}" destId="{935128A4-90FB-49A9-85FB-3B7CE5924CD6}" srcOrd="7" destOrd="0" presId="urn:microsoft.com/office/officeart/2005/8/layout/default"/>
    <dgm:cxn modelId="{D72D88B5-9DF3-4E99-B756-472BF4C96C29}" type="presParOf" srcId="{2786F6B7-2D88-406D-A6E6-D8B3CC0FF84A}" destId="{C0891C01-AAA0-4D98-95B3-CDAB22496C91}" srcOrd="8" destOrd="0" presId="urn:microsoft.com/office/officeart/2005/8/layout/default"/>
    <dgm:cxn modelId="{640B3E25-BB3D-4340-86CF-BE9F76A2A479}" type="presParOf" srcId="{2786F6B7-2D88-406D-A6E6-D8B3CC0FF84A}" destId="{CB4C1AF3-E9EE-4128-B20D-64A231B1F00C}" srcOrd="9" destOrd="0" presId="urn:microsoft.com/office/officeart/2005/8/layout/default"/>
    <dgm:cxn modelId="{F4838B76-84EE-4161-BD94-E383AFE7268E}" type="presParOf" srcId="{2786F6B7-2D88-406D-A6E6-D8B3CC0FF84A}" destId="{79183A35-B0C3-444C-BC3B-8E54D982D011}" srcOrd="10" destOrd="0" presId="urn:microsoft.com/office/officeart/2005/8/layout/default"/>
    <dgm:cxn modelId="{DA92E860-C1CD-420A-B927-3EAA0E2051B1}" type="presParOf" srcId="{2786F6B7-2D88-406D-A6E6-D8B3CC0FF84A}" destId="{E1000C1C-F071-4D8D-AFB8-AD754A4A89F2}" srcOrd="11" destOrd="0" presId="urn:microsoft.com/office/officeart/2005/8/layout/default"/>
    <dgm:cxn modelId="{ADBB09AB-0365-49F8-9F3B-5C3113C9CCA0}" type="presParOf" srcId="{2786F6B7-2D88-406D-A6E6-D8B3CC0FF84A}" destId="{F30A0BFA-114D-44F0-9F03-61A3E0623A6E}" srcOrd="12" destOrd="0" presId="urn:microsoft.com/office/officeart/2005/8/layout/default"/>
    <dgm:cxn modelId="{61496601-B6CB-420F-ADE0-82AAEA1339D1}" type="presParOf" srcId="{2786F6B7-2D88-406D-A6E6-D8B3CC0FF84A}" destId="{5B736262-2081-4595-8295-3E9B55AD7C18}" srcOrd="13" destOrd="0" presId="urn:microsoft.com/office/officeart/2005/8/layout/default"/>
    <dgm:cxn modelId="{27256DF2-B10C-43DE-A2DF-F307D0E76D1C}" type="presParOf" srcId="{2786F6B7-2D88-406D-A6E6-D8B3CC0FF84A}" destId="{0C96A9E7-FD33-4403-A11C-CD599C43CFF6}" srcOrd="14" destOrd="0" presId="urn:microsoft.com/office/officeart/2005/8/layout/default"/>
    <dgm:cxn modelId="{52024E50-5881-42F0-8A7A-80DFCCC1C9A7}" type="presParOf" srcId="{2786F6B7-2D88-406D-A6E6-D8B3CC0FF84A}" destId="{BF940611-837B-4419-AAAA-88405D4167AB}" srcOrd="15" destOrd="0" presId="urn:microsoft.com/office/officeart/2005/8/layout/default"/>
    <dgm:cxn modelId="{F1367D06-1D80-4969-94C4-D43C95AB919A}" type="presParOf" srcId="{2786F6B7-2D88-406D-A6E6-D8B3CC0FF84A}" destId="{B9CD0B70-E3B0-4F5F-B03A-EBFC05E88F81}" srcOrd="16" destOrd="0" presId="urn:microsoft.com/office/officeart/2005/8/layout/default"/>
    <dgm:cxn modelId="{8308EFCA-DEE8-4043-AD69-1B4113EA1949}" type="presParOf" srcId="{2786F6B7-2D88-406D-A6E6-D8B3CC0FF84A}" destId="{91C88BEF-CE91-4266-8976-804B40A099F7}" srcOrd="17" destOrd="0" presId="urn:microsoft.com/office/officeart/2005/8/layout/default"/>
    <dgm:cxn modelId="{744DD451-B6A2-4B76-B7A4-47B3C3CA7F26}" type="presParOf" srcId="{2786F6B7-2D88-406D-A6E6-D8B3CC0FF84A}" destId="{6AE09694-0375-46FA-8161-FD17E0B18849}" srcOrd="18" destOrd="0" presId="urn:microsoft.com/office/officeart/2005/8/layout/default"/>
    <dgm:cxn modelId="{B2F6C914-4452-46EC-BD96-B479B61CCE40}" type="presParOf" srcId="{2786F6B7-2D88-406D-A6E6-D8B3CC0FF84A}" destId="{E982870D-B2C5-44D7-A46A-C171596D5546}" srcOrd="19" destOrd="0" presId="urn:microsoft.com/office/officeart/2005/8/layout/default"/>
    <dgm:cxn modelId="{D5182C17-A17F-4AD4-8E68-1EDBD5CEE185}" type="presParOf" srcId="{2786F6B7-2D88-406D-A6E6-D8B3CC0FF84A}" destId="{175FA496-49DF-4C55-80BD-9D3CA7141129}" srcOrd="20" destOrd="0" presId="urn:microsoft.com/office/officeart/2005/8/layout/default"/>
    <dgm:cxn modelId="{4009A4F5-0307-43E8-9ACB-90ABDE910BE3}" type="presParOf" srcId="{2786F6B7-2D88-406D-A6E6-D8B3CC0FF84A}" destId="{A0AD43BB-04B6-4500-B3E3-4A54BBCB8D70}" srcOrd="21" destOrd="0" presId="urn:microsoft.com/office/officeart/2005/8/layout/default"/>
    <dgm:cxn modelId="{144A2A0D-6CD6-4000-960E-4B446DE0663F}" type="presParOf" srcId="{2786F6B7-2D88-406D-A6E6-D8B3CC0FF84A}" destId="{7CB2E289-81FC-4686-988C-9B768BB06DC8}" srcOrd="22" destOrd="0" presId="urn:microsoft.com/office/officeart/2005/8/layout/default"/>
    <dgm:cxn modelId="{0B3B23E7-EEC0-4D95-93FE-B2E8B27FDEB0}" type="presParOf" srcId="{2786F6B7-2D88-406D-A6E6-D8B3CC0FF84A}" destId="{74EEC83F-D118-4451-AB48-A3A460C9195E}" srcOrd="23" destOrd="0" presId="urn:microsoft.com/office/officeart/2005/8/layout/default"/>
    <dgm:cxn modelId="{16D467BC-E4C8-42EF-B8A8-001D81DFA064}" type="presParOf" srcId="{2786F6B7-2D88-406D-A6E6-D8B3CC0FF84A}" destId="{9326DC7B-2076-4F86-9975-5212D24ED68E}" srcOrd="24" destOrd="0" presId="urn:microsoft.com/office/officeart/2005/8/layout/default"/>
    <dgm:cxn modelId="{53383C96-E8D2-41B7-90CF-A59A878975D0}" type="presParOf" srcId="{2786F6B7-2D88-406D-A6E6-D8B3CC0FF84A}" destId="{ECC31A90-3924-43DA-B1AF-97B63999EC96}" srcOrd="25" destOrd="0" presId="urn:microsoft.com/office/officeart/2005/8/layout/default"/>
    <dgm:cxn modelId="{5AE96FDB-1A07-4124-A139-498F7A43545D}" type="presParOf" srcId="{2786F6B7-2D88-406D-A6E6-D8B3CC0FF84A}" destId="{C077237D-AF36-4B42-A6C0-D913F8C80C65}" srcOrd="2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831BF-864F-4D23-827D-2AE4E534CB3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C05F2E4-47EF-4053-B619-CECDC284AB20}">
      <dgm:prSet/>
      <dgm:spPr/>
      <dgm:t>
        <a:bodyPr/>
        <a:lstStyle/>
        <a:p>
          <a:r>
            <a:rPr lang="en-US" dirty="0"/>
            <a:t>Job: </a:t>
          </a:r>
        </a:p>
        <a:p>
          <a:r>
            <a:rPr lang="en-US" dirty="0"/>
            <a:t>c. 1440 – 950 B.C.</a:t>
          </a:r>
        </a:p>
      </dgm:t>
    </dgm:pt>
    <dgm:pt modelId="{1EF71AE2-6E10-443A-B6B0-79096C2C8C83}" type="parTrans" cxnId="{84E1A744-31A9-4168-ABED-6BEE09439E1C}">
      <dgm:prSet/>
      <dgm:spPr/>
      <dgm:t>
        <a:bodyPr/>
        <a:lstStyle/>
        <a:p>
          <a:endParaRPr lang="en-US"/>
        </a:p>
      </dgm:t>
    </dgm:pt>
    <dgm:pt modelId="{D504D84C-7F9E-403E-9198-63E93BFD4F7E}" type="sibTrans" cxnId="{84E1A744-31A9-4168-ABED-6BEE09439E1C}">
      <dgm:prSet/>
      <dgm:spPr/>
      <dgm:t>
        <a:bodyPr/>
        <a:lstStyle/>
        <a:p>
          <a:endParaRPr lang="en-US"/>
        </a:p>
      </dgm:t>
    </dgm:pt>
    <dgm:pt modelId="{264966AA-1594-4B18-958D-BBC1D04619BC}">
      <dgm:prSet/>
      <dgm:spPr/>
      <dgm:t>
        <a:bodyPr/>
        <a:lstStyle/>
        <a:p>
          <a:r>
            <a:rPr lang="en-US" dirty="0"/>
            <a:t>Psalms: </a:t>
          </a:r>
        </a:p>
        <a:p>
          <a:r>
            <a:rPr lang="en-US" dirty="0"/>
            <a:t>c. 1410-500 B.C.</a:t>
          </a:r>
        </a:p>
      </dgm:t>
    </dgm:pt>
    <dgm:pt modelId="{C8738D5F-CC6B-48D1-8923-852B794635E8}" type="parTrans" cxnId="{D2D0DFAB-A665-41C0-A232-11E105F93C95}">
      <dgm:prSet/>
      <dgm:spPr/>
      <dgm:t>
        <a:bodyPr/>
        <a:lstStyle/>
        <a:p>
          <a:endParaRPr lang="en-US"/>
        </a:p>
      </dgm:t>
    </dgm:pt>
    <dgm:pt modelId="{87853DBC-D8A7-4314-A71B-6D5345892B60}" type="sibTrans" cxnId="{D2D0DFAB-A665-41C0-A232-11E105F93C95}">
      <dgm:prSet/>
      <dgm:spPr/>
      <dgm:t>
        <a:bodyPr/>
        <a:lstStyle/>
        <a:p>
          <a:endParaRPr lang="en-US"/>
        </a:p>
      </dgm:t>
    </dgm:pt>
    <dgm:pt modelId="{864F2096-B057-480D-9ED3-26067AF0DE5C}">
      <dgm:prSet/>
      <dgm:spPr/>
      <dgm:t>
        <a:bodyPr/>
        <a:lstStyle/>
        <a:p>
          <a:r>
            <a:rPr lang="en-US" dirty="0"/>
            <a:t>Proverbs and Song of Solomon: </a:t>
          </a:r>
        </a:p>
        <a:p>
          <a:r>
            <a:rPr lang="en-US" dirty="0"/>
            <a:t>c. 965 B.C.</a:t>
          </a:r>
        </a:p>
      </dgm:t>
    </dgm:pt>
    <dgm:pt modelId="{7CF368EE-C173-4CA7-B9F4-7F0EA21DE09E}" type="parTrans" cxnId="{AE7E9DDC-0CC6-4F99-9545-0978AF84E4F0}">
      <dgm:prSet/>
      <dgm:spPr/>
      <dgm:t>
        <a:bodyPr/>
        <a:lstStyle/>
        <a:p>
          <a:endParaRPr lang="en-US"/>
        </a:p>
      </dgm:t>
    </dgm:pt>
    <dgm:pt modelId="{54102EED-D018-4FAB-A4AF-7D84D0B17ED2}" type="sibTrans" cxnId="{AE7E9DDC-0CC6-4F99-9545-0978AF84E4F0}">
      <dgm:prSet/>
      <dgm:spPr/>
      <dgm:t>
        <a:bodyPr/>
        <a:lstStyle/>
        <a:p>
          <a:endParaRPr lang="en-US"/>
        </a:p>
      </dgm:t>
    </dgm:pt>
    <dgm:pt modelId="{FD7ACDD6-1D95-4031-AB91-863C93F0BC07}">
      <dgm:prSet/>
      <dgm:spPr/>
      <dgm:t>
        <a:bodyPr/>
        <a:lstStyle/>
        <a:p>
          <a:r>
            <a:rPr lang="en-US" dirty="0"/>
            <a:t>Ecclesiastes: </a:t>
          </a:r>
        </a:p>
        <a:p>
          <a:r>
            <a:rPr lang="en-US" dirty="0"/>
            <a:t>c. 930 B.C.</a:t>
          </a:r>
        </a:p>
      </dgm:t>
    </dgm:pt>
    <dgm:pt modelId="{E1500B85-7659-4384-9C25-32197803BD8F}" type="parTrans" cxnId="{C796FB3B-5083-4915-89F9-484AB960644F}">
      <dgm:prSet/>
      <dgm:spPr/>
      <dgm:t>
        <a:bodyPr/>
        <a:lstStyle/>
        <a:p>
          <a:endParaRPr lang="en-US"/>
        </a:p>
      </dgm:t>
    </dgm:pt>
    <dgm:pt modelId="{3C2966E4-2EF3-4AF6-8BF5-433C1E0CFE55}" type="sibTrans" cxnId="{C796FB3B-5083-4915-89F9-484AB960644F}">
      <dgm:prSet/>
      <dgm:spPr/>
      <dgm:t>
        <a:bodyPr/>
        <a:lstStyle/>
        <a:p>
          <a:endParaRPr lang="en-US"/>
        </a:p>
      </dgm:t>
    </dgm:pt>
    <dgm:pt modelId="{201133CE-942C-456C-A7AC-87A45813E850}">
      <dgm:prSet/>
      <dgm:spPr/>
      <dgm:t>
        <a:bodyPr/>
        <a:lstStyle/>
        <a:p>
          <a:r>
            <a:rPr lang="en-US" dirty="0"/>
            <a:t>Obadiah: </a:t>
          </a:r>
        </a:p>
        <a:p>
          <a:r>
            <a:rPr lang="en-US" dirty="0"/>
            <a:t>c. 848-840 B.C.</a:t>
          </a:r>
        </a:p>
      </dgm:t>
    </dgm:pt>
    <dgm:pt modelId="{4F05A134-C032-484A-9107-76C3653BB4DB}" type="parTrans" cxnId="{8FEB3F5D-2D11-43C1-8DBA-E907057585AA}">
      <dgm:prSet/>
      <dgm:spPr/>
      <dgm:t>
        <a:bodyPr/>
        <a:lstStyle/>
        <a:p>
          <a:endParaRPr lang="en-US"/>
        </a:p>
      </dgm:t>
    </dgm:pt>
    <dgm:pt modelId="{0C767085-BD22-41A1-8C4B-DB0A7B67681E}" type="sibTrans" cxnId="{8FEB3F5D-2D11-43C1-8DBA-E907057585AA}">
      <dgm:prSet/>
      <dgm:spPr/>
      <dgm:t>
        <a:bodyPr/>
        <a:lstStyle/>
        <a:p>
          <a:endParaRPr lang="en-US"/>
        </a:p>
      </dgm:t>
    </dgm:pt>
    <dgm:pt modelId="{07057D0B-4699-427F-A274-DB2B677E4B50}">
      <dgm:prSet/>
      <dgm:spPr/>
      <dgm:t>
        <a:bodyPr/>
        <a:lstStyle/>
        <a:p>
          <a:r>
            <a:rPr lang="en-US" dirty="0"/>
            <a:t>Joel: </a:t>
          </a:r>
        </a:p>
        <a:p>
          <a:r>
            <a:rPr lang="en-US" dirty="0"/>
            <a:t>c. 835 – 796 B.C</a:t>
          </a:r>
        </a:p>
      </dgm:t>
    </dgm:pt>
    <dgm:pt modelId="{C8AC7840-3899-4874-ABDD-782065292232}" type="parTrans" cxnId="{C8FDDF99-874B-42EC-A94D-1A8317189E25}">
      <dgm:prSet/>
      <dgm:spPr/>
      <dgm:t>
        <a:bodyPr/>
        <a:lstStyle/>
        <a:p>
          <a:endParaRPr lang="en-US"/>
        </a:p>
      </dgm:t>
    </dgm:pt>
    <dgm:pt modelId="{484508EA-D9CA-46A7-A591-89BAB202F36B}" type="sibTrans" cxnId="{C8FDDF99-874B-42EC-A94D-1A8317189E25}">
      <dgm:prSet/>
      <dgm:spPr/>
      <dgm:t>
        <a:bodyPr/>
        <a:lstStyle/>
        <a:p>
          <a:endParaRPr lang="en-US"/>
        </a:p>
      </dgm:t>
    </dgm:pt>
    <dgm:pt modelId="{B53A9213-93DE-4699-8F18-0E1D78AF46FB}">
      <dgm:prSet/>
      <dgm:spPr/>
      <dgm:t>
        <a:bodyPr/>
        <a:lstStyle/>
        <a:p>
          <a:r>
            <a:rPr lang="en-US" b="0" dirty="0"/>
            <a:t>Jonah:</a:t>
          </a:r>
        </a:p>
        <a:p>
          <a:r>
            <a:rPr lang="en-US" dirty="0"/>
            <a:t>c. 790 – 739 B.C.</a:t>
          </a:r>
        </a:p>
      </dgm:t>
    </dgm:pt>
    <dgm:pt modelId="{772C920D-C399-4DF4-BBB0-8C0389A2D28C}" type="parTrans" cxnId="{B1950100-C646-44BD-AED1-0D381A31740D}">
      <dgm:prSet/>
      <dgm:spPr/>
      <dgm:t>
        <a:bodyPr/>
        <a:lstStyle/>
        <a:p>
          <a:endParaRPr lang="en-US"/>
        </a:p>
      </dgm:t>
    </dgm:pt>
    <dgm:pt modelId="{A27C8B2F-3551-436C-B98B-702161025394}" type="sibTrans" cxnId="{B1950100-C646-44BD-AED1-0D381A31740D}">
      <dgm:prSet/>
      <dgm:spPr/>
      <dgm:t>
        <a:bodyPr/>
        <a:lstStyle/>
        <a:p>
          <a:endParaRPr lang="en-US"/>
        </a:p>
      </dgm:t>
    </dgm:pt>
    <dgm:pt modelId="{EA1AA72F-1755-4906-97CF-68E281C7A52F}">
      <dgm:prSet/>
      <dgm:spPr/>
      <dgm:t>
        <a:bodyPr/>
        <a:lstStyle/>
        <a:p>
          <a:r>
            <a:rPr lang="en-US" dirty="0"/>
            <a:t>Isaiah and Micah: </a:t>
          </a:r>
        </a:p>
        <a:p>
          <a:r>
            <a:rPr lang="en-US" dirty="0"/>
            <a:t>c. 739 – 681 B.C.</a:t>
          </a:r>
        </a:p>
      </dgm:t>
    </dgm:pt>
    <dgm:pt modelId="{03834475-4DBA-48E3-AF95-5EF52BDA6761}" type="parTrans" cxnId="{75D6215F-9704-4229-B781-0535A3594118}">
      <dgm:prSet/>
      <dgm:spPr/>
      <dgm:t>
        <a:bodyPr/>
        <a:lstStyle/>
        <a:p>
          <a:endParaRPr lang="en-US"/>
        </a:p>
      </dgm:t>
    </dgm:pt>
    <dgm:pt modelId="{A6DC4722-62BD-41EA-AEE0-BF5610F64002}" type="sibTrans" cxnId="{75D6215F-9704-4229-B781-0535A3594118}">
      <dgm:prSet/>
      <dgm:spPr/>
      <dgm:t>
        <a:bodyPr/>
        <a:lstStyle/>
        <a:p>
          <a:endParaRPr lang="en-US"/>
        </a:p>
      </dgm:t>
    </dgm:pt>
    <dgm:pt modelId="{28314665-CD33-4728-A73B-461151AF20D6}">
      <dgm:prSet/>
      <dgm:spPr/>
      <dgm:t>
        <a:bodyPr/>
        <a:lstStyle/>
        <a:p>
          <a:r>
            <a:rPr lang="en-US" dirty="0"/>
            <a:t>Nahum: </a:t>
          </a:r>
        </a:p>
        <a:p>
          <a:r>
            <a:rPr lang="en-US" dirty="0"/>
            <a:t>c. 663–612 B.C.</a:t>
          </a:r>
        </a:p>
      </dgm:t>
    </dgm:pt>
    <dgm:pt modelId="{8CA04F74-942F-437B-A5D0-372E8F8B95AA}" type="parTrans" cxnId="{8938B6DF-BBA4-4B7F-9FDB-F79E6DE8783F}">
      <dgm:prSet/>
      <dgm:spPr/>
      <dgm:t>
        <a:bodyPr/>
        <a:lstStyle/>
        <a:p>
          <a:endParaRPr lang="en-US"/>
        </a:p>
      </dgm:t>
    </dgm:pt>
    <dgm:pt modelId="{1085DAFD-F7EF-40AA-A36B-8F19523CA089}" type="sibTrans" cxnId="{8938B6DF-BBA4-4B7F-9FDB-F79E6DE8783F}">
      <dgm:prSet/>
      <dgm:spPr/>
      <dgm:t>
        <a:bodyPr/>
        <a:lstStyle/>
        <a:p>
          <a:endParaRPr lang="en-US"/>
        </a:p>
      </dgm:t>
    </dgm:pt>
    <dgm:pt modelId="{D55B9ED3-6A8F-4AB8-BFD4-21F7DF55E9FC}">
      <dgm:prSet/>
      <dgm:spPr/>
      <dgm:t>
        <a:bodyPr/>
        <a:lstStyle/>
        <a:p>
          <a:r>
            <a:rPr lang="en-US" dirty="0"/>
            <a:t>Habakkuk and Zephaniah: </a:t>
          </a:r>
        </a:p>
        <a:p>
          <a:r>
            <a:rPr lang="en-US" dirty="0"/>
            <a:t>c. 635-605 B.C</a:t>
          </a:r>
          <a:endParaRPr lang="en-US" b="0" dirty="0"/>
        </a:p>
      </dgm:t>
    </dgm:pt>
    <dgm:pt modelId="{FCC2FC73-3B36-46C7-87D9-3C4D11539192}" type="parTrans" cxnId="{98CE6C92-6C75-49F4-A57F-D051E44D2325}">
      <dgm:prSet/>
      <dgm:spPr/>
      <dgm:t>
        <a:bodyPr/>
        <a:lstStyle/>
        <a:p>
          <a:endParaRPr lang="en-US"/>
        </a:p>
      </dgm:t>
    </dgm:pt>
    <dgm:pt modelId="{D44F7AB7-60C0-4098-B283-9657F8C82416}" type="sibTrans" cxnId="{98CE6C92-6C75-49F4-A57F-D051E44D2325}">
      <dgm:prSet/>
      <dgm:spPr/>
      <dgm:t>
        <a:bodyPr/>
        <a:lstStyle/>
        <a:p>
          <a:endParaRPr lang="en-US"/>
        </a:p>
      </dgm:t>
    </dgm:pt>
    <dgm:pt modelId="{CD799DDF-E63A-4AEF-8FAF-6307033A7336}">
      <dgm:prSet/>
      <dgm:spPr/>
      <dgm:t>
        <a:bodyPr/>
        <a:lstStyle/>
        <a:p>
          <a:r>
            <a:rPr lang="en-US" dirty="0"/>
            <a:t>Jeremiah and Lamentations:</a:t>
          </a:r>
        </a:p>
        <a:p>
          <a:r>
            <a:rPr lang="en-US" dirty="0"/>
            <a:t>c. 630-575 B.C.</a:t>
          </a:r>
          <a:endParaRPr lang="en-US" b="0" dirty="0"/>
        </a:p>
      </dgm:t>
    </dgm:pt>
    <dgm:pt modelId="{1BF036C4-3BA2-4ED5-A089-C0C68C1C4AB1}" type="parTrans" cxnId="{13D1696E-B47A-4D10-AE40-351977A3855D}">
      <dgm:prSet/>
      <dgm:spPr/>
      <dgm:t>
        <a:bodyPr/>
        <a:lstStyle/>
        <a:p>
          <a:endParaRPr lang="en-US"/>
        </a:p>
      </dgm:t>
    </dgm:pt>
    <dgm:pt modelId="{64087D24-CC2B-436C-AF6C-2DFF72AF3129}" type="sibTrans" cxnId="{13D1696E-B47A-4D10-AE40-351977A3855D}">
      <dgm:prSet/>
      <dgm:spPr/>
      <dgm:t>
        <a:bodyPr/>
        <a:lstStyle/>
        <a:p>
          <a:endParaRPr lang="en-US"/>
        </a:p>
      </dgm:t>
    </dgm:pt>
    <dgm:pt modelId="{D0C11DE3-06E6-4523-9C00-947D776400BC}">
      <dgm:prSet/>
      <dgm:spPr/>
      <dgm:t>
        <a:bodyPr/>
        <a:lstStyle/>
        <a:p>
          <a:r>
            <a:rPr lang="en-US" b="0" dirty="0"/>
            <a:t>Ezekiel and Daniel: </a:t>
          </a:r>
        </a:p>
        <a:p>
          <a:r>
            <a:rPr lang="en-US" b="0" dirty="0"/>
            <a:t>c. 593 – 530 B.C.</a:t>
          </a:r>
        </a:p>
      </dgm:t>
    </dgm:pt>
    <dgm:pt modelId="{691FAAFB-6E4E-4F7D-B354-451F3FBDD165}" type="parTrans" cxnId="{AC31D86F-CC49-4FD0-9348-5312C5C91764}">
      <dgm:prSet/>
      <dgm:spPr/>
      <dgm:t>
        <a:bodyPr/>
        <a:lstStyle/>
        <a:p>
          <a:endParaRPr lang="en-US"/>
        </a:p>
      </dgm:t>
    </dgm:pt>
    <dgm:pt modelId="{D6A65B44-16F9-4CFF-9998-354964FFA1F9}" type="sibTrans" cxnId="{AC31D86F-CC49-4FD0-9348-5312C5C91764}">
      <dgm:prSet/>
      <dgm:spPr/>
      <dgm:t>
        <a:bodyPr/>
        <a:lstStyle/>
        <a:p>
          <a:endParaRPr lang="en-US"/>
        </a:p>
      </dgm:t>
    </dgm:pt>
    <dgm:pt modelId="{4FBD72AF-4850-45BC-AA1B-1F0D42B7C0EB}">
      <dgm:prSet/>
      <dgm:spPr/>
      <dgm:t>
        <a:bodyPr/>
        <a:lstStyle/>
        <a:p>
          <a:r>
            <a:rPr lang="en-US" b="0" dirty="0"/>
            <a:t>Haggai and Zechariah:</a:t>
          </a:r>
        </a:p>
        <a:p>
          <a:r>
            <a:rPr lang="en-US" b="0" dirty="0"/>
            <a:t>c. 520-470 B.C.</a:t>
          </a:r>
        </a:p>
      </dgm:t>
    </dgm:pt>
    <dgm:pt modelId="{C4A174C8-84C0-44FA-B86E-EBF030A1F88A}" type="parTrans" cxnId="{734705D2-5012-4FE2-A113-04E8036CF419}">
      <dgm:prSet/>
      <dgm:spPr/>
      <dgm:t>
        <a:bodyPr/>
        <a:lstStyle/>
        <a:p>
          <a:endParaRPr lang="en-US"/>
        </a:p>
      </dgm:t>
    </dgm:pt>
    <dgm:pt modelId="{DE0AA3B9-105F-4E38-80DC-A20891C0C514}" type="sibTrans" cxnId="{734705D2-5012-4FE2-A113-04E8036CF419}">
      <dgm:prSet/>
      <dgm:spPr/>
      <dgm:t>
        <a:bodyPr/>
        <a:lstStyle/>
        <a:p>
          <a:endParaRPr lang="en-US"/>
        </a:p>
      </dgm:t>
    </dgm:pt>
    <dgm:pt modelId="{F929BDE3-DC3D-4155-B467-8906A845D60C}">
      <dgm:prSet/>
      <dgm:spPr/>
      <dgm:t>
        <a:bodyPr/>
        <a:lstStyle/>
        <a:p>
          <a:r>
            <a:rPr lang="en-US" b="0" dirty="0"/>
            <a:t>Malachi:</a:t>
          </a:r>
        </a:p>
        <a:p>
          <a:r>
            <a:rPr lang="en-US" b="0" dirty="0"/>
            <a:t>c. 440 – 400 B.C.</a:t>
          </a:r>
        </a:p>
      </dgm:t>
    </dgm:pt>
    <dgm:pt modelId="{D3F15A05-6644-4033-9917-A67ED9F4F1BF}" type="parTrans" cxnId="{8DA0EFC5-8281-4F82-AFE2-0384F9EB8B79}">
      <dgm:prSet/>
      <dgm:spPr/>
      <dgm:t>
        <a:bodyPr/>
        <a:lstStyle/>
        <a:p>
          <a:endParaRPr lang="en-US"/>
        </a:p>
      </dgm:t>
    </dgm:pt>
    <dgm:pt modelId="{41BEDE47-F01B-43DD-9A39-AA9EDAB449FA}" type="sibTrans" cxnId="{8DA0EFC5-8281-4F82-AFE2-0384F9EB8B79}">
      <dgm:prSet/>
      <dgm:spPr/>
      <dgm:t>
        <a:bodyPr/>
        <a:lstStyle/>
        <a:p>
          <a:endParaRPr lang="en-US"/>
        </a:p>
      </dgm:t>
    </dgm:pt>
    <dgm:pt modelId="{98AA84E2-B7A9-4867-845C-0A8567A0428A}">
      <dgm:prSet/>
      <dgm:spPr/>
      <dgm:t>
        <a:bodyPr/>
        <a:lstStyle/>
        <a:p>
          <a:r>
            <a:rPr lang="en-US" dirty="0"/>
            <a:t>Hosea and Amos: </a:t>
          </a:r>
        </a:p>
        <a:p>
          <a:r>
            <a:rPr lang="en-US" dirty="0"/>
            <a:t>c. 760 -725 B.C.</a:t>
          </a:r>
        </a:p>
      </dgm:t>
    </dgm:pt>
    <dgm:pt modelId="{7CF9385F-3085-4315-BB8B-D10E0896C583}" type="parTrans" cxnId="{7E8968A2-41A0-4A65-BC57-B7112E61706B}">
      <dgm:prSet/>
      <dgm:spPr/>
      <dgm:t>
        <a:bodyPr/>
        <a:lstStyle/>
        <a:p>
          <a:endParaRPr lang="en-US"/>
        </a:p>
      </dgm:t>
    </dgm:pt>
    <dgm:pt modelId="{58954F3E-E73E-47ED-9EFE-8C81BE7D5271}" type="sibTrans" cxnId="{7E8968A2-41A0-4A65-BC57-B7112E61706B}">
      <dgm:prSet/>
      <dgm:spPr/>
      <dgm:t>
        <a:bodyPr/>
        <a:lstStyle/>
        <a:p>
          <a:endParaRPr lang="en-US"/>
        </a:p>
      </dgm:t>
    </dgm:pt>
    <dgm:pt modelId="{2E40355C-AEF1-40AF-B5B3-2B36746A5EE7}" type="pres">
      <dgm:prSet presAssocID="{195831BF-864F-4D23-827D-2AE4E534CB36}" presName="diagram" presStyleCnt="0">
        <dgm:presLayoutVars>
          <dgm:dir/>
          <dgm:resizeHandles val="exact"/>
        </dgm:presLayoutVars>
      </dgm:prSet>
      <dgm:spPr/>
    </dgm:pt>
    <dgm:pt modelId="{41213336-741A-47EA-A7D1-AF112B4DC426}" type="pres">
      <dgm:prSet presAssocID="{BC05F2E4-47EF-4053-B619-CECDC284AB20}" presName="node" presStyleLbl="node1" presStyleIdx="0" presStyleCnt="15" custScaleX="117101" custLinFactNeighborX="-1602">
        <dgm:presLayoutVars>
          <dgm:bulletEnabled val="1"/>
        </dgm:presLayoutVars>
      </dgm:prSet>
      <dgm:spPr/>
    </dgm:pt>
    <dgm:pt modelId="{BB9576BC-C478-4CF7-A5CD-E7B64302CEB1}" type="pres">
      <dgm:prSet presAssocID="{D504D84C-7F9E-403E-9198-63E93BFD4F7E}" presName="sibTrans" presStyleCnt="0"/>
      <dgm:spPr/>
    </dgm:pt>
    <dgm:pt modelId="{E41E4CE5-3F9A-4DCB-A004-630D56FC6DC8}" type="pres">
      <dgm:prSet presAssocID="{264966AA-1594-4B18-958D-BBC1D04619BC}" presName="node" presStyleLbl="node1" presStyleIdx="1" presStyleCnt="15" custScaleX="117101" custLinFactNeighborX="-1602">
        <dgm:presLayoutVars>
          <dgm:bulletEnabled val="1"/>
        </dgm:presLayoutVars>
      </dgm:prSet>
      <dgm:spPr/>
    </dgm:pt>
    <dgm:pt modelId="{E218BD52-AB6E-4AF5-BD74-7C9816573285}" type="pres">
      <dgm:prSet presAssocID="{87853DBC-D8A7-4314-A71B-6D5345892B60}" presName="sibTrans" presStyleCnt="0"/>
      <dgm:spPr/>
    </dgm:pt>
    <dgm:pt modelId="{5CAB4C11-5B42-4FA9-AFF7-C4436988DC7F}" type="pres">
      <dgm:prSet presAssocID="{864F2096-B057-480D-9ED3-26067AF0DE5C}" presName="node" presStyleLbl="node1" presStyleIdx="2" presStyleCnt="15" custScaleX="117101" custLinFactNeighborX="-1602">
        <dgm:presLayoutVars>
          <dgm:bulletEnabled val="1"/>
        </dgm:presLayoutVars>
      </dgm:prSet>
      <dgm:spPr/>
    </dgm:pt>
    <dgm:pt modelId="{8B410A0C-B02C-427B-8ABE-267AFA12FBDC}" type="pres">
      <dgm:prSet presAssocID="{54102EED-D018-4FAB-A4AF-7D84D0B17ED2}" presName="sibTrans" presStyleCnt="0"/>
      <dgm:spPr/>
    </dgm:pt>
    <dgm:pt modelId="{93649043-6831-4094-A763-9504FB733BF0}" type="pres">
      <dgm:prSet presAssocID="{FD7ACDD6-1D95-4031-AB91-863C93F0BC07}" presName="node" presStyleLbl="node1" presStyleIdx="3" presStyleCnt="15" custScaleX="117101" custLinFactNeighborX="-1602">
        <dgm:presLayoutVars>
          <dgm:bulletEnabled val="1"/>
        </dgm:presLayoutVars>
      </dgm:prSet>
      <dgm:spPr/>
    </dgm:pt>
    <dgm:pt modelId="{4DA0972C-B84F-407A-966F-E8AD317ED6A3}" type="pres">
      <dgm:prSet presAssocID="{3C2966E4-2EF3-4AF6-8BF5-433C1E0CFE55}" presName="sibTrans" presStyleCnt="0"/>
      <dgm:spPr/>
    </dgm:pt>
    <dgm:pt modelId="{CEB3774B-8160-4D73-BD40-D6E82F6BC715}" type="pres">
      <dgm:prSet presAssocID="{201133CE-942C-456C-A7AC-87A45813E850}" presName="node" presStyleLbl="node1" presStyleIdx="4" presStyleCnt="15" custScaleX="117101" custLinFactNeighborX="-1602">
        <dgm:presLayoutVars>
          <dgm:bulletEnabled val="1"/>
        </dgm:presLayoutVars>
      </dgm:prSet>
      <dgm:spPr/>
    </dgm:pt>
    <dgm:pt modelId="{32482838-B929-4579-8209-99A85297DE38}" type="pres">
      <dgm:prSet presAssocID="{0C767085-BD22-41A1-8C4B-DB0A7B67681E}" presName="sibTrans" presStyleCnt="0"/>
      <dgm:spPr/>
    </dgm:pt>
    <dgm:pt modelId="{DB4087B0-C65A-4D58-9919-E944CAEA3E42}" type="pres">
      <dgm:prSet presAssocID="{07057D0B-4699-427F-A274-DB2B677E4B50}" presName="node" presStyleLbl="node1" presStyleIdx="5" presStyleCnt="15" custScaleX="117101" custLinFactNeighborX="-1602">
        <dgm:presLayoutVars>
          <dgm:bulletEnabled val="1"/>
        </dgm:presLayoutVars>
      </dgm:prSet>
      <dgm:spPr/>
    </dgm:pt>
    <dgm:pt modelId="{27DC40C2-C761-47A3-A0FA-D98A12A27025}" type="pres">
      <dgm:prSet presAssocID="{484508EA-D9CA-46A7-A591-89BAB202F36B}" presName="sibTrans" presStyleCnt="0"/>
      <dgm:spPr/>
    </dgm:pt>
    <dgm:pt modelId="{AE198FB6-B2D3-4077-ABC5-2B4ECF0A568D}" type="pres">
      <dgm:prSet presAssocID="{B53A9213-93DE-4699-8F18-0E1D78AF46FB}" presName="node" presStyleLbl="node1" presStyleIdx="6" presStyleCnt="15" custScaleX="117101" custLinFactNeighborX="-1602">
        <dgm:presLayoutVars>
          <dgm:bulletEnabled val="1"/>
        </dgm:presLayoutVars>
      </dgm:prSet>
      <dgm:spPr/>
    </dgm:pt>
    <dgm:pt modelId="{EA956A89-10C4-4855-ACD2-5B717DE1426D}" type="pres">
      <dgm:prSet presAssocID="{A27C8B2F-3551-436C-B98B-702161025394}" presName="sibTrans" presStyleCnt="0"/>
      <dgm:spPr/>
    </dgm:pt>
    <dgm:pt modelId="{4D3479A5-BC9C-4C2D-A9EE-5B011E2F9B18}" type="pres">
      <dgm:prSet presAssocID="{98AA84E2-B7A9-4867-845C-0A8567A0428A}" presName="node" presStyleLbl="node1" presStyleIdx="7" presStyleCnt="15" custScaleX="117101" custLinFactNeighborX="-1602">
        <dgm:presLayoutVars>
          <dgm:bulletEnabled val="1"/>
        </dgm:presLayoutVars>
      </dgm:prSet>
      <dgm:spPr/>
    </dgm:pt>
    <dgm:pt modelId="{C2314207-163C-4B6A-8AC4-31282B81C11B}" type="pres">
      <dgm:prSet presAssocID="{58954F3E-E73E-47ED-9EFE-8C81BE7D5271}" presName="sibTrans" presStyleCnt="0"/>
      <dgm:spPr/>
    </dgm:pt>
    <dgm:pt modelId="{6617B630-7FD9-446E-B52B-C4999BA5FCE3}" type="pres">
      <dgm:prSet presAssocID="{EA1AA72F-1755-4906-97CF-68E281C7A52F}" presName="node" presStyleLbl="node1" presStyleIdx="8" presStyleCnt="15" custScaleX="117101" custLinFactNeighborX="-1602">
        <dgm:presLayoutVars>
          <dgm:bulletEnabled val="1"/>
        </dgm:presLayoutVars>
      </dgm:prSet>
      <dgm:spPr/>
    </dgm:pt>
    <dgm:pt modelId="{BD640583-9D67-4CBA-8C27-9BB02BE6488E}" type="pres">
      <dgm:prSet presAssocID="{A6DC4722-62BD-41EA-AEE0-BF5610F64002}" presName="sibTrans" presStyleCnt="0"/>
      <dgm:spPr/>
    </dgm:pt>
    <dgm:pt modelId="{B671FEB6-D9ED-4F7E-B34F-008103AD25B1}" type="pres">
      <dgm:prSet presAssocID="{28314665-CD33-4728-A73B-461151AF20D6}" presName="node" presStyleLbl="node1" presStyleIdx="9" presStyleCnt="15" custScaleX="117101">
        <dgm:presLayoutVars>
          <dgm:bulletEnabled val="1"/>
        </dgm:presLayoutVars>
      </dgm:prSet>
      <dgm:spPr/>
    </dgm:pt>
    <dgm:pt modelId="{1245BAA3-A889-46E8-B14B-CD78EE4BEFBA}" type="pres">
      <dgm:prSet presAssocID="{1085DAFD-F7EF-40AA-A36B-8F19523CA089}" presName="sibTrans" presStyleCnt="0"/>
      <dgm:spPr/>
    </dgm:pt>
    <dgm:pt modelId="{ABBA86C1-B6D5-4F36-BD07-3602173D02D3}" type="pres">
      <dgm:prSet presAssocID="{D55B9ED3-6A8F-4AB8-BFD4-21F7DF55E9FC}" presName="node" presStyleLbl="node1" presStyleIdx="10" presStyleCnt="15" custScaleX="117101">
        <dgm:presLayoutVars>
          <dgm:bulletEnabled val="1"/>
        </dgm:presLayoutVars>
      </dgm:prSet>
      <dgm:spPr/>
    </dgm:pt>
    <dgm:pt modelId="{432F084D-3DEC-45F1-B8D6-89D011D5BE69}" type="pres">
      <dgm:prSet presAssocID="{D44F7AB7-60C0-4098-B283-9657F8C82416}" presName="sibTrans" presStyleCnt="0"/>
      <dgm:spPr/>
    </dgm:pt>
    <dgm:pt modelId="{D0F03F25-72AD-4A92-998A-CC71E4B25F7D}" type="pres">
      <dgm:prSet presAssocID="{CD799DDF-E63A-4AEF-8FAF-6307033A7336}" presName="node" presStyleLbl="node1" presStyleIdx="11" presStyleCnt="15" custScaleX="117101" custLinFactNeighborX="-1602">
        <dgm:presLayoutVars>
          <dgm:bulletEnabled val="1"/>
        </dgm:presLayoutVars>
      </dgm:prSet>
      <dgm:spPr/>
    </dgm:pt>
    <dgm:pt modelId="{6C0D4F9C-B519-4FCC-AB13-5A8BDE86EA96}" type="pres">
      <dgm:prSet presAssocID="{64087D24-CC2B-436C-AF6C-2DFF72AF3129}" presName="sibTrans" presStyleCnt="0"/>
      <dgm:spPr/>
    </dgm:pt>
    <dgm:pt modelId="{037DCEB3-5FCB-47C0-97BA-3F4B3D79D7FE}" type="pres">
      <dgm:prSet presAssocID="{D0C11DE3-06E6-4523-9C00-947D776400BC}" presName="node" presStyleLbl="node1" presStyleIdx="12" presStyleCnt="15" custScaleX="117101">
        <dgm:presLayoutVars>
          <dgm:bulletEnabled val="1"/>
        </dgm:presLayoutVars>
      </dgm:prSet>
      <dgm:spPr/>
    </dgm:pt>
    <dgm:pt modelId="{1CF1BFAB-4072-4EE9-8BF9-52E5474B057D}" type="pres">
      <dgm:prSet presAssocID="{D6A65B44-16F9-4CFF-9998-354964FFA1F9}" presName="sibTrans" presStyleCnt="0"/>
      <dgm:spPr/>
    </dgm:pt>
    <dgm:pt modelId="{66404390-DF1A-479A-827A-EED344DCB0E3}" type="pres">
      <dgm:prSet presAssocID="{4FBD72AF-4850-45BC-AA1B-1F0D42B7C0EB}" presName="node" presStyleLbl="node1" presStyleIdx="13" presStyleCnt="15" custScaleX="117101" custLinFactNeighborX="-1602">
        <dgm:presLayoutVars>
          <dgm:bulletEnabled val="1"/>
        </dgm:presLayoutVars>
      </dgm:prSet>
      <dgm:spPr/>
    </dgm:pt>
    <dgm:pt modelId="{62A1D053-3AE3-4514-B345-84132E090B22}" type="pres">
      <dgm:prSet presAssocID="{DE0AA3B9-105F-4E38-80DC-A20891C0C514}" presName="sibTrans" presStyleCnt="0"/>
      <dgm:spPr/>
    </dgm:pt>
    <dgm:pt modelId="{4BA910C2-6606-4A4B-8D4B-E0FE042A69A4}" type="pres">
      <dgm:prSet presAssocID="{F929BDE3-DC3D-4155-B467-8906A845D60C}" presName="node" presStyleLbl="node1" presStyleIdx="14" presStyleCnt="15" custScaleX="117101" custLinFactNeighborX="-1602">
        <dgm:presLayoutVars>
          <dgm:bulletEnabled val="1"/>
        </dgm:presLayoutVars>
      </dgm:prSet>
      <dgm:spPr/>
    </dgm:pt>
  </dgm:ptLst>
  <dgm:cxnLst>
    <dgm:cxn modelId="{B1950100-C646-44BD-AED1-0D381A31740D}" srcId="{195831BF-864F-4D23-827D-2AE4E534CB36}" destId="{B53A9213-93DE-4699-8F18-0E1D78AF46FB}" srcOrd="6" destOrd="0" parTransId="{772C920D-C399-4DF4-BBB0-8C0389A2D28C}" sibTransId="{A27C8B2F-3551-436C-B98B-702161025394}"/>
    <dgm:cxn modelId="{A443A113-DEAC-4C5B-AA8F-4F704D40D6B0}" type="presOf" srcId="{28314665-CD33-4728-A73B-461151AF20D6}" destId="{B671FEB6-D9ED-4F7E-B34F-008103AD25B1}" srcOrd="0" destOrd="0" presId="urn:microsoft.com/office/officeart/2005/8/layout/default"/>
    <dgm:cxn modelId="{FDF89F16-AAE1-4297-9BF9-0DCCE772C4AD}" type="presOf" srcId="{D0C11DE3-06E6-4523-9C00-947D776400BC}" destId="{037DCEB3-5FCB-47C0-97BA-3F4B3D79D7FE}" srcOrd="0" destOrd="0" presId="urn:microsoft.com/office/officeart/2005/8/layout/default"/>
    <dgm:cxn modelId="{6AF8C719-0129-4238-A8DD-13F948CBB9A9}" type="presOf" srcId="{264966AA-1594-4B18-958D-BBC1D04619BC}" destId="{E41E4CE5-3F9A-4DCB-A004-630D56FC6DC8}" srcOrd="0" destOrd="0" presId="urn:microsoft.com/office/officeart/2005/8/layout/default"/>
    <dgm:cxn modelId="{C57FA030-7DAE-42A3-B34A-A58E7CBAB9EE}" type="presOf" srcId="{201133CE-942C-456C-A7AC-87A45813E850}" destId="{CEB3774B-8160-4D73-BD40-D6E82F6BC715}" srcOrd="0" destOrd="0" presId="urn:microsoft.com/office/officeart/2005/8/layout/default"/>
    <dgm:cxn modelId="{C796FB3B-5083-4915-89F9-484AB960644F}" srcId="{195831BF-864F-4D23-827D-2AE4E534CB36}" destId="{FD7ACDD6-1D95-4031-AB91-863C93F0BC07}" srcOrd="3" destOrd="0" parTransId="{E1500B85-7659-4384-9C25-32197803BD8F}" sibTransId="{3C2966E4-2EF3-4AF6-8BF5-433C1E0CFE55}"/>
    <dgm:cxn modelId="{9698103E-0270-4049-8D1B-569E4DD8A15A}" type="presOf" srcId="{FD7ACDD6-1D95-4031-AB91-863C93F0BC07}" destId="{93649043-6831-4094-A763-9504FB733BF0}" srcOrd="0" destOrd="0" presId="urn:microsoft.com/office/officeart/2005/8/layout/default"/>
    <dgm:cxn modelId="{8FEB3F5D-2D11-43C1-8DBA-E907057585AA}" srcId="{195831BF-864F-4D23-827D-2AE4E534CB36}" destId="{201133CE-942C-456C-A7AC-87A45813E850}" srcOrd="4" destOrd="0" parTransId="{4F05A134-C032-484A-9107-76C3653BB4DB}" sibTransId="{0C767085-BD22-41A1-8C4B-DB0A7B67681E}"/>
    <dgm:cxn modelId="{75D6215F-9704-4229-B781-0535A3594118}" srcId="{195831BF-864F-4D23-827D-2AE4E534CB36}" destId="{EA1AA72F-1755-4906-97CF-68E281C7A52F}" srcOrd="8" destOrd="0" parTransId="{03834475-4DBA-48E3-AF95-5EF52BDA6761}" sibTransId="{A6DC4722-62BD-41EA-AEE0-BF5610F64002}"/>
    <dgm:cxn modelId="{84E1A744-31A9-4168-ABED-6BEE09439E1C}" srcId="{195831BF-864F-4D23-827D-2AE4E534CB36}" destId="{BC05F2E4-47EF-4053-B619-CECDC284AB20}" srcOrd="0" destOrd="0" parTransId="{1EF71AE2-6E10-443A-B6B0-79096C2C8C83}" sibTransId="{D504D84C-7F9E-403E-9198-63E93BFD4F7E}"/>
    <dgm:cxn modelId="{04DC154A-B981-42CF-B0AC-AD1A542F2312}" type="presOf" srcId="{CD799DDF-E63A-4AEF-8FAF-6307033A7336}" destId="{D0F03F25-72AD-4A92-998A-CC71E4B25F7D}" srcOrd="0" destOrd="0" presId="urn:microsoft.com/office/officeart/2005/8/layout/default"/>
    <dgm:cxn modelId="{3C2E044D-23A5-4B7A-93DC-F97D2905BDF2}" type="presOf" srcId="{BC05F2E4-47EF-4053-B619-CECDC284AB20}" destId="{41213336-741A-47EA-A7D1-AF112B4DC426}" srcOrd="0" destOrd="0" presId="urn:microsoft.com/office/officeart/2005/8/layout/default"/>
    <dgm:cxn modelId="{6BCFE04D-7C48-4CB7-87FA-8BCCBDE76ADF}" type="presOf" srcId="{4FBD72AF-4850-45BC-AA1B-1F0D42B7C0EB}" destId="{66404390-DF1A-479A-827A-EED344DCB0E3}" srcOrd="0" destOrd="0" presId="urn:microsoft.com/office/officeart/2005/8/layout/default"/>
    <dgm:cxn modelId="{13D1696E-B47A-4D10-AE40-351977A3855D}" srcId="{195831BF-864F-4D23-827D-2AE4E534CB36}" destId="{CD799DDF-E63A-4AEF-8FAF-6307033A7336}" srcOrd="11" destOrd="0" parTransId="{1BF036C4-3BA2-4ED5-A089-C0C68C1C4AB1}" sibTransId="{64087D24-CC2B-436C-AF6C-2DFF72AF3129}"/>
    <dgm:cxn modelId="{439B456F-5709-425C-B4EF-CC20319F96CC}" type="presOf" srcId="{EA1AA72F-1755-4906-97CF-68E281C7A52F}" destId="{6617B630-7FD9-446E-B52B-C4999BA5FCE3}" srcOrd="0" destOrd="0" presId="urn:microsoft.com/office/officeart/2005/8/layout/default"/>
    <dgm:cxn modelId="{AC31D86F-CC49-4FD0-9348-5312C5C91764}" srcId="{195831BF-864F-4D23-827D-2AE4E534CB36}" destId="{D0C11DE3-06E6-4523-9C00-947D776400BC}" srcOrd="12" destOrd="0" parTransId="{691FAAFB-6E4E-4F7D-B354-451F3FBDD165}" sibTransId="{D6A65B44-16F9-4CFF-9998-354964FFA1F9}"/>
    <dgm:cxn modelId="{1F852C7C-06EB-4AC0-9E90-BF4D600D48AB}" type="presOf" srcId="{D55B9ED3-6A8F-4AB8-BFD4-21F7DF55E9FC}" destId="{ABBA86C1-B6D5-4F36-BD07-3602173D02D3}" srcOrd="0" destOrd="0" presId="urn:microsoft.com/office/officeart/2005/8/layout/default"/>
    <dgm:cxn modelId="{8D51117E-2BDB-4462-A636-853DA673931E}" type="presOf" srcId="{98AA84E2-B7A9-4867-845C-0A8567A0428A}" destId="{4D3479A5-BC9C-4C2D-A9EE-5B011E2F9B18}" srcOrd="0" destOrd="0" presId="urn:microsoft.com/office/officeart/2005/8/layout/default"/>
    <dgm:cxn modelId="{98CE6C92-6C75-49F4-A57F-D051E44D2325}" srcId="{195831BF-864F-4D23-827D-2AE4E534CB36}" destId="{D55B9ED3-6A8F-4AB8-BFD4-21F7DF55E9FC}" srcOrd="10" destOrd="0" parTransId="{FCC2FC73-3B36-46C7-87D9-3C4D11539192}" sibTransId="{D44F7AB7-60C0-4098-B283-9657F8C82416}"/>
    <dgm:cxn modelId="{4BA01399-0862-406D-8684-BFDD1395D112}" type="presOf" srcId="{B53A9213-93DE-4699-8F18-0E1D78AF46FB}" destId="{AE198FB6-B2D3-4077-ABC5-2B4ECF0A568D}" srcOrd="0" destOrd="0" presId="urn:microsoft.com/office/officeart/2005/8/layout/default"/>
    <dgm:cxn modelId="{C8FDDF99-874B-42EC-A94D-1A8317189E25}" srcId="{195831BF-864F-4D23-827D-2AE4E534CB36}" destId="{07057D0B-4699-427F-A274-DB2B677E4B50}" srcOrd="5" destOrd="0" parTransId="{C8AC7840-3899-4874-ABDD-782065292232}" sibTransId="{484508EA-D9CA-46A7-A591-89BAB202F36B}"/>
    <dgm:cxn modelId="{7E8968A2-41A0-4A65-BC57-B7112E61706B}" srcId="{195831BF-864F-4D23-827D-2AE4E534CB36}" destId="{98AA84E2-B7A9-4867-845C-0A8567A0428A}" srcOrd="7" destOrd="0" parTransId="{7CF9385F-3085-4315-BB8B-D10E0896C583}" sibTransId="{58954F3E-E73E-47ED-9EFE-8C81BE7D5271}"/>
    <dgm:cxn modelId="{D2D0DFAB-A665-41C0-A232-11E105F93C95}" srcId="{195831BF-864F-4D23-827D-2AE4E534CB36}" destId="{264966AA-1594-4B18-958D-BBC1D04619BC}" srcOrd="1" destOrd="0" parTransId="{C8738D5F-CC6B-48D1-8923-852B794635E8}" sibTransId="{87853DBC-D8A7-4314-A71B-6D5345892B60}"/>
    <dgm:cxn modelId="{8DA0EFC5-8281-4F82-AFE2-0384F9EB8B79}" srcId="{195831BF-864F-4D23-827D-2AE4E534CB36}" destId="{F929BDE3-DC3D-4155-B467-8906A845D60C}" srcOrd="14" destOrd="0" parTransId="{D3F15A05-6644-4033-9917-A67ED9F4F1BF}" sibTransId="{41BEDE47-F01B-43DD-9A39-AA9EDAB449FA}"/>
    <dgm:cxn modelId="{734705D2-5012-4FE2-A113-04E8036CF419}" srcId="{195831BF-864F-4D23-827D-2AE4E534CB36}" destId="{4FBD72AF-4850-45BC-AA1B-1F0D42B7C0EB}" srcOrd="13" destOrd="0" parTransId="{C4A174C8-84C0-44FA-B86E-EBF030A1F88A}" sibTransId="{DE0AA3B9-105F-4E38-80DC-A20891C0C514}"/>
    <dgm:cxn modelId="{AE7E9DDC-0CC6-4F99-9545-0978AF84E4F0}" srcId="{195831BF-864F-4D23-827D-2AE4E534CB36}" destId="{864F2096-B057-480D-9ED3-26067AF0DE5C}" srcOrd="2" destOrd="0" parTransId="{7CF368EE-C173-4CA7-B9F4-7F0EA21DE09E}" sibTransId="{54102EED-D018-4FAB-A4AF-7D84D0B17ED2}"/>
    <dgm:cxn modelId="{8938B6DF-BBA4-4B7F-9FDB-F79E6DE8783F}" srcId="{195831BF-864F-4D23-827D-2AE4E534CB36}" destId="{28314665-CD33-4728-A73B-461151AF20D6}" srcOrd="9" destOrd="0" parTransId="{8CA04F74-942F-437B-A5D0-372E8F8B95AA}" sibTransId="{1085DAFD-F7EF-40AA-A36B-8F19523CA089}"/>
    <dgm:cxn modelId="{F1CD6FF4-3CD8-4B9F-809C-FBEA0F11F8A9}" type="presOf" srcId="{F929BDE3-DC3D-4155-B467-8906A845D60C}" destId="{4BA910C2-6606-4A4B-8D4B-E0FE042A69A4}" srcOrd="0" destOrd="0" presId="urn:microsoft.com/office/officeart/2005/8/layout/default"/>
    <dgm:cxn modelId="{38B6E3FD-6CBB-448E-993E-DF4B9BC5CE3C}" type="presOf" srcId="{864F2096-B057-480D-9ED3-26067AF0DE5C}" destId="{5CAB4C11-5B42-4FA9-AFF7-C4436988DC7F}" srcOrd="0" destOrd="0" presId="urn:microsoft.com/office/officeart/2005/8/layout/default"/>
    <dgm:cxn modelId="{2D4F17FF-15D7-4105-8AAF-7371BE008060}" type="presOf" srcId="{07057D0B-4699-427F-A274-DB2B677E4B50}" destId="{DB4087B0-C65A-4D58-9919-E944CAEA3E42}" srcOrd="0" destOrd="0" presId="urn:microsoft.com/office/officeart/2005/8/layout/default"/>
    <dgm:cxn modelId="{A145C5FF-AF98-4937-8E34-DBC339FEA578}" type="presOf" srcId="{195831BF-864F-4D23-827D-2AE4E534CB36}" destId="{2E40355C-AEF1-40AF-B5B3-2B36746A5EE7}" srcOrd="0" destOrd="0" presId="urn:microsoft.com/office/officeart/2005/8/layout/default"/>
    <dgm:cxn modelId="{01655EB9-25E9-4B53-9B93-97A3020E4584}" type="presParOf" srcId="{2E40355C-AEF1-40AF-B5B3-2B36746A5EE7}" destId="{41213336-741A-47EA-A7D1-AF112B4DC426}" srcOrd="0" destOrd="0" presId="urn:microsoft.com/office/officeart/2005/8/layout/default"/>
    <dgm:cxn modelId="{F8795460-B9E2-41FE-AE93-92C872CC4F44}" type="presParOf" srcId="{2E40355C-AEF1-40AF-B5B3-2B36746A5EE7}" destId="{BB9576BC-C478-4CF7-A5CD-E7B64302CEB1}" srcOrd="1" destOrd="0" presId="urn:microsoft.com/office/officeart/2005/8/layout/default"/>
    <dgm:cxn modelId="{51618C76-EC71-4768-B095-9E3AD33B03D9}" type="presParOf" srcId="{2E40355C-AEF1-40AF-B5B3-2B36746A5EE7}" destId="{E41E4CE5-3F9A-4DCB-A004-630D56FC6DC8}" srcOrd="2" destOrd="0" presId="urn:microsoft.com/office/officeart/2005/8/layout/default"/>
    <dgm:cxn modelId="{A53DCFD6-8856-45E0-B382-B558F97514E7}" type="presParOf" srcId="{2E40355C-AEF1-40AF-B5B3-2B36746A5EE7}" destId="{E218BD52-AB6E-4AF5-BD74-7C9816573285}" srcOrd="3" destOrd="0" presId="urn:microsoft.com/office/officeart/2005/8/layout/default"/>
    <dgm:cxn modelId="{91B8A9BD-4C6C-44DE-85FB-6CC44C947D33}" type="presParOf" srcId="{2E40355C-AEF1-40AF-B5B3-2B36746A5EE7}" destId="{5CAB4C11-5B42-4FA9-AFF7-C4436988DC7F}" srcOrd="4" destOrd="0" presId="urn:microsoft.com/office/officeart/2005/8/layout/default"/>
    <dgm:cxn modelId="{59E9B2F9-6499-43DB-9BE8-03E644DDFA5F}" type="presParOf" srcId="{2E40355C-AEF1-40AF-B5B3-2B36746A5EE7}" destId="{8B410A0C-B02C-427B-8ABE-267AFA12FBDC}" srcOrd="5" destOrd="0" presId="urn:microsoft.com/office/officeart/2005/8/layout/default"/>
    <dgm:cxn modelId="{AAD0CBD0-0A64-4C40-BA43-0837372C4864}" type="presParOf" srcId="{2E40355C-AEF1-40AF-B5B3-2B36746A5EE7}" destId="{93649043-6831-4094-A763-9504FB733BF0}" srcOrd="6" destOrd="0" presId="urn:microsoft.com/office/officeart/2005/8/layout/default"/>
    <dgm:cxn modelId="{868084B8-B12C-4BDD-9744-60755157A08C}" type="presParOf" srcId="{2E40355C-AEF1-40AF-B5B3-2B36746A5EE7}" destId="{4DA0972C-B84F-407A-966F-E8AD317ED6A3}" srcOrd="7" destOrd="0" presId="urn:microsoft.com/office/officeart/2005/8/layout/default"/>
    <dgm:cxn modelId="{0A59426D-2D47-4262-BA1F-366FF079E602}" type="presParOf" srcId="{2E40355C-AEF1-40AF-B5B3-2B36746A5EE7}" destId="{CEB3774B-8160-4D73-BD40-D6E82F6BC715}" srcOrd="8" destOrd="0" presId="urn:microsoft.com/office/officeart/2005/8/layout/default"/>
    <dgm:cxn modelId="{BE67698A-8DB2-4CCD-9438-B0D886B65160}" type="presParOf" srcId="{2E40355C-AEF1-40AF-B5B3-2B36746A5EE7}" destId="{32482838-B929-4579-8209-99A85297DE38}" srcOrd="9" destOrd="0" presId="urn:microsoft.com/office/officeart/2005/8/layout/default"/>
    <dgm:cxn modelId="{9013490D-ECD8-4D0A-8EB3-FD558476C2CE}" type="presParOf" srcId="{2E40355C-AEF1-40AF-B5B3-2B36746A5EE7}" destId="{DB4087B0-C65A-4D58-9919-E944CAEA3E42}" srcOrd="10" destOrd="0" presId="urn:microsoft.com/office/officeart/2005/8/layout/default"/>
    <dgm:cxn modelId="{B37B80FC-4C64-4D90-B7F4-AEC819F82B02}" type="presParOf" srcId="{2E40355C-AEF1-40AF-B5B3-2B36746A5EE7}" destId="{27DC40C2-C761-47A3-A0FA-D98A12A27025}" srcOrd="11" destOrd="0" presId="urn:microsoft.com/office/officeart/2005/8/layout/default"/>
    <dgm:cxn modelId="{59D975C2-F5C7-4D8F-B082-2285A3E2CD67}" type="presParOf" srcId="{2E40355C-AEF1-40AF-B5B3-2B36746A5EE7}" destId="{AE198FB6-B2D3-4077-ABC5-2B4ECF0A568D}" srcOrd="12" destOrd="0" presId="urn:microsoft.com/office/officeart/2005/8/layout/default"/>
    <dgm:cxn modelId="{A455A1C8-56E8-4B1E-A62E-2AD14A569EFB}" type="presParOf" srcId="{2E40355C-AEF1-40AF-B5B3-2B36746A5EE7}" destId="{EA956A89-10C4-4855-ACD2-5B717DE1426D}" srcOrd="13" destOrd="0" presId="urn:microsoft.com/office/officeart/2005/8/layout/default"/>
    <dgm:cxn modelId="{D59F4C80-50F1-4E5E-9085-9AF28580DFDE}" type="presParOf" srcId="{2E40355C-AEF1-40AF-B5B3-2B36746A5EE7}" destId="{4D3479A5-BC9C-4C2D-A9EE-5B011E2F9B18}" srcOrd="14" destOrd="0" presId="urn:microsoft.com/office/officeart/2005/8/layout/default"/>
    <dgm:cxn modelId="{94BA0CAE-432D-4F9E-B0D0-DBC0E6328952}" type="presParOf" srcId="{2E40355C-AEF1-40AF-B5B3-2B36746A5EE7}" destId="{C2314207-163C-4B6A-8AC4-31282B81C11B}" srcOrd="15" destOrd="0" presId="urn:microsoft.com/office/officeart/2005/8/layout/default"/>
    <dgm:cxn modelId="{8754D202-1475-4F40-860B-0B3390A97488}" type="presParOf" srcId="{2E40355C-AEF1-40AF-B5B3-2B36746A5EE7}" destId="{6617B630-7FD9-446E-B52B-C4999BA5FCE3}" srcOrd="16" destOrd="0" presId="urn:microsoft.com/office/officeart/2005/8/layout/default"/>
    <dgm:cxn modelId="{A54DA7C2-C808-4CE1-B9BB-65D3C3A209AE}" type="presParOf" srcId="{2E40355C-AEF1-40AF-B5B3-2B36746A5EE7}" destId="{BD640583-9D67-4CBA-8C27-9BB02BE6488E}" srcOrd="17" destOrd="0" presId="urn:microsoft.com/office/officeart/2005/8/layout/default"/>
    <dgm:cxn modelId="{9EC996A8-93C0-49E4-98A9-7FB1693460A7}" type="presParOf" srcId="{2E40355C-AEF1-40AF-B5B3-2B36746A5EE7}" destId="{B671FEB6-D9ED-4F7E-B34F-008103AD25B1}" srcOrd="18" destOrd="0" presId="urn:microsoft.com/office/officeart/2005/8/layout/default"/>
    <dgm:cxn modelId="{E0CF55B8-99BA-4EE5-BF71-4EC85573F83F}" type="presParOf" srcId="{2E40355C-AEF1-40AF-B5B3-2B36746A5EE7}" destId="{1245BAA3-A889-46E8-B14B-CD78EE4BEFBA}" srcOrd="19" destOrd="0" presId="urn:microsoft.com/office/officeart/2005/8/layout/default"/>
    <dgm:cxn modelId="{1D9A236E-2E61-4BC6-A0DC-2E4ACC9A0917}" type="presParOf" srcId="{2E40355C-AEF1-40AF-B5B3-2B36746A5EE7}" destId="{ABBA86C1-B6D5-4F36-BD07-3602173D02D3}" srcOrd="20" destOrd="0" presId="urn:microsoft.com/office/officeart/2005/8/layout/default"/>
    <dgm:cxn modelId="{9A6D9FC9-E1E7-4F50-AEA2-F32118565C41}" type="presParOf" srcId="{2E40355C-AEF1-40AF-B5B3-2B36746A5EE7}" destId="{432F084D-3DEC-45F1-B8D6-89D011D5BE69}" srcOrd="21" destOrd="0" presId="urn:microsoft.com/office/officeart/2005/8/layout/default"/>
    <dgm:cxn modelId="{FF66C574-740F-442A-8EE4-89AF87C1AF3A}" type="presParOf" srcId="{2E40355C-AEF1-40AF-B5B3-2B36746A5EE7}" destId="{D0F03F25-72AD-4A92-998A-CC71E4B25F7D}" srcOrd="22" destOrd="0" presId="urn:microsoft.com/office/officeart/2005/8/layout/default"/>
    <dgm:cxn modelId="{77C9868B-FAD4-4056-81B3-7ADD8C8AB549}" type="presParOf" srcId="{2E40355C-AEF1-40AF-B5B3-2B36746A5EE7}" destId="{6C0D4F9C-B519-4FCC-AB13-5A8BDE86EA96}" srcOrd="23" destOrd="0" presId="urn:microsoft.com/office/officeart/2005/8/layout/default"/>
    <dgm:cxn modelId="{A797CCDA-63E1-4184-9944-C7E860357423}" type="presParOf" srcId="{2E40355C-AEF1-40AF-B5B3-2B36746A5EE7}" destId="{037DCEB3-5FCB-47C0-97BA-3F4B3D79D7FE}" srcOrd="24" destOrd="0" presId="urn:microsoft.com/office/officeart/2005/8/layout/default"/>
    <dgm:cxn modelId="{589B7D5F-34CE-4EA5-A699-EEC89AB5EB5C}" type="presParOf" srcId="{2E40355C-AEF1-40AF-B5B3-2B36746A5EE7}" destId="{1CF1BFAB-4072-4EE9-8BF9-52E5474B057D}" srcOrd="25" destOrd="0" presId="urn:microsoft.com/office/officeart/2005/8/layout/default"/>
    <dgm:cxn modelId="{B16DE1EE-43D1-461A-A474-D8D1D198AABE}" type="presParOf" srcId="{2E40355C-AEF1-40AF-B5B3-2B36746A5EE7}" destId="{66404390-DF1A-479A-827A-EED344DCB0E3}" srcOrd="26" destOrd="0" presId="urn:microsoft.com/office/officeart/2005/8/layout/default"/>
    <dgm:cxn modelId="{60AEE2F2-37A6-4ED0-A264-CD91643AE739}" type="presParOf" srcId="{2E40355C-AEF1-40AF-B5B3-2B36746A5EE7}" destId="{62A1D053-3AE3-4514-B345-84132E090B22}" srcOrd="27" destOrd="0" presId="urn:microsoft.com/office/officeart/2005/8/layout/default"/>
    <dgm:cxn modelId="{6CAB015E-6F4E-4B28-979D-63EB87AF296C}" type="presParOf" srcId="{2E40355C-AEF1-40AF-B5B3-2B36746A5EE7}" destId="{4BA910C2-6606-4A4B-8D4B-E0FE042A69A4}" srcOrd="2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602F1-EA9D-417E-A02E-39D8434DEF8C}">
      <dsp:nvSpPr>
        <dsp:cNvPr id="0" name=""/>
        <dsp:cNvSpPr/>
      </dsp:nvSpPr>
      <dsp:spPr>
        <a:xfrm>
          <a:off x="6483"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Who?</a:t>
          </a:r>
        </a:p>
      </dsp:txBody>
      <dsp:txXfrm>
        <a:off x="21783" y="355357"/>
        <a:ext cx="1014169" cy="491784"/>
      </dsp:txXfrm>
    </dsp:sp>
    <dsp:sp modelId="{3E18D1A7-9ADA-4D11-B998-532B3E4CC7A3}">
      <dsp:nvSpPr>
        <dsp:cNvPr id="0" name=""/>
        <dsp:cNvSpPr/>
      </dsp:nvSpPr>
      <dsp:spPr>
        <a:xfrm>
          <a:off x="1312445" y="340057"/>
          <a:ext cx="1044769" cy="52238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What?</a:t>
          </a:r>
        </a:p>
      </dsp:txBody>
      <dsp:txXfrm>
        <a:off x="1327745" y="355357"/>
        <a:ext cx="1014169" cy="491784"/>
      </dsp:txXfrm>
    </dsp:sp>
    <dsp:sp modelId="{37DA47DF-8C41-4768-B495-0913065D3189}">
      <dsp:nvSpPr>
        <dsp:cNvPr id="0" name=""/>
        <dsp:cNvSpPr/>
      </dsp:nvSpPr>
      <dsp:spPr>
        <a:xfrm>
          <a:off x="2618406" y="340057"/>
          <a:ext cx="1044769" cy="52238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When?</a:t>
          </a:r>
        </a:p>
      </dsp:txBody>
      <dsp:txXfrm>
        <a:off x="2633706" y="355357"/>
        <a:ext cx="1014169" cy="491784"/>
      </dsp:txXfrm>
    </dsp:sp>
    <dsp:sp modelId="{AF785F96-E4E3-434E-93EF-BA11B60D53F3}">
      <dsp:nvSpPr>
        <dsp:cNvPr id="0" name=""/>
        <dsp:cNvSpPr/>
      </dsp:nvSpPr>
      <dsp:spPr>
        <a:xfrm>
          <a:off x="3924368" y="340057"/>
          <a:ext cx="1044769" cy="52238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Where?</a:t>
          </a:r>
        </a:p>
      </dsp:txBody>
      <dsp:txXfrm>
        <a:off x="3939668" y="355357"/>
        <a:ext cx="1014169" cy="491784"/>
      </dsp:txXfrm>
    </dsp:sp>
    <dsp:sp modelId="{F6A457A9-0AC5-4920-9772-32238B210B39}">
      <dsp:nvSpPr>
        <dsp:cNvPr id="0" name=""/>
        <dsp:cNvSpPr/>
      </dsp:nvSpPr>
      <dsp:spPr>
        <a:xfrm>
          <a:off x="5230330" y="340057"/>
          <a:ext cx="1044769" cy="52238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How?</a:t>
          </a:r>
        </a:p>
      </dsp:txBody>
      <dsp:txXfrm>
        <a:off x="5245630" y="355357"/>
        <a:ext cx="1014169" cy="491784"/>
      </dsp:txXfrm>
    </dsp:sp>
    <dsp:sp modelId="{E52377C5-FA43-4500-84B7-7F5864BB3D0C}">
      <dsp:nvSpPr>
        <dsp:cNvPr id="0" name=""/>
        <dsp:cNvSpPr/>
      </dsp:nvSpPr>
      <dsp:spPr>
        <a:xfrm>
          <a:off x="6536292"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Why?</a:t>
          </a:r>
        </a:p>
      </dsp:txBody>
      <dsp:txXfrm>
        <a:off x="6551592" y="355357"/>
        <a:ext cx="1014169" cy="4917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01CF8-9939-4F79-A5AA-7BED32714231}">
      <dsp:nvSpPr>
        <dsp:cNvPr id="0" name=""/>
        <dsp:cNvSpPr/>
      </dsp:nvSpPr>
      <dsp:spPr>
        <a:xfrm>
          <a:off x="118627" y="89"/>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Genesis: </a:t>
          </a:r>
        </a:p>
        <a:p>
          <a:pPr marL="0" lvl="0" indent="0" algn="ctr" defTabSz="622300">
            <a:lnSpc>
              <a:spcPct val="90000"/>
            </a:lnSpc>
            <a:spcBef>
              <a:spcPct val="0"/>
            </a:spcBef>
            <a:spcAft>
              <a:spcPct val="35000"/>
            </a:spcAft>
            <a:buNone/>
          </a:pPr>
          <a:r>
            <a:rPr lang="en-US" sz="1400" kern="1200" dirty="0"/>
            <a:t>c. 1445-1400 B.C. </a:t>
          </a:r>
        </a:p>
      </dsp:txBody>
      <dsp:txXfrm>
        <a:off x="118627" y="89"/>
        <a:ext cx="1437354" cy="753844"/>
      </dsp:txXfrm>
    </dsp:sp>
    <dsp:sp modelId="{1745C1DA-5E65-4722-8BB3-B58C75E1263D}">
      <dsp:nvSpPr>
        <dsp:cNvPr id="0" name=""/>
        <dsp:cNvSpPr/>
      </dsp:nvSpPr>
      <dsp:spPr>
        <a:xfrm>
          <a:off x="1681622" y="8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Exodus: </a:t>
          </a:r>
        </a:p>
        <a:p>
          <a:pPr marL="0" lvl="0" indent="0" algn="ctr" defTabSz="622300">
            <a:lnSpc>
              <a:spcPct val="90000"/>
            </a:lnSpc>
            <a:spcBef>
              <a:spcPct val="0"/>
            </a:spcBef>
            <a:spcAft>
              <a:spcPct val="35000"/>
            </a:spcAft>
            <a:buNone/>
          </a:pPr>
          <a:r>
            <a:rPr lang="en-US" sz="1400" kern="1200" dirty="0"/>
            <a:t>c. 1445-1400 B.C.</a:t>
          </a:r>
        </a:p>
      </dsp:txBody>
      <dsp:txXfrm>
        <a:off x="1681622" y="89"/>
        <a:ext cx="1437354" cy="753844"/>
      </dsp:txXfrm>
    </dsp:sp>
    <dsp:sp modelId="{54EE5962-6B50-4EFA-A8AC-62736875F1C3}">
      <dsp:nvSpPr>
        <dsp:cNvPr id="0" name=""/>
        <dsp:cNvSpPr/>
      </dsp:nvSpPr>
      <dsp:spPr>
        <a:xfrm>
          <a:off x="3244618" y="8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Leviticus: </a:t>
          </a:r>
        </a:p>
        <a:p>
          <a:pPr marL="0" lvl="0" indent="0" algn="ctr" defTabSz="622300">
            <a:lnSpc>
              <a:spcPct val="90000"/>
            </a:lnSpc>
            <a:spcBef>
              <a:spcPct val="0"/>
            </a:spcBef>
            <a:spcAft>
              <a:spcPct val="35000"/>
            </a:spcAft>
            <a:buNone/>
          </a:pPr>
          <a:r>
            <a:rPr lang="en-US" sz="1400" kern="1200" dirty="0"/>
            <a:t>c. 1445-1400 B.C.</a:t>
          </a:r>
        </a:p>
      </dsp:txBody>
      <dsp:txXfrm>
        <a:off x="3244618" y="89"/>
        <a:ext cx="1437354" cy="753844"/>
      </dsp:txXfrm>
    </dsp:sp>
    <dsp:sp modelId="{944E805A-6AF2-45E7-9B76-51E967974544}">
      <dsp:nvSpPr>
        <dsp:cNvPr id="0" name=""/>
        <dsp:cNvSpPr/>
      </dsp:nvSpPr>
      <dsp:spPr>
        <a:xfrm>
          <a:off x="118627" y="879574"/>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Numbers: </a:t>
          </a:r>
        </a:p>
        <a:p>
          <a:pPr marL="0" lvl="0" indent="0" algn="ctr" defTabSz="622300">
            <a:lnSpc>
              <a:spcPct val="90000"/>
            </a:lnSpc>
            <a:spcBef>
              <a:spcPct val="0"/>
            </a:spcBef>
            <a:spcAft>
              <a:spcPct val="35000"/>
            </a:spcAft>
            <a:buNone/>
          </a:pPr>
          <a:r>
            <a:rPr lang="en-US" sz="1400" kern="1200" dirty="0"/>
            <a:t>c. 1405 B.C.</a:t>
          </a:r>
        </a:p>
      </dsp:txBody>
      <dsp:txXfrm>
        <a:off x="118627" y="879574"/>
        <a:ext cx="1437354" cy="753844"/>
      </dsp:txXfrm>
    </dsp:sp>
    <dsp:sp modelId="{C0891C01-AAA0-4D98-95B3-CDAB22496C91}">
      <dsp:nvSpPr>
        <dsp:cNvPr id="0" name=""/>
        <dsp:cNvSpPr/>
      </dsp:nvSpPr>
      <dsp:spPr>
        <a:xfrm>
          <a:off x="1681622" y="87957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Deut: </a:t>
          </a:r>
        </a:p>
        <a:p>
          <a:pPr marL="0" lvl="0" indent="0" algn="ctr" defTabSz="622300">
            <a:lnSpc>
              <a:spcPct val="90000"/>
            </a:lnSpc>
            <a:spcBef>
              <a:spcPct val="0"/>
            </a:spcBef>
            <a:spcAft>
              <a:spcPct val="35000"/>
            </a:spcAft>
            <a:buNone/>
          </a:pPr>
          <a:r>
            <a:rPr lang="en-US" sz="1400" kern="1200" dirty="0"/>
            <a:t>c. </a:t>
          </a:r>
          <a:r>
            <a:rPr lang="en-US" sz="1400" kern="1200"/>
            <a:t>1405 </a:t>
          </a:r>
          <a:r>
            <a:rPr lang="en-US" sz="1400" kern="1200" dirty="0"/>
            <a:t>B.C.</a:t>
          </a:r>
        </a:p>
      </dsp:txBody>
      <dsp:txXfrm>
        <a:off x="1681622" y="879574"/>
        <a:ext cx="1437354" cy="753844"/>
      </dsp:txXfrm>
    </dsp:sp>
    <dsp:sp modelId="{79183A35-B0C3-444C-BC3B-8E54D982D011}">
      <dsp:nvSpPr>
        <dsp:cNvPr id="0" name=""/>
        <dsp:cNvSpPr/>
      </dsp:nvSpPr>
      <dsp:spPr>
        <a:xfrm>
          <a:off x="3244618" y="87957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Joshua: </a:t>
          </a:r>
        </a:p>
        <a:p>
          <a:pPr marL="0" lvl="0" indent="0" algn="ctr" defTabSz="622300">
            <a:lnSpc>
              <a:spcPct val="90000"/>
            </a:lnSpc>
            <a:spcBef>
              <a:spcPct val="0"/>
            </a:spcBef>
            <a:spcAft>
              <a:spcPct val="35000"/>
            </a:spcAft>
            <a:buNone/>
          </a:pPr>
          <a:r>
            <a:rPr lang="en-US" sz="1400" kern="1200" dirty="0"/>
            <a:t>c. 1405-1385 B.C.</a:t>
          </a:r>
        </a:p>
      </dsp:txBody>
      <dsp:txXfrm>
        <a:off x="3244618" y="879574"/>
        <a:ext cx="1437354" cy="753844"/>
      </dsp:txXfrm>
    </dsp:sp>
    <dsp:sp modelId="{F30A0BFA-114D-44F0-9F03-61A3E0623A6E}">
      <dsp:nvSpPr>
        <dsp:cNvPr id="0" name=""/>
        <dsp:cNvSpPr/>
      </dsp:nvSpPr>
      <dsp:spPr>
        <a:xfrm>
          <a:off x="118627" y="175905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Judges: </a:t>
          </a:r>
        </a:p>
        <a:p>
          <a:pPr marL="0" lvl="0" indent="0" algn="ctr" defTabSz="622300">
            <a:lnSpc>
              <a:spcPct val="90000"/>
            </a:lnSpc>
            <a:spcBef>
              <a:spcPct val="0"/>
            </a:spcBef>
            <a:spcAft>
              <a:spcPct val="35000"/>
            </a:spcAft>
            <a:buNone/>
          </a:pPr>
          <a:r>
            <a:rPr lang="en-US" sz="1400" kern="1200" dirty="0"/>
            <a:t>c. 1043 B.C.</a:t>
          </a:r>
        </a:p>
      </dsp:txBody>
      <dsp:txXfrm>
        <a:off x="118627" y="1759059"/>
        <a:ext cx="1437354" cy="753844"/>
      </dsp:txXfrm>
    </dsp:sp>
    <dsp:sp modelId="{0C96A9E7-FD33-4403-A11C-CD599C43CFF6}">
      <dsp:nvSpPr>
        <dsp:cNvPr id="0" name=""/>
        <dsp:cNvSpPr/>
      </dsp:nvSpPr>
      <dsp:spPr>
        <a:xfrm>
          <a:off x="1681622" y="175905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Ruth: </a:t>
          </a:r>
        </a:p>
        <a:p>
          <a:pPr marL="0" lvl="0" indent="0" algn="ctr" defTabSz="622300">
            <a:lnSpc>
              <a:spcPct val="90000"/>
            </a:lnSpc>
            <a:spcBef>
              <a:spcPct val="0"/>
            </a:spcBef>
            <a:spcAft>
              <a:spcPct val="35000"/>
            </a:spcAft>
            <a:buNone/>
          </a:pPr>
          <a:r>
            <a:rPr lang="en-US" sz="1400" kern="1200" dirty="0"/>
            <a:t>c. 1011-971 B.C.</a:t>
          </a:r>
        </a:p>
      </dsp:txBody>
      <dsp:txXfrm>
        <a:off x="1681622" y="1759059"/>
        <a:ext cx="1437354" cy="753844"/>
      </dsp:txXfrm>
    </dsp:sp>
    <dsp:sp modelId="{B9CD0B70-E3B0-4F5F-B03A-EBFC05E88F81}">
      <dsp:nvSpPr>
        <dsp:cNvPr id="0" name=""/>
        <dsp:cNvSpPr/>
      </dsp:nvSpPr>
      <dsp:spPr>
        <a:xfrm>
          <a:off x="3244618" y="175905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Samuel: </a:t>
          </a:r>
        </a:p>
        <a:p>
          <a:pPr marL="0" lvl="0" indent="0" algn="ctr" defTabSz="622300">
            <a:lnSpc>
              <a:spcPct val="90000"/>
            </a:lnSpc>
            <a:spcBef>
              <a:spcPct val="0"/>
            </a:spcBef>
            <a:spcAft>
              <a:spcPct val="35000"/>
            </a:spcAft>
            <a:buNone/>
          </a:pPr>
          <a:r>
            <a:rPr lang="en-US" sz="1400" kern="1200" dirty="0"/>
            <a:t>c. 960-722 B.C.</a:t>
          </a:r>
        </a:p>
      </dsp:txBody>
      <dsp:txXfrm>
        <a:off x="3244618" y="1759059"/>
        <a:ext cx="1437354" cy="753844"/>
      </dsp:txXfrm>
    </dsp:sp>
    <dsp:sp modelId="{6AE09694-0375-46FA-8161-FD17E0B18849}">
      <dsp:nvSpPr>
        <dsp:cNvPr id="0" name=""/>
        <dsp:cNvSpPr/>
      </dsp:nvSpPr>
      <dsp:spPr>
        <a:xfrm>
          <a:off x="118627" y="263854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Kings: </a:t>
          </a:r>
        </a:p>
        <a:p>
          <a:pPr marL="0" lvl="0" indent="0" algn="ctr" defTabSz="622300">
            <a:lnSpc>
              <a:spcPct val="90000"/>
            </a:lnSpc>
            <a:spcBef>
              <a:spcPct val="0"/>
            </a:spcBef>
            <a:spcAft>
              <a:spcPct val="35000"/>
            </a:spcAft>
            <a:buNone/>
          </a:pPr>
          <a:r>
            <a:rPr lang="en-US" sz="1400" kern="1200" dirty="0"/>
            <a:t>c. 560-540 B.C.</a:t>
          </a:r>
        </a:p>
      </dsp:txBody>
      <dsp:txXfrm>
        <a:off x="118627" y="2638544"/>
        <a:ext cx="1437354" cy="753844"/>
      </dsp:txXfrm>
    </dsp:sp>
    <dsp:sp modelId="{175FA496-49DF-4C55-80BD-9D3CA7141129}">
      <dsp:nvSpPr>
        <dsp:cNvPr id="0" name=""/>
        <dsp:cNvSpPr/>
      </dsp:nvSpPr>
      <dsp:spPr>
        <a:xfrm>
          <a:off x="1681622" y="263854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Ezra: </a:t>
          </a:r>
        </a:p>
        <a:p>
          <a:pPr marL="0" lvl="0" indent="0" algn="ctr" defTabSz="622300">
            <a:lnSpc>
              <a:spcPct val="90000"/>
            </a:lnSpc>
            <a:spcBef>
              <a:spcPct val="0"/>
            </a:spcBef>
            <a:spcAft>
              <a:spcPct val="35000"/>
            </a:spcAft>
            <a:buNone/>
          </a:pPr>
          <a:r>
            <a:rPr lang="en-US" sz="1400" kern="1200" dirty="0"/>
            <a:t>c. 460-440 B.C</a:t>
          </a:r>
        </a:p>
      </dsp:txBody>
      <dsp:txXfrm>
        <a:off x="1681622" y="2638544"/>
        <a:ext cx="1437354" cy="753844"/>
      </dsp:txXfrm>
    </dsp:sp>
    <dsp:sp modelId="{7CB2E289-81FC-4686-988C-9B768BB06DC8}">
      <dsp:nvSpPr>
        <dsp:cNvPr id="0" name=""/>
        <dsp:cNvSpPr/>
      </dsp:nvSpPr>
      <dsp:spPr>
        <a:xfrm>
          <a:off x="3244618" y="2638544"/>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Esther: </a:t>
          </a:r>
        </a:p>
        <a:p>
          <a:pPr marL="0" lvl="0" indent="0" algn="ctr" defTabSz="622300">
            <a:lnSpc>
              <a:spcPct val="90000"/>
            </a:lnSpc>
            <a:spcBef>
              <a:spcPct val="0"/>
            </a:spcBef>
            <a:spcAft>
              <a:spcPct val="35000"/>
            </a:spcAft>
            <a:buNone/>
          </a:pPr>
          <a:r>
            <a:rPr lang="en-US" sz="1400" kern="1200" dirty="0"/>
            <a:t>c. 460-350 B.C..</a:t>
          </a:r>
        </a:p>
      </dsp:txBody>
      <dsp:txXfrm>
        <a:off x="3244618" y="2638544"/>
        <a:ext cx="1437354" cy="753844"/>
      </dsp:txXfrm>
    </dsp:sp>
    <dsp:sp modelId="{9326DC7B-2076-4F86-9975-5212D24ED68E}">
      <dsp:nvSpPr>
        <dsp:cNvPr id="0" name=""/>
        <dsp:cNvSpPr/>
      </dsp:nvSpPr>
      <dsp:spPr>
        <a:xfrm>
          <a:off x="900124" y="351802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Chron: </a:t>
          </a:r>
        </a:p>
        <a:p>
          <a:pPr marL="0" lvl="0" indent="0" algn="ctr" defTabSz="622300">
            <a:lnSpc>
              <a:spcPct val="90000"/>
            </a:lnSpc>
            <a:spcBef>
              <a:spcPct val="0"/>
            </a:spcBef>
            <a:spcAft>
              <a:spcPct val="35000"/>
            </a:spcAft>
            <a:buNone/>
          </a:pPr>
          <a:r>
            <a:rPr lang="en-US" sz="1400" kern="1200" dirty="0"/>
            <a:t>c. 450-425 B.C.</a:t>
          </a:r>
        </a:p>
      </dsp:txBody>
      <dsp:txXfrm>
        <a:off x="900124" y="3518029"/>
        <a:ext cx="1437354" cy="753844"/>
      </dsp:txXfrm>
    </dsp:sp>
    <dsp:sp modelId="{C077237D-AF36-4B42-A6C0-D913F8C80C65}">
      <dsp:nvSpPr>
        <dsp:cNvPr id="0" name=""/>
        <dsp:cNvSpPr/>
      </dsp:nvSpPr>
      <dsp:spPr>
        <a:xfrm>
          <a:off x="2463120" y="351802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Nehemiah: </a:t>
          </a:r>
        </a:p>
        <a:p>
          <a:pPr marL="0" lvl="0" indent="0" algn="ctr" defTabSz="622300">
            <a:lnSpc>
              <a:spcPct val="90000"/>
            </a:lnSpc>
            <a:spcBef>
              <a:spcPct val="0"/>
            </a:spcBef>
            <a:spcAft>
              <a:spcPct val="35000"/>
            </a:spcAft>
            <a:buNone/>
          </a:pPr>
          <a:r>
            <a:rPr lang="en-US" sz="1400" kern="1200" dirty="0"/>
            <a:t>c. 445-420 B.C.</a:t>
          </a:r>
        </a:p>
      </dsp:txBody>
      <dsp:txXfrm>
        <a:off x="2463120" y="3518029"/>
        <a:ext cx="1437354" cy="753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13336-741A-47EA-A7D1-AF112B4DC426}">
      <dsp:nvSpPr>
        <dsp:cNvPr id="0" name=""/>
        <dsp:cNvSpPr/>
      </dsp:nvSpPr>
      <dsp:spPr>
        <a:xfrm>
          <a:off x="126133" y="2176"/>
          <a:ext cx="1469827" cy="7531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Job: </a:t>
          </a:r>
        </a:p>
        <a:p>
          <a:pPr marL="0" lvl="0" indent="0" algn="ctr" defTabSz="577850">
            <a:lnSpc>
              <a:spcPct val="90000"/>
            </a:lnSpc>
            <a:spcBef>
              <a:spcPct val="0"/>
            </a:spcBef>
            <a:spcAft>
              <a:spcPct val="35000"/>
            </a:spcAft>
            <a:buNone/>
          </a:pPr>
          <a:r>
            <a:rPr lang="en-US" sz="1300" kern="1200" dirty="0"/>
            <a:t>c. 1440 – 950 B.C.</a:t>
          </a:r>
        </a:p>
      </dsp:txBody>
      <dsp:txXfrm>
        <a:off x="126133" y="2176"/>
        <a:ext cx="1469827" cy="753107"/>
      </dsp:txXfrm>
    </dsp:sp>
    <dsp:sp modelId="{E41E4CE5-3F9A-4DCB-A004-630D56FC6DC8}">
      <dsp:nvSpPr>
        <dsp:cNvPr id="0" name=""/>
        <dsp:cNvSpPr/>
      </dsp:nvSpPr>
      <dsp:spPr>
        <a:xfrm>
          <a:off x="1721478" y="2176"/>
          <a:ext cx="1469827" cy="753107"/>
        </a:xfrm>
        <a:prstGeom prst="rect">
          <a:avLst/>
        </a:prstGeom>
        <a:solidFill>
          <a:schemeClr val="accent5">
            <a:hueOff val="-482753"/>
            <a:satOff val="-1244"/>
            <a:lumOff val="-8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Psalms: </a:t>
          </a:r>
        </a:p>
        <a:p>
          <a:pPr marL="0" lvl="0" indent="0" algn="ctr" defTabSz="577850">
            <a:lnSpc>
              <a:spcPct val="90000"/>
            </a:lnSpc>
            <a:spcBef>
              <a:spcPct val="0"/>
            </a:spcBef>
            <a:spcAft>
              <a:spcPct val="35000"/>
            </a:spcAft>
            <a:buNone/>
          </a:pPr>
          <a:r>
            <a:rPr lang="en-US" sz="1300" kern="1200" dirty="0"/>
            <a:t>c. 1410-500 B.C.</a:t>
          </a:r>
        </a:p>
      </dsp:txBody>
      <dsp:txXfrm>
        <a:off x="1721478" y="2176"/>
        <a:ext cx="1469827" cy="753107"/>
      </dsp:txXfrm>
    </dsp:sp>
    <dsp:sp modelId="{5CAB4C11-5B42-4FA9-AFF7-C4436988DC7F}">
      <dsp:nvSpPr>
        <dsp:cNvPr id="0" name=""/>
        <dsp:cNvSpPr/>
      </dsp:nvSpPr>
      <dsp:spPr>
        <a:xfrm>
          <a:off x="3316823" y="2176"/>
          <a:ext cx="1469827" cy="753107"/>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Proverbs and Song of Solomon: </a:t>
          </a:r>
        </a:p>
        <a:p>
          <a:pPr marL="0" lvl="0" indent="0" algn="ctr" defTabSz="577850">
            <a:lnSpc>
              <a:spcPct val="90000"/>
            </a:lnSpc>
            <a:spcBef>
              <a:spcPct val="0"/>
            </a:spcBef>
            <a:spcAft>
              <a:spcPct val="35000"/>
            </a:spcAft>
            <a:buNone/>
          </a:pPr>
          <a:r>
            <a:rPr lang="en-US" sz="1300" kern="1200" dirty="0"/>
            <a:t>c. 965 B.C.</a:t>
          </a:r>
        </a:p>
      </dsp:txBody>
      <dsp:txXfrm>
        <a:off x="3316823" y="2176"/>
        <a:ext cx="1469827" cy="753107"/>
      </dsp:txXfrm>
    </dsp:sp>
    <dsp:sp modelId="{93649043-6831-4094-A763-9504FB733BF0}">
      <dsp:nvSpPr>
        <dsp:cNvPr id="0" name=""/>
        <dsp:cNvSpPr/>
      </dsp:nvSpPr>
      <dsp:spPr>
        <a:xfrm>
          <a:off x="126133" y="880802"/>
          <a:ext cx="1469827" cy="753107"/>
        </a:xfrm>
        <a:prstGeom prst="rect">
          <a:avLst/>
        </a:prstGeom>
        <a:solidFill>
          <a:schemeClr val="accent5">
            <a:hueOff val="-1448259"/>
            <a:satOff val="-3733"/>
            <a:lumOff val="-25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Ecclesiastes: </a:t>
          </a:r>
        </a:p>
        <a:p>
          <a:pPr marL="0" lvl="0" indent="0" algn="ctr" defTabSz="577850">
            <a:lnSpc>
              <a:spcPct val="90000"/>
            </a:lnSpc>
            <a:spcBef>
              <a:spcPct val="0"/>
            </a:spcBef>
            <a:spcAft>
              <a:spcPct val="35000"/>
            </a:spcAft>
            <a:buNone/>
          </a:pPr>
          <a:r>
            <a:rPr lang="en-US" sz="1300" kern="1200" dirty="0"/>
            <a:t>c. 930 B.C.</a:t>
          </a:r>
        </a:p>
      </dsp:txBody>
      <dsp:txXfrm>
        <a:off x="126133" y="880802"/>
        <a:ext cx="1469827" cy="753107"/>
      </dsp:txXfrm>
    </dsp:sp>
    <dsp:sp modelId="{CEB3774B-8160-4D73-BD40-D6E82F6BC715}">
      <dsp:nvSpPr>
        <dsp:cNvPr id="0" name=""/>
        <dsp:cNvSpPr/>
      </dsp:nvSpPr>
      <dsp:spPr>
        <a:xfrm>
          <a:off x="1721478" y="880802"/>
          <a:ext cx="1469827" cy="753107"/>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Obadiah: </a:t>
          </a:r>
        </a:p>
        <a:p>
          <a:pPr marL="0" lvl="0" indent="0" algn="ctr" defTabSz="577850">
            <a:lnSpc>
              <a:spcPct val="90000"/>
            </a:lnSpc>
            <a:spcBef>
              <a:spcPct val="0"/>
            </a:spcBef>
            <a:spcAft>
              <a:spcPct val="35000"/>
            </a:spcAft>
            <a:buNone/>
          </a:pPr>
          <a:r>
            <a:rPr lang="en-US" sz="1300" kern="1200" dirty="0"/>
            <a:t>c. 848-840 B.C.</a:t>
          </a:r>
        </a:p>
      </dsp:txBody>
      <dsp:txXfrm>
        <a:off x="1721478" y="880802"/>
        <a:ext cx="1469827" cy="753107"/>
      </dsp:txXfrm>
    </dsp:sp>
    <dsp:sp modelId="{DB4087B0-C65A-4D58-9919-E944CAEA3E42}">
      <dsp:nvSpPr>
        <dsp:cNvPr id="0" name=""/>
        <dsp:cNvSpPr/>
      </dsp:nvSpPr>
      <dsp:spPr>
        <a:xfrm>
          <a:off x="3316823" y="880802"/>
          <a:ext cx="1469827" cy="753107"/>
        </a:xfrm>
        <a:prstGeom prst="rect">
          <a:avLst/>
        </a:prstGeom>
        <a:solidFill>
          <a:schemeClr val="accent5">
            <a:hueOff val="-2413765"/>
            <a:satOff val="-622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Joel: </a:t>
          </a:r>
        </a:p>
        <a:p>
          <a:pPr marL="0" lvl="0" indent="0" algn="ctr" defTabSz="577850">
            <a:lnSpc>
              <a:spcPct val="90000"/>
            </a:lnSpc>
            <a:spcBef>
              <a:spcPct val="0"/>
            </a:spcBef>
            <a:spcAft>
              <a:spcPct val="35000"/>
            </a:spcAft>
            <a:buNone/>
          </a:pPr>
          <a:r>
            <a:rPr lang="en-US" sz="1300" kern="1200" dirty="0"/>
            <a:t>c. 835 – 796 B.C</a:t>
          </a:r>
        </a:p>
      </dsp:txBody>
      <dsp:txXfrm>
        <a:off x="3316823" y="880802"/>
        <a:ext cx="1469827" cy="753107"/>
      </dsp:txXfrm>
    </dsp:sp>
    <dsp:sp modelId="{AE198FB6-B2D3-4077-ABC5-2B4ECF0A568D}">
      <dsp:nvSpPr>
        <dsp:cNvPr id="0" name=""/>
        <dsp:cNvSpPr/>
      </dsp:nvSpPr>
      <dsp:spPr>
        <a:xfrm>
          <a:off x="126133" y="1759427"/>
          <a:ext cx="1469827" cy="753107"/>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Jonah:</a:t>
          </a:r>
        </a:p>
        <a:p>
          <a:pPr marL="0" lvl="0" indent="0" algn="ctr" defTabSz="577850">
            <a:lnSpc>
              <a:spcPct val="90000"/>
            </a:lnSpc>
            <a:spcBef>
              <a:spcPct val="0"/>
            </a:spcBef>
            <a:spcAft>
              <a:spcPct val="35000"/>
            </a:spcAft>
            <a:buNone/>
          </a:pPr>
          <a:r>
            <a:rPr lang="en-US" sz="1300" kern="1200" dirty="0"/>
            <a:t>c. 790 – 739 B.C.</a:t>
          </a:r>
        </a:p>
      </dsp:txBody>
      <dsp:txXfrm>
        <a:off x="126133" y="1759427"/>
        <a:ext cx="1469827" cy="753107"/>
      </dsp:txXfrm>
    </dsp:sp>
    <dsp:sp modelId="{4D3479A5-BC9C-4C2D-A9EE-5B011E2F9B18}">
      <dsp:nvSpPr>
        <dsp:cNvPr id="0" name=""/>
        <dsp:cNvSpPr/>
      </dsp:nvSpPr>
      <dsp:spPr>
        <a:xfrm>
          <a:off x="1721478" y="1759427"/>
          <a:ext cx="1469827" cy="75310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Hosea and Amos: </a:t>
          </a:r>
        </a:p>
        <a:p>
          <a:pPr marL="0" lvl="0" indent="0" algn="ctr" defTabSz="577850">
            <a:lnSpc>
              <a:spcPct val="90000"/>
            </a:lnSpc>
            <a:spcBef>
              <a:spcPct val="0"/>
            </a:spcBef>
            <a:spcAft>
              <a:spcPct val="35000"/>
            </a:spcAft>
            <a:buNone/>
          </a:pPr>
          <a:r>
            <a:rPr lang="en-US" sz="1300" kern="1200" dirty="0"/>
            <a:t>c. 760 -725 B.C.</a:t>
          </a:r>
        </a:p>
      </dsp:txBody>
      <dsp:txXfrm>
        <a:off x="1721478" y="1759427"/>
        <a:ext cx="1469827" cy="753107"/>
      </dsp:txXfrm>
    </dsp:sp>
    <dsp:sp modelId="{6617B630-7FD9-446E-B52B-C4999BA5FCE3}">
      <dsp:nvSpPr>
        <dsp:cNvPr id="0" name=""/>
        <dsp:cNvSpPr/>
      </dsp:nvSpPr>
      <dsp:spPr>
        <a:xfrm>
          <a:off x="3316823" y="1759427"/>
          <a:ext cx="1469827" cy="753107"/>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Isaiah and Micah: </a:t>
          </a:r>
        </a:p>
        <a:p>
          <a:pPr marL="0" lvl="0" indent="0" algn="ctr" defTabSz="577850">
            <a:lnSpc>
              <a:spcPct val="90000"/>
            </a:lnSpc>
            <a:spcBef>
              <a:spcPct val="0"/>
            </a:spcBef>
            <a:spcAft>
              <a:spcPct val="35000"/>
            </a:spcAft>
            <a:buNone/>
          </a:pPr>
          <a:r>
            <a:rPr lang="en-US" sz="1300" kern="1200" dirty="0"/>
            <a:t>c. 739 – 681 B.C.</a:t>
          </a:r>
        </a:p>
      </dsp:txBody>
      <dsp:txXfrm>
        <a:off x="3316823" y="1759427"/>
        <a:ext cx="1469827" cy="753107"/>
      </dsp:txXfrm>
    </dsp:sp>
    <dsp:sp modelId="{B671FEB6-D9ED-4F7E-B34F-008103AD25B1}">
      <dsp:nvSpPr>
        <dsp:cNvPr id="0" name=""/>
        <dsp:cNvSpPr/>
      </dsp:nvSpPr>
      <dsp:spPr>
        <a:xfrm>
          <a:off x="146240" y="2638053"/>
          <a:ext cx="1469827" cy="753107"/>
        </a:xfrm>
        <a:prstGeom prst="rect">
          <a:avLst/>
        </a:prstGeom>
        <a:solidFill>
          <a:schemeClr val="accent5">
            <a:hueOff val="-4344777"/>
            <a:satOff val="-11198"/>
            <a:lumOff val="-75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Nahum: </a:t>
          </a:r>
        </a:p>
        <a:p>
          <a:pPr marL="0" lvl="0" indent="0" algn="ctr" defTabSz="577850">
            <a:lnSpc>
              <a:spcPct val="90000"/>
            </a:lnSpc>
            <a:spcBef>
              <a:spcPct val="0"/>
            </a:spcBef>
            <a:spcAft>
              <a:spcPct val="35000"/>
            </a:spcAft>
            <a:buNone/>
          </a:pPr>
          <a:r>
            <a:rPr lang="en-US" sz="1300" kern="1200" dirty="0"/>
            <a:t>c. 663–612 B.C.</a:t>
          </a:r>
        </a:p>
      </dsp:txBody>
      <dsp:txXfrm>
        <a:off x="146240" y="2638053"/>
        <a:ext cx="1469827" cy="753107"/>
      </dsp:txXfrm>
    </dsp:sp>
    <dsp:sp modelId="{ABBA86C1-B6D5-4F36-BD07-3602173D02D3}">
      <dsp:nvSpPr>
        <dsp:cNvPr id="0" name=""/>
        <dsp:cNvSpPr/>
      </dsp:nvSpPr>
      <dsp:spPr>
        <a:xfrm>
          <a:off x="1741586" y="2638053"/>
          <a:ext cx="1469827" cy="753107"/>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Habakkuk and Zephaniah: </a:t>
          </a:r>
        </a:p>
        <a:p>
          <a:pPr marL="0" lvl="0" indent="0" algn="ctr" defTabSz="577850">
            <a:lnSpc>
              <a:spcPct val="90000"/>
            </a:lnSpc>
            <a:spcBef>
              <a:spcPct val="0"/>
            </a:spcBef>
            <a:spcAft>
              <a:spcPct val="35000"/>
            </a:spcAft>
            <a:buNone/>
          </a:pPr>
          <a:r>
            <a:rPr lang="en-US" sz="1300" kern="1200" dirty="0"/>
            <a:t>c. 635-605 B.C</a:t>
          </a:r>
          <a:endParaRPr lang="en-US" sz="1300" b="0" kern="1200" dirty="0"/>
        </a:p>
      </dsp:txBody>
      <dsp:txXfrm>
        <a:off x="1741586" y="2638053"/>
        <a:ext cx="1469827" cy="753107"/>
      </dsp:txXfrm>
    </dsp:sp>
    <dsp:sp modelId="{D0F03F25-72AD-4A92-998A-CC71E4B25F7D}">
      <dsp:nvSpPr>
        <dsp:cNvPr id="0" name=""/>
        <dsp:cNvSpPr/>
      </dsp:nvSpPr>
      <dsp:spPr>
        <a:xfrm>
          <a:off x="3316823" y="2638053"/>
          <a:ext cx="1469827" cy="753107"/>
        </a:xfrm>
        <a:prstGeom prst="rect">
          <a:avLst/>
        </a:prstGeom>
        <a:solidFill>
          <a:schemeClr val="accent5">
            <a:hueOff val="-5310283"/>
            <a:satOff val="-13686"/>
            <a:lumOff val="-92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Jeremiah and Lamentations:</a:t>
          </a:r>
        </a:p>
        <a:p>
          <a:pPr marL="0" lvl="0" indent="0" algn="ctr" defTabSz="577850">
            <a:lnSpc>
              <a:spcPct val="90000"/>
            </a:lnSpc>
            <a:spcBef>
              <a:spcPct val="0"/>
            </a:spcBef>
            <a:spcAft>
              <a:spcPct val="35000"/>
            </a:spcAft>
            <a:buNone/>
          </a:pPr>
          <a:r>
            <a:rPr lang="en-US" sz="1300" kern="1200" dirty="0"/>
            <a:t>c. 630-575 B.C.</a:t>
          </a:r>
          <a:endParaRPr lang="en-US" sz="1300" b="0" kern="1200" dirty="0"/>
        </a:p>
      </dsp:txBody>
      <dsp:txXfrm>
        <a:off x="3316823" y="2638053"/>
        <a:ext cx="1469827" cy="753107"/>
      </dsp:txXfrm>
    </dsp:sp>
    <dsp:sp modelId="{037DCEB3-5FCB-47C0-97BA-3F4B3D79D7FE}">
      <dsp:nvSpPr>
        <dsp:cNvPr id="0" name=""/>
        <dsp:cNvSpPr/>
      </dsp:nvSpPr>
      <dsp:spPr>
        <a:xfrm>
          <a:off x="146240" y="3516678"/>
          <a:ext cx="1469827" cy="753107"/>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Ezekiel and Daniel: </a:t>
          </a:r>
        </a:p>
        <a:p>
          <a:pPr marL="0" lvl="0" indent="0" algn="ctr" defTabSz="577850">
            <a:lnSpc>
              <a:spcPct val="90000"/>
            </a:lnSpc>
            <a:spcBef>
              <a:spcPct val="0"/>
            </a:spcBef>
            <a:spcAft>
              <a:spcPct val="35000"/>
            </a:spcAft>
            <a:buNone/>
          </a:pPr>
          <a:r>
            <a:rPr lang="en-US" sz="1300" b="0" kern="1200" dirty="0"/>
            <a:t>c. 593 – 530 B.C.</a:t>
          </a:r>
        </a:p>
      </dsp:txBody>
      <dsp:txXfrm>
        <a:off x="146240" y="3516678"/>
        <a:ext cx="1469827" cy="753107"/>
      </dsp:txXfrm>
    </dsp:sp>
    <dsp:sp modelId="{66404390-DF1A-479A-827A-EED344DCB0E3}">
      <dsp:nvSpPr>
        <dsp:cNvPr id="0" name=""/>
        <dsp:cNvSpPr/>
      </dsp:nvSpPr>
      <dsp:spPr>
        <a:xfrm>
          <a:off x="1721478" y="3516678"/>
          <a:ext cx="1469827" cy="753107"/>
        </a:xfrm>
        <a:prstGeom prst="rect">
          <a:avLst/>
        </a:prstGeom>
        <a:solidFill>
          <a:schemeClr val="accent5">
            <a:hueOff val="-6275789"/>
            <a:satOff val="-16175"/>
            <a:lumOff val="-109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Haggai and Zechariah:</a:t>
          </a:r>
        </a:p>
        <a:p>
          <a:pPr marL="0" lvl="0" indent="0" algn="ctr" defTabSz="577850">
            <a:lnSpc>
              <a:spcPct val="90000"/>
            </a:lnSpc>
            <a:spcBef>
              <a:spcPct val="0"/>
            </a:spcBef>
            <a:spcAft>
              <a:spcPct val="35000"/>
            </a:spcAft>
            <a:buNone/>
          </a:pPr>
          <a:r>
            <a:rPr lang="en-US" sz="1300" b="0" kern="1200" dirty="0"/>
            <a:t>c. 520-470 B.C.</a:t>
          </a:r>
        </a:p>
      </dsp:txBody>
      <dsp:txXfrm>
        <a:off x="1721478" y="3516678"/>
        <a:ext cx="1469827" cy="753107"/>
      </dsp:txXfrm>
    </dsp:sp>
    <dsp:sp modelId="{4BA910C2-6606-4A4B-8D4B-E0FE042A69A4}">
      <dsp:nvSpPr>
        <dsp:cNvPr id="0" name=""/>
        <dsp:cNvSpPr/>
      </dsp:nvSpPr>
      <dsp:spPr>
        <a:xfrm>
          <a:off x="3316823" y="3516678"/>
          <a:ext cx="1469827" cy="75310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Malachi:</a:t>
          </a:r>
        </a:p>
        <a:p>
          <a:pPr marL="0" lvl="0" indent="0" algn="ctr" defTabSz="577850">
            <a:lnSpc>
              <a:spcPct val="90000"/>
            </a:lnSpc>
            <a:spcBef>
              <a:spcPct val="0"/>
            </a:spcBef>
            <a:spcAft>
              <a:spcPct val="35000"/>
            </a:spcAft>
            <a:buNone/>
          </a:pPr>
          <a:r>
            <a:rPr lang="en-US" sz="1300" b="0" kern="1200" dirty="0"/>
            <a:t>c. 440 – 400 B.C.</a:t>
          </a:r>
        </a:p>
      </dsp:txBody>
      <dsp:txXfrm>
        <a:off x="3316823" y="3516678"/>
        <a:ext cx="1469827" cy="7531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AB9F1C-0868-4701-B58B-930C57494D4D}" type="datetimeFigureOut">
              <a:rPr lang="en-US" smtClean="0"/>
              <a:t>8/18/2026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FABCE-252B-4AB5-BD27-58A058240D30}" type="slidenum">
              <a:rPr lang="en-US" smtClean="0"/>
              <a:t>‹#›</a:t>
            </a:fld>
            <a:endParaRPr lang="en-US" dirty="0"/>
          </a:p>
        </p:txBody>
      </p:sp>
    </p:spTree>
    <p:extLst>
      <p:ext uri="{BB962C8B-B14F-4D97-AF65-F5344CB8AC3E}">
        <p14:creationId xmlns:p14="http://schemas.microsoft.com/office/powerpoint/2010/main" val="44351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dirty="0"/>
          </a:p>
        </p:txBody>
      </p:sp>
    </p:spTree>
    <p:extLst>
      <p:ext uri="{BB962C8B-B14F-4D97-AF65-F5344CB8AC3E}">
        <p14:creationId xmlns:p14="http://schemas.microsoft.com/office/powerpoint/2010/main" val="285590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C0559-D619-4E56-BF6F-3712370C215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125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B98AFB-CB0D-4DFE-87B9-B4B0D0DE73CD}" type="slidenum">
              <a:rPr lang="en-US" smtClean="0"/>
              <a:t>22</a:t>
            </a:fld>
            <a:endParaRPr lang="en-US" dirty="0"/>
          </a:p>
        </p:txBody>
      </p:sp>
    </p:spTree>
    <p:extLst>
      <p:ext uri="{BB962C8B-B14F-4D97-AF65-F5344CB8AC3E}">
        <p14:creationId xmlns:p14="http://schemas.microsoft.com/office/powerpoint/2010/main" val="2533982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7BB4-86EA-4914-A13F-29DCBCFE91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B6F8006-8A6C-4F87-8AB0-FF541D3FBF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B297366-7977-4C8C-B3AE-8FD8F58FB93C}"/>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90230D2-09B4-454D-955F-8DEFCAD05C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EEE2540-56F1-40EF-81F7-2F526985CA8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86903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A0477-207E-4566-9B54-250C48DF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34A1CE-B085-4B4E-A635-F6A3F93E01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B02963-7685-4711-82E0-019ABF44A209}"/>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E4507D1-A677-4474-A705-43F4A7FDA0F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001741-2142-4B8D-9705-670B5FA27962}"/>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6359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A025B-EB6D-431E-B32F-DA0EBABA93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1C1327-08E0-44BF-89FE-1430759925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690727-A4B2-4DAA-A0D3-06509821D9DE}"/>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4A87FB91-86FE-41CA-A6E1-26D2C1DF6E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985C1B-7B33-47B8-9EE7-260C5BC624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378474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B756A-2242-4240-8EFE-9A5ECC0180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29FEB5-2E14-4D7B-9550-920879C68C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6FCCDDD-4337-4985-9218-33298F1F45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C28734-EB3A-4D05-9AA9-CA49A09A90C6}"/>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F4D9EB8-008E-4619-9176-54121F7230B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CF13847-DB90-49B5-A57D-B57C704A057B}"/>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245103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078F0-A213-49FD-BCCA-887C56E081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88BB613-1710-4ABE-ACE9-54189560B4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ABAA8A-35E8-4ABB-BBA4-C1542110B1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349F17-DD03-4B63-A7B3-F2A888F491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468AE5-8F41-4D6D-A9B6-47FF60125E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82AC4C-38DF-450D-9097-EDE12F39FF15}"/>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98BA1DFD-FD6D-42F2-9DBF-FF4C1B6705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E5DCBB-F2CC-49D8-B825-6A2883969E0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60653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F202-0292-4686-AFBB-617F50306D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2D4996-D436-4469-A6FF-96A02A666BB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0A61AD29-4CF7-4480-9567-5ADCB9F97B4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4C8BB2C-4CB7-443C-AFFB-E1571B8DCFEC}"/>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17579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861D24-5419-4E33-8E51-B0A4480D48B7}"/>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41625072-72C1-47F9-AF39-569D33913FF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56AA66A-9D65-4D45-8891-07F42E0BA096}"/>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73610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34D62-A331-4194-B2B6-2D100506B9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C1F34A-823C-4E29-AA99-79DFA4732A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D07336-6FDE-439E-8425-124233C9D9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0E2124-CFB0-4AA1-AA71-099CB1109870}"/>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D88A4291-FAD5-43C6-BE43-8A249A883A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65AD6D9-764D-418B-926A-29905D5A4698}"/>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464112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026D-77D2-490D-A58A-40883BFDCF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D461153-DA58-44AF-9E9E-D683DF94B3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C5E5B49-D966-4609-932E-99C049214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01998B-EAD8-4F81-9460-8B11177059A9}"/>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32260FCF-28CE-40C4-8FAA-03B58363E2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AC737C9-EF37-43C3-88A1-A77313523D2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44430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E4E2E-5542-4B21-A068-B36E7A26B12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98884D-27FD-4001-85C7-CE0793D3ED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66868-E0A1-4293-9A21-7A0791DCAC1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40FF0AC7-98BC-4512-9072-DB4F529F69A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229554-2857-479E-859D-48F1422AF5C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77066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46BCDD-C89D-4975-AAA3-360ECA2D8C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A4D6CD8-A60C-4E3C-8C50-F913306527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BD21ED-498A-4228-8FA9-AFF1FFDD9EE8}"/>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4A0281A-8BEF-47E5-8CF5-A8B93FE608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C5EE23B-65CA-4243-864D-812B2E37C9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62095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8" name="Date Placeholder 3">
            <a:extLst>
              <a:ext uri="{FF2B5EF4-FFF2-40B4-BE49-F238E27FC236}">
                <a16:creationId xmlns:a16="http://schemas.microsoft.com/office/drawing/2014/main" id="{157FA249-0BE5-21BF-D816-85FBE6C4BD10}"/>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4148" y="2743200"/>
            <a:ext cx="10137241" cy="3505200"/>
          </a:xfrm>
        </p:spPr>
        <p:txBody>
          <a:bodyPr/>
          <a:lstStyle>
            <a:lvl1pPr>
              <a:defRPr>
                <a:solidFill>
                  <a:schemeClr val="tx1">
                    <a:lumMod val="85000"/>
                    <a:lumOff val="15000"/>
                  </a:schemeClr>
                </a:solidFill>
              </a:defRPr>
            </a:lvl1pPr>
          </a:lstStyle>
          <a:p>
            <a:r>
              <a:rPr lang="en-US" dirty="0"/>
              <a:t>Click icon to add table</a:t>
            </a:r>
          </a:p>
        </p:txBody>
      </p:sp>
    </p:spTree>
    <p:extLst>
      <p:ext uri="{BB962C8B-B14F-4D97-AF65-F5344CB8AC3E}">
        <p14:creationId xmlns:p14="http://schemas.microsoft.com/office/powerpoint/2010/main" val="3169015897"/>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hart and Tab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EC0C88D-87E5-47C3-AA92-269E45C85DD1}"/>
              </a:ext>
              <a:ext uri="{C183D7F6-B498-43B3-948B-1728B52AA6E4}">
                <adec:decorative xmlns:adec="http://schemas.microsoft.com/office/drawing/2017/decorative" val="1"/>
              </a:ext>
            </a:extLst>
          </p:cNvPr>
          <p:cNvSpPr/>
          <p:nvPr userDrawn="1"/>
        </p:nvSpPr>
        <p:spPr>
          <a:xfrm rot="10800000" flipH="1">
            <a:off x="-2" y="10799"/>
            <a:ext cx="12192003" cy="2397392"/>
          </a:xfrm>
          <a:prstGeom prst="rect">
            <a:avLst/>
          </a:prstGeom>
          <a:gradFill>
            <a:gsLst>
              <a:gs pos="8000">
                <a:schemeClr val="accent2">
                  <a:lumMod val="40000"/>
                  <a:lumOff val="60000"/>
                </a:schemeClr>
              </a:gs>
              <a:gs pos="72000">
                <a:schemeClr val="accent3"/>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a:xfrm>
            <a:off x="1371601" y="795528"/>
            <a:ext cx="10241280" cy="1234440"/>
          </a:xfrm>
        </p:spPr>
        <p:txBody>
          <a:bodyPr/>
          <a:lstStyle>
            <a:lvl1pPr>
              <a:defRPr>
                <a:solidFill>
                  <a:schemeClr val="bg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lvl1pPr>
              <a:defRPr>
                <a:solidFill>
                  <a:schemeClr val="tx1"/>
                </a:solidFill>
              </a:defRPr>
            </a:lvl1pPr>
          </a:lstStyle>
          <a:p>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a:xfrm>
            <a:off x="1320803" y="2865440"/>
            <a:ext cx="10240960" cy="27086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reeform: Shape 7">
            <a:extLst>
              <a:ext uri="{FF2B5EF4-FFF2-40B4-BE49-F238E27FC236}">
                <a16:creationId xmlns:a16="http://schemas.microsoft.com/office/drawing/2014/main" id="{4D12C7D5-A921-47A9-8619-DD3D6EC8142C}"/>
              </a:ext>
              <a:ext uri="{C183D7F6-B498-43B3-948B-1728B52AA6E4}">
                <adec:decorative xmlns:adec="http://schemas.microsoft.com/office/drawing/2017/decorative" val="1"/>
              </a:ext>
            </a:extLst>
          </p:cNvPr>
          <p:cNvSpPr/>
          <p:nvPr userDrawn="1"/>
        </p:nvSpPr>
        <p:spPr>
          <a:xfrm rot="14834054">
            <a:off x="4822384" y="-1739232"/>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799" dirty="0"/>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endParaRPr lang="en-US" dirty="0"/>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lvl1pPr>
              <a:defRPr>
                <a:solidFill>
                  <a:schemeClr val="tx1"/>
                </a:solidFill>
              </a:defRPr>
            </a:lvl1pPr>
          </a:lstStyle>
          <a:p>
            <a:fld id="{C01389E6-C847-4AD0-B56D-D205B2EAB1EE}" type="slidenum">
              <a:rPr lang="en-US" smtClean="0"/>
              <a:pPr/>
              <a:t>‹#›</a:t>
            </a:fld>
            <a:endParaRPr lang="en-US" dirty="0"/>
          </a:p>
        </p:txBody>
      </p:sp>
      <p:sp>
        <p:nvSpPr>
          <p:cNvPr id="9" name="Rectangle 8">
            <a:extLst>
              <a:ext uri="{FF2B5EF4-FFF2-40B4-BE49-F238E27FC236}">
                <a16:creationId xmlns:a16="http://schemas.microsoft.com/office/drawing/2014/main" id="{34315B16-F859-4692-83E7-34DB868379B2}"/>
              </a:ext>
              <a:ext uri="{C183D7F6-B498-43B3-948B-1728B52AA6E4}">
                <adec:decorative xmlns:adec="http://schemas.microsoft.com/office/drawing/2017/decorative" val="1"/>
              </a:ext>
            </a:extLst>
          </p:cNvPr>
          <p:cNvSpPr/>
          <p:nvPr userDrawn="1"/>
        </p:nvSpPr>
        <p:spPr>
          <a:xfrm flipH="1">
            <a:off x="4060818" y="0"/>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Tree>
    <p:extLst>
      <p:ext uri="{BB962C8B-B14F-4D97-AF65-F5344CB8AC3E}">
        <p14:creationId xmlns:p14="http://schemas.microsoft.com/office/powerpoint/2010/main" val="13842622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with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5079672" y="457203"/>
            <a:ext cx="6272784" cy="616267"/>
          </a:xfrm>
        </p:spPr>
        <p:txBody>
          <a:bodyPr anchor="b">
            <a:normAutofit/>
          </a:bodyPr>
          <a:lstStyle>
            <a:lvl1pPr>
              <a:defRPr sz="3999"/>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5079672" y="1685038"/>
            <a:ext cx="6272784" cy="4496306"/>
          </a:xfrm>
        </p:spPr>
        <p:txBody>
          <a:bodyPr/>
          <a:lstStyle>
            <a:lvl1pPr>
              <a:buNone/>
              <a:defRPr sz="1798"/>
            </a:lvl1pPr>
          </a:lstStyle>
          <a:p>
            <a:pPr lvl="0"/>
            <a:r>
              <a:rPr lang="en-US"/>
              <a:t>Click to edit Master text styles</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905256" y="6356354"/>
            <a:ext cx="2743200" cy="365125"/>
          </a:xfrm>
        </p:spPr>
        <p:txBody>
          <a:bodyPr/>
          <a:lstStyle/>
          <a:p>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a:xfrm>
            <a:off x="4041648" y="6356354"/>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4"/>
            <a:ext cx="2743200" cy="365125"/>
          </a:xfrm>
        </p:spPr>
        <p:txBody>
          <a:bodyPr/>
          <a:lstStyle/>
          <a:p>
            <a:fld id="{A65A5C87-DF58-40C8-B092-1DE63DB4547E}" type="slidenum">
              <a:rPr lang="en-US" smtClean="0"/>
              <a:t>‹#›</a:t>
            </a:fld>
            <a:endParaRPr lang="en-US" dirty="0"/>
          </a:p>
        </p:txBody>
      </p:sp>
      <p:sp>
        <p:nvSpPr>
          <p:cNvPr id="7" name="Rectangle 6">
            <a:extLst>
              <a:ext uri="{FF2B5EF4-FFF2-40B4-BE49-F238E27FC236}">
                <a16:creationId xmlns:a16="http://schemas.microsoft.com/office/drawing/2014/main" id="{C3EEEC07-DA87-4415-8D6B-72E1B2686535}"/>
              </a:ext>
            </a:extLst>
          </p:cNvPr>
          <p:cNvSpPr/>
          <p:nvPr userDrawn="1"/>
        </p:nvSpPr>
        <p:spPr>
          <a:xfrm rot="5400000">
            <a:off x="5317960" y="83546"/>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CC47E32-D289-4A1B-A3C7-A355CD5572E8}"/>
              </a:ext>
            </a:extLst>
          </p:cNvPr>
          <p:cNvSpPr/>
          <p:nvPr userDrawn="1"/>
        </p:nvSpPr>
        <p:spPr>
          <a:xfrm>
            <a:off x="5079672" y="1230186"/>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Picture Placeholder 14">
            <a:extLst>
              <a:ext uri="{FF2B5EF4-FFF2-40B4-BE49-F238E27FC236}">
                <a16:creationId xmlns:a16="http://schemas.microsoft.com/office/drawing/2014/main" id="{D9F91D62-7A39-4697-A73D-908DBA590EFB}"/>
              </a:ext>
            </a:extLst>
          </p:cNvPr>
          <p:cNvSpPr>
            <a:spLocks noGrp="1"/>
          </p:cNvSpPr>
          <p:nvPr>
            <p:ph type="pic" sz="quarter" idx="13"/>
          </p:nvPr>
        </p:nvSpPr>
        <p:spPr>
          <a:xfrm>
            <a:off x="457202" y="321288"/>
            <a:ext cx="4050792" cy="5860056"/>
          </a:xfrm>
        </p:spPr>
        <p:txBody>
          <a:bodyPr anchor="ctr"/>
          <a:lstStyle>
            <a:lvl1pPr algn="ctr">
              <a:buNone/>
              <a:defRPr/>
            </a:lvl1pPr>
          </a:lstStyle>
          <a:p>
            <a:r>
              <a:rPr lang="en-US" dirty="0"/>
              <a:t>Click icon to add picture</a:t>
            </a:r>
          </a:p>
        </p:txBody>
      </p:sp>
    </p:spTree>
    <p:extLst>
      <p:ext uri="{BB962C8B-B14F-4D97-AF65-F5344CB8AC3E}">
        <p14:creationId xmlns:p14="http://schemas.microsoft.com/office/powerpoint/2010/main" val="3345130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losing">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5FB068A-9EE1-FCD9-54F9-D1322A68868B}"/>
              </a:ext>
            </a:extLst>
          </p:cNvPr>
          <p:cNvSpPr/>
          <p:nvPr userDrawn="1"/>
        </p:nvSpPr>
        <p:spPr>
          <a:xfrm>
            <a:off x="2132567" y="0"/>
            <a:ext cx="7926864" cy="6858000"/>
          </a:xfrm>
          <a:custGeom>
            <a:avLst/>
            <a:gdLst>
              <a:gd name="connsiteX0" fmla="*/ 1982890 w 7924800"/>
              <a:gd name="connsiteY0" fmla="*/ 0 h 6858000"/>
              <a:gd name="connsiteX1" fmla="*/ 5941911 w 7924800"/>
              <a:gd name="connsiteY1" fmla="*/ 0 h 6858000"/>
              <a:gd name="connsiteX2" fmla="*/ 6177816 w 7924800"/>
              <a:gd name="connsiteY2" fmla="*/ 143316 h 6858000"/>
              <a:gd name="connsiteX3" fmla="*/ 7924800 w 7924800"/>
              <a:gd name="connsiteY3" fmla="*/ 3429000 h 6858000"/>
              <a:gd name="connsiteX4" fmla="*/ 6017049 w 7924800"/>
              <a:gd name="connsiteY4" fmla="*/ 6817750 h 6858000"/>
              <a:gd name="connsiteX5" fmla="*/ 5947047 w 7924800"/>
              <a:gd name="connsiteY5" fmla="*/ 6858000 h 6858000"/>
              <a:gd name="connsiteX6" fmla="*/ 1977753 w 7924800"/>
              <a:gd name="connsiteY6" fmla="*/ 6858000 h 6858000"/>
              <a:gd name="connsiteX7" fmla="*/ 1907752 w 7924800"/>
              <a:gd name="connsiteY7" fmla="*/ 6817750 h 6858000"/>
              <a:gd name="connsiteX8" fmla="*/ 0 w 7924800"/>
              <a:gd name="connsiteY8" fmla="*/ 3429000 h 6858000"/>
              <a:gd name="connsiteX9" fmla="*/ 1746985 w 7924800"/>
              <a:gd name="connsiteY9" fmla="*/ 1433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00" h="6858000">
                <a:moveTo>
                  <a:pt x="1982890" y="0"/>
                </a:moveTo>
                <a:lnTo>
                  <a:pt x="5941911" y="0"/>
                </a:lnTo>
                <a:lnTo>
                  <a:pt x="6177816" y="143316"/>
                </a:lnTo>
                <a:cubicBezTo>
                  <a:pt x="7231821" y="855388"/>
                  <a:pt x="7924800" y="2061267"/>
                  <a:pt x="7924800" y="3429000"/>
                </a:cubicBezTo>
                <a:cubicBezTo>
                  <a:pt x="7924800" y="4865120"/>
                  <a:pt x="7160790" y="6122796"/>
                  <a:pt x="6017049" y="6817750"/>
                </a:cubicBezTo>
                <a:lnTo>
                  <a:pt x="5947047" y="6858000"/>
                </a:lnTo>
                <a:lnTo>
                  <a:pt x="1977753" y="6858000"/>
                </a:lnTo>
                <a:lnTo>
                  <a:pt x="1907752" y="6817750"/>
                </a:lnTo>
                <a:cubicBezTo>
                  <a:pt x="764010" y="6122796"/>
                  <a:pt x="0" y="4865120"/>
                  <a:pt x="0" y="3429000"/>
                </a:cubicBezTo>
                <a:cubicBezTo>
                  <a:pt x="0" y="2061267"/>
                  <a:pt x="692980" y="855388"/>
                  <a:pt x="1746985" y="143316"/>
                </a:cubicBez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dirty="0"/>
          </a:p>
        </p:txBody>
      </p:sp>
      <p:sp>
        <p:nvSpPr>
          <p:cNvPr id="3" name="Title 1">
            <a:extLst>
              <a:ext uri="{FF2B5EF4-FFF2-40B4-BE49-F238E27FC236}">
                <a16:creationId xmlns:a16="http://schemas.microsoft.com/office/drawing/2014/main" id="{C47599E9-7877-89FF-8C57-FEF4C3C864DD}"/>
              </a:ext>
            </a:extLst>
          </p:cNvPr>
          <p:cNvSpPr>
            <a:spLocks noGrp="1"/>
          </p:cNvSpPr>
          <p:nvPr>
            <p:ph type="title"/>
          </p:nvPr>
        </p:nvSpPr>
        <p:spPr>
          <a:xfrm>
            <a:off x="531950" y="495300"/>
            <a:ext cx="4573191" cy="5867400"/>
          </a:xfrm>
        </p:spPr>
        <p:txBody>
          <a:bodyPr anchor="ctr">
            <a:normAutofit/>
          </a:bodyPr>
          <a:lstStyle>
            <a:lvl1pPr marL="0" indent="0" algn="r">
              <a:lnSpc>
                <a:spcPct val="110000"/>
              </a:lnSpc>
              <a:defRPr sz="4800"/>
            </a:lvl1pPr>
          </a:lstStyle>
          <a:p>
            <a:r>
              <a:rPr lang="en-US"/>
              <a:t>Click to edit Master title style</a:t>
            </a:r>
            <a:endParaRPr dirty="0"/>
          </a:p>
        </p:txBody>
      </p:sp>
      <p:sp>
        <p:nvSpPr>
          <p:cNvPr id="4" name="Text Placeholder 10">
            <a:extLst>
              <a:ext uri="{FF2B5EF4-FFF2-40B4-BE49-F238E27FC236}">
                <a16:creationId xmlns:a16="http://schemas.microsoft.com/office/drawing/2014/main" id="{22A2F27B-8DDF-057C-B969-50B4B8C3D2AF}"/>
              </a:ext>
            </a:extLst>
          </p:cNvPr>
          <p:cNvSpPr>
            <a:spLocks noGrp="1"/>
          </p:cNvSpPr>
          <p:nvPr>
            <p:ph type="body" sz="quarter" idx="14"/>
          </p:nvPr>
        </p:nvSpPr>
        <p:spPr>
          <a:xfrm>
            <a:off x="6770069" y="2247900"/>
            <a:ext cx="4444570" cy="240030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2pPr>
            <a:lvl3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3pPr>
            <a:lvl4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4pPr>
            <a:lvl5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a:solidFill>
                  <a:schemeClr val="tx1">
                    <a:lumMod val="85000"/>
                    <a:lumOff val="15000"/>
                  </a:schemeClr>
                </a:solidFill>
                <a:latin typeface="+mn-lt"/>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23535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genda">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7777CD-9A1F-DEEA-2595-9E892C952556}"/>
              </a:ext>
            </a:extLst>
          </p:cNvPr>
          <p:cNvSpPr/>
          <p:nvPr userDrawn="1"/>
        </p:nvSpPr>
        <p:spPr>
          <a:xfrm>
            <a:off x="-1" y="0"/>
            <a:ext cx="12192000" cy="6858000"/>
          </a:xfrm>
          <a:prstGeom prst="rect">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13" name="Freeform: Shape 12">
            <a:extLst>
              <a:ext uri="{FF2B5EF4-FFF2-40B4-BE49-F238E27FC236}">
                <a16:creationId xmlns:a16="http://schemas.microsoft.com/office/drawing/2014/main" id="{DF4D3028-A414-148B-F10C-466ED585BCD9}"/>
              </a:ext>
            </a:extLst>
          </p:cNvPr>
          <p:cNvSpPr/>
          <p:nvPr userDrawn="1"/>
        </p:nvSpPr>
        <p:spPr>
          <a:xfrm>
            <a:off x="-1" y="1586"/>
            <a:ext cx="3429101" cy="6856414"/>
          </a:xfrm>
          <a:custGeom>
            <a:avLst/>
            <a:gdLst>
              <a:gd name="connsiteX0" fmla="*/ 1 w 3428208"/>
              <a:gd name="connsiteY0" fmla="*/ 0 h 6856414"/>
              <a:gd name="connsiteX1" fmla="*/ 3428208 w 3428208"/>
              <a:gd name="connsiteY1" fmla="*/ 3428207 h 6856414"/>
              <a:gd name="connsiteX2" fmla="*/ 1 w 3428208"/>
              <a:gd name="connsiteY2" fmla="*/ 6856414 h 6856414"/>
              <a:gd name="connsiteX3" fmla="*/ 0 w 3428208"/>
              <a:gd name="connsiteY3" fmla="*/ 6856414 h 6856414"/>
              <a:gd name="connsiteX4" fmla="*/ 0 w 3428208"/>
              <a:gd name="connsiteY4" fmla="*/ 0 h 6856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8208" h="6856414">
                <a:moveTo>
                  <a:pt x="1" y="0"/>
                </a:moveTo>
                <a:cubicBezTo>
                  <a:pt x="1893347" y="0"/>
                  <a:pt x="3428208" y="1534861"/>
                  <a:pt x="3428208" y="3428207"/>
                </a:cubicBezTo>
                <a:cubicBezTo>
                  <a:pt x="3428208" y="5321553"/>
                  <a:pt x="1893347" y="6856414"/>
                  <a:pt x="1" y="6856414"/>
                </a:cubicBezTo>
                <a:lnTo>
                  <a:pt x="0" y="6856414"/>
                </a:lnTo>
                <a:lnTo>
                  <a:pt x="0" y="0"/>
                </a:ln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dirty="0"/>
          </a:p>
        </p:txBody>
      </p:sp>
      <p:sp>
        <p:nvSpPr>
          <p:cNvPr id="9" name="Title 1">
            <a:extLst>
              <a:ext uri="{FF2B5EF4-FFF2-40B4-BE49-F238E27FC236}">
                <a16:creationId xmlns:a16="http://schemas.microsoft.com/office/drawing/2014/main" id="{0EB111F7-2027-1E41-1C02-BA5AA37EA221}"/>
              </a:ext>
            </a:extLst>
          </p:cNvPr>
          <p:cNvSpPr>
            <a:spLocks noGrp="1"/>
          </p:cNvSpPr>
          <p:nvPr>
            <p:ph type="title"/>
          </p:nvPr>
        </p:nvSpPr>
        <p:spPr>
          <a:xfrm>
            <a:off x="989270" y="723900"/>
            <a:ext cx="4115872" cy="5295900"/>
          </a:xfrm>
        </p:spPr>
        <p:txBody>
          <a:bodyPr anchor="ctr">
            <a:normAutofit/>
          </a:bodyPr>
          <a:lstStyle>
            <a:lvl1pPr algn="r">
              <a:lnSpc>
                <a:spcPct val="100000"/>
              </a:lnSpc>
              <a:defRPr sz="48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3" name="Content Placeholder 2"/>
          <p:cNvSpPr>
            <a:spLocks noGrp="1"/>
          </p:cNvSpPr>
          <p:nvPr>
            <p:ph idx="1"/>
          </p:nvPr>
        </p:nvSpPr>
        <p:spPr>
          <a:xfrm>
            <a:off x="6934418" y="1981201"/>
            <a:ext cx="4115872" cy="2854781"/>
          </a:xfrm>
        </p:spPr>
        <p:txBody>
          <a:bodyPr anchor="ctr"/>
          <a:lstStyle>
            <a:lvl1pPr marL="45720" indent="0">
              <a:buNone/>
              <a:defRPr>
                <a:solidFill>
                  <a:schemeClr val="tx1">
                    <a:lumMod val="85000"/>
                    <a:lumOff val="15000"/>
                  </a:schemeClr>
                </a:solidFill>
              </a:defRPr>
            </a:lvl1pPr>
            <a:lvl2pPr marL="365760" indent="0">
              <a:buNone/>
              <a:defRPr>
                <a:solidFill>
                  <a:schemeClr val="tx1">
                    <a:lumMod val="85000"/>
                    <a:lumOff val="15000"/>
                  </a:schemeClr>
                </a:solidFill>
              </a:defRPr>
            </a:lvl2pPr>
            <a:lvl3pPr marL="594360" indent="0">
              <a:buNone/>
              <a:defRPr>
                <a:solidFill>
                  <a:schemeClr val="tx1">
                    <a:lumMod val="85000"/>
                    <a:lumOff val="15000"/>
                  </a:schemeClr>
                </a:solidFill>
              </a:defRPr>
            </a:lvl3pPr>
            <a:lvl4pPr marL="777240" indent="0">
              <a:buNone/>
              <a:defRPr>
                <a:solidFill>
                  <a:schemeClr val="tx1">
                    <a:lumMod val="85000"/>
                    <a:lumOff val="15000"/>
                  </a:schemeClr>
                </a:solidFill>
              </a:defRPr>
            </a:lvl4pPr>
            <a:lvl5pPr marL="960120" indent="0">
              <a:buNone/>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4" name="Cross 13">
            <a:extLst>
              <a:ext uri="{FF2B5EF4-FFF2-40B4-BE49-F238E27FC236}">
                <a16:creationId xmlns:a16="http://schemas.microsoft.com/office/drawing/2014/main" id="{02A1E7CF-4DB4-D31C-D6AA-D368DA17CD5F}"/>
              </a:ext>
            </a:extLst>
          </p:cNvPr>
          <p:cNvSpPr/>
          <p:nvPr userDrawn="1"/>
        </p:nvSpPr>
        <p:spPr>
          <a:xfrm>
            <a:off x="4838769" y="91440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15" name="Cross 14">
            <a:extLst>
              <a:ext uri="{FF2B5EF4-FFF2-40B4-BE49-F238E27FC236}">
                <a16:creationId xmlns:a16="http://schemas.microsoft.com/office/drawing/2014/main" id="{E47E8503-C2AB-07F1-FD1F-A529E414E168}"/>
              </a:ext>
            </a:extLst>
          </p:cNvPr>
          <p:cNvSpPr/>
          <p:nvPr userDrawn="1"/>
        </p:nvSpPr>
        <p:spPr>
          <a:xfrm>
            <a:off x="3086110" y="569595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2" name="Left Brace 1">
            <a:extLst>
              <a:ext uri="{FF2B5EF4-FFF2-40B4-BE49-F238E27FC236}">
                <a16:creationId xmlns:a16="http://schemas.microsoft.com/office/drawing/2014/main" id="{8020F553-E264-0059-F1EB-47039048DC6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dirty="0"/>
          </a:p>
        </p:txBody>
      </p:sp>
    </p:spTree>
    <p:extLst>
      <p:ext uri="{BB962C8B-B14F-4D97-AF65-F5344CB8AC3E}">
        <p14:creationId xmlns:p14="http://schemas.microsoft.com/office/powerpoint/2010/main" val="320426544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9644D0-307E-4EAE-B5DD-A4FEBEE7DE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34A19B5-3797-4429-8CEF-8F875BFCED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456583-18FE-490B-BAC8-4D41D5560B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5CC72E4-D919-4E4C-A907-CCA3C267C3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5B6F07A-ACA0-4075-BF8F-91023973F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04F46-0C47-424B-883B-DA147CF358A3}" type="slidenum">
              <a:rPr lang="en-US" smtClean="0"/>
              <a:t>‹#›</a:t>
            </a:fld>
            <a:endParaRPr lang="en-US" dirty="0"/>
          </a:p>
        </p:txBody>
      </p:sp>
    </p:spTree>
    <p:extLst>
      <p:ext uri="{BB962C8B-B14F-4D97-AF65-F5344CB8AC3E}">
        <p14:creationId xmlns:p14="http://schemas.microsoft.com/office/powerpoint/2010/main" val="1377574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tquestions.org/books-of-the-Bible.html" TargetMode="External"/><Relationship Id="rId3" Type="http://schemas.openxmlformats.org/officeDocument/2006/relationships/hyperlink" Target="https://www.bibleref.com/biblepassage/?search=2_Timothy_3:16-17" TargetMode="External"/><Relationship Id="rId7" Type="http://schemas.openxmlformats.org/officeDocument/2006/relationships/hyperlink" Target="https://www.bibleref.com/biblepassage/?search=Matthew_24:35" TargetMode="External"/><Relationship Id="rId2" Type="http://schemas.openxmlformats.org/officeDocument/2006/relationships/hyperlink" Target="https://www.bibleref.com/biblepassage/?search=Matthew_28:18-20"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Matthew_23:8-10" TargetMode="External"/><Relationship Id="rId5" Type="http://schemas.openxmlformats.org/officeDocument/2006/relationships/hyperlink" Target="https://www.bibleref.com/biblepassage/?search=John_16:13" TargetMode="External"/><Relationship Id="rId4" Type="http://schemas.openxmlformats.org/officeDocument/2006/relationships/hyperlink" Target="https://www.bibleref.com/biblepassage/?search=2_Peter_1:20-21" TargetMode="External"/><Relationship Id="rId9" Type="http://schemas.openxmlformats.org/officeDocument/2006/relationships/hyperlink" Target="https://www.blueletterbible.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bleref.com/biblepassage/?search=Isaiah_46:8-10" TargetMode="External"/><Relationship Id="rId13" Type="http://schemas.openxmlformats.org/officeDocument/2006/relationships/hyperlink" Target="https://www.bibleref.com/biblepassage/?search=1_Thessalonians_4:1" TargetMode="External"/><Relationship Id="rId18" Type="http://schemas.openxmlformats.org/officeDocument/2006/relationships/hyperlink" Target="https://www.bibleref.com/biblepassage/?search=James_1:27" TargetMode="External"/><Relationship Id="rId3" Type="http://schemas.openxmlformats.org/officeDocument/2006/relationships/hyperlink" Target="https://www.bibleref.com/biblepassage/?search=2_Peter_1:20-21" TargetMode="External"/><Relationship Id="rId21" Type="http://schemas.openxmlformats.org/officeDocument/2006/relationships/hyperlink" Target="https://www.bibleref.com/biblepassage/?search=Matthew_24:24" TargetMode="External"/><Relationship Id="rId7" Type="http://schemas.openxmlformats.org/officeDocument/2006/relationships/hyperlink" Target="https://www.bibleref.com/biblepassage/?search=Isaiah_45:6-7" TargetMode="External"/><Relationship Id="rId12" Type="http://schemas.openxmlformats.org/officeDocument/2006/relationships/hyperlink" Target="https://www.bibleref.com/biblepassage/?search=Ephesians_5:7-10" TargetMode="External"/><Relationship Id="rId17" Type="http://schemas.openxmlformats.org/officeDocument/2006/relationships/hyperlink" Target="https://www.bibleref.com/biblepassage/?search=Romans_12:2" TargetMode="External"/><Relationship Id="rId2" Type="http://schemas.openxmlformats.org/officeDocument/2006/relationships/hyperlink" Target="https://www.bibleref.com/biblepassage/?search=2_Timothy_3:16-17" TargetMode="External"/><Relationship Id="rId16" Type="http://schemas.openxmlformats.org/officeDocument/2006/relationships/hyperlink" Target="https://www.bibleref.com/biblepassage/?search=1_Peter_1:14-19" TargetMode="External"/><Relationship Id="rId20" Type="http://schemas.openxmlformats.org/officeDocument/2006/relationships/hyperlink" Target="https://www.bibleref.com/biblepassage/?search=1_Corinthians_6:9-10"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Job_40:6-14" TargetMode="External"/><Relationship Id="rId11" Type="http://schemas.openxmlformats.org/officeDocument/2006/relationships/hyperlink" Target="https://www.bibleref.com/biblepassage/?search=2_Timothy_3:13" TargetMode="External"/><Relationship Id="rId5" Type="http://schemas.openxmlformats.org/officeDocument/2006/relationships/hyperlink" Target="https://www.bibleref.com/biblepassage/?search=Jeremiah_9:23-24" TargetMode="External"/><Relationship Id="rId15" Type="http://schemas.openxmlformats.org/officeDocument/2006/relationships/hyperlink" Target="https://www.bibleref.com/biblepassage/?search=Hebrews_11:6" TargetMode="External"/><Relationship Id="rId10" Type="http://schemas.openxmlformats.org/officeDocument/2006/relationships/hyperlink" Target="https://www.bibleref.com/biblepassage/?search=Jeremiah_17:9" TargetMode="External"/><Relationship Id="rId19" Type="http://schemas.openxmlformats.org/officeDocument/2006/relationships/hyperlink" Target="https://www.bibleref.com/biblepassage/?search=Matthew_3:8" TargetMode="External"/><Relationship Id="rId4" Type="http://schemas.openxmlformats.org/officeDocument/2006/relationships/hyperlink" Target="https://www.bibleref.com/biblepassage/?search=1_John_5:20" TargetMode="External"/><Relationship Id="rId9" Type="http://schemas.openxmlformats.org/officeDocument/2006/relationships/hyperlink" Target="https://www.bibleref.com/biblepassage/?search=Philippians_2:12-13" TargetMode="External"/><Relationship Id="rId14" Type="http://schemas.openxmlformats.org/officeDocument/2006/relationships/hyperlink" Target="https://www.bibleref.com/biblepassage/?search=Ephesians_4:26-31" TargetMode="External"/><Relationship Id="rId22" Type="http://schemas.openxmlformats.org/officeDocument/2006/relationships/hyperlink" Target="https://www.bibleref.com/biblepassage/?search=Ephesians_4:11-14"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hyperlink" Target="https://www.bibleref.com/biblepassage/?search=Deuteronomy_9:1-29" TargetMode="External"/><Relationship Id="rId13" Type="http://schemas.openxmlformats.org/officeDocument/2006/relationships/hyperlink" Target="https://www.bibleref.com/biblepassage/?search=1_Peter_2:9" TargetMode="External"/><Relationship Id="rId3" Type="http://schemas.openxmlformats.org/officeDocument/2006/relationships/hyperlink" Target="https://www.bibleref.com/Deuteronomy/5/Deuteronomy-chapter-5.html" TargetMode="External"/><Relationship Id="rId7" Type="http://schemas.openxmlformats.org/officeDocument/2006/relationships/hyperlink" Target="https://www.bibleref.com/biblepassage/?search=Deuteronomy_7:1-26" TargetMode="External"/><Relationship Id="rId12" Type="http://schemas.openxmlformats.org/officeDocument/2006/relationships/hyperlink" Target="https://www.bibleref.com/biblepassage/?search=Matthew_17:1-3" TargetMode="External"/><Relationship Id="rId2" Type="http://schemas.openxmlformats.org/officeDocument/2006/relationships/hyperlink" Target="https://www.bibleref.com/Deuteronomy/1/Deuteronomy-chapter-1.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Deuteronomy_4:7-8" TargetMode="External"/><Relationship Id="rId11" Type="http://schemas.openxmlformats.org/officeDocument/2006/relationships/hyperlink" Target="https://www.bibleref.com/biblepassage/?search=Hebrews_10:10" TargetMode="External"/><Relationship Id="rId5" Type="http://schemas.openxmlformats.org/officeDocument/2006/relationships/hyperlink" Target="https://www.bibleref.com/Deuteronomy/31/Deuteronomy-chapter-31.html" TargetMode="External"/><Relationship Id="rId15" Type="http://schemas.openxmlformats.org/officeDocument/2006/relationships/hyperlink" Target="https://www.bibleref.com/biblepassage/?search=Deuteronomy_34:1-8" TargetMode="External"/><Relationship Id="rId10" Type="http://schemas.openxmlformats.org/officeDocument/2006/relationships/hyperlink" Target="https://www.bibleref.com/biblepassage/?search=Deuteronomy_18:15-22" TargetMode="External"/><Relationship Id="rId4" Type="http://schemas.openxmlformats.org/officeDocument/2006/relationships/hyperlink" Target="https://www.bibleref.com/Deuteronomy/29/Deuteronomy-chapter-29.html" TargetMode="External"/><Relationship Id="rId9" Type="http://schemas.openxmlformats.org/officeDocument/2006/relationships/hyperlink" Target="https://www.bibleref.com/Deuteronomy/16/Deuteronomy-chapter-16.html" TargetMode="External"/><Relationship Id="rId14" Type="http://schemas.openxmlformats.org/officeDocument/2006/relationships/hyperlink" Target="https://www.bibleref.com/biblepassage/?search=Deuteronomy_1:1-4"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hyperlink" Target="https://www.bibleref.com/Amos/3/Amos-3-7.html" TargetMode="Externa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www.bibleref.com/biblepassage/?search=Exodus_17:9-13" TargetMode="External"/><Relationship Id="rId13" Type="http://schemas.openxmlformats.org/officeDocument/2006/relationships/hyperlink" Target="https://www.bibleref.com/biblepassage/?search=Numbers_27:18-23" TargetMode="External"/><Relationship Id="rId3" Type="http://schemas.openxmlformats.org/officeDocument/2006/relationships/hyperlink" Target="https://www.bibleref.com/biblepassage/?search=Joshua_18:8-10" TargetMode="External"/><Relationship Id="rId7" Type="http://schemas.openxmlformats.org/officeDocument/2006/relationships/hyperlink" Target="https://www.bibleref.com/biblepassage/?search=Exodus_17:10" TargetMode="External"/><Relationship Id="rId12" Type="http://schemas.openxmlformats.org/officeDocument/2006/relationships/hyperlink" Target="https://www.bibleref.com/biblepassage/?search=Deuteronomy_34:9" TargetMode="External"/><Relationship Id="rId2" Type="http://schemas.openxmlformats.org/officeDocument/2006/relationships/hyperlink" Target="https://www.bibleref.com/biblepassage/?search=Numbers_27:12-23" TargetMode="External"/><Relationship Id="rId16" Type="http://schemas.openxmlformats.org/officeDocument/2006/relationships/hyperlink" Target="https://www.bibleref.com/biblepassage/?search=Judges_2:7-9"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Joshua_6:25" TargetMode="External"/><Relationship Id="rId11" Type="http://schemas.openxmlformats.org/officeDocument/2006/relationships/hyperlink" Target="https://www.bibleref.com/biblepassage/?search=Numbers_27:18" TargetMode="External"/><Relationship Id="rId5" Type="http://schemas.openxmlformats.org/officeDocument/2006/relationships/hyperlink" Target="https://www.bibleref.com/biblepassage/?search=Joshua_24:29-33" TargetMode="External"/><Relationship Id="rId15" Type="http://schemas.openxmlformats.org/officeDocument/2006/relationships/hyperlink" Target="https://www.bibleref.com/biblepassage/?search=Joshua_24:15" TargetMode="External"/><Relationship Id="rId10" Type="http://schemas.openxmlformats.org/officeDocument/2006/relationships/hyperlink" Target="https://www.bibleref.com/biblepassage/?search=Numbers_27:15-18" TargetMode="External"/><Relationship Id="rId4" Type="http://schemas.openxmlformats.org/officeDocument/2006/relationships/hyperlink" Target="https://www.bibleref.com/biblepassage/?search=Joshua_24:26" TargetMode="External"/><Relationship Id="rId9" Type="http://schemas.openxmlformats.org/officeDocument/2006/relationships/hyperlink" Target="https://www.bibleref.com/Numbers/13/Numbers-chapter-13.html" TargetMode="External"/><Relationship Id="rId14" Type="http://schemas.openxmlformats.org/officeDocument/2006/relationships/hyperlink" Target="https://www.bibleref.com/biblepassage/?search=Numbers_32:12"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bibleref.com/biblepassage/?search=Genesis_12:6" TargetMode="External"/><Relationship Id="rId3" Type="http://schemas.openxmlformats.org/officeDocument/2006/relationships/hyperlink" Target="https://www.bibleref.com/biblepassage/?search=Genesis_12:7" TargetMode="External"/><Relationship Id="rId7" Type="http://schemas.openxmlformats.org/officeDocument/2006/relationships/hyperlink" Target="https://www.bibleref.com/biblepassage/?search=Genesis_10:15-19" TargetMode="External"/><Relationship Id="rId2" Type="http://schemas.openxmlformats.org/officeDocument/2006/relationships/hyperlink" Target="https://www.bibleref.com/Deuteronomy/34/Deuteronomy-chapter-34.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Genesis_15:16" TargetMode="External"/><Relationship Id="rId5" Type="http://schemas.openxmlformats.org/officeDocument/2006/relationships/hyperlink" Target="https://www.bibleref.com/biblepassage/?search=Leviticus_18:20-25" TargetMode="External"/><Relationship Id="rId4" Type="http://schemas.openxmlformats.org/officeDocument/2006/relationships/hyperlink" Target="https://www.bibleref.com/biblepassage/?search=Genesis_15:18-21" TargetMode="External"/><Relationship Id="rId9" Type="http://schemas.openxmlformats.org/officeDocument/2006/relationships/hyperlink" Target="https://www.bibleref.com/biblepassage/?search=Genesis_13:7"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bibleref.com/biblepassage/?search=Joshua_13:1-7" TargetMode="External"/><Relationship Id="rId2" Type="http://schemas.openxmlformats.org/officeDocument/2006/relationships/hyperlink" Target="https://www.bibleref.com/biblepassage/?search=Exodus_23:27-31" TargetMode="External"/><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bibleref.com/biblepassage/?search=Joshua_21:43-45" TargetMode="External"/><Relationship Id="rId3" Type="http://schemas.openxmlformats.org/officeDocument/2006/relationships/hyperlink" Target="https://www.bibleref.com/biblepassage/?search=Joshua_1:6-9" TargetMode="External"/><Relationship Id="rId7" Type="http://schemas.openxmlformats.org/officeDocument/2006/relationships/hyperlink" Target="https://www.bibleref.com/biblepassage/?search=Joshua_13:1-3" TargetMode="External"/><Relationship Id="rId2" Type="http://schemas.openxmlformats.org/officeDocument/2006/relationships/hyperlink" Target="https://www.bibleref.com/biblepassage/?search=Joshua_1:1-5" TargetMode="External"/><Relationship Id="rId1" Type="http://schemas.openxmlformats.org/officeDocument/2006/relationships/slideLayout" Target="../slideLayouts/slideLayout6.xml"/><Relationship Id="rId6" Type="http://schemas.openxmlformats.org/officeDocument/2006/relationships/hyperlink" Target="https://www.bibleref.com/Joshua/10/Joshua-10-11.html" TargetMode="External"/><Relationship Id="rId5" Type="http://schemas.openxmlformats.org/officeDocument/2006/relationships/hyperlink" Target="https://www.bibleref.com/Joshua/6/Joshua-6-25.html" TargetMode="External"/><Relationship Id="rId10" Type="http://schemas.openxmlformats.org/officeDocument/2006/relationships/hyperlink" Target="https://www.bibleref.com/biblepassage/?search=Joshua_24:31-32" TargetMode="External"/><Relationship Id="rId4" Type="http://schemas.openxmlformats.org/officeDocument/2006/relationships/hyperlink" Target="https://www.bibleref.com/biblepassage/?search=Joshua_5:13-15" TargetMode="External"/><Relationship Id="rId9" Type="http://schemas.openxmlformats.org/officeDocument/2006/relationships/hyperlink" Target="https://www.bibleref.com/biblepassage/?search=Joshua_24:14-15"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s://www.blueletterbible.or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bibleref.com/biblepassage/?search=Numbers_3:9-12" TargetMode="External"/><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hyperlink" Target="https://www.bibleref.com/Deuteronomy/21/Deuteronomy-21-5.html" TargetMode="External"/><Relationship Id="rId4" Type="http://schemas.openxmlformats.org/officeDocument/2006/relationships/hyperlink" Target="https://www.bibleref.com/biblepassage/?search=Numbers_8:18-19"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bibleref.com/biblepassage/?search=Joshua_7:10-15" TargetMode="External"/><Relationship Id="rId13" Type="http://schemas.openxmlformats.org/officeDocument/2006/relationships/hyperlink" Target="https://www.bibleref.com/biblepassage/?search=Joshua_2:8-11" TargetMode="External"/><Relationship Id="rId18" Type="http://schemas.openxmlformats.org/officeDocument/2006/relationships/hyperlink" Target="https://www.bibleref.com/Hebrews/11/Hebrews-11-22.html" TargetMode="External"/><Relationship Id="rId3" Type="http://schemas.openxmlformats.org/officeDocument/2006/relationships/hyperlink" Target="https://www.bibleref.com/biblepassage/?search=Joshua_6:23-25" TargetMode="External"/><Relationship Id="rId7" Type="http://schemas.openxmlformats.org/officeDocument/2006/relationships/hyperlink" Target="https://www.bibleref.com/biblepassage/?search=Joshua_7:1-9" TargetMode="External"/><Relationship Id="rId12" Type="http://schemas.openxmlformats.org/officeDocument/2006/relationships/hyperlink" Target="https://www.bibleref.com/biblepassage/?search=Deuteronomy_20:10-18" TargetMode="External"/><Relationship Id="rId17" Type="http://schemas.openxmlformats.org/officeDocument/2006/relationships/hyperlink" Target="https://www.bibleref.com/Joshua/24/Joshua-24-32.html" TargetMode="External"/><Relationship Id="rId2" Type="http://schemas.openxmlformats.org/officeDocument/2006/relationships/hyperlink" Target="https://www.bibleref.com/Joshua/2/Joshua-chapter-2.html" TargetMode="External"/><Relationship Id="rId16" Type="http://schemas.openxmlformats.org/officeDocument/2006/relationships/hyperlink" Target="https://www.bibleref.com/Exodus/13/Exodus-13-19.html" TargetMode="External"/><Relationship Id="rId1" Type="http://schemas.openxmlformats.org/officeDocument/2006/relationships/slideLayout" Target="../slideLayouts/slideLayout6.xml"/><Relationship Id="rId6" Type="http://schemas.openxmlformats.org/officeDocument/2006/relationships/hyperlink" Target="https://www.bibleref.com/Joshua/7/Joshua-chapter-7.html" TargetMode="External"/><Relationship Id="rId11" Type="http://schemas.openxmlformats.org/officeDocument/2006/relationships/hyperlink" Target="https://www.bibleref.com/biblepassage/?search=Joshua_24:11-13" TargetMode="External"/><Relationship Id="rId5" Type="http://schemas.openxmlformats.org/officeDocument/2006/relationships/hyperlink" Target="https://www.bibleref.com/biblepassage/?search=Hebrews_11:30-31" TargetMode="External"/><Relationship Id="rId15" Type="http://schemas.openxmlformats.org/officeDocument/2006/relationships/hyperlink" Target="https://www.bibleref.com/Genesis/50/Genesis-50-25.html" TargetMode="External"/><Relationship Id="rId10" Type="http://schemas.openxmlformats.org/officeDocument/2006/relationships/hyperlink" Target="https://www.bibleref.com/biblepassage/?search=Joshua_10:5-11" TargetMode="External"/><Relationship Id="rId4" Type="http://schemas.openxmlformats.org/officeDocument/2006/relationships/hyperlink" Target="https://www.bibleref.com/biblepassage/?search=Matthew_1:1-5" TargetMode="External"/><Relationship Id="rId9" Type="http://schemas.openxmlformats.org/officeDocument/2006/relationships/hyperlink" Target="https://www.bibleref.com/biblepassage/?search=Joshua_7:20-25" TargetMode="External"/><Relationship Id="rId14" Type="http://schemas.openxmlformats.org/officeDocument/2006/relationships/hyperlink" Target="https://www.bibleref.com/biblepassage/?search=Joshua_11:18-20"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 Id="rId6" Type="http://schemas.openxmlformats.org/officeDocument/2006/relationships/hyperlink" Target="https://www.bibleref.com/biblepassage/?search=Joshua_24:32" TargetMode="External"/><Relationship Id="rId5" Type="http://schemas.openxmlformats.org/officeDocument/2006/relationships/hyperlink" Target="https://www.bibleref.com/biblepassage/?search=Joshua_21:43-45" TargetMode="Externa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8" Type="http://schemas.openxmlformats.org/officeDocument/2006/relationships/hyperlink" Target="https://www.bibleref.com/Joshua/10/Joshua-10-11.html" TargetMode="External"/><Relationship Id="rId13" Type="http://schemas.openxmlformats.org/officeDocument/2006/relationships/hyperlink" Target="https://www.bibleref.com/biblepassage/?search=Joshua_24:14-18" TargetMode="External"/><Relationship Id="rId18" Type="http://schemas.openxmlformats.org/officeDocument/2006/relationships/hyperlink" Target="https://www.bibleref.com/biblepassage/?search=Colossians_2:10-12" TargetMode="External"/><Relationship Id="rId3" Type="http://schemas.openxmlformats.org/officeDocument/2006/relationships/hyperlink" Target="https://www.bibleref.com/Joshua/3/Joshua-chapter-3.html" TargetMode="External"/><Relationship Id="rId7" Type="http://schemas.openxmlformats.org/officeDocument/2006/relationships/hyperlink" Target="https://www.bibleref.com/Joshua/3/Joshua-3-10.html" TargetMode="External"/><Relationship Id="rId12" Type="http://schemas.openxmlformats.org/officeDocument/2006/relationships/hyperlink" Target="https://www.bibleref.com/Joshua/23/Joshua-chapter-23.html" TargetMode="External"/><Relationship Id="rId17" Type="http://schemas.openxmlformats.org/officeDocument/2006/relationships/hyperlink" Target="https://www.bibleref.com/Joshua/5/Joshua-chapter-5.html" TargetMode="External"/><Relationship Id="rId2" Type="http://schemas.openxmlformats.org/officeDocument/2006/relationships/notesSlide" Target="../notesSlides/notesSlide3.xml"/><Relationship Id="rId16" Type="http://schemas.openxmlformats.org/officeDocument/2006/relationships/hyperlink" Target="https://www.bibleref.com/Matthew/1/Matthew-1-5.html" TargetMode="External"/><Relationship Id="rId20" Type="http://schemas.openxmlformats.org/officeDocument/2006/relationships/hyperlink" Target="https://www.bibleref.com/biblepassage/?search=Hebrews_3:7-12"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Joshua_5:13-15" TargetMode="External"/><Relationship Id="rId11" Type="http://schemas.openxmlformats.org/officeDocument/2006/relationships/hyperlink" Target="https://www.bibleref.com/Joshua/21/Joshua-21-45.html" TargetMode="External"/><Relationship Id="rId5" Type="http://schemas.openxmlformats.org/officeDocument/2006/relationships/hyperlink" Target="https://www.bibleref.com/biblepassage/?search=Joshua_5:1-12" TargetMode="External"/><Relationship Id="rId15" Type="http://schemas.openxmlformats.org/officeDocument/2006/relationships/hyperlink" Target="https://www.bibleref.com/Hebrews/11/Hebrews-11-31.html" TargetMode="External"/><Relationship Id="rId10" Type="http://schemas.openxmlformats.org/officeDocument/2006/relationships/hyperlink" Target="https://www.bibleref.com/Joshua/11/Joshua-11-23.html" TargetMode="External"/><Relationship Id="rId19" Type="http://schemas.openxmlformats.org/officeDocument/2006/relationships/hyperlink" Target="https://www.bibleref.com/Hebrews/6/Hebrews-6-18.html" TargetMode="External"/><Relationship Id="rId4" Type="http://schemas.openxmlformats.org/officeDocument/2006/relationships/hyperlink" Target="https://www.bibleref.com/biblepassage/?search=Exodus_14:10-22" TargetMode="External"/><Relationship Id="rId9" Type="http://schemas.openxmlformats.org/officeDocument/2006/relationships/hyperlink" Target="https://www.bibleref.com/Joshua/24/Joshua-24-12.html" TargetMode="External"/><Relationship Id="rId14" Type="http://schemas.openxmlformats.org/officeDocument/2006/relationships/hyperlink" Target="https://www.bibleref.com/Joshua/24/Joshua-24-31.htm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bibleref.com/biblepassage/?search=2_Timothy_3:16-17" TargetMode="External"/><Relationship Id="rId2" Type="http://schemas.openxmlformats.org/officeDocument/2006/relationships/hyperlink" Target="https://www.bibleref.com/Joshua/1/Joshua-1-8.html" TargetMode="External"/><Relationship Id="rId1" Type="http://schemas.openxmlformats.org/officeDocument/2006/relationships/slideLayout" Target="../slideLayouts/slideLayout2.xml"/><Relationship Id="rId4" Type="http://schemas.openxmlformats.org/officeDocument/2006/relationships/hyperlink" Target="https://www.bibleref.com/biblepassage/?search=Titus_2:1-8"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biblepassage/?search=Joshua_21:43-45"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8" Type="http://schemas.openxmlformats.org/officeDocument/2006/relationships/hyperlink" Target="https://webstersdictionary1828.com/" TargetMode="External"/><Relationship Id="rId3" Type="http://schemas.microsoft.com/office/2007/relationships/hdphoto" Target="../media/hdphoto3.wdp"/><Relationship Id="rId7" Type="http://schemas.openxmlformats.org/officeDocument/2006/relationships/hyperlink" Target="https://answersingenesis.org/" TargetMode="External"/><Relationship Id="rId2" Type="http://schemas.openxmlformats.org/officeDocument/2006/relationships/image" Target="../media/image19.png"/><Relationship Id="rId1" Type="http://schemas.openxmlformats.org/officeDocument/2006/relationships/slideLayout" Target="../slideLayouts/slideLayout14.xml"/><Relationship Id="rId6" Type="http://schemas.openxmlformats.org/officeDocument/2006/relationships/hyperlink" Target="https://www.precept.org/" TargetMode="External"/><Relationship Id="rId5" Type="http://schemas.openxmlformats.org/officeDocument/2006/relationships/hyperlink" Target="https://www.gotquestions.org/" TargetMode="External"/><Relationship Id="rId4" Type="http://schemas.openxmlformats.org/officeDocument/2006/relationships/hyperlink" Target="https://www.gty.org/" TargetMode="External"/><Relationship Id="rId9" Type="http://schemas.openxmlformats.org/officeDocument/2006/relationships/hyperlink" Target="https://www.bibleref.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hyperlink" Target="https://www.bibleref.com/biblepassage/?search=Joshua_7:10-15" TargetMode="External"/><Relationship Id="rId13" Type="http://schemas.openxmlformats.org/officeDocument/2006/relationships/hyperlink" Target="https://www.bibleref.com/biblepassage/?search=Deuteronomy_20:10-18" TargetMode="External"/><Relationship Id="rId18" Type="http://schemas.openxmlformats.org/officeDocument/2006/relationships/hyperlink" Target="https://www.bibleref.com/Joshua/24/Joshua-24-32.html" TargetMode="External"/><Relationship Id="rId3" Type="http://schemas.openxmlformats.org/officeDocument/2006/relationships/hyperlink" Target="https://www.bibleref.com/biblepassage/?search=Joshua_6:23-25" TargetMode="External"/><Relationship Id="rId7" Type="http://schemas.openxmlformats.org/officeDocument/2006/relationships/hyperlink" Target="https://www.bibleref.com/biblepassage/?search=Joshua_7:1-9" TargetMode="External"/><Relationship Id="rId12" Type="http://schemas.openxmlformats.org/officeDocument/2006/relationships/hyperlink" Target="https://www.bibleref.com/biblepassage/?search=Joshua_24:11-13" TargetMode="External"/><Relationship Id="rId17" Type="http://schemas.openxmlformats.org/officeDocument/2006/relationships/hyperlink" Target="https://www.bibleref.com/Exodus/13/Exodus-13-19.html" TargetMode="External"/><Relationship Id="rId2" Type="http://schemas.openxmlformats.org/officeDocument/2006/relationships/hyperlink" Target="https://www.bibleref.com/Joshua/2/Joshua-chapter-2.html" TargetMode="External"/><Relationship Id="rId16" Type="http://schemas.openxmlformats.org/officeDocument/2006/relationships/hyperlink" Target="https://www.bibleref.com/Genesis/50/Genesis-50-25.html" TargetMode="External"/><Relationship Id="rId1" Type="http://schemas.openxmlformats.org/officeDocument/2006/relationships/slideLayout" Target="../slideLayouts/slideLayout6.xml"/><Relationship Id="rId6" Type="http://schemas.openxmlformats.org/officeDocument/2006/relationships/hyperlink" Target="https://www.bibleref.com/Joshua/7/Joshua-chapter-7.html" TargetMode="External"/><Relationship Id="rId11" Type="http://schemas.openxmlformats.org/officeDocument/2006/relationships/hyperlink" Target="https://www.bibleref.com/biblepassage/?search=Joshua_10:5-11" TargetMode="External"/><Relationship Id="rId5" Type="http://schemas.openxmlformats.org/officeDocument/2006/relationships/hyperlink" Target="https://www.bibleref.com/biblepassage/?search=Hebrews_11:30-31" TargetMode="External"/><Relationship Id="rId15" Type="http://schemas.openxmlformats.org/officeDocument/2006/relationships/hyperlink" Target="https://www.bibleref.com/biblepassage/?search=Joshua_11:18-20" TargetMode="External"/><Relationship Id="rId10" Type="http://schemas.openxmlformats.org/officeDocument/2006/relationships/hyperlink" Target="https://www.bibleref.com/Ezekiel/33/Ezekiel-33-11.html" TargetMode="External"/><Relationship Id="rId19" Type="http://schemas.openxmlformats.org/officeDocument/2006/relationships/hyperlink" Target="https://www.bibleref.com/Hebrews/11/Hebrews-11-22.html" TargetMode="External"/><Relationship Id="rId4" Type="http://schemas.openxmlformats.org/officeDocument/2006/relationships/hyperlink" Target="https://www.bibleref.com/biblepassage/?search=Matthew_1:1-5" TargetMode="External"/><Relationship Id="rId9" Type="http://schemas.openxmlformats.org/officeDocument/2006/relationships/hyperlink" Target="https://www.bibleref.com/biblepassage/?search=Joshua_7:20-25" TargetMode="External"/><Relationship Id="rId14" Type="http://schemas.openxmlformats.org/officeDocument/2006/relationships/hyperlink" Target="https://www.bibleref.com/biblepassage/?search=Joshua_2:8-11"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biblepassage/?search=Joshua_21:43-45"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Rectangle 31">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Rectangle 35">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38" name="Freeform: Shape 37">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39">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p:cNvSpPr>
            <a:spLocks noGrp="1"/>
          </p:cNvSpPr>
          <p:nvPr>
            <p:ph type="subTitle" idx="1"/>
          </p:nvPr>
        </p:nvSpPr>
        <p:spPr>
          <a:xfrm>
            <a:off x="4478012" y="3645114"/>
            <a:ext cx="3312734" cy="1141851"/>
          </a:xfrm>
          <a:noFill/>
        </p:spPr>
        <p:txBody>
          <a:bodyPr>
            <a:normAutofit/>
          </a:bodyPr>
          <a:lstStyle/>
          <a:p>
            <a:pPr>
              <a:spcAft>
                <a:spcPts val="600"/>
              </a:spcAft>
            </a:pPr>
            <a:r>
              <a:rPr lang="en-US" b="1" dirty="0">
                <a:solidFill>
                  <a:schemeClr val="accent2"/>
                </a:solidFill>
              </a:rPr>
              <a:t>Book 6</a:t>
            </a:r>
          </a:p>
        </p:txBody>
      </p:sp>
      <p:sp>
        <p:nvSpPr>
          <p:cNvPr id="2" name="Title 1"/>
          <p:cNvSpPr>
            <a:spLocks noGrp="1"/>
          </p:cNvSpPr>
          <p:nvPr>
            <p:ph type="ctrTitle"/>
          </p:nvPr>
        </p:nvSpPr>
        <p:spPr>
          <a:xfrm>
            <a:off x="3204642" y="2353642"/>
            <a:ext cx="5782716" cy="1191262"/>
          </a:xfrm>
          <a:noFill/>
        </p:spPr>
        <p:txBody>
          <a:bodyPr anchor="ctr">
            <a:normAutofit/>
          </a:bodyPr>
          <a:lstStyle/>
          <a:p>
            <a:r>
              <a:rPr lang="en-US" sz="3600" b="1" dirty="0">
                <a:solidFill>
                  <a:schemeClr val="accent5">
                    <a:lumMod val="75000"/>
                  </a:schemeClr>
                </a:solidFill>
              </a:rPr>
              <a:t>JOSHUA</a:t>
            </a:r>
          </a:p>
        </p:txBody>
      </p:sp>
      <p:sp>
        <p:nvSpPr>
          <p:cNvPr id="42" name="Freeform: Shape 41">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Rectangle 43">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87D2A7EE-2DB0-F2A1-1228-D9F89704A3E2}"/>
              </a:ext>
            </a:extLst>
          </p:cNvPr>
          <p:cNvSpPr txBox="1"/>
          <p:nvPr/>
        </p:nvSpPr>
        <p:spPr>
          <a:xfrm>
            <a:off x="5229926" y="6381801"/>
            <a:ext cx="2215214" cy="365760"/>
          </a:xfrm>
          <a:prstGeom prst="rect">
            <a:avLst/>
          </a:prstGeom>
          <a:noFill/>
        </p:spPr>
        <p:txBody>
          <a:bodyPr wrap="square" rtlCol="0">
            <a:spAutoFit/>
          </a:bodyPr>
          <a:lstStyle/>
          <a:p>
            <a:r>
              <a:rPr lang="en-US" sz="1200" dirty="0">
                <a:solidFill>
                  <a:schemeClr val="tx1">
                    <a:tint val="75000"/>
                  </a:schemeClr>
                </a:solidFill>
              </a:rPr>
              <a:t>To God Alone Be the Glory</a:t>
            </a:r>
          </a:p>
        </p:txBody>
      </p:sp>
      <p:sp>
        <p:nvSpPr>
          <p:cNvPr id="5" name="TextBox 4">
            <a:extLst>
              <a:ext uri="{FF2B5EF4-FFF2-40B4-BE49-F238E27FC236}">
                <a16:creationId xmlns:a16="http://schemas.microsoft.com/office/drawing/2014/main" id="{45B475E6-6AE9-21B7-420D-4D197B25D200}"/>
              </a:ext>
            </a:extLst>
          </p:cNvPr>
          <p:cNvSpPr txBox="1"/>
          <p:nvPr/>
        </p:nvSpPr>
        <p:spPr>
          <a:xfrm>
            <a:off x="754905" y="6400800"/>
            <a:ext cx="2240542" cy="365760"/>
          </a:xfrm>
          <a:prstGeom prst="rect">
            <a:avLst/>
          </a:prstGeom>
          <a:noFill/>
        </p:spPr>
        <p:txBody>
          <a:bodyPr wrap="square" rtlCol="0">
            <a:spAutoFit/>
          </a:bodyPr>
          <a:lstStyle/>
          <a:p>
            <a:pPr algn="ctr"/>
            <a:r>
              <a:rPr lang="en-US" sz="1100" dirty="0">
                <a:solidFill>
                  <a:schemeClr val="tx1">
                    <a:tint val="75000"/>
                  </a:schemeClr>
                </a:solidFill>
              </a:rPr>
              <a:t>© 2026 RCI. All rights reserved.</a:t>
            </a:r>
          </a:p>
        </p:txBody>
      </p:sp>
      <p:sp>
        <p:nvSpPr>
          <p:cNvPr id="6" name="Slide Number Placeholder 5">
            <a:extLst>
              <a:ext uri="{FF2B5EF4-FFF2-40B4-BE49-F238E27FC236}">
                <a16:creationId xmlns:a16="http://schemas.microsoft.com/office/drawing/2014/main" id="{58CE1888-09D3-AA6D-B806-F0F84579803A}"/>
              </a:ext>
            </a:extLst>
          </p:cNvPr>
          <p:cNvSpPr>
            <a:spLocks noGrp="1"/>
          </p:cNvSpPr>
          <p:nvPr>
            <p:ph type="sldNum" sz="quarter" idx="12"/>
          </p:nvPr>
        </p:nvSpPr>
        <p:spPr>
          <a:xfrm>
            <a:off x="10645265" y="6376871"/>
            <a:ext cx="708535" cy="365125"/>
          </a:xfrm>
        </p:spPr>
        <p:txBody>
          <a:bodyPr/>
          <a:lstStyle/>
          <a:p>
            <a:fld id="{AA404F46-0C47-424B-883B-DA147CF358A3}" type="slidenum">
              <a:rPr lang="en-US" smtClean="0"/>
              <a:t>1</a:t>
            </a:fld>
            <a:endParaRPr lang="en-US" dirty="0"/>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F272-7E9C-9D0C-8182-F53EA153FE39}"/>
              </a:ext>
            </a:extLst>
          </p:cNvPr>
          <p:cNvSpPr>
            <a:spLocks noGrp="1"/>
          </p:cNvSpPr>
          <p:nvPr>
            <p:ph type="title"/>
          </p:nvPr>
        </p:nvSpPr>
        <p:spPr>
          <a:xfrm>
            <a:off x="1295399" y="639756"/>
            <a:ext cx="5334001" cy="764954"/>
          </a:xfrm>
        </p:spPr>
        <p:txBody>
          <a:bodyPr>
            <a:normAutofit/>
          </a:bodyPr>
          <a:lstStyle/>
          <a:p>
            <a:r>
              <a:rPr lang="en-US" dirty="0"/>
              <a:t>What is the Holy Bible?</a:t>
            </a:r>
          </a:p>
        </p:txBody>
      </p:sp>
      <p:sp>
        <p:nvSpPr>
          <p:cNvPr id="3" name="Slide Number Placeholder 2">
            <a:extLst>
              <a:ext uri="{FF2B5EF4-FFF2-40B4-BE49-F238E27FC236}">
                <a16:creationId xmlns:a16="http://schemas.microsoft.com/office/drawing/2014/main" id="{0A7887E0-D8C3-A41D-8B1A-F0932683125C}"/>
              </a:ext>
            </a:extLst>
          </p:cNvPr>
          <p:cNvSpPr>
            <a:spLocks noGrp="1"/>
          </p:cNvSpPr>
          <p:nvPr>
            <p:ph type="sldNum" sz="quarter" idx="12"/>
          </p:nvPr>
        </p:nvSpPr>
        <p:spPr/>
        <p:txBody>
          <a:bodyPr/>
          <a:lstStyle/>
          <a:p>
            <a:pPr defTabSz="914126">
              <a:defRPr/>
            </a:pPr>
            <a:fld id="{AAEAE4A8-A6E5-453E-B946-FB774B73F48C}" type="slidenum">
              <a:rPr lang="en-US" sz="2399">
                <a:solidFill>
                  <a:prstClr val="black">
                    <a:tint val="75000"/>
                  </a:prstClr>
                </a:solidFill>
                <a:latin typeface="Calibri" panose="020F0502020204030204"/>
              </a:rPr>
              <a:pPr defTabSz="914126">
                <a:defRPr/>
              </a:pPr>
              <a:t>2</a:t>
            </a:fld>
            <a:endParaRPr lang="en-US" sz="2399" dirty="0">
              <a:solidFill>
                <a:prstClr val="black">
                  <a:tint val="75000"/>
                </a:prstClr>
              </a:solidFill>
              <a:latin typeface="Calibri" panose="020F0502020204030204"/>
            </a:endParaRPr>
          </a:p>
        </p:txBody>
      </p:sp>
      <p:sp>
        <p:nvSpPr>
          <p:cNvPr id="6" name="TextBox 5">
            <a:extLst>
              <a:ext uri="{FF2B5EF4-FFF2-40B4-BE49-F238E27FC236}">
                <a16:creationId xmlns:a16="http://schemas.microsoft.com/office/drawing/2014/main" id="{68125F94-882A-846A-61B0-976F650676D3}"/>
              </a:ext>
            </a:extLst>
          </p:cNvPr>
          <p:cNvSpPr txBox="1"/>
          <p:nvPr/>
        </p:nvSpPr>
        <p:spPr>
          <a:xfrm>
            <a:off x="1219201" y="1622598"/>
            <a:ext cx="10218323" cy="3612805"/>
          </a:xfrm>
          <a:prstGeom prst="rect">
            <a:avLst/>
          </a:prstGeom>
          <a:noFill/>
        </p:spPr>
        <p:txBody>
          <a:bodyPr wrap="square" rtlCol="0">
            <a:spAutoFit/>
          </a:bodyPr>
          <a:lstStyle/>
          <a:p>
            <a:pPr defTabSz="914126">
              <a:defRPr/>
            </a:pPr>
            <a:r>
              <a:rPr lang="en-US" sz="1400" dirty="0">
                <a:solidFill>
                  <a:prstClr val="black"/>
                </a:solidFill>
                <a:latin typeface="Calibri" panose="020F0502020204030204"/>
              </a:rPr>
              <a:t>The Holy Bible is a collection of writings that includes 66 books in English editions. The Bible consists of two parts, the Old Testament and New Testament. The word testament means covenant. The Old Testament includes 39 books, and the New Testament includes 27 books.</a:t>
            </a:r>
          </a:p>
          <a:p>
            <a:pPr defTabSz="914126">
              <a:defRPr/>
            </a:pPr>
            <a:endParaRPr lang="en-US" sz="1400" dirty="0">
              <a:solidFill>
                <a:prstClr val="black"/>
              </a:solidFill>
              <a:latin typeface="Calibri" panose="020F0502020204030204"/>
            </a:endParaRPr>
          </a:p>
          <a:p>
            <a:pPr defTabSz="914126">
              <a:defRPr/>
            </a:pPr>
            <a:r>
              <a:rPr lang="en-US" sz="1400" dirty="0">
                <a:solidFill>
                  <a:prstClr val="black"/>
                </a:solidFill>
                <a:latin typeface="Calibri" panose="020F0502020204030204"/>
              </a:rPr>
              <a:t>These 66 books were written over approximately 1,400 years by 40 different authors in Hebrew, Aramaic, and Greek. The Old Testament writings were affirmed by Jewish leaders, and moreover, by Jesus Christ.</a:t>
            </a:r>
            <a:r>
              <a:rPr lang="en-US" sz="1400" baseline="30000" dirty="0">
                <a:solidFill>
                  <a:prstClr val="black"/>
                </a:solidFill>
                <a:latin typeface="Calibri" panose="020F0502020204030204"/>
              </a:rPr>
              <a:t>1</a:t>
            </a:r>
            <a:r>
              <a:rPr lang="en-US" sz="1400" dirty="0">
                <a:solidFill>
                  <a:prstClr val="black"/>
                </a:solidFill>
                <a:latin typeface="Calibri" panose="020F0502020204030204"/>
              </a:rPr>
              <a:t> The New Testament writings were confirmed by early church leaders. The 66 books of the Bible are the inspired words of God that are used to make and mature disciples of the One true God through Jesus Christ, his Son (</a:t>
            </a:r>
            <a:r>
              <a:rPr lang="en-US" sz="1400" dirty="0">
                <a:solidFill>
                  <a:prstClr val="black"/>
                </a:solidFill>
                <a:latin typeface="Calibri" panose="020F0502020204030204"/>
                <a:hlinkClick r:id="rId2"/>
              </a:rPr>
              <a:t>Matthew 28:18-20</a:t>
            </a:r>
            <a:r>
              <a:rPr lang="en-US" sz="1400" dirty="0">
                <a:solidFill>
                  <a:prstClr val="black"/>
                </a:solidFill>
                <a:latin typeface="Calibri" panose="020F0502020204030204"/>
              </a:rPr>
              <a:t>, </a:t>
            </a:r>
            <a:r>
              <a:rPr lang="en-US" sz="1400" dirty="0">
                <a:solidFill>
                  <a:prstClr val="black"/>
                </a:solidFill>
                <a:latin typeface="Calibri" panose="020F0502020204030204"/>
                <a:hlinkClick r:id="rId3"/>
              </a:rPr>
              <a:t>2 Timothy 3:16-17</a:t>
            </a:r>
            <a:r>
              <a:rPr lang="en-US" sz="1400" dirty="0">
                <a:solidFill>
                  <a:prstClr val="black"/>
                </a:solidFill>
                <a:latin typeface="Calibri" panose="020F0502020204030204"/>
              </a:rPr>
              <a:t>). The Bible was not created by mere human wisdom but was inspired by God (</a:t>
            </a:r>
            <a:r>
              <a:rPr lang="en-US" sz="1400" dirty="0">
                <a:solidFill>
                  <a:prstClr val="black"/>
                </a:solidFill>
                <a:latin typeface="Calibri" panose="020F0502020204030204"/>
                <a:hlinkClick r:id="rId4"/>
              </a:rPr>
              <a:t>2 Peter 1:20-21</a:t>
            </a:r>
            <a:r>
              <a:rPr lang="en-US" sz="1400" dirty="0">
                <a:solidFill>
                  <a:prstClr val="black"/>
                </a:solidFill>
                <a:latin typeface="Calibri" panose="020F0502020204030204"/>
              </a:rPr>
              <a:t>), is interpreted by His Holy Spirit (</a:t>
            </a:r>
            <a:r>
              <a:rPr lang="en-US" sz="1400" dirty="0">
                <a:solidFill>
                  <a:prstClr val="black"/>
                </a:solidFill>
                <a:latin typeface="Calibri" panose="020F0502020204030204"/>
                <a:hlinkClick r:id="rId5"/>
              </a:rPr>
              <a:t>John 16:13</a:t>
            </a:r>
            <a:r>
              <a:rPr lang="en-US" sz="1400" dirty="0">
                <a:solidFill>
                  <a:prstClr val="black"/>
                </a:solidFill>
                <a:latin typeface="Calibri" panose="020F0502020204030204"/>
              </a:rPr>
              <a:t>, </a:t>
            </a:r>
            <a:r>
              <a:rPr lang="en-US" sz="1400" dirty="0">
                <a:solidFill>
                  <a:prstClr val="black"/>
                </a:solidFill>
                <a:latin typeface="Calibri" panose="020F0502020204030204"/>
                <a:hlinkClick r:id="rId6"/>
              </a:rPr>
              <a:t>Matthew 23:8-10</a:t>
            </a:r>
            <a:r>
              <a:rPr lang="en-US" sz="1400" dirty="0">
                <a:solidFill>
                  <a:prstClr val="black"/>
                </a:solidFill>
                <a:latin typeface="Calibri" panose="020F0502020204030204"/>
              </a:rPr>
              <a:t>), and will last forever (</a:t>
            </a:r>
            <a:r>
              <a:rPr lang="en-US" sz="1400" dirty="0">
                <a:solidFill>
                  <a:prstClr val="black"/>
                </a:solidFill>
                <a:latin typeface="Calibri" panose="020F0502020204030204"/>
                <a:hlinkClick r:id="rId7"/>
              </a:rPr>
              <a:t>Matthew 24:35</a:t>
            </a:r>
            <a:r>
              <a:rPr lang="en-US" sz="1400" dirty="0">
                <a:solidFill>
                  <a:prstClr val="black"/>
                </a:solidFill>
                <a:latin typeface="Calibri" panose="020F0502020204030204"/>
              </a:rPr>
              <a:t>).</a:t>
            </a:r>
            <a:r>
              <a:rPr lang="en-US" sz="1400" baseline="30000" dirty="0">
                <a:solidFill>
                  <a:prstClr val="black"/>
                </a:solidFill>
                <a:latin typeface="Calibri" panose="020F0502020204030204"/>
              </a:rPr>
              <a:t>2</a:t>
            </a:r>
          </a:p>
          <a:p>
            <a:pPr defTabSz="914126">
              <a:defRPr/>
            </a:pPr>
            <a:endParaRPr lang="en-US" sz="1400" dirty="0">
              <a:solidFill>
                <a:prstClr val="black"/>
              </a:solidFill>
              <a:latin typeface="Calibri" panose="020F0502020204030204"/>
            </a:endParaRPr>
          </a:p>
          <a:p>
            <a:pPr defTabSz="914126">
              <a:defRPr/>
            </a:pPr>
            <a:r>
              <a:rPr lang="en-US" sz="1400" dirty="0">
                <a:solidFill>
                  <a:prstClr val="black"/>
                </a:solidFill>
                <a:latin typeface="Calibri" panose="020F0502020204030204"/>
              </a:rPr>
              <a:t>If you do a phrase search on the Bible you will find the phrase "the word of the Lord" and "Thus says the Lord" more than 700 times.</a:t>
            </a:r>
            <a:r>
              <a:rPr lang="en-US" sz="1400" baseline="30000" dirty="0">
                <a:solidFill>
                  <a:prstClr val="black"/>
                </a:solidFill>
                <a:latin typeface="Calibri" panose="020F0502020204030204"/>
              </a:rPr>
              <a:t>3</a:t>
            </a:r>
            <a:r>
              <a:rPr lang="en-US" sz="1400" dirty="0">
                <a:solidFill>
                  <a:prstClr val="black"/>
                </a:solidFill>
                <a:latin typeface="Calibri" panose="020F0502020204030204"/>
              </a:rPr>
              <a:t> In addition, this book has given reasonable evidence to the claim of being God’s word by:​</a:t>
            </a:r>
          </a:p>
          <a:p>
            <a:pPr defTabSz="914126">
              <a:defRPr/>
            </a:pPr>
            <a:endParaRPr lang="en-US" sz="1400" dirty="0">
              <a:solidFill>
                <a:prstClr val="black"/>
              </a:solidFill>
              <a:latin typeface="Calibri" panose="020F0502020204030204"/>
            </a:endParaRP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providing answers that conform with the reality we see around us.</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being a reliable collection of historical documents.</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containing eyewitness accounts that were written during the lifetimes of other eyewitnesses. </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recording supernatural events that took place in fulfillment of specific prophecies.</a:t>
            </a:r>
            <a:r>
              <a:rPr lang="en-US" sz="1400" baseline="30000" dirty="0">
                <a:solidFill>
                  <a:prstClr val="black"/>
                </a:solidFill>
                <a:latin typeface="Calibri" panose="020F0502020204030204"/>
              </a:rPr>
              <a:t>4</a:t>
            </a:r>
          </a:p>
        </p:txBody>
      </p:sp>
      <p:sp>
        <p:nvSpPr>
          <p:cNvPr id="7" name="TextBox 6">
            <a:extLst>
              <a:ext uri="{FF2B5EF4-FFF2-40B4-BE49-F238E27FC236}">
                <a16:creationId xmlns:a16="http://schemas.microsoft.com/office/drawing/2014/main" id="{9ECFA957-269B-2254-7E93-E5FF27AD4A70}"/>
              </a:ext>
            </a:extLst>
          </p:cNvPr>
          <p:cNvSpPr txBox="1"/>
          <p:nvPr/>
        </p:nvSpPr>
        <p:spPr>
          <a:xfrm>
            <a:off x="1155291" y="5461299"/>
            <a:ext cx="6184265" cy="923090"/>
          </a:xfrm>
          <a:prstGeom prst="rect">
            <a:avLst/>
          </a:prstGeom>
          <a:noFill/>
        </p:spPr>
        <p:txBody>
          <a:bodyPr wrap="square" rtlCol="0">
            <a:spAutoFit/>
          </a:bodyPr>
          <a:lstStyle/>
          <a:p>
            <a:pPr defTabSz="914126">
              <a:defRPr/>
            </a:pPr>
            <a:r>
              <a:rPr lang="en-US" sz="900" b="1" dirty="0">
                <a:solidFill>
                  <a:prstClr val="black"/>
                </a:solidFill>
                <a:latin typeface="Calibri" panose="020F0502020204030204"/>
              </a:rPr>
              <a:t>Notes:</a:t>
            </a:r>
          </a:p>
          <a:p>
            <a:pPr defTabSz="914126">
              <a:defRPr/>
            </a:pPr>
            <a:r>
              <a:rPr lang="en-US" sz="1050" baseline="30000" dirty="0">
                <a:solidFill>
                  <a:prstClr val="black"/>
                </a:solidFill>
                <a:latin typeface="Calibri" panose="020F0502020204030204"/>
              </a:rPr>
              <a:t>1 </a:t>
            </a:r>
            <a:r>
              <a:rPr lang="en-US" sz="900" dirty="0">
                <a:solidFill>
                  <a:prstClr val="black"/>
                </a:solidFill>
                <a:latin typeface="Calibri" panose="020F0502020204030204"/>
              </a:rPr>
              <a:t>See Matthew 4:4-7, 12:3-5, Mark 7:6-7, 12:26-27, and Luke 19:46 for examples.</a:t>
            </a:r>
          </a:p>
          <a:p>
            <a:pPr defTabSz="914126">
              <a:defRPr/>
            </a:pPr>
            <a:r>
              <a:rPr lang="en-US" sz="1050" baseline="30000" dirty="0">
                <a:solidFill>
                  <a:prstClr val="black"/>
                </a:solidFill>
                <a:latin typeface="Calibri" panose="020F0502020204030204"/>
              </a:rPr>
              <a:t>2 </a:t>
            </a:r>
            <a:r>
              <a:rPr lang="en-US" sz="1050" baseline="30000" dirty="0">
                <a:solidFill>
                  <a:prstClr val="black"/>
                </a:solidFill>
                <a:latin typeface="Calibri" panose="020F0502020204030204"/>
                <a:hlinkClick r:id="rId8"/>
              </a:rPr>
              <a:t>“</a:t>
            </a:r>
            <a:r>
              <a:rPr lang="fr-FR" sz="900" dirty="0">
                <a:solidFill>
                  <a:prstClr val="black"/>
                </a:solidFill>
                <a:latin typeface="Calibri" panose="020F0502020204030204"/>
                <a:hlinkClick r:id="rId8"/>
              </a:rPr>
              <a:t>What are the Books of the Bible</a:t>
            </a:r>
            <a:r>
              <a:rPr lang="en-US" sz="900" dirty="0">
                <a:solidFill>
                  <a:prstClr val="black"/>
                </a:solidFill>
                <a:latin typeface="Calibri" panose="020F0502020204030204"/>
                <a:hlinkClick r:id="rId8"/>
              </a:rPr>
              <a:t>”, GotQuestions.org</a:t>
            </a:r>
            <a:endParaRPr lang="en-US" sz="900" dirty="0">
              <a:solidFill>
                <a:prstClr val="black"/>
              </a:solidFill>
              <a:latin typeface="Calibri" panose="020F0502020204030204"/>
            </a:endParaRPr>
          </a:p>
          <a:p>
            <a:pPr defTabSz="914126">
              <a:defRPr/>
            </a:pPr>
            <a:r>
              <a:rPr lang="en-US" sz="1050" baseline="30000" dirty="0">
                <a:solidFill>
                  <a:prstClr val="black"/>
                </a:solidFill>
                <a:latin typeface="Calibri" panose="020F0502020204030204"/>
              </a:rPr>
              <a:t>3 </a:t>
            </a:r>
            <a:r>
              <a:rPr lang="en-US" sz="900" b="1" dirty="0">
                <a:solidFill>
                  <a:prstClr val="black"/>
                </a:solidFill>
                <a:latin typeface="Calibri" panose="020F0502020204030204"/>
                <a:hlinkClick r:id="rId9"/>
              </a:rPr>
              <a:t>Blue Letter Bible</a:t>
            </a:r>
            <a:endParaRPr lang="en-US" sz="900" dirty="0">
              <a:solidFill>
                <a:prstClr val="black"/>
              </a:solidFill>
              <a:latin typeface="Calibri" panose="020F0502020204030204"/>
            </a:endParaRPr>
          </a:p>
          <a:p>
            <a:pPr defTabSz="914126">
              <a:defRPr/>
            </a:pPr>
            <a:r>
              <a:rPr lang="en-US" sz="1050" baseline="30000" dirty="0">
                <a:solidFill>
                  <a:prstClr val="black"/>
                </a:solidFill>
                <a:latin typeface="Calibri" panose="020F0502020204030204"/>
              </a:rPr>
              <a:t>4 </a:t>
            </a:r>
            <a:r>
              <a:rPr lang="en-US" sz="900" dirty="0">
                <a:solidFill>
                  <a:prstClr val="black"/>
                </a:solidFill>
                <a:latin typeface="Calibri" panose="020F0502020204030204"/>
              </a:rPr>
              <a:t>Paraphrased from Voddie Baucham</a:t>
            </a:r>
          </a:p>
          <a:p>
            <a:pPr defTabSz="914126">
              <a:defRPr/>
            </a:pPr>
            <a:endParaRPr lang="en-US" sz="900" dirty="0">
              <a:solidFill>
                <a:srgbClr val="4472C4">
                  <a:lumMod val="75000"/>
                </a:srgbClr>
              </a:solidFill>
              <a:latin typeface="Calibri" panose="020F0502020204030204"/>
            </a:endParaRPr>
          </a:p>
        </p:txBody>
      </p:sp>
    </p:spTree>
    <p:extLst>
      <p:ext uri="{BB962C8B-B14F-4D97-AF65-F5344CB8AC3E}">
        <p14:creationId xmlns:p14="http://schemas.microsoft.com/office/powerpoint/2010/main" val="376445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AB28-5FD8-42C2-816E-93DAA102B50F}"/>
              </a:ext>
            </a:extLst>
          </p:cNvPr>
          <p:cNvSpPr>
            <a:spLocks noGrp="1"/>
          </p:cNvSpPr>
          <p:nvPr>
            <p:ph type="title"/>
          </p:nvPr>
        </p:nvSpPr>
        <p:spPr>
          <a:xfrm>
            <a:off x="1146873" y="459522"/>
            <a:ext cx="10149421" cy="1065966"/>
          </a:xfrm>
        </p:spPr>
        <p:txBody>
          <a:bodyPr>
            <a:normAutofit/>
          </a:bodyPr>
          <a:lstStyle/>
          <a:p>
            <a:pPr algn="ctr"/>
            <a:r>
              <a:rPr lang="en-US" dirty="0"/>
              <a:t>Our Goals in Studying the Bible</a:t>
            </a:r>
            <a:endParaRPr lang="en-US" sz="3197" dirty="0"/>
          </a:p>
        </p:txBody>
      </p:sp>
      <p:sp>
        <p:nvSpPr>
          <p:cNvPr id="3" name="Content Placeholder 2">
            <a:extLst>
              <a:ext uri="{FF2B5EF4-FFF2-40B4-BE49-F238E27FC236}">
                <a16:creationId xmlns:a16="http://schemas.microsoft.com/office/drawing/2014/main" id="{54CE2815-58F7-425A-8FA7-0D308D6F1399}"/>
              </a:ext>
            </a:extLst>
          </p:cNvPr>
          <p:cNvSpPr>
            <a:spLocks noGrp="1"/>
          </p:cNvSpPr>
          <p:nvPr>
            <p:ph idx="1"/>
          </p:nvPr>
        </p:nvSpPr>
        <p:spPr>
          <a:xfrm>
            <a:off x="840939" y="1525488"/>
            <a:ext cx="10661155" cy="3655200"/>
          </a:xfrm>
        </p:spPr>
        <p:txBody>
          <a:bodyPr>
            <a:noAutofit/>
          </a:bodyPr>
          <a:lstStyle/>
          <a:p>
            <a:pPr marL="0" indent="0">
              <a:buNone/>
            </a:pPr>
            <a:r>
              <a:rPr lang="en-US" sz="1600" dirty="0"/>
              <a:t>To better …..</a:t>
            </a:r>
          </a:p>
          <a:p>
            <a:pPr indent="-182770">
              <a:spcBef>
                <a:spcPts val="1600"/>
              </a:spcBef>
            </a:pPr>
            <a:r>
              <a:rPr lang="en-US" sz="1500" dirty="0"/>
              <a:t>Understand the Only true God; the Author of the Bible. </a:t>
            </a:r>
            <a:r>
              <a:rPr lang="en-US" sz="1300" dirty="0"/>
              <a:t>(</a:t>
            </a:r>
            <a:r>
              <a:rPr lang="en-US" sz="1300" dirty="0">
                <a:hlinkClick r:id="rId2"/>
              </a:rPr>
              <a:t>2 Timothy 3:16-17</a:t>
            </a:r>
            <a:r>
              <a:rPr lang="en-US" sz="1300" dirty="0"/>
              <a:t>, </a:t>
            </a:r>
            <a:r>
              <a:rPr lang="en-US" sz="1300" dirty="0">
                <a:hlinkClick r:id="rId3"/>
              </a:rPr>
              <a:t>2 Peter 1:20-21</a:t>
            </a:r>
            <a:r>
              <a:rPr lang="en-US" sz="1300" dirty="0"/>
              <a:t>, </a:t>
            </a:r>
            <a:r>
              <a:rPr lang="en-US" sz="1300" dirty="0">
                <a:hlinkClick r:id="rId4"/>
              </a:rPr>
              <a:t>1 John 5:20 </a:t>
            </a:r>
            <a:r>
              <a:rPr lang="en-US" sz="1300" dirty="0"/>
              <a:t>, </a:t>
            </a:r>
            <a:r>
              <a:rPr lang="en-US" sz="1300" dirty="0">
                <a:hlinkClick r:id="rId5"/>
              </a:rPr>
              <a:t>Jeremiah 9:23-24</a:t>
            </a:r>
            <a:r>
              <a:rPr lang="en-US" sz="1300" dirty="0"/>
              <a:t>)</a:t>
            </a:r>
          </a:p>
          <a:p>
            <a:pPr indent="-182770">
              <a:spcBef>
                <a:spcPts val="1600"/>
              </a:spcBef>
            </a:pPr>
            <a:r>
              <a:rPr lang="en-US" sz="1500" dirty="0"/>
              <a:t>Learn How He works in the World and in our Lives. </a:t>
            </a:r>
            <a:r>
              <a:rPr lang="en-US" sz="1300" dirty="0"/>
              <a:t>(</a:t>
            </a:r>
            <a:r>
              <a:rPr lang="en-US" sz="1300" dirty="0">
                <a:hlinkClick r:id="rId6"/>
              </a:rPr>
              <a:t>Job 40:6-14</a:t>
            </a:r>
            <a:r>
              <a:rPr lang="en-US" sz="1300" dirty="0"/>
              <a:t>, </a:t>
            </a:r>
            <a:r>
              <a:rPr lang="en-US" sz="1300" dirty="0">
                <a:hlinkClick r:id="rId7"/>
              </a:rPr>
              <a:t>Isaiah 45:6-7</a:t>
            </a:r>
            <a:r>
              <a:rPr lang="en-US" sz="1300" dirty="0"/>
              <a:t>, </a:t>
            </a:r>
            <a:r>
              <a:rPr lang="en-US" sz="1300" dirty="0">
                <a:hlinkClick r:id="rId8"/>
              </a:rPr>
              <a:t>Isaiah 46:8-10</a:t>
            </a:r>
            <a:r>
              <a:rPr lang="en-US" sz="1300" dirty="0"/>
              <a:t>, </a:t>
            </a:r>
            <a:r>
              <a:rPr lang="en-US" sz="1300" dirty="0">
                <a:hlinkClick r:id="rId9"/>
              </a:rPr>
              <a:t>Philippians 2:12-13</a:t>
            </a:r>
            <a:r>
              <a:rPr lang="en-US" sz="1300" dirty="0"/>
              <a:t>)</a:t>
            </a:r>
          </a:p>
          <a:p>
            <a:pPr indent="-182770">
              <a:spcBef>
                <a:spcPts val="1600"/>
              </a:spcBef>
            </a:pPr>
            <a:r>
              <a:rPr lang="en-US" sz="1500" dirty="0"/>
              <a:t>Understand Ourselves and the Hearts of Mankind. </a:t>
            </a:r>
            <a:r>
              <a:rPr lang="en-US" sz="1300" dirty="0"/>
              <a:t>(</a:t>
            </a:r>
            <a:r>
              <a:rPr lang="en-US" sz="1300" dirty="0">
                <a:hlinkClick r:id="rId10"/>
              </a:rPr>
              <a:t>Jeremiah 17:9</a:t>
            </a:r>
            <a:r>
              <a:rPr lang="en-US" sz="1300" dirty="0"/>
              <a:t>, </a:t>
            </a:r>
            <a:r>
              <a:rPr lang="en-US" sz="1300" dirty="0">
                <a:hlinkClick r:id="rId11"/>
              </a:rPr>
              <a:t>2 Timothy 3:13</a:t>
            </a:r>
            <a:r>
              <a:rPr lang="en-US" sz="1300" dirty="0"/>
              <a:t>, </a:t>
            </a:r>
            <a:r>
              <a:rPr lang="en-US" sz="1300" dirty="0">
                <a:hlinkClick r:id="rId12"/>
              </a:rPr>
              <a:t>Ephesians 5:7-10</a:t>
            </a:r>
            <a:r>
              <a:rPr lang="en-US" sz="1300" dirty="0"/>
              <a:t>)</a:t>
            </a:r>
          </a:p>
          <a:p>
            <a:pPr indent="-182770">
              <a:spcBef>
                <a:spcPts val="1600"/>
              </a:spcBef>
            </a:pPr>
            <a:r>
              <a:rPr lang="en-US" sz="1500" dirty="0"/>
              <a:t>Come to Know What Pleases and Grieves God. </a:t>
            </a:r>
            <a:r>
              <a:rPr lang="en-US" sz="1300" dirty="0"/>
              <a:t>(</a:t>
            </a:r>
            <a:r>
              <a:rPr lang="en-US" sz="1300" dirty="0">
                <a:hlinkClick r:id="rId13"/>
              </a:rPr>
              <a:t>1 Thessalonians 4:1</a:t>
            </a:r>
            <a:r>
              <a:rPr lang="en-US" sz="1300" dirty="0"/>
              <a:t>, </a:t>
            </a:r>
            <a:r>
              <a:rPr lang="en-US" sz="1300" dirty="0">
                <a:hlinkClick r:id="rId14"/>
              </a:rPr>
              <a:t>Ephesians 4:26-31</a:t>
            </a:r>
            <a:r>
              <a:rPr lang="en-US" sz="1300" dirty="0"/>
              <a:t>, </a:t>
            </a:r>
            <a:r>
              <a:rPr lang="en-US" sz="1300" dirty="0">
                <a:hlinkClick r:id="rId15"/>
              </a:rPr>
              <a:t>Hebrews 11:6</a:t>
            </a:r>
            <a:r>
              <a:rPr lang="en-US" sz="1300" dirty="0"/>
              <a:t>, </a:t>
            </a:r>
            <a:r>
              <a:rPr lang="en-US" sz="1300" dirty="0">
                <a:hlinkClick r:id="rId16"/>
              </a:rPr>
              <a:t>1 Peter 1:14-19</a:t>
            </a:r>
            <a:r>
              <a:rPr lang="en-US" sz="1300" dirty="0"/>
              <a:t>)</a:t>
            </a:r>
          </a:p>
          <a:p>
            <a:pPr indent="-182770">
              <a:spcBef>
                <a:spcPts val="1600"/>
              </a:spcBef>
            </a:pPr>
            <a:r>
              <a:rPr lang="en-US" sz="1500" dirty="0"/>
              <a:t>To be Transformed into Fruitful Doers of God’s Word and not just Hearers.</a:t>
            </a:r>
            <a:r>
              <a:rPr lang="en-US" sz="1600" dirty="0"/>
              <a:t> </a:t>
            </a:r>
            <a:r>
              <a:rPr lang="en-US" sz="1300" dirty="0"/>
              <a:t>(</a:t>
            </a:r>
            <a:r>
              <a:rPr lang="en-US" sz="1300" dirty="0">
                <a:hlinkClick r:id="rId17"/>
              </a:rPr>
              <a:t>Romans 12:2</a:t>
            </a:r>
            <a:r>
              <a:rPr lang="en-US" sz="1300" dirty="0"/>
              <a:t>, </a:t>
            </a:r>
            <a:r>
              <a:rPr lang="en-US" sz="1300" dirty="0">
                <a:hlinkClick r:id="rId18"/>
              </a:rPr>
              <a:t>James 1:27</a:t>
            </a:r>
            <a:r>
              <a:rPr lang="en-US" sz="1300" dirty="0"/>
              <a:t>, </a:t>
            </a:r>
            <a:r>
              <a:rPr lang="en-US" sz="1300" dirty="0">
                <a:hlinkClick r:id="rId19"/>
              </a:rPr>
              <a:t>Matthew 3:8</a:t>
            </a:r>
            <a:r>
              <a:rPr lang="en-US" sz="1300" dirty="0"/>
              <a:t>)</a:t>
            </a:r>
          </a:p>
          <a:p>
            <a:pPr indent="-182770">
              <a:spcBef>
                <a:spcPts val="1600"/>
              </a:spcBef>
            </a:pPr>
            <a:r>
              <a:rPr lang="en-US" sz="1500" dirty="0"/>
              <a:t>Tether Ourselves to God’s Word for Our Wisdom, Discernment, and Safety. </a:t>
            </a:r>
            <a:r>
              <a:rPr lang="en-US" sz="1300" dirty="0"/>
              <a:t>(</a:t>
            </a:r>
            <a:r>
              <a:rPr lang="en-US" sz="1300" dirty="0">
                <a:hlinkClick r:id="rId20"/>
              </a:rPr>
              <a:t>1 Corinthians 6:9-10</a:t>
            </a:r>
            <a:r>
              <a:rPr lang="en-US" sz="1300" dirty="0"/>
              <a:t>, </a:t>
            </a:r>
            <a:r>
              <a:rPr lang="en-US" sz="1300" dirty="0">
                <a:hlinkClick r:id="rId21"/>
              </a:rPr>
              <a:t>Matthew 24:24</a:t>
            </a:r>
            <a:r>
              <a:rPr lang="en-US" sz="1300" dirty="0"/>
              <a:t>, </a:t>
            </a:r>
            <a:r>
              <a:rPr lang="en-US" sz="1300" dirty="0">
                <a:hlinkClick r:id="rId22"/>
              </a:rPr>
              <a:t>Ephesians 4:11-14</a:t>
            </a:r>
            <a:r>
              <a:rPr lang="en-US" sz="1300" dirty="0"/>
              <a:t>)</a:t>
            </a:r>
          </a:p>
        </p:txBody>
      </p:sp>
      <p:sp>
        <p:nvSpPr>
          <p:cNvPr id="5" name="Slide Number Placeholder 4">
            <a:extLst>
              <a:ext uri="{FF2B5EF4-FFF2-40B4-BE49-F238E27FC236}">
                <a16:creationId xmlns:a16="http://schemas.microsoft.com/office/drawing/2014/main" id="{276447C7-C79F-4E2E-B683-0B3C03405472}"/>
              </a:ext>
            </a:extLst>
          </p:cNvPr>
          <p:cNvSpPr>
            <a:spLocks noGrp="1"/>
          </p:cNvSpPr>
          <p:nvPr>
            <p:ph type="sldNum" sz="quarter" idx="12"/>
          </p:nvPr>
        </p:nvSpPr>
        <p:spPr/>
        <p:txBody>
          <a:bodyPr/>
          <a:lstStyle/>
          <a:p>
            <a:pPr defTabSz="1217890">
              <a:defRPr/>
            </a:pPr>
            <a:fld id="{DA60BA0E-20D0-4E7C-B286-26C960A6788F}" type="slidenum">
              <a:rPr lang="en-US">
                <a:solidFill>
                  <a:srgbClr val="455F51">
                    <a:lumMod val="50000"/>
                  </a:srgbClr>
                </a:solidFill>
                <a:latin typeface="Century Gothic" panose="020B0502020202020204"/>
              </a:rPr>
              <a:pPr defTabSz="1217890">
                <a:defRPr/>
              </a:pPr>
              <a:t>3</a:t>
            </a:fld>
            <a:endParaRPr lang="en-US" dirty="0">
              <a:solidFill>
                <a:srgbClr val="455F51">
                  <a:lumMod val="50000"/>
                </a:srgbClr>
              </a:solidFill>
              <a:latin typeface="Century Gothic" panose="020B0502020202020204"/>
            </a:endParaRPr>
          </a:p>
        </p:txBody>
      </p:sp>
      <p:sp>
        <p:nvSpPr>
          <p:cNvPr id="4" name="TextBox 3">
            <a:extLst>
              <a:ext uri="{FF2B5EF4-FFF2-40B4-BE49-F238E27FC236}">
                <a16:creationId xmlns:a16="http://schemas.microsoft.com/office/drawing/2014/main" id="{FDCEF9E6-8C52-6451-0A30-D4F35D249436}"/>
              </a:ext>
            </a:extLst>
          </p:cNvPr>
          <p:cNvSpPr txBox="1"/>
          <p:nvPr/>
        </p:nvSpPr>
        <p:spPr>
          <a:xfrm>
            <a:off x="840938" y="5176026"/>
            <a:ext cx="10281902" cy="847280"/>
          </a:xfrm>
          <a:prstGeom prst="rect">
            <a:avLst/>
          </a:prstGeom>
          <a:noFill/>
        </p:spPr>
        <p:txBody>
          <a:bodyPr wrap="square" rtlCol="0">
            <a:noAutofit/>
          </a:bodyPr>
          <a:lstStyle/>
          <a:p>
            <a:pPr defTabSz="914126">
              <a:lnSpc>
                <a:spcPct val="95000"/>
              </a:lnSpc>
              <a:defRPr/>
            </a:pPr>
            <a:r>
              <a:rPr lang="en-US" sz="1400" dirty="0">
                <a:solidFill>
                  <a:prstClr val="black"/>
                </a:solidFill>
                <a:latin typeface="Calibri" panose="020F0502020204030204"/>
                <a:hlinkClick r:id="rId5"/>
              </a:rPr>
              <a:t>Jeremiah 9:23-24</a:t>
            </a:r>
            <a:r>
              <a:rPr lang="en-US" sz="1400" dirty="0">
                <a:solidFill>
                  <a:prstClr val="black"/>
                </a:solidFill>
                <a:latin typeface="Calibri" panose="020F0502020204030204"/>
              </a:rPr>
              <a:t> “Thus says the Lord: "Let not the wise man boast in his wisdom, let not the mighty man boast in his might, let not the rich man boast in his riches, but let him who boasts boast in this, that he understands and knows me, that I am the Lord who practices steadfast love, justice, and righteousness in the earth. For in these things I delight, declares the Lord."</a:t>
            </a:r>
          </a:p>
        </p:txBody>
      </p:sp>
    </p:spTree>
    <p:extLst>
      <p:ext uri="{BB962C8B-B14F-4D97-AF65-F5344CB8AC3E}">
        <p14:creationId xmlns:p14="http://schemas.microsoft.com/office/powerpoint/2010/main" val="1683333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7713C-E4F5-F82F-F501-DD818E9BAD22}"/>
              </a:ext>
            </a:extLst>
          </p:cNvPr>
          <p:cNvSpPr>
            <a:spLocks noGrp="1"/>
          </p:cNvSpPr>
          <p:nvPr>
            <p:ph type="title"/>
          </p:nvPr>
        </p:nvSpPr>
        <p:spPr>
          <a:xfrm>
            <a:off x="806051" y="457976"/>
            <a:ext cx="10576853" cy="773195"/>
          </a:xfrm>
        </p:spPr>
        <p:txBody>
          <a:bodyPr>
            <a:normAutofit/>
          </a:bodyPr>
          <a:lstStyle/>
          <a:p>
            <a:pPr algn="ctr"/>
            <a:r>
              <a:rPr lang="en-US" sz="3999" dirty="0">
                <a:solidFill>
                  <a:schemeClr val="tx2"/>
                </a:solidFill>
              </a:rPr>
              <a:t>How to Study the Bible</a:t>
            </a:r>
          </a:p>
        </p:txBody>
      </p:sp>
      <p:sp>
        <p:nvSpPr>
          <p:cNvPr id="5" name="Slide Number Placeholder 4">
            <a:extLst>
              <a:ext uri="{FF2B5EF4-FFF2-40B4-BE49-F238E27FC236}">
                <a16:creationId xmlns:a16="http://schemas.microsoft.com/office/drawing/2014/main" id="{8F2CEA3B-BE00-5986-E681-B2563313679B}"/>
              </a:ext>
            </a:extLst>
          </p:cNvPr>
          <p:cNvSpPr>
            <a:spLocks noGrp="1"/>
          </p:cNvSpPr>
          <p:nvPr>
            <p:ph type="sldNum" sz="quarter" idx="12"/>
          </p:nvPr>
        </p:nvSpPr>
        <p:spPr>
          <a:xfrm>
            <a:off x="8609945" y="6355588"/>
            <a:ext cx="2742486" cy="365030"/>
          </a:xfrm>
        </p:spPr>
        <p:txBody>
          <a:bodyPr>
            <a:normAutofit/>
          </a:bodyPr>
          <a:lstStyle/>
          <a:p>
            <a:pPr defTabSz="914126">
              <a:spcAft>
                <a:spcPts val="600"/>
              </a:spcAft>
            </a:pPr>
            <a:fld id="{AA404F46-0C47-424B-883B-DA147CF358A3}" type="slidenum">
              <a:rPr lang="en-US">
                <a:solidFill>
                  <a:prstClr val="black">
                    <a:tint val="75000"/>
                  </a:prstClr>
                </a:solidFill>
                <a:latin typeface="Calibri" panose="020F0502020204030204"/>
              </a:rPr>
              <a:pPr defTabSz="914126">
                <a:spcAft>
                  <a:spcPts val="600"/>
                </a:spcAft>
              </a:pPr>
              <a:t>4</a:t>
            </a:fld>
            <a:endParaRPr lang="en-US" dirty="0">
              <a:solidFill>
                <a:prstClr val="black">
                  <a:tint val="75000"/>
                </a:prstClr>
              </a:solidFill>
              <a:latin typeface="Calibri" panose="020F0502020204030204"/>
            </a:endParaRPr>
          </a:p>
        </p:txBody>
      </p:sp>
      <p:graphicFrame>
        <p:nvGraphicFramePr>
          <p:cNvPr id="9" name="Content Placeholder 2">
            <a:extLst>
              <a:ext uri="{FF2B5EF4-FFF2-40B4-BE49-F238E27FC236}">
                <a16:creationId xmlns:a16="http://schemas.microsoft.com/office/drawing/2014/main" id="{20195AB9-4E14-67FB-036F-EAA89E7F7CE2}"/>
              </a:ext>
            </a:extLst>
          </p:cNvPr>
          <p:cNvGraphicFramePr>
            <a:graphicFrameLocks noGrp="1" noChangeAspect="1"/>
          </p:cNvGraphicFramePr>
          <p:nvPr>
            <p:ph idx="1"/>
          </p:nvPr>
        </p:nvGraphicFramePr>
        <p:xfrm>
          <a:off x="2194545" y="1728081"/>
          <a:ext cx="7587545" cy="1202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0504050-485B-46C6-89CC-97BC24F14156}"/>
              </a:ext>
            </a:extLst>
          </p:cNvPr>
          <p:cNvSpPr txBox="1"/>
          <p:nvPr/>
        </p:nvSpPr>
        <p:spPr>
          <a:xfrm>
            <a:off x="2056430" y="1375683"/>
            <a:ext cx="7849577" cy="369236"/>
          </a:xfrm>
          <a:prstGeom prst="rect">
            <a:avLst/>
          </a:prstGeom>
          <a:noFill/>
        </p:spPr>
        <p:txBody>
          <a:bodyPr wrap="square" rtlCol="0">
            <a:spAutoFit/>
          </a:bodyPr>
          <a:lstStyle/>
          <a:p>
            <a:pPr defTabSz="914126"/>
            <a:r>
              <a:rPr lang="en-US" sz="1799" dirty="0">
                <a:solidFill>
                  <a:prstClr val="black"/>
                </a:solidFill>
                <a:latin typeface="Calibri" panose="020F0502020204030204"/>
              </a:rPr>
              <a:t>#1. Observation: What does the text say? </a:t>
            </a:r>
          </a:p>
        </p:txBody>
      </p:sp>
      <p:sp>
        <p:nvSpPr>
          <p:cNvPr id="7" name="TextBox 6">
            <a:extLst>
              <a:ext uri="{FF2B5EF4-FFF2-40B4-BE49-F238E27FC236}">
                <a16:creationId xmlns:a16="http://schemas.microsoft.com/office/drawing/2014/main" id="{A7455312-7F24-A345-904F-B7950B7ADB73}"/>
              </a:ext>
            </a:extLst>
          </p:cNvPr>
          <p:cNvSpPr txBox="1"/>
          <p:nvPr/>
        </p:nvSpPr>
        <p:spPr>
          <a:xfrm>
            <a:off x="2056429" y="3014783"/>
            <a:ext cx="7863772" cy="646163"/>
          </a:xfrm>
          <a:prstGeom prst="rect">
            <a:avLst/>
          </a:prstGeom>
          <a:noFill/>
        </p:spPr>
        <p:txBody>
          <a:bodyPr wrap="square" rtlCol="0">
            <a:spAutoFit/>
          </a:bodyPr>
          <a:lstStyle/>
          <a:p>
            <a:pPr marL="365650" indent="-457063" defTabSz="914126"/>
            <a:r>
              <a:rPr lang="en-US" sz="1799" dirty="0">
                <a:solidFill>
                  <a:prstClr val="black"/>
                </a:solidFill>
                <a:latin typeface="Calibri" panose="020F0502020204030204"/>
              </a:rPr>
              <a:t>#2. 	</a:t>
            </a:r>
            <a:r>
              <a:rPr lang="en-US" sz="1799" dirty="0">
                <a:solidFill>
                  <a:srgbClr val="E7E6E6">
                    <a:lumMod val="50000"/>
                  </a:srgbClr>
                </a:solidFill>
                <a:latin typeface="Calibri" panose="020F0502020204030204"/>
              </a:rPr>
              <a:t>Interpretation: What does the text mean in context with the passage, book,  and whole counsel of God?</a:t>
            </a:r>
          </a:p>
        </p:txBody>
      </p:sp>
      <p:sp>
        <p:nvSpPr>
          <p:cNvPr id="8" name="TextBox 7">
            <a:extLst>
              <a:ext uri="{FF2B5EF4-FFF2-40B4-BE49-F238E27FC236}">
                <a16:creationId xmlns:a16="http://schemas.microsoft.com/office/drawing/2014/main" id="{26890567-C40D-2DBE-9328-3E5A763CC4D3}"/>
              </a:ext>
            </a:extLst>
          </p:cNvPr>
          <p:cNvSpPr txBox="1"/>
          <p:nvPr/>
        </p:nvSpPr>
        <p:spPr>
          <a:xfrm>
            <a:off x="2042235" y="4023286"/>
            <a:ext cx="7863772" cy="646163"/>
          </a:xfrm>
          <a:prstGeom prst="rect">
            <a:avLst/>
          </a:prstGeom>
          <a:noFill/>
        </p:spPr>
        <p:txBody>
          <a:bodyPr wrap="square" rtlCol="0">
            <a:spAutoFit/>
          </a:bodyPr>
          <a:lstStyle/>
          <a:p>
            <a:pPr marL="365650" indent="-457063" defTabSz="914126"/>
            <a:r>
              <a:rPr lang="en-US" sz="1799" dirty="0">
                <a:solidFill>
                  <a:prstClr val="black"/>
                </a:solidFill>
                <a:latin typeface="Calibri" panose="020F0502020204030204"/>
              </a:rPr>
              <a:t>#3. 	</a:t>
            </a:r>
            <a:r>
              <a:rPr lang="en-US" sz="1799" dirty="0">
                <a:solidFill>
                  <a:srgbClr val="00B050"/>
                </a:solidFill>
                <a:latin typeface="Calibri" panose="020F0502020204030204"/>
              </a:rPr>
              <a:t>Application: How is the Holy Spirit instructing me to apply this understanding at this time in my life?</a:t>
            </a:r>
          </a:p>
        </p:txBody>
      </p:sp>
    </p:spTree>
    <p:extLst>
      <p:ext uri="{BB962C8B-B14F-4D97-AF65-F5344CB8AC3E}">
        <p14:creationId xmlns:p14="http://schemas.microsoft.com/office/powerpoint/2010/main" val="1963665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8B68A17-565E-5F07-D76E-981C2E327304}"/>
              </a:ext>
            </a:extLst>
          </p:cNvPr>
          <p:cNvSpPr>
            <a:spLocks noGrp="1"/>
          </p:cNvSpPr>
          <p:nvPr>
            <p:ph type="title"/>
          </p:nvPr>
        </p:nvSpPr>
        <p:spPr>
          <a:xfrm>
            <a:off x="1524000" y="723900"/>
            <a:ext cx="3581400" cy="5295900"/>
          </a:xfrm>
        </p:spPr>
        <p:txBody>
          <a:bodyPr>
            <a:normAutofit/>
          </a:bodyPr>
          <a:lstStyle/>
          <a:p>
            <a:pPr algn="ctr"/>
            <a:r>
              <a:rPr lang="en-US" sz="4200" dirty="0"/>
              <a:t>Study Resources</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6934200" y="1752600"/>
            <a:ext cx="4114800" cy="3276600"/>
          </a:xfrm>
        </p:spPr>
        <p:txBody>
          <a:bodyPr vert="horz" lIns="91416" tIns="45708" rIns="91416" bIns="45708" rtlCol="0" anchor="ctr">
            <a:normAutofit fontScale="62500" lnSpcReduction="20000"/>
          </a:bodyPr>
          <a:lstStyle/>
          <a:p>
            <a:r>
              <a:rPr lang="en-US" dirty="0"/>
              <a:t>Opening Prayer</a:t>
            </a:r>
          </a:p>
          <a:p>
            <a:r>
              <a:rPr lang="en-US" dirty="0"/>
              <a:t>Background and Setting</a:t>
            </a:r>
          </a:p>
          <a:p>
            <a:r>
              <a:rPr lang="en-US" dirty="0"/>
              <a:t>Book Outline</a:t>
            </a:r>
          </a:p>
          <a:p>
            <a:r>
              <a:rPr lang="en-US" dirty="0"/>
              <a:t>Geography Maps</a:t>
            </a:r>
          </a:p>
          <a:p>
            <a:r>
              <a:rPr lang="en-US" dirty="0"/>
              <a:t>Key Verses</a:t>
            </a:r>
          </a:p>
          <a:p>
            <a:r>
              <a:rPr lang="en-US" dirty="0"/>
              <a:t>Study Questions</a:t>
            </a:r>
          </a:p>
          <a:p>
            <a:r>
              <a:rPr lang="en-US" dirty="0"/>
              <a:t>Major Event Timeline</a:t>
            </a:r>
          </a:p>
          <a:p>
            <a:r>
              <a:rPr lang="en-US" dirty="0"/>
              <a:t>Book Summary</a:t>
            </a:r>
          </a:p>
          <a:p>
            <a:r>
              <a:rPr lang="en-US" dirty="0"/>
              <a:t>Application and Closing Prayer</a:t>
            </a:r>
          </a:p>
          <a:p>
            <a:r>
              <a:rPr lang="en-US" dirty="0"/>
              <a:t>Study Leader Support Slides</a:t>
            </a:r>
          </a:p>
        </p:txBody>
      </p:sp>
    </p:spTree>
    <p:extLst>
      <p:ext uri="{BB962C8B-B14F-4D97-AF65-F5344CB8AC3E}">
        <p14:creationId xmlns:p14="http://schemas.microsoft.com/office/powerpoint/2010/main" val="3458479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65126"/>
            <a:ext cx="5251316" cy="1178330"/>
          </a:xfrm>
        </p:spPr>
        <p:txBody>
          <a:bodyPr vert="horz" lIns="91440" tIns="45720" rIns="91440" bIns="45720" rtlCol="0" anchor="ctr">
            <a:normAutofit/>
          </a:bodyPr>
          <a:lstStyle/>
          <a:p>
            <a:r>
              <a:rPr lang="en-US" sz="4100" dirty="0"/>
              <a:t>Opening Prayer: Joshua</a:t>
            </a:r>
          </a:p>
        </p:txBody>
      </p:sp>
      <p:sp>
        <p:nvSpPr>
          <p:cNvPr id="19" name="Text Placeholder 18">
            <a:extLst>
              <a:ext uri="{FF2B5EF4-FFF2-40B4-BE49-F238E27FC236}">
                <a16:creationId xmlns:a16="http://schemas.microsoft.com/office/drawing/2014/main" id="{9B989A75-8BF6-6DE9-1AB9-424401DB3926}"/>
              </a:ext>
            </a:extLst>
          </p:cNvPr>
          <p:cNvSpPr>
            <a:spLocks noGrp="1"/>
          </p:cNvSpPr>
          <p:nvPr>
            <p:ph sz="half" idx="1"/>
          </p:nvPr>
        </p:nvSpPr>
        <p:spPr>
          <a:xfrm>
            <a:off x="804797" y="1789889"/>
            <a:ext cx="4921552" cy="4160095"/>
          </a:xfrm>
        </p:spPr>
        <p:txBody>
          <a:bodyPr vert="horz" lIns="91440" tIns="45720" rIns="91440" bIns="45720" rtlCol="0">
            <a:normAutofit/>
          </a:bodyPr>
          <a:lstStyle/>
          <a:p>
            <a:pPr marL="0" indent="0">
              <a:buNone/>
            </a:pPr>
            <a:r>
              <a:rPr lang="en-US" sz="1400" b="1" dirty="0"/>
              <a:t>Joshua 1:1 and 1:5-7, </a:t>
            </a:r>
            <a:r>
              <a:rPr lang="en-US" sz="1400" dirty="0"/>
              <a:t>"After the death of Moses the servant of the Lord, the Lord said to Joshua the son of Nun, Moses' assistant…No man shall be able to stand before you all the days of your life. Just as I was with Moses, so I will be with you. I will not leave you or forsake you. Be strong and courageous, for you shall cause this people to inherit the land that I swore to their fathers to give them. Only be strong and very courageous, being careful to do according to all the law that Moses my servant commanded you. Do not turn from it to the right hand or to the left, that you may have good success wherever you go.”</a:t>
            </a:r>
          </a:p>
        </p:txBody>
      </p:sp>
      <p:pic>
        <p:nvPicPr>
          <p:cNvPr id="45" name="Picture Placeholder 44" descr="Colorful mountains and lake">
            <a:extLst>
              <a:ext uri="{FF2B5EF4-FFF2-40B4-BE49-F238E27FC236}">
                <a16:creationId xmlns:a16="http://schemas.microsoft.com/office/drawing/2014/main" id="{9731B764-336F-5EF9-5FCF-4EA90ACB8D9C}"/>
              </a:ext>
            </a:extLst>
          </p:cNvPr>
          <p:cNvPicPr>
            <a:picLocks noGrp="1" noChangeAspect="1"/>
          </p:cNvPicPr>
          <p:nvPr>
            <p:ph sz="half" idx="2"/>
          </p:nvPr>
        </p:nvPicPr>
        <p:blipFill>
          <a:blip r:embed="rId2" cstate="screen">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a:ext>
            </a:extLst>
          </a:blip>
          <a:src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p:spPr>
      </p:pic>
      <p:sp>
        <p:nvSpPr>
          <p:cNvPr id="50" name="Slide Number Placeholder 4">
            <a:extLst>
              <a:ext uri="{FF2B5EF4-FFF2-40B4-BE49-F238E27FC236}">
                <a16:creationId xmlns:a16="http://schemas.microsoft.com/office/drawing/2014/main" id="{4AA76C35-03B3-C85E-3FCB-7D6529A25AF2}"/>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B9713C8C-8E70-45D5-AE59-23E60168254E}" type="slidenum">
              <a:rPr lang="en-US">
                <a:solidFill>
                  <a:srgbClr val="FFFFFF"/>
                </a:solidFill>
                <a:latin typeface="Calibri" panose="020F0502020204030204"/>
              </a:rPr>
              <a:pPr>
                <a:spcAft>
                  <a:spcPts val="600"/>
                </a:spcAft>
                <a:defRPr/>
              </a:pPr>
              <a:t>6</a:t>
            </a:fld>
            <a:endParaRPr lang="en-US">
              <a:solidFill>
                <a:srgbClr val="FFFFFF"/>
              </a:solidFill>
              <a:latin typeface="Calibri" panose="020F0502020204030204"/>
            </a:endParaRPr>
          </a:p>
        </p:txBody>
      </p:sp>
    </p:spTree>
    <p:extLst>
      <p:ext uri="{BB962C8B-B14F-4D97-AF65-F5344CB8AC3E}">
        <p14:creationId xmlns:p14="http://schemas.microsoft.com/office/powerpoint/2010/main" val="1808901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FCCE1-9C68-4156-ABDF-17AD921818CA}"/>
              </a:ext>
            </a:extLst>
          </p:cNvPr>
          <p:cNvSpPr>
            <a:spLocks noGrp="1"/>
          </p:cNvSpPr>
          <p:nvPr>
            <p:ph type="title"/>
          </p:nvPr>
        </p:nvSpPr>
        <p:spPr>
          <a:xfrm>
            <a:off x="2543248" y="259821"/>
            <a:ext cx="6884895" cy="472222"/>
          </a:xfrm>
        </p:spPr>
        <p:txBody>
          <a:bodyPr vert="horz" lIns="91440" tIns="45720" rIns="91440" bIns="45720" rtlCol="0" anchor="b">
            <a:normAutofit fontScale="90000"/>
          </a:bodyPr>
          <a:lstStyle/>
          <a:p>
            <a:pPr algn="ctr"/>
            <a:r>
              <a:rPr lang="en-US" sz="3200" b="1" dirty="0">
                <a:solidFill>
                  <a:schemeClr val="accent1">
                    <a:lumMod val="75000"/>
                  </a:schemeClr>
                </a:solidFill>
              </a:rPr>
              <a:t>Review of Deuteronomy</a:t>
            </a:r>
          </a:p>
        </p:txBody>
      </p:sp>
      <p:sp>
        <p:nvSpPr>
          <p:cNvPr id="3" name="Content Placeholder 2">
            <a:extLst>
              <a:ext uri="{FF2B5EF4-FFF2-40B4-BE49-F238E27FC236}">
                <a16:creationId xmlns:a16="http://schemas.microsoft.com/office/drawing/2014/main" id="{74B94D1E-DB84-4501-A528-0750D1BE7852}"/>
              </a:ext>
            </a:extLst>
          </p:cNvPr>
          <p:cNvSpPr>
            <a:spLocks noGrp="1"/>
          </p:cNvSpPr>
          <p:nvPr>
            <p:ph idx="1"/>
          </p:nvPr>
        </p:nvSpPr>
        <p:spPr>
          <a:xfrm>
            <a:off x="738877" y="1345719"/>
            <a:ext cx="10714245" cy="4672877"/>
          </a:xfrm>
        </p:spPr>
        <p:txBody>
          <a:bodyPr vert="horz" lIns="91440" tIns="45720" rIns="91440" bIns="45720" rtlCol="0" anchor="t">
            <a:noAutofit/>
          </a:bodyPr>
          <a:lstStyle/>
          <a:p>
            <a:pPr marL="0" marR="0" indent="0">
              <a:spcBef>
                <a:spcPts val="0"/>
              </a:spcBef>
              <a:spcAft>
                <a:spcPts val="0"/>
              </a:spcAft>
              <a:buNone/>
            </a:pPr>
            <a:r>
              <a:rPr lang="en-US" sz="1200" b="1" dirty="0">
                <a:effectLst/>
                <a:latin typeface="Calibri" panose="020F0502020204030204" pitchFamily="34" charset="0"/>
                <a:ea typeface="Calibri" panose="020F0502020204030204" pitchFamily="34" charset="0"/>
                <a:cs typeface="Times New Roman" panose="02020603050405020304" pitchFamily="18" charset="0"/>
              </a:rPr>
              <a:t>Brief Summary: </a:t>
            </a:r>
            <a:r>
              <a:rPr lang="en-US" sz="1200" dirty="0">
                <a:effectLst/>
                <a:latin typeface="Calibri" panose="020F0502020204030204" pitchFamily="34" charset="0"/>
                <a:ea typeface="Calibri" panose="020F0502020204030204" pitchFamily="34" charset="0"/>
                <a:cs typeface="Times New Roman" panose="02020603050405020304" pitchFamily="18" charset="0"/>
              </a:rPr>
              <a:t>The events of Deuteronomy take place in the plains of Moab east of the Jordan River across from Jericho over a period of approximately one month before the new generation of Israelite warriors were to begin the conquest of the Promised Land (c. 1405 B.C).</a:t>
            </a:r>
            <a:r>
              <a:rPr lang="en-US" sz="1200" baseline="30000" dirty="0">
                <a:effectLst/>
                <a:latin typeface="Calibri" panose="020F0502020204030204" pitchFamily="34" charset="0"/>
                <a:ea typeface="Calibri" panose="020F0502020204030204" pitchFamily="34" charset="0"/>
                <a:cs typeface="Times New Roman" panose="02020603050405020304" pitchFamily="18" charset="0"/>
              </a:rPr>
              <a:t>1</a:t>
            </a:r>
            <a:r>
              <a:rPr lang="en-US" sz="1200" baseline="30000" dirty="0">
                <a:latin typeface="Calibri" panose="020F0502020204030204" pitchFamily="34" charset="0"/>
                <a:ea typeface="Calibri" panose="020F0502020204030204" pitchFamily="34" charset="0"/>
                <a:cs typeface="Times New Roman" panose="02020603050405020304" pitchFamily="18" charset="0"/>
              </a:rPr>
              <a:t> </a:t>
            </a:r>
            <a:r>
              <a:rPr lang="en-US" sz="1200" dirty="0">
                <a:effectLst/>
                <a:latin typeface="Calibri" panose="020F0502020204030204" pitchFamily="34" charset="0"/>
                <a:ea typeface="Calibri" panose="020F0502020204030204" pitchFamily="34" charset="0"/>
                <a:cs typeface="Times New Roman" panose="02020603050405020304" pitchFamily="18" charset="0"/>
              </a:rPr>
              <a:t>The book can be divided into three communications from Moses to the people followed by some concluding historical events.</a:t>
            </a:r>
          </a:p>
          <a:p>
            <a:pPr marL="0" marR="0" indent="0">
              <a:spcBef>
                <a:spcPts val="0"/>
              </a:spcBef>
              <a:spcAft>
                <a:spcPts val="0"/>
              </a:spcAft>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first discourse of Moses consisted of a historical recounting of God’s grace and power toward Israel and an exhortation for the people’s obedience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2"/>
              </a:rPr>
              <a:t>Deuteronomy 1-4</a:t>
            </a:r>
            <a:r>
              <a:rPr lang="en-US" sz="1200" dirty="0">
                <a:effectLst/>
                <a:latin typeface="Calibri" panose="020F0502020204030204" pitchFamily="34" charset="0"/>
                <a:ea typeface="Calibri" panose="020F0502020204030204" pitchFamily="34" charset="0"/>
                <a:cs typeface="Times New Roman" panose="02020603050405020304" pitchFamily="18" charset="0"/>
              </a:rPr>
              <a:t>).</a:t>
            </a: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Moses’s second discourse reminded this new generation of the basic elements of their relationship with the Lord and the statues for life in the new Land. It is here we find a second account of the Ten Commandments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3"/>
              </a:rPr>
              <a:t>Deuteronomy 5-28</a:t>
            </a:r>
            <a:r>
              <a:rPr lang="en-US" sz="1200" dirty="0">
                <a:effectLst/>
                <a:latin typeface="Calibri" panose="020F0502020204030204" pitchFamily="34" charset="0"/>
                <a:ea typeface="Calibri" panose="020F0502020204030204" pitchFamily="34" charset="0"/>
                <a:cs typeface="Times New Roman" panose="02020603050405020304" pitchFamily="18" charset="0"/>
              </a:rPr>
              <a:t>).</a:t>
            </a:r>
          </a:p>
          <a:p>
            <a:pPr marL="0" marR="0" indent="0">
              <a:spcBef>
                <a:spcPts val="0"/>
              </a:spcBef>
              <a:spcAft>
                <a:spcPts val="0"/>
              </a:spcAft>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In Moses’ final address he calls the people to make a covenant with the Living God to worship and serve him alone and to keep their hearts from foreign gods. The people are exhorted to “choose life” and God’s blessings rather than death and God’s curses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4"/>
              </a:rPr>
              <a:t>Deuteronomy 29-30</a:t>
            </a:r>
            <a:r>
              <a:rPr lang="en-US" sz="1200" dirty="0">
                <a:effectLst/>
                <a:latin typeface="Calibri" panose="020F0502020204030204" pitchFamily="34" charset="0"/>
                <a:ea typeface="Calibri" panose="020F0502020204030204" pitchFamily="34" charset="0"/>
                <a:cs typeface="Times New Roman" panose="02020603050405020304" pitchFamily="18" charset="0"/>
              </a:rPr>
              <a:t>).</a:t>
            </a:r>
          </a:p>
          <a:p>
            <a:pPr marL="0" marR="0" indent="0">
              <a:spcBef>
                <a:spcPts val="0"/>
              </a:spcBef>
              <a:spcAft>
                <a:spcPts val="0"/>
              </a:spcAft>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final chapters of the book highlight the change of leadership from Moses to Joshua, Moses’ song and his encouragement to the people, and the final events of Moses’ life and death at 120 years old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5"/>
              </a:rPr>
              <a:t>Deuteronomy 31-34</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indent="0">
              <a:spcBef>
                <a:spcPts val="0"/>
              </a:spcBef>
              <a:spcAft>
                <a:spcPts val="0"/>
              </a:spcAft>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In the Promised Land the nation of Israel was to be set apart from the surrounding nations through the wisdom of God shown in His statutes and righteous judgments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6"/>
              </a:rPr>
              <a:t>Deuteronomy 4:7-8</a:t>
            </a:r>
            <a:r>
              <a:rPr lang="en-US" sz="1200" dirty="0">
                <a:effectLst/>
                <a:latin typeface="Calibri" panose="020F0502020204030204" pitchFamily="34" charset="0"/>
                <a:ea typeface="Calibri" panose="020F0502020204030204" pitchFamily="34" charset="0"/>
                <a:cs typeface="Times New Roman" panose="02020603050405020304" pitchFamily="18" charset="0"/>
              </a:rPr>
              <a:t>). Israel was to fear and love the Lord their God, to demonstrate that love by obeying his commands, and to remember the Lord who kept his covenant with their fathers and brought them out of Egyptian slavery with great power and signs. Obedience to the Lord was for their good, life and blessing; disobedience would result in God’s curses and death. The phrase “the Lord Your God” is used over 200 times in Deuteronomy making God’s election of his people personal; and it is in this book where the Lord God further emphasizes his personal love and affection for his people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7"/>
              </a:rPr>
              <a:t>Deuteronomy 7:1-26</a:t>
            </a:r>
            <a:r>
              <a:rPr lang="en-US" sz="1200" dirty="0">
                <a:effectLst/>
                <a:latin typeface="Calibri" panose="020F0502020204030204" pitchFamily="34" charset="0"/>
                <a:ea typeface="Calibri" panose="020F0502020204030204" pitchFamily="34" charset="0"/>
                <a:cs typeface="Times New Roman" panose="02020603050405020304" pitchFamily="18" charset="0"/>
              </a:rPr>
              <a:t>), not because of their righteousness but because of God’s faithfulness to his covenant with Abraham, Isaac, and Jacob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8"/>
              </a:rPr>
              <a:t>Deuteronomy 9:1-29</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indent="0">
              <a:spcBef>
                <a:spcPts val="0"/>
              </a:spcBef>
              <a:spcAft>
                <a:spcPts val="0"/>
              </a:spcAft>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0"/>
              </a:spcAft>
              <a:buNone/>
            </a:pPr>
            <a:r>
              <a:rPr lang="en-US" sz="1200" b="1" dirty="0" err="1">
                <a:effectLst/>
                <a:latin typeface="Calibri" panose="020F0502020204030204" pitchFamily="34" charset="0"/>
                <a:ea typeface="Calibri" panose="020F0502020204030204" pitchFamily="34" charset="0"/>
                <a:cs typeface="Times New Roman" panose="02020603050405020304" pitchFamily="18" charset="0"/>
              </a:rPr>
              <a:t>Foreshadowings</a:t>
            </a:r>
            <a:r>
              <a:rPr lang="en-US" sz="1200" b="1" dirty="0">
                <a:effectLst/>
                <a:latin typeface="Calibri" panose="020F0502020204030204" pitchFamily="34" charset="0"/>
                <a:ea typeface="Calibri" panose="020F0502020204030204" pitchFamily="34" charset="0"/>
                <a:cs typeface="Times New Roman" panose="02020603050405020304" pitchFamily="18" charset="0"/>
              </a:rPr>
              <a:t>: </a:t>
            </a:r>
            <a:r>
              <a:rPr lang="en-US" sz="1200" dirty="0">
                <a:effectLst/>
                <a:latin typeface="Calibri" panose="020F0502020204030204" pitchFamily="34" charset="0"/>
                <a:ea typeface="Calibri" panose="020F0502020204030204" pitchFamily="34" charset="0"/>
                <a:cs typeface="Times New Roman" panose="02020603050405020304" pitchFamily="18" charset="0"/>
              </a:rPr>
              <a:t>Many New Testament themes are present in the Book of Deuteronomy. Jesus Christ is foreshadowed again in the sacrifices and prescribed </a:t>
            </a:r>
            <a:r>
              <a:rPr lang="en-US" sz="1200" dirty="0">
                <a:latin typeface="Calibri" panose="020F0502020204030204" pitchFamily="34" charset="0"/>
                <a:ea typeface="Calibri" panose="020F0502020204030204" pitchFamily="34" charset="0"/>
                <a:cs typeface="Times New Roman" panose="02020603050405020304" pitchFamily="18" charset="0"/>
              </a:rPr>
              <a:t>feasts (</a:t>
            </a:r>
            <a:r>
              <a:rPr lang="en-US" sz="1200" dirty="0">
                <a:latin typeface="Calibri" panose="020F0502020204030204" pitchFamily="34" charset="0"/>
                <a:ea typeface="Calibri" panose="020F0502020204030204" pitchFamily="34" charset="0"/>
                <a:cs typeface="Times New Roman" panose="02020603050405020304" pitchFamily="18" charset="0"/>
                <a:hlinkClick r:id="rId9"/>
              </a:rPr>
              <a:t>Deuteronomy 16:1-17:7</a:t>
            </a:r>
            <a:r>
              <a:rPr lang="en-US" sz="1200" dirty="0">
                <a:effectLst/>
                <a:latin typeface="Calibri" panose="020F0502020204030204" pitchFamily="34" charset="0"/>
                <a:ea typeface="Calibri" panose="020F0502020204030204" pitchFamily="34" charset="0"/>
                <a:cs typeface="Times New Roman" panose="02020603050405020304" pitchFamily="18" charset="0"/>
              </a:rPr>
              <a:t>) and as the ultimate Prophet like Moses who God would later send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10"/>
              </a:rPr>
              <a:t>Deuteronomy 18:15-22</a:t>
            </a:r>
            <a:r>
              <a:rPr lang="en-US" sz="1200" dirty="0">
                <a:effectLst/>
                <a:latin typeface="Calibri" panose="020F0502020204030204" pitchFamily="34" charset="0"/>
                <a:ea typeface="Calibri" panose="020F0502020204030204" pitchFamily="34" charset="0"/>
                <a:cs typeface="Times New Roman" panose="02020603050405020304" pitchFamily="18" charset="0"/>
              </a:rPr>
              <a:t>). God emphasizes the necessity of keeping perfectly the Mosaic Law and the impossibility of doing so; for we like Israel continually transgressed the Law. But thanks be to God for Christ who is our “once for all” atoning sacrifice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11"/>
              </a:rPr>
              <a:t>Hebrews 10:10</a:t>
            </a:r>
            <a:r>
              <a:rPr lang="en-US" sz="1200" dirty="0">
                <a:effectLst/>
                <a:latin typeface="Calibri" panose="020F0502020204030204" pitchFamily="34" charset="0"/>
                <a:ea typeface="Calibri" panose="020F0502020204030204" pitchFamily="34" charset="0"/>
                <a:cs typeface="Times New Roman" panose="02020603050405020304" pitchFamily="18" charset="0"/>
              </a:rPr>
              <a:t>). Through Him we are cleansed from our unrighteousness and sealed with the Holy Spirit who empowers us to live for God. In the New Testament Moses continues to be an example of God’s gracious and complete forgiveness as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12"/>
              </a:rPr>
              <a:t>Matthew 17:1-3</a:t>
            </a:r>
            <a:r>
              <a:rPr lang="en-US" sz="1200" dirty="0">
                <a:effectLst/>
                <a:latin typeface="Calibri" panose="020F0502020204030204" pitchFamily="34" charset="0"/>
                <a:ea typeface="Calibri" panose="020F0502020204030204" pitchFamily="34" charset="0"/>
                <a:cs typeface="Times New Roman" panose="02020603050405020304" pitchFamily="18" charset="0"/>
              </a:rPr>
              <a:t> records his appearance in the Promised Land with Christ on the Mount of Transfiguration; the land from which he was previously forbidden to enter.</a:t>
            </a:r>
            <a:r>
              <a:rPr lang="en-US" sz="1200" baseline="30000" dirty="0">
                <a:effectLst/>
                <a:latin typeface="Calibri" panose="020F0502020204030204" pitchFamily="34" charset="0"/>
                <a:ea typeface="Calibri" panose="020F0502020204030204" pitchFamily="34" charset="0"/>
                <a:cs typeface="Times New Roman" panose="02020603050405020304" pitchFamily="18" charset="0"/>
              </a:rPr>
              <a:t>2</a:t>
            </a:r>
            <a:r>
              <a:rPr lang="en-US" sz="1200" baseline="30000" dirty="0">
                <a:latin typeface="Calibri" panose="020F0502020204030204" pitchFamily="34" charset="0"/>
                <a:ea typeface="Calibri" panose="020F0502020204030204" pitchFamily="34" charset="0"/>
                <a:cs typeface="Times New Roman" panose="02020603050405020304" pitchFamily="18" charset="0"/>
              </a:rPr>
              <a:t> </a:t>
            </a:r>
            <a:r>
              <a:rPr lang="en-US" sz="1200" dirty="0">
                <a:effectLst/>
                <a:latin typeface="Calibri" panose="020F0502020204030204" pitchFamily="34" charset="0"/>
                <a:ea typeface="Calibri" panose="020F0502020204030204" pitchFamily="34" charset="0"/>
                <a:cs typeface="Times New Roman" panose="02020603050405020304" pitchFamily="18" charset="0"/>
              </a:rPr>
              <a:t>Lastly, God’s choosing of the Israelites as His special people foreshadows His choosing of all those who would believe in Christ (</a:t>
            </a:r>
            <a:r>
              <a:rPr lang="en-US" sz="1200" dirty="0">
                <a:effectLst/>
                <a:latin typeface="Calibri" panose="020F0502020204030204" pitchFamily="34" charset="0"/>
                <a:ea typeface="Calibri" panose="020F0502020204030204" pitchFamily="34" charset="0"/>
                <a:cs typeface="Times New Roman" panose="02020603050405020304" pitchFamily="18" charset="0"/>
                <a:hlinkClick r:id="rId13"/>
              </a:rPr>
              <a:t>1 Peter 2:9</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Slide Number Placeholder 4">
            <a:extLst>
              <a:ext uri="{FF2B5EF4-FFF2-40B4-BE49-F238E27FC236}">
                <a16:creationId xmlns:a16="http://schemas.microsoft.com/office/drawing/2014/main" id="{9FBAD2AB-4D9D-45FA-A49E-90767B2DA38B}"/>
              </a:ext>
            </a:extLst>
          </p:cNvPr>
          <p:cNvSpPr>
            <a:spLocks noGrp="1"/>
          </p:cNvSpPr>
          <p:nvPr>
            <p:ph type="sldNum" sz="quarter" idx="12"/>
          </p:nvPr>
        </p:nvSpPr>
        <p:spPr>
          <a:xfrm>
            <a:off x="9180576" y="6356350"/>
            <a:ext cx="2768537" cy="365125"/>
          </a:xfrm>
        </p:spPr>
        <p:txBody>
          <a:bodyPr vert="horz" lIns="91440" tIns="45720" rIns="91440" bIns="45720" rtlCol="0" anchor="ctr">
            <a:normAutofit/>
          </a:bodyPr>
          <a:lstStyle/>
          <a:p>
            <a:pPr>
              <a:spcAft>
                <a:spcPts val="600"/>
              </a:spcAft>
            </a:pPr>
            <a:fld id="{DA60BA0E-20D0-4E7C-B286-26C960A6788F}" type="slidenum">
              <a:rPr lang="en-US" sz="900">
                <a:solidFill>
                  <a:srgbClr val="595959"/>
                </a:solidFill>
              </a:rPr>
              <a:pPr>
                <a:spcAft>
                  <a:spcPts val="600"/>
                </a:spcAft>
              </a:pPr>
              <a:t>7</a:t>
            </a:fld>
            <a:endParaRPr lang="en-US" sz="900" dirty="0">
              <a:solidFill>
                <a:srgbClr val="595959"/>
              </a:solidFill>
            </a:endParaRPr>
          </a:p>
        </p:txBody>
      </p:sp>
      <p:sp>
        <p:nvSpPr>
          <p:cNvPr id="6" name="TextBox 5">
            <a:extLst>
              <a:ext uri="{FF2B5EF4-FFF2-40B4-BE49-F238E27FC236}">
                <a16:creationId xmlns:a16="http://schemas.microsoft.com/office/drawing/2014/main" id="{51808C96-1719-37C1-AD86-F3E69A0A8A0C}"/>
              </a:ext>
            </a:extLst>
          </p:cNvPr>
          <p:cNvSpPr txBox="1"/>
          <p:nvPr/>
        </p:nvSpPr>
        <p:spPr>
          <a:xfrm>
            <a:off x="738877" y="6018596"/>
            <a:ext cx="1978181" cy="507831"/>
          </a:xfrm>
          <a:prstGeom prst="rect">
            <a:avLst/>
          </a:prstGeom>
          <a:noFill/>
        </p:spPr>
        <p:txBody>
          <a:bodyPr wrap="square" rtlCol="0">
            <a:spAutoFit/>
          </a:bodyPr>
          <a:lstStyle/>
          <a:p>
            <a:r>
              <a:rPr lang="en-US" sz="900" b="1" dirty="0"/>
              <a:t>Notes:</a:t>
            </a:r>
          </a:p>
          <a:p>
            <a:r>
              <a:rPr lang="en-US" sz="1050" baseline="30000" dirty="0"/>
              <a:t>1</a:t>
            </a:r>
            <a:r>
              <a:rPr lang="en-US" sz="900" dirty="0"/>
              <a:t> </a:t>
            </a:r>
            <a:r>
              <a:rPr lang="en-US" sz="900" dirty="0">
                <a:solidFill>
                  <a:schemeClr val="tx2"/>
                </a:solidFill>
                <a:hlinkClick r:id="rId14"/>
              </a:rPr>
              <a:t>Deuteronomy 1:1-4</a:t>
            </a:r>
            <a:endParaRPr lang="en-US" sz="900" dirty="0">
              <a:solidFill>
                <a:schemeClr val="tx2"/>
              </a:solidFill>
            </a:endParaRPr>
          </a:p>
          <a:p>
            <a:r>
              <a:rPr lang="en-US" sz="1050" baseline="30000" dirty="0"/>
              <a:t>2</a:t>
            </a:r>
            <a:r>
              <a:rPr lang="en-US" sz="900" dirty="0"/>
              <a:t> </a:t>
            </a:r>
            <a:r>
              <a:rPr lang="en-US" sz="900" dirty="0">
                <a:solidFill>
                  <a:schemeClr val="tx2"/>
                </a:solidFill>
                <a:hlinkClick r:id="rId15"/>
              </a:rPr>
              <a:t>Deuteronomy 34:1-8</a:t>
            </a:r>
            <a:endParaRPr lang="en-US" sz="900" dirty="0">
              <a:solidFill>
                <a:schemeClr val="accent1">
                  <a:lumMod val="75000"/>
                </a:schemeClr>
              </a:solidFill>
            </a:endParaRPr>
          </a:p>
        </p:txBody>
      </p:sp>
      <p:sp>
        <p:nvSpPr>
          <p:cNvPr id="7" name="TextBox 6">
            <a:extLst>
              <a:ext uri="{FF2B5EF4-FFF2-40B4-BE49-F238E27FC236}">
                <a16:creationId xmlns:a16="http://schemas.microsoft.com/office/drawing/2014/main" id="{4C92200B-2B16-B241-44AE-4C63FEEDE988}"/>
              </a:ext>
            </a:extLst>
          </p:cNvPr>
          <p:cNvSpPr txBox="1"/>
          <p:nvPr/>
        </p:nvSpPr>
        <p:spPr>
          <a:xfrm>
            <a:off x="738877" y="845311"/>
            <a:ext cx="10589698" cy="400110"/>
          </a:xfrm>
          <a:prstGeom prst="rect">
            <a:avLst/>
          </a:prstGeom>
          <a:noFill/>
        </p:spPr>
        <p:txBody>
          <a:bodyPr wrap="square" rtlCol="0">
            <a:spAutoFit/>
          </a:bodyPr>
          <a:lstStyle/>
          <a:p>
            <a:r>
              <a:rPr lang="en-US" sz="1000" b="1" dirty="0">
                <a:solidFill>
                  <a:schemeClr val="accent2">
                    <a:lumMod val="75000"/>
                  </a:schemeClr>
                </a:solidFill>
              </a:rPr>
              <a:t>Learning Tip</a:t>
            </a:r>
            <a:r>
              <a:rPr lang="en-US" sz="1000" dirty="0">
                <a:solidFill>
                  <a:schemeClr val="accent2">
                    <a:lumMod val="75000"/>
                  </a:schemeClr>
                </a:solidFill>
              </a:rPr>
              <a:t>: For those studying the Bible in its table‑of‑contents order, this slide gives you a brief recap of the book you just completed. Studying in a different sequence? You can simply skip this slide or treat it as a gentle nudge to circle back when the time is right.</a:t>
            </a:r>
          </a:p>
        </p:txBody>
      </p:sp>
    </p:spTree>
    <p:extLst>
      <p:ext uri="{BB962C8B-B14F-4D97-AF65-F5344CB8AC3E}">
        <p14:creationId xmlns:p14="http://schemas.microsoft.com/office/powerpoint/2010/main" val="2748559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2E2E-D641-BC0D-3B3A-5315B7E73354}"/>
              </a:ext>
            </a:extLst>
          </p:cNvPr>
          <p:cNvSpPr>
            <a:spLocks noGrp="1"/>
          </p:cNvSpPr>
          <p:nvPr>
            <p:ph type="title"/>
          </p:nvPr>
        </p:nvSpPr>
        <p:spPr>
          <a:xfrm>
            <a:off x="2348540" y="365125"/>
            <a:ext cx="7804864" cy="426190"/>
          </a:xfrm>
        </p:spPr>
        <p:txBody>
          <a:bodyPr>
            <a:normAutofit fontScale="90000"/>
          </a:bodyPr>
          <a:lstStyle/>
          <a:p>
            <a:pPr algn="ctr" defTabSz="914126">
              <a:lnSpc>
                <a:spcPct val="85000"/>
              </a:lnSpc>
            </a:pPr>
            <a:r>
              <a:rPr lang="en-US" sz="3199" spc="-50" dirty="0">
                <a:solidFill>
                  <a:schemeClr val="tx1">
                    <a:lumMod val="75000"/>
                    <a:lumOff val="25000"/>
                  </a:schemeClr>
                </a:solidFill>
              </a:rPr>
              <a:t>Old Testament Table of Contents (39 Books)</a:t>
            </a:r>
          </a:p>
        </p:txBody>
      </p:sp>
      <p:sp>
        <p:nvSpPr>
          <p:cNvPr id="3" name="Slide Number Placeholder 2">
            <a:extLst>
              <a:ext uri="{FF2B5EF4-FFF2-40B4-BE49-F238E27FC236}">
                <a16:creationId xmlns:a16="http://schemas.microsoft.com/office/drawing/2014/main" id="{E08BADE2-AB5C-3A80-18B0-26A5695B1997}"/>
              </a:ext>
            </a:extLst>
          </p:cNvPr>
          <p:cNvSpPr>
            <a:spLocks noGrp="1"/>
          </p:cNvSpPr>
          <p:nvPr>
            <p:ph type="sldNum" sz="quarter" idx="12"/>
          </p:nvPr>
        </p:nvSpPr>
        <p:spPr/>
        <p:txBody>
          <a:bodyPr/>
          <a:lstStyle/>
          <a:p>
            <a:fld id="{EB37DED6-D4C7-42EE-AB49-D2E39E64FDE4}" type="slidenum">
              <a:rPr lang="en-US" smtClean="0"/>
              <a:t>8</a:t>
            </a:fld>
            <a:endParaRPr lang="en-US"/>
          </a:p>
        </p:txBody>
      </p:sp>
      <p:graphicFrame>
        <p:nvGraphicFramePr>
          <p:cNvPr id="5" name="Table 4">
            <a:extLst>
              <a:ext uri="{FF2B5EF4-FFF2-40B4-BE49-F238E27FC236}">
                <a16:creationId xmlns:a16="http://schemas.microsoft.com/office/drawing/2014/main" id="{05AD176C-EAC5-5E5C-E775-C9768796456F}"/>
              </a:ext>
            </a:extLst>
          </p:cNvPr>
          <p:cNvGraphicFramePr>
            <a:graphicFrameLocks noGrp="1"/>
          </p:cNvGraphicFramePr>
          <p:nvPr/>
        </p:nvGraphicFramePr>
        <p:xfrm>
          <a:off x="2348540" y="875455"/>
          <a:ext cx="1987287" cy="1697009"/>
        </p:xfrm>
        <a:graphic>
          <a:graphicData uri="http://schemas.openxmlformats.org/drawingml/2006/table">
            <a:tbl>
              <a:tblPr firstRow="1" bandRow="1">
                <a:tableStyleId>{775DCB02-9BB8-47FD-8907-85C794F793BA}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THE LAW - 5</a:t>
                      </a:r>
                    </a:p>
                  </a:txBody>
                  <a:tcPr marL="91392" marR="91392" marT="45696" marB="45696">
                    <a:lnB w="28575" cap="flat" cmpd="sng" algn="ctr">
                      <a:solidFill>
                        <a:schemeClr val="bg1"/>
                      </a:solidFill>
                      <a:prstDash val="solid"/>
                      <a:round/>
                      <a:headEnd type="none" w="med" len="med"/>
                      <a:tailEnd type="none" w="med" len="med"/>
                    </a:lnB>
                    <a:solidFill>
                      <a:srgbClr val="F4B183"/>
                    </a:solidFill>
                  </a:tcPr>
                </a:tc>
                <a:extLst>
                  <a:ext uri="{0D108BD9-81ED-4DB2-BD59-A6C34878D82A}">
                    <a16:rowId xmlns:a16="http://schemas.microsoft.com/office/drawing/2014/main" val="3609421304"/>
                  </a:ext>
                </a:extLst>
              </a:tr>
              <a:tr h="282856">
                <a:tc>
                  <a:txBody>
                    <a:bodyPr/>
                    <a:lstStyle/>
                    <a:p>
                      <a:pPr algn="ctr"/>
                      <a:r>
                        <a:rPr lang="en-US" sz="1200" dirty="0"/>
                        <a:t>GENESIS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974974907"/>
                  </a:ext>
                </a:extLst>
              </a:tr>
              <a:tr h="282856">
                <a:tc>
                  <a:txBody>
                    <a:bodyPr/>
                    <a:lstStyle/>
                    <a:p>
                      <a:pPr algn="ctr"/>
                      <a:r>
                        <a:rPr lang="en-US" sz="1200" dirty="0"/>
                        <a:t>EXODUS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1876094520"/>
                  </a:ext>
                </a:extLst>
              </a:tr>
              <a:tr h="282856">
                <a:tc>
                  <a:txBody>
                    <a:bodyPr/>
                    <a:lstStyle/>
                    <a:p>
                      <a:pPr algn="ctr"/>
                      <a:r>
                        <a:rPr lang="en-US" sz="1200" dirty="0"/>
                        <a:t>LEVITICUS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357651910"/>
                  </a:ext>
                </a:extLst>
              </a:tr>
              <a:tr h="274225">
                <a:tc>
                  <a:txBody>
                    <a:bodyPr/>
                    <a:lstStyle/>
                    <a:p>
                      <a:pPr algn="ctr"/>
                      <a:r>
                        <a:rPr lang="en-US" sz="1200" dirty="0"/>
                        <a:t>NUMBERS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973139883"/>
                  </a:ext>
                </a:extLst>
              </a:tr>
              <a:tr h="274225">
                <a:tc>
                  <a:txBody>
                    <a:bodyPr/>
                    <a:lstStyle/>
                    <a:p>
                      <a:pPr algn="ctr"/>
                      <a:r>
                        <a:rPr lang="en-US" sz="1200" dirty="0"/>
                        <a:t>DEUTERONOMY</a:t>
                      </a:r>
                    </a:p>
                  </a:txBody>
                  <a:tcPr marL="91392" marR="91392" marT="45696" marB="45696">
                    <a:lnT w="28575" cap="flat" cmpd="sng" algn="ctr">
                      <a:solidFill>
                        <a:schemeClr val="bg1"/>
                      </a:solidFill>
                      <a:prstDash val="solid"/>
                      <a:round/>
                      <a:headEnd type="none" w="med" len="med"/>
                      <a:tailEnd type="none" w="med" len="med"/>
                    </a:lnT>
                    <a:solidFill>
                      <a:srgbClr val="FFCC99"/>
                    </a:solidFill>
                  </a:tcPr>
                </a:tc>
                <a:extLst>
                  <a:ext uri="{0D108BD9-81ED-4DB2-BD59-A6C34878D82A}">
                    <a16:rowId xmlns:a16="http://schemas.microsoft.com/office/drawing/2014/main" val="2046406141"/>
                  </a:ext>
                </a:extLst>
              </a:tr>
            </a:tbl>
          </a:graphicData>
        </a:graphic>
      </p:graphicFrame>
      <p:graphicFrame>
        <p:nvGraphicFramePr>
          <p:cNvPr id="6" name="Table 5">
            <a:extLst>
              <a:ext uri="{FF2B5EF4-FFF2-40B4-BE49-F238E27FC236}">
                <a16:creationId xmlns:a16="http://schemas.microsoft.com/office/drawing/2014/main" id="{DDA7AE2D-97A1-78F6-2D18-D4B93CFA1C46}"/>
              </a:ext>
            </a:extLst>
          </p:cNvPr>
          <p:cNvGraphicFramePr>
            <a:graphicFrameLocks noGrp="1"/>
          </p:cNvGraphicFramePr>
          <p:nvPr/>
        </p:nvGraphicFramePr>
        <p:xfrm>
          <a:off x="5259961" y="870973"/>
          <a:ext cx="1987287" cy="1705966"/>
        </p:xfrm>
        <a:graphic>
          <a:graphicData uri="http://schemas.openxmlformats.org/drawingml/2006/table">
            <a:tbl>
              <a:tblPr firstRow="1" bandRow="1">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effectLst/>
              </a:tblPr>
              <a:tblGrid>
                <a:gridCol w="1987287">
                  <a:extLst>
                    <a:ext uri="{9D8B030D-6E8A-4147-A177-3AD203B41FA5}">
                      <a16:colId xmlns:a16="http://schemas.microsoft.com/office/drawing/2014/main" val="357708575"/>
                    </a:ext>
                  </a:extLst>
                </a:gridCol>
              </a:tblGrid>
              <a:tr h="308854">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200" dirty="0">
                          <a:solidFill>
                            <a:schemeClr val="tx1"/>
                          </a:solidFill>
                        </a:rPr>
                        <a:t>POETRY - 5</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6350" cap="flat" cmpd="sng" algn="ctr">
                      <a:solidFill>
                        <a:srgbClr val="FFC000"/>
                      </a:solidFill>
                      <a:prstDash val="solid"/>
                      <a:miter lim="800000"/>
                    </a:lnT>
                    <a:lnB w="12700" cap="flat" cmpd="sng" algn="ctr">
                      <a:solidFill>
                        <a:sysClr val="window" lastClr="FFFFFF"/>
                      </a:solidFill>
                      <a:prstDash val="solid"/>
                      <a:miter lim="800000"/>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09421304"/>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JOB</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974974907"/>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PSALMS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PROVERBS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357651910"/>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ECCLESIASTES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SONG OF SOLOMON</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6350" cap="flat" cmpd="sng" algn="ctr">
                      <a:solidFill>
                        <a:srgbClr val="FFC000"/>
                      </a:solidFill>
                      <a:prstDash val="solid"/>
                      <a:miter lim="800000"/>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2046406141"/>
                  </a:ext>
                </a:extLst>
              </a:tr>
            </a:tbl>
          </a:graphicData>
        </a:graphic>
      </p:graphicFrame>
      <p:graphicFrame>
        <p:nvGraphicFramePr>
          <p:cNvPr id="7" name="Table 6">
            <a:extLst>
              <a:ext uri="{FF2B5EF4-FFF2-40B4-BE49-F238E27FC236}">
                <a16:creationId xmlns:a16="http://schemas.microsoft.com/office/drawing/2014/main" id="{1045682A-2605-1CF3-446D-64CA17C88927}"/>
              </a:ext>
            </a:extLst>
          </p:cNvPr>
          <p:cNvGraphicFramePr>
            <a:graphicFrameLocks noGrp="1"/>
          </p:cNvGraphicFramePr>
          <p:nvPr/>
        </p:nvGraphicFramePr>
        <p:xfrm>
          <a:off x="5259961" y="2862378"/>
          <a:ext cx="1987287" cy="1697009"/>
        </p:xfrm>
        <a:graphic>
          <a:graphicData uri="http://schemas.openxmlformats.org/drawingml/2006/table">
            <a:tbl>
              <a:tblPr firstRow="1" bandRow="1">
                <a:tableStyleId>{35758FB7-9AC5-4552-8A53-C91805E547FA}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MAJOR PROPHETS  - 5</a:t>
                      </a:r>
                    </a:p>
                  </a:txBody>
                  <a:tcPr marL="91392" marR="91392" marT="45696" marB="45696"/>
                </a:tc>
                <a:extLst>
                  <a:ext uri="{0D108BD9-81ED-4DB2-BD59-A6C34878D82A}">
                    <a16:rowId xmlns:a16="http://schemas.microsoft.com/office/drawing/2014/main" val="3609421304"/>
                  </a:ext>
                </a:extLst>
              </a:tr>
              <a:tr h="282856">
                <a:tc>
                  <a:txBody>
                    <a:bodyPr/>
                    <a:lstStyle/>
                    <a:p>
                      <a:pPr algn="ctr"/>
                      <a:r>
                        <a:rPr lang="en-US" sz="1200" dirty="0"/>
                        <a:t>ISAIAH</a:t>
                      </a:r>
                    </a:p>
                  </a:txBody>
                  <a:tcPr marL="91392" marR="91392" marT="45696" marB="45696">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74974907"/>
                  </a:ext>
                </a:extLst>
              </a:tr>
              <a:tr h="282856">
                <a:tc>
                  <a:txBody>
                    <a:bodyPr/>
                    <a:lstStyle/>
                    <a:p>
                      <a:pPr algn="ctr"/>
                      <a:r>
                        <a:rPr lang="en-US" sz="1200" dirty="0"/>
                        <a:t>JEREMIAH</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76094520"/>
                  </a:ext>
                </a:extLst>
              </a:tr>
              <a:tr h="282856">
                <a:tc>
                  <a:txBody>
                    <a:bodyPr/>
                    <a:lstStyle/>
                    <a:p>
                      <a:pPr algn="ctr"/>
                      <a:r>
                        <a:rPr lang="en-US" sz="1200" dirty="0"/>
                        <a:t>LAMENTATIONS</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57651910"/>
                  </a:ext>
                </a:extLst>
              </a:tr>
              <a:tr h="274225">
                <a:tc>
                  <a:txBody>
                    <a:bodyPr/>
                    <a:lstStyle/>
                    <a:p>
                      <a:pPr algn="ctr"/>
                      <a:r>
                        <a:rPr lang="en-US" sz="1200" dirty="0"/>
                        <a:t>EZEKIEL</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73139883"/>
                  </a:ext>
                </a:extLst>
              </a:tr>
              <a:tr h="274225">
                <a:tc>
                  <a:txBody>
                    <a:bodyPr/>
                    <a:lstStyle/>
                    <a:p>
                      <a:pPr algn="ctr"/>
                      <a:r>
                        <a:rPr lang="en-US" sz="1200" dirty="0"/>
                        <a:t>DANIEL</a:t>
                      </a:r>
                    </a:p>
                  </a:txBody>
                  <a:tcPr marL="91392" marR="91392" marT="45696" marB="45696">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046406141"/>
                  </a:ext>
                </a:extLst>
              </a:tr>
            </a:tbl>
          </a:graphicData>
        </a:graphic>
      </p:graphicFrame>
      <p:graphicFrame>
        <p:nvGraphicFramePr>
          <p:cNvPr id="8" name="Table 7">
            <a:extLst>
              <a:ext uri="{FF2B5EF4-FFF2-40B4-BE49-F238E27FC236}">
                <a16:creationId xmlns:a16="http://schemas.microsoft.com/office/drawing/2014/main" id="{98B32C79-7EFF-8EDB-9BF8-CAB956B91C7E}"/>
              </a:ext>
            </a:extLst>
          </p:cNvPr>
          <p:cNvGraphicFramePr>
            <a:graphicFrameLocks noGrp="1"/>
          </p:cNvGraphicFramePr>
          <p:nvPr/>
        </p:nvGraphicFramePr>
        <p:xfrm>
          <a:off x="8166117" y="870974"/>
          <a:ext cx="1987287" cy="3702353"/>
        </p:xfrm>
        <a:graphic>
          <a:graphicData uri="http://schemas.openxmlformats.org/drawingml/2006/table">
            <a:tbl>
              <a:tblPr firstRow="1" bandRow="1">
                <a:tableStyleId>{327F97BB-C833-4FB7-BDE5-3F7075034690}</a:tableStyleId>
              </a:tblPr>
              <a:tblGrid>
                <a:gridCol w="1987287">
                  <a:extLst>
                    <a:ext uri="{9D8B030D-6E8A-4147-A177-3AD203B41FA5}">
                      <a16:colId xmlns:a16="http://schemas.microsoft.com/office/drawing/2014/main" val="357708575"/>
                    </a:ext>
                  </a:extLst>
                </a:gridCol>
              </a:tblGrid>
              <a:tr h="301673">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MINOR PROPHETS – 12</a:t>
                      </a:r>
                    </a:p>
                  </a:txBody>
                  <a:tcPr marL="91392" marR="91392" marT="45696" marB="45696">
                    <a:solidFill>
                      <a:srgbClr val="9999FF"/>
                    </a:solidFill>
                  </a:tcPr>
                </a:tc>
                <a:extLst>
                  <a:ext uri="{0D108BD9-81ED-4DB2-BD59-A6C34878D82A}">
                    <a16:rowId xmlns:a16="http://schemas.microsoft.com/office/drawing/2014/main" val="3609421304"/>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HOSEA</a:t>
                      </a:r>
                    </a:p>
                  </a:txBody>
                  <a:tcPr marL="91392" marR="91392" marT="45696" marB="45696">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97497490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JOEL</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87609452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AMOS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35765191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OBADIAH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7313988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JONAH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0464061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MICAH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18768306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NAHUM</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61104291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HABAKKUK</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4765366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ZEPHANIAH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29245385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HAGGAI</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032635705"/>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ZECHARIAH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364943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MALACHI</a:t>
                      </a:r>
                    </a:p>
                  </a:txBody>
                  <a:tcPr marL="91392" marR="91392" marT="45696" marB="45696">
                    <a:lnT w="28575" cap="flat" cmpd="sng" algn="ctr">
                      <a:solidFill>
                        <a:schemeClr val="bg1"/>
                      </a:solidFill>
                      <a:prstDash val="solid"/>
                      <a:round/>
                      <a:headEnd type="none" w="med" len="med"/>
                      <a:tailEnd type="none" w="med" len="med"/>
                    </a:lnT>
                    <a:solidFill>
                      <a:srgbClr val="CCCCFF"/>
                    </a:solidFill>
                  </a:tcPr>
                </a:tc>
                <a:extLst>
                  <a:ext uri="{0D108BD9-81ED-4DB2-BD59-A6C34878D82A}">
                    <a16:rowId xmlns:a16="http://schemas.microsoft.com/office/drawing/2014/main" val="1641341417"/>
                  </a:ext>
                </a:extLst>
              </a:tr>
            </a:tbl>
          </a:graphicData>
        </a:graphic>
      </p:graphicFrame>
      <p:graphicFrame>
        <p:nvGraphicFramePr>
          <p:cNvPr id="9" name="Table 8">
            <a:extLst>
              <a:ext uri="{FF2B5EF4-FFF2-40B4-BE49-F238E27FC236}">
                <a16:creationId xmlns:a16="http://schemas.microsoft.com/office/drawing/2014/main" id="{A69CE3DB-D31E-FF69-7486-310B32C4FBAD}"/>
              </a:ext>
            </a:extLst>
          </p:cNvPr>
          <p:cNvGraphicFramePr>
            <a:graphicFrameLocks noGrp="1"/>
          </p:cNvGraphicFramePr>
          <p:nvPr/>
        </p:nvGraphicFramePr>
        <p:xfrm>
          <a:off x="2348540" y="2652122"/>
          <a:ext cx="1987287" cy="3705432"/>
        </p:xfrm>
        <a:graphic>
          <a:graphicData uri="http://schemas.openxmlformats.org/drawingml/2006/table">
            <a:tbl>
              <a:tblPr firstRow="1" bandRow="1">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effectLst>
                  <a:outerShdw blurRad="57150" dist="19050" dir="5400000" algn="ctr" rotWithShape="0">
                    <a:srgbClr val="000000">
                      <a:alpha val="63000"/>
                    </a:srgbClr>
                  </a:outerShdw>
                </a:effectLst>
              </a:tblPr>
              <a:tblGrid>
                <a:gridCol w="1987287">
                  <a:extLst>
                    <a:ext uri="{9D8B030D-6E8A-4147-A177-3AD203B41FA5}">
                      <a16:colId xmlns:a16="http://schemas.microsoft.com/office/drawing/2014/main" val="357708575"/>
                    </a:ext>
                  </a:extLst>
                </a:gridCol>
              </a:tblGrid>
              <a:tr h="304697">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400" dirty="0">
                          <a:solidFill>
                            <a:schemeClr val="tx1"/>
                          </a:solidFill>
                        </a:rPr>
                        <a:t>HISTORY – 12</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6350" cap="flat" cmpd="sng" algn="ctr">
                      <a:solidFill>
                        <a:srgbClr val="4472C4">
                          <a:tint val="50000"/>
                        </a:srgbClr>
                      </a:solidFill>
                      <a:prstDash val="solid"/>
                      <a:miter lim="800000"/>
                    </a:lnT>
                    <a:lnB w="19050" cap="flat" cmpd="sng" algn="ctr">
                      <a:solidFill>
                        <a:sysClr val="window" lastClr="FFFFFF"/>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3609421304"/>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JOSHUA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905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97497490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JUDGES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RUTH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357651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SAMUEL</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SAMUEL</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0464061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KINGS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768306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KINGS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1611042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1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765366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29245385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EZRA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635705"/>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NEHEMIAH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364943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ESTHER</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6350" cap="flat" cmpd="sng" algn="ctr">
                      <a:solidFill>
                        <a:srgbClr val="4472C4">
                          <a:tint val="50000"/>
                        </a:srgbClr>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1641341417"/>
                  </a:ext>
                </a:extLst>
              </a:tr>
            </a:tbl>
          </a:graphicData>
        </a:graphic>
      </p:graphicFrame>
    </p:spTree>
    <p:extLst>
      <p:ext uri="{BB962C8B-B14F-4D97-AF65-F5344CB8AC3E}">
        <p14:creationId xmlns:p14="http://schemas.microsoft.com/office/powerpoint/2010/main" val="3942141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A8763-EFA8-4C55-3B73-2B0CF5E653D0}"/>
              </a:ext>
            </a:extLst>
          </p:cNvPr>
          <p:cNvSpPr>
            <a:spLocks noGrp="1"/>
          </p:cNvSpPr>
          <p:nvPr>
            <p:ph type="title"/>
          </p:nvPr>
        </p:nvSpPr>
        <p:spPr>
          <a:xfrm>
            <a:off x="1118897" y="266700"/>
            <a:ext cx="10157354" cy="717506"/>
          </a:xfrm>
        </p:spPr>
        <p:txBody>
          <a:bodyPr>
            <a:normAutofit/>
          </a:bodyPr>
          <a:lstStyle/>
          <a:p>
            <a:pPr algn="ctr"/>
            <a:r>
              <a:rPr lang="en-US" sz="3500" cap="all" dirty="0">
                <a:solidFill>
                  <a:srgbClr val="4EB3CF">
                    <a:lumMod val="50000"/>
                  </a:srgbClr>
                </a:solidFill>
                <a:latin typeface="Century Gothic" panose="020B0502020202020204"/>
                <a:ea typeface="+mn-ea"/>
                <a:cs typeface="+mn-cs"/>
              </a:rPr>
              <a:t>Old Testament Books by Date Written</a:t>
            </a:r>
            <a:endParaRPr lang="en-US" sz="3500" cap="all" dirty="0"/>
          </a:p>
        </p:txBody>
      </p:sp>
      <p:sp>
        <p:nvSpPr>
          <p:cNvPr id="3" name="Text Placeholder 2">
            <a:extLst>
              <a:ext uri="{FF2B5EF4-FFF2-40B4-BE49-F238E27FC236}">
                <a16:creationId xmlns:a16="http://schemas.microsoft.com/office/drawing/2014/main" id="{A18415B5-1617-CD8B-9AE4-2EA5584C6EC5}"/>
              </a:ext>
            </a:extLst>
          </p:cNvPr>
          <p:cNvSpPr>
            <a:spLocks noGrp="1"/>
          </p:cNvSpPr>
          <p:nvPr>
            <p:ph type="body" idx="1"/>
          </p:nvPr>
        </p:nvSpPr>
        <p:spPr>
          <a:xfrm>
            <a:off x="1219200" y="971682"/>
            <a:ext cx="4495800" cy="512064"/>
          </a:xfrm>
        </p:spPr>
        <p:txBody>
          <a:bodyPr/>
          <a:lstStyle/>
          <a:p>
            <a:pPr algn="ctr">
              <a:lnSpc>
                <a:spcPct val="100000"/>
              </a:lnSpc>
              <a:spcBef>
                <a:spcPts val="0"/>
              </a:spcBef>
              <a:defRPr/>
            </a:pPr>
            <a:r>
              <a:rPr lang="en-US" sz="1800" b="0" dirty="0">
                <a:solidFill>
                  <a:srgbClr val="809EC2">
                    <a:lumMod val="50000"/>
                  </a:srgbClr>
                </a:solidFill>
                <a:latin typeface="Calibri" panose="020F0502020204030204"/>
              </a:rPr>
              <a:t>Historical Books</a:t>
            </a:r>
          </a:p>
        </p:txBody>
      </p:sp>
      <p:sp>
        <p:nvSpPr>
          <p:cNvPr id="5" name="Text Placeholder 4">
            <a:extLst>
              <a:ext uri="{FF2B5EF4-FFF2-40B4-BE49-F238E27FC236}">
                <a16:creationId xmlns:a16="http://schemas.microsoft.com/office/drawing/2014/main" id="{B15B65BB-110C-1624-A782-19EA2E3CC47D}"/>
              </a:ext>
            </a:extLst>
          </p:cNvPr>
          <p:cNvSpPr>
            <a:spLocks noGrp="1"/>
          </p:cNvSpPr>
          <p:nvPr>
            <p:ph type="body" sz="quarter" idx="3"/>
          </p:nvPr>
        </p:nvSpPr>
        <p:spPr>
          <a:xfrm>
            <a:off x="6400800" y="971682"/>
            <a:ext cx="4724400" cy="512064"/>
          </a:xfrm>
        </p:spPr>
        <p:txBody>
          <a:bodyPr/>
          <a:lstStyle/>
          <a:p>
            <a:pPr algn="ctr"/>
            <a:r>
              <a:rPr lang="en-US" sz="1800" b="0" dirty="0">
                <a:solidFill>
                  <a:srgbClr val="D092A7">
                    <a:lumMod val="50000"/>
                  </a:srgbClr>
                </a:solidFill>
                <a:latin typeface="Calibri" panose="020F0502020204030204"/>
              </a:rPr>
              <a:t>Wisdom Book and Prophetic Books</a:t>
            </a:r>
            <a:endParaRPr lang="en-US" dirty="0"/>
          </a:p>
        </p:txBody>
      </p:sp>
      <p:sp>
        <p:nvSpPr>
          <p:cNvPr id="7" name="Slide Number Placeholder 6">
            <a:extLst>
              <a:ext uri="{FF2B5EF4-FFF2-40B4-BE49-F238E27FC236}">
                <a16:creationId xmlns:a16="http://schemas.microsoft.com/office/drawing/2014/main" id="{82D07211-051E-5D8F-A3BF-3C94F0B69462}"/>
              </a:ext>
            </a:extLst>
          </p:cNvPr>
          <p:cNvSpPr>
            <a:spLocks noGrp="1"/>
          </p:cNvSpPr>
          <p:nvPr>
            <p:ph type="sldNum" sz="quarter" idx="12"/>
          </p:nvPr>
        </p:nvSpPr>
        <p:spPr/>
        <p:txBody>
          <a:bodyPr/>
          <a:lstStyle/>
          <a:p>
            <a:fld id="{EB37DED6-D4C7-42EE-AB49-D2E39E64FDE4}" type="slidenum">
              <a:rPr lang="en-US" smtClean="0"/>
              <a:t>9</a:t>
            </a:fld>
            <a:endParaRPr lang="en-US"/>
          </a:p>
        </p:txBody>
      </p:sp>
      <p:graphicFrame>
        <p:nvGraphicFramePr>
          <p:cNvPr id="8" name="Content Placeholder 6">
            <a:extLst>
              <a:ext uri="{FF2B5EF4-FFF2-40B4-BE49-F238E27FC236}">
                <a16:creationId xmlns:a16="http://schemas.microsoft.com/office/drawing/2014/main" id="{4E345398-DB8B-D3FF-E6D8-05F7BEFCF53F}"/>
              </a:ext>
            </a:extLst>
          </p:cNvPr>
          <p:cNvGraphicFramePr>
            <a:graphicFrameLocks/>
          </p:cNvGraphicFramePr>
          <p:nvPr/>
        </p:nvGraphicFramePr>
        <p:xfrm>
          <a:off x="1077003" y="1566341"/>
          <a:ext cx="4800600" cy="4271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4">
            <a:extLst>
              <a:ext uri="{FF2B5EF4-FFF2-40B4-BE49-F238E27FC236}">
                <a16:creationId xmlns:a16="http://schemas.microsoft.com/office/drawing/2014/main" id="{9211CC70-A198-0FF7-8BE5-E4E5C31F3005}"/>
              </a:ext>
            </a:extLst>
          </p:cNvPr>
          <p:cNvGraphicFramePr>
            <a:graphicFrameLocks/>
          </p:cNvGraphicFramePr>
          <p:nvPr/>
        </p:nvGraphicFramePr>
        <p:xfrm>
          <a:off x="6308000" y="1483747"/>
          <a:ext cx="4953000" cy="4271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9">
            <a:extLst>
              <a:ext uri="{FF2B5EF4-FFF2-40B4-BE49-F238E27FC236}">
                <a16:creationId xmlns:a16="http://schemas.microsoft.com/office/drawing/2014/main" id="{84FFAAE3-599F-5AF5-6126-179421EF1CCC}"/>
              </a:ext>
            </a:extLst>
          </p:cNvPr>
          <p:cNvSpPr txBox="1"/>
          <p:nvPr/>
        </p:nvSpPr>
        <p:spPr>
          <a:xfrm>
            <a:off x="1257300" y="6090520"/>
            <a:ext cx="9944100" cy="276999"/>
          </a:xfrm>
          <a:prstGeom prst="rect">
            <a:avLst/>
          </a:prstGeom>
          <a:noFill/>
        </p:spPr>
        <p:txBody>
          <a:bodyPr wrap="square" rtlCol="0">
            <a:spAutoFit/>
          </a:bodyPr>
          <a:lstStyle/>
          <a:p>
            <a:pPr algn="ctr">
              <a:defRPr/>
            </a:pPr>
            <a:r>
              <a:rPr lang="en-US" sz="1200" dirty="0">
                <a:solidFill>
                  <a:srgbClr val="9C85C0">
                    <a:lumMod val="50000"/>
                  </a:srgbClr>
                </a:solidFill>
                <a:latin typeface="Calibri" panose="020F0502020204030204"/>
                <a:hlinkClick r:id="rId12"/>
              </a:rPr>
              <a:t>Amos 3:7</a:t>
            </a:r>
            <a:r>
              <a:rPr lang="en-US" sz="1200" dirty="0">
                <a:solidFill>
                  <a:srgbClr val="9C85C0">
                    <a:lumMod val="50000"/>
                  </a:srgbClr>
                </a:solidFill>
                <a:latin typeface="Calibri" panose="020F0502020204030204"/>
              </a:rPr>
              <a:t> : “For the Lord GOD does nothing without revealing his secret to his servants the prophets.”</a:t>
            </a:r>
          </a:p>
        </p:txBody>
      </p:sp>
    </p:spTree>
    <p:extLst>
      <p:ext uri="{BB962C8B-B14F-4D97-AF65-F5344CB8AC3E}">
        <p14:creationId xmlns:p14="http://schemas.microsoft.com/office/powerpoint/2010/main" val="2136930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9" grpId="0">
        <p:bldAsOne/>
      </p:bldGraphic>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E0F-B649-79C1-300F-F593E3F88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1661D-A26D-3F56-2631-FF871BB59F21}"/>
              </a:ext>
            </a:extLst>
          </p:cNvPr>
          <p:cNvSpPr>
            <a:spLocks noGrp="1"/>
          </p:cNvSpPr>
          <p:nvPr>
            <p:ph type="title"/>
          </p:nvPr>
        </p:nvSpPr>
        <p:spPr>
          <a:xfrm>
            <a:off x="1127332" y="214062"/>
            <a:ext cx="10055781" cy="336100"/>
          </a:xfrm>
        </p:spPr>
        <p:txBody>
          <a:bodyPr>
            <a:noAutofit/>
          </a:bodyPr>
          <a:lstStyle/>
          <a:p>
            <a:pPr algn="ctr"/>
            <a:r>
              <a:rPr lang="en-US" sz="2400" b="1" dirty="0">
                <a:solidFill>
                  <a:srgbClr val="7030A0"/>
                </a:solidFill>
              </a:rPr>
              <a:t>BIBLICAL CHRONOLOGICAL BACKGROUND</a:t>
            </a:r>
          </a:p>
        </p:txBody>
      </p:sp>
      <p:sp>
        <p:nvSpPr>
          <p:cNvPr id="3" name="Slide Number Placeholder 2">
            <a:extLst>
              <a:ext uri="{FF2B5EF4-FFF2-40B4-BE49-F238E27FC236}">
                <a16:creationId xmlns:a16="http://schemas.microsoft.com/office/drawing/2014/main" id="{2D99E217-CDF0-9510-BA4B-D6F10AA6A771}"/>
              </a:ext>
            </a:extLst>
          </p:cNvPr>
          <p:cNvSpPr>
            <a:spLocks noGrp="1"/>
          </p:cNvSpPr>
          <p:nvPr>
            <p:ph type="sldNum" sz="quarter" idx="12"/>
          </p:nvPr>
        </p:nvSpPr>
        <p:spPr/>
        <p:txBody>
          <a:bodyPr/>
          <a:lstStyle/>
          <a:p>
            <a:fld id="{EB37DED6-D4C7-42EE-AB49-D2E39E64FDE4}" type="slidenum">
              <a:rPr lang="en-US" smtClean="0"/>
              <a:t>10</a:t>
            </a:fld>
            <a:endParaRPr lang="en-US"/>
          </a:p>
        </p:txBody>
      </p:sp>
      <p:pic>
        <p:nvPicPr>
          <p:cNvPr id="16" name="Content Placeholder 6">
            <a:extLst>
              <a:ext uri="{FF2B5EF4-FFF2-40B4-BE49-F238E27FC236}">
                <a16:creationId xmlns:a16="http://schemas.microsoft.com/office/drawing/2014/main" id="{A72523A2-CD4E-198E-7683-E69D8330C73D}"/>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56859" y="561047"/>
            <a:ext cx="10040112" cy="5835400"/>
          </a:xfrm>
          <a:prstGeom prst="rect">
            <a:avLst/>
          </a:prstGeom>
        </p:spPr>
      </p:pic>
      <p:grpSp>
        <p:nvGrpSpPr>
          <p:cNvPr id="17" name="Group 16">
            <a:extLst>
              <a:ext uri="{FF2B5EF4-FFF2-40B4-BE49-F238E27FC236}">
                <a16:creationId xmlns:a16="http://schemas.microsoft.com/office/drawing/2014/main" id="{DB4B2722-7FAA-D73D-1D50-057C8D31926F}"/>
              </a:ext>
            </a:extLst>
          </p:cNvPr>
          <p:cNvGrpSpPr/>
          <p:nvPr/>
        </p:nvGrpSpPr>
        <p:grpSpPr>
          <a:xfrm>
            <a:off x="1337909" y="600237"/>
            <a:ext cx="9715714" cy="4294057"/>
            <a:chOff x="1161711" y="690758"/>
            <a:chExt cx="9718245" cy="4295175"/>
          </a:xfrm>
        </p:grpSpPr>
        <p:pic>
          <p:nvPicPr>
            <p:cNvPr id="18" name="Picture 17" descr="Logo&#10;&#10;Description automatically generated">
              <a:extLst>
                <a:ext uri="{FF2B5EF4-FFF2-40B4-BE49-F238E27FC236}">
                  <a16:creationId xmlns:a16="http://schemas.microsoft.com/office/drawing/2014/main" id="{ACC2F602-B04F-BA7B-18D9-89148CE483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57958" y="702687"/>
              <a:ext cx="528638" cy="64293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9FA588B-050C-E8E6-817C-4AFF18F192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61711" y="721623"/>
              <a:ext cx="533400" cy="600075"/>
            </a:xfrm>
            <a:prstGeom prst="rect">
              <a:avLst/>
            </a:prstGeom>
          </p:spPr>
        </p:pic>
        <p:sp>
          <p:nvSpPr>
            <p:cNvPr id="20" name="Arrow: Right 19">
              <a:extLst>
                <a:ext uri="{FF2B5EF4-FFF2-40B4-BE49-F238E27FC236}">
                  <a16:creationId xmlns:a16="http://schemas.microsoft.com/office/drawing/2014/main" id="{319C0606-46EC-86FE-D237-509C048EDB66}"/>
                </a:ext>
              </a:extLst>
            </p:cNvPr>
            <p:cNvSpPr/>
            <p:nvPr/>
          </p:nvSpPr>
          <p:spPr>
            <a:xfrm>
              <a:off x="2950849" y="855023"/>
              <a:ext cx="5755289" cy="30165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400" dirty="0">
                  <a:solidFill>
                    <a:prstClr val="white"/>
                  </a:solidFill>
                  <a:latin typeface="Calibri" panose="020F0502020204030204"/>
                </a:rPr>
                <a:t>OT</a:t>
              </a:r>
            </a:p>
          </p:txBody>
        </p:sp>
        <p:pic>
          <p:nvPicPr>
            <p:cNvPr id="21" name="Picture 20" descr="A picture containing logo&#10;&#10;Description automatically generated">
              <a:extLst>
                <a:ext uri="{FF2B5EF4-FFF2-40B4-BE49-F238E27FC236}">
                  <a16:creationId xmlns:a16="http://schemas.microsoft.com/office/drawing/2014/main" id="{55C9CAB9-280D-0967-183B-B3B56AA7FB7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41793" y="690758"/>
              <a:ext cx="538163" cy="619125"/>
            </a:xfrm>
            <a:prstGeom prst="rect">
              <a:avLst/>
            </a:prstGeom>
          </p:spPr>
        </p:pic>
        <p:pic>
          <p:nvPicPr>
            <p:cNvPr id="22" name="Picture 21" descr="A picture containing text&#10;&#10;Description automatically generated">
              <a:extLst>
                <a:ext uri="{FF2B5EF4-FFF2-40B4-BE49-F238E27FC236}">
                  <a16:creationId xmlns:a16="http://schemas.microsoft.com/office/drawing/2014/main" id="{2B89A97B-DEB0-8400-FCDA-282B4BD8160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44297" y="719906"/>
              <a:ext cx="509588" cy="600075"/>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CD841A10-8F99-B6D8-2E25-2E1915581EF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702288" y="720004"/>
              <a:ext cx="519113" cy="590550"/>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BDFAF64B-C386-DE13-84EC-0C5AF5E65CA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52423" y="720004"/>
              <a:ext cx="514350" cy="614363"/>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061C004E-ADE4-4C32-E8EE-37F99E58264D}"/>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269788" y="1580486"/>
              <a:ext cx="528638" cy="595313"/>
            </a:xfrm>
            <a:prstGeom prst="rect">
              <a:avLst/>
            </a:prstGeom>
          </p:spPr>
        </p:pic>
        <p:sp>
          <p:nvSpPr>
            <p:cNvPr id="26" name="Arrow: Right 25">
              <a:extLst>
                <a:ext uri="{FF2B5EF4-FFF2-40B4-BE49-F238E27FC236}">
                  <a16:creationId xmlns:a16="http://schemas.microsoft.com/office/drawing/2014/main" id="{913F8D7F-1514-271E-E2B4-5C697E836940}"/>
                </a:ext>
              </a:extLst>
            </p:cNvPr>
            <p:cNvSpPr/>
            <p:nvPr/>
          </p:nvSpPr>
          <p:spPr>
            <a:xfrm>
              <a:off x="8782733" y="1285845"/>
              <a:ext cx="2064027" cy="25924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200" dirty="0">
                  <a:solidFill>
                    <a:prstClr val="white"/>
                  </a:solidFill>
                  <a:latin typeface="Calibri" panose="020F0502020204030204"/>
                </a:rPr>
                <a:t>NT</a:t>
              </a:r>
            </a:p>
          </p:txBody>
        </p:sp>
        <p:sp>
          <p:nvSpPr>
            <p:cNvPr id="27" name="Arrow: Bent-Up 26">
              <a:extLst>
                <a:ext uri="{FF2B5EF4-FFF2-40B4-BE49-F238E27FC236}">
                  <a16:creationId xmlns:a16="http://schemas.microsoft.com/office/drawing/2014/main" id="{39C0F5C2-8202-A3C7-3D92-5255CFB4D3D0}"/>
                </a:ext>
              </a:extLst>
            </p:cNvPr>
            <p:cNvSpPr/>
            <p:nvPr/>
          </p:nvSpPr>
          <p:spPr>
            <a:xfrm>
              <a:off x="1269788" y="1113811"/>
              <a:ext cx="1762813" cy="301658"/>
            </a:xfrm>
            <a:prstGeom prst="ben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en-US" sz="1799"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id="{F85019FD-2C1D-C215-5A35-1087A47592EB}"/>
                </a:ext>
              </a:extLst>
            </p:cNvPr>
            <p:cNvSpPr txBox="1"/>
            <p:nvPr/>
          </p:nvSpPr>
          <p:spPr>
            <a:xfrm>
              <a:off x="1833858" y="3877937"/>
              <a:ext cx="2380891" cy="1077218"/>
            </a:xfrm>
            <a:prstGeom prst="rect">
              <a:avLst/>
            </a:prstGeom>
            <a:noFill/>
          </p:spPr>
          <p:txBody>
            <a:bodyPr wrap="square" rtlCol="0">
              <a:spAutoFit/>
            </a:bodyPr>
            <a:lstStyle/>
            <a:p>
              <a:pPr defTabSz="914126">
                <a:defRPr/>
              </a:pPr>
              <a:r>
                <a:rPr lang="en-US" sz="800" b="1" dirty="0">
                  <a:solidFill>
                    <a:srgbClr val="002060"/>
                  </a:solidFill>
                  <a:latin typeface="Calibri" panose="020F0502020204030204"/>
                </a:rPr>
                <a:t>Prophets after Noah into the United Kingdom:</a:t>
              </a:r>
              <a:r>
                <a:rPr lang="en-US" sz="800" dirty="0">
                  <a:solidFill>
                    <a:srgbClr val="002060"/>
                  </a:solidFill>
                  <a:latin typeface="Calibri" panose="020F0502020204030204"/>
                </a:rPr>
                <a:t> </a:t>
              </a:r>
            </a:p>
            <a:p>
              <a:pPr defTabSz="914126">
                <a:defRPr/>
              </a:pPr>
              <a:r>
                <a:rPr lang="en-US" sz="800" b="1" dirty="0">
                  <a:solidFill>
                    <a:srgbClr val="F3A447"/>
                  </a:solidFill>
                  <a:latin typeface="Calibri" panose="020F0502020204030204"/>
                </a:rPr>
                <a:t>Abraham: </a:t>
              </a:r>
            </a:p>
            <a:p>
              <a:pPr defTabSz="914126">
                <a:defRPr/>
              </a:pPr>
              <a:r>
                <a:rPr lang="en-US" sz="800" b="1" dirty="0">
                  <a:solidFill>
                    <a:srgbClr val="F3A447"/>
                  </a:solidFill>
                  <a:latin typeface="Calibri" panose="020F0502020204030204"/>
                </a:rPr>
                <a:t>Moses: </a:t>
              </a:r>
            </a:p>
            <a:p>
              <a:pPr defTabSz="914126">
                <a:defRPr/>
              </a:pPr>
              <a:r>
                <a:rPr lang="en-US" sz="800" b="1" dirty="0">
                  <a:solidFill>
                    <a:srgbClr val="F3A447"/>
                  </a:solidFill>
                  <a:latin typeface="Calibri" panose="020F0502020204030204"/>
                </a:rPr>
                <a:t>Samuel: </a:t>
              </a:r>
            </a:p>
            <a:p>
              <a:pPr defTabSz="914126">
                <a:defRPr/>
              </a:pPr>
              <a:r>
                <a:rPr lang="en-US" sz="800" b="1" dirty="0">
                  <a:solidFill>
                    <a:srgbClr val="F3A447"/>
                  </a:solidFill>
                  <a:latin typeface="Calibri" panose="020F0502020204030204"/>
                </a:rPr>
                <a:t>Gad:</a:t>
              </a:r>
            </a:p>
            <a:p>
              <a:pPr defTabSz="914126">
                <a:defRPr/>
              </a:pPr>
              <a:r>
                <a:rPr lang="en-US" sz="800" b="1" dirty="0">
                  <a:solidFill>
                    <a:srgbClr val="F3A447"/>
                  </a:solidFill>
                  <a:latin typeface="Calibri" panose="020F0502020204030204"/>
                </a:rPr>
                <a:t>Nathan:</a:t>
              </a:r>
            </a:p>
            <a:p>
              <a:pPr defTabSz="914126">
                <a:defRPr/>
              </a:pPr>
              <a:r>
                <a:rPr lang="en-US" sz="800" b="1" dirty="0">
                  <a:solidFill>
                    <a:srgbClr val="F3A447"/>
                  </a:solidFill>
                  <a:latin typeface="Calibri" panose="020F0502020204030204"/>
                </a:rPr>
                <a:t>Ahijah</a:t>
              </a:r>
            </a:p>
            <a:p>
              <a:pPr defTabSz="914126">
                <a:defRPr/>
              </a:pPr>
              <a:r>
                <a:rPr lang="en-US" sz="800" b="1" dirty="0">
                  <a:solidFill>
                    <a:srgbClr val="F3A447"/>
                  </a:solidFill>
                  <a:latin typeface="Calibri" panose="020F0502020204030204"/>
                </a:rPr>
                <a:t>Asaph</a:t>
              </a:r>
            </a:p>
          </p:txBody>
        </p:sp>
        <p:sp>
          <p:nvSpPr>
            <p:cNvPr id="29" name="TextBox 28">
              <a:extLst>
                <a:ext uri="{FF2B5EF4-FFF2-40B4-BE49-F238E27FC236}">
                  <a16:creationId xmlns:a16="http://schemas.microsoft.com/office/drawing/2014/main" id="{5D96F236-3334-A462-66EF-C9111C449799}"/>
                </a:ext>
              </a:extLst>
            </p:cNvPr>
            <p:cNvSpPr txBox="1"/>
            <p:nvPr/>
          </p:nvSpPr>
          <p:spPr>
            <a:xfrm>
              <a:off x="2737839" y="3877937"/>
              <a:ext cx="1069948" cy="1107996"/>
            </a:xfrm>
            <a:prstGeom prst="rect">
              <a:avLst/>
            </a:prstGeom>
            <a:noFill/>
          </p:spPr>
          <p:txBody>
            <a:bodyPr wrap="square" rtlCol="0">
              <a:spAutoFit/>
            </a:bodyPr>
            <a:lstStyle/>
            <a:p>
              <a:pPr defTabSz="914126">
                <a:defRPr/>
              </a:pPr>
              <a:endParaRPr lang="en-US" sz="1000" dirty="0">
                <a:solidFill>
                  <a:prstClr val="black"/>
                </a:solidFill>
                <a:latin typeface="Calibri" panose="020F0502020204030204"/>
              </a:endParaRPr>
            </a:p>
            <a:p>
              <a:pPr defTabSz="914126">
                <a:defRPr/>
              </a:pPr>
              <a:r>
                <a:rPr lang="en-US" sz="800" b="1" dirty="0">
                  <a:solidFill>
                    <a:srgbClr val="F3A447"/>
                  </a:solidFill>
                  <a:latin typeface="Calibri" panose="020F0502020204030204"/>
                </a:rPr>
                <a:t>(Gen. 20:7) </a:t>
              </a:r>
            </a:p>
            <a:p>
              <a:pPr defTabSz="914126">
                <a:defRPr/>
              </a:pPr>
              <a:r>
                <a:rPr lang="en-US" sz="800" b="1" dirty="0">
                  <a:solidFill>
                    <a:srgbClr val="F3A447"/>
                  </a:solidFill>
                  <a:latin typeface="Calibri" panose="020F0502020204030204"/>
                </a:rPr>
                <a:t>(Exo. 3:10) </a:t>
              </a:r>
            </a:p>
            <a:p>
              <a:pPr defTabSz="914126">
                <a:defRPr/>
              </a:pPr>
              <a:r>
                <a:rPr lang="en-US" sz="800" b="1" dirty="0">
                  <a:solidFill>
                    <a:srgbClr val="F3A447"/>
                  </a:solidFill>
                  <a:latin typeface="Calibri" panose="020F0502020204030204"/>
                </a:rPr>
                <a:t>(1 Sam. 3:20) </a:t>
              </a:r>
            </a:p>
            <a:p>
              <a:pPr defTabSz="914126">
                <a:defRPr/>
              </a:pPr>
              <a:r>
                <a:rPr lang="en-US" sz="800" b="1" dirty="0">
                  <a:solidFill>
                    <a:srgbClr val="F3A447"/>
                  </a:solidFill>
                  <a:latin typeface="Calibri" panose="020F0502020204030204"/>
                </a:rPr>
                <a:t>(1 Sam. 22:5)</a:t>
              </a:r>
            </a:p>
            <a:p>
              <a:pPr defTabSz="914126">
                <a:defRPr/>
              </a:pPr>
              <a:r>
                <a:rPr lang="en-US" sz="800" b="1" dirty="0">
                  <a:solidFill>
                    <a:srgbClr val="F3A447"/>
                  </a:solidFill>
                  <a:latin typeface="Calibri" panose="020F0502020204030204"/>
                </a:rPr>
                <a:t>(2 Sam. 7:2) </a:t>
              </a:r>
            </a:p>
            <a:p>
              <a:pPr defTabSz="914126">
                <a:defRPr/>
              </a:pPr>
              <a:r>
                <a:rPr lang="en-US" sz="800" b="1" dirty="0">
                  <a:solidFill>
                    <a:srgbClr val="F3A447"/>
                  </a:solidFill>
                  <a:latin typeface="Calibri" panose="020F0502020204030204"/>
                </a:rPr>
                <a:t>(1 Kings 11:29)</a:t>
              </a:r>
            </a:p>
            <a:p>
              <a:pPr defTabSz="914126">
                <a:defRPr/>
              </a:pPr>
              <a:r>
                <a:rPr lang="en-US" sz="800" b="1" dirty="0">
                  <a:solidFill>
                    <a:srgbClr val="F3A447"/>
                  </a:solidFill>
                  <a:latin typeface="Calibri" panose="020F0502020204030204"/>
                </a:rPr>
                <a:t>(2 Chr. 35:15)</a:t>
              </a:r>
            </a:p>
          </p:txBody>
        </p:sp>
      </p:grpSp>
    </p:spTree>
    <p:extLst>
      <p:ext uri="{BB962C8B-B14F-4D97-AF65-F5344CB8AC3E}">
        <p14:creationId xmlns:p14="http://schemas.microsoft.com/office/powerpoint/2010/main" val="30240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9F13C-9A31-67E9-F856-A89BBC0E6451}"/>
              </a:ext>
            </a:extLst>
          </p:cNvPr>
          <p:cNvSpPr>
            <a:spLocks noGrp="1"/>
          </p:cNvSpPr>
          <p:nvPr>
            <p:ph type="ctrTitle"/>
          </p:nvPr>
        </p:nvSpPr>
        <p:spPr>
          <a:xfrm>
            <a:off x="4450390" y="1507414"/>
            <a:ext cx="7293607" cy="3703320"/>
          </a:xfrm>
        </p:spPr>
        <p:txBody>
          <a:bodyPr anchor="ctr">
            <a:normAutofit/>
          </a:bodyPr>
          <a:lstStyle/>
          <a:p>
            <a:br>
              <a:rPr lang="en-US" sz="2400" dirty="0"/>
            </a:br>
            <a:r>
              <a:rPr lang="en-US" sz="4800" dirty="0"/>
              <a:t>Joshua</a:t>
            </a:r>
            <a:br>
              <a:rPr lang="en-US" sz="4800" dirty="0"/>
            </a:br>
            <a:r>
              <a:rPr lang="en-US" sz="2000" dirty="0">
                <a:solidFill>
                  <a:schemeClr val="accent2"/>
                </a:solidFill>
                <a:latin typeface="+mn-lt"/>
                <a:ea typeface="+mn-ea"/>
                <a:cs typeface="+mn-cs"/>
              </a:rPr>
              <a:t>Date: c. 1405-1385 B.C.</a:t>
            </a:r>
            <a:br>
              <a:rPr lang="en-US" sz="2000" dirty="0">
                <a:solidFill>
                  <a:schemeClr val="accent2"/>
                </a:solidFill>
                <a:latin typeface="+mn-lt"/>
                <a:ea typeface="+mn-ea"/>
                <a:cs typeface="+mn-cs"/>
              </a:rPr>
            </a:br>
            <a:endParaRPr lang="en-US" sz="2000" dirty="0">
              <a:solidFill>
                <a:schemeClr val="accent2"/>
              </a:solidFill>
              <a:latin typeface="+mn-lt"/>
              <a:ea typeface="+mn-ea"/>
              <a:cs typeface="+mn-cs"/>
            </a:endParaRPr>
          </a:p>
        </p:txBody>
      </p:sp>
      <p:sp>
        <p:nvSpPr>
          <p:cNvPr id="3" name="Subtitle 2">
            <a:extLst>
              <a:ext uri="{FF2B5EF4-FFF2-40B4-BE49-F238E27FC236}">
                <a16:creationId xmlns:a16="http://schemas.microsoft.com/office/drawing/2014/main" id="{2BCD1913-1FC9-AC91-50EA-9E29EA7197BE}"/>
              </a:ext>
            </a:extLst>
          </p:cNvPr>
          <p:cNvSpPr>
            <a:spLocks noGrp="1"/>
          </p:cNvSpPr>
          <p:nvPr>
            <p:ph type="subTitle" idx="1"/>
          </p:nvPr>
        </p:nvSpPr>
        <p:spPr>
          <a:xfrm>
            <a:off x="445815" y="1507414"/>
            <a:ext cx="3329913" cy="3703320"/>
          </a:xfrm>
          <a:ln w="57150">
            <a:noFill/>
          </a:ln>
        </p:spPr>
        <p:txBody>
          <a:bodyPr anchor="ctr">
            <a:normAutofit/>
          </a:bodyPr>
          <a:lstStyle/>
          <a:p>
            <a:pPr algn="ctr"/>
            <a:endParaRPr lang="en-US" sz="800" b="1" dirty="0"/>
          </a:p>
          <a:p>
            <a:pPr algn="ctr"/>
            <a:r>
              <a:rPr lang="en-US" sz="2000" b="1" dirty="0"/>
              <a:t>Author: </a:t>
            </a:r>
          </a:p>
          <a:p>
            <a:pPr algn="ctr"/>
            <a:r>
              <a:rPr lang="en-US" sz="2000" dirty="0"/>
              <a:t>Joshua, son of Nun</a:t>
            </a:r>
          </a:p>
        </p:txBody>
      </p:sp>
      <p:sp>
        <p:nvSpPr>
          <p:cNvPr id="4" name="Slide Number Placeholder 3">
            <a:extLst>
              <a:ext uri="{FF2B5EF4-FFF2-40B4-BE49-F238E27FC236}">
                <a16:creationId xmlns:a16="http://schemas.microsoft.com/office/drawing/2014/main" id="{311E49B2-10C8-1F06-7450-66C21FFFFE27}"/>
              </a:ext>
            </a:extLst>
          </p:cNvPr>
          <p:cNvSpPr>
            <a:spLocks noGrp="1"/>
          </p:cNvSpPr>
          <p:nvPr>
            <p:ph type="sldNum" sz="quarter" idx="12"/>
          </p:nvPr>
        </p:nvSpPr>
        <p:spPr>
          <a:xfrm>
            <a:off x="10557139" y="5953975"/>
            <a:ext cx="1016175" cy="365125"/>
          </a:xfrm>
        </p:spPr>
        <p:txBody>
          <a:bodyPr>
            <a:normAutofit/>
          </a:bodyPr>
          <a:lstStyle/>
          <a:p>
            <a:pPr>
              <a:spcAft>
                <a:spcPts val="600"/>
              </a:spcAft>
            </a:pPr>
            <a:fld id="{D57F1E4F-1CFF-5643-939E-217C01CDF565}" type="slidenum">
              <a:rPr lang="en-US">
                <a:solidFill>
                  <a:schemeClr val="accent4">
                    <a:lumMod val="60000"/>
                    <a:lumOff val="40000"/>
                  </a:schemeClr>
                </a:solidFill>
              </a:rPr>
              <a:pPr>
                <a:spcAft>
                  <a:spcPts val="600"/>
                </a:spcAft>
              </a:pPr>
              <a:t>11</a:t>
            </a:fld>
            <a:endParaRPr lang="en-US" dirty="0">
              <a:solidFill>
                <a:schemeClr val="accent4">
                  <a:lumMod val="60000"/>
                  <a:lumOff val="40000"/>
                </a:schemeClr>
              </a:solidFill>
            </a:endParaRPr>
          </a:p>
        </p:txBody>
      </p:sp>
    </p:spTree>
    <p:extLst>
      <p:ext uri="{BB962C8B-B14F-4D97-AF65-F5344CB8AC3E}">
        <p14:creationId xmlns:p14="http://schemas.microsoft.com/office/powerpoint/2010/main" val="263887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BC902-F503-D297-44F7-CE67D73241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51C67-5561-CFF2-AD07-AC2F03B79D4E}"/>
              </a:ext>
            </a:extLst>
          </p:cNvPr>
          <p:cNvSpPr>
            <a:spLocks noGrp="1"/>
          </p:cNvSpPr>
          <p:nvPr>
            <p:ph type="title"/>
          </p:nvPr>
        </p:nvSpPr>
        <p:spPr>
          <a:xfrm>
            <a:off x="1301931" y="330439"/>
            <a:ext cx="9906000" cy="685800"/>
          </a:xfrm>
        </p:spPr>
        <p:txBody>
          <a:bodyPr>
            <a:normAutofit fontScale="90000"/>
          </a:bodyPr>
          <a:lstStyle/>
          <a:p>
            <a:pPr algn="ctr"/>
            <a:r>
              <a:rPr lang="en-US" sz="2400" dirty="0">
                <a:solidFill>
                  <a:schemeClr val="accent1">
                    <a:lumMod val="75000"/>
                  </a:schemeClr>
                </a:solidFill>
              </a:rPr>
              <a:t>JOSHUA:  </a:t>
            </a:r>
            <a:r>
              <a:rPr lang="en-US" sz="2400" dirty="0">
                <a:solidFill>
                  <a:schemeClr val="accent1">
                    <a:lumMod val="60000"/>
                    <a:lumOff val="40000"/>
                  </a:schemeClr>
                </a:solidFill>
              </a:rPr>
              <a:t>ABOUT THE Author and book</a:t>
            </a:r>
            <a:br>
              <a:rPr lang="en-US" sz="2200" dirty="0">
                <a:solidFill>
                  <a:schemeClr val="accent1">
                    <a:lumMod val="75000"/>
                  </a:schemeClr>
                </a:solidFill>
              </a:rPr>
            </a:br>
            <a:r>
              <a:rPr lang="en-US" sz="1600" dirty="0">
                <a:solidFill>
                  <a:schemeClr val="accent1">
                    <a:lumMod val="75000"/>
                  </a:schemeClr>
                </a:solidFill>
              </a:rPr>
              <a:t>DATE: 1405-1385 B.C</a:t>
            </a:r>
            <a:br>
              <a:rPr lang="en-US" sz="1600" dirty="0">
                <a:solidFill>
                  <a:schemeClr val="accent1">
                    <a:lumMod val="75000"/>
                  </a:schemeClr>
                </a:solidFill>
              </a:rPr>
            </a:br>
            <a:endParaRPr lang="en-US" sz="1600" dirty="0">
              <a:solidFill>
                <a:schemeClr val="accent1">
                  <a:lumMod val="75000"/>
                </a:schemeClr>
              </a:solidFill>
            </a:endParaRPr>
          </a:p>
        </p:txBody>
      </p:sp>
      <p:sp>
        <p:nvSpPr>
          <p:cNvPr id="3" name="Slide Number Placeholder 2">
            <a:extLst>
              <a:ext uri="{FF2B5EF4-FFF2-40B4-BE49-F238E27FC236}">
                <a16:creationId xmlns:a16="http://schemas.microsoft.com/office/drawing/2014/main" id="{0E781F6C-C32B-3253-5AAE-9F857420D250}"/>
              </a:ext>
            </a:extLst>
          </p:cNvPr>
          <p:cNvSpPr>
            <a:spLocks noGrp="1"/>
          </p:cNvSpPr>
          <p:nvPr>
            <p:ph type="sldNum" sz="quarter" idx="12"/>
          </p:nvPr>
        </p:nvSpPr>
        <p:spPr/>
        <p:txBody>
          <a:bodyPr/>
          <a:lstStyle/>
          <a:p>
            <a:fld id="{AAEAE4A8-A6E5-453E-B946-FB774B73F48C}" type="slidenum">
              <a:rPr lang="en-US" smtClean="0"/>
              <a:pPr/>
              <a:t>12</a:t>
            </a:fld>
            <a:endParaRPr lang="en-US" dirty="0"/>
          </a:p>
        </p:txBody>
      </p:sp>
      <p:sp>
        <p:nvSpPr>
          <p:cNvPr id="4" name="Table Placeholder 3">
            <a:extLst>
              <a:ext uri="{FF2B5EF4-FFF2-40B4-BE49-F238E27FC236}">
                <a16:creationId xmlns:a16="http://schemas.microsoft.com/office/drawing/2014/main" id="{187FB259-F6AB-89DD-221E-C0E5346FDDAB}"/>
              </a:ext>
            </a:extLst>
          </p:cNvPr>
          <p:cNvSpPr>
            <a:spLocks noGrp="1"/>
          </p:cNvSpPr>
          <p:nvPr>
            <p:ph type="tbl" sz="quarter" idx="14"/>
          </p:nvPr>
        </p:nvSpPr>
        <p:spPr>
          <a:xfrm>
            <a:off x="1301931" y="1081194"/>
            <a:ext cx="10134601" cy="4640337"/>
          </a:xfrm>
        </p:spPr>
        <p:txBody>
          <a:bodyPr>
            <a:normAutofit/>
          </a:bodyPr>
          <a:lstStyle/>
          <a:p>
            <a:pPr marL="0" indent="0">
              <a:spcBef>
                <a:spcPts val="0"/>
              </a:spcBef>
              <a:buNone/>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This is the first of the 12 books grouped as historical. The first five books of the Bible are also history books but have been traditionally grouped together under the heading of “The Law”. The book of Joshua gained its name from the exploits of Joshua, the understudy whom Moses prayed for and commissioned as a leader in Israel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2"/>
              </a:rPr>
              <a:t>Numbers 27:12-23</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“Joshua” means “Jehovah saves,” or “the Lord is salvation,” and corresponds to the New Testament name “Jesus.” God delivered Israel in Joshua’s day when he was personally present as the saving Commander who fought on Israel’s behalf.</a:t>
            </a:r>
            <a:r>
              <a:rPr lang="en-US" sz="1300" baseline="300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1</a:t>
            </a:r>
          </a:p>
          <a:p>
            <a:pPr marL="0" indent="0">
              <a:spcBef>
                <a:spcPts val="0"/>
              </a:spcBef>
              <a:buNone/>
              <a:defRPr/>
            </a:pPr>
            <a:endPar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endParaRPr>
          </a:p>
          <a:p>
            <a:pPr marL="0" indent="0">
              <a:spcBef>
                <a:spcPts val="0"/>
              </a:spcBef>
              <a:buNone/>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Although the author is not named, the most probable candidate is Joshua, who was the key eyewitness to the events recorded (cf.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3"/>
              </a:rPr>
              <a:t>Joshua 18:8-10</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4"/>
              </a:rPr>
              <a:t>24:26</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An assistant whom Joshua groomed could have finished the book by attaching such comments as those concerning Joshua’s death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5"/>
              </a:rPr>
              <a:t>Joshua 24:29-33</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Some have even suggested that this section was written by the high priest Eleazar, or his son, Phinehas. Rahab was still living at the time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6"/>
              </a:rPr>
              <a:t>Joshua 6:25</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was penned. The book was completed before David’s reign.</a:t>
            </a:r>
            <a:r>
              <a:rPr lang="en-US" sz="1300" baseline="300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2</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The most likely writing period is c. 1405–1385 B.C.</a:t>
            </a:r>
          </a:p>
          <a:p>
            <a:pPr marL="0" indent="0">
              <a:spcBef>
                <a:spcPts val="0"/>
              </a:spcBef>
              <a:buNone/>
              <a:defRPr/>
            </a:pPr>
            <a:endPar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endParaRPr>
          </a:p>
          <a:p>
            <a:pPr marL="0" indent="0">
              <a:spcBef>
                <a:spcPts val="0"/>
              </a:spcBef>
              <a:buNone/>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Joshua was born in Egyptian slavery, trained under Moses, and by God’s choice rose to his key position of leading Israel into Canaan. Distinguishing features of his life include: </a:t>
            </a:r>
          </a:p>
          <a:p>
            <a:pPr marL="0" indent="0">
              <a:spcBef>
                <a:spcPts val="0"/>
              </a:spcBef>
              <a:buNone/>
              <a:defRPr/>
            </a:pPr>
            <a:endPar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endParaRP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service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7"/>
              </a:rPr>
              <a:t>Exodus 17:10</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a:t>
            </a:r>
            <a:r>
              <a:rPr lang="en-US" sz="1300" baseline="300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3</a:t>
            </a:r>
            <a:endPar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endParaRP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soldiering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8"/>
              </a:rPr>
              <a:t>Exodus 17:9-13</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scouting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9"/>
              </a:rPr>
              <a:t>Numbers 13-14</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supplication by Moses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0"/>
              </a:rPr>
              <a:t>Numbers 27:15-18</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the sovereignty of God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1"/>
              </a:rPr>
              <a:t>Numbers 27:18</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the Spirit’s presence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1"/>
              </a:rPr>
              <a:t>Numbers 27:18</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2"/>
              </a:rPr>
              <a:t>Deuteronomy 34:9</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p>
          <a:p>
            <a:pPr marL="342900" indent="-342900">
              <a:spcBef>
                <a:spcPts val="0"/>
              </a:spcBef>
              <a:buAutoNum type="arabicParenR"/>
              <a:defRPr/>
            </a:pP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set apart by the Lord through Moses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3"/>
              </a:rPr>
              <a:t>Numbers 27:18-23</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a:t>
            </a:r>
            <a:r>
              <a:rPr lang="en-US" sz="1300" baseline="300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4</a:t>
            </a:r>
          </a:p>
          <a:p>
            <a:pPr marL="342900" indent="-342900">
              <a:spcBef>
                <a:spcPts val="0"/>
              </a:spcBef>
              <a:buAutoNum type="arabicParenR"/>
              <a:defRPr/>
            </a:pPr>
            <a:endParaRPr lang="en-US" sz="1300" dirty="0">
              <a:solidFill>
                <a:srgbClr val="081C2A"/>
              </a:solidFill>
              <a:highlight>
                <a:srgbClr val="FFFFFF"/>
              </a:highlight>
              <a:latin typeface="Aptos" panose="020B0004020202020204" pitchFamily="34" charset="0"/>
            </a:endParaRPr>
          </a:p>
          <a:p>
            <a:pPr marL="0" indent="0">
              <a:spcBef>
                <a:spcPts val="0"/>
              </a:spcBef>
              <a:buNone/>
              <a:defRPr/>
            </a:pPr>
            <a:r>
              <a:rPr lang="en-US" sz="1300" dirty="0">
                <a:solidFill>
                  <a:srgbClr val="081C2A"/>
                </a:solidFill>
                <a:highlight>
                  <a:srgbClr val="FFFFFF"/>
                </a:highlight>
                <a:latin typeface="Aptos" panose="020B0004020202020204" pitchFamily="34" charset="0"/>
              </a:rPr>
              <a:t>The Lord described Joshua as a man in whom was the Spirit, and his character was marked by wholly following the Lord and challenging others to do likewise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4"/>
              </a:rPr>
              <a:t>Numbers 32:10-12</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5"/>
              </a:rPr>
              <a:t>Joshua 24:15</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 </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hlinkClick r:id="rId16"/>
              </a:rPr>
              <a:t>Judges 2:7-9</a:t>
            </a:r>
            <a:r>
              <a:rPr lang="en-US" sz="13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a:t>
            </a:r>
            <a:endParaRPr lang="en-US" sz="1300" dirty="0">
              <a:solidFill>
                <a:srgbClr val="081C2A"/>
              </a:solidFill>
              <a:highlight>
                <a:srgbClr val="FFFFFF"/>
              </a:highlight>
              <a:latin typeface="Aptos" panose="020B0004020202020204" pitchFamily="34" charset="0"/>
            </a:endParaRPr>
          </a:p>
        </p:txBody>
      </p:sp>
      <p:sp>
        <p:nvSpPr>
          <p:cNvPr id="6" name="TextBox 5">
            <a:extLst>
              <a:ext uri="{FF2B5EF4-FFF2-40B4-BE49-F238E27FC236}">
                <a16:creationId xmlns:a16="http://schemas.microsoft.com/office/drawing/2014/main" id="{B61D5803-9A79-59A5-7981-747C1DACEA15}"/>
              </a:ext>
            </a:extLst>
          </p:cNvPr>
          <p:cNvSpPr txBox="1"/>
          <p:nvPr/>
        </p:nvSpPr>
        <p:spPr>
          <a:xfrm>
            <a:off x="1301931" y="5786486"/>
            <a:ext cx="3995058" cy="923330"/>
          </a:xfrm>
          <a:prstGeom prst="rect">
            <a:avLst/>
          </a:prstGeom>
          <a:noFill/>
        </p:spPr>
        <p:txBody>
          <a:bodyPr wrap="square" rtlCol="0">
            <a:spAutoFit/>
          </a:bodyPr>
          <a:lstStyle/>
          <a:p>
            <a:r>
              <a:rPr lang="en-US" sz="900" b="1" dirty="0"/>
              <a:t>Notes:</a:t>
            </a:r>
          </a:p>
          <a:p>
            <a:r>
              <a:rPr lang="en-US" sz="1050" baseline="30000" dirty="0"/>
              <a:t>1</a:t>
            </a:r>
            <a:r>
              <a:rPr lang="en-US" sz="900" dirty="0"/>
              <a:t> </a:t>
            </a:r>
            <a:r>
              <a:rPr lang="en-US" sz="9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Joshua 5:14-6:2; 10:42; 23:3, Acts 7:45</a:t>
            </a:r>
            <a:endParaRPr lang="en-US" sz="900" dirty="0">
              <a:solidFill>
                <a:schemeClr val="tx2"/>
              </a:solidFill>
            </a:endParaRPr>
          </a:p>
          <a:p>
            <a:r>
              <a:rPr lang="en-US" sz="1050" baseline="30000" dirty="0"/>
              <a:t>2</a:t>
            </a:r>
            <a:r>
              <a:rPr lang="en-US" sz="900" dirty="0"/>
              <a:t> </a:t>
            </a:r>
            <a:r>
              <a:rPr lang="en-US" sz="9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Joshua 15:63; cf. 2 Samuel 5:5-9</a:t>
            </a:r>
          </a:p>
          <a:p>
            <a:r>
              <a:rPr lang="en-US" sz="1050" baseline="30000" dirty="0"/>
              <a:t>3</a:t>
            </a:r>
            <a:r>
              <a:rPr lang="en-US" sz="900" dirty="0"/>
              <a:t> </a:t>
            </a:r>
            <a:r>
              <a:rPr lang="en-US" sz="9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Exodus 24:13; 33:11; Numbers 11:28</a:t>
            </a:r>
            <a:endParaRPr lang="en-US" sz="900" dirty="0">
              <a:solidFill>
                <a:schemeClr val="accent1">
                  <a:lumMod val="75000"/>
                </a:schemeClr>
              </a:solidFill>
            </a:endParaRPr>
          </a:p>
          <a:p>
            <a:r>
              <a:rPr lang="en-US" sz="1050" baseline="30000" dirty="0"/>
              <a:t>4</a:t>
            </a:r>
            <a:r>
              <a:rPr lang="en-US" sz="900" dirty="0"/>
              <a:t> </a:t>
            </a:r>
            <a:r>
              <a:rPr lang="en-US" sz="900" dirty="0">
                <a:solidFill>
                  <a:srgbClr val="081C2A"/>
                </a:solidFill>
                <a:highlight>
                  <a:srgbClr val="FFFFFF"/>
                </a:highlight>
                <a:latin typeface="Aptos" panose="020B0004020202020204" pitchFamily="34" charset="0"/>
                <a:ea typeface="Times New Roman" panose="02020603050405020304" pitchFamily="18" charset="0"/>
                <a:cs typeface="Aptos" panose="020B0004020202020204" pitchFamily="34" charset="0"/>
              </a:rPr>
              <a:t>Deuteronomy 31:7-8, Deuteronomy 13-15</a:t>
            </a:r>
            <a:endParaRPr lang="en-US" sz="900" dirty="0">
              <a:solidFill>
                <a:schemeClr val="accent1">
                  <a:lumMod val="75000"/>
                </a:schemeClr>
              </a:solidFill>
            </a:endParaRPr>
          </a:p>
          <a:p>
            <a:endParaRPr lang="en-US" sz="900" dirty="0">
              <a:solidFill>
                <a:schemeClr val="accent1">
                  <a:lumMod val="75000"/>
                </a:schemeClr>
              </a:solidFill>
            </a:endParaRPr>
          </a:p>
        </p:txBody>
      </p:sp>
    </p:spTree>
    <p:extLst>
      <p:ext uri="{BB962C8B-B14F-4D97-AF65-F5344CB8AC3E}">
        <p14:creationId xmlns:p14="http://schemas.microsoft.com/office/powerpoint/2010/main" val="3745643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nvGrpSpPr>
          <p:cNvPr id="15" name="Group 14">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6" name="Freeform: Shape 15">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p:cNvSpPr>
            <a:spLocks noGrp="1"/>
          </p:cNvSpPr>
          <p:nvPr>
            <p:ph type="title"/>
          </p:nvPr>
        </p:nvSpPr>
        <p:spPr>
          <a:xfrm>
            <a:off x="804672" y="2053641"/>
            <a:ext cx="3669161" cy="2760098"/>
          </a:xfrm>
        </p:spPr>
        <p:txBody>
          <a:bodyPr>
            <a:normAutofit/>
          </a:bodyPr>
          <a:lstStyle/>
          <a:p>
            <a:pPr algn="ctr"/>
            <a:r>
              <a:rPr lang="en-US" sz="4000" dirty="0">
                <a:solidFill>
                  <a:schemeClr val="tx2"/>
                </a:solidFill>
              </a:rPr>
              <a:t>Joshua Background and Setting</a:t>
            </a:r>
          </a:p>
        </p:txBody>
      </p:sp>
      <p:sp>
        <p:nvSpPr>
          <p:cNvPr id="3" name="Content Placeholder 2"/>
          <p:cNvSpPr>
            <a:spLocks noGrp="1"/>
          </p:cNvSpPr>
          <p:nvPr>
            <p:ph idx="1"/>
          </p:nvPr>
        </p:nvSpPr>
        <p:spPr>
          <a:xfrm>
            <a:off x="6224381" y="707457"/>
            <a:ext cx="5381637" cy="5443085"/>
          </a:xfrm>
          <a:noFill/>
          <a:ln>
            <a:noFill/>
          </a:ln>
        </p:spPr>
        <p:txBody>
          <a:bodyPr anchor="ctr">
            <a:normAutofit/>
          </a:bodyPr>
          <a:lstStyle/>
          <a:p>
            <a:pPr marL="0" indent="0">
              <a:spcBef>
                <a:spcPts val="0"/>
              </a:spcBef>
              <a:buNone/>
            </a:pPr>
            <a:r>
              <a:rPr lang="en-US" sz="1600" dirty="0">
                <a:solidFill>
                  <a:schemeClr val="tx2"/>
                </a:solidFill>
              </a:rPr>
              <a:t>When Moses passed the baton of leadership on to Joshua before he died (</a:t>
            </a:r>
            <a:r>
              <a:rPr lang="en-US" sz="1600" dirty="0">
                <a:solidFill>
                  <a:schemeClr val="tx2"/>
                </a:solidFill>
                <a:hlinkClick r:id="rId2"/>
              </a:rPr>
              <a:t>Deuteronomy 34</a:t>
            </a:r>
            <a:r>
              <a:rPr lang="en-US" sz="1600" dirty="0">
                <a:solidFill>
                  <a:schemeClr val="tx2"/>
                </a:solidFill>
              </a:rPr>
              <a:t>), Israel was at the end of its 40-year wilderness wandering period c. 1405 B.C. Joshua was approaching 90 years of age when he became Israel’s leader. </a:t>
            </a:r>
          </a:p>
          <a:p>
            <a:pPr marL="0" indent="0">
              <a:buNone/>
            </a:pPr>
            <a:endParaRPr lang="en-US" sz="1600" dirty="0">
              <a:solidFill>
                <a:schemeClr val="tx2"/>
              </a:solidFill>
            </a:endParaRPr>
          </a:p>
          <a:p>
            <a:pPr marL="0" indent="0">
              <a:spcBef>
                <a:spcPts val="0"/>
              </a:spcBef>
              <a:buNone/>
            </a:pPr>
            <a:r>
              <a:rPr lang="en-US" sz="1600" dirty="0">
                <a:solidFill>
                  <a:schemeClr val="tx2"/>
                </a:solidFill>
              </a:rPr>
              <a:t>Poised on the plains of Moab, east of the Jordan River and the land that God had promised (</a:t>
            </a:r>
            <a:r>
              <a:rPr lang="en-US" sz="1600" dirty="0">
                <a:solidFill>
                  <a:schemeClr val="tx2"/>
                </a:solidFill>
                <a:hlinkClick r:id="rId3"/>
              </a:rPr>
              <a:t>Genesis 12:7</a:t>
            </a:r>
            <a:r>
              <a:rPr lang="en-US" sz="1600" dirty="0">
                <a:solidFill>
                  <a:schemeClr val="tx2"/>
                </a:solidFill>
              </a:rPr>
              <a:t>; </a:t>
            </a:r>
            <a:r>
              <a:rPr lang="en-US" sz="1600" dirty="0">
                <a:solidFill>
                  <a:schemeClr val="tx2"/>
                </a:solidFill>
                <a:hlinkClick r:id="rId4"/>
              </a:rPr>
              <a:t>15:18-21</a:t>
            </a:r>
            <a:r>
              <a:rPr lang="en-US" sz="1600" dirty="0">
                <a:solidFill>
                  <a:schemeClr val="tx2"/>
                </a:solidFill>
              </a:rPr>
              <a:t>), the Israelites awaited God’s direction to conquer the land. They faced peoples on the western side of the Jordan who had become so steeped in iniquity that God would cause the land, so to speak, to spew out these inhabitants (</a:t>
            </a:r>
            <a:r>
              <a:rPr lang="en-US" sz="1600" dirty="0">
                <a:solidFill>
                  <a:schemeClr val="tx2"/>
                </a:solidFill>
                <a:hlinkClick r:id="rId5"/>
              </a:rPr>
              <a:t>Leviticus 18:20-25</a:t>
            </a:r>
            <a:r>
              <a:rPr lang="en-US" sz="1600" dirty="0">
                <a:solidFill>
                  <a:schemeClr val="tx2"/>
                </a:solidFill>
              </a:rPr>
              <a:t>).</a:t>
            </a:r>
          </a:p>
          <a:p>
            <a:pPr marL="0" indent="0">
              <a:buNone/>
            </a:pPr>
            <a:r>
              <a:rPr lang="en-US" sz="1600" dirty="0">
                <a:solidFill>
                  <a:schemeClr val="tx2"/>
                </a:solidFill>
              </a:rPr>
              <a:t> </a:t>
            </a:r>
          </a:p>
          <a:p>
            <a:pPr marL="0" indent="0">
              <a:spcBef>
                <a:spcPts val="0"/>
              </a:spcBef>
              <a:buNone/>
            </a:pPr>
            <a:r>
              <a:rPr lang="en-US" sz="1600" dirty="0">
                <a:solidFill>
                  <a:schemeClr val="tx2"/>
                </a:solidFill>
              </a:rPr>
              <a:t>God would give Israel the land by conquest, primarily to fulfill the covenant he had pledged to Abraham and his descendants, but also to pass just judgment on the sinful inhabitants (cf. </a:t>
            </a:r>
            <a:r>
              <a:rPr lang="en-US" sz="1600" dirty="0">
                <a:solidFill>
                  <a:schemeClr val="tx2"/>
                </a:solidFill>
                <a:hlinkClick r:id="rId6"/>
              </a:rPr>
              <a:t>Genesis 15:16</a:t>
            </a:r>
            <a:r>
              <a:rPr lang="en-US" sz="1600" dirty="0">
                <a:solidFill>
                  <a:schemeClr val="tx2"/>
                </a:solidFill>
              </a:rPr>
              <a:t>). Long possession of different parts of the land by various peoples had predated even Abraham’s day (</a:t>
            </a:r>
            <a:r>
              <a:rPr lang="en-US" sz="1600" dirty="0">
                <a:solidFill>
                  <a:schemeClr val="tx2"/>
                </a:solidFill>
                <a:hlinkClick r:id="rId7"/>
              </a:rPr>
              <a:t>Genesis 10:15-19</a:t>
            </a:r>
            <a:r>
              <a:rPr lang="en-US" sz="1600" dirty="0">
                <a:solidFill>
                  <a:schemeClr val="tx2"/>
                </a:solidFill>
              </a:rPr>
              <a:t>; </a:t>
            </a:r>
            <a:r>
              <a:rPr lang="en-US" sz="1600" dirty="0">
                <a:solidFill>
                  <a:schemeClr val="tx2"/>
                </a:solidFill>
                <a:hlinkClick r:id="rId8"/>
              </a:rPr>
              <a:t>12:6</a:t>
            </a:r>
            <a:r>
              <a:rPr lang="en-US" sz="1600" dirty="0">
                <a:solidFill>
                  <a:schemeClr val="tx2"/>
                </a:solidFill>
              </a:rPr>
              <a:t>; </a:t>
            </a:r>
            <a:r>
              <a:rPr lang="en-US" sz="1600" dirty="0">
                <a:solidFill>
                  <a:schemeClr val="tx2"/>
                </a:solidFill>
                <a:hlinkClick r:id="rId9"/>
              </a:rPr>
              <a:t>13:7</a:t>
            </a:r>
            <a:r>
              <a:rPr lang="en-US" sz="1600" dirty="0">
                <a:solidFill>
                  <a:schemeClr val="tx2"/>
                </a:solidFill>
              </a:rPr>
              <a:t>). Its inhabitants had continued on a moral decline in the worship of many gods up to Joshua’s time.</a:t>
            </a:r>
            <a:endParaRPr lang="en-US" sz="1400" dirty="0">
              <a:solidFill>
                <a:schemeClr val="tx2"/>
              </a:solidFill>
            </a:endParaRPr>
          </a:p>
        </p:txBody>
      </p:sp>
      <p:sp>
        <p:nvSpPr>
          <p:cNvPr id="6" name="Slide Number Placeholder 5">
            <a:extLst>
              <a:ext uri="{FF2B5EF4-FFF2-40B4-BE49-F238E27FC236}">
                <a16:creationId xmlns:a16="http://schemas.microsoft.com/office/drawing/2014/main" id="{E6F4D93B-B444-44EA-A93F-B459182E24B2}"/>
              </a:ext>
            </a:extLst>
          </p:cNvPr>
          <p:cNvSpPr>
            <a:spLocks noGrp="1"/>
          </p:cNvSpPr>
          <p:nvPr>
            <p:ph type="sldNum" sz="quarter" idx="12"/>
          </p:nvPr>
        </p:nvSpPr>
        <p:spPr>
          <a:xfrm>
            <a:off x="8609945" y="6356351"/>
            <a:ext cx="2742486" cy="365125"/>
          </a:xfrm>
        </p:spPr>
        <p:txBody>
          <a:bodyPr>
            <a:normAutofit/>
          </a:bodyPr>
          <a:lstStyle/>
          <a:p>
            <a:pPr>
              <a:spcAft>
                <a:spcPts val="600"/>
              </a:spcAft>
            </a:pPr>
            <a:fld id="{DA60BA0E-20D0-4E7C-B286-26C960A6788F}" type="slidenum">
              <a:rPr lang="en-US" smtClean="0"/>
              <a:pPr>
                <a:spcAft>
                  <a:spcPts val="600"/>
                </a:spcAft>
              </a:pPr>
              <a:t>13</a:t>
            </a:fld>
            <a:endParaRPr lang="en-US" dirty="0"/>
          </a:p>
        </p:txBody>
      </p:sp>
    </p:spTree>
    <p:extLst>
      <p:ext uri="{BB962C8B-B14F-4D97-AF65-F5344CB8AC3E}">
        <p14:creationId xmlns:p14="http://schemas.microsoft.com/office/powerpoint/2010/main" val="31057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AA2B5-EB3B-EB32-F4C5-8EA0F4E0F6CF}"/>
              </a:ext>
            </a:extLst>
          </p:cNvPr>
          <p:cNvSpPr>
            <a:spLocks noGrp="1"/>
          </p:cNvSpPr>
          <p:nvPr>
            <p:ph type="title"/>
          </p:nvPr>
        </p:nvSpPr>
        <p:spPr>
          <a:xfrm>
            <a:off x="838200" y="365126"/>
            <a:ext cx="10515600" cy="588186"/>
          </a:xfrm>
        </p:spPr>
        <p:txBody>
          <a:bodyPr>
            <a:normAutofit fontScale="90000"/>
          </a:bodyPr>
          <a:lstStyle/>
          <a:p>
            <a:pPr algn="ctr"/>
            <a:r>
              <a:rPr lang="en-US"/>
              <a:t>Geography of Joshua</a:t>
            </a:r>
            <a:endParaRPr lang="en-US" dirty="0"/>
          </a:p>
        </p:txBody>
      </p:sp>
      <p:pic>
        <p:nvPicPr>
          <p:cNvPr id="8" name="Content Placeholder 7">
            <a:extLst>
              <a:ext uri="{FF2B5EF4-FFF2-40B4-BE49-F238E27FC236}">
                <a16:creationId xmlns:a16="http://schemas.microsoft.com/office/drawing/2014/main" id="{F2E49BD3-4CA7-6DDF-A4E4-C290FF3B2321}"/>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tretch>
            <a:fillRect/>
          </a:stretch>
        </p:blipFill>
        <p:spPr>
          <a:xfrm>
            <a:off x="1668278" y="1357093"/>
            <a:ext cx="3545586" cy="5138166"/>
          </a:xfrm>
          <a:prstGeom prst="rect">
            <a:avLst/>
          </a:prstGeom>
        </p:spPr>
      </p:pic>
      <p:pic>
        <p:nvPicPr>
          <p:cNvPr id="10" name="Content Placeholder 9">
            <a:extLst>
              <a:ext uri="{FF2B5EF4-FFF2-40B4-BE49-F238E27FC236}">
                <a16:creationId xmlns:a16="http://schemas.microsoft.com/office/drawing/2014/main" id="{91746EC8-9933-F513-9EF0-21005F4116A0}"/>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a:off x="7082868" y="1357092"/>
            <a:ext cx="3413760" cy="5172456"/>
          </a:xfrm>
          <a:prstGeom prst="rect">
            <a:avLst/>
          </a:prstGeom>
        </p:spPr>
      </p:pic>
      <p:sp>
        <p:nvSpPr>
          <p:cNvPr id="6" name="Slide Number Placeholder 5">
            <a:extLst>
              <a:ext uri="{FF2B5EF4-FFF2-40B4-BE49-F238E27FC236}">
                <a16:creationId xmlns:a16="http://schemas.microsoft.com/office/drawing/2014/main" id="{D72585CD-FF64-BEBC-092B-22F013201E3D}"/>
              </a:ext>
            </a:extLst>
          </p:cNvPr>
          <p:cNvSpPr>
            <a:spLocks noGrp="1"/>
          </p:cNvSpPr>
          <p:nvPr>
            <p:ph type="sldNum" sz="quarter" idx="12"/>
          </p:nvPr>
        </p:nvSpPr>
        <p:spPr/>
        <p:txBody>
          <a:bodyPr/>
          <a:lstStyle/>
          <a:p>
            <a:fld id="{AA404F46-0C47-424B-883B-DA147CF358A3}" type="slidenum">
              <a:rPr lang="en-US" smtClean="0"/>
              <a:t>14</a:t>
            </a:fld>
            <a:endParaRPr lang="en-US" dirty="0"/>
          </a:p>
        </p:txBody>
      </p:sp>
      <p:sp>
        <p:nvSpPr>
          <p:cNvPr id="11" name="TextBox 10">
            <a:extLst>
              <a:ext uri="{FF2B5EF4-FFF2-40B4-BE49-F238E27FC236}">
                <a16:creationId xmlns:a16="http://schemas.microsoft.com/office/drawing/2014/main" id="{4B48B1E7-77BF-3B14-456D-22D837810259}"/>
              </a:ext>
            </a:extLst>
          </p:cNvPr>
          <p:cNvSpPr txBox="1"/>
          <p:nvPr/>
        </p:nvSpPr>
        <p:spPr>
          <a:xfrm>
            <a:off x="1679643" y="1050587"/>
            <a:ext cx="3560323" cy="369332"/>
          </a:xfrm>
          <a:prstGeom prst="rect">
            <a:avLst/>
          </a:prstGeom>
          <a:noFill/>
        </p:spPr>
        <p:txBody>
          <a:bodyPr wrap="square" rtlCol="0">
            <a:spAutoFit/>
          </a:bodyPr>
          <a:lstStyle/>
          <a:p>
            <a:r>
              <a:rPr lang="en-US" dirty="0"/>
              <a:t>Canaan Prior to Joshua’s Conquests</a:t>
            </a:r>
          </a:p>
        </p:txBody>
      </p:sp>
      <p:sp>
        <p:nvSpPr>
          <p:cNvPr id="36" name="TextBox 35">
            <a:extLst>
              <a:ext uri="{FF2B5EF4-FFF2-40B4-BE49-F238E27FC236}">
                <a16:creationId xmlns:a16="http://schemas.microsoft.com/office/drawing/2014/main" id="{19690B18-62F9-7E0F-197B-20B383A31BA0}"/>
              </a:ext>
            </a:extLst>
          </p:cNvPr>
          <p:cNvSpPr txBox="1"/>
          <p:nvPr/>
        </p:nvSpPr>
        <p:spPr>
          <a:xfrm>
            <a:off x="7009586" y="1018321"/>
            <a:ext cx="3502771" cy="369332"/>
          </a:xfrm>
          <a:prstGeom prst="rect">
            <a:avLst/>
          </a:prstGeom>
          <a:noFill/>
        </p:spPr>
        <p:txBody>
          <a:bodyPr wrap="square" rtlCol="0">
            <a:spAutoFit/>
          </a:bodyPr>
          <a:lstStyle/>
          <a:p>
            <a:r>
              <a:rPr lang="en-US" dirty="0"/>
              <a:t>Israel After Joshua’s Conquests</a:t>
            </a:r>
          </a:p>
        </p:txBody>
      </p:sp>
    </p:spTree>
    <p:extLst>
      <p:ext uri="{BB962C8B-B14F-4D97-AF65-F5344CB8AC3E}">
        <p14:creationId xmlns:p14="http://schemas.microsoft.com/office/powerpoint/2010/main" val="691967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04754-FC7F-9173-E5EB-670354325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1A3BEA-8AD3-06CE-0952-3BE9FA40E414}"/>
              </a:ext>
            </a:extLst>
          </p:cNvPr>
          <p:cNvSpPr>
            <a:spLocks noGrp="1"/>
          </p:cNvSpPr>
          <p:nvPr>
            <p:ph type="title"/>
          </p:nvPr>
        </p:nvSpPr>
        <p:spPr>
          <a:xfrm>
            <a:off x="839788" y="291829"/>
            <a:ext cx="10515600" cy="790893"/>
          </a:xfrm>
        </p:spPr>
        <p:txBody>
          <a:bodyPr>
            <a:normAutofit fontScale="90000"/>
          </a:bodyPr>
          <a:lstStyle/>
          <a:p>
            <a:pPr algn="ctr"/>
            <a:r>
              <a:rPr lang="en-US" sz="3600" dirty="0"/>
              <a:t>Lands God Also Declared as Canaanite </a:t>
            </a:r>
            <a:br>
              <a:rPr lang="en-US" sz="3600" dirty="0"/>
            </a:br>
            <a:r>
              <a:rPr lang="en-US" sz="3600" dirty="0">
                <a:hlinkClick r:id="rId2"/>
              </a:rPr>
              <a:t>Exodus 23:27-31</a:t>
            </a:r>
            <a:r>
              <a:rPr lang="en-US" sz="3600" dirty="0"/>
              <a:t>, </a:t>
            </a:r>
            <a:r>
              <a:rPr lang="en-US" sz="3600" dirty="0">
                <a:hlinkClick r:id="rId3"/>
              </a:rPr>
              <a:t>Joshua 13:1-7</a:t>
            </a:r>
            <a:endParaRPr lang="en-US" sz="3600" dirty="0"/>
          </a:p>
        </p:txBody>
      </p:sp>
      <p:sp>
        <p:nvSpPr>
          <p:cNvPr id="3" name="Text Placeholder 2">
            <a:extLst>
              <a:ext uri="{FF2B5EF4-FFF2-40B4-BE49-F238E27FC236}">
                <a16:creationId xmlns:a16="http://schemas.microsoft.com/office/drawing/2014/main" id="{83C0EEE7-E577-983B-4E3A-6100F151F845}"/>
              </a:ext>
            </a:extLst>
          </p:cNvPr>
          <p:cNvSpPr>
            <a:spLocks noGrp="1"/>
          </p:cNvSpPr>
          <p:nvPr>
            <p:ph type="body" idx="1"/>
          </p:nvPr>
        </p:nvSpPr>
        <p:spPr>
          <a:xfrm>
            <a:off x="839624" y="1154783"/>
            <a:ext cx="4023364" cy="384818"/>
          </a:xfrm>
        </p:spPr>
        <p:txBody>
          <a:bodyPr>
            <a:normAutofit/>
          </a:bodyPr>
          <a:lstStyle/>
          <a:p>
            <a:pPr algn="ctr"/>
            <a:r>
              <a:rPr lang="en-US" sz="1800" dirty="0"/>
              <a:t>Philistia</a:t>
            </a:r>
          </a:p>
        </p:txBody>
      </p:sp>
      <p:pic>
        <p:nvPicPr>
          <p:cNvPr id="12" name="Content Placeholder 11" descr="Map&#10;&#10;Description automatically generated">
            <a:extLst>
              <a:ext uri="{FF2B5EF4-FFF2-40B4-BE49-F238E27FC236}">
                <a16:creationId xmlns:a16="http://schemas.microsoft.com/office/drawing/2014/main" id="{A338BA99-547A-1A2B-61EF-9AFC877EE6EA}"/>
              </a:ext>
            </a:extLst>
          </p:cNvPr>
          <p:cNvPicPr>
            <a:picLocks noGrp="1" noChangeAspect="1"/>
          </p:cNvPicPr>
          <p:nvPr>
            <p:ph sz="half" idx="2"/>
          </p:nvPr>
        </p:nvPicPr>
        <p:blipFill rotWithShape="1">
          <a:blip r:embed="rId4" cstate="screen">
            <a:extLst>
              <a:ext uri="{28A0092B-C50C-407E-A947-70E740481C1C}">
                <a14:useLocalDpi xmlns:a14="http://schemas.microsoft.com/office/drawing/2010/main"/>
              </a:ext>
            </a:extLst>
          </a:blip>
          <a:srcRect/>
          <a:stretch/>
        </p:blipFill>
        <p:spPr>
          <a:xfrm>
            <a:off x="664293" y="1752428"/>
            <a:ext cx="5405857" cy="4238345"/>
          </a:xfrm>
        </p:spPr>
      </p:pic>
      <p:sp>
        <p:nvSpPr>
          <p:cNvPr id="5" name="Text Placeholder 4">
            <a:extLst>
              <a:ext uri="{FF2B5EF4-FFF2-40B4-BE49-F238E27FC236}">
                <a16:creationId xmlns:a16="http://schemas.microsoft.com/office/drawing/2014/main" id="{BCB03D0D-67F8-6864-2AF4-4CFFBBBBEEA2}"/>
              </a:ext>
            </a:extLst>
          </p:cNvPr>
          <p:cNvSpPr>
            <a:spLocks noGrp="1"/>
          </p:cNvSpPr>
          <p:nvPr>
            <p:ph type="body" sz="quarter" idx="3"/>
          </p:nvPr>
        </p:nvSpPr>
        <p:spPr>
          <a:xfrm>
            <a:off x="6509817" y="1154783"/>
            <a:ext cx="4367284" cy="384818"/>
          </a:xfrm>
        </p:spPr>
        <p:txBody>
          <a:bodyPr>
            <a:normAutofit/>
          </a:bodyPr>
          <a:lstStyle/>
          <a:p>
            <a:pPr algn="ctr"/>
            <a:r>
              <a:rPr lang="en-US" sz="1800" dirty="0"/>
              <a:t>Geshurites</a:t>
            </a:r>
          </a:p>
        </p:txBody>
      </p:sp>
      <p:pic>
        <p:nvPicPr>
          <p:cNvPr id="14" name="Content Placeholder 13">
            <a:extLst>
              <a:ext uri="{FF2B5EF4-FFF2-40B4-BE49-F238E27FC236}">
                <a16:creationId xmlns:a16="http://schemas.microsoft.com/office/drawing/2014/main" id="{FB183AF7-CB4E-EB51-3B90-56998BE19077}"/>
              </a:ext>
            </a:extLst>
          </p:cNvPr>
          <p:cNvPicPr>
            <a:picLocks noGrp="1" noChangeAspect="1"/>
          </p:cNvPicPr>
          <p:nvPr>
            <p:ph sz="quarter" idx="4"/>
          </p:nvPr>
        </p:nvPicPr>
        <p:blipFill>
          <a:blip r:embed="rId5" cstate="screen">
            <a:extLst>
              <a:ext uri="{28A0092B-C50C-407E-A947-70E740481C1C}">
                <a14:useLocalDpi xmlns:a14="http://schemas.microsoft.com/office/drawing/2010/main"/>
              </a:ext>
            </a:extLst>
          </a:blip>
          <a:srcRect/>
          <a:stretch/>
        </p:blipFill>
        <p:spPr>
          <a:xfrm>
            <a:off x="6522947" y="1538615"/>
            <a:ext cx="4474952" cy="4505324"/>
          </a:xfrm>
        </p:spPr>
      </p:pic>
      <p:sp>
        <p:nvSpPr>
          <p:cNvPr id="8" name="Slide Number Placeholder 7">
            <a:extLst>
              <a:ext uri="{FF2B5EF4-FFF2-40B4-BE49-F238E27FC236}">
                <a16:creationId xmlns:a16="http://schemas.microsoft.com/office/drawing/2014/main" id="{5EB49697-D719-FE1F-BD1B-C417F0CD23DC}"/>
              </a:ext>
            </a:extLst>
          </p:cNvPr>
          <p:cNvSpPr>
            <a:spLocks noGrp="1"/>
          </p:cNvSpPr>
          <p:nvPr>
            <p:ph type="sldNum" sz="quarter" idx="12"/>
          </p:nvPr>
        </p:nvSpPr>
        <p:spPr/>
        <p:txBody>
          <a:bodyPr/>
          <a:lstStyle/>
          <a:p>
            <a:fld id="{AA404F46-0C47-424B-883B-DA147CF358A3}" type="slidenum">
              <a:rPr lang="en-US" smtClean="0"/>
              <a:t>15</a:t>
            </a:fld>
            <a:endParaRPr lang="en-US" dirty="0"/>
          </a:p>
        </p:txBody>
      </p:sp>
    </p:spTree>
    <p:extLst>
      <p:ext uri="{BB962C8B-B14F-4D97-AF65-F5344CB8AC3E}">
        <p14:creationId xmlns:p14="http://schemas.microsoft.com/office/powerpoint/2010/main" val="3271372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51886-AA43-422E-B193-F1F3DF7D8A4D}"/>
              </a:ext>
            </a:extLst>
          </p:cNvPr>
          <p:cNvSpPr>
            <a:spLocks noGrp="1"/>
          </p:cNvSpPr>
          <p:nvPr>
            <p:ph type="title"/>
          </p:nvPr>
        </p:nvSpPr>
        <p:spPr>
          <a:xfrm>
            <a:off x="1646705" y="374531"/>
            <a:ext cx="9099857" cy="661529"/>
          </a:xfrm>
        </p:spPr>
        <p:txBody>
          <a:bodyPr>
            <a:normAutofit/>
          </a:bodyPr>
          <a:lstStyle/>
          <a:p>
            <a:pPr algn="ctr"/>
            <a:r>
              <a:rPr lang="en-US" sz="2999" dirty="0">
                <a:solidFill>
                  <a:schemeClr val="tx2">
                    <a:lumMod val="75000"/>
                  </a:schemeClr>
                </a:solidFill>
              </a:rPr>
              <a:t>Joshua</a:t>
            </a:r>
            <a:r>
              <a:rPr lang="en-US" sz="2999" dirty="0"/>
              <a:t>: Outline</a:t>
            </a:r>
            <a:endParaRPr lang="en-US" sz="2999" b="1" dirty="0"/>
          </a:p>
        </p:txBody>
      </p:sp>
      <p:sp>
        <p:nvSpPr>
          <p:cNvPr id="16" name="Freeform: Shape 15">
            <a:extLst>
              <a:ext uri="{FF2B5EF4-FFF2-40B4-BE49-F238E27FC236}">
                <a16:creationId xmlns:a16="http://schemas.microsoft.com/office/drawing/2014/main" id="{1AC5725F-FDF6-33CC-0BE3-397A38BFC98C}"/>
              </a:ext>
            </a:extLst>
          </p:cNvPr>
          <p:cNvSpPr>
            <a:spLocks/>
          </p:cNvSpPr>
          <p:nvPr/>
        </p:nvSpPr>
        <p:spPr>
          <a:xfrm>
            <a:off x="1677463" y="3445143"/>
            <a:ext cx="1737360" cy="435020"/>
          </a:xfrm>
          <a:custGeom>
            <a:avLst/>
            <a:gdLst>
              <a:gd name="connsiteX0" fmla="*/ 72524 w 435133"/>
              <a:gd name="connsiteY0" fmla="*/ 0 h 769415"/>
              <a:gd name="connsiteX1" fmla="*/ 362609 w 435133"/>
              <a:gd name="connsiteY1" fmla="*/ 0 h 769415"/>
              <a:gd name="connsiteX2" fmla="*/ 435133 w 435133"/>
              <a:gd name="connsiteY2" fmla="*/ 72524 h 769415"/>
              <a:gd name="connsiteX3" fmla="*/ 435133 w 435133"/>
              <a:gd name="connsiteY3" fmla="*/ 769415 h 769415"/>
              <a:gd name="connsiteX4" fmla="*/ 435133 w 435133"/>
              <a:gd name="connsiteY4" fmla="*/ 769415 h 769415"/>
              <a:gd name="connsiteX5" fmla="*/ 0 w 435133"/>
              <a:gd name="connsiteY5" fmla="*/ 769415 h 769415"/>
              <a:gd name="connsiteX6" fmla="*/ 0 w 435133"/>
              <a:gd name="connsiteY6" fmla="*/ 769415 h 769415"/>
              <a:gd name="connsiteX7" fmla="*/ 0 w 435133"/>
              <a:gd name="connsiteY7" fmla="*/ 72524 h 769415"/>
              <a:gd name="connsiteX8" fmla="*/ 72524 w 435133"/>
              <a:gd name="connsiteY8" fmla="*/ 0 h 76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133" h="769415">
                <a:moveTo>
                  <a:pt x="0" y="641176"/>
                </a:moveTo>
                <a:lnTo>
                  <a:pt x="0" y="128239"/>
                </a:lnTo>
                <a:cubicBezTo>
                  <a:pt x="0" y="57414"/>
                  <a:pt x="18363" y="0"/>
                  <a:pt x="41015" y="0"/>
                </a:cubicBezTo>
                <a:lnTo>
                  <a:pt x="435133" y="0"/>
                </a:lnTo>
                <a:lnTo>
                  <a:pt x="435133" y="0"/>
                </a:lnTo>
                <a:lnTo>
                  <a:pt x="435133" y="769415"/>
                </a:lnTo>
                <a:lnTo>
                  <a:pt x="435133" y="769415"/>
                </a:lnTo>
                <a:lnTo>
                  <a:pt x="41015" y="769415"/>
                </a:lnTo>
                <a:cubicBezTo>
                  <a:pt x="18363" y="769415"/>
                  <a:pt x="0" y="712001"/>
                  <a:pt x="0" y="641176"/>
                </a:cubicBezTo>
                <a:close/>
              </a:path>
            </a:pathLst>
          </a:custGeom>
          <a:solidFill>
            <a:schemeClr val="accent1"/>
          </a:solidFill>
          <a:ln>
            <a:solidFill>
              <a:schemeClr val="accent1"/>
            </a:solid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spcFirstLastPara="0" vert="horz" wrap="square" lIns="105035" tIns="105034" rIns="83797" bIns="105034" numCol="1" spcCol="1270" anchor="ctr" anchorCtr="1">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Joshua 1:1–5:15</a:t>
            </a:r>
          </a:p>
        </p:txBody>
      </p:sp>
      <p:sp>
        <p:nvSpPr>
          <p:cNvPr id="17" name="Freeform: Shape 16">
            <a:extLst>
              <a:ext uri="{FF2B5EF4-FFF2-40B4-BE49-F238E27FC236}">
                <a16:creationId xmlns:a16="http://schemas.microsoft.com/office/drawing/2014/main" id="{5ACE9727-690D-0B2F-A88B-FAB1B15313CB}"/>
              </a:ext>
            </a:extLst>
          </p:cNvPr>
          <p:cNvSpPr/>
          <p:nvPr/>
        </p:nvSpPr>
        <p:spPr>
          <a:xfrm>
            <a:off x="1614388" y="1242325"/>
            <a:ext cx="2277989" cy="1767799"/>
          </a:xfrm>
          <a:custGeom>
            <a:avLst/>
            <a:gdLst>
              <a:gd name="connsiteX0" fmla="*/ 0 w 1282358"/>
              <a:gd name="connsiteY0" fmla="*/ 0 h 1522968"/>
              <a:gd name="connsiteX1" fmla="*/ 1282358 w 1282358"/>
              <a:gd name="connsiteY1" fmla="*/ 0 h 1522968"/>
              <a:gd name="connsiteX2" fmla="*/ 1282358 w 1282358"/>
              <a:gd name="connsiteY2" fmla="*/ 1522968 h 1522968"/>
              <a:gd name="connsiteX3" fmla="*/ 0 w 1282358"/>
              <a:gd name="connsiteY3" fmla="*/ 1522968 h 1522968"/>
              <a:gd name="connsiteX4" fmla="*/ 0 w 1282358"/>
              <a:gd name="connsiteY4" fmla="*/ 0 h 1522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58" h="1522968">
                <a:moveTo>
                  <a:pt x="0" y="0"/>
                </a:moveTo>
                <a:lnTo>
                  <a:pt x="1282358" y="0"/>
                </a:lnTo>
                <a:lnTo>
                  <a:pt x="1282358" y="1522968"/>
                </a:lnTo>
                <a:lnTo>
                  <a:pt x="0" y="15229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83798" numCol="1" spcCol="1270" anchor="b" anchorCtr="1">
            <a:noAutofit/>
          </a:bodyPr>
          <a:lstStyle/>
          <a:p>
            <a:pPr lvl="0" defTabSz="488803">
              <a:lnSpc>
                <a:spcPct val="90000"/>
              </a:lnSpc>
              <a:spcBef>
                <a:spcPct val="0"/>
              </a:spcBef>
              <a:spcAft>
                <a:spcPct val="35000"/>
              </a:spcAft>
              <a:defRPr/>
            </a:pPr>
            <a:r>
              <a:rPr lang="en-US" sz="1000" b="1" dirty="0">
                <a:solidFill>
                  <a:prstClr val="black">
                    <a:hueOff val="0"/>
                    <a:satOff val="0"/>
                    <a:lumOff val="0"/>
                    <a:alphaOff val="0"/>
                  </a:prstClr>
                </a:solidFill>
              </a:rPr>
              <a:t>Entering the Promised Land</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God Commissions Joshua</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Joshua Assumes Command</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Rahab Hides the Spies</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Israel Crosses the Jordan</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The New Generation Circumcised</a:t>
            </a:r>
          </a:p>
          <a:p>
            <a:pPr marL="228600" lvl="1" indent="-173736" defTabSz="228600">
              <a:spcAft>
                <a:spcPts val="300"/>
              </a:spcAft>
              <a:buFont typeface="Arial" panose="020B0604020202020204" pitchFamily="34" charset="0"/>
              <a:buChar char="•"/>
              <a:tabLst>
                <a:tab pos="219456" algn="l"/>
              </a:tabLst>
              <a:defRPr/>
            </a:pPr>
            <a:r>
              <a:rPr kumimoji="0" lang="en-US" sz="900" b="0" i="0" u="none" strike="noStrike" kern="1200" cap="none" spc="0" normalizeH="0" baseline="0" noProof="0" dirty="0">
                <a:ln>
                  <a:noFill/>
                </a:ln>
                <a:solidFill>
                  <a:srgbClr val="5B9BD5">
                    <a:lumMod val="50000"/>
                  </a:srgbClr>
                </a:solidFill>
                <a:effectLst/>
                <a:uLnTx/>
                <a:uFillTx/>
                <a:latin typeface="Calibri" panose="020F0502020204030204"/>
              </a:rPr>
              <a:t>The First Passover in Canaan</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latin typeface="Calibri" panose="020F0502020204030204"/>
              </a:rPr>
              <a:t>Joshua meets the </a:t>
            </a:r>
            <a:r>
              <a:rPr lang="en-US" sz="900" b="1" dirty="0">
                <a:solidFill>
                  <a:srgbClr val="5B9BD5">
                    <a:lumMod val="50000"/>
                  </a:srgbClr>
                </a:solidFill>
                <a:latin typeface="Calibri" panose="020F0502020204030204"/>
              </a:rPr>
              <a:t>Commander</a:t>
            </a:r>
            <a:r>
              <a:rPr lang="en-US" sz="900" dirty="0">
                <a:solidFill>
                  <a:srgbClr val="5B9BD5">
                    <a:lumMod val="50000"/>
                  </a:srgbClr>
                </a:solidFill>
                <a:latin typeface="Calibri" panose="020F0502020204030204"/>
              </a:rPr>
              <a:t> of the Lord’s Army and Worships Him</a:t>
            </a:r>
            <a:endParaRPr kumimoji="0" lang="en-US" sz="9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ndParaRPr>
          </a:p>
        </p:txBody>
      </p:sp>
      <p:sp>
        <p:nvSpPr>
          <p:cNvPr id="18" name="Straight Connector 17">
            <a:extLst>
              <a:ext uri="{FF2B5EF4-FFF2-40B4-BE49-F238E27FC236}">
                <a16:creationId xmlns:a16="http://schemas.microsoft.com/office/drawing/2014/main" id="{B9C1F4F4-647F-E54F-F892-0D1B91F65C94}"/>
              </a:ext>
            </a:extLst>
          </p:cNvPr>
          <p:cNvSpPr/>
          <p:nvPr/>
        </p:nvSpPr>
        <p:spPr>
          <a:xfrm>
            <a:off x="2563202" y="3097127"/>
            <a:ext cx="0" cy="348016"/>
          </a:xfrm>
          <a:prstGeom prst="line">
            <a:avLst/>
          </a:prstGeom>
          <a:noFill/>
          <a:ln w="6350" cap="flat" cmpd="sng" algn="ctr">
            <a:solidFill>
              <a:schemeClr val="accent1"/>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95EE2998-79B3-0CF6-D9E6-47F040065F4E}"/>
              </a:ext>
            </a:extLst>
          </p:cNvPr>
          <p:cNvSpPr/>
          <p:nvPr/>
        </p:nvSpPr>
        <p:spPr>
          <a:xfrm>
            <a:off x="2519702" y="3010123"/>
            <a:ext cx="87003" cy="87003"/>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74249FC-C311-A1BA-80BF-FE706314FA6E}"/>
              </a:ext>
            </a:extLst>
          </p:cNvPr>
          <p:cNvSpPr>
            <a:spLocks/>
          </p:cNvSpPr>
          <p:nvPr/>
        </p:nvSpPr>
        <p:spPr>
          <a:xfrm>
            <a:off x="3427010" y="3445143"/>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4"/>
          </a:solidFill>
          <a:ln>
            <a:solidFill>
              <a:schemeClr val="accent4"/>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rPr>
              <a:t>Joshua</a:t>
            </a: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 </a:t>
            </a:r>
            <a:r>
              <a:rPr lang="en-US" sz="1100" dirty="0">
                <a:solidFill>
                  <a:prstClr val="white"/>
                </a:solidFill>
                <a:latin typeface="Calibri" panose="020F0502020204030204"/>
              </a:rPr>
              <a:t>6</a:t>
            </a: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:1–12:24</a:t>
            </a:r>
          </a:p>
        </p:txBody>
      </p:sp>
      <p:sp>
        <p:nvSpPr>
          <p:cNvPr id="21" name="Freeform: Shape 20">
            <a:extLst>
              <a:ext uri="{FF2B5EF4-FFF2-40B4-BE49-F238E27FC236}">
                <a16:creationId xmlns:a16="http://schemas.microsoft.com/office/drawing/2014/main" id="{C6E11418-02A8-391D-0C83-87A3EFD7A89C}"/>
              </a:ext>
            </a:extLst>
          </p:cNvPr>
          <p:cNvSpPr/>
          <p:nvPr/>
        </p:nvSpPr>
        <p:spPr>
          <a:xfrm>
            <a:off x="3109557" y="4304794"/>
            <a:ext cx="2277989" cy="1836608"/>
          </a:xfrm>
          <a:custGeom>
            <a:avLst/>
            <a:gdLst>
              <a:gd name="connsiteX0" fmla="*/ 0 w 1282358"/>
              <a:gd name="connsiteY0" fmla="*/ 0 h 1522968"/>
              <a:gd name="connsiteX1" fmla="*/ 1282358 w 1282358"/>
              <a:gd name="connsiteY1" fmla="*/ 0 h 1522968"/>
              <a:gd name="connsiteX2" fmla="*/ 1282358 w 1282358"/>
              <a:gd name="connsiteY2" fmla="*/ 1522968 h 1522968"/>
              <a:gd name="connsiteX3" fmla="*/ 0 w 1282358"/>
              <a:gd name="connsiteY3" fmla="*/ 1522968 h 1522968"/>
              <a:gd name="connsiteX4" fmla="*/ 0 w 1282358"/>
              <a:gd name="connsiteY4" fmla="*/ 0 h 1522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58" h="1522968">
                <a:moveTo>
                  <a:pt x="0" y="0"/>
                </a:moveTo>
                <a:lnTo>
                  <a:pt x="1282358" y="0"/>
                </a:lnTo>
                <a:lnTo>
                  <a:pt x="1282358" y="1522968"/>
                </a:lnTo>
                <a:lnTo>
                  <a:pt x="0" y="15229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83798" rIns="0" bIns="0" numCol="1" spcCol="1270" anchor="t" anchorCtr="1">
            <a:noAutofit/>
          </a:bodyPr>
          <a:lstStyle/>
          <a:p>
            <a:pPr lvl="0" defTabSz="488803">
              <a:lnSpc>
                <a:spcPct val="90000"/>
              </a:lnSpc>
              <a:spcBef>
                <a:spcPct val="0"/>
              </a:spcBef>
              <a:spcAft>
                <a:spcPct val="35000"/>
              </a:spcAft>
              <a:defRPr/>
            </a:pPr>
            <a:r>
              <a:rPr lang="en-US" sz="1000" b="1" dirty="0">
                <a:solidFill>
                  <a:prstClr val="black">
                    <a:hueOff val="0"/>
                    <a:satOff val="0"/>
                    <a:lumOff val="0"/>
                    <a:alphaOff val="0"/>
                  </a:prstClr>
                </a:solidFill>
              </a:rPr>
              <a:t>Conquering the Promised Land</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Central Campaign</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The Fall of Jericho</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Israel Defeated at Ai (Sin of Achan)</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Covenant Renewed, Ai defeated</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Southern Campaign</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The Gibeonite Deception</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The Supernatural Defeat of the Amorites</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Northern Campaign</a:t>
            </a:r>
          </a:p>
          <a:p>
            <a:pPr marL="320040"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Summary of Conquests</a:t>
            </a:r>
            <a:endParaRPr kumimoji="0" lang="en-US" sz="900" b="1" i="0" u="none" strike="noStrike" kern="1200" cap="none" spc="0" normalizeH="0" baseline="0" noProof="0" dirty="0">
              <a:ln>
                <a:noFill/>
              </a:ln>
              <a:solidFill>
                <a:srgbClr val="5B9BD5">
                  <a:lumMod val="50000"/>
                </a:srgbClr>
              </a:solidFill>
              <a:effectLst/>
              <a:uLnTx/>
              <a:uFillTx/>
              <a:latin typeface="Calibri" panose="020F0502020204030204"/>
            </a:endParaRPr>
          </a:p>
        </p:txBody>
      </p:sp>
      <p:sp>
        <p:nvSpPr>
          <p:cNvPr id="22" name="Straight Connector 21">
            <a:extLst>
              <a:ext uri="{FF2B5EF4-FFF2-40B4-BE49-F238E27FC236}">
                <a16:creationId xmlns:a16="http://schemas.microsoft.com/office/drawing/2014/main" id="{E58A27E1-C6F3-6C56-C200-E8C89CD2E34B}"/>
              </a:ext>
            </a:extLst>
          </p:cNvPr>
          <p:cNvSpPr/>
          <p:nvPr/>
        </p:nvSpPr>
        <p:spPr>
          <a:xfrm>
            <a:off x="4211891" y="3880163"/>
            <a:ext cx="0" cy="348016"/>
          </a:xfrm>
          <a:prstGeom prst="line">
            <a:avLst/>
          </a:prstGeom>
          <a:noFill/>
          <a:ln w="6350" cap="flat" cmpd="sng" algn="ctr">
            <a:solidFill>
              <a:schemeClr val="accent4"/>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5D234FEC-99FD-9448-7F9B-2458D1A8DE59}"/>
              </a:ext>
            </a:extLst>
          </p:cNvPr>
          <p:cNvSpPr/>
          <p:nvPr/>
        </p:nvSpPr>
        <p:spPr>
          <a:xfrm>
            <a:off x="4168389" y="4228180"/>
            <a:ext cx="87003" cy="87003"/>
          </a:xfrm>
          <a:prstGeom prst="ellipse">
            <a:avLst/>
          </a:prstGeom>
          <a:solidFill>
            <a:schemeClr val="accent4"/>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Freeform: Shape 55">
            <a:extLst>
              <a:ext uri="{FF2B5EF4-FFF2-40B4-BE49-F238E27FC236}">
                <a16:creationId xmlns:a16="http://schemas.microsoft.com/office/drawing/2014/main" id="{3A69CF8A-6C7F-5BD1-4992-0B609C89BC0E}"/>
              </a:ext>
            </a:extLst>
          </p:cNvPr>
          <p:cNvSpPr>
            <a:spLocks/>
          </p:cNvSpPr>
          <p:nvPr/>
        </p:nvSpPr>
        <p:spPr>
          <a:xfrm>
            <a:off x="5175879" y="3438677"/>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5"/>
          </a:solidFill>
          <a:ln>
            <a:solidFill>
              <a:schemeClr val="accent5"/>
            </a:solid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rPr>
              <a:t>Joshua</a:t>
            </a: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 13:1–22:34</a:t>
            </a:r>
          </a:p>
        </p:txBody>
      </p:sp>
      <p:sp>
        <p:nvSpPr>
          <p:cNvPr id="58" name="Straight Connector 57">
            <a:extLst>
              <a:ext uri="{FF2B5EF4-FFF2-40B4-BE49-F238E27FC236}">
                <a16:creationId xmlns:a16="http://schemas.microsoft.com/office/drawing/2014/main" id="{C88CA9DD-23EF-1C73-3D32-D3BF0F443E8A}"/>
              </a:ext>
            </a:extLst>
          </p:cNvPr>
          <p:cNvSpPr/>
          <p:nvPr/>
        </p:nvSpPr>
        <p:spPr>
          <a:xfrm>
            <a:off x="5875806" y="3090661"/>
            <a:ext cx="0" cy="348016"/>
          </a:xfrm>
          <a:prstGeom prst="line">
            <a:avLst/>
          </a:prstGeom>
          <a:noFill/>
          <a:ln w="6350" cap="flat" cmpd="sng" algn="ctr">
            <a:solidFill>
              <a:schemeClr val="accent5"/>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704B1668-BBDC-8DD7-C136-CD90A311D236}"/>
              </a:ext>
            </a:extLst>
          </p:cNvPr>
          <p:cNvSpPr/>
          <p:nvPr/>
        </p:nvSpPr>
        <p:spPr>
          <a:xfrm>
            <a:off x="5832305" y="3003657"/>
            <a:ext cx="87003" cy="87003"/>
          </a:xfrm>
          <a:prstGeom prst="ellipse">
            <a:avLst/>
          </a:prstGeom>
          <a:solidFill>
            <a:schemeClr val="accent5"/>
          </a:solidFill>
          <a:ln>
            <a:solidFill>
              <a:schemeClr val="accent5"/>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Freeform: Shape 59">
            <a:extLst>
              <a:ext uri="{FF2B5EF4-FFF2-40B4-BE49-F238E27FC236}">
                <a16:creationId xmlns:a16="http://schemas.microsoft.com/office/drawing/2014/main" id="{751E209F-3E18-C8C6-2E49-AEA8E387FA54}"/>
              </a:ext>
            </a:extLst>
          </p:cNvPr>
          <p:cNvSpPr>
            <a:spLocks/>
          </p:cNvSpPr>
          <p:nvPr/>
        </p:nvSpPr>
        <p:spPr>
          <a:xfrm>
            <a:off x="6923222" y="3438677"/>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6"/>
          </a:solidFill>
          <a:ln>
            <a:solidFill>
              <a:schemeClr val="accent6"/>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rPr>
              <a:t>Joshua</a:t>
            </a: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 23:1–24:28</a:t>
            </a:r>
          </a:p>
        </p:txBody>
      </p:sp>
      <p:sp>
        <p:nvSpPr>
          <p:cNvPr id="62" name="Straight Connector 61">
            <a:extLst>
              <a:ext uri="{FF2B5EF4-FFF2-40B4-BE49-F238E27FC236}">
                <a16:creationId xmlns:a16="http://schemas.microsoft.com/office/drawing/2014/main" id="{C3A005DB-EB47-B3A2-A633-0484714F22E9}"/>
              </a:ext>
            </a:extLst>
          </p:cNvPr>
          <p:cNvSpPr/>
          <p:nvPr/>
        </p:nvSpPr>
        <p:spPr>
          <a:xfrm>
            <a:off x="7648368" y="3873697"/>
            <a:ext cx="0" cy="348016"/>
          </a:xfrm>
          <a:prstGeom prst="line">
            <a:avLst/>
          </a:prstGeom>
          <a:noFill/>
          <a:ln w="6350" cap="flat" cmpd="sng" algn="ctr">
            <a:solidFill>
              <a:schemeClr val="accent6"/>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E6CD6329-5843-6C2A-DDA5-F84615CA75D4}"/>
              </a:ext>
            </a:extLst>
          </p:cNvPr>
          <p:cNvSpPr/>
          <p:nvPr/>
        </p:nvSpPr>
        <p:spPr>
          <a:xfrm>
            <a:off x="7604868" y="4221714"/>
            <a:ext cx="87003" cy="87003"/>
          </a:xfrm>
          <a:prstGeom prst="ellipse">
            <a:avLst/>
          </a:prstGeom>
          <a:solidFill>
            <a:schemeClr val="accent6"/>
          </a:solidFill>
          <a:ln>
            <a:solidFill>
              <a:schemeClr val="accent6"/>
            </a:solid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Freeform: Shape 63">
            <a:extLst>
              <a:ext uri="{FF2B5EF4-FFF2-40B4-BE49-F238E27FC236}">
                <a16:creationId xmlns:a16="http://schemas.microsoft.com/office/drawing/2014/main" id="{5D446740-683B-82CF-C965-B7300FD33201}"/>
              </a:ext>
            </a:extLst>
          </p:cNvPr>
          <p:cNvSpPr>
            <a:spLocks/>
          </p:cNvSpPr>
          <p:nvPr/>
        </p:nvSpPr>
        <p:spPr>
          <a:xfrm>
            <a:off x="8670572" y="3438677"/>
            <a:ext cx="1737360" cy="435020"/>
          </a:xfrm>
          <a:custGeom>
            <a:avLst/>
            <a:gdLst>
              <a:gd name="connsiteX0" fmla="*/ 72524 w 435133"/>
              <a:gd name="connsiteY0" fmla="*/ 0 h 769415"/>
              <a:gd name="connsiteX1" fmla="*/ 362609 w 435133"/>
              <a:gd name="connsiteY1" fmla="*/ 0 h 769415"/>
              <a:gd name="connsiteX2" fmla="*/ 435133 w 435133"/>
              <a:gd name="connsiteY2" fmla="*/ 72524 h 769415"/>
              <a:gd name="connsiteX3" fmla="*/ 435133 w 435133"/>
              <a:gd name="connsiteY3" fmla="*/ 769415 h 769415"/>
              <a:gd name="connsiteX4" fmla="*/ 435133 w 435133"/>
              <a:gd name="connsiteY4" fmla="*/ 769415 h 769415"/>
              <a:gd name="connsiteX5" fmla="*/ 0 w 435133"/>
              <a:gd name="connsiteY5" fmla="*/ 769415 h 769415"/>
              <a:gd name="connsiteX6" fmla="*/ 0 w 435133"/>
              <a:gd name="connsiteY6" fmla="*/ 769415 h 769415"/>
              <a:gd name="connsiteX7" fmla="*/ 0 w 435133"/>
              <a:gd name="connsiteY7" fmla="*/ 72524 h 769415"/>
              <a:gd name="connsiteX8" fmla="*/ 72524 w 435133"/>
              <a:gd name="connsiteY8" fmla="*/ 0 h 76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133" h="769415">
                <a:moveTo>
                  <a:pt x="435133" y="128240"/>
                </a:moveTo>
                <a:lnTo>
                  <a:pt x="435133" y="641175"/>
                </a:lnTo>
                <a:cubicBezTo>
                  <a:pt x="435133" y="712000"/>
                  <a:pt x="416770" y="769414"/>
                  <a:pt x="394118" y="769414"/>
                </a:cubicBezTo>
                <a:lnTo>
                  <a:pt x="0" y="769414"/>
                </a:lnTo>
                <a:lnTo>
                  <a:pt x="0" y="769414"/>
                </a:lnTo>
                <a:lnTo>
                  <a:pt x="0" y="1"/>
                </a:lnTo>
                <a:lnTo>
                  <a:pt x="0" y="1"/>
                </a:lnTo>
                <a:lnTo>
                  <a:pt x="394118" y="1"/>
                </a:lnTo>
                <a:cubicBezTo>
                  <a:pt x="416770" y="1"/>
                  <a:pt x="435133" y="57415"/>
                  <a:pt x="435133" y="128240"/>
                </a:cubicBezTo>
                <a:close/>
              </a:path>
            </a:pathLst>
          </a:custGeom>
          <a:solidFill>
            <a:schemeClr val="accent6">
              <a:lumMod val="75000"/>
            </a:schemeClr>
          </a:solidFill>
          <a:ln>
            <a:solidFill>
              <a:schemeClr val="accent6">
                <a:lumMod val="75000"/>
              </a:schemeClr>
            </a:solidFill>
          </a:ln>
        </p:spPr>
        <p:style>
          <a:lnRef idx="2">
            <a:schemeClr val="accent4">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txBody>
          <a:bodyPr spcFirstLastPara="0" vert="horz" wrap="square" lIns="83799" tIns="105034" rIns="105033" bIns="105034"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rPr>
              <a:t>Joshua</a:t>
            </a: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 24:29–33</a:t>
            </a:r>
          </a:p>
        </p:txBody>
      </p:sp>
      <p:sp>
        <p:nvSpPr>
          <p:cNvPr id="66" name="Straight Connector 65">
            <a:extLst>
              <a:ext uri="{FF2B5EF4-FFF2-40B4-BE49-F238E27FC236}">
                <a16:creationId xmlns:a16="http://schemas.microsoft.com/office/drawing/2014/main" id="{89E2CB11-FF6C-5179-0409-7F0FF39D1983}"/>
              </a:ext>
            </a:extLst>
          </p:cNvPr>
          <p:cNvSpPr/>
          <p:nvPr/>
        </p:nvSpPr>
        <p:spPr>
          <a:xfrm>
            <a:off x="9363150" y="3090661"/>
            <a:ext cx="0" cy="348016"/>
          </a:xfrm>
          <a:prstGeom prst="line">
            <a:avLst/>
          </a:prstGeom>
          <a:noFill/>
          <a:ln w="6350" cap="flat" cmpd="sng" algn="ctr">
            <a:solidFill>
              <a:schemeClr val="accent6">
                <a:lumMod val="75000"/>
              </a:schemeClr>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708C5F74-5A1B-C2D9-B0D9-7FC01674C6EF}"/>
              </a:ext>
            </a:extLst>
          </p:cNvPr>
          <p:cNvSpPr/>
          <p:nvPr/>
        </p:nvSpPr>
        <p:spPr>
          <a:xfrm>
            <a:off x="9322211" y="3003657"/>
            <a:ext cx="87003" cy="87003"/>
          </a:xfrm>
          <a:prstGeom prst="ellipse">
            <a:avLst/>
          </a:prstGeom>
          <a:solidFill>
            <a:schemeClr val="accent6">
              <a:lumMod val="75000"/>
            </a:schemeClr>
          </a:solidFill>
          <a:ln>
            <a:solidFill>
              <a:schemeClr val="accent6">
                <a:lumMod val="75000"/>
              </a:schemeClr>
            </a:solidFill>
          </a:ln>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Slide Number Placeholder 5">
            <a:extLst>
              <a:ext uri="{FF2B5EF4-FFF2-40B4-BE49-F238E27FC236}">
                <a16:creationId xmlns:a16="http://schemas.microsoft.com/office/drawing/2014/main" id="{4BD4F9CE-26BB-4441-99A7-B6599E9CF488}"/>
              </a:ext>
            </a:extLst>
          </p:cNvPr>
          <p:cNvSpPr>
            <a:spLocks noGrp="1"/>
          </p:cNvSpPr>
          <p:nvPr>
            <p:ph type="sldNum" sz="quarter" idx="12"/>
          </p:nvPr>
        </p:nvSpPr>
        <p:spPr>
          <a:xfrm>
            <a:off x="8539859" y="6355588"/>
            <a:ext cx="2742486" cy="36503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5A5C87-DF58-40C8-B092-1DE63DB4547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D1180FCC-A268-D1ED-9D8B-A7DE67E777EA}"/>
              </a:ext>
            </a:extLst>
          </p:cNvPr>
          <p:cNvSpPr txBox="1"/>
          <p:nvPr/>
        </p:nvSpPr>
        <p:spPr>
          <a:xfrm>
            <a:off x="4661888" y="1348909"/>
            <a:ext cx="2868223" cy="1592407"/>
          </a:xfrm>
          <a:prstGeom prst="rect">
            <a:avLst/>
          </a:prstGeom>
          <a:noFill/>
        </p:spPr>
        <p:txBody>
          <a:bodyPr wrap="square" rtlCol="0">
            <a:noAutofit/>
          </a:bodyPr>
          <a:lstStyle/>
          <a:p>
            <a:pPr lvl="0">
              <a:spcAft>
                <a:spcPts val="600"/>
              </a:spcAft>
              <a:defRPr/>
            </a:pPr>
            <a:r>
              <a:rPr lang="en-US" sz="1000" b="1" dirty="0">
                <a:solidFill>
                  <a:prstClr val="black"/>
                </a:solidFill>
              </a:rPr>
              <a:t>Distributing Portions in the Promised Land</a:t>
            </a:r>
            <a:endParaRPr kumimoji="0" lang="en-US" sz="1000" b="1" i="0" u="none" strike="noStrike" kern="1200" cap="none" spc="0" normalizeH="0" baseline="0" noProof="0" dirty="0">
              <a:ln>
                <a:noFill/>
              </a:ln>
              <a:solidFill>
                <a:prstClr val="black"/>
              </a:solidFill>
              <a:effectLst/>
              <a:uLnTx/>
              <a:uFillTx/>
              <a:latin typeface="Calibri" panose="020F0502020204030204"/>
            </a:endParaRP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Additional Land to be Counted as Canaanite</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Inheritance East of the Jordan River</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Inheritance West of the Jordan</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Cities of Refuge</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Cities and Pasturelands of the Levites</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Joshua’s Charge to Israel’s Leaders</a:t>
            </a:r>
          </a:p>
          <a:p>
            <a:pPr marL="228600" lvl="1" indent="-173736" defTabSz="228600">
              <a:spcAft>
                <a:spcPts val="300"/>
              </a:spcAft>
              <a:buFont typeface="Arial" panose="020B0604020202020204" pitchFamily="34" charset="0"/>
              <a:buChar char="•"/>
              <a:tabLst>
                <a:tab pos="219456" algn="l"/>
              </a:tabLst>
              <a:defRPr/>
            </a:pPr>
            <a:r>
              <a:rPr kumimoji="0" lang="en-US" sz="900" i="0" u="none" strike="noStrike" kern="1200" cap="none" spc="0" normalizeH="0" baseline="0" noProof="0" dirty="0">
                <a:ln>
                  <a:noFill/>
                </a:ln>
                <a:solidFill>
                  <a:srgbClr val="5B9BD5">
                    <a:lumMod val="50000"/>
                  </a:srgbClr>
                </a:solidFill>
                <a:effectLst/>
                <a:uLnTx/>
                <a:uFillTx/>
                <a:latin typeface="Calibri" panose="020F0502020204030204"/>
              </a:rPr>
              <a:t>Eastern Tribes</a:t>
            </a:r>
            <a:r>
              <a:rPr kumimoji="0" lang="en-US" sz="900" i="0" u="none" strike="noStrike" kern="1200" cap="none" spc="0" normalizeH="0" noProof="0" dirty="0">
                <a:ln>
                  <a:noFill/>
                </a:ln>
                <a:solidFill>
                  <a:srgbClr val="5B9BD5">
                    <a:lumMod val="50000"/>
                  </a:srgbClr>
                </a:solidFill>
                <a:effectLst/>
                <a:uLnTx/>
                <a:uFillTx/>
                <a:latin typeface="Calibri" panose="020F0502020204030204"/>
              </a:rPr>
              <a:t> Return Home</a:t>
            </a:r>
          </a:p>
        </p:txBody>
      </p:sp>
      <p:sp>
        <p:nvSpPr>
          <p:cNvPr id="12" name="TextBox 11">
            <a:extLst>
              <a:ext uri="{FF2B5EF4-FFF2-40B4-BE49-F238E27FC236}">
                <a16:creationId xmlns:a16="http://schemas.microsoft.com/office/drawing/2014/main" id="{5FC9C1F1-EE27-DE9B-EA5D-3A8400E7B584}"/>
              </a:ext>
            </a:extLst>
          </p:cNvPr>
          <p:cNvSpPr txBox="1"/>
          <p:nvPr/>
        </p:nvSpPr>
        <p:spPr>
          <a:xfrm>
            <a:off x="8331942" y="1981335"/>
            <a:ext cx="2414620" cy="959982"/>
          </a:xfrm>
          <a:prstGeom prst="rect">
            <a:avLst/>
          </a:prstGeom>
          <a:noFill/>
        </p:spPr>
        <p:txBody>
          <a:bodyPr wrap="square" rtlCol="0">
            <a:noAutofit/>
          </a:bodyPr>
          <a:lstStyle/>
          <a:p>
            <a:pPr lvl="0">
              <a:spcAft>
                <a:spcPts val="400"/>
              </a:spcAft>
              <a:defRPr/>
            </a:pPr>
            <a:r>
              <a:rPr lang="en-US" sz="1000" b="1" dirty="0">
                <a:solidFill>
                  <a:prstClr val="black"/>
                </a:solidFill>
              </a:rPr>
              <a:t>Postscript</a:t>
            </a:r>
            <a:endParaRPr kumimoji="0" lang="en-US" sz="1000" b="1" i="0" u="none" strike="noStrike" kern="1200" cap="none" spc="0" normalizeH="0" baseline="0" noProof="0" dirty="0">
              <a:ln>
                <a:noFill/>
              </a:ln>
              <a:solidFill>
                <a:srgbClr val="5B9BD5">
                  <a:lumMod val="50000"/>
                </a:srgbClr>
              </a:solidFill>
              <a:effectLst/>
              <a:uLnTx/>
              <a:uFillTx/>
              <a:latin typeface="Calibri" panose="020F0502020204030204"/>
            </a:endParaRP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Joshua Dies at 110 Years of Age</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The Israelites Bury Joseph’s Bones in Shechem</a:t>
            </a:r>
            <a:endParaRPr kumimoji="0" lang="en-US" sz="900" b="0" i="0" u="none" strike="noStrike" kern="1200" cap="none" spc="0" normalizeH="0" baseline="0" noProof="0" dirty="0">
              <a:ln>
                <a:noFill/>
              </a:ln>
              <a:solidFill>
                <a:srgbClr val="5B9BD5">
                  <a:lumMod val="50000"/>
                </a:srgbClr>
              </a:solidFill>
              <a:effectLst/>
              <a:uLnTx/>
              <a:uFillTx/>
              <a:latin typeface="Calibri" panose="020F0502020204030204"/>
            </a:endParaRP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Eleazar Dies and is Buried in Ephraim</a:t>
            </a:r>
            <a:endParaRPr kumimoji="0" lang="en-US" sz="900" b="0" i="0" u="none" strike="noStrike" kern="1200" cap="none" spc="0" normalizeH="0" baseline="0" noProof="0" dirty="0">
              <a:ln>
                <a:noFill/>
              </a:ln>
              <a:solidFill>
                <a:srgbClr val="5B9BD5">
                  <a:lumMod val="50000"/>
                </a:srgbClr>
              </a:solidFill>
              <a:effectLst/>
              <a:uLnTx/>
              <a:uFillTx/>
              <a:latin typeface="Calibri" panose="020F0502020204030204"/>
            </a:endParaRPr>
          </a:p>
        </p:txBody>
      </p:sp>
      <p:sp>
        <p:nvSpPr>
          <p:cNvPr id="14" name="TextBox 13">
            <a:extLst>
              <a:ext uri="{FF2B5EF4-FFF2-40B4-BE49-F238E27FC236}">
                <a16:creationId xmlns:a16="http://schemas.microsoft.com/office/drawing/2014/main" id="{1EEF5583-D8EE-B8DB-9B8E-1E53FAB0BF9A}"/>
              </a:ext>
            </a:extLst>
          </p:cNvPr>
          <p:cNvSpPr txBox="1"/>
          <p:nvPr/>
        </p:nvSpPr>
        <p:spPr>
          <a:xfrm>
            <a:off x="6607056" y="4433396"/>
            <a:ext cx="2502568" cy="1533091"/>
          </a:xfrm>
          <a:prstGeom prst="rect">
            <a:avLst/>
          </a:prstGeom>
          <a:noFill/>
        </p:spPr>
        <p:txBody>
          <a:bodyPr wrap="square" rtlCol="0">
            <a:noAutofit/>
          </a:bodyPr>
          <a:lstStyle/>
          <a:p>
            <a:pPr lvl="0">
              <a:defRPr/>
            </a:pPr>
            <a:r>
              <a:rPr lang="en-US" sz="1000" b="1" dirty="0">
                <a:solidFill>
                  <a:prstClr val="black"/>
                </a:solidFill>
              </a:rPr>
              <a:t>Retaining the Promised Land</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b="1" dirty="0">
                <a:solidFill>
                  <a:srgbClr val="5B9BD5">
                    <a:lumMod val="50000"/>
                  </a:srgbClr>
                </a:solidFill>
              </a:rPr>
              <a:t>Joshua’s First Speech </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Charge to Take the Additional Land</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Warning not to Mix with Those Who Serve Other gods or Territory Would be Lost</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b="1" dirty="0">
                <a:solidFill>
                  <a:srgbClr val="5B9BD5">
                    <a:lumMod val="50000"/>
                  </a:srgbClr>
                </a:solidFill>
              </a:rPr>
              <a:t>Joshua’s Second Speech </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Covenant Renewal at Shechem</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Choose Whom You Will Serve</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“As for me and my house, we will serve the Lord”</a:t>
            </a:r>
          </a:p>
        </p:txBody>
      </p:sp>
    </p:spTree>
    <p:extLst>
      <p:ext uri="{BB962C8B-B14F-4D97-AF65-F5344CB8AC3E}">
        <p14:creationId xmlns:p14="http://schemas.microsoft.com/office/powerpoint/2010/main" val="1540595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11"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D49F5-DA08-A093-6DF8-67616C25D095}"/>
              </a:ext>
            </a:extLst>
          </p:cNvPr>
          <p:cNvSpPr>
            <a:spLocks noGrp="1"/>
          </p:cNvSpPr>
          <p:nvPr>
            <p:ph type="title"/>
          </p:nvPr>
        </p:nvSpPr>
        <p:spPr>
          <a:xfrm>
            <a:off x="685800" y="365125"/>
            <a:ext cx="10469880" cy="365125"/>
          </a:xfrm>
        </p:spPr>
        <p:txBody>
          <a:bodyPr>
            <a:normAutofit fontScale="90000"/>
          </a:bodyPr>
          <a:lstStyle/>
          <a:p>
            <a:pPr algn="ctr" defTabSz="914126">
              <a:lnSpc>
                <a:spcPct val="85000"/>
              </a:lnSpc>
            </a:pPr>
            <a:r>
              <a:rPr lang="en-US" sz="2999" spc="-50" dirty="0">
                <a:solidFill>
                  <a:schemeClr val="accent5">
                    <a:lumMod val="75000"/>
                  </a:schemeClr>
                </a:solidFill>
              </a:rPr>
              <a:t>Joshua: Key Verses</a:t>
            </a:r>
          </a:p>
        </p:txBody>
      </p:sp>
      <p:sp>
        <p:nvSpPr>
          <p:cNvPr id="3" name="Slide Number Placeholder 2">
            <a:extLst>
              <a:ext uri="{FF2B5EF4-FFF2-40B4-BE49-F238E27FC236}">
                <a16:creationId xmlns:a16="http://schemas.microsoft.com/office/drawing/2014/main" id="{AF66A9E0-10EA-1B77-A88C-2F4793247C02}"/>
              </a:ext>
            </a:extLst>
          </p:cNvPr>
          <p:cNvSpPr>
            <a:spLocks noGrp="1"/>
          </p:cNvSpPr>
          <p:nvPr>
            <p:ph type="sldNum" sz="quarter" idx="12"/>
          </p:nvPr>
        </p:nvSpPr>
        <p:spPr/>
        <p:txBody>
          <a:bodyPr/>
          <a:lstStyle/>
          <a:p>
            <a:fld id="{EB37DED6-D4C7-42EE-AB49-D2E39E64FDE4}" type="slidenum">
              <a:rPr lang="en-US" smtClean="0"/>
              <a:t>17</a:t>
            </a:fld>
            <a:endParaRPr lang="en-US" dirty="0"/>
          </a:p>
        </p:txBody>
      </p:sp>
      <p:sp>
        <p:nvSpPr>
          <p:cNvPr id="5" name="Content Placeholder 2">
            <a:extLst>
              <a:ext uri="{FF2B5EF4-FFF2-40B4-BE49-F238E27FC236}">
                <a16:creationId xmlns:a16="http://schemas.microsoft.com/office/drawing/2014/main" id="{8C10556D-DB9D-4371-AEC2-AB1F03C97B40}"/>
              </a:ext>
            </a:extLst>
          </p:cNvPr>
          <p:cNvSpPr txBox="1">
            <a:spLocks/>
          </p:cNvSpPr>
          <p:nvPr/>
        </p:nvSpPr>
        <p:spPr>
          <a:xfrm>
            <a:off x="728601" y="885217"/>
            <a:ext cx="10384277" cy="5471133"/>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None/>
            </a:pPr>
            <a:r>
              <a:rPr lang="en-US" sz="1100" dirty="0">
                <a:hlinkClick r:id="rId2"/>
              </a:rPr>
              <a:t>Joshua 1:1-5</a:t>
            </a:r>
            <a:r>
              <a:rPr lang="en-US" sz="1100" dirty="0"/>
              <a:t>, “After the death of Moses the servant of the Lord, the Lord said to Joshua the son of Nun, Moses' assistant, "Moses my servant is dead. Now therefore arise, go over this Jordan, you and all this people, into the land that I am giving to them, to the people of Israel. Every place that the sole of your foot will tread upon I have given to you, just as I promised to Moses. From the wilderness and this Lebanon as far as the great river, the river Euphrates, all the land of the Hittites to the Great Sea toward the going down of the sun shall be your territory. No man shall be able to stand before you all the days of your life. Just as I was with Moses, so I will be with you. I will not leave you or forsake you.”</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3"/>
              </a:rPr>
              <a:t>Joshua 1:6-9</a:t>
            </a:r>
            <a:r>
              <a:rPr lang="en-US" sz="1100" dirty="0"/>
              <a:t>, "Be strong and courageous, because you will lead these people to inherit the land I swore to their forefathers to give them. Be strong and very courageous. Be careful to obey all the law my servant Moses gave you; do not turn from it to the right or to the left, that you may be successful wherever you go. Do not let this Book of the Law depart from your mouth; meditate on it day and night, so that you may be careful to do everything written in it. Then you will be prosperous and successful. Have I not commanded you? Be strong and courageous. Do not be terrified; do not be discouraged, for the LORD your God will be with you wherever you go."</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4"/>
              </a:rPr>
              <a:t>Joshua 5:13-15</a:t>
            </a:r>
            <a:r>
              <a:rPr lang="en-US" sz="1100" dirty="0"/>
              <a:t>, “When Joshua was by Jericho, he lifted up his eyes and looked, and behold, a man was standing before him with his drawn sword in his hand. And Joshua went to him and said to him, "Are you for us, or for our adversaries?" And he said, "No; but I am the commander of the army of the Lord. Now I have come." And Joshua fell on his face to the earth and worshiped and said to him, "What does my lord say to his servant?" And the commander of the Lord 's army said to Joshua, "Take off your sandals from your feet, for the place where you are standing is holy." And Joshua did so.</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5"/>
              </a:rPr>
              <a:t>Joshua 6:25</a:t>
            </a:r>
            <a:r>
              <a:rPr lang="en-US" sz="1100" dirty="0"/>
              <a:t>, “But Rahab the prostitute and her father 's household and all who belonged to her, Joshua saved alive. And she has lived in Israel to this day, because she hid the messengers whom Joshua sent to spy out Jericho.”</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6"/>
              </a:rPr>
              <a:t>Joshua 10:11</a:t>
            </a:r>
            <a:r>
              <a:rPr lang="en-US" sz="1100" dirty="0"/>
              <a:t>, “And as they fled before Israel, while they were going down the ascent of Beth-horon, the Lord threw down large stones from heaven on them as far as Azekah, and they died. There were more who died because of the hailstones than the sons of Israel killed with the sword.”</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7"/>
              </a:rPr>
              <a:t>Joshua 13:1-3a</a:t>
            </a:r>
            <a:r>
              <a:rPr lang="en-US" sz="1100" dirty="0"/>
              <a:t>, “Now Joshua was old and advanced in years, and the Lord said to him, "You are old and advanced in years, and there remains yet very much land to possess. This is the land that yet remains: all the regions of the Philistines, and all those of the </a:t>
            </a:r>
            <a:r>
              <a:rPr lang="en-US" sz="1100" dirty="0" err="1"/>
              <a:t>Geshurites</a:t>
            </a:r>
            <a:r>
              <a:rPr lang="en-US" sz="1100" dirty="0"/>
              <a:t> (from the Shihor, which is east of Egypt, northward to the boundary of Ekron, it is counted as Canaanite;”</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8"/>
              </a:rPr>
              <a:t>Joshua 21:43-45</a:t>
            </a:r>
            <a:r>
              <a:rPr lang="en-US" sz="1100" dirty="0"/>
              <a:t>, “Thus the Lord gave to Israel all the land that he swore to give to their fathers. And they took possession of it, and they settled there. And the Lord gave them rest on every side just as he had sworn to their fathers. Not one of all their enemies had withstood them, for the Lord had given all their enemies into their hands. Not one word of all the good promises that the Lord had made to the house of Israel had failed; all came to pass.”</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9"/>
              </a:rPr>
              <a:t>Joshua 24:14-15</a:t>
            </a:r>
            <a:r>
              <a:rPr lang="en-US" sz="1100" dirty="0"/>
              <a:t>, [Joshua said] "Now fear the LORD and serve him with all faithfulness. Throw away the gods your forefathers worshiped beyond the River and in Egypt, and serve the LORD. But if serving the LORD seems undesirable to you, then choose for yourselves this day whom you will serve, whether the gods your forefathers served beyond the River, or the gods of the Amorites, in whose land you are living. But as for me and my household, we will serve the LORD.”</a:t>
            </a:r>
          </a:p>
          <a:p>
            <a:pPr marL="0" indent="0">
              <a:spcBef>
                <a:spcPts val="0"/>
              </a:spcBef>
              <a:spcAft>
                <a:spcPts val="0"/>
              </a:spcAft>
              <a:buNone/>
            </a:pPr>
            <a:endParaRPr lang="en-US" sz="1100" dirty="0"/>
          </a:p>
          <a:p>
            <a:pPr marL="0" indent="0">
              <a:spcBef>
                <a:spcPts val="0"/>
              </a:spcBef>
              <a:spcAft>
                <a:spcPts val="0"/>
              </a:spcAft>
              <a:buNone/>
            </a:pPr>
            <a:r>
              <a:rPr lang="en-US" sz="1100" dirty="0">
                <a:hlinkClick r:id="rId10"/>
              </a:rPr>
              <a:t>Joshua 24:31-32</a:t>
            </a:r>
            <a:r>
              <a:rPr lang="en-US" sz="1100" dirty="0"/>
              <a:t>, “Israel served the Lord all the days of Joshua, and all the days of the elders who outlived Joshua and had known all the work that the Lord did for Israel.</a:t>
            </a:r>
          </a:p>
          <a:p>
            <a:pPr marL="0" indent="0">
              <a:spcBef>
                <a:spcPts val="0"/>
              </a:spcBef>
              <a:spcAft>
                <a:spcPts val="0"/>
              </a:spcAft>
              <a:buNone/>
            </a:pPr>
            <a:r>
              <a:rPr lang="en-US" sz="1100" dirty="0"/>
              <a:t>As for the bones of Joseph, which the people of Israel brought up from Egypt, they buried them at Shechem, in the piece of land that Jacob bought from the sons of Hamor the father of Shechem for a hundred pieces of money. It became an inheritance of the descendants of Joseph.” </a:t>
            </a:r>
          </a:p>
        </p:txBody>
      </p:sp>
    </p:spTree>
    <p:extLst>
      <p:ext uri="{BB962C8B-B14F-4D97-AF65-F5344CB8AC3E}">
        <p14:creationId xmlns:p14="http://schemas.microsoft.com/office/powerpoint/2010/main" val="74284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1274307" y="585691"/>
            <a:ext cx="10234613" cy="421215"/>
          </a:xfrm>
        </p:spPr>
        <p:txBody>
          <a:bodyPr vert="horz" lIns="91440" tIns="45720" rIns="91440" bIns="45720" rtlCol="0" anchor="ctr">
            <a:normAutofit/>
          </a:bodyPr>
          <a:lstStyle/>
          <a:p>
            <a:pPr algn="ctr"/>
            <a:r>
              <a:rPr lang="en-US" sz="2000" b="1" kern="1200" dirty="0">
                <a:solidFill>
                  <a:schemeClr val="tx1"/>
                </a:solidFill>
                <a:latin typeface="+mj-lt"/>
                <a:ea typeface="+mj-ea"/>
                <a:cs typeface="+mj-cs"/>
              </a:rPr>
              <a:t>Repeated Words and/or Phrases in the Book of Joshua</a:t>
            </a:r>
            <a:endParaRPr lang="en-US" sz="20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6E5555F6-99C1-4305-9A86-79021828BA6F}"/>
              </a:ext>
            </a:extLst>
          </p:cNvPr>
          <p:cNvSpPr txBox="1"/>
          <p:nvPr/>
        </p:nvSpPr>
        <p:spPr>
          <a:xfrm>
            <a:off x="4193956" y="6038038"/>
            <a:ext cx="4395316" cy="276815"/>
          </a:xfrm>
          <a:prstGeom prst="rect">
            <a:avLst/>
          </a:prstGeom>
        </p:spPr>
        <p:txBody>
          <a:bodyPr vert="horz" lIns="91440" tIns="45720" rIns="91440" bIns="45720" rtlCol="0">
            <a:normAutofit/>
          </a:bodyPr>
          <a:lstStyle/>
          <a:p>
            <a:pPr>
              <a:lnSpc>
                <a:spcPct val="90000"/>
              </a:lnSpc>
              <a:spcAft>
                <a:spcPts val="600"/>
              </a:spcAft>
            </a:pPr>
            <a:r>
              <a:rPr lang="en-US" sz="1100" dirty="0"/>
              <a:t>You can use the </a:t>
            </a:r>
            <a:r>
              <a:rPr lang="en-US" sz="1100" b="1" dirty="0">
                <a:hlinkClick r:id="rId2"/>
              </a:rPr>
              <a:t>Blue Letter Bible </a:t>
            </a:r>
            <a:r>
              <a:rPr lang="en-US" sz="1100" dirty="0"/>
              <a:t>to check for repeated word counts</a:t>
            </a:r>
          </a:p>
        </p:txBody>
      </p:sp>
      <p:grpSp>
        <p:nvGrpSpPr>
          <p:cNvPr id="16" name="Group 15">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1" name="Rectangle 20">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Isosceles Triangle 21">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DA60BA0E-20D0-4E7C-B286-26C960A6788F}" type="slidenum">
              <a:rPr lang="en-US" smtClean="0"/>
              <a:pPr>
                <a:spcAft>
                  <a:spcPts val="600"/>
                </a:spcAft>
              </a:pPr>
              <a:t>18</a:t>
            </a:fld>
            <a:endParaRPr lang="en-US" dirty="0"/>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106845736"/>
              </p:ext>
            </p:extLst>
          </p:nvPr>
        </p:nvGraphicFramePr>
        <p:xfrm>
          <a:off x="1313920" y="1159809"/>
          <a:ext cx="10234613" cy="4725326"/>
        </p:xfrm>
        <a:graphic>
          <a:graphicData uri="http://schemas.openxmlformats.org/drawingml/2006/table">
            <a:tbl>
              <a:tblPr firstRow="1" bandRow="1">
                <a:tableStyleId>{BC89EF96-8CEA-46FF-86C4-4CE0E7609802}</a:tableStyleId>
              </a:tblPr>
              <a:tblGrid>
                <a:gridCol w="2447925">
                  <a:extLst>
                    <a:ext uri="{9D8B030D-6E8A-4147-A177-3AD203B41FA5}">
                      <a16:colId xmlns:a16="http://schemas.microsoft.com/office/drawing/2014/main" val="2443958618"/>
                    </a:ext>
                  </a:extLst>
                </a:gridCol>
                <a:gridCol w="1301444">
                  <a:extLst>
                    <a:ext uri="{9D8B030D-6E8A-4147-A177-3AD203B41FA5}">
                      <a16:colId xmlns:a16="http://schemas.microsoft.com/office/drawing/2014/main" val="2112811584"/>
                    </a:ext>
                  </a:extLst>
                </a:gridCol>
                <a:gridCol w="6485244">
                  <a:extLst>
                    <a:ext uri="{9D8B030D-6E8A-4147-A177-3AD203B41FA5}">
                      <a16:colId xmlns:a16="http://schemas.microsoft.com/office/drawing/2014/main" val="3753247346"/>
                    </a:ext>
                  </a:extLst>
                </a:gridCol>
              </a:tblGrid>
              <a:tr h="154209">
                <a:tc>
                  <a:txBody>
                    <a:bodyPr/>
                    <a:lstStyle/>
                    <a:p>
                      <a:r>
                        <a:rPr lang="en-US" sz="1600" dirty="0"/>
                        <a:t>Word/Phrase</a:t>
                      </a:r>
                    </a:p>
                  </a:txBody>
                  <a:tcPr marL="73893" marR="73893" marT="36947" marB="36947"/>
                </a:tc>
                <a:tc>
                  <a:txBody>
                    <a:bodyPr/>
                    <a:lstStyle/>
                    <a:p>
                      <a:r>
                        <a:rPr lang="en-US" sz="1600" dirty="0"/>
                        <a:t>Approx. No.  </a:t>
                      </a:r>
                    </a:p>
                  </a:txBody>
                  <a:tcPr marL="73893" marR="73893" marT="36947" marB="36947"/>
                </a:tc>
                <a:tc>
                  <a:txBody>
                    <a:bodyPr/>
                    <a:lstStyle/>
                    <a:p>
                      <a:r>
                        <a:rPr lang="en-US" sz="1600" dirty="0"/>
                        <a:t>Comments</a:t>
                      </a:r>
                    </a:p>
                  </a:txBody>
                  <a:tcPr marL="73893" marR="73893" marT="36947" marB="36947"/>
                </a:tc>
                <a:extLst>
                  <a:ext uri="{0D108BD9-81ED-4DB2-BD59-A6C34878D82A}">
                    <a16:rowId xmlns:a16="http://schemas.microsoft.com/office/drawing/2014/main" val="3107980301"/>
                  </a:ext>
                </a:extLst>
              </a:tr>
              <a:tr h="721450">
                <a:tc>
                  <a:txBody>
                    <a:bodyPr/>
                    <a:lstStyle/>
                    <a:p>
                      <a:pPr algn="l" fontAlgn="b"/>
                      <a:r>
                        <a:rPr lang="en-US" sz="1600" b="0" i="0" u="none" strike="noStrike" dirty="0">
                          <a:solidFill>
                            <a:srgbClr val="000000"/>
                          </a:solidFill>
                          <a:effectLst/>
                          <a:latin typeface="Corbel" panose="020B0503020204020204" pitchFamily="34" charset="0"/>
                        </a:rPr>
                        <a:t>Land</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84</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Either the description of the Promised Land to be possessed or as conquered as promised, the allotment of land to the various tribes of Israel, or remaining land that God was also counting as Canaanite (i.e., Philistine and </a:t>
                      </a:r>
                      <a:r>
                        <a:rPr lang="en-US" sz="1600" b="0" i="0" u="none" strike="noStrike" dirty="0" err="1">
                          <a:solidFill>
                            <a:srgbClr val="000000"/>
                          </a:solidFill>
                          <a:effectLst/>
                          <a:latin typeface="Corbel" panose="020B0503020204020204" pitchFamily="34" charset="0"/>
                        </a:rPr>
                        <a:t>Geshurite</a:t>
                      </a:r>
                      <a:r>
                        <a:rPr lang="en-US" sz="1600" b="0" i="0" u="none" strike="noStrike" dirty="0">
                          <a:solidFill>
                            <a:srgbClr val="000000"/>
                          </a:solidFill>
                          <a:effectLst/>
                          <a:latin typeface="Corbel" panose="020B0503020204020204" pitchFamily="34" charset="0"/>
                        </a:rPr>
                        <a:t> – Joshua 13:1-7).</a:t>
                      </a:r>
                    </a:p>
                  </a:txBody>
                  <a:tcPr marL="3810" marR="3810" marT="3810" marB="0" anchor="b"/>
                </a:tc>
                <a:extLst>
                  <a:ext uri="{0D108BD9-81ED-4DB2-BD59-A6C34878D82A}">
                    <a16:rowId xmlns:a16="http://schemas.microsoft.com/office/drawing/2014/main" val="2408990621"/>
                  </a:ext>
                </a:extLst>
              </a:tr>
              <a:tr h="281319">
                <a:tc>
                  <a:txBody>
                    <a:bodyPr/>
                    <a:lstStyle/>
                    <a:p>
                      <a:pPr algn="l" fontAlgn="b"/>
                      <a:r>
                        <a:rPr lang="en-US" sz="1600" b="0" i="0" u="none" strike="noStrike" dirty="0">
                          <a:solidFill>
                            <a:srgbClr val="000000"/>
                          </a:solidFill>
                          <a:effectLst/>
                          <a:latin typeface="Corbel" panose="020B0503020204020204" pitchFamily="34" charset="0"/>
                        </a:rPr>
                        <a:t>Give/giving/gave</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58</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Predominantly used to remind Israel that it was the Lord who was giving them the land or the Lord giving their enemies into their hands. Also used for the allotments assigned by Moses or Joshua.</a:t>
                      </a:r>
                    </a:p>
                  </a:txBody>
                  <a:tcPr marL="3810" marR="3810" marT="3810" marB="0" anchor="b"/>
                </a:tc>
                <a:extLst>
                  <a:ext uri="{0D108BD9-81ED-4DB2-BD59-A6C34878D82A}">
                    <a16:rowId xmlns:a16="http://schemas.microsoft.com/office/drawing/2014/main" val="956312522"/>
                  </a:ext>
                </a:extLst>
              </a:tr>
              <a:tr h="512942">
                <a:tc>
                  <a:txBody>
                    <a:bodyPr/>
                    <a:lstStyle/>
                    <a:p>
                      <a:pPr algn="l" fontAlgn="b"/>
                      <a:r>
                        <a:rPr lang="en-US" sz="1600" b="0" i="0" u="none" strike="noStrike" dirty="0">
                          <a:solidFill>
                            <a:srgbClr val="000000"/>
                          </a:solidFill>
                          <a:effectLst/>
                          <a:latin typeface="Corbel" panose="020B0503020204020204" pitchFamily="34" charset="0"/>
                        </a:rPr>
                        <a:t>Command/Commanding</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44</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Instructions from the Lord or Joshua to the people.</a:t>
                      </a:r>
                    </a:p>
                  </a:txBody>
                  <a:tcPr marL="3810" marR="3810" marT="3810" marB="0" anchor="b"/>
                </a:tc>
                <a:extLst>
                  <a:ext uri="{0D108BD9-81ED-4DB2-BD59-A6C34878D82A}">
                    <a16:rowId xmlns:a16="http://schemas.microsoft.com/office/drawing/2014/main" val="3557701473"/>
                  </a:ext>
                </a:extLst>
              </a:tr>
              <a:tr h="352840">
                <a:tc>
                  <a:txBody>
                    <a:bodyPr/>
                    <a:lstStyle/>
                    <a:p>
                      <a:pPr algn="l" fontAlgn="b"/>
                      <a:r>
                        <a:rPr lang="en-US" sz="1600" b="0" i="0" u="none" strike="noStrike" dirty="0">
                          <a:solidFill>
                            <a:srgbClr val="000000"/>
                          </a:solidFill>
                          <a:effectLst/>
                          <a:latin typeface="Corbel" panose="020B0503020204020204" pitchFamily="34" charset="0"/>
                        </a:rPr>
                        <a:t>“The Lord Your God”/ “The Lord Our God”</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32</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Speaks to God’s personal relationship with his chosen people.</a:t>
                      </a:r>
                    </a:p>
                  </a:txBody>
                  <a:tcPr marL="3810" marR="3810" marT="3810" marB="0" anchor="b"/>
                </a:tc>
                <a:extLst>
                  <a:ext uri="{0D108BD9-81ED-4DB2-BD59-A6C34878D82A}">
                    <a16:rowId xmlns:a16="http://schemas.microsoft.com/office/drawing/2014/main" val="1005976399"/>
                  </a:ext>
                </a:extLst>
              </a:tr>
              <a:tr h="192739">
                <a:tc>
                  <a:txBody>
                    <a:bodyPr/>
                    <a:lstStyle/>
                    <a:p>
                      <a:pPr algn="l" fontAlgn="b"/>
                      <a:r>
                        <a:rPr lang="en-US" sz="1600" b="0" i="0" u="none" strike="noStrike" dirty="0">
                          <a:solidFill>
                            <a:srgbClr val="000000"/>
                          </a:solidFill>
                          <a:effectLst/>
                          <a:latin typeface="Corbel" panose="020B0503020204020204" pitchFamily="34" charset="0"/>
                        </a:rPr>
                        <a:t>Against</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31</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Either rebellion against God, God's anger against Israel, or battles against an enemy.</a:t>
                      </a:r>
                    </a:p>
                  </a:txBody>
                  <a:tcPr marL="3810" marR="3810" marT="3810" marB="0" anchor="b"/>
                </a:tc>
                <a:extLst>
                  <a:ext uri="{0D108BD9-81ED-4DB2-BD59-A6C34878D82A}">
                    <a16:rowId xmlns:a16="http://schemas.microsoft.com/office/drawing/2014/main" val="604515370"/>
                  </a:ext>
                </a:extLst>
              </a:tr>
              <a:tr h="192739">
                <a:tc>
                  <a:txBody>
                    <a:bodyPr/>
                    <a:lstStyle/>
                    <a:p>
                      <a:pPr algn="l" fontAlgn="b"/>
                      <a:r>
                        <a:rPr lang="en-US" sz="1600" b="0" i="0" u="none" strike="noStrike" dirty="0">
                          <a:solidFill>
                            <a:srgbClr val="000000"/>
                          </a:solidFill>
                          <a:effectLst/>
                          <a:latin typeface="Corbel" panose="020B0503020204020204" pitchFamily="34" charset="0"/>
                        </a:rPr>
                        <a:t>Struck</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23</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Regarding battles or the people, animals and other things God had devoted to destruction.</a:t>
                      </a:r>
                    </a:p>
                  </a:txBody>
                  <a:tcPr marL="3810" marR="3810" marT="3810" marB="0" anchor="b"/>
                </a:tc>
                <a:extLst>
                  <a:ext uri="{0D108BD9-81ED-4DB2-BD59-A6C34878D82A}">
                    <a16:rowId xmlns:a16="http://schemas.microsoft.com/office/drawing/2014/main" val="439346055"/>
                  </a:ext>
                </a:extLst>
              </a:tr>
              <a:tr h="352840">
                <a:tc>
                  <a:txBody>
                    <a:bodyPr/>
                    <a:lstStyle/>
                    <a:p>
                      <a:pPr algn="l" fontAlgn="b"/>
                      <a:r>
                        <a:rPr lang="en-US" sz="1600" b="0" i="0" u="none" strike="noStrike" dirty="0">
                          <a:solidFill>
                            <a:srgbClr val="000000"/>
                          </a:solidFill>
                          <a:effectLst/>
                          <a:latin typeface="Corbel" panose="020B0503020204020204" pitchFamily="34" charset="0"/>
                        </a:rPr>
                        <a:t>Kings</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22</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3252289565"/>
                  </a:ext>
                </a:extLst>
              </a:tr>
              <a:tr h="352840">
                <a:tc>
                  <a:txBody>
                    <a:bodyPr/>
                    <a:lstStyle/>
                    <a:p>
                      <a:pPr algn="l" fontAlgn="b"/>
                      <a:r>
                        <a:rPr lang="en-US" sz="1600" b="0" i="0" u="none" strike="noStrike" dirty="0">
                          <a:solidFill>
                            <a:srgbClr val="000000"/>
                          </a:solidFill>
                          <a:effectLst/>
                          <a:latin typeface="Corbel" panose="020B0503020204020204" pitchFamily="34" charset="0"/>
                        </a:rPr>
                        <a:t>Covenant</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21</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Either the Ark of the Covenant or reference to keeping covenant with God.</a:t>
                      </a:r>
                    </a:p>
                  </a:txBody>
                  <a:tcPr marL="3810" marR="3810" marT="3810" marB="0" anchor="b"/>
                </a:tc>
                <a:extLst>
                  <a:ext uri="{0D108BD9-81ED-4DB2-BD59-A6C34878D82A}">
                    <a16:rowId xmlns:a16="http://schemas.microsoft.com/office/drawing/2014/main" val="1096206368"/>
                  </a:ext>
                </a:extLst>
              </a:tr>
            </a:tbl>
          </a:graphicData>
        </a:graphic>
      </p:graphicFrame>
    </p:spTree>
    <p:extLst>
      <p:ext uri="{BB962C8B-B14F-4D97-AF65-F5344CB8AC3E}">
        <p14:creationId xmlns:p14="http://schemas.microsoft.com/office/powerpoint/2010/main" val="3791672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2587ECF-85E9-4393-9D87-8EB6F3F6C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6460C-EA1D-3011-72C1-65D1AB390B1B}"/>
              </a:ext>
            </a:extLst>
          </p:cNvPr>
          <p:cNvSpPr>
            <a:spLocks noGrp="1"/>
          </p:cNvSpPr>
          <p:nvPr>
            <p:ph type="title"/>
          </p:nvPr>
        </p:nvSpPr>
        <p:spPr>
          <a:xfrm>
            <a:off x="686518" y="535726"/>
            <a:ext cx="4783697" cy="644563"/>
          </a:xfrm>
        </p:spPr>
        <p:txBody>
          <a:bodyPr anchor="t">
            <a:normAutofit/>
          </a:bodyPr>
          <a:lstStyle/>
          <a:p>
            <a:pPr algn="ctr"/>
            <a:r>
              <a:rPr lang="en-US" sz="4000" dirty="0"/>
              <a:t>Towns of the Levites</a:t>
            </a:r>
          </a:p>
        </p:txBody>
      </p:sp>
      <p:pic>
        <p:nvPicPr>
          <p:cNvPr id="7" name="Content Placeholder 6" descr="Map&#10;&#10;Description automatically generated">
            <a:extLst>
              <a:ext uri="{FF2B5EF4-FFF2-40B4-BE49-F238E27FC236}">
                <a16:creationId xmlns:a16="http://schemas.microsoft.com/office/drawing/2014/main" id="{83A280E3-6060-E096-D53B-DB3B23BA4A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05695" y="537881"/>
            <a:ext cx="5783580" cy="6052185"/>
          </a:xfrm>
          <a:prstGeom prst="rect">
            <a:avLst/>
          </a:prstGeom>
        </p:spPr>
      </p:pic>
      <p:sp>
        <p:nvSpPr>
          <p:cNvPr id="5" name="Slide Number Placeholder 4">
            <a:extLst>
              <a:ext uri="{FF2B5EF4-FFF2-40B4-BE49-F238E27FC236}">
                <a16:creationId xmlns:a16="http://schemas.microsoft.com/office/drawing/2014/main" id="{9739B611-CE26-BA06-4E95-A977C20E4CE0}"/>
              </a:ext>
            </a:extLst>
          </p:cNvPr>
          <p:cNvSpPr>
            <a:spLocks noGrp="1"/>
          </p:cNvSpPr>
          <p:nvPr>
            <p:ph type="sldNum" sz="quarter" idx="12"/>
          </p:nvPr>
        </p:nvSpPr>
        <p:spPr>
          <a:xfrm>
            <a:off x="8610600" y="6356350"/>
            <a:ext cx="2743200" cy="365125"/>
          </a:xfrm>
        </p:spPr>
        <p:txBody>
          <a:bodyPr>
            <a:normAutofit/>
          </a:bodyPr>
          <a:lstStyle/>
          <a:p>
            <a:pPr>
              <a:spcAft>
                <a:spcPts val="600"/>
              </a:spcAft>
            </a:pPr>
            <a:fld id="{AA404F46-0C47-424B-883B-DA147CF358A3}" type="slidenum">
              <a:rPr lang="en-US" smtClean="0"/>
              <a:pPr>
                <a:spcAft>
                  <a:spcPts val="600"/>
                </a:spcAft>
              </a:pPr>
              <a:t>19</a:t>
            </a:fld>
            <a:endParaRPr lang="en-US"/>
          </a:p>
        </p:txBody>
      </p:sp>
      <p:sp>
        <p:nvSpPr>
          <p:cNvPr id="8" name="TextBox 7">
            <a:extLst>
              <a:ext uri="{FF2B5EF4-FFF2-40B4-BE49-F238E27FC236}">
                <a16:creationId xmlns:a16="http://schemas.microsoft.com/office/drawing/2014/main" id="{27551224-95A2-4FDD-39B9-644C8AEE8A55}"/>
              </a:ext>
            </a:extLst>
          </p:cNvPr>
          <p:cNvSpPr txBox="1"/>
          <p:nvPr/>
        </p:nvSpPr>
        <p:spPr>
          <a:xfrm>
            <a:off x="772626" y="1407999"/>
            <a:ext cx="4965329" cy="4175502"/>
          </a:xfrm>
          <a:prstGeom prst="rect">
            <a:avLst/>
          </a:prstGeom>
          <a:noFill/>
        </p:spPr>
        <p:txBody>
          <a:bodyPr wrap="square" rtlCol="0">
            <a:spAutoFit/>
          </a:bodyPr>
          <a:lstStyle/>
          <a:p>
            <a:pPr marL="285750" indent="-285750">
              <a:spcBef>
                <a:spcPts val="800"/>
              </a:spcBef>
              <a:buFont typeface="Arial" panose="020B0604020202020204" pitchFamily="34" charset="0"/>
              <a:buChar char="•"/>
            </a:pPr>
            <a:r>
              <a:rPr lang="en-US" dirty="0"/>
              <a:t>God chose the Levites for special service instead of choosing the firstborn from among all the tribes (see </a:t>
            </a:r>
            <a:r>
              <a:rPr lang="en-US" dirty="0">
                <a:hlinkClick r:id="rId3"/>
              </a:rPr>
              <a:t>Numbers 3:9-12</a:t>
            </a:r>
            <a:r>
              <a:rPr lang="en-US" dirty="0"/>
              <a:t>).</a:t>
            </a:r>
          </a:p>
          <a:p>
            <a:pPr marL="285750" indent="-285750">
              <a:spcBef>
                <a:spcPts val="800"/>
              </a:spcBef>
              <a:buFont typeface="Arial" panose="020B0604020202020204" pitchFamily="34" charset="0"/>
              <a:buChar char="•"/>
            </a:pPr>
            <a:r>
              <a:rPr lang="en-US" dirty="0"/>
              <a:t>The Levites were given to the Levitical priests (Aaron’s line) to assist them in serving the nation (see </a:t>
            </a:r>
            <a:r>
              <a:rPr lang="en-US" dirty="0">
                <a:hlinkClick r:id="rId4"/>
              </a:rPr>
              <a:t>Numbers 8:18-19</a:t>
            </a:r>
            <a:r>
              <a:rPr lang="en-US" dirty="0"/>
              <a:t>).</a:t>
            </a:r>
          </a:p>
          <a:p>
            <a:pPr marL="285750" indent="-285750">
              <a:spcBef>
                <a:spcPts val="800"/>
              </a:spcBef>
              <a:buFont typeface="Arial" panose="020B0604020202020204" pitchFamily="34" charset="0"/>
              <a:buChar char="•"/>
            </a:pPr>
            <a:r>
              <a:rPr lang="en-US" dirty="0"/>
              <a:t>Their duties included service for the tabernacle, settling disputes within each city along with the elders according to God’s statutes and ordinances thereby teaching the people to obey God’s word (</a:t>
            </a:r>
            <a:r>
              <a:rPr lang="en-US" dirty="0">
                <a:hlinkClick r:id="rId5"/>
              </a:rPr>
              <a:t>Deuteronomy 21:5</a:t>
            </a:r>
            <a:r>
              <a:rPr lang="en-US" dirty="0"/>
              <a:t>). Accordingly, they were given cities and pasturelands within each tribe rather than having a single inheritance of their own.</a:t>
            </a:r>
          </a:p>
        </p:txBody>
      </p:sp>
    </p:spTree>
    <p:extLst>
      <p:ext uri="{BB962C8B-B14F-4D97-AF65-F5344CB8AC3E}">
        <p14:creationId xmlns:p14="http://schemas.microsoft.com/office/powerpoint/2010/main" val="924688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BF8-733D-5296-C9D7-52B73BDED1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0F360D-FFD5-9F0F-CBCA-4E9AEF963548}"/>
              </a:ext>
            </a:extLst>
          </p:cNvPr>
          <p:cNvSpPr>
            <a:spLocks noGrp="1"/>
          </p:cNvSpPr>
          <p:nvPr>
            <p:ph type="title"/>
          </p:nvPr>
        </p:nvSpPr>
        <p:spPr>
          <a:xfrm>
            <a:off x="838200" y="371813"/>
            <a:ext cx="10515600" cy="414000"/>
          </a:xfrm>
        </p:spPr>
        <p:txBody>
          <a:bodyPr>
            <a:normAutofit/>
          </a:bodyPr>
          <a:lstStyle/>
          <a:p>
            <a:pPr algn="ctr" defTabSz="914126">
              <a:lnSpc>
                <a:spcPct val="85000"/>
              </a:lnSpc>
            </a:pPr>
            <a:r>
              <a:rPr lang="en-US" sz="2399" spc="-50" dirty="0">
                <a:solidFill>
                  <a:schemeClr val="accent2">
                    <a:lumMod val="75000"/>
                  </a:schemeClr>
                </a:solidFill>
              </a:rPr>
              <a:t>Joshua: Study Questions</a:t>
            </a:r>
          </a:p>
        </p:txBody>
      </p:sp>
      <p:sp>
        <p:nvSpPr>
          <p:cNvPr id="3" name="Slide Number Placeholder 2">
            <a:extLst>
              <a:ext uri="{FF2B5EF4-FFF2-40B4-BE49-F238E27FC236}">
                <a16:creationId xmlns:a16="http://schemas.microsoft.com/office/drawing/2014/main" id="{03A26C84-08F7-F030-47AA-4BF6AA216362}"/>
              </a:ext>
            </a:extLst>
          </p:cNvPr>
          <p:cNvSpPr>
            <a:spLocks noGrp="1"/>
          </p:cNvSpPr>
          <p:nvPr>
            <p:ph type="sldNum" sz="quarter" idx="12"/>
          </p:nvPr>
        </p:nvSpPr>
        <p:spPr/>
        <p:txBody>
          <a:bodyPr/>
          <a:lstStyle/>
          <a:p>
            <a:fld id="{EB37DED6-D4C7-42EE-AB49-D2E39E64FDE4}" type="slidenum">
              <a:rPr lang="en-US" smtClean="0"/>
              <a:t>20</a:t>
            </a:fld>
            <a:endParaRPr lang="en-US" dirty="0"/>
          </a:p>
        </p:txBody>
      </p:sp>
      <p:sp>
        <p:nvSpPr>
          <p:cNvPr id="6" name="TextBox 5">
            <a:extLst>
              <a:ext uri="{FF2B5EF4-FFF2-40B4-BE49-F238E27FC236}">
                <a16:creationId xmlns:a16="http://schemas.microsoft.com/office/drawing/2014/main" id="{5B55D5D0-5C6B-B5A0-86E7-B05BC297E799}"/>
              </a:ext>
            </a:extLst>
          </p:cNvPr>
          <p:cNvSpPr txBox="1"/>
          <p:nvPr/>
        </p:nvSpPr>
        <p:spPr>
          <a:xfrm>
            <a:off x="978570" y="962675"/>
            <a:ext cx="10234859" cy="5216813"/>
          </a:xfrm>
          <a:prstGeom prst="rect">
            <a:avLst/>
          </a:prstGeom>
          <a:noFill/>
        </p:spPr>
        <p:txBody>
          <a:bodyPr wrap="square" rtlCol="0">
            <a:spAutoFit/>
          </a:bodyPr>
          <a:lstStyle/>
          <a:p>
            <a:pPr marL="228531" indent="-228531" defTabSz="457063">
              <a:buFont typeface="+mj-lt"/>
              <a:buAutoNum type="arabicPeriod"/>
              <a:defRPr/>
            </a:pPr>
            <a:r>
              <a:rPr lang="en-US" sz="1100" dirty="0">
                <a:solidFill>
                  <a:srgbClr val="A5A5A5">
                    <a:lumMod val="50000"/>
                  </a:srgbClr>
                </a:solidFill>
              </a:rPr>
              <a:t>In </a:t>
            </a:r>
            <a:r>
              <a:rPr lang="en-US" sz="1100" dirty="0">
                <a:solidFill>
                  <a:srgbClr val="A5A5A5">
                    <a:lumMod val="50000"/>
                  </a:srgbClr>
                </a:solidFill>
                <a:hlinkClick r:id="rId2"/>
              </a:rPr>
              <a:t>Joshua 2</a:t>
            </a:r>
            <a:r>
              <a:rPr lang="en-US" sz="1100" dirty="0">
                <a:solidFill>
                  <a:srgbClr val="A5A5A5">
                    <a:lumMod val="50000"/>
                  </a:srgbClr>
                </a:solidFill>
              </a:rPr>
              <a:t> we read how Rahab was given faith and understanding concerning the God of heaven and earth. Her faith was active in that she hid the spies Joshua had sent into Jericho and sought mercy for herself and her family. In </a:t>
            </a:r>
            <a:r>
              <a:rPr lang="en-US" sz="1100" dirty="0">
                <a:solidFill>
                  <a:srgbClr val="A5A5A5">
                    <a:lumMod val="50000"/>
                  </a:srgbClr>
                </a:solidFill>
                <a:hlinkClick r:id="rId3"/>
              </a:rPr>
              <a:t>Joshua 6:23-25</a:t>
            </a:r>
            <a:r>
              <a:rPr lang="en-US" sz="1100" dirty="0">
                <a:solidFill>
                  <a:srgbClr val="A5A5A5">
                    <a:lumMod val="50000"/>
                  </a:srgbClr>
                </a:solidFill>
              </a:rPr>
              <a:t> we read how God granted her the mercy she requested. Read </a:t>
            </a:r>
            <a:r>
              <a:rPr lang="en-US" sz="1100" dirty="0">
                <a:solidFill>
                  <a:srgbClr val="A5A5A5">
                    <a:lumMod val="50000"/>
                  </a:srgbClr>
                </a:solidFill>
                <a:hlinkClick r:id="rId4"/>
              </a:rPr>
              <a:t>Matthew 1:1-5</a:t>
            </a:r>
            <a:r>
              <a:rPr lang="en-US" sz="1100" dirty="0">
                <a:solidFill>
                  <a:srgbClr val="A5A5A5">
                    <a:lumMod val="50000"/>
                  </a:srgbClr>
                </a:solidFill>
              </a:rPr>
              <a:t> and </a:t>
            </a:r>
            <a:r>
              <a:rPr lang="en-US" sz="1100" dirty="0">
                <a:solidFill>
                  <a:srgbClr val="A5A5A5">
                    <a:lumMod val="50000"/>
                  </a:srgbClr>
                </a:solidFill>
                <a:hlinkClick r:id="rId5"/>
              </a:rPr>
              <a:t>Hebrews 11:30--31</a:t>
            </a:r>
            <a:r>
              <a:rPr lang="en-US" sz="1100" dirty="0">
                <a:solidFill>
                  <a:srgbClr val="A5A5A5">
                    <a:lumMod val="50000"/>
                  </a:srgbClr>
                </a:solidFill>
              </a:rPr>
              <a:t> and list the additional blessings God gave to Rahab; blessings she did not know how to ask or think. </a:t>
            </a:r>
          </a:p>
          <a:p>
            <a:pPr marL="228531" indent="-228531" defTabSz="457063">
              <a:buFont typeface="+mj-lt"/>
              <a:buAutoNum type="arabicPeriod"/>
              <a:defRPr/>
            </a:pPr>
            <a:endParaRPr lang="en-US" sz="10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hlinkClick r:id="rId6"/>
              </a:rPr>
              <a:t>Joshua 7</a:t>
            </a:r>
            <a:r>
              <a:rPr lang="en-US" sz="1100" dirty="0">
                <a:solidFill>
                  <a:srgbClr val="A5A5A5">
                    <a:lumMod val="50000"/>
                  </a:srgbClr>
                </a:solidFill>
              </a:rPr>
              <a:t> records the events of how one man’s disobedience brought tragic consequences to the nation, himself, and his family. Read the sections below and answer the questions. </a:t>
            </a:r>
          </a:p>
          <a:p>
            <a:pPr marL="228531" indent="-228531" defTabSz="457063">
              <a:buFont typeface="+mj-lt"/>
              <a:buAutoNum type="arabicPeriod"/>
              <a:defRPr/>
            </a:pPr>
            <a:endParaRPr lang="en-US" sz="1000" dirty="0">
              <a:solidFill>
                <a:srgbClr val="A5A5A5">
                  <a:lumMod val="50000"/>
                </a:srgbClr>
              </a:solidFill>
            </a:endParaRPr>
          </a:p>
          <a:p>
            <a:pPr marL="685594" lvl="1" indent="-228531" defTabSz="457063">
              <a:buFont typeface="+mj-lt"/>
              <a:buAutoNum type="alphaLcParenR"/>
              <a:defRPr/>
            </a:pPr>
            <a:r>
              <a:rPr lang="en-US" sz="1000" dirty="0">
                <a:solidFill>
                  <a:srgbClr val="A5A5A5">
                    <a:lumMod val="50000"/>
                  </a:srgbClr>
                </a:solidFill>
              </a:rPr>
              <a:t>What happened in </a:t>
            </a:r>
            <a:r>
              <a:rPr lang="en-US" sz="1000" dirty="0">
                <a:solidFill>
                  <a:srgbClr val="A5A5A5">
                    <a:lumMod val="50000"/>
                  </a:srgbClr>
                </a:solidFill>
                <a:hlinkClick r:id="rId7"/>
              </a:rPr>
              <a:t>Joshua 7:1-9 </a:t>
            </a:r>
            <a:r>
              <a:rPr lang="en-US" sz="1000" dirty="0">
                <a:solidFill>
                  <a:srgbClr val="A5A5A5">
                    <a:lumMod val="50000"/>
                  </a:srgbClr>
                </a:solidFill>
              </a:rPr>
              <a:t>and what reason did God give in </a:t>
            </a:r>
            <a:r>
              <a:rPr lang="en-US" sz="1000" dirty="0">
                <a:solidFill>
                  <a:srgbClr val="A5A5A5">
                    <a:lumMod val="50000"/>
                  </a:srgbClr>
                </a:solidFill>
                <a:hlinkClick r:id="rId8"/>
              </a:rPr>
              <a:t>Joshua 7:10-15 </a:t>
            </a:r>
            <a:r>
              <a:rPr lang="en-US" sz="1000" dirty="0">
                <a:solidFill>
                  <a:srgbClr val="A5A5A5">
                    <a:lumMod val="50000"/>
                  </a:srgbClr>
                </a:solidFill>
              </a:rPr>
              <a:t> for Israel’s situation</a:t>
            </a:r>
            <a:r>
              <a:rPr lang="en-US" sz="1100" dirty="0">
                <a:solidFill>
                  <a:srgbClr val="A5A5A5">
                    <a:lumMod val="50000"/>
                  </a:srgbClr>
                </a:solidFill>
              </a:rPr>
              <a:t>? </a:t>
            </a:r>
          </a:p>
          <a:p>
            <a:pPr marL="685594" lvl="1" indent="-228531" defTabSz="457063">
              <a:buFont typeface="+mj-lt"/>
              <a:buAutoNum type="alphaLcParenR"/>
              <a:defRPr/>
            </a:pPr>
            <a:endParaRPr lang="en-US" sz="1000" b="1" dirty="0">
              <a:solidFill>
                <a:schemeClr val="accent2">
                  <a:lumMod val="75000"/>
                </a:schemeClr>
              </a:solidFill>
            </a:endParaRPr>
          </a:p>
          <a:p>
            <a:pPr marL="685594" lvl="1" indent="-228531" defTabSz="457063">
              <a:buFont typeface="+mj-lt"/>
              <a:buAutoNum type="alphaLcParenR"/>
              <a:defRPr/>
            </a:pPr>
            <a:endParaRPr lang="en-US" sz="1000" dirty="0">
              <a:solidFill>
                <a:schemeClr val="accent2">
                  <a:lumMod val="75000"/>
                </a:schemeClr>
              </a:solidFill>
            </a:endParaRPr>
          </a:p>
          <a:p>
            <a:pPr marL="685594" lvl="1" indent="-228531" defTabSz="457063">
              <a:buFont typeface="+mj-lt"/>
              <a:buAutoNum type="alphaLcParenR"/>
              <a:defRPr/>
            </a:pPr>
            <a:endParaRPr lang="en-US" sz="1000" dirty="0">
              <a:solidFill>
                <a:schemeClr val="accent2">
                  <a:lumMod val="75000"/>
                </a:schemeClr>
              </a:solidFill>
            </a:endParaRPr>
          </a:p>
          <a:p>
            <a:pPr marL="685594" lvl="1" indent="-228531" defTabSz="457063">
              <a:buFont typeface="+mj-lt"/>
              <a:buAutoNum type="alphaLcParenR"/>
              <a:defRPr/>
            </a:pPr>
            <a:r>
              <a:rPr lang="en-US" sz="1000" dirty="0"/>
              <a:t>In addition to the tragic outcome in </a:t>
            </a:r>
            <a:r>
              <a:rPr lang="en-US" sz="1000" dirty="0">
                <a:solidFill>
                  <a:srgbClr val="A5A5A5">
                    <a:lumMod val="50000"/>
                  </a:srgbClr>
                </a:solidFill>
                <a:hlinkClick r:id="rId7"/>
              </a:rPr>
              <a:t>Joshua 7:1-9</a:t>
            </a:r>
            <a:r>
              <a:rPr lang="en-US" sz="1000" dirty="0"/>
              <a:t>, what is revealed in </a:t>
            </a:r>
            <a:r>
              <a:rPr lang="en-US" sz="1000" dirty="0">
                <a:hlinkClick r:id="rId9"/>
              </a:rPr>
              <a:t>Joshua 7:20-25</a:t>
            </a:r>
            <a:r>
              <a:rPr lang="en-US" sz="1000" dirty="0"/>
              <a:t> concerning the crimes and consequences? </a:t>
            </a:r>
          </a:p>
          <a:p>
            <a:pPr marL="685594" lvl="1" indent="-228531" defTabSz="457063">
              <a:buFont typeface="+mj-lt"/>
              <a:buAutoNum type="alphaLcParenR"/>
              <a:defRPr/>
            </a:pPr>
            <a:endParaRPr lang="en-US" sz="10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What insights into Joshua’s war victories do </a:t>
            </a:r>
            <a:r>
              <a:rPr lang="en-US" sz="1100" dirty="0">
                <a:solidFill>
                  <a:srgbClr val="A5A5A5">
                    <a:lumMod val="50000"/>
                  </a:srgbClr>
                </a:solidFill>
                <a:hlinkClick r:id="rId10"/>
              </a:rPr>
              <a:t>Joshua 10:5-11</a:t>
            </a:r>
            <a:r>
              <a:rPr lang="en-US" sz="1100" dirty="0">
                <a:solidFill>
                  <a:srgbClr val="A5A5A5">
                    <a:lumMod val="50000"/>
                  </a:srgbClr>
                </a:solidFill>
              </a:rPr>
              <a:t> and </a:t>
            </a:r>
            <a:r>
              <a:rPr lang="en-US" sz="1100" dirty="0">
                <a:solidFill>
                  <a:srgbClr val="A5A5A5">
                    <a:lumMod val="50000"/>
                  </a:srgbClr>
                </a:solidFill>
                <a:hlinkClick r:id="rId11"/>
              </a:rPr>
              <a:t>24:11-13</a:t>
            </a:r>
            <a:r>
              <a:rPr lang="en-US" sz="1100" dirty="0">
                <a:solidFill>
                  <a:srgbClr val="A5A5A5">
                    <a:lumMod val="50000"/>
                  </a:srgbClr>
                </a:solidFill>
              </a:rPr>
              <a:t> give us? </a:t>
            </a: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000" dirty="0"/>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In </a:t>
            </a:r>
            <a:r>
              <a:rPr lang="en-US" sz="1100" dirty="0">
                <a:solidFill>
                  <a:srgbClr val="A5A5A5">
                    <a:lumMod val="50000"/>
                  </a:srgbClr>
                </a:solidFill>
                <a:hlinkClick r:id="rId12"/>
              </a:rPr>
              <a:t>Deuteronomy 20:10-18</a:t>
            </a:r>
            <a:r>
              <a:rPr lang="en-US" sz="1100" dirty="0">
                <a:solidFill>
                  <a:srgbClr val="A5A5A5">
                    <a:lumMod val="50000"/>
                  </a:srgbClr>
                </a:solidFill>
              </a:rPr>
              <a:t> God gave Israel instructions on how they were to approach war. The Israelites were to offer terms of peace to each city before going to war. If the city chose war over peace, God allowed the Israelites to claim the war spoils from far away cities, but the cities in the Promised Land were devoted to destruction for their sins. When we understand that the news of all God had done to the Egyptians had reached the Promised Land (</a:t>
            </a:r>
            <a:r>
              <a:rPr lang="en-US" sz="1100" dirty="0">
                <a:solidFill>
                  <a:srgbClr val="A5A5A5">
                    <a:lumMod val="50000"/>
                  </a:srgbClr>
                </a:solidFill>
                <a:hlinkClick r:id="rId13"/>
              </a:rPr>
              <a:t>Joshua 2:8-11</a:t>
            </a:r>
            <a:r>
              <a:rPr lang="en-US" sz="1100" dirty="0">
                <a:solidFill>
                  <a:srgbClr val="A5A5A5">
                    <a:lumMod val="50000"/>
                  </a:srgbClr>
                </a:solidFill>
              </a:rPr>
              <a:t>), it is difficult to fathom why only the Gibeonites were wise enough to seek peace with Israel. How does </a:t>
            </a:r>
            <a:r>
              <a:rPr lang="en-US" sz="1100" dirty="0">
                <a:solidFill>
                  <a:srgbClr val="A5A5A5">
                    <a:lumMod val="50000"/>
                  </a:srgbClr>
                </a:solidFill>
                <a:hlinkClick r:id="rId14"/>
              </a:rPr>
              <a:t>Joshua 11:18-20</a:t>
            </a:r>
            <a:r>
              <a:rPr lang="en-US" sz="1100" dirty="0">
                <a:solidFill>
                  <a:srgbClr val="A5A5A5">
                    <a:lumMod val="50000"/>
                  </a:srgbClr>
                </a:solidFill>
              </a:rPr>
              <a:t> help us comprehend this?  </a:t>
            </a: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What deeper understanding about faith in God’s promises can you glean from the actions recorded in </a:t>
            </a:r>
            <a:r>
              <a:rPr lang="en-US" sz="1100" dirty="0">
                <a:solidFill>
                  <a:srgbClr val="A5A5A5">
                    <a:lumMod val="50000"/>
                  </a:srgbClr>
                </a:solidFill>
                <a:hlinkClick r:id="rId15"/>
              </a:rPr>
              <a:t>Genesis 50:25</a:t>
            </a:r>
            <a:r>
              <a:rPr lang="en-US" sz="1100" dirty="0">
                <a:solidFill>
                  <a:srgbClr val="A5A5A5">
                    <a:lumMod val="50000"/>
                  </a:srgbClr>
                </a:solidFill>
              </a:rPr>
              <a:t>, </a:t>
            </a:r>
            <a:r>
              <a:rPr lang="en-US" sz="1100" dirty="0">
                <a:solidFill>
                  <a:srgbClr val="A5A5A5">
                    <a:lumMod val="50000"/>
                  </a:srgbClr>
                </a:solidFill>
                <a:hlinkClick r:id="rId16"/>
              </a:rPr>
              <a:t>Exodus 13:19</a:t>
            </a:r>
            <a:r>
              <a:rPr lang="en-US" sz="1100" dirty="0">
                <a:solidFill>
                  <a:srgbClr val="A5A5A5">
                    <a:lumMod val="50000"/>
                  </a:srgbClr>
                </a:solidFill>
              </a:rPr>
              <a:t>, </a:t>
            </a:r>
            <a:r>
              <a:rPr lang="en-US" sz="1100" dirty="0">
                <a:solidFill>
                  <a:srgbClr val="A5A5A5">
                    <a:lumMod val="50000"/>
                  </a:srgbClr>
                </a:solidFill>
                <a:hlinkClick r:id="rId17"/>
              </a:rPr>
              <a:t>Joshua 24:32</a:t>
            </a:r>
            <a:r>
              <a:rPr lang="en-US" sz="1100" dirty="0">
                <a:solidFill>
                  <a:srgbClr val="A5A5A5">
                    <a:lumMod val="50000"/>
                  </a:srgbClr>
                </a:solidFill>
              </a:rPr>
              <a:t>, and </a:t>
            </a:r>
            <a:r>
              <a:rPr lang="en-US" sz="1100" dirty="0">
                <a:solidFill>
                  <a:srgbClr val="A5A5A5">
                    <a:lumMod val="50000"/>
                  </a:srgbClr>
                </a:solidFill>
                <a:hlinkClick r:id="rId18"/>
              </a:rPr>
              <a:t>Hebrews 11:22</a:t>
            </a:r>
            <a:r>
              <a:rPr lang="en-US" sz="1100" dirty="0">
                <a:solidFill>
                  <a:srgbClr val="A5A5A5">
                    <a:lumMod val="50000"/>
                  </a:srgbClr>
                </a:solidFill>
              </a:rPr>
              <a:t>? </a:t>
            </a: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p>
        </p:txBody>
      </p:sp>
    </p:spTree>
    <p:extLst>
      <p:ext uri="{BB962C8B-B14F-4D97-AF65-F5344CB8AC3E}">
        <p14:creationId xmlns:p14="http://schemas.microsoft.com/office/powerpoint/2010/main" val="198383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7" end="1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523AF-BBF0-D99A-DD26-9DB5350B6856}"/>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44E90AF-00B0-9295-5BF5-BB8FFBC1324D}"/>
              </a:ext>
            </a:extLst>
          </p:cNvPr>
          <p:cNvSpPr>
            <a:spLocks noGrp="1"/>
          </p:cNvSpPr>
          <p:nvPr>
            <p:ph type="sldNum" sz="quarter" idx="12"/>
          </p:nvPr>
        </p:nvSpPr>
        <p:spPr>
          <a:xfrm>
            <a:off x="11669002" y="54083"/>
            <a:ext cx="404602" cy="365030"/>
          </a:xfrm>
        </p:spPr>
        <p:txBody>
          <a:bodyPr/>
          <a:lstStyle/>
          <a:p>
            <a:fld id="{C01389E6-C847-4AD0-B56D-D205B2EAB1EE}" type="slidenum">
              <a:rPr lang="en-US" b="1" smtClean="0"/>
              <a:t>21</a:t>
            </a:fld>
            <a:endParaRPr lang="en-US" b="1" dirty="0"/>
          </a:p>
        </p:txBody>
      </p:sp>
      <p:pic>
        <p:nvPicPr>
          <p:cNvPr id="7" name="Picture 6">
            <a:extLst>
              <a:ext uri="{FF2B5EF4-FFF2-40B4-BE49-F238E27FC236}">
                <a16:creationId xmlns:a16="http://schemas.microsoft.com/office/drawing/2014/main" id="{7C7A3633-1019-C9F4-9002-BAE5792CC22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9940833" y="652918"/>
            <a:ext cx="1076325" cy="1238250"/>
          </a:xfrm>
          <a:prstGeom prst="rect">
            <a:avLst/>
          </a:prstGeom>
        </p:spPr>
      </p:pic>
      <p:sp>
        <p:nvSpPr>
          <p:cNvPr id="8" name="Arrow: Right 7">
            <a:extLst>
              <a:ext uri="{FF2B5EF4-FFF2-40B4-BE49-F238E27FC236}">
                <a16:creationId xmlns:a16="http://schemas.microsoft.com/office/drawing/2014/main" id="{8178D183-2213-60BE-3C6E-474B59AB5118}"/>
              </a:ext>
            </a:extLst>
          </p:cNvPr>
          <p:cNvSpPr/>
          <p:nvPr/>
        </p:nvSpPr>
        <p:spPr>
          <a:xfrm>
            <a:off x="2170105" y="1173345"/>
            <a:ext cx="7658262" cy="5448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pic>
        <p:nvPicPr>
          <p:cNvPr id="9" name="Picture 8">
            <a:extLst>
              <a:ext uri="{FF2B5EF4-FFF2-40B4-BE49-F238E27FC236}">
                <a16:creationId xmlns:a16="http://schemas.microsoft.com/office/drawing/2014/main" id="{F834C196-8088-8934-39CE-616E80B8A7B4}"/>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1020864" y="740619"/>
            <a:ext cx="1066800" cy="1200150"/>
          </a:xfrm>
          <a:prstGeom prst="rect">
            <a:avLst/>
          </a:prstGeom>
        </p:spPr>
      </p:pic>
      <p:sp>
        <p:nvSpPr>
          <p:cNvPr id="11" name="Title 1">
            <a:extLst>
              <a:ext uri="{FF2B5EF4-FFF2-40B4-BE49-F238E27FC236}">
                <a16:creationId xmlns:a16="http://schemas.microsoft.com/office/drawing/2014/main" id="{84AC945F-44F2-B931-08A8-58945D7320D8}"/>
              </a:ext>
            </a:extLst>
          </p:cNvPr>
          <p:cNvSpPr>
            <a:spLocks noGrp="1"/>
          </p:cNvSpPr>
          <p:nvPr>
            <p:ph type="title"/>
          </p:nvPr>
        </p:nvSpPr>
        <p:spPr>
          <a:xfrm>
            <a:off x="7897024" y="190516"/>
            <a:ext cx="3913977" cy="389705"/>
          </a:xfrm>
        </p:spPr>
        <p:txBody>
          <a:bodyPr>
            <a:normAutofit fontScale="90000"/>
          </a:bodyPr>
          <a:lstStyle/>
          <a:p>
            <a:pPr algn="r"/>
            <a:br>
              <a:rPr lang="en-US" sz="1799" b="1" spc="700" dirty="0"/>
            </a:br>
            <a:r>
              <a:rPr lang="en-US" sz="1800" b="1" dirty="0">
                <a:latin typeface="Calibri" panose="020F0502020204030204" pitchFamily="34" charset="0"/>
                <a:ea typeface="Calibri" panose="020F0502020204030204" pitchFamily="34" charset="0"/>
                <a:cs typeface="Calibri" panose="020F0502020204030204" pitchFamily="34" charset="0"/>
              </a:rPr>
              <a:t>God’s Prophetic Timetable Events</a:t>
            </a:r>
            <a:endParaRPr lang="en-US" sz="1800" b="1" spc="700" dirty="0"/>
          </a:p>
        </p:txBody>
      </p:sp>
      <p:sp>
        <p:nvSpPr>
          <p:cNvPr id="12" name="Title 1">
            <a:extLst>
              <a:ext uri="{FF2B5EF4-FFF2-40B4-BE49-F238E27FC236}">
                <a16:creationId xmlns:a16="http://schemas.microsoft.com/office/drawing/2014/main" id="{F514674E-0387-34AA-CBC2-1921CE79B8BE}"/>
              </a:ext>
            </a:extLst>
          </p:cNvPr>
          <p:cNvSpPr txBox="1">
            <a:spLocks/>
          </p:cNvSpPr>
          <p:nvPr/>
        </p:nvSpPr>
        <p:spPr>
          <a:xfrm>
            <a:off x="966280" y="241156"/>
            <a:ext cx="1210429" cy="393192"/>
          </a:xfrm>
          <a:prstGeom prst="rect">
            <a:avLst/>
          </a:prstGeom>
        </p:spPr>
        <p:txBody>
          <a:bodyPr vert="horz" lIns="91416" tIns="45708" rIns="91416"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sz="1600" b="1" cap="all" dirty="0">
                <a:solidFill>
                  <a:schemeClr val="bg1"/>
                </a:solidFill>
                <a:latin typeface="Calibri" panose="020F0502020204030204" pitchFamily="34" charset="0"/>
                <a:ea typeface="Calibri" panose="020F0502020204030204" pitchFamily="34" charset="0"/>
                <a:cs typeface="Calibri" panose="020F0502020204030204" pitchFamily="34" charset="0"/>
              </a:rPr>
              <a:t>JOSHUA</a:t>
            </a:r>
          </a:p>
        </p:txBody>
      </p:sp>
      <p:pic>
        <p:nvPicPr>
          <p:cNvPr id="3" name="Picture 2">
            <a:extLst>
              <a:ext uri="{FF2B5EF4-FFF2-40B4-BE49-F238E27FC236}">
                <a16:creationId xmlns:a16="http://schemas.microsoft.com/office/drawing/2014/main" id="{C7F0F068-E7E0-FF9C-CA21-D9F3B306F0F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808349" y="250629"/>
            <a:ext cx="2575303" cy="6032885"/>
          </a:xfrm>
          <a:prstGeom prst="rect">
            <a:avLst/>
          </a:prstGeom>
        </p:spPr>
      </p:pic>
      <p:sp>
        <p:nvSpPr>
          <p:cNvPr id="4" name="TextBox 3">
            <a:extLst>
              <a:ext uri="{FF2B5EF4-FFF2-40B4-BE49-F238E27FC236}">
                <a16:creationId xmlns:a16="http://schemas.microsoft.com/office/drawing/2014/main" id="{5C811E4A-D05C-2E5C-0BE1-017680CBCA84}"/>
              </a:ext>
            </a:extLst>
          </p:cNvPr>
          <p:cNvSpPr txBox="1"/>
          <p:nvPr/>
        </p:nvSpPr>
        <p:spPr>
          <a:xfrm>
            <a:off x="381000" y="2582860"/>
            <a:ext cx="3354092" cy="1615827"/>
          </a:xfrm>
          <a:prstGeom prst="rect">
            <a:avLst/>
          </a:prstGeom>
          <a:noFill/>
        </p:spPr>
        <p:txBody>
          <a:bodyPr wrap="square">
            <a:spAutoFit/>
          </a:bodyPr>
          <a:lstStyle/>
          <a:p>
            <a:r>
              <a:rPr lang="en-US" sz="1100" dirty="0">
                <a:hlinkClick r:id="rId5"/>
              </a:rPr>
              <a:t>Joshua 21:43-45</a:t>
            </a:r>
            <a:r>
              <a:rPr lang="en-US" sz="1100" dirty="0"/>
              <a:t>, “Thus the Lord gave to Israel all the land that he swore to give to their fathers. And they took possession of it, and they settled there. And the Lord gave them rest on every side just as he had sworn to their fathers. Not one of all their enemies had withstood them, for the Lord had given all their enemies into their hands. Not one word of all the good promises that the Lord had made to the house of Israel had failed; all came to pass.”</a:t>
            </a:r>
          </a:p>
        </p:txBody>
      </p:sp>
      <p:sp>
        <p:nvSpPr>
          <p:cNvPr id="10" name="TextBox 9">
            <a:extLst>
              <a:ext uri="{FF2B5EF4-FFF2-40B4-BE49-F238E27FC236}">
                <a16:creationId xmlns:a16="http://schemas.microsoft.com/office/drawing/2014/main" id="{391C30B7-D45F-3D48-0A19-F067B729DC73}"/>
              </a:ext>
            </a:extLst>
          </p:cNvPr>
          <p:cNvSpPr txBox="1"/>
          <p:nvPr/>
        </p:nvSpPr>
        <p:spPr>
          <a:xfrm>
            <a:off x="376648" y="4501554"/>
            <a:ext cx="3200002" cy="1615827"/>
          </a:xfrm>
          <a:prstGeom prst="rect">
            <a:avLst/>
          </a:prstGeom>
          <a:noFill/>
        </p:spPr>
        <p:txBody>
          <a:bodyPr wrap="square">
            <a:spAutoFit/>
          </a:bodyPr>
          <a:lstStyle/>
          <a:p>
            <a:r>
              <a:rPr lang="en-US" sz="1100" dirty="0"/>
              <a:t>Joshua 23:12-13, "For if you turn back and cling to the remnant of these nations remaining among you and make marriages with them, so that you associate with them and they with you, know for certain that the Lord your God will no longer drive out these nations before you, but they shall be a snare and a trap for you, a whip on your sides and thorns in your eyes, until you perish from off this good ground that the Lord your God has given you."</a:t>
            </a:r>
          </a:p>
        </p:txBody>
      </p:sp>
      <p:sp>
        <p:nvSpPr>
          <p:cNvPr id="16" name="TextBox 15">
            <a:extLst>
              <a:ext uri="{FF2B5EF4-FFF2-40B4-BE49-F238E27FC236}">
                <a16:creationId xmlns:a16="http://schemas.microsoft.com/office/drawing/2014/main" id="{21030B6D-83F2-E0EC-9E66-FC9ED3C26095}"/>
              </a:ext>
            </a:extLst>
          </p:cNvPr>
          <p:cNvSpPr txBox="1"/>
          <p:nvPr/>
        </p:nvSpPr>
        <p:spPr>
          <a:xfrm>
            <a:off x="8379109" y="3151677"/>
            <a:ext cx="3123448" cy="1277273"/>
          </a:xfrm>
          <a:prstGeom prst="rect">
            <a:avLst/>
          </a:prstGeom>
          <a:noFill/>
        </p:spPr>
        <p:txBody>
          <a:bodyPr wrap="square">
            <a:spAutoFit/>
          </a:bodyPr>
          <a:lstStyle/>
          <a:p>
            <a:r>
              <a:rPr lang="en-US" sz="1100" dirty="0">
                <a:hlinkClick r:id="rId6"/>
              </a:rPr>
              <a:t>Joshua 24:31-32</a:t>
            </a:r>
            <a:r>
              <a:rPr lang="en-US" sz="1100" dirty="0">
                <a:solidFill>
                  <a:srgbClr val="081C2A"/>
                </a:solidFill>
                <a:latin typeface="Aptos" panose="020B0004020202020204" pitchFamily="34" charset="0"/>
                <a:ea typeface="Times New Roman" panose="02020603050405020304" pitchFamily="18" charset="0"/>
                <a:cs typeface="Aptos" panose="020B0004020202020204" pitchFamily="34" charset="0"/>
              </a:rPr>
              <a:t>, “As for the bones of Joseph, which the people of Israel brought up from Egypt, they buried them at Shechem, in the piece of land that Jacob bought from the sons of Hamor the father of Shechem for a hundred pieces of money. It became an inheritance of the descendants of Joseph.”</a:t>
            </a:r>
            <a:endParaRPr lang="en-US" sz="1100" dirty="0"/>
          </a:p>
        </p:txBody>
      </p:sp>
      <p:cxnSp>
        <p:nvCxnSpPr>
          <p:cNvPr id="5" name="Straight Arrow Connector 4">
            <a:extLst>
              <a:ext uri="{FF2B5EF4-FFF2-40B4-BE49-F238E27FC236}">
                <a16:creationId xmlns:a16="http://schemas.microsoft.com/office/drawing/2014/main" id="{8DE6D55F-464A-F4F1-2602-4F3C7DB51BA3}"/>
              </a:ext>
            </a:extLst>
          </p:cNvPr>
          <p:cNvCxnSpPr>
            <a:cxnSpLocks/>
          </p:cNvCxnSpPr>
          <p:nvPr/>
        </p:nvCxnSpPr>
        <p:spPr>
          <a:xfrm flipV="1">
            <a:off x="3869951" y="1495586"/>
            <a:ext cx="1974536" cy="1425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833453AC-1A25-91A8-EF87-BDF902301ABA}"/>
              </a:ext>
            </a:extLst>
          </p:cNvPr>
          <p:cNvCxnSpPr>
            <a:cxnSpLocks/>
          </p:cNvCxnSpPr>
          <p:nvPr/>
        </p:nvCxnSpPr>
        <p:spPr>
          <a:xfrm flipV="1">
            <a:off x="3488100" y="2011764"/>
            <a:ext cx="2802637" cy="36075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5E6AB94D-6FD5-922A-68F7-E9B131619AE3}"/>
              </a:ext>
            </a:extLst>
          </p:cNvPr>
          <p:cNvCxnSpPr>
            <a:cxnSpLocks/>
          </p:cNvCxnSpPr>
          <p:nvPr/>
        </p:nvCxnSpPr>
        <p:spPr>
          <a:xfrm flipV="1">
            <a:off x="3536942" y="2309531"/>
            <a:ext cx="2760393" cy="35100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89F8EC6-ADDA-72F3-450D-A41ED69978FD}"/>
              </a:ext>
            </a:extLst>
          </p:cNvPr>
          <p:cNvCxnSpPr>
            <a:cxnSpLocks/>
          </p:cNvCxnSpPr>
          <p:nvPr/>
        </p:nvCxnSpPr>
        <p:spPr>
          <a:xfrm flipH="1" flipV="1">
            <a:off x="5933872" y="1495586"/>
            <a:ext cx="2355331" cy="20690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CAE4AF48-861E-A0E6-59CE-97FBCFA570F5}"/>
              </a:ext>
            </a:extLst>
          </p:cNvPr>
          <p:cNvCxnSpPr>
            <a:cxnSpLocks/>
          </p:cNvCxnSpPr>
          <p:nvPr/>
        </p:nvCxnSpPr>
        <p:spPr>
          <a:xfrm flipH="1">
            <a:off x="6403203" y="3673098"/>
            <a:ext cx="1918847" cy="5255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22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p:bldP spid="10"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44C12-476E-C14E-D63F-CF69CA1BDBE0}"/>
              </a:ext>
            </a:extLst>
          </p:cNvPr>
          <p:cNvSpPr>
            <a:spLocks noGrp="1"/>
          </p:cNvSpPr>
          <p:nvPr>
            <p:ph type="title"/>
          </p:nvPr>
        </p:nvSpPr>
        <p:spPr>
          <a:xfrm>
            <a:off x="1282430" y="350877"/>
            <a:ext cx="9525000" cy="449223"/>
          </a:xfrm>
        </p:spPr>
        <p:txBody>
          <a:bodyPr>
            <a:normAutofit fontScale="90000"/>
          </a:bodyPr>
          <a:lstStyle/>
          <a:p>
            <a:pPr algn="ctr"/>
            <a:r>
              <a:rPr lang="en-US" dirty="0"/>
              <a:t>Summary of Joshua</a:t>
            </a:r>
          </a:p>
        </p:txBody>
      </p:sp>
      <p:sp>
        <p:nvSpPr>
          <p:cNvPr id="3" name="Slide Number Placeholder 2">
            <a:extLst>
              <a:ext uri="{FF2B5EF4-FFF2-40B4-BE49-F238E27FC236}">
                <a16:creationId xmlns:a16="http://schemas.microsoft.com/office/drawing/2014/main" id="{7FFCC9F4-E0E1-D411-EE1E-03061324F14F}"/>
              </a:ext>
            </a:extLst>
          </p:cNvPr>
          <p:cNvSpPr>
            <a:spLocks noGrp="1"/>
          </p:cNvSpPr>
          <p:nvPr>
            <p:ph type="sldNum" sz="quarter" idx="12"/>
          </p:nvPr>
        </p:nvSpPr>
        <p:spPr/>
        <p:txBody>
          <a:bodyPr/>
          <a:lstStyle/>
          <a:p>
            <a:fld id="{AAEAE4A8-A6E5-453E-B946-FB774B73F48C}" type="slidenum">
              <a:rPr lang="en-US" smtClean="0"/>
              <a:pPr/>
              <a:t>22</a:t>
            </a:fld>
            <a:endParaRPr lang="en-US" dirty="0"/>
          </a:p>
        </p:txBody>
      </p:sp>
      <p:sp>
        <p:nvSpPr>
          <p:cNvPr id="6" name="TextBox 5">
            <a:extLst>
              <a:ext uri="{FF2B5EF4-FFF2-40B4-BE49-F238E27FC236}">
                <a16:creationId xmlns:a16="http://schemas.microsoft.com/office/drawing/2014/main" id="{3C06CEED-F921-52D8-E50B-DE831CFAE6C5}"/>
              </a:ext>
            </a:extLst>
          </p:cNvPr>
          <p:cNvSpPr txBox="1"/>
          <p:nvPr/>
        </p:nvSpPr>
        <p:spPr>
          <a:xfrm>
            <a:off x="916254" y="990600"/>
            <a:ext cx="10607779" cy="5378395"/>
          </a:xfrm>
          <a:prstGeom prst="rect">
            <a:avLst/>
          </a:prstGeom>
          <a:noFill/>
        </p:spPr>
        <p:txBody>
          <a:bodyPr wrap="square" rtlCol="0">
            <a:spAutoFit/>
          </a:bodyPr>
          <a:lstStyle/>
          <a:p>
            <a:r>
              <a:rPr lang="en-US" sz="1050" b="1" dirty="0">
                <a:solidFill>
                  <a:srgbClr val="081C2A"/>
                </a:solidFill>
              </a:rPr>
              <a:t>Brief Summary</a:t>
            </a:r>
            <a:r>
              <a:rPr lang="en-US" sz="1050" dirty="0">
                <a:solidFill>
                  <a:srgbClr val="081C2A"/>
                </a:solidFill>
              </a:rPr>
              <a:t>: </a:t>
            </a:r>
            <a:r>
              <a:rPr lang="en-US" sz="1050" dirty="0">
                <a:latin typeface="Calibri" panose="020F0502020204030204" pitchFamily="34" charset="0"/>
                <a:ea typeface="Calibri" panose="020F0502020204030204" pitchFamily="34" charset="0"/>
                <a:cs typeface="Times New Roman" panose="02020603050405020304" pitchFamily="18" charset="0"/>
              </a:rPr>
              <a:t> The book of Joshua begins with the death of Moses and the Lord calling upon Joshua to be strong and courageous, to not let the Book of the Law depart from him, and to take command of the people of Israel. The historical timing was ~1400 B.C. at the end of Israel’s 40 years of wandering in the wilderness until only a new generation of fighting men were alive along with Joshua and Caleb. God promised to never leave nor forsake Joshua, and when they set out to cross the Jordan River into the Promised Land, God demonstrated he was with Joshua by parting the Jordan as he had done for Moses with the Red Sea (</a:t>
            </a:r>
            <a:r>
              <a:rPr lang="en-US" sz="1050" dirty="0">
                <a:latin typeface="Calibri" panose="020F0502020204030204" pitchFamily="34" charset="0"/>
                <a:ea typeface="Calibri" panose="020F0502020204030204" pitchFamily="34" charset="0"/>
                <a:cs typeface="Times New Roman" panose="02020603050405020304" pitchFamily="18" charset="0"/>
                <a:hlinkClick r:id="rId3"/>
              </a:rPr>
              <a:t>Joshua 3</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4"/>
              </a:rPr>
              <a:t>Exodus 14:10-22</a:t>
            </a:r>
            <a:r>
              <a:rPr lang="en-US" sz="1050" dirty="0">
                <a:latin typeface="Calibri" panose="020F0502020204030204" pitchFamily="34" charset="0"/>
                <a:ea typeface="Calibri" panose="020F0502020204030204" pitchFamily="34" charset="0"/>
                <a:cs typeface="Times New Roman" panose="02020603050405020304" pitchFamily="18" charset="0"/>
              </a:rPr>
              <a:t>). After Israel crossed the Jordan, the Lord commanded that the new generation of males be circumcised, and Israel celebrated their first Passover in the Promised Land. God miraculously protected Israel from the surrounding enemies while all the men recovered from their circumcision (</a:t>
            </a:r>
            <a:r>
              <a:rPr lang="en-US" sz="1050" dirty="0">
                <a:latin typeface="Calibri" panose="020F0502020204030204" pitchFamily="34" charset="0"/>
                <a:ea typeface="Calibri" panose="020F0502020204030204" pitchFamily="34" charset="0"/>
                <a:cs typeface="Times New Roman" panose="02020603050405020304" pitchFamily="18" charset="0"/>
                <a:hlinkClick r:id="rId5"/>
              </a:rPr>
              <a:t>Joshua 5:1-12</a:t>
            </a:r>
            <a:r>
              <a:rPr lang="en-US" sz="1050" dirty="0">
                <a:latin typeface="Calibri" panose="020F0502020204030204" pitchFamily="34" charset="0"/>
                <a:ea typeface="Calibri" panose="020F0502020204030204" pitchFamily="34" charset="0"/>
                <a:cs typeface="Times New Roman" panose="02020603050405020304" pitchFamily="18" charset="0"/>
              </a:rPr>
              <a:t>). </a:t>
            </a:r>
          </a:p>
          <a:p>
            <a:endParaRPr lang="en-US" sz="600" dirty="0">
              <a:latin typeface="Calibri" panose="020F0502020204030204" pitchFamily="34" charset="0"/>
              <a:ea typeface="Calibri" panose="020F0502020204030204" pitchFamily="34" charset="0"/>
              <a:cs typeface="Times New Roman" panose="02020603050405020304" pitchFamily="18" charset="0"/>
            </a:endParaRPr>
          </a:p>
          <a:p>
            <a:r>
              <a:rPr lang="en-US" sz="1050" dirty="0">
                <a:latin typeface="Calibri" panose="020F0502020204030204" pitchFamily="34" charset="0"/>
                <a:ea typeface="Calibri" panose="020F0502020204030204" pitchFamily="34" charset="0"/>
                <a:cs typeface="Times New Roman" panose="02020603050405020304" pitchFamily="18" charset="0"/>
              </a:rPr>
              <a:t>Just prior to taking Jericho, Joshua meets the Commander of the Lord’s army. We know this is the preincarnate Christ Jesus and not an angel because he receives worship from Joshua (</a:t>
            </a:r>
            <a:r>
              <a:rPr lang="en-US" sz="1050" dirty="0">
                <a:latin typeface="Calibri" panose="020F0502020204030204" pitchFamily="34" charset="0"/>
                <a:ea typeface="Calibri" panose="020F0502020204030204" pitchFamily="34" charset="0"/>
                <a:cs typeface="Times New Roman" panose="02020603050405020304" pitchFamily="18" charset="0"/>
                <a:hlinkClick r:id="rId6"/>
              </a:rPr>
              <a:t>Joshua 5:13-15</a:t>
            </a:r>
            <a:r>
              <a:rPr lang="en-US" sz="1050" dirty="0">
                <a:latin typeface="Calibri" panose="020F0502020204030204" pitchFamily="34" charset="0"/>
                <a:ea typeface="Calibri" panose="020F0502020204030204" pitchFamily="34" charset="0"/>
                <a:cs typeface="Times New Roman" panose="02020603050405020304" pitchFamily="18" charset="0"/>
              </a:rPr>
              <a:t>). Afterwards God miraculously gives Israel the land of seven nations (see </a:t>
            </a:r>
            <a:r>
              <a:rPr lang="en-US" sz="1050" dirty="0">
                <a:latin typeface="Calibri" panose="020F0502020204030204" pitchFamily="34" charset="0"/>
                <a:ea typeface="Calibri" panose="020F0502020204030204" pitchFamily="34" charset="0"/>
                <a:cs typeface="Times New Roman" panose="02020603050405020304" pitchFamily="18" charset="0"/>
                <a:hlinkClick r:id="rId7"/>
              </a:rPr>
              <a:t>Joshua 3:10</a:t>
            </a:r>
            <a:r>
              <a:rPr lang="en-US" sz="1050" dirty="0">
                <a:latin typeface="Calibri" panose="020F0502020204030204" pitchFamily="34" charset="0"/>
                <a:ea typeface="Calibri" panose="020F0502020204030204" pitchFamily="34" charset="0"/>
                <a:cs typeface="Times New Roman" panose="02020603050405020304" pitchFamily="18" charset="0"/>
              </a:rPr>
              <a:t>) through various battles beginning with Jericho. Israel conquered the Promised Land via three major campaigns beginning with the central locations, then in battles with the southern kings, and finally defeating the northern kings. The Lord their God fought against their enemies and struck down more soldiers with panic, confusion, hailstones, and hornets than Israel did with the sword (cf. </a:t>
            </a:r>
            <a:r>
              <a:rPr lang="en-US" sz="1050" dirty="0">
                <a:latin typeface="Calibri" panose="020F0502020204030204" pitchFamily="34" charset="0"/>
                <a:ea typeface="Calibri" panose="020F0502020204030204" pitchFamily="34" charset="0"/>
                <a:cs typeface="Times New Roman" panose="02020603050405020304" pitchFamily="18" charset="0"/>
                <a:hlinkClick r:id="rId8"/>
              </a:rPr>
              <a:t>Joshua 10:11</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9"/>
              </a:rPr>
              <a:t>24:12</a:t>
            </a:r>
            <a:r>
              <a:rPr lang="en-US" sz="1050" dirty="0">
                <a:latin typeface="Calibri" panose="020F0502020204030204" pitchFamily="34" charset="0"/>
                <a:ea typeface="Calibri" panose="020F0502020204030204" pitchFamily="34" charset="0"/>
                <a:cs typeface="Times New Roman" panose="02020603050405020304" pitchFamily="18" charset="0"/>
              </a:rPr>
              <a:t>). God kept the covenant he made with their fathers, Abraham, Isaac, and Jacob and not one of his promises failed as Joshua took the entire land (</a:t>
            </a:r>
            <a:r>
              <a:rPr lang="en-US" sz="1050" dirty="0">
                <a:latin typeface="Calibri" panose="020F0502020204030204" pitchFamily="34" charset="0"/>
                <a:ea typeface="Calibri" panose="020F0502020204030204" pitchFamily="34" charset="0"/>
                <a:cs typeface="Times New Roman" panose="02020603050405020304" pitchFamily="18" charset="0"/>
                <a:hlinkClick r:id="rId10"/>
              </a:rPr>
              <a:t>Joshua 11:23</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11"/>
              </a:rPr>
              <a:t>21:45</a:t>
            </a:r>
            <a:r>
              <a:rPr lang="en-US" sz="1050" dirty="0">
                <a:latin typeface="Calibri" panose="020F0502020204030204" pitchFamily="34" charset="0"/>
                <a:ea typeface="Calibri" panose="020F0502020204030204" pitchFamily="34" charset="0"/>
                <a:cs typeface="Times New Roman" panose="02020603050405020304" pitchFamily="18" charset="0"/>
              </a:rPr>
              <a:t>). Joshua obeyed the Lord when they came into the land having all the words of the Law read before the leaders and the people (</a:t>
            </a:r>
            <a:r>
              <a:rPr lang="en-US" sz="1050" dirty="0">
                <a:latin typeface="Calibri" panose="020F0502020204030204" pitchFamily="34" charset="0"/>
                <a:ea typeface="Calibri" panose="020F0502020204030204" pitchFamily="34" charset="0"/>
                <a:cs typeface="Times New Roman" panose="02020603050405020304" pitchFamily="18" charset="0"/>
                <a:hlinkClick r:id="rId12"/>
              </a:rPr>
              <a:t>Joshua 23-24</a:t>
            </a:r>
            <a:r>
              <a:rPr lang="en-US" sz="1050" dirty="0">
                <a:latin typeface="Calibri" panose="020F0502020204030204" pitchFamily="34" charset="0"/>
                <a:ea typeface="Calibri" panose="020F0502020204030204" pitchFamily="34" charset="0"/>
                <a:cs typeface="Times New Roman" panose="02020603050405020304" pitchFamily="18" charset="0"/>
              </a:rPr>
              <a:t>). And with Joshua’s challenge to choose whom they would serve; the people renewed their covenant with the Lord God</a:t>
            </a:r>
            <a:r>
              <a:rPr lang="en-US" sz="1050" dirty="0">
                <a:solidFill>
                  <a:srgbClr val="081C2A"/>
                </a:solidFill>
              </a:rPr>
              <a:t> (</a:t>
            </a:r>
            <a:r>
              <a:rPr lang="en-US" sz="1050" dirty="0">
                <a:solidFill>
                  <a:srgbClr val="081C2A"/>
                </a:solidFill>
                <a:hlinkClick r:id="rId13"/>
              </a:rPr>
              <a:t>Joshua 24:14-18</a:t>
            </a:r>
            <a:r>
              <a:rPr lang="en-US" sz="1050" dirty="0">
                <a:solidFill>
                  <a:srgbClr val="081C2A"/>
                </a:solidFill>
              </a:rPr>
              <a:t>). </a:t>
            </a:r>
          </a:p>
          <a:p>
            <a:endParaRPr lang="en-US" sz="600" dirty="0">
              <a:solidFill>
                <a:srgbClr val="081C2A"/>
              </a:solidFill>
            </a:endParaRPr>
          </a:p>
          <a:p>
            <a:r>
              <a:rPr lang="en-US" sz="1050" dirty="0">
                <a:solidFill>
                  <a:srgbClr val="081C2A"/>
                </a:solidFill>
              </a:rPr>
              <a:t>The Book of Joshua can be summarized as follows:</a:t>
            </a:r>
            <a:br>
              <a:rPr lang="en-US" sz="1050" dirty="0">
                <a:solidFill>
                  <a:srgbClr val="081C2A"/>
                </a:solidFill>
              </a:rPr>
            </a:br>
            <a:br>
              <a:rPr lang="en-US" sz="1050" dirty="0">
                <a:solidFill>
                  <a:srgbClr val="081C2A"/>
                </a:solidFill>
              </a:rPr>
            </a:br>
            <a:r>
              <a:rPr lang="en-US" sz="1050" dirty="0">
                <a:solidFill>
                  <a:srgbClr val="081C2A"/>
                </a:solidFill>
              </a:rPr>
              <a:t>Chapters 1-12: Entering and conquering the Promised Land.</a:t>
            </a:r>
            <a:br>
              <a:rPr lang="en-US" sz="1050" dirty="0">
                <a:solidFill>
                  <a:srgbClr val="081C2A"/>
                </a:solidFill>
              </a:rPr>
            </a:br>
            <a:r>
              <a:rPr lang="en-US" sz="1050" dirty="0">
                <a:solidFill>
                  <a:srgbClr val="081C2A"/>
                </a:solidFill>
              </a:rPr>
              <a:t>Chapters 13-22: Distributing Portions in the Promised Land.</a:t>
            </a:r>
            <a:br>
              <a:rPr lang="en-US" sz="1050" dirty="0">
                <a:solidFill>
                  <a:srgbClr val="081C2A"/>
                </a:solidFill>
              </a:rPr>
            </a:br>
            <a:r>
              <a:rPr lang="en-US" sz="1050" dirty="0">
                <a:solidFill>
                  <a:srgbClr val="081C2A"/>
                </a:solidFill>
              </a:rPr>
              <a:t>Chapters 23-24: Retaining the Promised Land (Joshua’s farewell addresses).</a:t>
            </a:r>
          </a:p>
          <a:p>
            <a:endParaRPr lang="en-US" sz="600" dirty="0">
              <a:solidFill>
                <a:srgbClr val="081C2A"/>
              </a:solidFill>
            </a:endParaRPr>
          </a:p>
          <a:p>
            <a:r>
              <a:rPr lang="en-US" sz="1050" dirty="0">
                <a:solidFill>
                  <a:srgbClr val="081C2A"/>
                </a:solidFill>
              </a:rPr>
              <a:t>The book closes with a postscript recording the death of our beloved Joshua, the burying of Joseph’s bones, and the death of Eleazar. And we are told that Israel served the Lord all the days of Joshua and the elders who outlived Joshua who had known all the work of the Lord (</a:t>
            </a:r>
            <a:r>
              <a:rPr lang="en-US" sz="1050" dirty="0">
                <a:latin typeface="Calibri" panose="020F0502020204030204" pitchFamily="34" charset="0"/>
                <a:ea typeface="Calibri" panose="020F0502020204030204" pitchFamily="34" charset="0"/>
                <a:cs typeface="Times New Roman" panose="02020603050405020304" pitchFamily="18" charset="0"/>
                <a:hlinkClick r:id="rId14"/>
              </a:rPr>
              <a:t>Joshua 24:31</a:t>
            </a:r>
            <a:r>
              <a:rPr lang="en-US" sz="1050" dirty="0">
                <a:solidFill>
                  <a:srgbClr val="081C2A"/>
                </a:solidFill>
              </a:rPr>
              <a:t>). </a:t>
            </a:r>
          </a:p>
          <a:p>
            <a:br>
              <a:rPr lang="en-US" sz="1050" dirty="0">
                <a:solidFill>
                  <a:srgbClr val="081C2A"/>
                </a:solidFill>
              </a:rPr>
            </a:br>
            <a:r>
              <a:rPr lang="en-US" sz="1050" b="1" dirty="0" err="1">
                <a:solidFill>
                  <a:srgbClr val="081C2A"/>
                </a:solidFill>
              </a:rPr>
              <a:t>Foreshadowings</a:t>
            </a:r>
            <a:r>
              <a:rPr lang="en-US" sz="1050" b="1" dirty="0">
                <a:solidFill>
                  <a:srgbClr val="081C2A"/>
                </a:solidFill>
              </a:rPr>
              <a:t>:</a:t>
            </a:r>
            <a:r>
              <a:rPr lang="en-US" sz="1050" dirty="0">
                <a:solidFill>
                  <a:srgbClr val="081C2A"/>
                </a:solidFill>
              </a:rPr>
              <a:t> The story of Rahab the harlot and her great faith in the God of the Israelites gives her a place with those honored for their faith in </a:t>
            </a:r>
            <a:r>
              <a:rPr lang="en-US" sz="1050" dirty="0">
                <a:solidFill>
                  <a:srgbClr val="081C2A"/>
                </a:solidFill>
                <a:hlinkClick r:id="rId15">
                  <a:extLst>
                    <a:ext uri="{A12FA001-AC4F-418D-AE19-62706E023703}">
                      <ahyp:hlinkClr xmlns:ahyp="http://schemas.microsoft.com/office/drawing/2018/hyperlinkcolor" val="tx"/>
                    </a:ext>
                  </a:extLst>
                </a:hlinkClick>
              </a:rPr>
              <a:t>Hebrews 11:31</a:t>
            </a:r>
            <a:r>
              <a:rPr lang="en-US" sz="1050" dirty="0">
                <a:solidFill>
                  <a:srgbClr val="081C2A"/>
                </a:solidFill>
              </a:rPr>
              <a:t>. Hers is a story of God’s grace to sinners and salvation by faith alone. Most importantly, by God’s grace she was in the Messianic line (</a:t>
            </a:r>
            <a:r>
              <a:rPr lang="en-US" sz="1050" dirty="0">
                <a:solidFill>
                  <a:srgbClr val="081C2A"/>
                </a:solidFill>
                <a:hlinkClick r:id="rId16">
                  <a:extLst>
                    <a:ext uri="{A12FA001-AC4F-418D-AE19-62706E023703}">
                      <ahyp:hlinkClr xmlns:ahyp="http://schemas.microsoft.com/office/drawing/2018/hyperlinkcolor" val="tx"/>
                    </a:ext>
                  </a:extLst>
                </a:hlinkClick>
              </a:rPr>
              <a:t>Matthew 1:5</a:t>
            </a:r>
            <a:r>
              <a:rPr lang="en-US" sz="1050" dirty="0">
                <a:solidFill>
                  <a:srgbClr val="081C2A"/>
                </a:solidFill>
              </a:rPr>
              <a:t>) of Jesus Christ.</a:t>
            </a:r>
            <a:br>
              <a:rPr lang="en-US" sz="1050" dirty="0">
                <a:solidFill>
                  <a:srgbClr val="081C2A"/>
                </a:solidFill>
              </a:rPr>
            </a:br>
            <a:br>
              <a:rPr lang="en-US" sz="1050" dirty="0">
                <a:solidFill>
                  <a:srgbClr val="081C2A"/>
                </a:solidFill>
              </a:rPr>
            </a:br>
            <a:r>
              <a:rPr lang="en-US" sz="1050" dirty="0">
                <a:solidFill>
                  <a:srgbClr val="081C2A"/>
                </a:solidFill>
              </a:rPr>
              <a:t>One of the ceremonial rituals of </a:t>
            </a:r>
            <a:r>
              <a:rPr lang="en-US" sz="1050" dirty="0">
                <a:solidFill>
                  <a:srgbClr val="081C2A"/>
                </a:solidFill>
                <a:hlinkClick r:id="rId17">
                  <a:extLst>
                    <a:ext uri="{A12FA001-AC4F-418D-AE19-62706E023703}">
                      <ahyp:hlinkClr xmlns:ahyp="http://schemas.microsoft.com/office/drawing/2018/hyperlinkcolor" val="tx"/>
                    </a:ext>
                  </a:extLst>
                </a:hlinkClick>
              </a:rPr>
              <a:t>Joshua 5</a:t>
            </a:r>
            <a:r>
              <a:rPr lang="en-US" sz="1050" dirty="0">
                <a:solidFill>
                  <a:srgbClr val="081C2A"/>
                </a:solidFill>
              </a:rPr>
              <a:t> finds its perfect fulfillment in the New Testament. Verses 1-9 describe God’s commandment that the men who were born in the wilderness were to be circumcised when they came into the Promised Land. By so doing, God “rolled away the reproach of Egypt” from them, meaning that He cleansed them from the sins of their former lives. </a:t>
            </a:r>
            <a:r>
              <a:rPr lang="en-US" sz="1050" dirty="0">
                <a:solidFill>
                  <a:srgbClr val="081C2A"/>
                </a:solidFill>
                <a:hlinkClick r:id="rId18">
                  <a:extLst>
                    <a:ext uri="{A12FA001-AC4F-418D-AE19-62706E023703}">
                      <ahyp:hlinkClr xmlns:ahyp="http://schemas.microsoft.com/office/drawing/2018/hyperlinkcolor" val="tx"/>
                    </a:ext>
                  </a:extLst>
                </a:hlinkClick>
              </a:rPr>
              <a:t>Colossians 2:10-12</a:t>
            </a:r>
            <a:r>
              <a:rPr lang="en-US" sz="1050" dirty="0">
                <a:solidFill>
                  <a:srgbClr val="081C2A"/>
                </a:solidFill>
              </a:rPr>
              <a:t> describes believers as having been circumcised in their hearts by Christ Himself, by whom we have put off the sinful nature of our former lives without Christ. </a:t>
            </a:r>
            <a:br>
              <a:rPr lang="en-US" sz="1050" dirty="0">
                <a:solidFill>
                  <a:srgbClr val="081C2A"/>
                </a:solidFill>
              </a:rPr>
            </a:br>
            <a:br>
              <a:rPr lang="en-US" sz="1050" dirty="0">
                <a:solidFill>
                  <a:srgbClr val="081C2A"/>
                </a:solidFill>
              </a:rPr>
            </a:br>
            <a:r>
              <a:rPr lang="en-US" sz="1050" dirty="0">
                <a:solidFill>
                  <a:srgbClr val="081C2A"/>
                </a:solidFill>
              </a:rPr>
              <a:t>God established cities of refuge so that those who accidentally killed someone could live there without fear of retribution. Christ is our refuge to whom we “have fled to take hold of the hope offered to us” (</a:t>
            </a:r>
            <a:r>
              <a:rPr lang="en-US" sz="1050" dirty="0">
                <a:solidFill>
                  <a:srgbClr val="081C2A"/>
                </a:solidFill>
                <a:hlinkClick r:id="rId19">
                  <a:extLst>
                    <a:ext uri="{A12FA001-AC4F-418D-AE19-62706E023703}">
                      <ahyp:hlinkClr xmlns:ahyp="http://schemas.microsoft.com/office/drawing/2018/hyperlinkcolor" val="tx"/>
                    </a:ext>
                  </a:extLst>
                </a:hlinkClick>
              </a:rPr>
              <a:t>Hebrews 6:18</a:t>
            </a:r>
            <a:r>
              <a:rPr lang="en-US" sz="1050" dirty="0">
                <a:solidFill>
                  <a:srgbClr val="081C2A"/>
                </a:solidFill>
              </a:rPr>
              <a:t>). Lastly, t</a:t>
            </a:r>
            <a:r>
              <a:rPr lang="en-US" sz="1050" dirty="0">
                <a:solidFill>
                  <a:srgbClr val="081C2A"/>
                </a:solidFill>
                <a:latin typeface="system-ui"/>
              </a:rPr>
              <a:t>he Book of Joshua has an overriding theological theme of rest. The Israelites, after wandering in the wilderness for 40 years, finally entered the rest God had prepared for them in the land of Canaan. The writer of Hebrews uses this incident as a warning to us not to let unbelief keep us from entering into God’s rest in Christ (</a:t>
            </a:r>
            <a:r>
              <a:rPr lang="en-US" sz="1050" dirty="0">
                <a:solidFill>
                  <a:srgbClr val="081C2A"/>
                </a:solidFill>
                <a:latin typeface="system-ui"/>
                <a:hlinkClick r:id="rId20">
                  <a:extLst>
                    <a:ext uri="{A12FA001-AC4F-418D-AE19-62706E023703}">
                      <ahyp:hlinkClr xmlns:ahyp="http://schemas.microsoft.com/office/drawing/2018/hyperlinkcolor" val="tx"/>
                    </a:ext>
                  </a:extLst>
                </a:hlinkClick>
              </a:rPr>
              <a:t>Hebrews 3:7-12</a:t>
            </a:r>
            <a:r>
              <a:rPr lang="en-US" sz="1050" dirty="0">
                <a:solidFill>
                  <a:srgbClr val="081C2A"/>
                </a:solidFill>
                <a:latin typeface="system-ui"/>
              </a:rPr>
              <a:t>).</a:t>
            </a:r>
          </a:p>
        </p:txBody>
      </p:sp>
    </p:spTree>
    <p:extLst>
      <p:ext uri="{BB962C8B-B14F-4D97-AF65-F5344CB8AC3E}">
        <p14:creationId xmlns:p14="http://schemas.microsoft.com/office/powerpoint/2010/main" val="37823873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29AECC-F924-96C2-A02F-1CB34FD69925}"/>
              </a:ext>
            </a:extLst>
          </p:cNvPr>
          <p:cNvSpPr>
            <a:spLocks noGrp="1"/>
          </p:cNvSpPr>
          <p:nvPr>
            <p:ph type="title"/>
          </p:nvPr>
        </p:nvSpPr>
        <p:spPr>
          <a:xfrm>
            <a:off x="838200" y="365125"/>
            <a:ext cx="10515600" cy="1325563"/>
          </a:xfrm>
        </p:spPr>
        <p:txBody>
          <a:bodyPr>
            <a:normAutofit/>
          </a:bodyPr>
          <a:lstStyle/>
          <a:p>
            <a:r>
              <a:rPr lang="en-US" sz="5400" dirty="0"/>
              <a:t>Joshua: Practical application</a:t>
            </a:r>
          </a:p>
        </p:txBody>
      </p:sp>
      <p:sp>
        <p:nvSpPr>
          <p:cNvPr id="1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B21E91A-1300-987B-D89E-A313F12ADCB7}"/>
              </a:ext>
            </a:extLst>
          </p:cNvPr>
          <p:cNvSpPr>
            <a:spLocks noGrp="1"/>
          </p:cNvSpPr>
          <p:nvPr>
            <p:ph idx="1"/>
          </p:nvPr>
        </p:nvSpPr>
        <p:spPr>
          <a:xfrm>
            <a:off x="838200" y="1929384"/>
            <a:ext cx="10515600" cy="4251960"/>
          </a:xfrm>
        </p:spPr>
        <p:txBody>
          <a:bodyPr>
            <a:normAutofit/>
          </a:bodyPr>
          <a:lstStyle/>
          <a:p>
            <a:pPr marL="0" indent="0">
              <a:buNone/>
            </a:pPr>
            <a:r>
              <a:rPr lang="en-US" sz="1400" dirty="0"/>
              <a:t>One of the key verses of the Book of Joshua is </a:t>
            </a:r>
            <a:r>
              <a:rPr lang="en-US" sz="1400" dirty="0">
                <a:hlinkClick r:id="rId2"/>
              </a:rPr>
              <a:t>Joshua 1:8a</a:t>
            </a:r>
            <a:r>
              <a:rPr lang="en-US" sz="1400" dirty="0"/>
              <a:t>: “This Book of the Law shall not depart from your mouth, but you shall meditate on it day and night, so that you may be careful to do according to all that is written in it.” The Old Testament is replete with historical accounts of how the people forgot God and His Word and suffered terrible consequences. For the Christian, the Word of God is our lifeblood. If we neglect it, our lives will suffer accordingly. But if we take to heart the principle of </a:t>
            </a:r>
            <a:r>
              <a:rPr lang="en-US" sz="1400" dirty="0">
                <a:hlinkClick r:id="rId2"/>
              </a:rPr>
              <a:t>Joshua 1:8</a:t>
            </a:r>
            <a:r>
              <a:rPr lang="en-US" sz="1400" dirty="0"/>
              <a:t>, we will be complete and able to be of use in God’s kingdom (</a:t>
            </a:r>
            <a:r>
              <a:rPr lang="en-US" sz="1400" dirty="0">
                <a:hlinkClick r:id="rId3"/>
              </a:rPr>
              <a:t>2 Timothy 3:16-17</a:t>
            </a:r>
            <a:r>
              <a:rPr lang="en-US" sz="1400" dirty="0"/>
              <a:t>), and we will find that God’s promises in </a:t>
            </a:r>
            <a:r>
              <a:rPr lang="en-US" sz="1400" dirty="0">
                <a:hlinkClick r:id="rId2"/>
              </a:rPr>
              <a:t>Joshua 1:8</a:t>
            </a:r>
            <a:r>
              <a:rPr lang="en-US" sz="1400" dirty="0"/>
              <a:t> will be ours as well. </a:t>
            </a:r>
          </a:p>
          <a:p>
            <a:pPr marL="0" indent="0">
              <a:buNone/>
            </a:pPr>
            <a:br>
              <a:rPr lang="en-US" sz="1400" dirty="0"/>
            </a:br>
            <a:r>
              <a:rPr lang="en-US" sz="1400" dirty="0"/>
              <a:t>Joshua is a prime example of the benefits of having a godly older man to disciple us in the counsel of the Lord (see also </a:t>
            </a:r>
            <a:r>
              <a:rPr lang="en-US" sz="1400" dirty="0">
                <a:hlinkClick r:id="rId4"/>
              </a:rPr>
              <a:t>Titus 2:1-8</a:t>
            </a:r>
            <a:r>
              <a:rPr lang="en-US" sz="1400" dirty="0"/>
              <a:t>). For years Joshua remained close to Moses. He watched Moses as he followed God in an almost flawless manner. He learned to pray in a personal way from Moses. He learned how to obey through the example of Moses. Joshua apparently also learned from the negative example that cost Moses the joy of entering the Promised Land. If you are alive, you are an example. Someone, somewhere, is watching you. Some younger person or someone that you are influencing is seeing how you live and how you react. Someone is learning from you. Someone will follow your example. Making disciples for Jesus Christ must be done with words, deeds, and prayerful dependence on the Holy Spirit. Our entire lives are on display before God and a watching world; a very sobering thought indeed. But in the power of God’s Spirit we can bear fruit that will last throughout eternity. </a:t>
            </a:r>
          </a:p>
        </p:txBody>
      </p:sp>
      <p:sp>
        <p:nvSpPr>
          <p:cNvPr id="4" name="Slide Number Placeholder 3">
            <a:extLst>
              <a:ext uri="{FF2B5EF4-FFF2-40B4-BE49-F238E27FC236}">
                <a16:creationId xmlns:a16="http://schemas.microsoft.com/office/drawing/2014/main" id="{04988A3B-B7E9-866C-2F63-FE05DD68E331}"/>
              </a:ext>
            </a:extLst>
          </p:cNvPr>
          <p:cNvSpPr>
            <a:spLocks noGrp="1"/>
          </p:cNvSpPr>
          <p:nvPr>
            <p:ph type="sldNum" sz="quarter" idx="12"/>
          </p:nvPr>
        </p:nvSpPr>
        <p:spPr>
          <a:xfrm>
            <a:off x="8610600" y="6356350"/>
            <a:ext cx="2743200" cy="365125"/>
          </a:xfrm>
        </p:spPr>
        <p:txBody>
          <a:bodyPr>
            <a:normAutofit/>
          </a:bodyPr>
          <a:lstStyle/>
          <a:p>
            <a:pPr>
              <a:spcAft>
                <a:spcPts val="600"/>
              </a:spcAft>
            </a:pPr>
            <a:fld id="{AAEAE4A8-A6E5-453E-B946-FB774B73F48C}" type="slidenum">
              <a:rPr lang="en-US" smtClean="0"/>
              <a:pPr>
                <a:spcAft>
                  <a:spcPts val="600"/>
                </a:spcAft>
              </a:pPr>
              <a:t>23</a:t>
            </a:fld>
            <a:endParaRPr lang="en-US"/>
          </a:p>
        </p:txBody>
      </p:sp>
    </p:spTree>
    <p:extLst>
      <p:ext uri="{BB962C8B-B14F-4D97-AF65-F5344CB8AC3E}">
        <p14:creationId xmlns:p14="http://schemas.microsoft.com/office/powerpoint/2010/main" val="174803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048800-ED98-3570-B100-489FA1EAA94F}"/>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B23338C0-F7F6-E649-2B5E-50D679BECD32}"/>
              </a:ext>
            </a:extLst>
          </p:cNvPr>
          <p:cNvSpPr>
            <a:spLocks noGrp="1"/>
          </p:cNvSpPr>
          <p:nvPr>
            <p:ph type="title"/>
          </p:nvPr>
        </p:nvSpPr>
        <p:spPr>
          <a:xfrm>
            <a:off x="626769" y="512436"/>
            <a:ext cx="4276168" cy="587347"/>
          </a:xfrm>
        </p:spPr>
        <p:txBody>
          <a:bodyPr vert="horz" lIns="91440" tIns="45720" rIns="91440" bIns="45720" rtlCol="0" anchor="b">
            <a:normAutofit/>
          </a:bodyPr>
          <a:lstStyle/>
          <a:p>
            <a:r>
              <a:rPr lang="en-US" sz="3200" b="1" kern="1200" dirty="0">
                <a:solidFill>
                  <a:schemeClr val="accent1">
                    <a:lumMod val="75000"/>
                  </a:schemeClr>
                </a:solidFill>
                <a:latin typeface="+mj-lt"/>
                <a:ea typeface="+mj-ea"/>
                <a:cs typeface="+mj-cs"/>
              </a:rPr>
              <a:t>Closing Prayer Verse</a:t>
            </a:r>
          </a:p>
        </p:txBody>
      </p:sp>
      <p:sp>
        <p:nvSpPr>
          <p:cNvPr id="11" name="Content Placeholder 2">
            <a:extLst>
              <a:ext uri="{FF2B5EF4-FFF2-40B4-BE49-F238E27FC236}">
                <a16:creationId xmlns:a16="http://schemas.microsoft.com/office/drawing/2014/main" id="{A473ABB7-18DF-1A63-67D3-26E8F91E7E00}"/>
              </a:ext>
            </a:extLst>
          </p:cNvPr>
          <p:cNvSpPr>
            <a:spLocks noGrp="1"/>
          </p:cNvSpPr>
          <p:nvPr>
            <p:ph sz="half" idx="1"/>
          </p:nvPr>
        </p:nvSpPr>
        <p:spPr>
          <a:xfrm>
            <a:off x="742178" y="2208461"/>
            <a:ext cx="4045351" cy="1888505"/>
          </a:xfrm>
        </p:spPr>
        <p:txBody>
          <a:bodyPr vert="horz" lIns="91440" tIns="45720" rIns="91440" bIns="45720" rtlCol="0" anchor="t">
            <a:normAutofit/>
          </a:bodyPr>
          <a:lstStyle/>
          <a:p>
            <a:pPr marL="0" indent="0">
              <a:buNone/>
            </a:pPr>
            <a:r>
              <a:rPr lang="en-US" sz="1400" dirty="0">
                <a:hlinkClick r:id="rId2"/>
              </a:rPr>
              <a:t>Joshua 21:43-45</a:t>
            </a:r>
            <a:r>
              <a:rPr lang="en-US" sz="1400" dirty="0"/>
              <a:t>, “Thus the Lord gave to Israel all the land that he swore to give to their fathers. And they took possession of it, and they settled there. And the Lord gave them rest on every side just as he had sworn to their fathers. Not one of all their enemies had withstood them, for the Lord had given all their enemies into their hands. Not one word of all the good promises that the Lord had made to the house of Israel had failed; all came to pass.”</a:t>
            </a:r>
          </a:p>
        </p:txBody>
      </p:sp>
      <p:pic>
        <p:nvPicPr>
          <p:cNvPr id="6" name="Content Placeholder 5" descr="Rainbow over valley">
            <a:extLst>
              <a:ext uri="{FF2B5EF4-FFF2-40B4-BE49-F238E27FC236}">
                <a16:creationId xmlns:a16="http://schemas.microsoft.com/office/drawing/2014/main" id="{F68C96B0-B9E8-7E78-147E-8B2E1BEB1E6E}"/>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artisticPaintBrush/>
                    </a14:imgEffect>
                  </a14:imgLayer>
                </a14:imgProps>
              </a:ext>
              <a:ext uri="{28A0092B-C50C-407E-A947-70E740481C1C}">
                <a14:useLocalDpi xmlns:a14="http://schemas.microsoft.com/office/drawing/2010/main"/>
              </a:ext>
            </a:extLst>
          </a:blip>
          <a:srcRect/>
          <a:stretch>
            <a:fillRect/>
          </a:stretch>
        </p:blipFill>
        <p:spPr>
          <a:xfrm>
            <a:off x="4987672" y="1167887"/>
            <a:ext cx="6389346" cy="4531536"/>
          </a:xfrm>
          <a:prstGeom prst="rect">
            <a:avLst/>
          </a:prstGeom>
        </p:spPr>
      </p:pic>
      <p:sp>
        <p:nvSpPr>
          <p:cNvPr id="4" name="Slide Number Placeholder 3">
            <a:extLst>
              <a:ext uri="{FF2B5EF4-FFF2-40B4-BE49-F238E27FC236}">
                <a16:creationId xmlns:a16="http://schemas.microsoft.com/office/drawing/2014/main" id="{A90CC05F-CDCC-069E-5238-072FD0A11ECA}"/>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DA60BA0E-20D0-4E7C-B286-26C960A6788F}" type="slidenum">
              <a:rPr lang="en-US">
                <a:solidFill>
                  <a:schemeClr val="tx1">
                    <a:lumMod val="50000"/>
                    <a:lumOff val="50000"/>
                  </a:schemeClr>
                </a:solidFill>
              </a:rPr>
              <a:pPr>
                <a:spcAft>
                  <a:spcPts val="600"/>
                </a:spcAft>
                <a:defRPr/>
              </a:pPr>
              <a:t>24</a:t>
            </a:fld>
            <a:endParaRPr lang="en-US">
              <a:solidFill>
                <a:schemeClr val="tx1">
                  <a:lumMod val="50000"/>
                  <a:lumOff val="50000"/>
                </a:schemeClr>
              </a:solidFill>
            </a:endParaRPr>
          </a:p>
        </p:txBody>
      </p:sp>
      <p:grpSp>
        <p:nvGrpSpPr>
          <p:cNvPr id="25" name="Group 24">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30" name="Rectangle 29">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7992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A85B-2AC6-4E29-B074-AB92F8FA9BB1}"/>
              </a:ext>
            </a:extLst>
          </p:cNvPr>
          <p:cNvSpPr>
            <a:spLocks noGrp="1"/>
          </p:cNvSpPr>
          <p:nvPr>
            <p:ph type="title"/>
          </p:nvPr>
        </p:nvSpPr>
        <p:spPr/>
        <p:txBody>
          <a:bodyPr>
            <a:normAutofit fontScale="90000"/>
          </a:bodyPr>
          <a:lstStyle/>
          <a:p>
            <a:r>
              <a:rPr lang="en-US" dirty="0">
                <a:solidFill>
                  <a:schemeClr val="accent4"/>
                </a:solidFill>
              </a:rPr>
              <a:t>Acknowledgements</a:t>
            </a:r>
            <a:endParaRPr lang="en-US" dirty="0"/>
          </a:p>
        </p:txBody>
      </p:sp>
      <p:pic>
        <p:nvPicPr>
          <p:cNvPr id="11" name="Picture Placeholder 10" descr="team work hand gesture">
            <a:extLst>
              <a:ext uri="{FF2B5EF4-FFF2-40B4-BE49-F238E27FC236}">
                <a16:creationId xmlns:a16="http://schemas.microsoft.com/office/drawing/2014/main" id="{41749033-B92E-4E63-82DE-801849DA2B1E}"/>
              </a:ext>
            </a:extLst>
          </p:cNvPr>
          <p:cNvPicPr>
            <a:picLocks noGrp="1" noChangeAspect="1"/>
          </p:cNvPicPr>
          <p:nvPr>
            <p:ph type="pic" sz="quarter" idx="13"/>
          </p:nvPr>
        </p:nvPicPr>
        <p:blipFill rotWithShape="1">
          <a:blip r:embed="rId2" cstate="screen">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rcRect/>
          <a:stretch/>
        </p:blipFill>
        <p:spPr/>
      </p:pic>
      <p:sp>
        <p:nvSpPr>
          <p:cNvPr id="3" name="Content Placeholder 2">
            <a:extLst>
              <a:ext uri="{FF2B5EF4-FFF2-40B4-BE49-F238E27FC236}">
                <a16:creationId xmlns:a16="http://schemas.microsoft.com/office/drawing/2014/main" id="{E32AB0EB-0819-41F4-99E9-C02FA0DAF66D}"/>
              </a:ext>
            </a:extLst>
          </p:cNvPr>
          <p:cNvSpPr>
            <a:spLocks noGrp="1"/>
          </p:cNvSpPr>
          <p:nvPr>
            <p:ph idx="1"/>
          </p:nvPr>
        </p:nvSpPr>
        <p:spPr>
          <a:xfrm>
            <a:off x="5080203" y="1467268"/>
            <a:ext cx="6269517" cy="4495135"/>
          </a:xfrm>
        </p:spPr>
        <p:txBody>
          <a:bodyPr>
            <a:normAutofit/>
          </a:bodyPr>
          <a:lstStyle/>
          <a:p>
            <a:pPr marL="342694" indent="-342694">
              <a:buFont typeface="+mj-lt"/>
              <a:buAutoNum type="arabicPeriod"/>
            </a:pPr>
            <a:r>
              <a:rPr lang="en-US" sz="1600" b="1" dirty="0"/>
              <a:t>Background, Setting, Outlines, some Study Question answers, interpretative challenges, and some Summaries:</a:t>
            </a:r>
            <a:r>
              <a:rPr lang="en-US" sz="1600" dirty="0"/>
              <a:t> </a:t>
            </a:r>
            <a:r>
              <a:rPr lang="en-US" sz="1600" dirty="0">
                <a:solidFill>
                  <a:schemeClr val="accent3">
                    <a:lumMod val="75000"/>
                  </a:schemeClr>
                </a:solidFill>
              </a:rPr>
              <a:t>Adapted from John MacArthur Study Bible at </a:t>
            </a:r>
            <a:r>
              <a:rPr lang="en-US" sz="1600" dirty="0">
                <a:solidFill>
                  <a:schemeClr val="accent3">
                    <a:lumMod val="75000"/>
                  </a:schemeClr>
                </a:solidFill>
                <a:hlinkClick r:id="rId4"/>
              </a:rPr>
              <a:t>GTY.org</a:t>
            </a:r>
            <a:r>
              <a:rPr lang="en-US" sz="1600" dirty="0">
                <a:solidFill>
                  <a:schemeClr val="accent3">
                    <a:lumMod val="75000"/>
                  </a:schemeClr>
                </a:solidFill>
              </a:rPr>
              <a:t>.</a:t>
            </a:r>
          </a:p>
          <a:p>
            <a:pPr marL="342694" indent="-342694">
              <a:buFont typeface="+mj-lt"/>
              <a:buAutoNum type="arabicPeriod"/>
            </a:pPr>
            <a:r>
              <a:rPr lang="en-US" sz="1600" b="1" dirty="0"/>
              <a:t>Key verses, Practical Application, some Study Question answers, and some Summaries: </a:t>
            </a:r>
            <a:r>
              <a:rPr lang="en-US" sz="1600" dirty="0">
                <a:solidFill>
                  <a:schemeClr val="accent3">
                    <a:lumMod val="75000"/>
                  </a:schemeClr>
                </a:solidFill>
              </a:rPr>
              <a:t>Adapted from </a:t>
            </a:r>
            <a:r>
              <a:rPr lang="en-US" sz="1600" dirty="0">
                <a:solidFill>
                  <a:schemeClr val="accent3">
                    <a:lumMod val="75000"/>
                  </a:schemeClr>
                </a:solidFill>
                <a:hlinkClick r:id="rId5"/>
              </a:rPr>
              <a:t>GotQuestions.org</a:t>
            </a:r>
            <a:r>
              <a:rPr lang="en-US" sz="1600" dirty="0">
                <a:solidFill>
                  <a:schemeClr val="accent3">
                    <a:lumMod val="75000"/>
                  </a:schemeClr>
                </a:solidFill>
              </a:rPr>
              <a:t>.</a:t>
            </a:r>
          </a:p>
          <a:p>
            <a:pPr marL="342694" indent="-342694">
              <a:buFont typeface="+mj-lt"/>
              <a:buAutoNum type="arabicPeriod"/>
            </a:pPr>
            <a:r>
              <a:rPr lang="en-US" sz="1600" b="1" dirty="0"/>
              <a:t>Inductive Bible Study Method:</a:t>
            </a:r>
            <a:r>
              <a:rPr lang="en-US" sz="1600" dirty="0">
                <a:solidFill>
                  <a:schemeClr val="accent3">
                    <a:lumMod val="75000"/>
                  </a:schemeClr>
                </a:solidFill>
              </a:rPr>
              <a:t> Adapted from </a:t>
            </a:r>
            <a:r>
              <a:rPr lang="en-US" sz="1600" dirty="0">
                <a:solidFill>
                  <a:schemeClr val="accent3">
                    <a:lumMod val="75000"/>
                  </a:schemeClr>
                </a:solidFill>
                <a:hlinkClick r:id="rId6"/>
              </a:rPr>
              <a:t>Precept.org</a:t>
            </a:r>
            <a:r>
              <a:rPr lang="en-US" sz="1600" dirty="0">
                <a:solidFill>
                  <a:schemeClr val="accent3">
                    <a:lumMod val="75000"/>
                  </a:schemeClr>
                </a:solidFill>
              </a:rPr>
              <a:t>.</a:t>
            </a:r>
          </a:p>
          <a:p>
            <a:pPr marL="342694" indent="-342694">
              <a:buFont typeface="+mj-lt"/>
              <a:buAutoNum type="arabicPeriod"/>
            </a:pPr>
            <a:r>
              <a:rPr lang="en-US" sz="1600" b="1" dirty="0"/>
              <a:t>Creation – Consummation Icons: </a:t>
            </a:r>
            <a:r>
              <a:rPr lang="en-US" sz="1600" dirty="0">
                <a:solidFill>
                  <a:schemeClr val="accent3">
                    <a:lumMod val="75000"/>
                  </a:schemeClr>
                </a:solidFill>
              </a:rPr>
              <a:t>Adapted from </a:t>
            </a:r>
            <a:r>
              <a:rPr lang="en-US" sz="1600" dirty="0">
                <a:solidFill>
                  <a:schemeClr val="accent3">
                    <a:lumMod val="75000"/>
                  </a:schemeClr>
                </a:solidFill>
                <a:hlinkClick r:id="rId7"/>
              </a:rPr>
              <a:t>AnswersInGenesis.org</a:t>
            </a:r>
            <a:r>
              <a:rPr lang="en-US" sz="1600" dirty="0">
                <a:solidFill>
                  <a:schemeClr val="accent3">
                    <a:lumMod val="75000"/>
                  </a:schemeClr>
                </a:solidFill>
              </a:rPr>
              <a:t>.</a:t>
            </a:r>
          </a:p>
          <a:p>
            <a:pPr marL="342694" indent="-342694">
              <a:buFont typeface="+mj-lt"/>
              <a:buAutoNum type="arabicPeriod"/>
            </a:pPr>
            <a:r>
              <a:rPr lang="en-US" sz="1600" b="1" dirty="0"/>
              <a:t>Definitions:</a:t>
            </a:r>
            <a:r>
              <a:rPr lang="en-US" sz="1600" dirty="0">
                <a:solidFill>
                  <a:schemeClr val="accent3">
                    <a:lumMod val="75000"/>
                  </a:schemeClr>
                </a:solidFill>
              </a:rPr>
              <a:t> Adapted from </a:t>
            </a:r>
            <a:r>
              <a:rPr lang="en-US" sz="1600" dirty="0">
                <a:solidFill>
                  <a:schemeClr val="accent3">
                    <a:lumMod val="75000"/>
                  </a:schemeClr>
                </a:solidFill>
                <a:hlinkClick r:id="rId8"/>
              </a:rPr>
              <a:t>Websters 1828 Dictionary</a:t>
            </a:r>
            <a:r>
              <a:rPr lang="en-US" sz="1600" dirty="0">
                <a:solidFill>
                  <a:schemeClr val="accent3">
                    <a:lumMod val="75000"/>
                  </a:schemeClr>
                </a:solidFill>
              </a:rPr>
              <a:t>.</a:t>
            </a:r>
          </a:p>
          <a:p>
            <a:pPr marL="342694" indent="-342694">
              <a:buFont typeface="+mj-lt"/>
              <a:buAutoNum type="arabicPeriod"/>
            </a:pPr>
            <a:r>
              <a:rPr lang="en-US" sz="1600" b="1" dirty="0"/>
              <a:t>Bible Reference Software and Quotes: </a:t>
            </a:r>
            <a:r>
              <a:rPr lang="en-US" sz="1600" dirty="0">
                <a:solidFill>
                  <a:schemeClr val="accent3">
                    <a:lumMod val="75000"/>
                  </a:schemeClr>
                </a:solidFill>
              </a:rPr>
              <a:t>All Scripture quotations are taken from the Holy Bible using primarily the English Standard Version (ESV) or New American Standard Bible (NASB) translations. Links to Scripture references utilize </a:t>
            </a:r>
            <a:r>
              <a:rPr lang="en-US" sz="1600" dirty="0">
                <a:solidFill>
                  <a:schemeClr val="accent3">
                    <a:lumMod val="75000"/>
                  </a:schemeClr>
                </a:solidFill>
                <a:hlinkClick r:id="rId9"/>
              </a:rPr>
              <a:t>BibleRef.com</a:t>
            </a:r>
            <a:r>
              <a:rPr lang="en-US" sz="1600" dirty="0">
                <a:solidFill>
                  <a:schemeClr val="accent3">
                    <a:lumMod val="75000"/>
                  </a:schemeClr>
                </a:solidFill>
              </a:rPr>
              <a:t>, which is a Got Questions Ministries’ website.</a:t>
            </a:r>
          </a:p>
          <a:p>
            <a:endParaRPr lang="en-US" dirty="0"/>
          </a:p>
        </p:txBody>
      </p:sp>
      <p:sp>
        <p:nvSpPr>
          <p:cNvPr id="6" name="Slide Number Placeholder 5">
            <a:extLst>
              <a:ext uri="{FF2B5EF4-FFF2-40B4-BE49-F238E27FC236}">
                <a16:creationId xmlns:a16="http://schemas.microsoft.com/office/drawing/2014/main" id="{B49FA539-2DA6-4197-AA13-56E0C33955F2}"/>
              </a:ext>
            </a:extLst>
          </p:cNvPr>
          <p:cNvSpPr>
            <a:spLocks noGrp="1"/>
          </p:cNvSpPr>
          <p:nvPr>
            <p:ph type="sldNum" sz="quarter" idx="12"/>
          </p:nvPr>
        </p:nvSpPr>
        <p:spPr/>
        <p:txBody>
          <a:bodyPr/>
          <a:lstStyle/>
          <a:p>
            <a:fld id="{A65A5C87-DF58-40C8-B092-1DE63DB4547E}" type="slidenum">
              <a:rPr lang="en-US" sz="2398" b="1"/>
              <a:t>25</a:t>
            </a:fld>
            <a:endParaRPr lang="en-US" sz="2398" b="1" dirty="0"/>
          </a:p>
        </p:txBody>
      </p:sp>
    </p:spTree>
    <p:extLst>
      <p:ext uri="{BB962C8B-B14F-4D97-AF65-F5344CB8AC3E}">
        <p14:creationId xmlns:p14="http://schemas.microsoft.com/office/powerpoint/2010/main" val="179056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B9682-4C3A-4A09-7587-D5DCB704CDBC}"/>
              </a:ext>
            </a:extLst>
          </p:cNvPr>
          <p:cNvSpPr>
            <a:spLocks noGrp="1"/>
          </p:cNvSpPr>
          <p:nvPr>
            <p:ph type="title"/>
          </p:nvPr>
        </p:nvSpPr>
        <p:spPr/>
        <p:txBody>
          <a:bodyPr/>
          <a:lstStyle/>
          <a:p>
            <a:r>
              <a:rPr lang="en-US" sz="4798" spc="-50" dirty="0">
                <a:solidFill>
                  <a:schemeClr val="tx1">
                    <a:lumMod val="75000"/>
                    <a:lumOff val="25000"/>
                  </a:schemeClr>
                </a:solidFill>
              </a:rPr>
              <a:t>Study Leader Assistance</a:t>
            </a:r>
            <a:endParaRPr lang="en-US" dirty="0"/>
          </a:p>
        </p:txBody>
      </p:sp>
      <p:sp>
        <p:nvSpPr>
          <p:cNvPr id="3" name="Text Placeholder 2">
            <a:extLst>
              <a:ext uri="{FF2B5EF4-FFF2-40B4-BE49-F238E27FC236}">
                <a16:creationId xmlns:a16="http://schemas.microsoft.com/office/drawing/2014/main" id="{44C4C733-BB26-9443-E488-9CF0ABD59979}"/>
              </a:ext>
            </a:extLst>
          </p:cNvPr>
          <p:cNvSpPr>
            <a:spLocks noGrp="1"/>
          </p:cNvSpPr>
          <p:nvPr>
            <p:ph type="body" sz="quarter" idx="14"/>
          </p:nvPr>
        </p:nvSpPr>
        <p:spPr/>
        <p:txBody>
          <a:bodyPr/>
          <a:lstStyle/>
          <a:p>
            <a:r>
              <a:rPr lang="en-US" sz="1998" dirty="0"/>
              <a:t>Sample Prayers</a:t>
            </a:r>
          </a:p>
          <a:p>
            <a:r>
              <a:rPr lang="en-US" sz="1998" dirty="0"/>
              <a:t>Study Question Answer Keys</a:t>
            </a:r>
          </a:p>
        </p:txBody>
      </p:sp>
    </p:spTree>
    <p:extLst>
      <p:ext uri="{BB962C8B-B14F-4D97-AF65-F5344CB8AC3E}">
        <p14:creationId xmlns:p14="http://schemas.microsoft.com/office/powerpoint/2010/main" val="1135141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4A55F-4CC9-2047-2911-044AAB7A27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16169B-B981-A709-3ADA-0BF666DBB697}"/>
              </a:ext>
            </a:extLst>
          </p:cNvPr>
          <p:cNvSpPr>
            <a:spLocks noGrp="1"/>
          </p:cNvSpPr>
          <p:nvPr>
            <p:ph type="title"/>
          </p:nvPr>
        </p:nvSpPr>
        <p:spPr>
          <a:xfrm>
            <a:off x="838200" y="365126"/>
            <a:ext cx="6373237" cy="1178330"/>
          </a:xfrm>
        </p:spPr>
        <p:txBody>
          <a:bodyPr vert="horz" lIns="91440" tIns="45720" rIns="91440" bIns="45720" rtlCol="0" anchor="ctr">
            <a:normAutofit fontScale="90000"/>
          </a:bodyPr>
          <a:lstStyle/>
          <a:p>
            <a:r>
              <a:rPr lang="en-US" b="1" dirty="0">
                <a:solidFill>
                  <a:srgbClr val="CC3300"/>
                </a:solidFill>
              </a:rPr>
              <a:t>Sample </a:t>
            </a:r>
            <a:r>
              <a:rPr lang="en-US" sz="4100" dirty="0"/>
              <a:t>Opening Prayer: Joshua</a:t>
            </a:r>
          </a:p>
        </p:txBody>
      </p:sp>
      <p:sp>
        <p:nvSpPr>
          <p:cNvPr id="19" name="Text Placeholder 18">
            <a:extLst>
              <a:ext uri="{FF2B5EF4-FFF2-40B4-BE49-F238E27FC236}">
                <a16:creationId xmlns:a16="http://schemas.microsoft.com/office/drawing/2014/main" id="{8214A173-04FA-B404-E640-4E611918A747}"/>
              </a:ext>
            </a:extLst>
          </p:cNvPr>
          <p:cNvSpPr>
            <a:spLocks noGrp="1"/>
          </p:cNvSpPr>
          <p:nvPr>
            <p:ph sz="half" idx="1"/>
          </p:nvPr>
        </p:nvSpPr>
        <p:spPr>
          <a:xfrm>
            <a:off x="804797" y="1789889"/>
            <a:ext cx="4921552" cy="4160095"/>
          </a:xfrm>
        </p:spPr>
        <p:txBody>
          <a:bodyPr vert="horz" lIns="91440" tIns="45720" rIns="91440" bIns="45720" rtlCol="0">
            <a:normAutofit/>
          </a:bodyPr>
          <a:lstStyle/>
          <a:p>
            <a:pPr marL="0" indent="0">
              <a:buNone/>
            </a:pPr>
            <a:r>
              <a:rPr lang="en-US" sz="1400" b="1" dirty="0"/>
              <a:t>Joshua 1:1 and 1:5-7, </a:t>
            </a:r>
            <a:r>
              <a:rPr lang="en-US" sz="1400" dirty="0"/>
              <a:t>"After the death of Moses the servant of the Lord, the Lord said to Joshua the son of Nun, Moses' assistant…No man shall be able to stand before you all the days of your life. Just as I was with Moses, so I will be with you. I will not leave you or forsake you. Be strong and courageous, for you shall cause this people to inherit the land that I swore to their fathers to give them. Only be strong and very courageous, being careful to do according to all the law that Moses my servant commanded you. Do not turn from it to the right hand or to the left, that you may have good success wherever you go.”</a:t>
            </a:r>
          </a:p>
          <a:p>
            <a:pPr marL="0" indent="0">
              <a:buNone/>
            </a:pPr>
            <a:endParaRPr lang="en-US" sz="1400" b="1" dirty="0">
              <a:solidFill>
                <a:srgbClr val="CC3300"/>
              </a:solidFill>
            </a:endParaRPr>
          </a:p>
          <a:p>
            <a:pPr marL="0" indent="0">
              <a:spcBef>
                <a:spcPts val="0"/>
              </a:spcBef>
              <a:buNone/>
            </a:pPr>
            <a:r>
              <a:rPr lang="en-US" sz="1400" b="1" dirty="0">
                <a:solidFill>
                  <a:srgbClr val="CC3300"/>
                </a:solidFill>
              </a:rPr>
              <a:t>Sample Prayer</a:t>
            </a:r>
            <a:r>
              <a:rPr lang="en-US" sz="1400" dirty="0">
                <a:solidFill>
                  <a:srgbClr val="CC3300"/>
                </a:solidFill>
              </a:rPr>
              <a:t>: Dear Heavenly Father, we ask that these promises you made to Joshua will be ours also. Be with us as you were with Joshua and Moses never leaving or forsaking us. Enable us, we pray, to be strong and courageous. Work in us so that we may be used to enable others to inherit your rest. Keep us in your Word so that we do not depart from it or from you all our days and cause us to inherit all you have promised through Jesus Christ our Lord. In his name we pray. Amen.</a:t>
            </a:r>
          </a:p>
        </p:txBody>
      </p:sp>
      <p:pic>
        <p:nvPicPr>
          <p:cNvPr id="45" name="Picture Placeholder 44" descr="Colorful mountains and lake">
            <a:extLst>
              <a:ext uri="{FF2B5EF4-FFF2-40B4-BE49-F238E27FC236}">
                <a16:creationId xmlns:a16="http://schemas.microsoft.com/office/drawing/2014/main" id="{7255C24A-78F2-952A-7D71-684F4E93BEDB}"/>
              </a:ext>
            </a:extLst>
          </p:cNvPr>
          <p:cNvPicPr>
            <a:picLocks noGrp="1" noChangeAspect="1"/>
          </p:cNvPicPr>
          <p:nvPr>
            <p:ph sz="half" idx="2"/>
          </p:nvPr>
        </p:nvPicPr>
        <p:blipFill>
          <a:blip r:embed="rId2" cstate="screen">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a:ext>
            </a:extLst>
          </a:blip>
          <a:src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p:spPr>
      </p:pic>
      <p:sp>
        <p:nvSpPr>
          <p:cNvPr id="50" name="Slide Number Placeholder 4">
            <a:extLst>
              <a:ext uri="{FF2B5EF4-FFF2-40B4-BE49-F238E27FC236}">
                <a16:creationId xmlns:a16="http://schemas.microsoft.com/office/drawing/2014/main" id="{7DD09050-E465-E114-979C-84CA5A0A7C1A}"/>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B9713C8C-8E70-45D5-AE59-23E60168254E}" type="slidenum">
              <a:rPr lang="en-US">
                <a:solidFill>
                  <a:srgbClr val="FFFFFF"/>
                </a:solidFill>
                <a:latin typeface="Calibri" panose="020F0502020204030204"/>
              </a:rPr>
              <a:pPr>
                <a:spcAft>
                  <a:spcPts val="600"/>
                </a:spcAft>
                <a:defRPr/>
              </a:pPr>
              <a:t>27</a:t>
            </a:fld>
            <a:endParaRPr lang="en-US">
              <a:solidFill>
                <a:srgbClr val="FFFFFF"/>
              </a:solidFill>
              <a:latin typeface="Calibri" panose="020F0502020204030204"/>
            </a:endParaRPr>
          </a:p>
        </p:txBody>
      </p:sp>
    </p:spTree>
    <p:extLst>
      <p:ext uri="{BB962C8B-B14F-4D97-AF65-F5344CB8AC3E}">
        <p14:creationId xmlns:p14="http://schemas.microsoft.com/office/powerpoint/2010/main" val="6153331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A865B-9E8E-131C-61CA-9E4A18CE31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3AD737-E295-70E8-47DE-1F42631F863F}"/>
              </a:ext>
            </a:extLst>
          </p:cNvPr>
          <p:cNvSpPr>
            <a:spLocks noGrp="1"/>
          </p:cNvSpPr>
          <p:nvPr>
            <p:ph type="title"/>
          </p:nvPr>
        </p:nvSpPr>
        <p:spPr>
          <a:xfrm>
            <a:off x="838200" y="371813"/>
            <a:ext cx="10515600" cy="414000"/>
          </a:xfrm>
        </p:spPr>
        <p:txBody>
          <a:bodyPr>
            <a:normAutofit/>
          </a:bodyPr>
          <a:lstStyle/>
          <a:p>
            <a:pPr algn="ctr" defTabSz="914126">
              <a:lnSpc>
                <a:spcPct val="85000"/>
              </a:lnSpc>
            </a:pPr>
            <a:r>
              <a:rPr lang="en-US" sz="2399" spc="-50" dirty="0">
                <a:solidFill>
                  <a:schemeClr val="accent2">
                    <a:lumMod val="75000"/>
                  </a:schemeClr>
                </a:solidFill>
              </a:rPr>
              <a:t>Joshua: Study Questions</a:t>
            </a:r>
          </a:p>
        </p:txBody>
      </p:sp>
      <p:sp>
        <p:nvSpPr>
          <p:cNvPr id="3" name="Slide Number Placeholder 2">
            <a:extLst>
              <a:ext uri="{FF2B5EF4-FFF2-40B4-BE49-F238E27FC236}">
                <a16:creationId xmlns:a16="http://schemas.microsoft.com/office/drawing/2014/main" id="{B7D9DB20-8CCD-C48C-0683-355575724424}"/>
              </a:ext>
            </a:extLst>
          </p:cNvPr>
          <p:cNvSpPr>
            <a:spLocks noGrp="1"/>
          </p:cNvSpPr>
          <p:nvPr>
            <p:ph type="sldNum" sz="quarter" idx="12"/>
          </p:nvPr>
        </p:nvSpPr>
        <p:spPr/>
        <p:txBody>
          <a:bodyPr/>
          <a:lstStyle/>
          <a:p>
            <a:fld id="{EB37DED6-D4C7-42EE-AB49-D2E39E64FDE4}" type="slidenum">
              <a:rPr lang="en-US" smtClean="0"/>
              <a:t>28</a:t>
            </a:fld>
            <a:endParaRPr lang="en-US" dirty="0"/>
          </a:p>
        </p:txBody>
      </p:sp>
      <p:sp>
        <p:nvSpPr>
          <p:cNvPr id="6" name="TextBox 5">
            <a:extLst>
              <a:ext uri="{FF2B5EF4-FFF2-40B4-BE49-F238E27FC236}">
                <a16:creationId xmlns:a16="http://schemas.microsoft.com/office/drawing/2014/main" id="{9B64A399-BFBF-16C6-217A-FBEF4EB7DD3C}"/>
              </a:ext>
            </a:extLst>
          </p:cNvPr>
          <p:cNvSpPr txBox="1"/>
          <p:nvPr/>
        </p:nvSpPr>
        <p:spPr>
          <a:xfrm>
            <a:off x="978570" y="898716"/>
            <a:ext cx="10234859" cy="5724644"/>
          </a:xfrm>
          <a:prstGeom prst="rect">
            <a:avLst/>
          </a:prstGeom>
          <a:noFill/>
        </p:spPr>
        <p:txBody>
          <a:bodyPr wrap="square" rtlCol="0">
            <a:spAutoFit/>
          </a:bodyPr>
          <a:lstStyle/>
          <a:p>
            <a:pPr marL="228531" indent="-228531" defTabSz="457063">
              <a:buFont typeface="+mj-lt"/>
              <a:buAutoNum type="arabicPeriod"/>
              <a:defRPr/>
            </a:pPr>
            <a:r>
              <a:rPr lang="en-US" sz="1100" dirty="0">
                <a:solidFill>
                  <a:srgbClr val="A5A5A5">
                    <a:lumMod val="50000"/>
                  </a:srgbClr>
                </a:solidFill>
              </a:rPr>
              <a:t>In </a:t>
            </a:r>
            <a:r>
              <a:rPr lang="en-US" sz="1100" dirty="0">
                <a:solidFill>
                  <a:srgbClr val="A5A5A5">
                    <a:lumMod val="50000"/>
                  </a:srgbClr>
                </a:solidFill>
                <a:hlinkClick r:id="rId2"/>
              </a:rPr>
              <a:t>Joshua 2</a:t>
            </a:r>
            <a:r>
              <a:rPr lang="en-US" sz="1100" dirty="0">
                <a:solidFill>
                  <a:srgbClr val="A5A5A5">
                    <a:lumMod val="50000"/>
                  </a:srgbClr>
                </a:solidFill>
              </a:rPr>
              <a:t> we read how Rahab was given faith and understanding concerning the God of heaven and earth. Her faith was active in that she hid the spies Joshua had sent into Jericho and sought mercy for herself and her family. In </a:t>
            </a:r>
            <a:r>
              <a:rPr lang="en-US" sz="1100" dirty="0">
                <a:solidFill>
                  <a:srgbClr val="A5A5A5">
                    <a:lumMod val="50000"/>
                  </a:srgbClr>
                </a:solidFill>
                <a:hlinkClick r:id="rId3"/>
              </a:rPr>
              <a:t>Joshua 6:23-25</a:t>
            </a:r>
            <a:r>
              <a:rPr lang="en-US" sz="1100" dirty="0">
                <a:solidFill>
                  <a:srgbClr val="A5A5A5">
                    <a:lumMod val="50000"/>
                  </a:srgbClr>
                </a:solidFill>
              </a:rPr>
              <a:t> we read how God granted her the mercy she requested. Read </a:t>
            </a:r>
            <a:r>
              <a:rPr lang="en-US" sz="1100" dirty="0">
                <a:solidFill>
                  <a:srgbClr val="A5A5A5">
                    <a:lumMod val="50000"/>
                  </a:srgbClr>
                </a:solidFill>
                <a:hlinkClick r:id="rId4"/>
              </a:rPr>
              <a:t>Matthew 1:1-5</a:t>
            </a:r>
            <a:r>
              <a:rPr lang="en-US" sz="1100" dirty="0">
                <a:solidFill>
                  <a:srgbClr val="A5A5A5">
                    <a:lumMod val="50000"/>
                  </a:srgbClr>
                </a:solidFill>
              </a:rPr>
              <a:t> and </a:t>
            </a:r>
            <a:r>
              <a:rPr lang="en-US" sz="1100" dirty="0">
                <a:solidFill>
                  <a:srgbClr val="A5A5A5">
                    <a:lumMod val="50000"/>
                  </a:srgbClr>
                </a:solidFill>
                <a:hlinkClick r:id="rId5"/>
              </a:rPr>
              <a:t>Hebrews 11:30--31</a:t>
            </a:r>
            <a:r>
              <a:rPr lang="en-US" sz="1100" dirty="0">
                <a:solidFill>
                  <a:srgbClr val="A5A5A5">
                    <a:lumMod val="50000"/>
                  </a:srgbClr>
                </a:solidFill>
              </a:rPr>
              <a:t> and list the additional blessings God gave to Rahab; blessings she did not know how to ask or think. </a:t>
            </a:r>
            <a:r>
              <a:rPr lang="en-US" sz="1000" b="1" dirty="0">
                <a:solidFill>
                  <a:schemeClr val="accent2">
                    <a:lumMod val="75000"/>
                  </a:schemeClr>
                </a:solidFill>
              </a:rPr>
              <a:t>Answer</a:t>
            </a:r>
            <a:r>
              <a:rPr lang="en-US" sz="1000" dirty="0">
                <a:solidFill>
                  <a:schemeClr val="accent2">
                    <a:lumMod val="75000"/>
                  </a:schemeClr>
                </a:solidFill>
              </a:rPr>
              <a:t>: In addition to saving Rahab and her household, God had Rahab’s faithful actions recorded in His word that will never pass away. He also graciously placed her into the line of David and the lineage of His Son our Lord and Savior, Jesus Christ. And the Holy Spirit likewise commends Rahab in His “Hall of Faith”, which is listed in the book of Hebrews.</a:t>
            </a:r>
            <a:r>
              <a:rPr lang="en-US" sz="1000" dirty="0">
                <a:solidFill>
                  <a:srgbClr val="A5A5A5">
                    <a:lumMod val="50000"/>
                  </a:srgbClr>
                </a:solidFill>
              </a:rPr>
              <a:t> </a:t>
            </a: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hlinkClick r:id="rId6"/>
              </a:rPr>
              <a:t>Joshua 7</a:t>
            </a:r>
            <a:r>
              <a:rPr lang="en-US" sz="1100" dirty="0">
                <a:solidFill>
                  <a:srgbClr val="A5A5A5">
                    <a:lumMod val="50000"/>
                  </a:srgbClr>
                </a:solidFill>
              </a:rPr>
              <a:t> records the events of how one man’s disobedience brought tragic consequences to the nation, himself, and his family. Read the sections below and answer the questions. </a:t>
            </a:r>
          </a:p>
          <a:p>
            <a:pPr marL="228531" indent="-228531" defTabSz="457063">
              <a:buFont typeface="+mj-lt"/>
              <a:buAutoNum type="arabicPeriod"/>
              <a:defRPr/>
            </a:pPr>
            <a:endParaRPr lang="en-US" sz="1000" dirty="0">
              <a:solidFill>
                <a:srgbClr val="A5A5A5">
                  <a:lumMod val="50000"/>
                </a:srgbClr>
              </a:solidFill>
            </a:endParaRPr>
          </a:p>
          <a:p>
            <a:pPr marL="685594" lvl="1" indent="-228531" defTabSz="457063">
              <a:buFont typeface="+mj-lt"/>
              <a:buAutoNum type="alphaLcParenR"/>
              <a:defRPr/>
            </a:pPr>
            <a:r>
              <a:rPr lang="en-US" sz="1000" dirty="0">
                <a:solidFill>
                  <a:srgbClr val="A5A5A5">
                    <a:lumMod val="50000"/>
                  </a:srgbClr>
                </a:solidFill>
              </a:rPr>
              <a:t>What happened in </a:t>
            </a:r>
            <a:r>
              <a:rPr lang="en-US" sz="1000" dirty="0">
                <a:solidFill>
                  <a:srgbClr val="A5A5A5">
                    <a:lumMod val="50000"/>
                  </a:srgbClr>
                </a:solidFill>
                <a:hlinkClick r:id="rId7"/>
              </a:rPr>
              <a:t>Joshua 7:1-9 </a:t>
            </a:r>
            <a:r>
              <a:rPr lang="en-US" sz="1000" dirty="0">
                <a:solidFill>
                  <a:srgbClr val="A5A5A5">
                    <a:lumMod val="50000"/>
                  </a:srgbClr>
                </a:solidFill>
              </a:rPr>
              <a:t>and what reason did God give in </a:t>
            </a:r>
            <a:r>
              <a:rPr lang="en-US" sz="1000" dirty="0">
                <a:solidFill>
                  <a:srgbClr val="A5A5A5">
                    <a:lumMod val="50000"/>
                  </a:srgbClr>
                </a:solidFill>
                <a:hlinkClick r:id="rId8"/>
              </a:rPr>
              <a:t>Joshua 7:10-15 </a:t>
            </a:r>
            <a:r>
              <a:rPr lang="en-US" sz="1000" dirty="0">
                <a:solidFill>
                  <a:srgbClr val="A5A5A5">
                    <a:lumMod val="50000"/>
                  </a:srgbClr>
                </a:solidFill>
              </a:rPr>
              <a:t> for Israel’s situation? </a:t>
            </a:r>
            <a:r>
              <a:rPr lang="en-US" sz="1000" b="1" dirty="0">
                <a:solidFill>
                  <a:schemeClr val="accent2">
                    <a:lumMod val="75000"/>
                  </a:schemeClr>
                </a:solidFill>
              </a:rPr>
              <a:t>Answer</a:t>
            </a:r>
            <a:r>
              <a:rPr lang="en-US" sz="1000" dirty="0">
                <a:solidFill>
                  <a:schemeClr val="accent2">
                    <a:lumMod val="75000"/>
                  </a:schemeClr>
                </a:solidFill>
              </a:rPr>
              <a:t>: After a man named Achan, of the tribe of Judah, secretly broke faith with God by disobeying His instructions concerning items devoted to destruction, Israel was defeated by Ai and lost 36 men in the battle. When Joshua cried out to the Lord, God told him that the people had stolen and hidden some of the devoted things among their belongings and this was why Israel was unable to stand before their enemies. </a:t>
            </a:r>
          </a:p>
          <a:p>
            <a:pPr marL="685594" lvl="1" indent="-228531" defTabSz="457063">
              <a:buFont typeface="+mj-lt"/>
              <a:buAutoNum type="alphaLcParenR"/>
              <a:defRPr/>
            </a:pPr>
            <a:endParaRPr lang="en-US" sz="1000" dirty="0">
              <a:solidFill>
                <a:schemeClr val="accent2">
                  <a:lumMod val="75000"/>
                </a:schemeClr>
              </a:solidFill>
            </a:endParaRPr>
          </a:p>
          <a:p>
            <a:pPr marL="685594" lvl="1" indent="-228531" defTabSz="457063">
              <a:buFont typeface="+mj-lt"/>
              <a:buAutoNum type="alphaLcParenR"/>
              <a:defRPr/>
            </a:pPr>
            <a:r>
              <a:rPr lang="en-US" sz="1000" dirty="0"/>
              <a:t>In addition to the tragic outcome in </a:t>
            </a:r>
            <a:r>
              <a:rPr lang="en-US" sz="1000" dirty="0">
                <a:solidFill>
                  <a:srgbClr val="A5A5A5">
                    <a:lumMod val="50000"/>
                  </a:srgbClr>
                </a:solidFill>
                <a:hlinkClick r:id="rId7"/>
              </a:rPr>
              <a:t>Joshua 7:1-9</a:t>
            </a:r>
            <a:r>
              <a:rPr lang="en-US" sz="1000" dirty="0"/>
              <a:t>, what is revealed in </a:t>
            </a:r>
            <a:r>
              <a:rPr lang="en-US" sz="1000" dirty="0">
                <a:hlinkClick r:id="rId9"/>
              </a:rPr>
              <a:t>Joshua 7:20-25</a:t>
            </a:r>
            <a:r>
              <a:rPr lang="en-US" sz="1000" dirty="0"/>
              <a:t> concerning the crimes and consequences? </a:t>
            </a:r>
            <a:r>
              <a:rPr lang="en-US" sz="1000" b="1" dirty="0">
                <a:solidFill>
                  <a:schemeClr val="accent2">
                    <a:lumMod val="75000"/>
                  </a:schemeClr>
                </a:solidFill>
              </a:rPr>
              <a:t>Answer</a:t>
            </a:r>
            <a:r>
              <a:rPr lang="en-US" sz="1000" dirty="0">
                <a:solidFill>
                  <a:schemeClr val="accent2">
                    <a:lumMod val="75000"/>
                  </a:schemeClr>
                </a:solidFill>
              </a:rPr>
              <a:t>: Achan had coveted and stolen a robe, some silver and gold that God had directed Israel to destroy. Achan’s actions broke covenant with God and resulted in the death of 36 soldiers. God’s punishment was death for Achan, his family, and all they owned by stoning and fire. As the devoted things were to be destroyed by fire; so were Achan and his household. It was not something God or Joshua took pleasure in doing (see </a:t>
            </a:r>
            <a:r>
              <a:rPr lang="en-US" sz="1000" dirty="0">
                <a:solidFill>
                  <a:schemeClr val="accent2">
                    <a:lumMod val="75000"/>
                  </a:schemeClr>
                </a:solidFill>
                <a:hlinkClick r:id="rId10"/>
              </a:rPr>
              <a:t>Ezekiel 33:11</a:t>
            </a:r>
            <a:r>
              <a:rPr lang="en-US" sz="1000" dirty="0">
                <a:solidFill>
                  <a:schemeClr val="accent2">
                    <a:lumMod val="75000"/>
                  </a:schemeClr>
                </a:solidFill>
              </a:rPr>
              <a:t>) but was a “cancer” that had to be removed from Israel before it could spread further. </a:t>
            </a:r>
            <a:endParaRPr lang="en-US" sz="10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What insights into Joshua’s war victories do </a:t>
            </a:r>
            <a:r>
              <a:rPr lang="en-US" sz="1100" dirty="0">
                <a:solidFill>
                  <a:srgbClr val="A5A5A5">
                    <a:lumMod val="50000"/>
                  </a:srgbClr>
                </a:solidFill>
                <a:hlinkClick r:id="rId11"/>
              </a:rPr>
              <a:t>Joshua 10:5-11</a:t>
            </a:r>
            <a:r>
              <a:rPr lang="en-US" sz="1100" dirty="0">
                <a:solidFill>
                  <a:srgbClr val="A5A5A5">
                    <a:lumMod val="50000"/>
                  </a:srgbClr>
                </a:solidFill>
              </a:rPr>
              <a:t> and </a:t>
            </a:r>
            <a:r>
              <a:rPr lang="en-US" sz="1100" dirty="0">
                <a:solidFill>
                  <a:srgbClr val="A5A5A5">
                    <a:lumMod val="50000"/>
                  </a:srgbClr>
                </a:solidFill>
                <a:hlinkClick r:id="rId12"/>
              </a:rPr>
              <a:t>24:11-13</a:t>
            </a:r>
            <a:r>
              <a:rPr lang="en-US" sz="1100" dirty="0">
                <a:solidFill>
                  <a:srgbClr val="A5A5A5">
                    <a:lumMod val="50000"/>
                  </a:srgbClr>
                </a:solidFill>
              </a:rPr>
              <a:t> give us? </a:t>
            </a:r>
            <a:r>
              <a:rPr lang="en-US" sz="1000" b="1" dirty="0">
                <a:solidFill>
                  <a:schemeClr val="accent2">
                    <a:lumMod val="75000"/>
                  </a:schemeClr>
                </a:solidFill>
              </a:rPr>
              <a:t>Answer</a:t>
            </a:r>
            <a:r>
              <a:rPr lang="en-US" sz="1000" dirty="0">
                <a:solidFill>
                  <a:schemeClr val="accent2">
                    <a:lumMod val="75000"/>
                  </a:schemeClr>
                </a:solidFill>
              </a:rPr>
              <a:t>: It was God who gave Joshua the courage and strength that He commanded from him. And it was the Lord God who fought Israel’s battles and gave them the land promised to Abraham, Isaac, and Jacob. The Lord used confusion, panic, hailstones, and hornets against Israel’s enemies and thereby secured Israel’s victories (see Deuteronomy 7:22-26).  Our Heavenly Father did this also in Egypt when he brought Israel out of slavery, and He will do it again in all the earth as described in the book of Revelation when Christ Jesus comes again. </a:t>
            </a:r>
            <a:endParaRPr lang="en-US" sz="1000" dirty="0"/>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In </a:t>
            </a:r>
            <a:r>
              <a:rPr lang="en-US" sz="1100" dirty="0">
                <a:solidFill>
                  <a:srgbClr val="A5A5A5">
                    <a:lumMod val="50000"/>
                  </a:srgbClr>
                </a:solidFill>
                <a:hlinkClick r:id="rId13"/>
              </a:rPr>
              <a:t>Deuteronomy 20:10-18</a:t>
            </a:r>
            <a:r>
              <a:rPr lang="en-US" sz="1100" dirty="0">
                <a:solidFill>
                  <a:srgbClr val="A5A5A5">
                    <a:lumMod val="50000"/>
                  </a:srgbClr>
                </a:solidFill>
              </a:rPr>
              <a:t> God gave Israel instructions on how they were to approach war. The Israelites were to offer terms of peace to each city before going to war. If the city chose war over peace, God allowed the Israelites to claim the war spoils from far away cities, but the cities in the Promised Land were devoted to destruction for their sins. When we understand that the news of all God had done to the Egyptians had reached the Promised Land (</a:t>
            </a:r>
            <a:r>
              <a:rPr lang="en-US" sz="1100" dirty="0">
                <a:solidFill>
                  <a:srgbClr val="A5A5A5">
                    <a:lumMod val="50000"/>
                  </a:srgbClr>
                </a:solidFill>
                <a:hlinkClick r:id="rId14"/>
              </a:rPr>
              <a:t>Joshua 2:8-11</a:t>
            </a:r>
            <a:r>
              <a:rPr lang="en-US" sz="1100" dirty="0">
                <a:solidFill>
                  <a:srgbClr val="A5A5A5">
                    <a:lumMod val="50000"/>
                  </a:srgbClr>
                </a:solidFill>
              </a:rPr>
              <a:t>), it is difficult to fathom why only the Gibeonites were wise enough to seek peace with Israel. How does </a:t>
            </a:r>
            <a:r>
              <a:rPr lang="en-US" sz="1100" dirty="0">
                <a:solidFill>
                  <a:srgbClr val="A5A5A5">
                    <a:lumMod val="50000"/>
                  </a:srgbClr>
                </a:solidFill>
                <a:hlinkClick r:id="rId15"/>
              </a:rPr>
              <a:t>Joshua 11:18-20</a:t>
            </a:r>
            <a:r>
              <a:rPr lang="en-US" sz="1100" dirty="0">
                <a:solidFill>
                  <a:srgbClr val="A5A5A5">
                    <a:lumMod val="50000"/>
                  </a:srgbClr>
                </a:solidFill>
              </a:rPr>
              <a:t> help us comprehend this?  </a:t>
            </a:r>
            <a:r>
              <a:rPr lang="en-US" sz="1000" b="1" dirty="0">
                <a:solidFill>
                  <a:schemeClr val="accent2">
                    <a:lumMod val="75000"/>
                  </a:schemeClr>
                </a:solidFill>
              </a:rPr>
              <a:t>Answer</a:t>
            </a:r>
            <a:r>
              <a:rPr lang="en-US" sz="1000" dirty="0">
                <a:solidFill>
                  <a:schemeClr val="accent2">
                    <a:lumMod val="75000"/>
                  </a:schemeClr>
                </a:solidFill>
              </a:rPr>
              <a:t>: The Lord harden the hearts of the inhabitants so that they would come against Israel in battle and not receive mercy but be destroyed. This is similar to the hardening of Pharoah’s heart that made the Egyptian army pursue the Israelites into the Red Sea when it should have been obvious the Lord of heaven and earth was fighting on Israel’s behalf. These examples emphasize that man can only have true intelligence and wisdom when given to him by God.</a:t>
            </a:r>
            <a:r>
              <a:rPr lang="en-US" sz="1100" dirty="0">
                <a:solidFill>
                  <a:schemeClr val="accent2">
                    <a:lumMod val="75000"/>
                  </a:schemeClr>
                </a:solidFill>
              </a:rPr>
              <a:t> </a:t>
            </a: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What deeper understanding about faith in God’s promises can you glean from the actions recorded in </a:t>
            </a:r>
            <a:r>
              <a:rPr lang="en-US" sz="1100" dirty="0">
                <a:solidFill>
                  <a:srgbClr val="A5A5A5">
                    <a:lumMod val="50000"/>
                  </a:srgbClr>
                </a:solidFill>
                <a:hlinkClick r:id="rId16"/>
              </a:rPr>
              <a:t>Genesis 50:25</a:t>
            </a:r>
            <a:r>
              <a:rPr lang="en-US" sz="1100" dirty="0">
                <a:solidFill>
                  <a:srgbClr val="A5A5A5">
                    <a:lumMod val="50000"/>
                  </a:srgbClr>
                </a:solidFill>
              </a:rPr>
              <a:t>, </a:t>
            </a:r>
            <a:r>
              <a:rPr lang="en-US" sz="1100" dirty="0">
                <a:solidFill>
                  <a:srgbClr val="A5A5A5">
                    <a:lumMod val="50000"/>
                  </a:srgbClr>
                </a:solidFill>
                <a:hlinkClick r:id="rId17"/>
              </a:rPr>
              <a:t>Exodus 13:19</a:t>
            </a:r>
            <a:r>
              <a:rPr lang="en-US" sz="1100" dirty="0">
                <a:solidFill>
                  <a:srgbClr val="A5A5A5">
                    <a:lumMod val="50000"/>
                  </a:srgbClr>
                </a:solidFill>
              </a:rPr>
              <a:t>, </a:t>
            </a:r>
            <a:r>
              <a:rPr lang="en-US" sz="1100" dirty="0">
                <a:solidFill>
                  <a:srgbClr val="A5A5A5">
                    <a:lumMod val="50000"/>
                  </a:srgbClr>
                </a:solidFill>
                <a:hlinkClick r:id="rId18"/>
              </a:rPr>
              <a:t>Joshua 24:32</a:t>
            </a:r>
            <a:r>
              <a:rPr lang="en-US" sz="1100" dirty="0">
                <a:solidFill>
                  <a:srgbClr val="A5A5A5">
                    <a:lumMod val="50000"/>
                  </a:srgbClr>
                </a:solidFill>
              </a:rPr>
              <a:t>, and </a:t>
            </a:r>
            <a:r>
              <a:rPr lang="en-US" sz="1100" dirty="0">
                <a:solidFill>
                  <a:srgbClr val="A5A5A5">
                    <a:lumMod val="50000"/>
                  </a:srgbClr>
                </a:solidFill>
                <a:hlinkClick r:id="rId19"/>
              </a:rPr>
              <a:t>Hebrews 11:22</a:t>
            </a:r>
            <a:r>
              <a:rPr lang="en-US" sz="1100" dirty="0">
                <a:solidFill>
                  <a:srgbClr val="A5A5A5">
                    <a:lumMod val="50000"/>
                  </a:srgbClr>
                </a:solidFill>
              </a:rPr>
              <a:t>? </a:t>
            </a:r>
            <a:r>
              <a:rPr lang="en-US" sz="1000" b="1" dirty="0">
                <a:solidFill>
                  <a:schemeClr val="accent2">
                    <a:lumMod val="75000"/>
                  </a:schemeClr>
                </a:solidFill>
              </a:rPr>
              <a:t>Answer</a:t>
            </a:r>
            <a:r>
              <a:rPr lang="en-US" sz="1000" dirty="0">
                <a:solidFill>
                  <a:schemeClr val="accent2">
                    <a:lumMod val="75000"/>
                  </a:schemeClr>
                </a:solidFill>
              </a:rPr>
              <a:t>: Joseph demonstrated his complete trust in God’s covenant with Abraham to give his descendants the Promised Land. Moreover, I see Joseph’s expectation in a future resurrection and a desire to have that resurrection from the grave in the Promised Land. Moses demonstrated faith in the same promises by taking up Joseph’s bones as they left Egypt. And faithful Israelites demonstrated this confidence by fulfilling Joseph’s request to bury his bones in the Land.</a:t>
            </a:r>
            <a:r>
              <a:rPr lang="en-US" sz="1000" b="1" dirty="0">
                <a:solidFill>
                  <a:srgbClr val="A5A5A5">
                    <a:lumMod val="50000"/>
                  </a:srgbClr>
                </a:solidFill>
              </a:rPr>
              <a:t> </a:t>
            </a:r>
            <a:endParaRPr lang="en-US" sz="1100" dirty="0"/>
          </a:p>
        </p:txBody>
      </p:sp>
    </p:spTree>
    <p:extLst>
      <p:ext uri="{BB962C8B-B14F-4D97-AF65-F5344CB8AC3E}">
        <p14:creationId xmlns:p14="http://schemas.microsoft.com/office/powerpoint/2010/main" val="358372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0871D-655B-2CE7-9498-59DD2DB880F6}"/>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3CB67CD4-9FEC-9ED6-63D3-DA378E3553F4}"/>
              </a:ext>
            </a:extLst>
          </p:cNvPr>
          <p:cNvSpPr>
            <a:spLocks noGrp="1"/>
          </p:cNvSpPr>
          <p:nvPr>
            <p:ph type="title"/>
          </p:nvPr>
        </p:nvSpPr>
        <p:spPr>
          <a:xfrm>
            <a:off x="620088" y="382734"/>
            <a:ext cx="4710670" cy="587347"/>
          </a:xfrm>
        </p:spPr>
        <p:txBody>
          <a:bodyPr vert="horz" lIns="91440" tIns="45720" rIns="91440" bIns="45720" rtlCol="0" anchor="b">
            <a:normAutofit/>
          </a:bodyPr>
          <a:lstStyle/>
          <a:p>
            <a:pPr algn="ctr"/>
            <a:r>
              <a:rPr lang="en-US" sz="3200" b="1" dirty="0">
                <a:solidFill>
                  <a:srgbClr val="CC3300"/>
                </a:solidFill>
              </a:rPr>
              <a:t>Sample</a:t>
            </a:r>
            <a:r>
              <a:rPr lang="en-US" sz="3200" dirty="0">
                <a:solidFill>
                  <a:srgbClr val="CC3300"/>
                </a:solidFill>
              </a:rPr>
              <a:t> </a:t>
            </a:r>
            <a:r>
              <a:rPr lang="en-US" sz="3200" b="1" kern="1200" dirty="0">
                <a:solidFill>
                  <a:schemeClr val="accent1">
                    <a:lumMod val="75000"/>
                  </a:schemeClr>
                </a:solidFill>
                <a:latin typeface="+mj-lt"/>
                <a:ea typeface="+mj-ea"/>
                <a:cs typeface="+mj-cs"/>
              </a:rPr>
              <a:t>Closing Prayer Verse</a:t>
            </a:r>
          </a:p>
        </p:txBody>
      </p:sp>
      <p:sp>
        <p:nvSpPr>
          <p:cNvPr id="11" name="Content Placeholder 2">
            <a:extLst>
              <a:ext uri="{FF2B5EF4-FFF2-40B4-BE49-F238E27FC236}">
                <a16:creationId xmlns:a16="http://schemas.microsoft.com/office/drawing/2014/main" id="{42343FBE-EF8D-54A0-BBB5-A19FE02C4F39}"/>
              </a:ext>
            </a:extLst>
          </p:cNvPr>
          <p:cNvSpPr>
            <a:spLocks noGrp="1"/>
          </p:cNvSpPr>
          <p:nvPr>
            <p:ph sz="half" idx="1"/>
          </p:nvPr>
        </p:nvSpPr>
        <p:spPr>
          <a:xfrm>
            <a:off x="742178" y="1284051"/>
            <a:ext cx="4045351" cy="4293140"/>
          </a:xfrm>
        </p:spPr>
        <p:txBody>
          <a:bodyPr vert="horz" lIns="91440" tIns="45720" rIns="91440" bIns="45720" rtlCol="0" anchor="t">
            <a:normAutofit/>
          </a:bodyPr>
          <a:lstStyle/>
          <a:p>
            <a:pPr marL="0" indent="0">
              <a:buNone/>
            </a:pPr>
            <a:r>
              <a:rPr lang="en-US" sz="1400" dirty="0">
                <a:hlinkClick r:id="rId2"/>
              </a:rPr>
              <a:t>Joshua 21:43-45</a:t>
            </a:r>
            <a:r>
              <a:rPr lang="en-US" sz="1400" dirty="0"/>
              <a:t>, “Thus the Lord gave to Israel all the land that he swore to give to their fathers. And they took possession of it, and they settled there. And the Lord gave them rest on every side just as he had sworn to their fathers. Not one of all their enemies had withstood them, for the Lord had given all their enemies into their hands. Not one word of all the good promises that the Lord had made to the house of Israel had failed; all came to pass.”</a:t>
            </a:r>
          </a:p>
          <a:p>
            <a:pPr marL="0" indent="0">
              <a:buNone/>
            </a:pPr>
            <a:endParaRPr lang="en-US" sz="1400" dirty="0"/>
          </a:p>
          <a:p>
            <a:pPr marL="0" indent="0">
              <a:spcBef>
                <a:spcPts val="0"/>
              </a:spcBef>
              <a:buNone/>
            </a:pPr>
            <a:r>
              <a:rPr lang="en-US" sz="1400" b="1" dirty="0">
                <a:solidFill>
                  <a:srgbClr val="CC3300"/>
                </a:solidFill>
              </a:rPr>
              <a:t>Sample Prayer</a:t>
            </a:r>
            <a:r>
              <a:rPr lang="en-US" sz="1400" dirty="0">
                <a:solidFill>
                  <a:srgbClr val="CC3300"/>
                </a:solidFill>
              </a:rPr>
              <a:t>: Dear Heavenly Father, we praise you that you are a God who keeps all your promises and that you have demonstrated this over and over in your written word and in our own lives. We ask that you will not allow any of our enemies to defeat us and that we will receive the ultimate rest you have promised to those who are in Christ Jesus. Holy Spirit actively work in our circumstances and hearts so that we may direct others to Christ to enjoy You now and forever. We love you Lord and pray these things in Jesus’ name. Amen.</a:t>
            </a:r>
          </a:p>
        </p:txBody>
      </p:sp>
      <p:pic>
        <p:nvPicPr>
          <p:cNvPr id="6" name="Content Placeholder 5" descr="Rainbow over valley">
            <a:extLst>
              <a:ext uri="{FF2B5EF4-FFF2-40B4-BE49-F238E27FC236}">
                <a16:creationId xmlns:a16="http://schemas.microsoft.com/office/drawing/2014/main" id="{49BCF388-B8F4-0922-0749-730EBBD1622C}"/>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artisticPaintBrush/>
                    </a14:imgEffect>
                  </a14:imgLayer>
                </a14:imgProps>
              </a:ext>
              <a:ext uri="{28A0092B-C50C-407E-A947-70E740481C1C}">
                <a14:useLocalDpi xmlns:a14="http://schemas.microsoft.com/office/drawing/2010/main"/>
              </a:ext>
            </a:extLst>
          </a:blip>
          <a:srcRect/>
          <a:stretch>
            <a:fillRect/>
          </a:stretch>
        </p:blipFill>
        <p:spPr>
          <a:xfrm>
            <a:off x="4987672" y="1167887"/>
            <a:ext cx="6389346" cy="4531536"/>
          </a:xfrm>
          <a:prstGeom prst="rect">
            <a:avLst/>
          </a:prstGeom>
        </p:spPr>
      </p:pic>
      <p:sp>
        <p:nvSpPr>
          <p:cNvPr id="4" name="Slide Number Placeholder 3">
            <a:extLst>
              <a:ext uri="{FF2B5EF4-FFF2-40B4-BE49-F238E27FC236}">
                <a16:creationId xmlns:a16="http://schemas.microsoft.com/office/drawing/2014/main" id="{A6F28FC5-225A-E281-D6AE-8CD569A13B95}"/>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DA60BA0E-20D0-4E7C-B286-26C960A6788F}" type="slidenum">
              <a:rPr lang="en-US">
                <a:solidFill>
                  <a:schemeClr val="tx1">
                    <a:lumMod val="50000"/>
                    <a:lumOff val="50000"/>
                  </a:schemeClr>
                </a:solidFill>
              </a:rPr>
              <a:pPr>
                <a:spcAft>
                  <a:spcPts val="600"/>
                </a:spcAft>
                <a:defRPr/>
              </a:pPr>
              <a:t>29</a:t>
            </a:fld>
            <a:endParaRPr lang="en-US">
              <a:solidFill>
                <a:schemeClr val="tx1">
                  <a:lumMod val="50000"/>
                  <a:lumOff val="50000"/>
                </a:schemeClr>
              </a:solidFill>
            </a:endParaRPr>
          </a:p>
        </p:txBody>
      </p:sp>
    </p:spTree>
    <p:extLst>
      <p:ext uri="{BB962C8B-B14F-4D97-AF65-F5344CB8AC3E}">
        <p14:creationId xmlns:p14="http://schemas.microsoft.com/office/powerpoint/2010/main" val="1014365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1606</TotalTime>
  <Words>7429</Words>
  <Application>Microsoft Office PowerPoint</Application>
  <PresentationFormat>Widescreen</PresentationFormat>
  <Paragraphs>433</Paragraphs>
  <Slides>29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Aptos</vt:lpstr>
      <vt:lpstr>Arial</vt:lpstr>
      <vt:lpstr>Calibri</vt:lpstr>
      <vt:lpstr>Calibri Light</vt:lpstr>
      <vt:lpstr>Century Gothic</vt:lpstr>
      <vt:lpstr>Corbel</vt:lpstr>
      <vt:lpstr>system-ui</vt:lpstr>
      <vt:lpstr>Wingdings</vt:lpstr>
      <vt:lpstr>Office Theme</vt:lpstr>
      <vt:lpstr>JOSHUA</vt:lpstr>
      <vt:lpstr>What is the Holy Bible?</vt:lpstr>
      <vt:lpstr>Our Goals in Studying the Bible</vt:lpstr>
      <vt:lpstr>How to Study the Bible</vt:lpstr>
      <vt:lpstr>Study Resources</vt:lpstr>
      <vt:lpstr>Opening Prayer: Joshua</vt:lpstr>
      <vt:lpstr>Review of Deuteronomy</vt:lpstr>
      <vt:lpstr>Old Testament Table of Contents (39 Books)</vt:lpstr>
      <vt:lpstr>Old Testament Books by Date Written</vt:lpstr>
      <vt:lpstr>BIBLICAL CHRONOLOGICAL BACKGROUND</vt:lpstr>
      <vt:lpstr> Joshua Date: c. 1405-1385 B.C. </vt:lpstr>
      <vt:lpstr>JOSHUA:  ABOUT THE Author and book DATE: 1405-1385 B.C </vt:lpstr>
      <vt:lpstr>Joshua Background and Setting</vt:lpstr>
      <vt:lpstr>Geography of Joshua</vt:lpstr>
      <vt:lpstr>Lands God Also Declared as Canaanite  Exodus 23:27-31, Joshua 13:1-7</vt:lpstr>
      <vt:lpstr>Joshua: Outline</vt:lpstr>
      <vt:lpstr>Joshua: Key Verses</vt:lpstr>
      <vt:lpstr>Repeated Words and/or Phrases in the Book of Joshua</vt:lpstr>
      <vt:lpstr>Towns of the Levites</vt:lpstr>
      <vt:lpstr>Joshua: Study Questions</vt:lpstr>
      <vt:lpstr> God’s Prophetic Timetable Events</vt:lpstr>
      <vt:lpstr>Summary of Joshua</vt:lpstr>
      <vt:lpstr>Joshua: Practical application</vt:lpstr>
      <vt:lpstr>Closing Prayer Verse</vt:lpstr>
      <vt:lpstr>Acknowledgements</vt:lpstr>
      <vt:lpstr>Study Leader Assistance</vt:lpstr>
      <vt:lpstr>Sample Opening Prayer: Joshua</vt:lpstr>
      <vt:lpstr>Joshua: Study Questions</vt:lpstr>
      <vt:lpstr>Sample Closing Prayer Verse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Study Resources on Joshua</dc:title>
  <dc:creator>Joan Whitcomb</dc:creator>
  <cp:lastModifiedBy>Joan Whitcomb</cp:lastModifiedBy>
  <cp:revision>238</cp:revision>
  <dcterms:created xsi:type="dcterms:W3CDTF">2022-03-31T13:59:13Z</dcterms:created>
  <dcterms:modified xsi:type="dcterms:W3CDTF">2026-08-18T13:52:18Z</dcterms:modified>
</cp:coreProperties>
</file>