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8" r:id="rId2"/>
    <p:sldId id="2896" r:id="rId3"/>
    <p:sldId id="293" r:id="rId4"/>
    <p:sldId id="374" r:id="rId5"/>
    <p:sldId id="2845" r:id="rId6"/>
    <p:sldId id="2836" r:id="rId7"/>
    <p:sldId id="2869" r:id="rId8"/>
    <p:sldId id="2875" r:id="rId9"/>
    <p:sldId id="2897" r:id="rId10"/>
    <p:sldId id="2693" r:id="rId11"/>
    <p:sldId id="2873" r:id="rId12"/>
    <p:sldId id="2843" r:id="rId13"/>
    <p:sldId id="2844" r:id="rId14"/>
    <p:sldId id="2870" r:id="rId15"/>
    <p:sldId id="281" r:id="rId16"/>
    <p:sldId id="2794" r:id="rId17"/>
    <p:sldId id="298" r:id="rId18"/>
    <p:sldId id="2854" r:id="rId19"/>
    <p:sldId id="310" r:id="rId20"/>
    <p:sldId id="313" r:id="rId21"/>
    <p:sldId id="314" r:id="rId22"/>
    <p:sldId id="2855" r:id="rId23"/>
    <p:sldId id="2755" r:id="rId24"/>
    <p:sldId id="2882" r:id="rId25"/>
    <p:sldId id="2861" r:id="rId26"/>
    <p:sldId id="2857" r:id="rId27"/>
    <p:sldId id="2899" r:id="rId28"/>
    <p:sldId id="2864" r:id="rId29"/>
    <p:sldId id="2879" r:id="rId30"/>
    <p:sldId id="2881" r:id="rId31"/>
    <p:sldId id="2880" r:id="rId32"/>
    <p:sldId id="3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6WB/9qDnff95RQsj3KgxQ==" hashData="fLNomJfVTrBQ6UgJxiGaTmyAYYeGdD1jYQMmOowvgoyteUF6a7hflqy5NuMJOJzVsj/BdB/OjyU+no02Zrc7k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4" autoAdjust="0"/>
    <p:restoredTop sz="94660"/>
  </p:normalViewPr>
  <p:slideViewPr>
    <p:cSldViewPr snapToGrid="0">
      <p:cViewPr varScale="1">
        <p:scale>
          <a:sx n="121" d="100"/>
          <a:sy n="121" d="100"/>
        </p:scale>
        <p:origin x="744"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11296-16BF-40B5-8937-85058597C3F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B703AEAC-4A2E-4727-85C9-8FF262D6BC80}">
      <dgm:prSet/>
      <dgm:spPr/>
      <dgm:t>
        <a:bodyPr/>
        <a:lstStyle/>
        <a:p>
          <a:r>
            <a:rPr lang="en-US"/>
            <a:t>Who?</a:t>
          </a:r>
        </a:p>
      </dgm:t>
    </dgm:pt>
    <dgm:pt modelId="{F70CA639-020C-4CF0-9C6E-60F5C4742723}" type="parTrans" cxnId="{5B91ECE1-1C8D-403C-876A-A4CC12BB006D}">
      <dgm:prSet/>
      <dgm:spPr/>
      <dgm:t>
        <a:bodyPr/>
        <a:lstStyle/>
        <a:p>
          <a:endParaRPr lang="en-US"/>
        </a:p>
      </dgm:t>
    </dgm:pt>
    <dgm:pt modelId="{00206C19-E63D-4586-8BBE-1845DDFAC368}" type="sibTrans" cxnId="{5B91ECE1-1C8D-403C-876A-A4CC12BB006D}">
      <dgm:prSet/>
      <dgm:spPr/>
      <dgm:t>
        <a:bodyPr/>
        <a:lstStyle/>
        <a:p>
          <a:endParaRPr lang="en-US"/>
        </a:p>
      </dgm:t>
    </dgm:pt>
    <dgm:pt modelId="{BBD2B9ED-29F1-4F88-8B15-6EC6A8CCC389}">
      <dgm:prSet/>
      <dgm:spPr/>
      <dgm:t>
        <a:bodyPr/>
        <a:lstStyle/>
        <a:p>
          <a:r>
            <a:rPr lang="en-US" dirty="0"/>
            <a:t>What?</a:t>
          </a:r>
        </a:p>
      </dgm:t>
    </dgm:pt>
    <dgm:pt modelId="{F7C6B8C3-C796-48E6-BB61-8B3C4E46071D}" type="parTrans" cxnId="{A698C0C4-B722-4FED-956C-15148C835B40}">
      <dgm:prSet/>
      <dgm:spPr/>
      <dgm:t>
        <a:bodyPr/>
        <a:lstStyle/>
        <a:p>
          <a:endParaRPr lang="en-US"/>
        </a:p>
      </dgm:t>
    </dgm:pt>
    <dgm:pt modelId="{F2BD0223-6026-42E8-A244-B35378CC0757}" type="sibTrans" cxnId="{A698C0C4-B722-4FED-956C-15148C835B40}">
      <dgm:prSet/>
      <dgm:spPr/>
      <dgm:t>
        <a:bodyPr/>
        <a:lstStyle/>
        <a:p>
          <a:endParaRPr lang="en-US"/>
        </a:p>
      </dgm:t>
    </dgm:pt>
    <dgm:pt modelId="{24244F3B-4F3F-4A90-83A9-EB981EF52C40}">
      <dgm:prSet/>
      <dgm:spPr/>
      <dgm:t>
        <a:bodyPr/>
        <a:lstStyle/>
        <a:p>
          <a:r>
            <a:rPr lang="en-US"/>
            <a:t>When?</a:t>
          </a:r>
        </a:p>
      </dgm:t>
    </dgm:pt>
    <dgm:pt modelId="{F5092AE8-74BB-441D-89DD-08BE3F7B4B32}" type="parTrans" cxnId="{87A04FD7-D2D5-4E88-AA18-6B4BF506EAA7}">
      <dgm:prSet/>
      <dgm:spPr/>
      <dgm:t>
        <a:bodyPr/>
        <a:lstStyle/>
        <a:p>
          <a:endParaRPr lang="en-US"/>
        </a:p>
      </dgm:t>
    </dgm:pt>
    <dgm:pt modelId="{07F6D5C6-51BD-4E30-AD8B-A27F6D09D982}" type="sibTrans" cxnId="{87A04FD7-D2D5-4E88-AA18-6B4BF506EAA7}">
      <dgm:prSet/>
      <dgm:spPr/>
      <dgm:t>
        <a:bodyPr/>
        <a:lstStyle/>
        <a:p>
          <a:endParaRPr lang="en-US"/>
        </a:p>
      </dgm:t>
    </dgm:pt>
    <dgm:pt modelId="{DC8659AC-9F95-48E0-8487-314791387B21}">
      <dgm:prSet/>
      <dgm:spPr/>
      <dgm:t>
        <a:bodyPr/>
        <a:lstStyle/>
        <a:p>
          <a:r>
            <a:rPr lang="en-US"/>
            <a:t>Where?</a:t>
          </a:r>
        </a:p>
      </dgm:t>
    </dgm:pt>
    <dgm:pt modelId="{A0ACF993-2B73-4CBD-93FE-9B477A440735}" type="parTrans" cxnId="{91164BF1-5AA2-47B6-AA13-275D018BAB7D}">
      <dgm:prSet/>
      <dgm:spPr/>
      <dgm:t>
        <a:bodyPr/>
        <a:lstStyle/>
        <a:p>
          <a:endParaRPr lang="en-US"/>
        </a:p>
      </dgm:t>
    </dgm:pt>
    <dgm:pt modelId="{7A0CF687-8A83-454D-87EE-12571C23C202}" type="sibTrans" cxnId="{91164BF1-5AA2-47B6-AA13-275D018BAB7D}">
      <dgm:prSet/>
      <dgm:spPr/>
      <dgm:t>
        <a:bodyPr/>
        <a:lstStyle/>
        <a:p>
          <a:endParaRPr lang="en-US"/>
        </a:p>
      </dgm:t>
    </dgm:pt>
    <dgm:pt modelId="{BE00BCDA-B0F7-4987-B778-1FABADCEDB4F}">
      <dgm:prSet/>
      <dgm:spPr/>
      <dgm:t>
        <a:bodyPr/>
        <a:lstStyle/>
        <a:p>
          <a:r>
            <a:rPr lang="en-US"/>
            <a:t>How?</a:t>
          </a:r>
        </a:p>
      </dgm:t>
    </dgm:pt>
    <dgm:pt modelId="{C03E6420-55A5-43BD-99B9-64BC355FCACF}" type="parTrans" cxnId="{CCC596B0-6802-43CA-A7DE-B8C0EA581408}">
      <dgm:prSet/>
      <dgm:spPr/>
      <dgm:t>
        <a:bodyPr/>
        <a:lstStyle/>
        <a:p>
          <a:endParaRPr lang="en-US"/>
        </a:p>
      </dgm:t>
    </dgm:pt>
    <dgm:pt modelId="{2D689DDD-6E1E-4BF7-BB18-B19E36687711}" type="sibTrans" cxnId="{CCC596B0-6802-43CA-A7DE-B8C0EA581408}">
      <dgm:prSet/>
      <dgm:spPr/>
      <dgm:t>
        <a:bodyPr/>
        <a:lstStyle/>
        <a:p>
          <a:endParaRPr lang="en-US"/>
        </a:p>
      </dgm:t>
    </dgm:pt>
    <dgm:pt modelId="{A8301B76-74B6-4EC9-98E9-B16B3CABD4FE}">
      <dgm:prSet/>
      <dgm:spPr/>
      <dgm:t>
        <a:bodyPr/>
        <a:lstStyle/>
        <a:p>
          <a:r>
            <a:rPr lang="en-US" dirty="0"/>
            <a:t>Why?</a:t>
          </a:r>
        </a:p>
      </dgm:t>
    </dgm:pt>
    <dgm:pt modelId="{58413CAC-4593-4F7F-B8F1-4E16D9E9FE3B}" type="parTrans" cxnId="{EAEDF48D-FD57-42BB-8F1E-486BEFFD5BE0}">
      <dgm:prSet/>
      <dgm:spPr/>
      <dgm:t>
        <a:bodyPr/>
        <a:lstStyle/>
        <a:p>
          <a:endParaRPr lang="en-US"/>
        </a:p>
      </dgm:t>
    </dgm:pt>
    <dgm:pt modelId="{E6EDD16A-0E25-4252-98D4-1900E96D0361}" type="sibTrans" cxnId="{EAEDF48D-FD57-42BB-8F1E-486BEFFD5BE0}">
      <dgm:prSet/>
      <dgm:spPr/>
      <dgm:t>
        <a:bodyPr/>
        <a:lstStyle/>
        <a:p>
          <a:endParaRPr lang="en-US"/>
        </a:p>
      </dgm:t>
    </dgm:pt>
    <dgm:pt modelId="{2AFEAAD1-5EF5-4FDF-AFD9-221FED3D3948}" type="pres">
      <dgm:prSet presAssocID="{36511296-16BF-40B5-8937-85058597C3FE}" presName="diagram" presStyleCnt="0">
        <dgm:presLayoutVars>
          <dgm:chPref val="1"/>
          <dgm:dir/>
          <dgm:animOne val="branch"/>
          <dgm:animLvl val="lvl"/>
          <dgm:resizeHandles/>
        </dgm:presLayoutVars>
      </dgm:prSet>
      <dgm:spPr/>
    </dgm:pt>
    <dgm:pt modelId="{466500A0-75A7-4299-B80C-4BBA8BD264AD}" type="pres">
      <dgm:prSet presAssocID="{B703AEAC-4A2E-4727-85C9-8FF262D6BC80}" presName="root" presStyleCnt="0"/>
      <dgm:spPr/>
    </dgm:pt>
    <dgm:pt modelId="{28151223-6289-4DD1-B645-B08A45976866}" type="pres">
      <dgm:prSet presAssocID="{B703AEAC-4A2E-4727-85C9-8FF262D6BC80}" presName="rootComposite" presStyleCnt="0"/>
      <dgm:spPr/>
    </dgm:pt>
    <dgm:pt modelId="{D0D602F1-EA9D-417E-A02E-39D8434DEF8C}" type="pres">
      <dgm:prSet presAssocID="{B703AEAC-4A2E-4727-85C9-8FF262D6BC80}" presName="rootText" presStyleLbl="node1" presStyleIdx="0" presStyleCnt="6"/>
      <dgm:spPr/>
    </dgm:pt>
    <dgm:pt modelId="{C1615998-EB53-47CF-9EEB-C6248BF5D478}" type="pres">
      <dgm:prSet presAssocID="{B703AEAC-4A2E-4727-85C9-8FF262D6BC80}" presName="rootConnector" presStyleLbl="node1" presStyleIdx="0" presStyleCnt="6"/>
      <dgm:spPr/>
    </dgm:pt>
    <dgm:pt modelId="{8E27BF8C-F6DD-47F4-828B-64B301BF8DD8}" type="pres">
      <dgm:prSet presAssocID="{B703AEAC-4A2E-4727-85C9-8FF262D6BC80}" presName="childShape" presStyleCnt="0"/>
      <dgm:spPr/>
    </dgm:pt>
    <dgm:pt modelId="{9179173B-3424-42A8-BE4E-66565BD6D403}" type="pres">
      <dgm:prSet presAssocID="{BBD2B9ED-29F1-4F88-8B15-6EC6A8CCC389}" presName="root" presStyleCnt="0"/>
      <dgm:spPr/>
    </dgm:pt>
    <dgm:pt modelId="{59BFA79B-118A-4E22-951C-D4AF5CE92C91}" type="pres">
      <dgm:prSet presAssocID="{BBD2B9ED-29F1-4F88-8B15-6EC6A8CCC389}" presName="rootComposite" presStyleCnt="0"/>
      <dgm:spPr/>
    </dgm:pt>
    <dgm:pt modelId="{3E18D1A7-9ADA-4D11-B998-532B3E4CC7A3}" type="pres">
      <dgm:prSet presAssocID="{BBD2B9ED-29F1-4F88-8B15-6EC6A8CCC389}" presName="rootText" presStyleLbl="node1" presStyleIdx="1" presStyleCnt="6"/>
      <dgm:spPr/>
    </dgm:pt>
    <dgm:pt modelId="{F7611CCB-12D6-4B6D-8A13-352050509B05}" type="pres">
      <dgm:prSet presAssocID="{BBD2B9ED-29F1-4F88-8B15-6EC6A8CCC389}" presName="rootConnector" presStyleLbl="node1" presStyleIdx="1" presStyleCnt="6"/>
      <dgm:spPr/>
    </dgm:pt>
    <dgm:pt modelId="{F513C84F-C7AF-4446-A539-2BB4D1FC17B4}" type="pres">
      <dgm:prSet presAssocID="{BBD2B9ED-29F1-4F88-8B15-6EC6A8CCC389}" presName="childShape" presStyleCnt="0"/>
      <dgm:spPr/>
    </dgm:pt>
    <dgm:pt modelId="{2BFBA618-4365-473F-852C-78DCDFB37B1B}" type="pres">
      <dgm:prSet presAssocID="{24244F3B-4F3F-4A90-83A9-EB981EF52C40}" presName="root" presStyleCnt="0"/>
      <dgm:spPr/>
    </dgm:pt>
    <dgm:pt modelId="{6FABB038-85E0-4541-838A-D10A5C9356B3}" type="pres">
      <dgm:prSet presAssocID="{24244F3B-4F3F-4A90-83A9-EB981EF52C40}" presName="rootComposite" presStyleCnt="0"/>
      <dgm:spPr/>
    </dgm:pt>
    <dgm:pt modelId="{37DA47DF-8C41-4768-B495-0913065D3189}" type="pres">
      <dgm:prSet presAssocID="{24244F3B-4F3F-4A90-83A9-EB981EF52C40}" presName="rootText" presStyleLbl="node1" presStyleIdx="2" presStyleCnt="6"/>
      <dgm:spPr/>
    </dgm:pt>
    <dgm:pt modelId="{71AE3C96-6BA3-42DE-85F4-BB530BEA0B6F}" type="pres">
      <dgm:prSet presAssocID="{24244F3B-4F3F-4A90-83A9-EB981EF52C40}" presName="rootConnector" presStyleLbl="node1" presStyleIdx="2" presStyleCnt="6"/>
      <dgm:spPr/>
    </dgm:pt>
    <dgm:pt modelId="{D4D73D2C-1AC7-4F82-8381-DC79F10237F6}" type="pres">
      <dgm:prSet presAssocID="{24244F3B-4F3F-4A90-83A9-EB981EF52C40}" presName="childShape" presStyleCnt="0"/>
      <dgm:spPr/>
    </dgm:pt>
    <dgm:pt modelId="{9F9BF37E-16F9-432E-A6D6-DB0C9A7E9E3B}" type="pres">
      <dgm:prSet presAssocID="{DC8659AC-9F95-48E0-8487-314791387B21}" presName="root" presStyleCnt="0"/>
      <dgm:spPr/>
    </dgm:pt>
    <dgm:pt modelId="{077B50D5-1C9D-4EAC-A542-2325E0CA7C76}" type="pres">
      <dgm:prSet presAssocID="{DC8659AC-9F95-48E0-8487-314791387B21}" presName="rootComposite" presStyleCnt="0"/>
      <dgm:spPr/>
    </dgm:pt>
    <dgm:pt modelId="{AF785F96-E4E3-434E-93EF-BA11B60D53F3}" type="pres">
      <dgm:prSet presAssocID="{DC8659AC-9F95-48E0-8487-314791387B21}" presName="rootText" presStyleLbl="node1" presStyleIdx="3" presStyleCnt="6"/>
      <dgm:spPr/>
    </dgm:pt>
    <dgm:pt modelId="{3E2562EF-E4F4-4F08-8B94-B785F7C1B030}" type="pres">
      <dgm:prSet presAssocID="{DC8659AC-9F95-48E0-8487-314791387B21}" presName="rootConnector" presStyleLbl="node1" presStyleIdx="3" presStyleCnt="6"/>
      <dgm:spPr/>
    </dgm:pt>
    <dgm:pt modelId="{037DE129-955C-41A5-8346-08F991F218D1}" type="pres">
      <dgm:prSet presAssocID="{DC8659AC-9F95-48E0-8487-314791387B21}" presName="childShape" presStyleCnt="0"/>
      <dgm:spPr/>
    </dgm:pt>
    <dgm:pt modelId="{5B41D3DD-7CF9-4489-8A4E-CC867A1BD3E8}" type="pres">
      <dgm:prSet presAssocID="{BE00BCDA-B0F7-4987-B778-1FABADCEDB4F}" presName="root" presStyleCnt="0"/>
      <dgm:spPr/>
    </dgm:pt>
    <dgm:pt modelId="{EB2CA9FA-1C5D-47E1-8167-234CE0FE96FC}" type="pres">
      <dgm:prSet presAssocID="{BE00BCDA-B0F7-4987-B778-1FABADCEDB4F}" presName="rootComposite" presStyleCnt="0"/>
      <dgm:spPr/>
    </dgm:pt>
    <dgm:pt modelId="{F6A457A9-0AC5-4920-9772-32238B210B39}" type="pres">
      <dgm:prSet presAssocID="{BE00BCDA-B0F7-4987-B778-1FABADCEDB4F}" presName="rootText" presStyleLbl="node1" presStyleIdx="4" presStyleCnt="6"/>
      <dgm:spPr/>
    </dgm:pt>
    <dgm:pt modelId="{44238374-087F-4407-9E11-6B46D9429D16}" type="pres">
      <dgm:prSet presAssocID="{BE00BCDA-B0F7-4987-B778-1FABADCEDB4F}" presName="rootConnector" presStyleLbl="node1" presStyleIdx="4" presStyleCnt="6"/>
      <dgm:spPr/>
    </dgm:pt>
    <dgm:pt modelId="{37D964F9-7DFC-4A50-9C9E-B9FFCD0B9BC6}" type="pres">
      <dgm:prSet presAssocID="{BE00BCDA-B0F7-4987-B778-1FABADCEDB4F}" presName="childShape" presStyleCnt="0"/>
      <dgm:spPr/>
    </dgm:pt>
    <dgm:pt modelId="{02F487A4-C23B-4826-9A7C-8F19A1F6C995}" type="pres">
      <dgm:prSet presAssocID="{A8301B76-74B6-4EC9-98E9-B16B3CABD4FE}" presName="root" presStyleCnt="0"/>
      <dgm:spPr/>
    </dgm:pt>
    <dgm:pt modelId="{0AFFBBB4-EF4E-43CC-AF29-52E25D8C5EC1}" type="pres">
      <dgm:prSet presAssocID="{A8301B76-74B6-4EC9-98E9-B16B3CABD4FE}" presName="rootComposite" presStyleCnt="0"/>
      <dgm:spPr/>
    </dgm:pt>
    <dgm:pt modelId="{E52377C5-FA43-4500-84B7-7F5864BB3D0C}" type="pres">
      <dgm:prSet presAssocID="{A8301B76-74B6-4EC9-98E9-B16B3CABD4FE}" presName="rootText" presStyleLbl="node1" presStyleIdx="5" presStyleCnt="6"/>
      <dgm:spPr/>
    </dgm:pt>
    <dgm:pt modelId="{7CFC9C63-9B53-4BE1-A3AC-C9E4270ABB7E}" type="pres">
      <dgm:prSet presAssocID="{A8301B76-74B6-4EC9-98E9-B16B3CABD4FE}" presName="rootConnector" presStyleLbl="node1" presStyleIdx="5" presStyleCnt="6"/>
      <dgm:spPr/>
    </dgm:pt>
    <dgm:pt modelId="{9265C868-D4A2-4170-8DCC-26609ADC7C24}" type="pres">
      <dgm:prSet presAssocID="{A8301B76-74B6-4EC9-98E9-B16B3CABD4FE}" presName="childShape" presStyleCnt="0"/>
      <dgm:spPr/>
    </dgm:pt>
  </dgm:ptLst>
  <dgm:cxnLst>
    <dgm:cxn modelId="{BBEAB315-E720-4A8C-8073-E5DBA4A3E320}" type="presOf" srcId="{BBD2B9ED-29F1-4F88-8B15-6EC6A8CCC389}" destId="{3E18D1A7-9ADA-4D11-B998-532B3E4CC7A3}" srcOrd="0" destOrd="0" presId="urn:microsoft.com/office/officeart/2005/8/layout/hierarchy3"/>
    <dgm:cxn modelId="{FE18521B-CED5-4BDD-8011-FFF7313F6182}" type="presOf" srcId="{DC8659AC-9F95-48E0-8487-314791387B21}" destId="{AF785F96-E4E3-434E-93EF-BA11B60D53F3}" srcOrd="0" destOrd="0" presId="urn:microsoft.com/office/officeart/2005/8/layout/hierarchy3"/>
    <dgm:cxn modelId="{7F274232-3B9F-43BC-B53D-D5B2B4A64A6A}" type="presOf" srcId="{B703AEAC-4A2E-4727-85C9-8FF262D6BC80}" destId="{D0D602F1-EA9D-417E-A02E-39D8434DEF8C}" srcOrd="0" destOrd="0" presId="urn:microsoft.com/office/officeart/2005/8/layout/hierarchy3"/>
    <dgm:cxn modelId="{B5508E34-B024-40BC-9621-B65B0A1E0847}" type="presOf" srcId="{DC8659AC-9F95-48E0-8487-314791387B21}" destId="{3E2562EF-E4F4-4F08-8B94-B785F7C1B030}" srcOrd="1" destOrd="0" presId="urn:microsoft.com/office/officeart/2005/8/layout/hierarchy3"/>
    <dgm:cxn modelId="{FBC23187-F5A6-467C-A247-69F939FCD40C}" type="presOf" srcId="{24244F3B-4F3F-4A90-83A9-EB981EF52C40}" destId="{71AE3C96-6BA3-42DE-85F4-BB530BEA0B6F}" srcOrd="1" destOrd="0" presId="urn:microsoft.com/office/officeart/2005/8/layout/hierarchy3"/>
    <dgm:cxn modelId="{EAEDF48D-FD57-42BB-8F1E-486BEFFD5BE0}" srcId="{36511296-16BF-40B5-8937-85058597C3FE}" destId="{A8301B76-74B6-4EC9-98E9-B16B3CABD4FE}" srcOrd="5" destOrd="0" parTransId="{58413CAC-4593-4F7F-B8F1-4E16D9E9FE3B}" sibTransId="{E6EDD16A-0E25-4252-98D4-1900E96D0361}"/>
    <dgm:cxn modelId="{564A46A9-A6BE-40D9-9872-38E1F72884C2}" type="presOf" srcId="{BE00BCDA-B0F7-4987-B778-1FABADCEDB4F}" destId="{F6A457A9-0AC5-4920-9772-32238B210B39}" srcOrd="0" destOrd="0" presId="urn:microsoft.com/office/officeart/2005/8/layout/hierarchy3"/>
    <dgm:cxn modelId="{CCC596B0-6802-43CA-A7DE-B8C0EA581408}" srcId="{36511296-16BF-40B5-8937-85058597C3FE}" destId="{BE00BCDA-B0F7-4987-B778-1FABADCEDB4F}" srcOrd="4" destOrd="0" parTransId="{C03E6420-55A5-43BD-99B9-64BC355FCACF}" sibTransId="{2D689DDD-6E1E-4BF7-BB18-B19E36687711}"/>
    <dgm:cxn modelId="{00E979B7-4A38-473F-963C-068278841A6E}" type="presOf" srcId="{24244F3B-4F3F-4A90-83A9-EB981EF52C40}" destId="{37DA47DF-8C41-4768-B495-0913065D3189}" srcOrd="0" destOrd="0" presId="urn:microsoft.com/office/officeart/2005/8/layout/hierarchy3"/>
    <dgm:cxn modelId="{A698C0C4-B722-4FED-956C-15148C835B40}" srcId="{36511296-16BF-40B5-8937-85058597C3FE}" destId="{BBD2B9ED-29F1-4F88-8B15-6EC6A8CCC389}" srcOrd="1" destOrd="0" parTransId="{F7C6B8C3-C796-48E6-BB61-8B3C4E46071D}" sibTransId="{F2BD0223-6026-42E8-A244-B35378CC0757}"/>
    <dgm:cxn modelId="{C23DB8D5-FDD0-4496-BBAE-56A03BF7F90B}" type="presOf" srcId="{BE00BCDA-B0F7-4987-B778-1FABADCEDB4F}" destId="{44238374-087F-4407-9E11-6B46D9429D16}" srcOrd="1" destOrd="0" presId="urn:microsoft.com/office/officeart/2005/8/layout/hierarchy3"/>
    <dgm:cxn modelId="{87A04FD7-D2D5-4E88-AA18-6B4BF506EAA7}" srcId="{36511296-16BF-40B5-8937-85058597C3FE}" destId="{24244F3B-4F3F-4A90-83A9-EB981EF52C40}" srcOrd="2" destOrd="0" parTransId="{F5092AE8-74BB-441D-89DD-08BE3F7B4B32}" sibTransId="{07F6D5C6-51BD-4E30-AD8B-A27F6D09D982}"/>
    <dgm:cxn modelId="{545B5EDD-2DE6-4230-A04B-B41DF7C3DF94}" type="presOf" srcId="{36511296-16BF-40B5-8937-85058597C3FE}" destId="{2AFEAAD1-5EF5-4FDF-AFD9-221FED3D3948}" srcOrd="0" destOrd="0" presId="urn:microsoft.com/office/officeart/2005/8/layout/hierarchy3"/>
    <dgm:cxn modelId="{C36FB4DE-D740-4AB9-B37C-A7CB89A0E872}" type="presOf" srcId="{BBD2B9ED-29F1-4F88-8B15-6EC6A8CCC389}" destId="{F7611CCB-12D6-4B6D-8A13-352050509B05}" srcOrd="1" destOrd="0" presId="urn:microsoft.com/office/officeart/2005/8/layout/hierarchy3"/>
    <dgm:cxn modelId="{5B91ECE1-1C8D-403C-876A-A4CC12BB006D}" srcId="{36511296-16BF-40B5-8937-85058597C3FE}" destId="{B703AEAC-4A2E-4727-85C9-8FF262D6BC80}" srcOrd="0" destOrd="0" parTransId="{F70CA639-020C-4CF0-9C6E-60F5C4742723}" sibTransId="{00206C19-E63D-4586-8BBE-1845DDFAC368}"/>
    <dgm:cxn modelId="{1BC776E3-020A-4E48-999A-1F3CB443F068}" type="presOf" srcId="{A8301B76-74B6-4EC9-98E9-B16B3CABD4FE}" destId="{7CFC9C63-9B53-4BE1-A3AC-C9E4270ABB7E}" srcOrd="1" destOrd="0" presId="urn:microsoft.com/office/officeart/2005/8/layout/hierarchy3"/>
    <dgm:cxn modelId="{D01707EF-6393-42A5-A7A2-058A9612A8B6}" type="presOf" srcId="{B703AEAC-4A2E-4727-85C9-8FF262D6BC80}" destId="{C1615998-EB53-47CF-9EEB-C6248BF5D478}" srcOrd="1" destOrd="0" presId="urn:microsoft.com/office/officeart/2005/8/layout/hierarchy3"/>
    <dgm:cxn modelId="{91164BF1-5AA2-47B6-AA13-275D018BAB7D}" srcId="{36511296-16BF-40B5-8937-85058597C3FE}" destId="{DC8659AC-9F95-48E0-8487-314791387B21}" srcOrd="3" destOrd="0" parTransId="{A0ACF993-2B73-4CBD-93FE-9B477A440735}" sibTransId="{7A0CF687-8A83-454D-87EE-12571C23C202}"/>
    <dgm:cxn modelId="{85E4D2F6-E82C-49CB-8E62-07F7098762BD}" type="presOf" srcId="{A8301B76-74B6-4EC9-98E9-B16B3CABD4FE}" destId="{E52377C5-FA43-4500-84B7-7F5864BB3D0C}" srcOrd="0" destOrd="0" presId="urn:microsoft.com/office/officeart/2005/8/layout/hierarchy3"/>
    <dgm:cxn modelId="{DF37C93C-7F2D-434C-8888-A34CCD922EC4}" type="presParOf" srcId="{2AFEAAD1-5EF5-4FDF-AFD9-221FED3D3948}" destId="{466500A0-75A7-4299-B80C-4BBA8BD264AD}" srcOrd="0" destOrd="0" presId="urn:microsoft.com/office/officeart/2005/8/layout/hierarchy3"/>
    <dgm:cxn modelId="{79C44BC5-3B30-4F7D-99D7-709247704902}" type="presParOf" srcId="{466500A0-75A7-4299-B80C-4BBA8BD264AD}" destId="{28151223-6289-4DD1-B645-B08A45976866}" srcOrd="0" destOrd="0" presId="urn:microsoft.com/office/officeart/2005/8/layout/hierarchy3"/>
    <dgm:cxn modelId="{1CF6FD59-963A-4BED-9C4F-45E0E7F0E6BD}" type="presParOf" srcId="{28151223-6289-4DD1-B645-B08A45976866}" destId="{D0D602F1-EA9D-417E-A02E-39D8434DEF8C}" srcOrd="0" destOrd="0" presId="urn:microsoft.com/office/officeart/2005/8/layout/hierarchy3"/>
    <dgm:cxn modelId="{4F07DE54-2583-41E6-A9AA-897386B54D39}" type="presParOf" srcId="{28151223-6289-4DD1-B645-B08A45976866}" destId="{C1615998-EB53-47CF-9EEB-C6248BF5D478}" srcOrd="1" destOrd="0" presId="urn:microsoft.com/office/officeart/2005/8/layout/hierarchy3"/>
    <dgm:cxn modelId="{657F6F77-06A2-4D13-9253-1678B18C7B66}" type="presParOf" srcId="{466500A0-75A7-4299-B80C-4BBA8BD264AD}" destId="{8E27BF8C-F6DD-47F4-828B-64B301BF8DD8}" srcOrd="1" destOrd="0" presId="urn:microsoft.com/office/officeart/2005/8/layout/hierarchy3"/>
    <dgm:cxn modelId="{8C283A5B-1227-41AF-A5F6-9241B6967911}" type="presParOf" srcId="{2AFEAAD1-5EF5-4FDF-AFD9-221FED3D3948}" destId="{9179173B-3424-42A8-BE4E-66565BD6D403}" srcOrd="1" destOrd="0" presId="urn:microsoft.com/office/officeart/2005/8/layout/hierarchy3"/>
    <dgm:cxn modelId="{15AE66AD-19C3-4DC5-ADC4-C931D98F3975}" type="presParOf" srcId="{9179173B-3424-42A8-BE4E-66565BD6D403}" destId="{59BFA79B-118A-4E22-951C-D4AF5CE92C91}" srcOrd="0" destOrd="0" presId="urn:microsoft.com/office/officeart/2005/8/layout/hierarchy3"/>
    <dgm:cxn modelId="{7604F6D7-E916-48BD-961A-A282205B97B8}" type="presParOf" srcId="{59BFA79B-118A-4E22-951C-D4AF5CE92C91}" destId="{3E18D1A7-9ADA-4D11-B998-532B3E4CC7A3}" srcOrd="0" destOrd="0" presId="urn:microsoft.com/office/officeart/2005/8/layout/hierarchy3"/>
    <dgm:cxn modelId="{0640EE58-415E-4C4A-8AD8-65D6FA4007A6}" type="presParOf" srcId="{59BFA79B-118A-4E22-951C-D4AF5CE92C91}" destId="{F7611CCB-12D6-4B6D-8A13-352050509B05}" srcOrd="1" destOrd="0" presId="urn:microsoft.com/office/officeart/2005/8/layout/hierarchy3"/>
    <dgm:cxn modelId="{BE622827-5792-4A6D-A21B-BF22C1CA68A6}" type="presParOf" srcId="{9179173B-3424-42A8-BE4E-66565BD6D403}" destId="{F513C84F-C7AF-4446-A539-2BB4D1FC17B4}" srcOrd="1" destOrd="0" presId="urn:microsoft.com/office/officeart/2005/8/layout/hierarchy3"/>
    <dgm:cxn modelId="{0FD05469-1A1F-4E22-8B62-CB7707A99920}" type="presParOf" srcId="{2AFEAAD1-5EF5-4FDF-AFD9-221FED3D3948}" destId="{2BFBA618-4365-473F-852C-78DCDFB37B1B}" srcOrd="2" destOrd="0" presId="urn:microsoft.com/office/officeart/2005/8/layout/hierarchy3"/>
    <dgm:cxn modelId="{DD47F002-2479-4ABE-A739-FA84F3EAD80A}" type="presParOf" srcId="{2BFBA618-4365-473F-852C-78DCDFB37B1B}" destId="{6FABB038-85E0-4541-838A-D10A5C9356B3}" srcOrd="0" destOrd="0" presId="urn:microsoft.com/office/officeart/2005/8/layout/hierarchy3"/>
    <dgm:cxn modelId="{B595FBDC-9B76-4F92-87A9-C9F32DEAC603}" type="presParOf" srcId="{6FABB038-85E0-4541-838A-D10A5C9356B3}" destId="{37DA47DF-8C41-4768-B495-0913065D3189}" srcOrd="0" destOrd="0" presId="urn:microsoft.com/office/officeart/2005/8/layout/hierarchy3"/>
    <dgm:cxn modelId="{84DF90F3-B178-4B5A-A815-D101E396C3C7}" type="presParOf" srcId="{6FABB038-85E0-4541-838A-D10A5C9356B3}" destId="{71AE3C96-6BA3-42DE-85F4-BB530BEA0B6F}" srcOrd="1" destOrd="0" presId="urn:microsoft.com/office/officeart/2005/8/layout/hierarchy3"/>
    <dgm:cxn modelId="{13E6B77C-E9E3-4F48-8CA3-39B7C7469F9A}" type="presParOf" srcId="{2BFBA618-4365-473F-852C-78DCDFB37B1B}" destId="{D4D73D2C-1AC7-4F82-8381-DC79F10237F6}" srcOrd="1" destOrd="0" presId="urn:microsoft.com/office/officeart/2005/8/layout/hierarchy3"/>
    <dgm:cxn modelId="{5C47C340-F5D1-4E47-BACD-BBC797BD4116}" type="presParOf" srcId="{2AFEAAD1-5EF5-4FDF-AFD9-221FED3D3948}" destId="{9F9BF37E-16F9-432E-A6D6-DB0C9A7E9E3B}" srcOrd="3" destOrd="0" presId="urn:microsoft.com/office/officeart/2005/8/layout/hierarchy3"/>
    <dgm:cxn modelId="{623BEAB6-713C-4409-9A45-0356D3D397E3}" type="presParOf" srcId="{9F9BF37E-16F9-432E-A6D6-DB0C9A7E9E3B}" destId="{077B50D5-1C9D-4EAC-A542-2325E0CA7C76}" srcOrd="0" destOrd="0" presId="urn:microsoft.com/office/officeart/2005/8/layout/hierarchy3"/>
    <dgm:cxn modelId="{0D5D0A5B-7168-4DBF-AFE7-DC7658AB6144}" type="presParOf" srcId="{077B50D5-1C9D-4EAC-A542-2325E0CA7C76}" destId="{AF785F96-E4E3-434E-93EF-BA11B60D53F3}" srcOrd="0" destOrd="0" presId="urn:microsoft.com/office/officeart/2005/8/layout/hierarchy3"/>
    <dgm:cxn modelId="{54C0B41C-11C5-4391-8CC9-11B09F4C2DA8}" type="presParOf" srcId="{077B50D5-1C9D-4EAC-A542-2325E0CA7C76}" destId="{3E2562EF-E4F4-4F08-8B94-B785F7C1B030}" srcOrd="1" destOrd="0" presId="urn:microsoft.com/office/officeart/2005/8/layout/hierarchy3"/>
    <dgm:cxn modelId="{30C4B4C9-D4DC-47AC-8900-27EF237E197B}" type="presParOf" srcId="{9F9BF37E-16F9-432E-A6D6-DB0C9A7E9E3B}" destId="{037DE129-955C-41A5-8346-08F991F218D1}" srcOrd="1" destOrd="0" presId="urn:microsoft.com/office/officeart/2005/8/layout/hierarchy3"/>
    <dgm:cxn modelId="{73167F5A-546D-4965-837C-4563FAEB6BEE}" type="presParOf" srcId="{2AFEAAD1-5EF5-4FDF-AFD9-221FED3D3948}" destId="{5B41D3DD-7CF9-4489-8A4E-CC867A1BD3E8}" srcOrd="4" destOrd="0" presId="urn:microsoft.com/office/officeart/2005/8/layout/hierarchy3"/>
    <dgm:cxn modelId="{FA752AB1-7D58-4E70-8D0A-04AE932369E9}" type="presParOf" srcId="{5B41D3DD-7CF9-4489-8A4E-CC867A1BD3E8}" destId="{EB2CA9FA-1C5D-47E1-8167-234CE0FE96FC}" srcOrd="0" destOrd="0" presId="urn:microsoft.com/office/officeart/2005/8/layout/hierarchy3"/>
    <dgm:cxn modelId="{12020347-5C35-42B5-9208-B84296412B3A}" type="presParOf" srcId="{EB2CA9FA-1C5D-47E1-8167-234CE0FE96FC}" destId="{F6A457A9-0AC5-4920-9772-32238B210B39}" srcOrd="0" destOrd="0" presId="urn:microsoft.com/office/officeart/2005/8/layout/hierarchy3"/>
    <dgm:cxn modelId="{D3756C71-7DFB-4920-90C9-29CD944DC3D1}" type="presParOf" srcId="{EB2CA9FA-1C5D-47E1-8167-234CE0FE96FC}" destId="{44238374-087F-4407-9E11-6B46D9429D16}" srcOrd="1" destOrd="0" presId="urn:microsoft.com/office/officeart/2005/8/layout/hierarchy3"/>
    <dgm:cxn modelId="{8430DA3C-6B12-4790-A55B-C54622B36E02}" type="presParOf" srcId="{5B41D3DD-7CF9-4489-8A4E-CC867A1BD3E8}" destId="{37D964F9-7DFC-4A50-9C9E-B9FFCD0B9BC6}" srcOrd="1" destOrd="0" presId="urn:microsoft.com/office/officeart/2005/8/layout/hierarchy3"/>
    <dgm:cxn modelId="{5B80536F-D8C7-465E-9030-190E751EE8DF}" type="presParOf" srcId="{2AFEAAD1-5EF5-4FDF-AFD9-221FED3D3948}" destId="{02F487A4-C23B-4826-9A7C-8F19A1F6C995}" srcOrd="5" destOrd="0" presId="urn:microsoft.com/office/officeart/2005/8/layout/hierarchy3"/>
    <dgm:cxn modelId="{E3D5C8C4-EF67-4BD0-B237-8444CDFAF9C1}" type="presParOf" srcId="{02F487A4-C23B-4826-9A7C-8F19A1F6C995}" destId="{0AFFBBB4-EF4E-43CC-AF29-52E25D8C5EC1}" srcOrd="0" destOrd="0" presId="urn:microsoft.com/office/officeart/2005/8/layout/hierarchy3"/>
    <dgm:cxn modelId="{8B3FAEA4-174D-4E3A-8F02-E3ADDBEB862E}" type="presParOf" srcId="{0AFFBBB4-EF4E-43CC-AF29-52E25D8C5EC1}" destId="{E52377C5-FA43-4500-84B7-7F5864BB3D0C}" srcOrd="0" destOrd="0" presId="urn:microsoft.com/office/officeart/2005/8/layout/hierarchy3"/>
    <dgm:cxn modelId="{9504D976-8212-4B1C-B1B1-B7C0B573D475}" type="presParOf" srcId="{0AFFBBB4-EF4E-43CC-AF29-52E25D8C5EC1}" destId="{7CFC9C63-9B53-4BE1-A3AC-C9E4270ABB7E}" srcOrd="1" destOrd="0" presId="urn:microsoft.com/office/officeart/2005/8/layout/hierarchy3"/>
    <dgm:cxn modelId="{F771E428-E361-49DB-965B-C0C94AA07C61}" type="presParOf" srcId="{02F487A4-C23B-4826-9A7C-8F19A1F6C995}" destId="{9265C868-D4A2-4170-8DCC-26609ADC7C2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E726B-A108-4D97-807E-3D9959D691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626C15-F502-4027-B7BA-FB7E47244622}">
      <dgm:prSet/>
      <dgm:spPr/>
      <dgm:t>
        <a:bodyPr/>
        <a:lstStyle/>
        <a:p>
          <a:r>
            <a:rPr lang="en-US" dirty="0"/>
            <a:t>Genesis: </a:t>
          </a:r>
        </a:p>
        <a:p>
          <a:r>
            <a:rPr lang="en-US" dirty="0"/>
            <a:t>c. 1445-1400 B.C. </a:t>
          </a:r>
        </a:p>
      </dgm:t>
    </dgm:pt>
    <dgm:pt modelId="{E4C49B8C-85F8-471B-B30E-81B63CD568FF}" type="parTrans" cxnId="{93EFF98A-9931-4090-BCC6-57B3C28CF2FC}">
      <dgm:prSet/>
      <dgm:spPr/>
      <dgm:t>
        <a:bodyPr/>
        <a:lstStyle/>
        <a:p>
          <a:endParaRPr lang="en-US"/>
        </a:p>
      </dgm:t>
    </dgm:pt>
    <dgm:pt modelId="{A50C93B5-F09B-4FB2-8DE4-8ABAB57DE556}" type="sibTrans" cxnId="{93EFF98A-9931-4090-BCC6-57B3C28CF2FC}">
      <dgm:prSet/>
      <dgm:spPr/>
      <dgm:t>
        <a:bodyPr/>
        <a:lstStyle/>
        <a:p>
          <a:endParaRPr lang="en-US"/>
        </a:p>
      </dgm:t>
    </dgm:pt>
    <dgm:pt modelId="{7ABBC5E2-2BE2-456C-82BC-FB4557B636B3}">
      <dgm:prSet/>
      <dgm:spPr/>
      <dgm:t>
        <a:bodyPr/>
        <a:lstStyle/>
        <a:p>
          <a:r>
            <a:rPr lang="en-US" dirty="0"/>
            <a:t>Exodus: </a:t>
          </a:r>
        </a:p>
        <a:p>
          <a:r>
            <a:rPr lang="en-US" dirty="0"/>
            <a:t>c. 1445-1400 B.C.</a:t>
          </a:r>
        </a:p>
      </dgm:t>
    </dgm:pt>
    <dgm:pt modelId="{E37523C5-4FE9-4776-AF20-9F7FDF736D99}" type="parTrans" cxnId="{E9362DAF-0A51-4974-B40B-518D2B49F3A7}">
      <dgm:prSet/>
      <dgm:spPr/>
      <dgm:t>
        <a:bodyPr/>
        <a:lstStyle/>
        <a:p>
          <a:endParaRPr lang="en-US"/>
        </a:p>
      </dgm:t>
    </dgm:pt>
    <dgm:pt modelId="{B1D98DD2-8F9F-447D-8F66-52A1570F89B2}" type="sibTrans" cxnId="{E9362DAF-0A51-4974-B40B-518D2B49F3A7}">
      <dgm:prSet/>
      <dgm:spPr/>
      <dgm:t>
        <a:bodyPr/>
        <a:lstStyle/>
        <a:p>
          <a:endParaRPr lang="en-US"/>
        </a:p>
      </dgm:t>
    </dgm:pt>
    <dgm:pt modelId="{078E10E3-3E79-4472-BD73-ADECAA96974A}">
      <dgm:prSet/>
      <dgm:spPr/>
      <dgm:t>
        <a:bodyPr/>
        <a:lstStyle/>
        <a:p>
          <a:r>
            <a:rPr lang="en-US" dirty="0"/>
            <a:t>Leviticus: </a:t>
          </a:r>
        </a:p>
        <a:p>
          <a:r>
            <a:rPr lang="en-US" dirty="0"/>
            <a:t>c. 1445-1400 B.C.</a:t>
          </a:r>
        </a:p>
      </dgm:t>
    </dgm:pt>
    <dgm:pt modelId="{13245677-53B2-4312-9DFF-E884BCF76335}" type="parTrans" cxnId="{F5DD4D52-456E-4F54-B4A3-2066302800F0}">
      <dgm:prSet/>
      <dgm:spPr/>
      <dgm:t>
        <a:bodyPr/>
        <a:lstStyle/>
        <a:p>
          <a:endParaRPr lang="en-US"/>
        </a:p>
      </dgm:t>
    </dgm:pt>
    <dgm:pt modelId="{911EBAA8-3E1D-4A72-B170-9BA837B620DD}" type="sibTrans" cxnId="{F5DD4D52-456E-4F54-B4A3-2066302800F0}">
      <dgm:prSet/>
      <dgm:spPr/>
      <dgm:t>
        <a:bodyPr/>
        <a:lstStyle/>
        <a:p>
          <a:endParaRPr lang="en-US"/>
        </a:p>
      </dgm:t>
    </dgm:pt>
    <dgm:pt modelId="{678FF55B-7A81-4D97-9726-3BB545FC2A43}">
      <dgm:prSet/>
      <dgm:spPr/>
      <dgm:t>
        <a:bodyPr/>
        <a:lstStyle/>
        <a:p>
          <a:r>
            <a:rPr lang="en-US" dirty="0"/>
            <a:t>Numbers: </a:t>
          </a:r>
        </a:p>
        <a:p>
          <a:r>
            <a:rPr lang="en-US" dirty="0"/>
            <a:t>c. 1405 B.C.</a:t>
          </a:r>
        </a:p>
      </dgm:t>
    </dgm:pt>
    <dgm:pt modelId="{7276BDBB-D5B3-4A74-AB41-4F40C1769FCA}" type="parTrans" cxnId="{667067F3-8334-4AB4-B42B-0C921209C9FB}">
      <dgm:prSet/>
      <dgm:spPr/>
      <dgm:t>
        <a:bodyPr/>
        <a:lstStyle/>
        <a:p>
          <a:endParaRPr lang="en-US"/>
        </a:p>
      </dgm:t>
    </dgm:pt>
    <dgm:pt modelId="{399A1541-5691-4721-814F-B5F2C0B58D6A}" type="sibTrans" cxnId="{667067F3-8334-4AB4-B42B-0C921209C9FB}">
      <dgm:prSet/>
      <dgm:spPr/>
      <dgm:t>
        <a:bodyPr/>
        <a:lstStyle/>
        <a:p>
          <a:endParaRPr lang="en-US"/>
        </a:p>
      </dgm:t>
    </dgm:pt>
    <dgm:pt modelId="{113F1559-F8C6-4A8E-AFF1-C7FD82BC94CF}">
      <dgm:prSet/>
      <dgm:spPr/>
      <dgm:t>
        <a:bodyPr/>
        <a:lstStyle/>
        <a:p>
          <a:r>
            <a:rPr lang="en-US" dirty="0"/>
            <a:t>Deut: </a:t>
          </a:r>
        </a:p>
        <a:p>
          <a:r>
            <a:rPr lang="en-US" dirty="0"/>
            <a:t>c. </a:t>
          </a:r>
          <a:r>
            <a:rPr lang="en-US"/>
            <a:t>1405 </a:t>
          </a:r>
          <a:r>
            <a:rPr lang="en-US" dirty="0"/>
            <a:t>B.C.</a:t>
          </a:r>
        </a:p>
      </dgm:t>
    </dgm:pt>
    <dgm:pt modelId="{46DAED30-5293-41A3-A406-A5AD30604349}" type="parTrans" cxnId="{C6B0D280-794F-4CC5-8A00-FAFD5346C491}">
      <dgm:prSet/>
      <dgm:spPr/>
      <dgm:t>
        <a:bodyPr/>
        <a:lstStyle/>
        <a:p>
          <a:endParaRPr lang="en-US"/>
        </a:p>
      </dgm:t>
    </dgm:pt>
    <dgm:pt modelId="{92428A98-4BE7-48D4-83D9-4D14DB779F92}" type="sibTrans" cxnId="{C6B0D280-794F-4CC5-8A00-FAFD5346C491}">
      <dgm:prSet/>
      <dgm:spPr/>
      <dgm:t>
        <a:bodyPr/>
        <a:lstStyle/>
        <a:p>
          <a:endParaRPr lang="en-US"/>
        </a:p>
      </dgm:t>
    </dgm:pt>
    <dgm:pt modelId="{D1A3A09E-AB86-400E-9015-D095B3DBF729}">
      <dgm:prSet/>
      <dgm:spPr/>
      <dgm:t>
        <a:bodyPr/>
        <a:lstStyle/>
        <a:p>
          <a:r>
            <a:rPr lang="en-US" dirty="0"/>
            <a:t>Joshua: </a:t>
          </a:r>
        </a:p>
        <a:p>
          <a:r>
            <a:rPr lang="en-US" dirty="0"/>
            <a:t>c. 1405-1385 B.C.</a:t>
          </a:r>
        </a:p>
      </dgm:t>
    </dgm:pt>
    <dgm:pt modelId="{708BFAF9-3D2C-4BB3-B815-5A4F04D681B9}" type="parTrans" cxnId="{70D77539-46CB-43B4-AB75-198399A44BB4}">
      <dgm:prSet/>
      <dgm:spPr/>
      <dgm:t>
        <a:bodyPr/>
        <a:lstStyle/>
        <a:p>
          <a:endParaRPr lang="en-US"/>
        </a:p>
      </dgm:t>
    </dgm:pt>
    <dgm:pt modelId="{A0278C7D-9374-40B2-9447-42474DD1B590}" type="sibTrans" cxnId="{70D77539-46CB-43B4-AB75-198399A44BB4}">
      <dgm:prSet/>
      <dgm:spPr/>
      <dgm:t>
        <a:bodyPr/>
        <a:lstStyle/>
        <a:p>
          <a:endParaRPr lang="en-US"/>
        </a:p>
      </dgm:t>
    </dgm:pt>
    <dgm:pt modelId="{B97D868C-BFF5-4360-8128-10DE2EE26E3B}">
      <dgm:prSet/>
      <dgm:spPr/>
      <dgm:t>
        <a:bodyPr/>
        <a:lstStyle/>
        <a:p>
          <a:r>
            <a:rPr lang="en-US" dirty="0"/>
            <a:t>Judges: </a:t>
          </a:r>
        </a:p>
        <a:p>
          <a:r>
            <a:rPr lang="en-US" dirty="0"/>
            <a:t>c. 1043 B.C.</a:t>
          </a:r>
        </a:p>
      </dgm:t>
    </dgm:pt>
    <dgm:pt modelId="{1AA98F5F-C5E1-481A-89A4-FEF84ED96329}" type="parTrans" cxnId="{3C2BE498-8249-431D-902D-1E2FE4D87014}">
      <dgm:prSet/>
      <dgm:spPr/>
      <dgm:t>
        <a:bodyPr/>
        <a:lstStyle/>
        <a:p>
          <a:endParaRPr lang="en-US"/>
        </a:p>
      </dgm:t>
    </dgm:pt>
    <dgm:pt modelId="{24C8AF78-0FAF-440D-802F-F0BC184321C2}" type="sibTrans" cxnId="{3C2BE498-8249-431D-902D-1E2FE4D87014}">
      <dgm:prSet/>
      <dgm:spPr/>
      <dgm:t>
        <a:bodyPr/>
        <a:lstStyle/>
        <a:p>
          <a:endParaRPr lang="en-US"/>
        </a:p>
      </dgm:t>
    </dgm:pt>
    <dgm:pt modelId="{1C346BD6-CDA6-4D25-85F6-438E41C007B2}">
      <dgm:prSet/>
      <dgm:spPr/>
      <dgm:t>
        <a:bodyPr/>
        <a:lstStyle/>
        <a:p>
          <a:r>
            <a:rPr lang="en-US" dirty="0"/>
            <a:t>1 &amp; 2 Samuel: </a:t>
          </a:r>
        </a:p>
        <a:p>
          <a:r>
            <a:rPr lang="en-US" dirty="0"/>
            <a:t>c. 960-722 B.C.</a:t>
          </a:r>
        </a:p>
      </dgm:t>
    </dgm:pt>
    <dgm:pt modelId="{D1D46E0A-4F41-41FF-B386-407E29CF6834}" type="parTrans" cxnId="{6502A0B5-9969-4F0E-BC30-3EC1A50C5577}">
      <dgm:prSet/>
      <dgm:spPr/>
      <dgm:t>
        <a:bodyPr/>
        <a:lstStyle/>
        <a:p>
          <a:endParaRPr lang="en-US"/>
        </a:p>
      </dgm:t>
    </dgm:pt>
    <dgm:pt modelId="{9A9ACFAA-7469-4D51-9785-EF5D7FB1F2D8}" type="sibTrans" cxnId="{6502A0B5-9969-4F0E-BC30-3EC1A50C5577}">
      <dgm:prSet/>
      <dgm:spPr/>
      <dgm:t>
        <a:bodyPr/>
        <a:lstStyle/>
        <a:p>
          <a:endParaRPr lang="en-US"/>
        </a:p>
      </dgm:t>
    </dgm:pt>
    <dgm:pt modelId="{2909C645-56B0-4ECF-B545-6466ED1E29ED}">
      <dgm:prSet/>
      <dgm:spPr/>
      <dgm:t>
        <a:bodyPr/>
        <a:lstStyle/>
        <a:p>
          <a:r>
            <a:rPr lang="en-US" dirty="0"/>
            <a:t>1 &amp; 2 Kings: </a:t>
          </a:r>
        </a:p>
        <a:p>
          <a:r>
            <a:rPr lang="en-US" dirty="0"/>
            <a:t>c. 560-540 B.C.</a:t>
          </a:r>
        </a:p>
      </dgm:t>
    </dgm:pt>
    <dgm:pt modelId="{2B7F0D26-2844-4FB8-8C8B-CF048CB382EE}" type="parTrans" cxnId="{860177BB-0FCE-4E1E-BDE9-78FA2AE24510}">
      <dgm:prSet/>
      <dgm:spPr/>
      <dgm:t>
        <a:bodyPr/>
        <a:lstStyle/>
        <a:p>
          <a:endParaRPr lang="en-US"/>
        </a:p>
      </dgm:t>
    </dgm:pt>
    <dgm:pt modelId="{B6C25588-2AEF-4ED6-B447-043C172AC210}" type="sibTrans" cxnId="{860177BB-0FCE-4E1E-BDE9-78FA2AE24510}">
      <dgm:prSet/>
      <dgm:spPr/>
      <dgm:t>
        <a:bodyPr/>
        <a:lstStyle/>
        <a:p>
          <a:endParaRPr lang="en-US"/>
        </a:p>
      </dgm:t>
    </dgm:pt>
    <dgm:pt modelId="{D4C710E0-F801-46E2-9D3D-F76C6017941D}">
      <dgm:prSet/>
      <dgm:spPr/>
      <dgm:t>
        <a:bodyPr/>
        <a:lstStyle/>
        <a:p>
          <a:r>
            <a:rPr lang="en-US" dirty="0"/>
            <a:t>Ezra: </a:t>
          </a:r>
        </a:p>
        <a:p>
          <a:r>
            <a:rPr lang="en-US" dirty="0"/>
            <a:t>c. 460-440 B.C</a:t>
          </a:r>
        </a:p>
      </dgm:t>
    </dgm:pt>
    <dgm:pt modelId="{A502A45B-6548-43C6-A2C9-D55297A8CAC3}" type="parTrans" cxnId="{A6DB3C39-D714-41E8-982D-28B0E4507AF7}">
      <dgm:prSet/>
      <dgm:spPr/>
      <dgm:t>
        <a:bodyPr/>
        <a:lstStyle/>
        <a:p>
          <a:endParaRPr lang="en-US"/>
        </a:p>
      </dgm:t>
    </dgm:pt>
    <dgm:pt modelId="{62E2EEF0-F308-43DE-926B-350BE5EC607D}" type="sibTrans" cxnId="{A6DB3C39-D714-41E8-982D-28B0E4507AF7}">
      <dgm:prSet/>
      <dgm:spPr/>
      <dgm:t>
        <a:bodyPr/>
        <a:lstStyle/>
        <a:p>
          <a:endParaRPr lang="en-US"/>
        </a:p>
      </dgm:t>
    </dgm:pt>
    <dgm:pt modelId="{169C9D77-5F21-4A55-A2A9-0A79F6E34013}">
      <dgm:prSet/>
      <dgm:spPr/>
      <dgm:t>
        <a:bodyPr/>
        <a:lstStyle/>
        <a:p>
          <a:r>
            <a:rPr lang="en-US" dirty="0"/>
            <a:t>Esther: </a:t>
          </a:r>
        </a:p>
        <a:p>
          <a:r>
            <a:rPr lang="en-US" dirty="0"/>
            <a:t>c. 460-350 B.C..</a:t>
          </a:r>
        </a:p>
      </dgm:t>
    </dgm:pt>
    <dgm:pt modelId="{C5643862-4456-4F54-B963-D09A76170E90}" type="parTrans" cxnId="{F86CC834-514C-4670-AAC4-5D34ABB5F53D}">
      <dgm:prSet/>
      <dgm:spPr/>
      <dgm:t>
        <a:bodyPr/>
        <a:lstStyle/>
        <a:p>
          <a:endParaRPr lang="en-US"/>
        </a:p>
      </dgm:t>
    </dgm:pt>
    <dgm:pt modelId="{846A479A-EE27-47CB-8B27-5218B50B5EE2}" type="sibTrans" cxnId="{F86CC834-514C-4670-AAC4-5D34ABB5F53D}">
      <dgm:prSet/>
      <dgm:spPr/>
      <dgm:t>
        <a:bodyPr/>
        <a:lstStyle/>
        <a:p>
          <a:endParaRPr lang="en-US"/>
        </a:p>
      </dgm:t>
    </dgm:pt>
    <dgm:pt modelId="{3C918D7A-3F9E-4027-8CAF-9FF48DC8564B}">
      <dgm:prSet/>
      <dgm:spPr/>
      <dgm:t>
        <a:bodyPr/>
        <a:lstStyle/>
        <a:p>
          <a:r>
            <a:rPr lang="en-US" dirty="0"/>
            <a:t>1 &amp; 2 Chron: </a:t>
          </a:r>
        </a:p>
        <a:p>
          <a:r>
            <a:rPr lang="en-US" dirty="0"/>
            <a:t>c. 450-425 B.C.</a:t>
          </a:r>
        </a:p>
      </dgm:t>
    </dgm:pt>
    <dgm:pt modelId="{EC0CE670-7BF1-4F74-929D-35EC39F1F5EE}" type="parTrans" cxnId="{B43601CF-714A-49C0-B5FD-C4FDE23832DB}">
      <dgm:prSet/>
      <dgm:spPr/>
      <dgm:t>
        <a:bodyPr/>
        <a:lstStyle/>
        <a:p>
          <a:endParaRPr lang="en-US"/>
        </a:p>
      </dgm:t>
    </dgm:pt>
    <dgm:pt modelId="{B0386349-49DF-480C-9F6D-26B2DBC7009E}" type="sibTrans" cxnId="{B43601CF-714A-49C0-B5FD-C4FDE23832DB}">
      <dgm:prSet/>
      <dgm:spPr/>
      <dgm:t>
        <a:bodyPr/>
        <a:lstStyle/>
        <a:p>
          <a:endParaRPr lang="en-US"/>
        </a:p>
      </dgm:t>
    </dgm:pt>
    <dgm:pt modelId="{F75C5B9F-EA2A-4998-8D6A-848D21910387}">
      <dgm:prSet/>
      <dgm:spPr/>
      <dgm:t>
        <a:bodyPr/>
        <a:lstStyle/>
        <a:p>
          <a:r>
            <a:rPr lang="en-US" dirty="0"/>
            <a:t>Nehemiah: </a:t>
          </a:r>
        </a:p>
        <a:p>
          <a:r>
            <a:rPr lang="en-US" dirty="0"/>
            <a:t>c. 445-420 B.C.</a:t>
          </a:r>
        </a:p>
      </dgm:t>
    </dgm:pt>
    <dgm:pt modelId="{7BDE73F9-E66B-4786-9135-6B42B0A1131D}" type="parTrans" cxnId="{97356BD2-FFB8-4355-BB10-D94644002926}">
      <dgm:prSet/>
      <dgm:spPr/>
      <dgm:t>
        <a:bodyPr/>
        <a:lstStyle/>
        <a:p>
          <a:endParaRPr lang="en-US"/>
        </a:p>
      </dgm:t>
    </dgm:pt>
    <dgm:pt modelId="{B91BA364-2F21-41F1-963E-A42CC0B73A73}" type="sibTrans" cxnId="{97356BD2-FFB8-4355-BB10-D94644002926}">
      <dgm:prSet/>
      <dgm:spPr/>
      <dgm:t>
        <a:bodyPr/>
        <a:lstStyle/>
        <a:p>
          <a:endParaRPr lang="en-US"/>
        </a:p>
      </dgm:t>
    </dgm:pt>
    <dgm:pt modelId="{6D0C3B7C-6BED-4FD6-ACF2-6C0AE1A33632}">
      <dgm:prSet/>
      <dgm:spPr/>
      <dgm:t>
        <a:bodyPr/>
        <a:lstStyle/>
        <a:p>
          <a:r>
            <a:rPr lang="en-US" dirty="0"/>
            <a:t>Ruth </a:t>
          </a:r>
        </a:p>
        <a:p>
          <a:r>
            <a:rPr lang="en-US" dirty="0"/>
            <a:t>c. 1011-971 B.C.</a:t>
          </a:r>
        </a:p>
      </dgm:t>
    </dgm:pt>
    <dgm:pt modelId="{9A916F99-8F04-455B-9D85-F0D79FB686D0}" type="parTrans" cxnId="{4AED6A55-9440-451D-B1C3-BE015FAC7F60}">
      <dgm:prSet/>
      <dgm:spPr/>
      <dgm:t>
        <a:bodyPr/>
        <a:lstStyle/>
        <a:p>
          <a:endParaRPr lang="en-US"/>
        </a:p>
      </dgm:t>
    </dgm:pt>
    <dgm:pt modelId="{7BBA5C9F-8E9C-4005-9C5E-1DE9C7F2D60E}" type="sibTrans" cxnId="{4AED6A55-9440-451D-B1C3-BE015FAC7F60}">
      <dgm:prSet/>
      <dgm:spPr/>
      <dgm:t>
        <a:bodyPr/>
        <a:lstStyle/>
        <a:p>
          <a:endParaRPr lang="en-US"/>
        </a:p>
      </dgm:t>
    </dgm:pt>
    <dgm:pt modelId="{2786F6B7-2D88-406D-A6E6-D8B3CC0FF84A}" type="pres">
      <dgm:prSet presAssocID="{8DDE726B-A108-4D97-807E-3D9959D691D0}" presName="diagram" presStyleCnt="0">
        <dgm:presLayoutVars>
          <dgm:dir/>
          <dgm:resizeHandles val="exact"/>
        </dgm:presLayoutVars>
      </dgm:prSet>
      <dgm:spPr/>
    </dgm:pt>
    <dgm:pt modelId="{00501CF8-9939-4F79-A5AA-7BED32714231}" type="pres">
      <dgm:prSet presAssocID="{BC626C15-F502-4027-B7BA-FB7E47244622}" presName="node" presStyleLbl="node1" presStyleIdx="0" presStyleCnt="14" custScaleX="114402">
        <dgm:presLayoutVars>
          <dgm:bulletEnabled val="1"/>
        </dgm:presLayoutVars>
      </dgm:prSet>
      <dgm:spPr/>
    </dgm:pt>
    <dgm:pt modelId="{96A213D0-C7B1-4371-9CF6-F7FFED35801E}" type="pres">
      <dgm:prSet presAssocID="{A50C93B5-F09B-4FB2-8DE4-8ABAB57DE556}" presName="sibTrans" presStyleCnt="0"/>
      <dgm:spPr/>
    </dgm:pt>
    <dgm:pt modelId="{1745C1DA-5E65-4722-8BB3-B58C75E1263D}" type="pres">
      <dgm:prSet presAssocID="{7ABBC5E2-2BE2-456C-82BC-FB4557B636B3}" presName="node" presStyleLbl="node1" presStyleIdx="1" presStyleCnt="14" custScaleX="114402">
        <dgm:presLayoutVars>
          <dgm:bulletEnabled val="1"/>
        </dgm:presLayoutVars>
      </dgm:prSet>
      <dgm:spPr/>
    </dgm:pt>
    <dgm:pt modelId="{78C2C629-1CF3-4174-82EF-593D59D5D605}" type="pres">
      <dgm:prSet presAssocID="{B1D98DD2-8F9F-447D-8F66-52A1570F89B2}" presName="sibTrans" presStyleCnt="0"/>
      <dgm:spPr/>
    </dgm:pt>
    <dgm:pt modelId="{54EE5962-6B50-4EFA-A8AC-62736875F1C3}" type="pres">
      <dgm:prSet presAssocID="{078E10E3-3E79-4472-BD73-ADECAA96974A}" presName="node" presStyleLbl="node1" presStyleIdx="2" presStyleCnt="14" custScaleX="114402">
        <dgm:presLayoutVars>
          <dgm:bulletEnabled val="1"/>
        </dgm:presLayoutVars>
      </dgm:prSet>
      <dgm:spPr/>
    </dgm:pt>
    <dgm:pt modelId="{08213050-8D66-45A1-8F22-44B37BB7D714}" type="pres">
      <dgm:prSet presAssocID="{911EBAA8-3E1D-4A72-B170-9BA837B620DD}" presName="sibTrans" presStyleCnt="0"/>
      <dgm:spPr/>
    </dgm:pt>
    <dgm:pt modelId="{944E805A-6AF2-45E7-9B76-51E967974544}" type="pres">
      <dgm:prSet presAssocID="{678FF55B-7A81-4D97-9726-3BB545FC2A43}" presName="node" presStyleLbl="node1" presStyleIdx="3" presStyleCnt="14" custScaleX="114402">
        <dgm:presLayoutVars>
          <dgm:bulletEnabled val="1"/>
        </dgm:presLayoutVars>
      </dgm:prSet>
      <dgm:spPr/>
    </dgm:pt>
    <dgm:pt modelId="{935128A4-90FB-49A9-85FB-3B7CE5924CD6}" type="pres">
      <dgm:prSet presAssocID="{399A1541-5691-4721-814F-B5F2C0B58D6A}" presName="sibTrans" presStyleCnt="0"/>
      <dgm:spPr/>
    </dgm:pt>
    <dgm:pt modelId="{C0891C01-AAA0-4D98-95B3-CDAB22496C91}" type="pres">
      <dgm:prSet presAssocID="{113F1559-F8C6-4A8E-AFF1-C7FD82BC94CF}" presName="node" presStyleLbl="node1" presStyleIdx="4" presStyleCnt="14" custScaleX="114402">
        <dgm:presLayoutVars>
          <dgm:bulletEnabled val="1"/>
        </dgm:presLayoutVars>
      </dgm:prSet>
      <dgm:spPr/>
    </dgm:pt>
    <dgm:pt modelId="{CB4C1AF3-E9EE-4128-B20D-64A231B1F00C}" type="pres">
      <dgm:prSet presAssocID="{92428A98-4BE7-48D4-83D9-4D14DB779F92}" presName="sibTrans" presStyleCnt="0"/>
      <dgm:spPr/>
    </dgm:pt>
    <dgm:pt modelId="{79183A35-B0C3-444C-BC3B-8E54D982D011}" type="pres">
      <dgm:prSet presAssocID="{D1A3A09E-AB86-400E-9015-D095B3DBF729}" presName="node" presStyleLbl="node1" presStyleIdx="5" presStyleCnt="14" custScaleX="114402">
        <dgm:presLayoutVars>
          <dgm:bulletEnabled val="1"/>
        </dgm:presLayoutVars>
      </dgm:prSet>
      <dgm:spPr/>
    </dgm:pt>
    <dgm:pt modelId="{E1000C1C-F071-4D8D-AFB8-AD754A4A89F2}" type="pres">
      <dgm:prSet presAssocID="{A0278C7D-9374-40B2-9447-42474DD1B590}" presName="sibTrans" presStyleCnt="0"/>
      <dgm:spPr/>
    </dgm:pt>
    <dgm:pt modelId="{F30A0BFA-114D-44F0-9F03-61A3E0623A6E}" type="pres">
      <dgm:prSet presAssocID="{B97D868C-BFF5-4360-8128-10DE2EE26E3B}" presName="node" presStyleLbl="node1" presStyleIdx="6" presStyleCnt="14" custScaleX="114402">
        <dgm:presLayoutVars>
          <dgm:bulletEnabled val="1"/>
        </dgm:presLayoutVars>
      </dgm:prSet>
      <dgm:spPr/>
    </dgm:pt>
    <dgm:pt modelId="{5B736262-2081-4595-8295-3E9B55AD7C18}" type="pres">
      <dgm:prSet presAssocID="{24C8AF78-0FAF-440D-802F-F0BC184321C2}" presName="sibTrans" presStyleCnt="0"/>
      <dgm:spPr/>
    </dgm:pt>
    <dgm:pt modelId="{0C96A9E7-FD33-4403-A11C-CD599C43CFF6}" type="pres">
      <dgm:prSet presAssocID="{6D0C3B7C-6BED-4FD6-ACF2-6C0AE1A33632}" presName="node" presStyleLbl="node1" presStyleIdx="7" presStyleCnt="14" custScaleX="114402">
        <dgm:presLayoutVars>
          <dgm:bulletEnabled val="1"/>
        </dgm:presLayoutVars>
      </dgm:prSet>
      <dgm:spPr/>
    </dgm:pt>
    <dgm:pt modelId="{BF940611-837B-4419-AAAA-88405D4167AB}" type="pres">
      <dgm:prSet presAssocID="{7BBA5C9F-8E9C-4005-9C5E-1DE9C7F2D60E}" presName="sibTrans" presStyleCnt="0"/>
      <dgm:spPr/>
    </dgm:pt>
    <dgm:pt modelId="{B9CD0B70-E3B0-4F5F-B03A-EBFC05E88F81}" type="pres">
      <dgm:prSet presAssocID="{1C346BD6-CDA6-4D25-85F6-438E41C007B2}" presName="node" presStyleLbl="node1" presStyleIdx="8" presStyleCnt="14" custScaleX="114402">
        <dgm:presLayoutVars>
          <dgm:bulletEnabled val="1"/>
        </dgm:presLayoutVars>
      </dgm:prSet>
      <dgm:spPr/>
    </dgm:pt>
    <dgm:pt modelId="{91C88BEF-CE91-4266-8976-804B40A099F7}" type="pres">
      <dgm:prSet presAssocID="{9A9ACFAA-7469-4D51-9785-EF5D7FB1F2D8}" presName="sibTrans" presStyleCnt="0"/>
      <dgm:spPr/>
    </dgm:pt>
    <dgm:pt modelId="{6AE09694-0375-46FA-8161-FD17E0B18849}" type="pres">
      <dgm:prSet presAssocID="{2909C645-56B0-4ECF-B545-6466ED1E29ED}" presName="node" presStyleLbl="node1" presStyleIdx="9" presStyleCnt="14" custScaleX="114402">
        <dgm:presLayoutVars>
          <dgm:bulletEnabled val="1"/>
        </dgm:presLayoutVars>
      </dgm:prSet>
      <dgm:spPr/>
    </dgm:pt>
    <dgm:pt modelId="{E982870D-B2C5-44D7-A46A-C171596D5546}" type="pres">
      <dgm:prSet presAssocID="{B6C25588-2AEF-4ED6-B447-043C172AC210}" presName="sibTrans" presStyleCnt="0"/>
      <dgm:spPr/>
    </dgm:pt>
    <dgm:pt modelId="{175FA496-49DF-4C55-80BD-9D3CA7141129}" type="pres">
      <dgm:prSet presAssocID="{D4C710E0-F801-46E2-9D3D-F76C6017941D}" presName="node" presStyleLbl="node1" presStyleIdx="10" presStyleCnt="14" custScaleX="114402">
        <dgm:presLayoutVars>
          <dgm:bulletEnabled val="1"/>
        </dgm:presLayoutVars>
      </dgm:prSet>
      <dgm:spPr/>
    </dgm:pt>
    <dgm:pt modelId="{A0AD43BB-04B6-4500-B3E3-4A54BBCB8D70}" type="pres">
      <dgm:prSet presAssocID="{62E2EEF0-F308-43DE-926B-350BE5EC607D}" presName="sibTrans" presStyleCnt="0"/>
      <dgm:spPr/>
    </dgm:pt>
    <dgm:pt modelId="{7CB2E289-81FC-4686-988C-9B768BB06DC8}" type="pres">
      <dgm:prSet presAssocID="{169C9D77-5F21-4A55-A2A9-0A79F6E34013}" presName="node" presStyleLbl="node1" presStyleIdx="11" presStyleCnt="14" custScaleX="114402">
        <dgm:presLayoutVars>
          <dgm:bulletEnabled val="1"/>
        </dgm:presLayoutVars>
      </dgm:prSet>
      <dgm:spPr/>
    </dgm:pt>
    <dgm:pt modelId="{74EEC83F-D118-4451-AB48-A3A460C9195E}" type="pres">
      <dgm:prSet presAssocID="{846A479A-EE27-47CB-8B27-5218B50B5EE2}" presName="sibTrans" presStyleCnt="0"/>
      <dgm:spPr/>
    </dgm:pt>
    <dgm:pt modelId="{9326DC7B-2076-4F86-9975-5212D24ED68E}" type="pres">
      <dgm:prSet presAssocID="{3C918D7A-3F9E-4027-8CAF-9FF48DC8564B}" presName="node" presStyleLbl="node1" presStyleIdx="12" presStyleCnt="14" custScaleX="114402">
        <dgm:presLayoutVars>
          <dgm:bulletEnabled val="1"/>
        </dgm:presLayoutVars>
      </dgm:prSet>
      <dgm:spPr/>
    </dgm:pt>
    <dgm:pt modelId="{ECC31A90-3924-43DA-B1AF-97B63999EC96}" type="pres">
      <dgm:prSet presAssocID="{B0386349-49DF-480C-9F6D-26B2DBC7009E}" presName="sibTrans" presStyleCnt="0"/>
      <dgm:spPr/>
    </dgm:pt>
    <dgm:pt modelId="{C077237D-AF36-4B42-A6C0-D913F8C80C65}" type="pres">
      <dgm:prSet presAssocID="{F75C5B9F-EA2A-4998-8D6A-848D21910387}" presName="node" presStyleLbl="node1" presStyleIdx="13" presStyleCnt="14" custScaleX="114402">
        <dgm:presLayoutVars>
          <dgm:bulletEnabled val="1"/>
        </dgm:presLayoutVars>
      </dgm:prSet>
      <dgm:spPr/>
    </dgm:pt>
  </dgm:ptLst>
  <dgm:cxnLst>
    <dgm:cxn modelId="{FD03AB01-3D72-402B-941B-E7BF5B92F580}" type="presOf" srcId="{169C9D77-5F21-4A55-A2A9-0A79F6E34013}" destId="{7CB2E289-81FC-4686-988C-9B768BB06DC8}" srcOrd="0" destOrd="0" presId="urn:microsoft.com/office/officeart/2005/8/layout/default"/>
    <dgm:cxn modelId="{9F1C0A0F-2A6C-48A3-A3B7-7F8CD4DCAD42}" type="presOf" srcId="{D4C710E0-F801-46E2-9D3D-F76C6017941D}" destId="{175FA496-49DF-4C55-80BD-9D3CA7141129}" srcOrd="0" destOrd="0" presId="urn:microsoft.com/office/officeart/2005/8/layout/default"/>
    <dgm:cxn modelId="{E703FE1B-36D8-4999-9C85-C50F478D188A}" type="presOf" srcId="{7ABBC5E2-2BE2-456C-82BC-FB4557B636B3}" destId="{1745C1DA-5E65-4722-8BB3-B58C75E1263D}" srcOrd="0" destOrd="0" presId="urn:microsoft.com/office/officeart/2005/8/layout/default"/>
    <dgm:cxn modelId="{F86CC834-514C-4670-AAC4-5D34ABB5F53D}" srcId="{8DDE726B-A108-4D97-807E-3D9959D691D0}" destId="{169C9D77-5F21-4A55-A2A9-0A79F6E34013}" srcOrd="11" destOrd="0" parTransId="{C5643862-4456-4F54-B963-D09A76170E90}" sibTransId="{846A479A-EE27-47CB-8B27-5218B50B5EE2}"/>
    <dgm:cxn modelId="{A6DB3C39-D714-41E8-982D-28B0E4507AF7}" srcId="{8DDE726B-A108-4D97-807E-3D9959D691D0}" destId="{D4C710E0-F801-46E2-9D3D-F76C6017941D}" srcOrd="10" destOrd="0" parTransId="{A502A45B-6548-43C6-A2C9-D55297A8CAC3}" sibTransId="{62E2EEF0-F308-43DE-926B-350BE5EC607D}"/>
    <dgm:cxn modelId="{70D77539-46CB-43B4-AB75-198399A44BB4}" srcId="{8DDE726B-A108-4D97-807E-3D9959D691D0}" destId="{D1A3A09E-AB86-400E-9015-D095B3DBF729}" srcOrd="5" destOrd="0" parTransId="{708BFAF9-3D2C-4BB3-B815-5A4F04D681B9}" sibTransId="{A0278C7D-9374-40B2-9447-42474DD1B590}"/>
    <dgm:cxn modelId="{6B29493E-B78C-494D-BEA3-130133C8D2F6}" type="presOf" srcId="{2909C645-56B0-4ECF-B545-6466ED1E29ED}" destId="{6AE09694-0375-46FA-8161-FD17E0B18849}" srcOrd="0" destOrd="0" presId="urn:microsoft.com/office/officeart/2005/8/layout/default"/>
    <dgm:cxn modelId="{4D8DD941-FAC6-4F9A-9BEC-FFD5F33BDC82}" type="presOf" srcId="{F75C5B9F-EA2A-4998-8D6A-848D21910387}" destId="{C077237D-AF36-4B42-A6C0-D913F8C80C65}" srcOrd="0" destOrd="0" presId="urn:microsoft.com/office/officeart/2005/8/layout/default"/>
    <dgm:cxn modelId="{F5DD4D52-456E-4F54-B4A3-2066302800F0}" srcId="{8DDE726B-A108-4D97-807E-3D9959D691D0}" destId="{078E10E3-3E79-4472-BD73-ADECAA96974A}" srcOrd="2" destOrd="0" parTransId="{13245677-53B2-4312-9DFF-E884BCF76335}" sibTransId="{911EBAA8-3E1D-4A72-B170-9BA837B620DD}"/>
    <dgm:cxn modelId="{046F7054-72C6-41B2-A747-1A8E58D340D6}" type="presOf" srcId="{3C918D7A-3F9E-4027-8CAF-9FF48DC8564B}" destId="{9326DC7B-2076-4F86-9975-5212D24ED68E}" srcOrd="0" destOrd="0" presId="urn:microsoft.com/office/officeart/2005/8/layout/default"/>
    <dgm:cxn modelId="{4AED6A55-9440-451D-B1C3-BE015FAC7F60}" srcId="{8DDE726B-A108-4D97-807E-3D9959D691D0}" destId="{6D0C3B7C-6BED-4FD6-ACF2-6C0AE1A33632}" srcOrd="7" destOrd="0" parTransId="{9A916F99-8F04-455B-9D85-F0D79FB686D0}" sibTransId="{7BBA5C9F-8E9C-4005-9C5E-1DE9C7F2D60E}"/>
    <dgm:cxn modelId="{A9FFBB57-3651-49C9-9E3E-82072D93DBC7}" type="presOf" srcId="{D1A3A09E-AB86-400E-9015-D095B3DBF729}" destId="{79183A35-B0C3-444C-BC3B-8E54D982D011}" srcOrd="0" destOrd="0" presId="urn:microsoft.com/office/officeart/2005/8/layout/default"/>
    <dgm:cxn modelId="{1ADF607F-B2EC-448C-9EFF-F3BEA3FA74C5}" type="presOf" srcId="{BC626C15-F502-4027-B7BA-FB7E47244622}" destId="{00501CF8-9939-4F79-A5AA-7BED32714231}" srcOrd="0" destOrd="0" presId="urn:microsoft.com/office/officeart/2005/8/layout/default"/>
    <dgm:cxn modelId="{C6B0D280-794F-4CC5-8A00-FAFD5346C491}" srcId="{8DDE726B-A108-4D97-807E-3D9959D691D0}" destId="{113F1559-F8C6-4A8E-AFF1-C7FD82BC94CF}" srcOrd="4" destOrd="0" parTransId="{46DAED30-5293-41A3-A406-A5AD30604349}" sibTransId="{92428A98-4BE7-48D4-83D9-4D14DB779F92}"/>
    <dgm:cxn modelId="{93EFF98A-9931-4090-BCC6-57B3C28CF2FC}" srcId="{8DDE726B-A108-4D97-807E-3D9959D691D0}" destId="{BC626C15-F502-4027-B7BA-FB7E47244622}" srcOrd="0" destOrd="0" parTransId="{E4C49B8C-85F8-471B-B30E-81B63CD568FF}" sibTransId="{A50C93B5-F09B-4FB2-8DE4-8ABAB57DE556}"/>
    <dgm:cxn modelId="{3C2BE498-8249-431D-902D-1E2FE4D87014}" srcId="{8DDE726B-A108-4D97-807E-3D9959D691D0}" destId="{B97D868C-BFF5-4360-8128-10DE2EE26E3B}" srcOrd="6" destOrd="0" parTransId="{1AA98F5F-C5E1-481A-89A4-FEF84ED96329}" sibTransId="{24C8AF78-0FAF-440D-802F-F0BC184321C2}"/>
    <dgm:cxn modelId="{21663D99-2DF4-4609-B9E4-E965DC052DF0}" type="presOf" srcId="{6D0C3B7C-6BED-4FD6-ACF2-6C0AE1A33632}" destId="{0C96A9E7-FD33-4403-A11C-CD599C43CFF6}" srcOrd="0" destOrd="0" presId="urn:microsoft.com/office/officeart/2005/8/layout/default"/>
    <dgm:cxn modelId="{85A6F9A9-0BC3-4355-9E57-83212E0E4709}" type="presOf" srcId="{8DDE726B-A108-4D97-807E-3D9959D691D0}" destId="{2786F6B7-2D88-406D-A6E6-D8B3CC0FF84A}" srcOrd="0" destOrd="0" presId="urn:microsoft.com/office/officeart/2005/8/layout/default"/>
    <dgm:cxn modelId="{E9362DAF-0A51-4974-B40B-518D2B49F3A7}" srcId="{8DDE726B-A108-4D97-807E-3D9959D691D0}" destId="{7ABBC5E2-2BE2-456C-82BC-FB4557B636B3}" srcOrd="1" destOrd="0" parTransId="{E37523C5-4FE9-4776-AF20-9F7FDF736D99}" sibTransId="{B1D98DD2-8F9F-447D-8F66-52A1570F89B2}"/>
    <dgm:cxn modelId="{02A39FB4-44A4-4235-8A13-B5125E1B67AC}" type="presOf" srcId="{1C346BD6-CDA6-4D25-85F6-438E41C007B2}" destId="{B9CD0B70-E3B0-4F5F-B03A-EBFC05E88F81}" srcOrd="0" destOrd="0" presId="urn:microsoft.com/office/officeart/2005/8/layout/default"/>
    <dgm:cxn modelId="{6502A0B5-9969-4F0E-BC30-3EC1A50C5577}" srcId="{8DDE726B-A108-4D97-807E-3D9959D691D0}" destId="{1C346BD6-CDA6-4D25-85F6-438E41C007B2}" srcOrd="8" destOrd="0" parTransId="{D1D46E0A-4F41-41FF-B386-407E29CF6834}" sibTransId="{9A9ACFAA-7469-4D51-9785-EF5D7FB1F2D8}"/>
    <dgm:cxn modelId="{70E1FFBA-9593-4A0F-B0DB-F9F15AF3FC46}" type="presOf" srcId="{B97D868C-BFF5-4360-8128-10DE2EE26E3B}" destId="{F30A0BFA-114D-44F0-9F03-61A3E0623A6E}" srcOrd="0" destOrd="0" presId="urn:microsoft.com/office/officeart/2005/8/layout/default"/>
    <dgm:cxn modelId="{860177BB-0FCE-4E1E-BDE9-78FA2AE24510}" srcId="{8DDE726B-A108-4D97-807E-3D9959D691D0}" destId="{2909C645-56B0-4ECF-B545-6466ED1E29ED}" srcOrd="9" destOrd="0" parTransId="{2B7F0D26-2844-4FB8-8C8B-CF048CB382EE}" sibTransId="{B6C25588-2AEF-4ED6-B447-043C172AC210}"/>
    <dgm:cxn modelId="{18D2C6C8-DDC4-4100-8ED2-6B4561562393}" type="presOf" srcId="{678FF55B-7A81-4D97-9726-3BB545FC2A43}" destId="{944E805A-6AF2-45E7-9B76-51E967974544}" srcOrd="0" destOrd="0" presId="urn:microsoft.com/office/officeart/2005/8/layout/default"/>
    <dgm:cxn modelId="{B43601CF-714A-49C0-B5FD-C4FDE23832DB}" srcId="{8DDE726B-A108-4D97-807E-3D9959D691D0}" destId="{3C918D7A-3F9E-4027-8CAF-9FF48DC8564B}" srcOrd="12" destOrd="0" parTransId="{EC0CE670-7BF1-4F74-929D-35EC39F1F5EE}" sibTransId="{B0386349-49DF-480C-9F6D-26B2DBC7009E}"/>
    <dgm:cxn modelId="{97356BD2-FFB8-4355-BB10-D94644002926}" srcId="{8DDE726B-A108-4D97-807E-3D9959D691D0}" destId="{F75C5B9F-EA2A-4998-8D6A-848D21910387}" srcOrd="13" destOrd="0" parTransId="{7BDE73F9-E66B-4786-9135-6B42B0A1131D}" sibTransId="{B91BA364-2F21-41F1-963E-A42CC0B73A73}"/>
    <dgm:cxn modelId="{B27F34DC-9CF4-4175-9D84-61C3D17BE53C}" type="presOf" srcId="{078E10E3-3E79-4472-BD73-ADECAA96974A}" destId="{54EE5962-6B50-4EFA-A8AC-62736875F1C3}" srcOrd="0" destOrd="0" presId="urn:microsoft.com/office/officeart/2005/8/layout/default"/>
    <dgm:cxn modelId="{B51482F2-11E6-454F-9F13-7E4A56AF837B}" type="presOf" srcId="{113F1559-F8C6-4A8E-AFF1-C7FD82BC94CF}" destId="{C0891C01-AAA0-4D98-95B3-CDAB22496C91}" srcOrd="0" destOrd="0" presId="urn:microsoft.com/office/officeart/2005/8/layout/default"/>
    <dgm:cxn modelId="{667067F3-8334-4AB4-B42B-0C921209C9FB}" srcId="{8DDE726B-A108-4D97-807E-3D9959D691D0}" destId="{678FF55B-7A81-4D97-9726-3BB545FC2A43}" srcOrd="3" destOrd="0" parTransId="{7276BDBB-D5B3-4A74-AB41-4F40C1769FCA}" sibTransId="{399A1541-5691-4721-814F-B5F2C0B58D6A}"/>
    <dgm:cxn modelId="{500348AC-5278-4346-9501-C704E6C26A81}" type="presParOf" srcId="{2786F6B7-2D88-406D-A6E6-D8B3CC0FF84A}" destId="{00501CF8-9939-4F79-A5AA-7BED32714231}" srcOrd="0" destOrd="0" presId="urn:microsoft.com/office/officeart/2005/8/layout/default"/>
    <dgm:cxn modelId="{1487B300-3C41-41E9-874C-E466A905376D}" type="presParOf" srcId="{2786F6B7-2D88-406D-A6E6-D8B3CC0FF84A}" destId="{96A213D0-C7B1-4371-9CF6-F7FFED35801E}" srcOrd="1" destOrd="0" presId="urn:microsoft.com/office/officeart/2005/8/layout/default"/>
    <dgm:cxn modelId="{2275C46D-FC01-4C30-A045-BBB14FEFE27A}" type="presParOf" srcId="{2786F6B7-2D88-406D-A6E6-D8B3CC0FF84A}" destId="{1745C1DA-5E65-4722-8BB3-B58C75E1263D}" srcOrd="2" destOrd="0" presId="urn:microsoft.com/office/officeart/2005/8/layout/default"/>
    <dgm:cxn modelId="{3A6222A7-A8B0-4CE8-A159-B8709D9FC5CF}" type="presParOf" srcId="{2786F6B7-2D88-406D-A6E6-D8B3CC0FF84A}" destId="{78C2C629-1CF3-4174-82EF-593D59D5D605}" srcOrd="3" destOrd="0" presId="urn:microsoft.com/office/officeart/2005/8/layout/default"/>
    <dgm:cxn modelId="{BED73270-12CE-40D7-B2DB-3524A56DC650}" type="presParOf" srcId="{2786F6B7-2D88-406D-A6E6-D8B3CC0FF84A}" destId="{54EE5962-6B50-4EFA-A8AC-62736875F1C3}" srcOrd="4" destOrd="0" presId="urn:microsoft.com/office/officeart/2005/8/layout/default"/>
    <dgm:cxn modelId="{5634E685-FC25-4B26-A606-F5343A0FB22A}" type="presParOf" srcId="{2786F6B7-2D88-406D-A6E6-D8B3CC0FF84A}" destId="{08213050-8D66-45A1-8F22-44B37BB7D714}" srcOrd="5" destOrd="0" presId="urn:microsoft.com/office/officeart/2005/8/layout/default"/>
    <dgm:cxn modelId="{989CBBEE-A121-41ED-A721-652B3D5EE81B}" type="presParOf" srcId="{2786F6B7-2D88-406D-A6E6-D8B3CC0FF84A}" destId="{944E805A-6AF2-45E7-9B76-51E967974544}" srcOrd="6" destOrd="0" presId="urn:microsoft.com/office/officeart/2005/8/layout/default"/>
    <dgm:cxn modelId="{DE2170E6-ACCA-4A33-AAE9-1203A008AC47}" type="presParOf" srcId="{2786F6B7-2D88-406D-A6E6-D8B3CC0FF84A}" destId="{935128A4-90FB-49A9-85FB-3B7CE5924CD6}" srcOrd="7" destOrd="0" presId="urn:microsoft.com/office/officeart/2005/8/layout/default"/>
    <dgm:cxn modelId="{D72D88B5-9DF3-4E99-B756-472BF4C96C29}" type="presParOf" srcId="{2786F6B7-2D88-406D-A6E6-D8B3CC0FF84A}" destId="{C0891C01-AAA0-4D98-95B3-CDAB22496C91}" srcOrd="8" destOrd="0" presId="urn:microsoft.com/office/officeart/2005/8/layout/default"/>
    <dgm:cxn modelId="{640B3E25-BB3D-4340-86CF-BE9F76A2A479}" type="presParOf" srcId="{2786F6B7-2D88-406D-A6E6-D8B3CC0FF84A}" destId="{CB4C1AF3-E9EE-4128-B20D-64A231B1F00C}" srcOrd="9" destOrd="0" presId="urn:microsoft.com/office/officeart/2005/8/layout/default"/>
    <dgm:cxn modelId="{F4838B76-84EE-4161-BD94-E383AFE7268E}" type="presParOf" srcId="{2786F6B7-2D88-406D-A6E6-D8B3CC0FF84A}" destId="{79183A35-B0C3-444C-BC3B-8E54D982D011}" srcOrd="10" destOrd="0" presId="urn:microsoft.com/office/officeart/2005/8/layout/default"/>
    <dgm:cxn modelId="{DA92E860-C1CD-420A-B927-3EAA0E2051B1}" type="presParOf" srcId="{2786F6B7-2D88-406D-A6E6-D8B3CC0FF84A}" destId="{E1000C1C-F071-4D8D-AFB8-AD754A4A89F2}" srcOrd="11" destOrd="0" presId="urn:microsoft.com/office/officeart/2005/8/layout/default"/>
    <dgm:cxn modelId="{ADBB09AB-0365-49F8-9F3B-5C3113C9CCA0}" type="presParOf" srcId="{2786F6B7-2D88-406D-A6E6-D8B3CC0FF84A}" destId="{F30A0BFA-114D-44F0-9F03-61A3E0623A6E}" srcOrd="12" destOrd="0" presId="urn:microsoft.com/office/officeart/2005/8/layout/default"/>
    <dgm:cxn modelId="{61496601-B6CB-420F-ADE0-82AAEA1339D1}" type="presParOf" srcId="{2786F6B7-2D88-406D-A6E6-D8B3CC0FF84A}" destId="{5B736262-2081-4595-8295-3E9B55AD7C18}" srcOrd="13" destOrd="0" presId="urn:microsoft.com/office/officeart/2005/8/layout/default"/>
    <dgm:cxn modelId="{27256DF2-B10C-43DE-A2DF-F307D0E76D1C}" type="presParOf" srcId="{2786F6B7-2D88-406D-A6E6-D8B3CC0FF84A}" destId="{0C96A9E7-FD33-4403-A11C-CD599C43CFF6}" srcOrd="14" destOrd="0" presId="urn:microsoft.com/office/officeart/2005/8/layout/default"/>
    <dgm:cxn modelId="{52024E50-5881-42F0-8A7A-80DFCCC1C9A7}" type="presParOf" srcId="{2786F6B7-2D88-406D-A6E6-D8B3CC0FF84A}" destId="{BF940611-837B-4419-AAAA-88405D4167AB}" srcOrd="15" destOrd="0" presId="urn:microsoft.com/office/officeart/2005/8/layout/default"/>
    <dgm:cxn modelId="{F1367D06-1D80-4969-94C4-D43C95AB919A}" type="presParOf" srcId="{2786F6B7-2D88-406D-A6E6-D8B3CC0FF84A}" destId="{B9CD0B70-E3B0-4F5F-B03A-EBFC05E88F81}" srcOrd="16" destOrd="0" presId="urn:microsoft.com/office/officeart/2005/8/layout/default"/>
    <dgm:cxn modelId="{8308EFCA-DEE8-4043-AD69-1B4113EA1949}" type="presParOf" srcId="{2786F6B7-2D88-406D-A6E6-D8B3CC0FF84A}" destId="{91C88BEF-CE91-4266-8976-804B40A099F7}" srcOrd="17" destOrd="0" presId="urn:microsoft.com/office/officeart/2005/8/layout/default"/>
    <dgm:cxn modelId="{744DD451-B6A2-4B76-B7A4-47B3C3CA7F26}" type="presParOf" srcId="{2786F6B7-2D88-406D-A6E6-D8B3CC0FF84A}" destId="{6AE09694-0375-46FA-8161-FD17E0B18849}" srcOrd="18" destOrd="0" presId="urn:microsoft.com/office/officeart/2005/8/layout/default"/>
    <dgm:cxn modelId="{B2F6C914-4452-46EC-BD96-B479B61CCE40}" type="presParOf" srcId="{2786F6B7-2D88-406D-A6E6-D8B3CC0FF84A}" destId="{E982870D-B2C5-44D7-A46A-C171596D5546}" srcOrd="19" destOrd="0" presId="urn:microsoft.com/office/officeart/2005/8/layout/default"/>
    <dgm:cxn modelId="{D5182C17-A17F-4AD4-8E68-1EDBD5CEE185}" type="presParOf" srcId="{2786F6B7-2D88-406D-A6E6-D8B3CC0FF84A}" destId="{175FA496-49DF-4C55-80BD-9D3CA7141129}" srcOrd="20" destOrd="0" presId="urn:microsoft.com/office/officeart/2005/8/layout/default"/>
    <dgm:cxn modelId="{4009A4F5-0307-43E8-9ACB-90ABDE910BE3}" type="presParOf" srcId="{2786F6B7-2D88-406D-A6E6-D8B3CC0FF84A}" destId="{A0AD43BB-04B6-4500-B3E3-4A54BBCB8D70}" srcOrd="21" destOrd="0" presId="urn:microsoft.com/office/officeart/2005/8/layout/default"/>
    <dgm:cxn modelId="{144A2A0D-6CD6-4000-960E-4B446DE0663F}" type="presParOf" srcId="{2786F6B7-2D88-406D-A6E6-D8B3CC0FF84A}" destId="{7CB2E289-81FC-4686-988C-9B768BB06DC8}" srcOrd="22" destOrd="0" presId="urn:microsoft.com/office/officeart/2005/8/layout/default"/>
    <dgm:cxn modelId="{0B3B23E7-EEC0-4D95-93FE-B2E8B27FDEB0}" type="presParOf" srcId="{2786F6B7-2D88-406D-A6E6-D8B3CC0FF84A}" destId="{74EEC83F-D118-4451-AB48-A3A460C9195E}" srcOrd="23" destOrd="0" presId="urn:microsoft.com/office/officeart/2005/8/layout/default"/>
    <dgm:cxn modelId="{16D467BC-E4C8-42EF-B8A8-001D81DFA064}" type="presParOf" srcId="{2786F6B7-2D88-406D-A6E6-D8B3CC0FF84A}" destId="{9326DC7B-2076-4F86-9975-5212D24ED68E}" srcOrd="24" destOrd="0" presId="urn:microsoft.com/office/officeart/2005/8/layout/default"/>
    <dgm:cxn modelId="{53383C96-E8D2-41B7-90CF-A59A878975D0}" type="presParOf" srcId="{2786F6B7-2D88-406D-A6E6-D8B3CC0FF84A}" destId="{ECC31A90-3924-43DA-B1AF-97B63999EC96}" srcOrd="25" destOrd="0" presId="urn:microsoft.com/office/officeart/2005/8/layout/default"/>
    <dgm:cxn modelId="{5AE96FDB-1A07-4124-A139-498F7A43545D}" type="presParOf" srcId="{2786F6B7-2D88-406D-A6E6-D8B3CC0FF84A}" destId="{C077237D-AF36-4B42-A6C0-D913F8C80C65}"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831BF-864F-4D23-827D-2AE4E534CB3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C05F2E4-47EF-4053-B619-CECDC284AB20}">
      <dgm:prSet/>
      <dgm:spPr/>
      <dgm:t>
        <a:bodyPr/>
        <a:lstStyle/>
        <a:p>
          <a:r>
            <a:rPr lang="en-US" dirty="0"/>
            <a:t>Job: </a:t>
          </a:r>
        </a:p>
        <a:p>
          <a:r>
            <a:rPr lang="en-US" dirty="0"/>
            <a:t>c. 1440 – 950 B.C.</a:t>
          </a:r>
        </a:p>
      </dgm:t>
    </dgm:pt>
    <dgm:pt modelId="{1EF71AE2-6E10-443A-B6B0-79096C2C8C83}" type="parTrans" cxnId="{84E1A744-31A9-4168-ABED-6BEE09439E1C}">
      <dgm:prSet/>
      <dgm:spPr/>
      <dgm:t>
        <a:bodyPr/>
        <a:lstStyle/>
        <a:p>
          <a:endParaRPr lang="en-US"/>
        </a:p>
      </dgm:t>
    </dgm:pt>
    <dgm:pt modelId="{D504D84C-7F9E-403E-9198-63E93BFD4F7E}" type="sibTrans" cxnId="{84E1A744-31A9-4168-ABED-6BEE09439E1C}">
      <dgm:prSet/>
      <dgm:spPr/>
      <dgm:t>
        <a:bodyPr/>
        <a:lstStyle/>
        <a:p>
          <a:endParaRPr lang="en-US"/>
        </a:p>
      </dgm:t>
    </dgm:pt>
    <dgm:pt modelId="{264966AA-1594-4B18-958D-BBC1D04619BC}">
      <dgm:prSet/>
      <dgm:spPr/>
      <dgm:t>
        <a:bodyPr/>
        <a:lstStyle/>
        <a:p>
          <a:r>
            <a:rPr lang="en-US" dirty="0"/>
            <a:t>Psalms: </a:t>
          </a:r>
        </a:p>
        <a:p>
          <a:r>
            <a:rPr lang="en-US" dirty="0"/>
            <a:t>c. 1410-500 B.C.</a:t>
          </a:r>
        </a:p>
      </dgm:t>
    </dgm:pt>
    <dgm:pt modelId="{C8738D5F-CC6B-48D1-8923-852B794635E8}" type="parTrans" cxnId="{D2D0DFAB-A665-41C0-A232-11E105F93C95}">
      <dgm:prSet/>
      <dgm:spPr/>
      <dgm:t>
        <a:bodyPr/>
        <a:lstStyle/>
        <a:p>
          <a:endParaRPr lang="en-US"/>
        </a:p>
      </dgm:t>
    </dgm:pt>
    <dgm:pt modelId="{87853DBC-D8A7-4314-A71B-6D5345892B60}" type="sibTrans" cxnId="{D2D0DFAB-A665-41C0-A232-11E105F93C95}">
      <dgm:prSet/>
      <dgm:spPr/>
      <dgm:t>
        <a:bodyPr/>
        <a:lstStyle/>
        <a:p>
          <a:endParaRPr lang="en-US"/>
        </a:p>
      </dgm:t>
    </dgm:pt>
    <dgm:pt modelId="{864F2096-B057-480D-9ED3-26067AF0DE5C}">
      <dgm:prSet/>
      <dgm:spPr/>
      <dgm:t>
        <a:bodyPr/>
        <a:lstStyle/>
        <a:p>
          <a:r>
            <a:rPr lang="en-US" dirty="0"/>
            <a:t>Proverbs and Song of Solomon: </a:t>
          </a:r>
        </a:p>
        <a:p>
          <a:r>
            <a:rPr lang="en-US" dirty="0"/>
            <a:t>c. 965 B.C.</a:t>
          </a:r>
        </a:p>
      </dgm:t>
    </dgm:pt>
    <dgm:pt modelId="{7CF368EE-C173-4CA7-B9F4-7F0EA21DE09E}" type="parTrans" cxnId="{AE7E9DDC-0CC6-4F99-9545-0978AF84E4F0}">
      <dgm:prSet/>
      <dgm:spPr/>
      <dgm:t>
        <a:bodyPr/>
        <a:lstStyle/>
        <a:p>
          <a:endParaRPr lang="en-US"/>
        </a:p>
      </dgm:t>
    </dgm:pt>
    <dgm:pt modelId="{54102EED-D018-4FAB-A4AF-7D84D0B17ED2}" type="sibTrans" cxnId="{AE7E9DDC-0CC6-4F99-9545-0978AF84E4F0}">
      <dgm:prSet/>
      <dgm:spPr/>
      <dgm:t>
        <a:bodyPr/>
        <a:lstStyle/>
        <a:p>
          <a:endParaRPr lang="en-US"/>
        </a:p>
      </dgm:t>
    </dgm:pt>
    <dgm:pt modelId="{FD7ACDD6-1D95-4031-AB91-863C93F0BC07}">
      <dgm:prSet/>
      <dgm:spPr/>
      <dgm:t>
        <a:bodyPr/>
        <a:lstStyle/>
        <a:p>
          <a:r>
            <a:rPr lang="en-US" dirty="0"/>
            <a:t>Ecclesiastes: </a:t>
          </a:r>
        </a:p>
        <a:p>
          <a:r>
            <a:rPr lang="en-US" dirty="0"/>
            <a:t>c. 930 B.C.</a:t>
          </a:r>
        </a:p>
      </dgm:t>
    </dgm:pt>
    <dgm:pt modelId="{E1500B85-7659-4384-9C25-32197803BD8F}" type="parTrans" cxnId="{C796FB3B-5083-4915-89F9-484AB960644F}">
      <dgm:prSet/>
      <dgm:spPr/>
      <dgm:t>
        <a:bodyPr/>
        <a:lstStyle/>
        <a:p>
          <a:endParaRPr lang="en-US"/>
        </a:p>
      </dgm:t>
    </dgm:pt>
    <dgm:pt modelId="{3C2966E4-2EF3-4AF6-8BF5-433C1E0CFE55}" type="sibTrans" cxnId="{C796FB3B-5083-4915-89F9-484AB960644F}">
      <dgm:prSet/>
      <dgm:spPr/>
      <dgm:t>
        <a:bodyPr/>
        <a:lstStyle/>
        <a:p>
          <a:endParaRPr lang="en-US"/>
        </a:p>
      </dgm:t>
    </dgm:pt>
    <dgm:pt modelId="{201133CE-942C-456C-A7AC-87A45813E850}">
      <dgm:prSet/>
      <dgm:spPr/>
      <dgm:t>
        <a:bodyPr/>
        <a:lstStyle/>
        <a:p>
          <a:r>
            <a:rPr lang="en-US" dirty="0"/>
            <a:t>Obadiah: </a:t>
          </a:r>
        </a:p>
        <a:p>
          <a:r>
            <a:rPr lang="en-US" dirty="0"/>
            <a:t>c. 848-840 B.C.</a:t>
          </a:r>
        </a:p>
      </dgm:t>
    </dgm:pt>
    <dgm:pt modelId="{4F05A134-C032-484A-9107-76C3653BB4DB}" type="parTrans" cxnId="{8FEB3F5D-2D11-43C1-8DBA-E907057585AA}">
      <dgm:prSet/>
      <dgm:spPr/>
      <dgm:t>
        <a:bodyPr/>
        <a:lstStyle/>
        <a:p>
          <a:endParaRPr lang="en-US"/>
        </a:p>
      </dgm:t>
    </dgm:pt>
    <dgm:pt modelId="{0C767085-BD22-41A1-8C4B-DB0A7B67681E}" type="sibTrans" cxnId="{8FEB3F5D-2D11-43C1-8DBA-E907057585AA}">
      <dgm:prSet/>
      <dgm:spPr/>
      <dgm:t>
        <a:bodyPr/>
        <a:lstStyle/>
        <a:p>
          <a:endParaRPr lang="en-US"/>
        </a:p>
      </dgm:t>
    </dgm:pt>
    <dgm:pt modelId="{07057D0B-4699-427F-A274-DB2B677E4B50}">
      <dgm:prSet/>
      <dgm:spPr/>
      <dgm:t>
        <a:bodyPr/>
        <a:lstStyle/>
        <a:p>
          <a:r>
            <a:rPr lang="en-US" dirty="0"/>
            <a:t>Joel: </a:t>
          </a:r>
        </a:p>
        <a:p>
          <a:r>
            <a:rPr lang="en-US" dirty="0"/>
            <a:t>c. 835 – 796 B.C</a:t>
          </a:r>
        </a:p>
      </dgm:t>
    </dgm:pt>
    <dgm:pt modelId="{C8AC7840-3899-4874-ABDD-782065292232}" type="parTrans" cxnId="{C8FDDF99-874B-42EC-A94D-1A8317189E25}">
      <dgm:prSet/>
      <dgm:spPr/>
      <dgm:t>
        <a:bodyPr/>
        <a:lstStyle/>
        <a:p>
          <a:endParaRPr lang="en-US"/>
        </a:p>
      </dgm:t>
    </dgm:pt>
    <dgm:pt modelId="{484508EA-D9CA-46A7-A591-89BAB202F36B}" type="sibTrans" cxnId="{C8FDDF99-874B-42EC-A94D-1A8317189E25}">
      <dgm:prSet/>
      <dgm:spPr/>
      <dgm:t>
        <a:bodyPr/>
        <a:lstStyle/>
        <a:p>
          <a:endParaRPr lang="en-US"/>
        </a:p>
      </dgm:t>
    </dgm:pt>
    <dgm:pt modelId="{B53A9213-93DE-4699-8F18-0E1D78AF46FB}">
      <dgm:prSet/>
      <dgm:spPr/>
      <dgm:t>
        <a:bodyPr/>
        <a:lstStyle/>
        <a:p>
          <a:r>
            <a:rPr lang="en-US" b="0" dirty="0"/>
            <a:t>Jonah</a:t>
          </a:r>
        </a:p>
        <a:p>
          <a:r>
            <a:rPr lang="en-US" dirty="0"/>
            <a:t>c. 790 – 739 B.C.</a:t>
          </a:r>
        </a:p>
      </dgm:t>
    </dgm:pt>
    <dgm:pt modelId="{772C920D-C399-4DF4-BBB0-8C0389A2D28C}" type="parTrans" cxnId="{B1950100-C646-44BD-AED1-0D381A31740D}">
      <dgm:prSet/>
      <dgm:spPr/>
      <dgm:t>
        <a:bodyPr/>
        <a:lstStyle/>
        <a:p>
          <a:endParaRPr lang="en-US"/>
        </a:p>
      </dgm:t>
    </dgm:pt>
    <dgm:pt modelId="{A27C8B2F-3551-436C-B98B-702161025394}" type="sibTrans" cxnId="{B1950100-C646-44BD-AED1-0D381A31740D}">
      <dgm:prSet/>
      <dgm:spPr/>
      <dgm:t>
        <a:bodyPr/>
        <a:lstStyle/>
        <a:p>
          <a:endParaRPr lang="en-US"/>
        </a:p>
      </dgm:t>
    </dgm:pt>
    <dgm:pt modelId="{EA1AA72F-1755-4906-97CF-68E281C7A52F}">
      <dgm:prSet/>
      <dgm:spPr/>
      <dgm:t>
        <a:bodyPr/>
        <a:lstStyle/>
        <a:p>
          <a:r>
            <a:rPr lang="en-US" dirty="0"/>
            <a:t>Isaiah and Micah: </a:t>
          </a:r>
        </a:p>
        <a:p>
          <a:r>
            <a:rPr lang="en-US" dirty="0"/>
            <a:t>c. 739 – 681 B.C.</a:t>
          </a:r>
        </a:p>
      </dgm:t>
    </dgm:pt>
    <dgm:pt modelId="{03834475-4DBA-48E3-AF95-5EF52BDA6761}" type="parTrans" cxnId="{75D6215F-9704-4229-B781-0535A3594118}">
      <dgm:prSet/>
      <dgm:spPr/>
      <dgm:t>
        <a:bodyPr/>
        <a:lstStyle/>
        <a:p>
          <a:endParaRPr lang="en-US"/>
        </a:p>
      </dgm:t>
    </dgm:pt>
    <dgm:pt modelId="{A6DC4722-62BD-41EA-AEE0-BF5610F64002}" type="sibTrans" cxnId="{75D6215F-9704-4229-B781-0535A3594118}">
      <dgm:prSet/>
      <dgm:spPr/>
      <dgm:t>
        <a:bodyPr/>
        <a:lstStyle/>
        <a:p>
          <a:endParaRPr lang="en-US"/>
        </a:p>
      </dgm:t>
    </dgm:pt>
    <dgm:pt modelId="{28314665-CD33-4728-A73B-461151AF20D6}">
      <dgm:prSet/>
      <dgm:spPr/>
      <dgm:t>
        <a:bodyPr/>
        <a:lstStyle/>
        <a:p>
          <a:r>
            <a:rPr lang="en-US" dirty="0"/>
            <a:t>Nahum: </a:t>
          </a:r>
        </a:p>
        <a:p>
          <a:r>
            <a:rPr lang="en-US" dirty="0"/>
            <a:t>c. 663–612 B.C.</a:t>
          </a:r>
        </a:p>
      </dgm:t>
    </dgm:pt>
    <dgm:pt modelId="{8CA04F74-942F-437B-A5D0-372E8F8B95AA}" type="parTrans" cxnId="{8938B6DF-BBA4-4B7F-9FDB-F79E6DE8783F}">
      <dgm:prSet/>
      <dgm:spPr/>
      <dgm:t>
        <a:bodyPr/>
        <a:lstStyle/>
        <a:p>
          <a:endParaRPr lang="en-US"/>
        </a:p>
      </dgm:t>
    </dgm:pt>
    <dgm:pt modelId="{1085DAFD-F7EF-40AA-A36B-8F19523CA089}" type="sibTrans" cxnId="{8938B6DF-BBA4-4B7F-9FDB-F79E6DE8783F}">
      <dgm:prSet/>
      <dgm:spPr/>
      <dgm:t>
        <a:bodyPr/>
        <a:lstStyle/>
        <a:p>
          <a:endParaRPr lang="en-US"/>
        </a:p>
      </dgm:t>
    </dgm:pt>
    <dgm:pt modelId="{D55B9ED3-6A8F-4AB8-BFD4-21F7DF55E9FC}">
      <dgm:prSet/>
      <dgm:spPr/>
      <dgm:t>
        <a:bodyPr/>
        <a:lstStyle/>
        <a:p>
          <a:r>
            <a:rPr lang="en-US" dirty="0"/>
            <a:t>Habakkuk and Zephaniah: </a:t>
          </a:r>
        </a:p>
        <a:p>
          <a:r>
            <a:rPr lang="en-US" dirty="0"/>
            <a:t>c. 635-605 B.C</a:t>
          </a:r>
          <a:endParaRPr lang="en-US" b="0" dirty="0"/>
        </a:p>
      </dgm:t>
    </dgm:pt>
    <dgm:pt modelId="{FCC2FC73-3B36-46C7-87D9-3C4D11539192}" type="parTrans" cxnId="{98CE6C92-6C75-49F4-A57F-D051E44D2325}">
      <dgm:prSet/>
      <dgm:spPr/>
      <dgm:t>
        <a:bodyPr/>
        <a:lstStyle/>
        <a:p>
          <a:endParaRPr lang="en-US"/>
        </a:p>
      </dgm:t>
    </dgm:pt>
    <dgm:pt modelId="{D44F7AB7-60C0-4098-B283-9657F8C82416}" type="sibTrans" cxnId="{98CE6C92-6C75-49F4-A57F-D051E44D2325}">
      <dgm:prSet/>
      <dgm:spPr/>
      <dgm:t>
        <a:bodyPr/>
        <a:lstStyle/>
        <a:p>
          <a:endParaRPr lang="en-US"/>
        </a:p>
      </dgm:t>
    </dgm:pt>
    <dgm:pt modelId="{CD799DDF-E63A-4AEF-8FAF-6307033A7336}">
      <dgm:prSet/>
      <dgm:spPr/>
      <dgm:t>
        <a:bodyPr/>
        <a:lstStyle/>
        <a:p>
          <a:r>
            <a:rPr lang="en-US" dirty="0"/>
            <a:t>Jeremiah and Lamentations</a:t>
          </a:r>
        </a:p>
        <a:p>
          <a:r>
            <a:rPr lang="en-US" dirty="0"/>
            <a:t>c. 630-575 B.C.</a:t>
          </a:r>
          <a:endParaRPr lang="en-US" b="0" dirty="0"/>
        </a:p>
      </dgm:t>
    </dgm:pt>
    <dgm:pt modelId="{1BF036C4-3BA2-4ED5-A089-C0C68C1C4AB1}" type="parTrans" cxnId="{13D1696E-B47A-4D10-AE40-351977A3855D}">
      <dgm:prSet/>
      <dgm:spPr/>
      <dgm:t>
        <a:bodyPr/>
        <a:lstStyle/>
        <a:p>
          <a:endParaRPr lang="en-US"/>
        </a:p>
      </dgm:t>
    </dgm:pt>
    <dgm:pt modelId="{64087D24-CC2B-436C-AF6C-2DFF72AF3129}" type="sibTrans" cxnId="{13D1696E-B47A-4D10-AE40-351977A3855D}">
      <dgm:prSet/>
      <dgm:spPr/>
      <dgm:t>
        <a:bodyPr/>
        <a:lstStyle/>
        <a:p>
          <a:endParaRPr lang="en-US"/>
        </a:p>
      </dgm:t>
    </dgm:pt>
    <dgm:pt modelId="{D0C11DE3-06E6-4523-9C00-947D776400BC}">
      <dgm:prSet/>
      <dgm:spPr/>
      <dgm:t>
        <a:bodyPr/>
        <a:lstStyle/>
        <a:p>
          <a:r>
            <a:rPr lang="en-US" b="0" dirty="0"/>
            <a:t>Ezekiel and Daniel: </a:t>
          </a:r>
        </a:p>
        <a:p>
          <a:r>
            <a:rPr lang="en-US" b="0" dirty="0"/>
            <a:t>c. 593 – 530 B.C.</a:t>
          </a:r>
        </a:p>
      </dgm:t>
    </dgm:pt>
    <dgm:pt modelId="{691FAAFB-6E4E-4F7D-B354-451F3FBDD165}" type="parTrans" cxnId="{AC31D86F-CC49-4FD0-9348-5312C5C91764}">
      <dgm:prSet/>
      <dgm:spPr/>
      <dgm:t>
        <a:bodyPr/>
        <a:lstStyle/>
        <a:p>
          <a:endParaRPr lang="en-US"/>
        </a:p>
      </dgm:t>
    </dgm:pt>
    <dgm:pt modelId="{D6A65B44-16F9-4CFF-9998-354964FFA1F9}" type="sibTrans" cxnId="{AC31D86F-CC49-4FD0-9348-5312C5C91764}">
      <dgm:prSet/>
      <dgm:spPr/>
      <dgm:t>
        <a:bodyPr/>
        <a:lstStyle/>
        <a:p>
          <a:endParaRPr lang="en-US"/>
        </a:p>
      </dgm:t>
    </dgm:pt>
    <dgm:pt modelId="{4FBD72AF-4850-45BC-AA1B-1F0D42B7C0EB}">
      <dgm:prSet/>
      <dgm:spPr/>
      <dgm:t>
        <a:bodyPr/>
        <a:lstStyle/>
        <a:p>
          <a:r>
            <a:rPr lang="en-US" b="0" dirty="0"/>
            <a:t>Haggai and Zechariah</a:t>
          </a:r>
        </a:p>
        <a:p>
          <a:r>
            <a:rPr lang="en-US" b="0" dirty="0"/>
            <a:t>c. 520-470 B.C.</a:t>
          </a:r>
        </a:p>
      </dgm:t>
    </dgm:pt>
    <dgm:pt modelId="{C4A174C8-84C0-44FA-B86E-EBF030A1F88A}" type="parTrans" cxnId="{734705D2-5012-4FE2-A113-04E8036CF419}">
      <dgm:prSet/>
      <dgm:spPr/>
      <dgm:t>
        <a:bodyPr/>
        <a:lstStyle/>
        <a:p>
          <a:endParaRPr lang="en-US"/>
        </a:p>
      </dgm:t>
    </dgm:pt>
    <dgm:pt modelId="{DE0AA3B9-105F-4E38-80DC-A20891C0C514}" type="sibTrans" cxnId="{734705D2-5012-4FE2-A113-04E8036CF419}">
      <dgm:prSet/>
      <dgm:spPr/>
      <dgm:t>
        <a:bodyPr/>
        <a:lstStyle/>
        <a:p>
          <a:endParaRPr lang="en-US"/>
        </a:p>
      </dgm:t>
    </dgm:pt>
    <dgm:pt modelId="{F929BDE3-DC3D-4155-B467-8906A845D60C}">
      <dgm:prSet/>
      <dgm:spPr/>
      <dgm:t>
        <a:bodyPr/>
        <a:lstStyle/>
        <a:p>
          <a:r>
            <a:rPr lang="en-US" b="0" dirty="0"/>
            <a:t>Malachi</a:t>
          </a:r>
        </a:p>
        <a:p>
          <a:r>
            <a:rPr lang="en-US" b="0" dirty="0"/>
            <a:t>c. 440 – 400 B.C.</a:t>
          </a:r>
        </a:p>
      </dgm:t>
    </dgm:pt>
    <dgm:pt modelId="{D3F15A05-6644-4033-9917-A67ED9F4F1BF}" type="parTrans" cxnId="{8DA0EFC5-8281-4F82-AFE2-0384F9EB8B79}">
      <dgm:prSet/>
      <dgm:spPr/>
      <dgm:t>
        <a:bodyPr/>
        <a:lstStyle/>
        <a:p>
          <a:endParaRPr lang="en-US"/>
        </a:p>
      </dgm:t>
    </dgm:pt>
    <dgm:pt modelId="{41BEDE47-F01B-43DD-9A39-AA9EDAB449FA}" type="sibTrans" cxnId="{8DA0EFC5-8281-4F82-AFE2-0384F9EB8B79}">
      <dgm:prSet/>
      <dgm:spPr/>
      <dgm:t>
        <a:bodyPr/>
        <a:lstStyle/>
        <a:p>
          <a:endParaRPr lang="en-US"/>
        </a:p>
      </dgm:t>
    </dgm:pt>
    <dgm:pt modelId="{98AA84E2-B7A9-4867-845C-0A8567A0428A}">
      <dgm:prSet/>
      <dgm:spPr/>
      <dgm:t>
        <a:bodyPr/>
        <a:lstStyle/>
        <a:p>
          <a:r>
            <a:rPr lang="en-US" dirty="0"/>
            <a:t>Hosea and Amos: </a:t>
          </a:r>
        </a:p>
        <a:p>
          <a:r>
            <a:rPr lang="en-US" dirty="0"/>
            <a:t>c. 760 -725 B.C.</a:t>
          </a:r>
        </a:p>
      </dgm:t>
    </dgm:pt>
    <dgm:pt modelId="{7CF9385F-3085-4315-BB8B-D10E0896C583}" type="parTrans" cxnId="{7E8968A2-41A0-4A65-BC57-B7112E61706B}">
      <dgm:prSet/>
      <dgm:spPr/>
      <dgm:t>
        <a:bodyPr/>
        <a:lstStyle/>
        <a:p>
          <a:endParaRPr lang="en-US"/>
        </a:p>
      </dgm:t>
    </dgm:pt>
    <dgm:pt modelId="{58954F3E-E73E-47ED-9EFE-8C81BE7D5271}" type="sibTrans" cxnId="{7E8968A2-41A0-4A65-BC57-B7112E61706B}">
      <dgm:prSet/>
      <dgm:spPr/>
      <dgm:t>
        <a:bodyPr/>
        <a:lstStyle/>
        <a:p>
          <a:endParaRPr lang="en-US"/>
        </a:p>
      </dgm:t>
    </dgm:pt>
    <dgm:pt modelId="{2E40355C-AEF1-40AF-B5B3-2B36746A5EE7}" type="pres">
      <dgm:prSet presAssocID="{195831BF-864F-4D23-827D-2AE4E534CB36}" presName="diagram" presStyleCnt="0">
        <dgm:presLayoutVars>
          <dgm:dir/>
          <dgm:resizeHandles val="exact"/>
        </dgm:presLayoutVars>
      </dgm:prSet>
      <dgm:spPr/>
    </dgm:pt>
    <dgm:pt modelId="{41213336-741A-47EA-A7D1-AF112B4DC426}" type="pres">
      <dgm:prSet presAssocID="{BC05F2E4-47EF-4053-B619-CECDC284AB20}" presName="node" presStyleLbl="node1" presStyleIdx="0" presStyleCnt="15" custScaleX="117101" custLinFactNeighborX="-1602">
        <dgm:presLayoutVars>
          <dgm:bulletEnabled val="1"/>
        </dgm:presLayoutVars>
      </dgm:prSet>
      <dgm:spPr/>
    </dgm:pt>
    <dgm:pt modelId="{BB9576BC-C478-4CF7-A5CD-E7B64302CEB1}" type="pres">
      <dgm:prSet presAssocID="{D504D84C-7F9E-403E-9198-63E93BFD4F7E}" presName="sibTrans" presStyleCnt="0"/>
      <dgm:spPr/>
    </dgm:pt>
    <dgm:pt modelId="{E41E4CE5-3F9A-4DCB-A004-630D56FC6DC8}" type="pres">
      <dgm:prSet presAssocID="{264966AA-1594-4B18-958D-BBC1D04619BC}" presName="node" presStyleLbl="node1" presStyleIdx="1" presStyleCnt="15" custScaleX="117101" custLinFactNeighborX="-1602">
        <dgm:presLayoutVars>
          <dgm:bulletEnabled val="1"/>
        </dgm:presLayoutVars>
      </dgm:prSet>
      <dgm:spPr/>
    </dgm:pt>
    <dgm:pt modelId="{E218BD52-AB6E-4AF5-BD74-7C9816573285}" type="pres">
      <dgm:prSet presAssocID="{87853DBC-D8A7-4314-A71B-6D5345892B60}" presName="sibTrans" presStyleCnt="0"/>
      <dgm:spPr/>
    </dgm:pt>
    <dgm:pt modelId="{5CAB4C11-5B42-4FA9-AFF7-C4436988DC7F}" type="pres">
      <dgm:prSet presAssocID="{864F2096-B057-480D-9ED3-26067AF0DE5C}" presName="node" presStyleLbl="node1" presStyleIdx="2" presStyleCnt="15" custScaleX="117101" custLinFactNeighborX="-1602">
        <dgm:presLayoutVars>
          <dgm:bulletEnabled val="1"/>
        </dgm:presLayoutVars>
      </dgm:prSet>
      <dgm:spPr/>
    </dgm:pt>
    <dgm:pt modelId="{8B410A0C-B02C-427B-8ABE-267AFA12FBDC}" type="pres">
      <dgm:prSet presAssocID="{54102EED-D018-4FAB-A4AF-7D84D0B17ED2}" presName="sibTrans" presStyleCnt="0"/>
      <dgm:spPr/>
    </dgm:pt>
    <dgm:pt modelId="{93649043-6831-4094-A763-9504FB733BF0}" type="pres">
      <dgm:prSet presAssocID="{FD7ACDD6-1D95-4031-AB91-863C93F0BC07}" presName="node" presStyleLbl="node1" presStyleIdx="3" presStyleCnt="15" custScaleX="117101" custLinFactNeighborX="-1602">
        <dgm:presLayoutVars>
          <dgm:bulletEnabled val="1"/>
        </dgm:presLayoutVars>
      </dgm:prSet>
      <dgm:spPr/>
    </dgm:pt>
    <dgm:pt modelId="{4DA0972C-B84F-407A-966F-E8AD317ED6A3}" type="pres">
      <dgm:prSet presAssocID="{3C2966E4-2EF3-4AF6-8BF5-433C1E0CFE55}" presName="sibTrans" presStyleCnt="0"/>
      <dgm:spPr/>
    </dgm:pt>
    <dgm:pt modelId="{CEB3774B-8160-4D73-BD40-D6E82F6BC715}" type="pres">
      <dgm:prSet presAssocID="{201133CE-942C-456C-A7AC-87A45813E850}" presName="node" presStyleLbl="node1" presStyleIdx="4" presStyleCnt="15" custScaleX="117101" custLinFactNeighborX="-1602">
        <dgm:presLayoutVars>
          <dgm:bulletEnabled val="1"/>
        </dgm:presLayoutVars>
      </dgm:prSet>
      <dgm:spPr/>
    </dgm:pt>
    <dgm:pt modelId="{32482838-B929-4579-8209-99A85297DE38}" type="pres">
      <dgm:prSet presAssocID="{0C767085-BD22-41A1-8C4B-DB0A7B67681E}" presName="sibTrans" presStyleCnt="0"/>
      <dgm:spPr/>
    </dgm:pt>
    <dgm:pt modelId="{DB4087B0-C65A-4D58-9919-E944CAEA3E42}" type="pres">
      <dgm:prSet presAssocID="{07057D0B-4699-427F-A274-DB2B677E4B50}" presName="node" presStyleLbl="node1" presStyleIdx="5" presStyleCnt="15" custScaleX="117101" custLinFactNeighborX="-1602">
        <dgm:presLayoutVars>
          <dgm:bulletEnabled val="1"/>
        </dgm:presLayoutVars>
      </dgm:prSet>
      <dgm:spPr/>
    </dgm:pt>
    <dgm:pt modelId="{27DC40C2-C761-47A3-A0FA-D98A12A27025}" type="pres">
      <dgm:prSet presAssocID="{484508EA-D9CA-46A7-A591-89BAB202F36B}" presName="sibTrans" presStyleCnt="0"/>
      <dgm:spPr/>
    </dgm:pt>
    <dgm:pt modelId="{AE198FB6-B2D3-4077-ABC5-2B4ECF0A568D}" type="pres">
      <dgm:prSet presAssocID="{B53A9213-93DE-4699-8F18-0E1D78AF46FB}" presName="node" presStyleLbl="node1" presStyleIdx="6" presStyleCnt="15" custScaleX="117101" custLinFactNeighborX="-1602">
        <dgm:presLayoutVars>
          <dgm:bulletEnabled val="1"/>
        </dgm:presLayoutVars>
      </dgm:prSet>
      <dgm:spPr/>
    </dgm:pt>
    <dgm:pt modelId="{EA956A89-10C4-4855-ACD2-5B717DE1426D}" type="pres">
      <dgm:prSet presAssocID="{A27C8B2F-3551-436C-B98B-702161025394}" presName="sibTrans" presStyleCnt="0"/>
      <dgm:spPr/>
    </dgm:pt>
    <dgm:pt modelId="{4D3479A5-BC9C-4C2D-A9EE-5B011E2F9B18}" type="pres">
      <dgm:prSet presAssocID="{98AA84E2-B7A9-4867-845C-0A8567A0428A}" presName="node" presStyleLbl="node1" presStyleIdx="7" presStyleCnt="15" custScaleX="117101" custLinFactNeighborX="-1602">
        <dgm:presLayoutVars>
          <dgm:bulletEnabled val="1"/>
        </dgm:presLayoutVars>
      </dgm:prSet>
      <dgm:spPr/>
    </dgm:pt>
    <dgm:pt modelId="{C2314207-163C-4B6A-8AC4-31282B81C11B}" type="pres">
      <dgm:prSet presAssocID="{58954F3E-E73E-47ED-9EFE-8C81BE7D5271}" presName="sibTrans" presStyleCnt="0"/>
      <dgm:spPr/>
    </dgm:pt>
    <dgm:pt modelId="{6617B630-7FD9-446E-B52B-C4999BA5FCE3}" type="pres">
      <dgm:prSet presAssocID="{EA1AA72F-1755-4906-97CF-68E281C7A52F}" presName="node" presStyleLbl="node1" presStyleIdx="8" presStyleCnt="15" custScaleX="117101" custLinFactNeighborX="-1602">
        <dgm:presLayoutVars>
          <dgm:bulletEnabled val="1"/>
        </dgm:presLayoutVars>
      </dgm:prSet>
      <dgm:spPr/>
    </dgm:pt>
    <dgm:pt modelId="{BD640583-9D67-4CBA-8C27-9BB02BE6488E}" type="pres">
      <dgm:prSet presAssocID="{A6DC4722-62BD-41EA-AEE0-BF5610F64002}" presName="sibTrans" presStyleCnt="0"/>
      <dgm:spPr/>
    </dgm:pt>
    <dgm:pt modelId="{B671FEB6-D9ED-4F7E-B34F-008103AD25B1}" type="pres">
      <dgm:prSet presAssocID="{28314665-CD33-4728-A73B-461151AF20D6}" presName="node" presStyleLbl="node1" presStyleIdx="9" presStyleCnt="15" custScaleX="117101">
        <dgm:presLayoutVars>
          <dgm:bulletEnabled val="1"/>
        </dgm:presLayoutVars>
      </dgm:prSet>
      <dgm:spPr/>
    </dgm:pt>
    <dgm:pt modelId="{1245BAA3-A889-46E8-B14B-CD78EE4BEFBA}" type="pres">
      <dgm:prSet presAssocID="{1085DAFD-F7EF-40AA-A36B-8F19523CA089}" presName="sibTrans" presStyleCnt="0"/>
      <dgm:spPr/>
    </dgm:pt>
    <dgm:pt modelId="{ABBA86C1-B6D5-4F36-BD07-3602173D02D3}" type="pres">
      <dgm:prSet presAssocID="{D55B9ED3-6A8F-4AB8-BFD4-21F7DF55E9FC}" presName="node" presStyleLbl="node1" presStyleIdx="10" presStyleCnt="15" custScaleX="117101">
        <dgm:presLayoutVars>
          <dgm:bulletEnabled val="1"/>
        </dgm:presLayoutVars>
      </dgm:prSet>
      <dgm:spPr/>
    </dgm:pt>
    <dgm:pt modelId="{432F084D-3DEC-45F1-B8D6-89D011D5BE69}" type="pres">
      <dgm:prSet presAssocID="{D44F7AB7-60C0-4098-B283-9657F8C82416}" presName="sibTrans" presStyleCnt="0"/>
      <dgm:spPr/>
    </dgm:pt>
    <dgm:pt modelId="{D0F03F25-72AD-4A92-998A-CC71E4B25F7D}" type="pres">
      <dgm:prSet presAssocID="{CD799DDF-E63A-4AEF-8FAF-6307033A7336}" presName="node" presStyleLbl="node1" presStyleIdx="11" presStyleCnt="15" custScaleX="117101" custLinFactNeighborX="-1602">
        <dgm:presLayoutVars>
          <dgm:bulletEnabled val="1"/>
        </dgm:presLayoutVars>
      </dgm:prSet>
      <dgm:spPr/>
    </dgm:pt>
    <dgm:pt modelId="{6C0D4F9C-B519-4FCC-AB13-5A8BDE86EA96}" type="pres">
      <dgm:prSet presAssocID="{64087D24-CC2B-436C-AF6C-2DFF72AF3129}" presName="sibTrans" presStyleCnt="0"/>
      <dgm:spPr/>
    </dgm:pt>
    <dgm:pt modelId="{037DCEB3-5FCB-47C0-97BA-3F4B3D79D7FE}" type="pres">
      <dgm:prSet presAssocID="{D0C11DE3-06E6-4523-9C00-947D776400BC}" presName="node" presStyleLbl="node1" presStyleIdx="12" presStyleCnt="15" custScaleX="117101">
        <dgm:presLayoutVars>
          <dgm:bulletEnabled val="1"/>
        </dgm:presLayoutVars>
      </dgm:prSet>
      <dgm:spPr/>
    </dgm:pt>
    <dgm:pt modelId="{1CF1BFAB-4072-4EE9-8BF9-52E5474B057D}" type="pres">
      <dgm:prSet presAssocID="{D6A65B44-16F9-4CFF-9998-354964FFA1F9}" presName="sibTrans" presStyleCnt="0"/>
      <dgm:spPr/>
    </dgm:pt>
    <dgm:pt modelId="{66404390-DF1A-479A-827A-EED344DCB0E3}" type="pres">
      <dgm:prSet presAssocID="{4FBD72AF-4850-45BC-AA1B-1F0D42B7C0EB}" presName="node" presStyleLbl="node1" presStyleIdx="13" presStyleCnt="15" custScaleX="117101" custLinFactNeighborX="-1602">
        <dgm:presLayoutVars>
          <dgm:bulletEnabled val="1"/>
        </dgm:presLayoutVars>
      </dgm:prSet>
      <dgm:spPr/>
    </dgm:pt>
    <dgm:pt modelId="{62A1D053-3AE3-4514-B345-84132E090B22}" type="pres">
      <dgm:prSet presAssocID="{DE0AA3B9-105F-4E38-80DC-A20891C0C514}" presName="sibTrans" presStyleCnt="0"/>
      <dgm:spPr/>
    </dgm:pt>
    <dgm:pt modelId="{4BA910C2-6606-4A4B-8D4B-E0FE042A69A4}" type="pres">
      <dgm:prSet presAssocID="{F929BDE3-DC3D-4155-B467-8906A845D60C}" presName="node" presStyleLbl="node1" presStyleIdx="14" presStyleCnt="15" custScaleX="117101" custLinFactNeighborX="-1602">
        <dgm:presLayoutVars>
          <dgm:bulletEnabled val="1"/>
        </dgm:presLayoutVars>
      </dgm:prSet>
      <dgm:spPr/>
    </dgm:pt>
  </dgm:ptLst>
  <dgm:cxnLst>
    <dgm:cxn modelId="{B1950100-C646-44BD-AED1-0D381A31740D}" srcId="{195831BF-864F-4D23-827D-2AE4E534CB36}" destId="{B53A9213-93DE-4699-8F18-0E1D78AF46FB}" srcOrd="6" destOrd="0" parTransId="{772C920D-C399-4DF4-BBB0-8C0389A2D28C}" sibTransId="{A27C8B2F-3551-436C-B98B-702161025394}"/>
    <dgm:cxn modelId="{A443A113-DEAC-4C5B-AA8F-4F704D40D6B0}" type="presOf" srcId="{28314665-CD33-4728-A73B-461151AF20D6}" destId="{B671FEB6-D9ED-4F7E-B34F-008103AD25B1}" srcOrd="0" destOrd="0" presId="urn:microsoft.com/office/officeart/2005/8/layout/default"/>
    <dgm:cxn modelId="{FDF89F16-AAE1-4297-9BF9-0DCCE772C4AD}" type="presOf" srcId="{D0C11DE3-06E6-4523-9C00-947D776400BC}" destId="{037DCEB3-5FCB-47C0-97BA-3F4B3D79D7FE}" srcOrd="0" destOrd="0" presId="urn:microsoft.com/office/officeart/2005/8/layout/default"/>
    <dgm:cxn modelId="{6AF8C719-0129-4238-A8DD-13F948CBB9A9}" type="presOf" srcId="{264966AA-1594-4B18-958D-BBC1D04619BC}" destId="{E41E4CE5-3F9A-4DCB-A004-630D56FC6DC8}" srcOrd="0" destOrd="0" presId="urn:microsoft.com/office/officeart/2005/8/layout/default"/>
    <dgm:cxn modelId="{C57FA030-7DAE-42A3-B34A-A58E7CBAB9EE}" type="presOf" srcId="{201133CE-942C-456C-A7AC-87A45813E850}" destId="{CEB3774B-8160-4D73-BD40-D6E82F6BC715}" srcOrd="0" destOrd="0" presId="urn:microsoft.com/office/officeart/2005/8/layout/default"/>
    <dgm:cxn modelId="{C796FB3B-5083-4915-89F9-484AB960644F}" srcId="{195831BF-864F-4D23-827D-2AE4E534CB36}" destId="{FD7ACDD6-1D95-4031-AB91-863C93F0BC07}" srcOrd="3" destOrd="0" parTransId="{E1500B85-7659-4384-9C25-32197803BD8F}" sibTransId="{3C2966E4-2EF3-4AF6-8BF5-433C1E0CFE55}"/>
    <dgm:cxn modelId="{9698103E-0270-4049-8D1B-569E4DD8A15A}" type="presOf" srcId="{FD7ACDD6-1D95-4031-AB91-863C93F0BC07}" destId="{93649043-6831-4094-A763-9504FB733BF0}" srcOrd="0" destOrd="0" presId="urn:microsoft.com/office/officeart/2005/8/layout/default"/>
    <dgm:cxn modelId="{8FEB3F5D-2D11-43C1-8DBA-E907057585AA}" srcId="{195831BF-864F-4D23-827D-2AE4E534CB36}" destId="{201133CE-942C-456C-A7AC-87A45813E850}" srcOrd="4" destOrd="0" parTransId="{4F05A134-C032-484A-9107-76C3653BB4DB}" sibTransId="{0C767085-BD22-41A1-8C4B-DB0A7B67681E}"/>
    <dgm:cxn modelId="{75D6215F-9704-4229-B781-0535A3594118}" srcId="{195831BF-864F-4D23-827D-2AE4E534CB36}" destId="{EA1AA72F-1755-4906-97CF-68E281C7A52F}" srcOrd="8" destOrd="0" parTransId="{03834475-4DBA-48E3-AF95-5EF52BDA6761}" sibTransId="{A6DC4722-62BD-41EA-AEE0-BF5610F64002}"/>
    <dgm:cxn modelId="{84E1A744-31A9-4168-ABED-6BEE09439E1C}" srcId="{195831BF-864F-4D23-827D-2AE4E534CB36}" destId="{BC05F2E4-47EF-4053-B619-CECDC284AB20}" srcOrd="0" destOrd="0" parTransId="{1EF71AE2-6E10-443A-B6B0-79096C2C8C83}" sibTransId="{D504D84C-7F9E-403E-9198-63E93BFD4F7E}"/>
    <dgm:cxn modelId="{04DC154A-B981-42CF-B0AC-AD1A542F2312}" type="presOf" srcId="{CD799DDF-E63A-4AEF-8FAF-6307033A7336}" destId="{D0F03F25-72AD-4A92-998A-CC71E4B25F7D}" srcOrd="0" destOrd="0" presId="urn:microsoft.com/office/officeart/2005/8/layout/default"/>
    <dgm:cxn modelId="{3C2E044D-23A5-4B7A-93DC-F97D2905BDF2}" type="presOf" srcId="{BC05F2E4-47EF-4053-B619-CECDC284AB20}" destId="{41213336-741A-47EA-A7D1-AF112B4DC426}" srcOrd="0" destOrd="0" presId="urn:microsoft.com/office/officeart/2005/8/layout/default"/>
    <dgm:cxn modelId="{6BCFE04D-7C48-4CB7-87FA-8BCCBDE76ADF}" type="presOf" srcId="{4FBD72AF-4850-45BC-AA1B-1F0D42B7C0EB}" destId="{66404390-DF1A-479A-827A-EED344DCB0E3}" srcOrd="0" destOrd="0" presId="urn:microsoft.com/office/officeart/2005/8/layout/default"/>
    <dgm:cxn modelId="{13D1696E-B47A-4D10-AE40-351977A3855D}" srcId="{195831BF-864F-4D23-827D-2AE4E534CB36}" destId="{CD799DDF-E63A-4AEF-8FAF-6307033A7336}" srcOrd="11" destOrd="0" parTransId="{1BF036C4-3BA2-4ED5-A089-C0C68C1C4AB1}" sibTransId="{64087D24-CC2B-436C-AF6C-2DFF72AF3129}"/>
    <dgm:cxn modelId="{439B456F-5709-425C-B4EF-CC20319F96CC}" type="presOf" srcId="{EA1AA72F-1755-4906-97CF-68E281C7A52F}" destId="{6617B630-7FD9-446E-B52B-C4999BA5FCE3}" srcOrd="0" destOrd="0" presId="urn:microsoft.com/office/officeart/2005/8/layout/default"/>
    <dgm:cxn modelId="{AC31D86F-CC49-4FD0-9348-5312C5C91764}" srcId="{195831BF-864F-4D23-827D-2AE4E534CB36}" destId="{D0C11DE3-06E6-4523-9C00-947D776400BC}" srcOrd="12" destOrd="0" parTransId="{691FAAFB-6E4E-4F7D-B354-451F3FBDD165}" sibTransId="{D6A65B44-16F9-4CFF-9998-354964FFA1F9}"/>
    <dgm:cxn modelId="{1F852C7C-06EB-4AC0-9E90-BF4D600D48AB}" type="presOf" srcId="{D55B9ED3-6A8F-4AB8-BFD4-21F7DF55E9FC}" destId="{ABBA86C1-B6D5-4F36-BD07-3602173D02D3}" srcOrd="0" destOrd="0" presId="urn:microsoft.com/office/officeart/2005/8/layout/default"/>
    <dgm:cxn modelId="{8D51117E-2BDB-4462-A636-853DA673931E}" type="presOf" srcId="{98AA84E2-B7A9-4867-845C-0A8567A0428A}" destId="{4D3479A5-BC9C-4C2D-A9EE-5B011E2F9B18}" srcOrd="0" destOrd="0" presId="urn:microsoft.com/office/officeart/2005/8/layout/default"/>
    <dgm:cxn modelId="{98CE6C92-6C75-49F4-A57F-D051E44D2325}" srcId="{195831BF-864F-4D23-827D-2AE4E534CB36}" destId="{D55B9ED3-6A8F-4AB8-BFD4-21F7DF55E9FC}" srcOrd="10" destOrd="0" parTransId="{FCC2FC73-3B36-46C7-87D9-3C4D11539192}" sibTransId="{D44F7AB7-60C0-4098-B283-9657F8C82416}"/>
    <dgm:cxn modelId="{4BA01399-0862-406D-8684-BFDD1395D112}" type="presOf" srcId="{B53A9213-93DE-4699-8F18-0E1D78AF46FB}" destId="{AE198FB6-B2D3-4077-ABC5-2B4ECF0A568D}" srcOrd="0" destOrd="0" presId="urn:microsoft.com/office/officeart/2005/8/layout/default"/>
    <dgm:cxn modelId="{C8FDDF99-874B-42EC-A94D-1A8317189E25}" srcId="{195831BF-864F-4D23-827D-2AE4E534CB36}" destId="{07057D0B-4699-427F-A274-DB2B677E4B50}" srcOrd="5" destOrd="0" parTransId="{C8AC7840-3899-4874-ABDD-782065292232}" sibTransId="{484508EA-D9CA-46A7-A591-89BAB202F36B}"/>
    <dgm:cxn modelId="{7E8968A2-41A0-4A65-BC57-B7112E61706B}" srcId="{195831BF-864F-4D23-827D-2AE4E534CB36}" destId="{98AA84E2-B7A9-4867-845C-0A8567A0428A}" srcOrd="7" destOrd="0" parTransId="{7CF9385F-3085-4315-BB8B-D10E0896C583}" sibTransId="{58954F3E-E73E-47ED-9EFE-8C81BE7D5271}"/>
    <dgm:cxn modelId="{D2D0DFAB-A665-41C0-A232-11E105F93C95}" srcId="{195831BF-864F-4D23-827D-2AE4E534CB36}" destId="{264966AA-1594-4B18-958D-BBC1D04619BC}" srcOrd="1" destOrd="0" parTransId="{C8738D5F-CC6B-48D1-8923-852B794635E8}" sibTransId="{87853DBC-D8A7-4314-A71B-6D5345892B60}"/>
    <dgm:cxn modelId="{8DA0EFC5-8281-4F82-AFE2-0384F9EB8B79}" srcId="{195831BF-864F-4D23-827D-2AE4E534CB36}" destId="{F929BDE3-DC3D-4155-B467-8906A845D60C}" srcOrd="14" destOrd="0" parTransId="{D3F15A05-6644-4033-9917-A67ED9F4F1BF}" sibTransId="{41BEDE47-F01B-43DD-9A39-AA9EDAB449FA}"/>
    <dgm:cxn modelId="{734705D2-5012-4FE2-A113-04E8036CF419}" srcId="{195831BF-864F-4D23-827D-2AE4E534CB36}" destId="{4FBD72AF-4850-45BC-AA1B-1F0D42B7C0EB}" srcOrd="13" destOrd="0" parTransId="{C4A174C8-84C0-44FA-B86E-EBF030A1F88A}" sibTransId="{DE0AA3B9-105F-4E38-80DC-A20891C0C514}"/>
    <dgm:cxn modelId="{AE7E9DDC-0CC6-4F99-9545-0978AF84E4F0}" srcId="{195831BF-864F-4D23-827D-2AE4E534CB36}" destId="{864F2096-B057-480D-9ED3-26067AF0DE5C}" srcOrd="2" destOrd="0" parTransId="{7CF368EE-C173-4CA7-B9F4-7F0EA21DE09E}" sibTransId="{54102EED-D018-4FAB-A4AF-7D84D0B17ED2}"/>
    <dgm:cxn modelId="{8938B6DF-BBA4-4B7F-9FDB-F79E6DE8783F}" srcId="{195831BF-864F-4D23-827D-2AE4E534CB36}" destId="{28314665-CD33-4728-A73B-461151AF20D6}" srcOrd="9" destOrd="0" parTransId="{8CA04F74-942F-437B-A5D0-372E8F8B95AA}" sibTransId="{1085DAFD-F7EF-40AA-A36B-8F19523CA089}"/>
    <dgm:cxn modelId="{F1CD6FF4-3CD8-4B9F-809C-FBEA0F11F8A9}" type="presOf" srcId="{F929BDE3-DC3D-4155-B467-8906A845D60C}" destId="{4BA910C2-6606-4A4B-8D4B-E0FE042A69A4}" srcOrd="0" destOrd="0" presId="urn:microsoft.com/office/officeart/2005/8/layout/default"/>
    <dgm:cxn modelId="{38B6E3FD-6CBB-448E-993E-DF4B9BC5CE3C}" type="presOf" srcId="{864F2096-B057-480D-9ED3-26067AF0DE5C}" destId="{5CAB4C11-5B42-4FA9-AFF7-C4436988DC7F}" srcOrd="0" destOrd="0" presId="urn:microsoft.com/office/officeart/2005/8/layout/default"/>
    <dgm:cxn modelId="{2D4F17FF-15D7-4105-8AAF-7371BE008060}" type="presOf" srcId="{07057D0B-4699-427F-A274-DB2B677E4B50}" destId="{DB4087B0-C65A-4D58-9919-E944CAEA3E42}" srcOrd="0" destOrd="0" presId="urn:microsoft.com/office/officeart/2005/8/layout/default"/>
    <dgm:cxn modelId="{A145C5FF-AF98-4937-8E34-DBC339FEA578}" type="presOf" srcId="{195831BF-864F-4D23-827D-2AE4E534CB36}" destId="{2E40355C-AEF1-40AF-B5B3-2B36746A5EE7}" srcOrd="0" destOrd="0" presId="urn:microsoft.com/office/officeart/2005/8/layout/default"/>
    <dgm:cxn modelId="{01655EB9-25E9-4B53-9B93-97A3020E4584}" type="presParOf" srcId="{2E40355C-AEF1-40AF-B5B3-2B36746A5EE7}" destId="{41213336-741A-47EA-A7D1-AF112B4DC426}" srcOrd="0" destOrd="0" presId="urn:microsoft.com/office/officeart/2005/8/layout/default"/>
    <dgm:cxn modelId="{F8795460-B9E2-41FE-AE93-92C872CC4F44}" type="presParOf" srcId="{2E40355C-AEF1-40AF-B5B3-2B36746A5EE7}" destId="{BB9576BC-C478-4CF7-A5CD-E7B64302CEB1}" srcOrd="1" destOrd="0" presId="urn:microsoft.com/office/officeart/2005/8/layout/default"/>
    <dgm:cxn modelId="{51618C76-EC71-4768-B095-9E3AD33B03D9}" type="presParOf" srcId="{2E40355C-AEF1-40AF-B5B3-2B36746A5EE7}" destId="{E41E4CE5-3F9A-4DCB-A004-630D56FC6DC8}" srcOrd="2" destOrd="0" presId="urn:microsoft.com/office/officeart/2005/8/layout/default"/>
    <dgm:cxn modelId="{A53DCFD6-8856-45E0-B382-B558F97514E7}" type="presParOf" srcId="{2E40355C-AEF1-40AF-B5B3-2B36746A5EE7}" destId="{E218BD52-AB6E-4AF5-BD74-7C9816573285}" srcOrd="3" destOrd="0" presId="urn:microsoft.com/office/officeart/2005/8/layout/default"/>
    <dgm:cxn modelId="{91B8A9BD-4C6C-44DE-85FB-6CC44C947D33}" type="presParOf" srcId="{2E40355C-AEF1-40AF-B5B3-2B36746A5EE7}" destId="{5CAB4C11-5B42-4FA9-AFF7-C4436988DC7F}" srcOrd="4" destOrd="0" presId="urn:microsoft.com/office/officeart/2005/8/layout/default"/>
    <dgm:cxn modelId="{59E9B2F9-6499-43DB-9BE8-03E644DDFA5F}" type="presParOf" srcId="{2E40355C-AEF1-40AF-B5B3-2B36746A5EE7}" destId="{8B410A0C-B02C-427B-8ABE-267AFA12FBDC}" srcOrd="5" destOrd="0" presId="urn:microsoft.com/office/officeart/2005/8/layout/default"/>
    <dgm:cxn modelId="{AAD0CBD0-0A64-4C40-BA43-0837372C4864}" type="presParOf" srcId="{2E40355C-AEF1-40AF-B5B3-2B36746A5EE7}" destId="{93649043-6831-4094-A763-9504FB733BF0}" srcOrd="6" destOrd="0" presId="urn:microsoft.com/office/officeart/2005/8/layout/default"/>
    <dgm:cxn modelId="{868084B8-B12C-4BDD-9744-60755157A08C}" type="presParOf" srcId="{2E40355C-AEF1-40AF-B5B3-2B36746A5EE7}" destId="{4DA0972C-B84F-407A-966F-E8AD317ED6A3}" srcOrd="7" destOrd="0" presId="urn:microsoft.com/office/officeart/2005/8/layout/default"/>
    <dgm:cxn modelId="{0A59426D-2D47-4262-BA1F-366FF079E602}" type="presParOf" srcId="{2E40355C-AEF1-40AF-B5B3-2B36746A5EE7}" destId="{CEB3774B-8160-4D73-BD40-D6E82F6BC715}" srcOrd="8" destOrd="0" presId="urn:microsoft.com/office/officeart/2005/8/layout/default"/>
    <dgm:cxn modelId="{BE67698A-8DB2-4CCD-9438-B0D886B65160}" type="presParOf" srcId="{2E40355C-AEF1-40AF-B5B3-2B36746A5EE7}" destId="{32482838-B929-4579-8209-99A85297DE38}" srcOrd="9" destOrd="0" presId="urn:microsoft.com/office/officeart/2005/8/layout/default"/>
    <dgm:cxn modelId="{9013490D-ECD8-4D0A-8EB3-FD558476C2CE}" type="presParOf" srcId="{2E40355C-AEF1-40AF-B5B3-2B36746A5EE7}" destId="{DB4087B0-C65A-4D58-9919-E944CAEA3E42}" srcOrd="10" destOrd="0" presId="urn:microsoft.com/office/officeart/2005/8/layout/default"/>
    <dgm:cxn modelId="{B37B80FC-4C64-4D90-B7F4-AEC819F82B02}" type="presParOf" srcId="{2E40355C-AEF1-40AF-B5B3-2B36746A5EE7}" destId="{27DC40C2-C761-47A3-A0FA-D98A12A27025}" srcOrd="11" destOrd="0" presId="urn:microsoft.com/office/officeart/2005/8/layout/default"/>
    <dgm:cxn modelId="{59D975C2-F5C7-4D8F-B082-2285A3E2CD67}" type="presParOf" srcId="{2E40355C-AEF1-40AF-B5B3-2B36746A5EE7}" destId="{AE198FB6-B2D3-4077-ABC5-2B4ECF0A568D}" srcOrd="12" destOrd="0" presId="urn:microsoft.com/office/officeart/2005/8/layout/default"/>
    <dgm:cxn modelId="{A455A1C8-56E8-4B1E-A62E-2AD14A569EFB}" type="presParOf" srcId="{2E40355C-AEF1-40AF-B5B3-2B36746A5EE7}" destId="{EA956A89-10C4-4855-ACD2-5B717DE1426D}" srcOrd="13" destOrd="0" presId="urn:microsoft.com/office/officeart/2005/8/layout/default"/>
    <dgm:cxn modelId="{D59F4C80-50F1-4E5E-9085-9AF28580DFDE}" type="presParOf" srcId="{2E40355C-AEF1-40AF-B5B3-2B36746A5EE7}" destId="{4D3479A5-BC9C-4C2D-A9EE-5B011E2F9B18}" srcOrd="14" destOrd="0" presId="urn:microsoft.com/office/officeart/2005/8/layout/default"/>
    <dgm:cxn modelId="{94BA0CAE-432D-4F9E-B0D0-DBC0E6328952}" type="presParOf" srcId="{2E40355C-AEF1-40AF-B5B3-2B36746A5EE7}" destId="{C2314207-163C-4B6A-8AC4-31282B81C11B}" srcOrd="15" destOrd="0" presId="urn:microsoft.com/office/officeart/2005/8/layout/default"/>
    <dgm:cxn modelId="{8754D202-1475-4F40-860B-0B3390A97488}" type="presParOf" srcId="{2E40355C-AEF1-40AF-B5B3-2B36746A5EE7}" destId="{6617B630-7FD9-446E-B52B-C4999BA5FCE3}" srcOrd="16" destOrd="0" presId="urn:microsoft.com/office/officeart/2005/8/layout/default"/>
    <dgm:cxn modelId="{A54DA7C2-C808-4CE1-B9BB-65D3C3A209AE}" type="presParOf" srcId="{2E40355C-AEF1-40AF-B5B3-2B36746A5EE7}" destId="{BD640583-9D67-4CBA-8C27-9BB02BE6488E}" srcOrd="17" destOrd="0" presId="urn:microsoft.com/office/officeart/2005/8/layout/default"/>
    <dgm:cxn modelId="{9EC996A8-93C0-49E4-98A9-7FB1693460A7}" type="presParOf" srcId="{2E40355C-AEF1-40AF-B5B3-2B36746A5EE7}" destId="{B671FEB6-D9ED-4F7E-B34F-008103AD25B1}" srcOrd="18" destOrd="0" presId="urn:microsoft.com/office/officeart/2005/8/layout/default"/>
    <dgm:cxn modelId="{E0CF55B8-99BA-4EE5-BF71-4EC85573F83F}" type="presParOf" srcId="{2E40355C-AEF1-40AF-B5B3-2B36746A5EE7}" destId="{1245BAA3-A889-46E8-B14B-CD78EE4BEFBA}" srcOrd="19" destOrd="0" presId="urn:microsoft.com/office/officeart/2005/8/layout/default"/>
    <dgm:cxn modelId="{1D9A236E-2E61-4BC6-A0DC-2E4ACC9A0917}" type="presParOf" srcId="{2E40355C-AEF1-40AF-B5B3-2B36746A5EE7}" destId="{ABBA86C1-B6D5-4F36-BD07-3602173D02D3}" srcOrd="20" destOrd="0" presId="urn:microsoft.com/office/officeart/2005/8/layout/default"/>
    <dgm:cxn modelId="{9A6D9FC9-E1E7-4F50-AEA2-F32118565C41}" type="presParOf" srcId="{2E40355C-AEF1-40AF-B5B3-2B36746A5EE7}" destId="{432F084D-3DEC-45F1-B8D6-89D011D5BE69}" srcOrd="21" destOrd="0" presId="urn:microsoft.com/office/officeart/2005/8/layout/default"/>
    <dgm:cxn modelId="{FF66C574-740F-442A-8EE4-89AF87C1AF3A}" type="presParOf" srcId="{2E40355C-AEF1-40AF-B5B3-2B36746A5EE7}" destId="{D0F03F25-72AD-4A92-998A-CC71E4B25F7D}" srcOrd="22" destOrd="0" presId="urn:microsoft.com/office/officeart/2005/8/layout/default"/>
    <dgm:cxn modelId="{77C9868B-FAD4-4056-81B3-7ADD8C8AB549}" type="presParOf" srcId="{2E40355C-AEF1-40AF-B5B3-2B36746A5EE7}" destId="{6C0D4F9C-B519-4FCC-AB13-5A8BDE86EA96}" srcOrd="23" destOrd="0" presId="urn:microsoft.com/office/officeart/2005/8/layout/default"/>
    <dgm:cxn modelId="{A797CCDA-63E1-4184-9944-C7E860357423}" type="presParOf" srcId="{2E40355C-AEF1-40AF-B5B3-2B36746A5EE7}" destId="{037DCEB3-5FCB-47C0-97BA-3F4B3D79D7FE}" srcOrd="24" destOrd="0" presId="urn:microsoft.com/office/officeart/2005/8/layout/default"/>
    <dgm:cxn modelId="{589B7D5F-34CE-4EA5-A699-EEC89AB5EB5C}" type="presParOf" srcId="{2E40355C-AEF1-40AF-B5B3-2B36746A5EE7}" destId="{1CF1BFAB-4072-4EE9-8BF9-52E5474B057D}" srcOrd="25" destOrd="0" presId="urn:microsoft.com/office/officeart/2005/8/layout/default"/>
    <dgm:cxn modelId="{B16DE1EE-43D1-461A-A474-D8D1D198AABE}" type="presParOf" srcId="{2E40355C-AEF1-40AF-B5B3-2B36746A5EE7}" destId="{66404390-DF1A-479A-827A-EED344DCB0E3}" srcOrd="26" destOrd="0" presId="urn:microsoft.com/office/officeart/2005/8/layout/default"/>
    <dgm:cxn modelId="{60AEE2F2-37A6-4ED0-A264-CD91643AE739}" type="presParOf" srcId="{2E40355C-AEF1-40AF-B5B3-2B36746A5EE7}" destId="{62A1D053-3AE3-4514-B345-84132E090B22}" srcOrd="27" destOrd="0" presId="urn:microsoft.com/office/officeart/2005/8/layout/default"/>
    <dgm:cxn modelId="{6CAB015E-6F4E-4B28-979D-63EB87AF296C}" type="presParOf" srcId="{2E40355C-AEF1-40AF-B5B3-2B36746A5EE7}" destId="{4BA910C2-6606-4A4B-8D4B-E0FE042A69A4}" srcOrd="2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02F1-EA9D-417E-A02E-39D8434DEF8C}">
      <dsp:nvSpPr>
        <dsp:cNvPr id="0" name=""/>
        <dsp:cNvSpPr/>
      </dsp:nvSpPr>
      <dsp:spPr>
        <a:xfrm>
          <a:off x="6485" y="340146"/>
          <a:ext cx="1045041" cy="522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Who?</a:t>
          </a:r>
        </a:p>
      </dsp:txBody>
      <dsp:txXfrm>
        <a:off x="21789" y="355450"/>
        <a:ext cx="1014433" cy="491912"/>
      </dsp:txXfrm>
    </dsp:sp>
    <dsp:sp modelId="{3E18D1A7-9ADA-4D11-B998-532B3E4CC7A3}">
      <dsp:nvSpPr>
        <dsp:cNvPr id="0" name=""/>
        <dsp:cNvSpPr/>
      </dsp:nvSpPr>
      <dsp:spPr>
        <a:xfrm>
          <a:off x="1312787" y="340146"/>
          <a:ext cx="1045041" cy="5225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What?</a:t>
          </a:r>
        </a:p>
      </dsp:txBody>
      <dsp:txXfrm>
        <a:off x="1328091" y="355450"/>
        <a:ext cx="1014433" cy="491912"/>
      </dsp:txXfrm>
    </dsp:sp>
    <dsp:sp modelId="{37DA47DF-8C41-4768-B495-0913065D3189}">
      <dsp:nvSpPr>
        <dsp:cNvPr id="0" name=""/>
        <dsp:cNvSpPr/>
      </dsp:nvSpPr>
      <dsp:spPr>
        <a:xfrm>
          <a:off x="2619088" y="340146"/>
          <a:ext cx="1045041" cy="5225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When?</a:t>
          </a:r>
        </a:p>
      </dsp:txBody>
      <dsp:txXfrm>
        <a:off x="2634392" y="355450"/>
        <a:ext cx="1014433" cy="491912"/>
      </dsp:txXfrm>
    </dsp:sp>
    <dsp:sp modelId="{AF785F96-E4E3-434E-93EF-BA11B60D53F3}">
      <dsp:nvSpPr>
        <dsp:cNvPr id="0" name=""/>
        <dsp:cNvSpPr/>
      </dsp:nvSpPr>
      <dsp:spPr>
        <a:xfrm>
          <a:off x="3925390" y="340146"/>
          <a:ext cx="1045041" cy="522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Where?</a:t>
          </a:r>
        </a:p>
      </dsp:txBody>
      <dsp:txXfrm>
        <a:off x="3940694" y="355450"/>
        <a:ext cx="1014433" cy="491912"/>
      </dsp:txXfrm>
    </dsp:sp>
    <dsp:sp modelId="{F6A457A9-0AC5-4920-9772-32238B210B39}">
      <dsp:nvSpPr>
        <dsp:cNvPr id="0" name=""/>
        <dsp:cNvSpPr/>
      </dsp:nvSpPr>
      <dsp:spPr>
        <a:xfrm>
          <a:off x="5231692" y="340146"/>
          <a:ext cx="1045041" cy="5225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How?</a:t>
          </a:r>
        </a:p>
      </dsp:txBody>
      <dsp:txXfrm>
        <a:off x="5246996" y="355450"/>
        <a:ext cx="1014433" cy="491912"/>
      </dsp:txXfrm>
    </dsp:sp>
    <dsp:sp modelId="{E52377C5-FA43-4500-84B7-7F5864BB3D0C}">
      <dsp:nvSpPr>
        <dsp:cNvPr id="0" name=""/>
        <dsp:cNvSpPr/>
      </dsp:nvSpPr>
      <dsp:spPr>
        <a:xfrm>
          <a:off x="6537994" y="340146"/>
          <a:ext cx="1045041" cy="522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Why?</a:t>
          </a:r>
        </a:p>
      </dsp:txBody>
      <dsp:txXfrm>
        <a:off x="6553298" y="355450"/>
        <a:ext cx="1014433" cy="491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1CF8-9939-4F79-A5AA-7BED32714231}">
      <dsp:nvSpPr>
        <dsp:cNvPr id="0" name=""/>
        <dsp:cNvSpPr/>
      </dsp:nvSpPr>
      <dsp:spPr>
        <a:xfrm>
          <a:off x="118627" y="89"/>
          <a:ext cx="1437354" cy="753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Genesis: </a:t>
          </a:r>
        </a:p>
        <a:p>
          <a:pPr marL="0" lvl="0" indent="0" algn="ctr" defTabSz="622300">
            <a:lnSpc>
              <a:spcPct val="90000"/>
            </a:lnSpc>
            <a:spcBef>
              <a:spcPct val="0"/>
            </a:spcBef>
            <a:spcAft>
              <a:spcPct val="35000"/>
            </a:spcAft>
            <a:buNone/>
          </a:pPr>
          <a:r>
            <a:rPr lang="en-US" sz="1400" kern="1200" dirty="0"/>
            <a:t>c. 1445-1400 B.C. </a:t>
          </a:r>
        </a:p>
      </dsp:txBody>
      <dsp:txXfrm>
        <a:off x="118627" y="89"/>
        <a:ext cx="1437354" cy="753844"/>
      </dsp:txXfrm>
    </dsp:sp>
    <dsp:sp modelId="{1745C1DA-5E65-4722-8BB3-B58C75E1263D}">
      <dsp:nvSpPr>
        <dsp:cNvPr id="0" name=""/>
        <dsp:cNvSpPr/>
      </dsp:nvSpPr>
      <dsp:spPr>
        <a:xfrm>
          <a:off x="1681622" y="89"/>
          <a:ext cx="1437354" cy="753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Exodus: </a:t>
          </a:r>
        </a:p>
        <a:p>
          <a:pPr marL="0" lvl="0" indent="0" algn="ctr" defTabSz="622300">
            <a:lnSpc>
              <a:spcPct val="90000"/>
            </a:lnSpc>
            <a:spcBef>
              <a:spcPct val="0"/>
            </a:spcBef>
            <a:spcAft>
              <a:spcPct val="35000"/>
            </a:spcAft>
            <a:buNone/>
          </a:pPr>
          <a:r>
            <a:rPr lang="en-US" sz="1400" kern="1200" dirty="0"/>
            <a:t>c. 1445-1400 B.C.</a:t>
          </a:r>
        </a:p>
      </dsp:txBody>
      <dsp:txXfrm>
        <a:off x="1681622" y="89"/>
        <a:ext cx="1437354" cy="753844"/>
      </dsp:txXfrm>
    </dsp:sp>
    <dsp:sp modelId="{54EE5962-6B50-4EFA-A8AC-62736875F1C3}">
      <dsp:nvSpPr>
        <dsp:cNvPr id="0" name=""/>
        <dsp:cNvSpPr/>
      </dsp:nvSpPr>
      <dsp:spPr>
        <a:xfrm>
          <a:off x="3244618" y="89"/>
          <a:ext cx="1437354" cy="753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Leviticus: </a:t>
          </a:r>
        </a:p>
        <a:p>
          <a:pPr marL="0" lvl="0" indent="0" algn="ctr" defTabSz="622300">
            <a:lnSpc>
              <a:spcPct val="90000"/>
            </a:lnSpc>
            <a:spcBef>
              <a:spcPct val="0"/>
            </a:spcBef>
            <a:spcAft>
              <a:spcPct val="35000"/>
            </a:spcAft>
            <a:buNone/>
          </a:pPr>
          <a:r>
            <a:rPr lang="en-US" sz="1400" kern="1200" dirty="0"/>
            <a:t>c. 1445-1400 B.C.</a:t>
          </a:r>
        </a:p>
      </dsp:txBody>
      <dsp:txXfrm>
        <a:off x="3244618" y="89"/>
        <a:ext cx="1437354" cy="753844"/>
      </dsp:txXfrm>
    </dsp:sp>
    <dsp:sp modelId="{944E805A-6AF2-45E7-9B76-51E967974544}">
      <dsp:nvSpPr>
        <dsp:cNvPr id="0" name=""/>
        <dsp:cNvSpPr/>
      </dsp:nvSpPr>
      <dsp:spPr>
        <a:xfrm>
          <a:off x="118627" y="879574"/>
          <a:ext cx="1437354" cy="753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Numbers: </a:t>
          </a:r>
        </a:p>
        <a:p>
          <a:pPr marL="0" lvl="0" indent="0" algn="ctr" defTabSz="622300">
            <a:lnSpc>
              <a:spcPct val="90000"/>
            </a:lnSpc>
            <a:spcBef>
              <a:spcPct val="0"/>
            </a:spcBef>
            <a:spcAft>
              <a:spcPct val="35000"/>
            </a:spcAft>
            <a:buNone/>
          </a:pPr>
          <a:r>
            <a:rPr lang="en-US" sz="1400" kern="1200" dirty="0"/>
            <a:t>c. 1405 B.C.</a:t>
          </a:r>
        </a:p>
      </dsp:txBody>
      <dsp:txXfrm>
        <a:off x="118627" y="879574"/>
        <a:ext cx="1437354" cy="753844"/>
      </dsp:txXfrm>
    </dsp:sp>
    <dsp:sp modelId="{C0891C01-AAA0-4D98-95B3-CDAB22496C91}">
      <dsp:nvSpPr>
        <dsp:cNvPr id="0" name=""/>
        <dsp:cNvSpPr/>
      </dsp:nvSpPr>
      <dsp:spPr>
        <a:xfrm>
          <a:off x="1681622" y="879574"/>
          <a:ext cx="1437354" cy="7538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Deut: </a:t>
          </a:r>
        </a:p>
        <a:p>
          <a:pPr marL="0" lvl="0" indent="0" algn="ctr" defTabSz="622300">
            <a:lnSpc>
              <a:spcPct val="90000"/>
            </a:lnSpc>
            <a:spcBef>
              <a:spcPct val="0"/>
            </a:spcBef>
            <a:spcAft>
              <a:spcPct val="35000"/>
            </a:spcAft>
            <a:buNone/>
          </a:pPr>
          <a:r>
            <a:rPr lang="en-US" sz="1400" kern="1200" dirty="0"/>
            <a:t>c. </a:t>
          </a:r>
          <a:r>
            <a:rPr lang="en-US" sz="1400" kern="1200"/>
            <a:t>1405 </a:t>
          </a:r>
          <a:r>
            <a:rPr lang="en-US" sz="1400" kern="1200" dirty="0"/>
            <a:t>B.C.</a:t>
          </a:r>
        </a:p>
      </dsp:txBody>
      <dsp:txXfrm>
        <a:off x="1681622" y="879574"/>
        <a:ext cx="1437354" cy="753844"/>
      </dsp:txXfrm>
    </dsp:sp>
    <dsp:sp modelId="{79183A35-B0C3-444C-BC3B-8E54D982D011}">
      <dsp:nvSpPr>
        <dsp:cNvPr id="0" name=""/>
        <dsp:cNvSpPr/>
      </dsp:nvSpPr>
      <dsp:spPr>
        <a:xfrm>
          <a:off x="3244618" y="879574"/>
          <a:ext cx="1437354" cy="753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Joshua: </a:t>
          </a:r>
        </a:p>
        <a:p>
          <a:pPr marL="0" lvl="0" indent="0" algn="ctr" defTabSz="622300">
            <a:lnSpc>
              <a:spcPct val="90000"/>
            </a:lnSpc>
            <a:spcBef>
              <a:spcPct val="0"/>
            </a:spcBef>
            <a:spcAft>
              <a:spcPct val="35000"/>
            </a:spcAft>
            <a:buNone/>
          </a:pPr>
          <a:r>
            <a:rPr lang="en-US" sz="1400" kern="1200" dirty="0"/>
            <a:t>c. 1405-1385 B.C.</a:t>
          </a:r>
        </a:p>
      </dsp:txBody>
      <dsp:txXfrm>
        <a:off x="3244618" y="879574"/>
        <a:ext cx="1437354" cy="753844"/>
      </dsp:txXfrm>
    </dsp:sp>
    <dsp:sp modelId="{F30A0BFA-114D-44F0-9F03-61A3E0623A6E}">
      <dsp:nvSpPr>
        <dsp:cNvPr id="0" name=""/>
        <dsp:cNvSpPr/>
      </dsp:nvSpPr>
      <dsp:spPr>
        <a:xfrm>
          <a:off x="118627" y="1759059"/>
          <a:ext cx="1437354" cy="753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Judges: </a:t>
          </a:r>
        </a:p>
        <a:p>
          <a:pPr marL="0" lvl="0" indent="0" algn="ctr" defTabSz="622300">
            <a:lnSpc>
              <a:spcPct val="90000"/>
            </a:lnSpc>
            <a:spcBef>
              <a:spcPct val="0"/>
            </a:spcBef>
            <a:spcAft>
              <a:spcPct val="35000"/>
            </a:spcAft>
            <a:buNone/>
          </a:pPr>
          <a:r>
            <a:rPr lang="en-US" sz="1400" kern="1200" dirty="0"/>
            <a:t>c. 1043 B.C.</a:t>
          </a:r>
        </a:p>
      </dsp:txBody>
      <dsp:txXfrm>
        <a:off x="118627" y="1759059"/>
        <a:ext cx="1437354" cy="753844"/>
      </dsp:txXfrm>
    </dsp:sp>
    <dsp:sp modelId="{0C96A9E7-FD33-4403-A11C-CD599C43CFF6}">
      <dsp:nvSpPr>
        <dsp:cNvPr id="0" name=""/>
        <dsp:cNvSpPr/>
      </dsp:nvSpPr>
      <dsp:spPr>
        <a:xfrm>
          <a:off x="1681622" y="1759059"/>
          <a:ext cx="1437354" cy="753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Ruth </a:t>
          </a:r>
        </a:p>
        <a:p>
          <a:pPr marL="0" lvl="0" indent="0" algn="ctr" defTabSz="622300">
            <a:lnSpc>
              <a:spcPct val="90000"/>
            </a:lnSpc>
            <a:spcBef>
              <a:spcPct val="0"/>
            </a:spcBef>
            <a:spcAft>
              <a:spcPct val="35000"/>
            </a:spcAft>
            <a:buNone/>
          </a:pPr>
          <a:r>
            <a:rPr lang="en-US" sz="1400" kern="1200" dirty="0"/>
            <a:t>c. 1011-971 B.C.</a:t>
          </a:r>
        </a:p>
      </dsp:txBody>
      <dsp:txXfrm>
        <a:off x="1681622" y="1759059"/>
        <a:ext cx="1437354" cy="753844"/>
      </dsp:txXfrm>
    </dsp:sp>
    <dsp:sp modelId="{B9CD0B70-E3B0-4F5F-B03A-EBFC05E88F81}">
      <dsp:nvSpPr>
        <dsp:cNvPr id="0" name=""/>
        <dsp:cNvSpPr/>
      </dsp:nvSpPr>
      <dsp:spPr>
        <a:xfrm>
          <a:off x="3244618" y="1759059"/>
          <a:ext cx="1437354" cy="753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&amp; 2 Samuel: </a:t>
          </a:r>
        </a:p>
        <a:p>
          <a:pPr marL="0" lvl="0" indent="0" algn="ctr" defTabSz="622300">
            <a:lnSpc>
              <a:spcPct val="90000"/>
            </a:lnSpc>
            <a:spcBef>
              <a:spcPct val="0"/>
            </a:spcBef>
            <a:spcAft>
              <a:spcPct val="35000"/>
            </a:spcAft>
            <a:buNone/>
          </a:pPr>
          <a:r>
            <a:rPr lang="en-US" sz="1400" kern="1200" dirty="0"/>
            <a:t>c. 960-722 B.C.</a:t>
          </a:r>
        </a:p>
      </dsp:txBody>
      <dsp:txXfrm>
        <a:off x="3244618" y="1759059"/>
        <a:ext cx="1437354" cy="753844"/>
      </dsp:txXfrm>
    </dsp:sp>
    <dsp:sp modelId="{6AE09694-0375-46FA-8161-FD17E0B18849}">
      <dsp:nvSpPr>
        <dsp:cNvPr id="0" name=""/>
        <dsp:cNvSpPr/>
      </dsp:nvSpPr>
      <dsp:spPr>
        <a:xfrm>
          <a:off x="118627" y="2638544"/>
          <a:ext cx="1437354" cy="7538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&amp; 2 Kings: </a:t>
          </a:r>
        </a:p>
        <a:p>
          <a:pPr marL="0" lvl="0" indent="0" algn="ctr" defTabSz="622300">
            <a:lnSpc>
              <a:spcPct val="90000"/>
            </a:lnSpc>
            <a:spcBef>
              <a:spcPct val="0"/>
            </a:spcBef>
            <a:spcAft>
              <a:spcPct val="35000"/>
            </a:spcAft>
            <a:buNone/>
          </a:pPr>
          <a:r>
            <a:rPr lang="en-US" sz="1400" kern="1200" dirty="0"/>
            <a:t>c. 560-540 B.C.</a:t>
          </a:r>
        </a:p>
      </dsp:txBody>
      <dsp:txXfrm>
        <a:off x="118627" y="2638544"/>
        <a:ext cx="1437354" cy="753844"/>
      </dsp:txXfrm>
    </dsp:sp>
    <dsp:sp modelId="{175FA496-49DF-4C55-80BD-9D3CA7141129}">
      <dsp:nvSpPr>
        <dsp:cNvPr id="0" name=""/>
        <dsp:cNvSpPr/>
      </dsp:nvSpPr>
      <dsp:spPr>
        <a:xfrm>
          <a:off x="1681622" y="2638544"/>
          <a:ext cx="1437354" cy="753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Ezra: </a:t>
          </a:r>
        </a:p>
        <a:p>
          <a:pPr marL="0" lvl="0" indent="0" algn="ctr" defTabSz="622300">
            <a:lnSpc>
              <a:spcPct val="90000"/>
            </a:lnSpc>
            <a:spcBef>
              <a:spcPct val="0"/>
            </a:spcBef>
            <a:spcAft>
              <a:spcPct val="35000"/>
            </a:spcAft>
            <a:buNone/>
          </a:pPr>
          <a:r>
            <a:rPr lang="en-US" sz="1400" kern="1200" dirty="0"/>
            <a:t>c. 460-440 B.C</a:t>
          </a:r>
        </a:p>
      </dsp:txBody>
      <dsp:txXfrm>
        <a:off x="1681622" y="2638544"/>
        <a:ext cx="1437354" cy="753844"/>
      </dsp:txXfrm>
    </dsp:sp>
    <dsp:sp modelId="{7CB2E289-81FC-4686-988C-9B768BB06DC8}">
      <dsp:nvSpPr>
        <dsp:cNvPr id="0" name=""/>
        <dsp:cNvSpPr/>
      </dsp:nvSpPr>
      <dsp:spPr>
        <a:xfrm>
          <a:off x="3244618" y="2638544"/>
          <a:ext cx="1437354" cy="753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Esther: </a:t>
          </a:r>
        </a:p>
        <a:p>
          <a:pPr marL="0" lvl="0" indent="0" algn="ctr" defTabSz="622300">
            <a:lnSpc>
              <a:spcPct val="90000"/>
            </a:lnSpc>
            <a:spcBef>
              <a:spcPct val="0"/>
            </a:spcBef>
            <a:spcAft>
              <a:spcPct val="35000"/>
            </a:spcAft>
            <a:buNone/>
          </a:pPr>
          <a:r>
            <a:rPr lang="en-US" sz="1400" kern="1200" dirty="0"/>
            <a:t>c. 460-350 B.C..</a:t>
          </a:r>
        </a:p>
      </dsp:txBody>
      <dsp:txXfrm>
        <a:off x="3244618" y="2638544"/>
        <a:ext cx="1437354" cy="753844"/>
      </dsp:txXfrm>
    </dsp:sp>
    <dsp:sp modelId="{9326DC7B-2076-4F86-9975-5212D24ED68E}">
      <dsp:nvSpPr>
        <dsp:cNvPr id="0" name=""/>
        <dsp:cNvSpPr/>
      </dsp:nvSpPr>
      <dsp:spPr>
        <a:xfrm>
          <a:off x="900124" y="3518029"/>
          <a:ext cx="1437354" cy="753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&amp; 2 Chron: </a:t>
          </a:r>
        </a:p>
        <a:p>
          <a:pPr marL="0" lvl="0" indent="0" algn="ctr" defTabSz="622300">
            <a:lnSpc>
              <a:spcPct val="90000"/>
            </a:lnSpc>
            <a:spcBef>
              <a:spcPct val="0"/>
            </a:spcBef>
            <a:spcAft>
              <a:spcPct val="35000"/>
            </a:spcAft>
            <a:buNone/>
          </a:pPr>
          <a:r>
            <a:rPr lang="en-US" sz="1400" kern="1200" dirty="0"/>
            <a:t>c. 450-425 B.C.</a:t>
          </a:r>
        </a:p>
      </dsp:txBody>
      <dsp:txXfrm>
        <a:off x="900124" y="3518029"/>
        <a:ext cx="1437354" cy="753844"/>
      </dsp:txXfrm>
    </dsp:sp>
    <dsp:sp modelId="{C077237D-AF36-4B42-A6C0-D913F8C80C65}">
      <dsp:nvSpPr>
        <dsp:cNvPr id="0" name=""/>
        <dsp:cNvSpPr/>
      </dsp:nvSpPr>
      <dsp:spPr>
        <a:xfrm>
          <a:off x="2463120" y="3518029"/>
          <a:ext cx="1437354" cy="753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Nehemiah: </a:t>
          </a:r>
        </a:p>
        <a:p>
          <a:pPr marL="0" lvl="0" indent="0" algn="ctr" defTabSz="622300">
            <a:lnSpc>
              <a:spcPct val="90000"/>
            </a:lnSpc>
            <a:spcBef>
              <a:spcPct val="0"/>
            </a:spcBef>
            <a:spcAft>
              <a:spcPct val="35000"/>
            </a:spcAft>
            <a:buNone/>
          </a:pPr>
          <a:r>
            <a:rPr lang="en-US" sz="1400" kern="1200" dirty="0"/>
            <a:t>c. 445-420 B.C.</a:t>
          </a:r>
        </a:p>
      </dsp:txBody>
      <dsp:txXfrm>
        <a:off x="2463120" y="3518029"/>
        <a:ext cx="1437354" cy="753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3336-741A-47EA-A7D1-AF112B4DC426}">
      <dsp:nvSpPr>
        <dsp:cNvPr id="0" name=""/>
        <dsp:cNvSpPr/>
      </dsp:nvSpPr>
      <dsp:spPr>
        <a:xfrm>
          <a:off x="126133" y="2176"/>
          <a:ext cx="1469827" cy="7531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Job: </a:t>
          </a:r>
        </a:p>
        <a:p>
          <a:pPr marL="0" lvl="0" indent="0" algn="ctr" defTabSz="577850">
            <a:lnSpc>
              <a:spcPct val="90000"/>
            </a:lnSpc>
            <a:spcBef>
              <a:spcPct val="0"/>
            </a:spcBef>
            <a:spcAft>
              <a:spcPct val="35000"/>
            </a:spcAft>
            <a:buNone/>
          </a:pPr>
          <a:r>
            <a:rPr lang="en-US" sz="1300" kern="1200" dirty="0"/>
            <a:t>c. 1440 – 950 B.C.</a:t>
          </a:r>
        </a:p>
      </dsp:txBody>
      <dsp:txXfrm>
        <a:off x="126133" y="2176"/>
        <a:ext cx="1469827" cy="753107"/>
      </dsp:txXfrm>
    </dsp:sp>
    <dsp:sp modelId="{E41E4CE5-3F9A-4DCB-A004-630D56FC6DC8}">
      <dsp:nvSpPr>
        <dsp:cNvPr id="0" name=""/>
        <dsp:cNvSpPr/>
      </dsp:nvSpPr>
      <dsp:spPr>
        <a:xfrm>
          <a:off x="1721478" y="2176"/>
          <a:ext cx="1469827" cy="753107"/>
        </a:xfrm>
        <a:prstGeom prst="rect">
          <a:avLst/>
        </a:prstGeom>
        <a:solidFill>
          <a:schemeClr val="accent5">
            <a:hueOff val="-482753"/>
            <a:satOff val="-1244"/>
            <a:lumOff val="-8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Psalms: </a:t>
          </a:r>
        </a:p>
        <a:p>
          <a:pPr marL="0" lvl="0" indent="0" algn="ctr" defTabSz="577850">
            <a:lnSpc>
              <a:spcPct val="90000"/>
            </a:lnSpc>
            <a:spcBef>
              <a:spcPct val="0"/>
            </a:spcBef>
            <a:spcAft>
              <a:spcPct val="35000"/>
            </a:spcAft>
            <a:buNone/>
          </a:pPr>
          <a:r>
            <a:rPr lang="en-US" sz="1300" kern="1200" dirty="0"/>
            <a:t>c. 1410-500 B.C.</a:t>
          </a:r>
        </a:p>
      </dsp:txBody>
      <dsp:txXfrm>
        <a:off x="1721478" y="2176"/>
        <a:ext cx="1469827" cy="753107"/>
      </dsp:txXfrm>
    </dsp:sp>
    <dsp:sp modelId="{5CAB4C11-5B42-4FA9-AFF7-C4436988DC7F}">
      <dsp:nvSpPr>
        <dsp:cNvPr id="0" name=""/>
        <dsp:cNvSpPr/>
      </dsp:nvSpPr>
      <dsp:spPr>
        <a:xfrm>
          <a:off x="3316823" y="2176"/>
          <a:ext cx="1469827" cy="753107"/>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Proverbs and Song of Solomon: </a:t>
          </a:r>
        </a:p>
        <a:p>
          <a:pPr marL="0" lvl="0" indent="0" algn="ctr" defTabSz="577850">
            <a:lnSpc>
              <a:spcPct val="90000"/>
            </a:lnSpc>
            <a:spcBef>
              <a:spcPct val="0"/>
            </a:spcBef>
            <a:spcAft>
              <a:spcPct val="35000"/>
            </a:spcAft>
            <a:buNone/>
          </a:pPr>
          <a:r>
            <a:rPr lang="en-US" sz="1300" kern="1200" dirty="0"/>
            <a:t>c. 965 B.C.</a:t>
          </a:r>
        </a:p>
      </dsp:txBody>
      <dsp:txXfrm>
        <a:off x="3316823" y="2176"/>
        <a:ext cx="1469827" cy="753107"/>
      </dsp:txXfrm>
    </dsp:sp>
    <dsp:sp modelId="{93649043-6831-4094-A763-9504FB733BF0}">
      <dsp:nvSpPr>
        <dsp:cNvPr id="0" name=""/>
        <dsp:cNvSpPr/>
      </dsp:nvSpPr>
      <dsp:spPr>
        <a:xfrm>
          <a:off x="126133" y="880802"/>
          <a:ext cx="1469827" cy="753107"/>
        </a:xfrm>
        <a:prstGeom prst="rect">
          <a:avLst/>
        </a:prstGeom>
        <a:solidFill>
          <a:schemeClr val="accent5">
            <a:hueOff val="-1448259"/>
            <a:satOff val="-3733"/>
            <a:lumOff val="-25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Ecclesiastes: </a:t>
          </a:r>
        </a:p>
        <a:p>
          <a:pPr marL="0" lvl="0" indent="0" algn="ctr" defTabSz="577850">
            <a:lnSpc>
              <a:spcPct val="90000"/>
            </a:lnSpc>
            <a:spcBef>
              <a:spcPct val="0"/>
            </a:spcBef>
            <a:spcAft>
              <a:spcPct val="35000"/>
            </a:spcAft>
            <a:buNone/>
          </a:pPr>
          <a:r>
            <a:rPr lang="en-US" sz="1300" kern="1200" dirty="0"/>
            <a:t>c. 930 B.C.</a:t>
          </a:r>
        </a:p>
      </dsp:txBody>
      <dsp:txXfrm>
        <a:off x="126133" y="880802"/>
        <a:ext cx="1469827" cy="753107"/>
      </dsp:txXfrm>
    </dsp:sp>
    <dsp:sp modelId="{CEB3774B-8160-4D73-BD40-D6E82F6BC715}">
      <dsp:nvSpPr>
        <dsp:cNvPr id="0" name=""/>
        <dsp:cNvSpPr/>
      </dsp:nvSpPr>
      <dsp:spPr>
        <a:xfrm>
          <a:off x="1721478" y="880802"/>
          <a:ext cx="1469827" cy="753107"/>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Obadiah: </a:t>
          </a:r>
        </a:p>
        <a:p>
          <a:pPr marL="0" lvl="0" indent="0" algn="ctr" defTabSz="577850">
            <a:lnSpc>
              <a:spcPct val="90000"/>
            </a:lnSpc>
            <a:spcBef>
              <a:spcPct val="0"/>
            </a:spcBef>
            <a:spcAft>
              <a:spcPct val="35000"/>
            </a:spcAft>
            <a:buNone/>
          </a:pPr>
          <a:r>
            <a:rPr lang="en-US" sz="1300" kern="1200" dirty="0"/>
            <a:t>c. 848-840 B.C.</a:t>
          </a:r>
        </a:p>
      </dsp:txBody>
      <dsp:txXfrm>
        <a:off x="1721478" y="880802"/>
        <a:ext cx="1469827" cy="753107"/>
      </dsp:txXfrm>
    </dsp:sp>
    <dsp:sp modelId="{DB4087B0-C65A-4D58-9919-E944CAEA3E42}">
      <dsp:nvSpPr>
        <dsp:cNvPr id="0" name=""/>
        <dsp:cNvSpPr/>
      </dsp:nvSpPr>
      <dsp:spPr>
        <a:xfrm>
          <a:off x="3316823" y="880802"/>
          <a:ext cx="1469827" cy="753107"/>
        </a:xfrm>
        <a:prstGeom prst="rect">
          <a:avLst/>
        </a:prstGeom>
        <a:solidFill>
          <a:schemeClr val="accent5">
            <a:hueOff val="-2413765"/>
            <a:satOff val="-6221"/>
            <a:lumOff val="-4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Joel: </a:t>
          </a:r>
        </a:p>
        <a:p>
          <a:pPr marL="0" lvl="0" indent="0" algn="ctr" defTabSz="577850">
            <a:lnSpc>
              <a:spcPct val="90000"/>
            </a:lnSpc>
            <a:spcBef>
              <a:spcPct val="0"/>
            </a:spcBef>
            <a:spcAft>
              <a:spcPct val="35000"/>
            </a:spcAft>
            <a:buNone/>
          </a:pPr>
          <a:r>
            <a:rPr lang="en-US" sz="1300" kern="1200" dirty="0"/>
            <a:t>c. 835 – 796 B.C</a:t>
          </a:r>
        </a:p>
      </dsp:txBody>
      <dsp:txXfrm>
        <a:off x="3316823" y="880802"/>
        <a:ext cx="1469827" cy="753107"/>
      </dsp:txXfrm>
    </dsp:sp>
    <dsp:sp modelId="{AE198FB6-B2D3-4077-ABC5-2B4ECF0A568D}">
      <dsp:nvSpPr>
        <dsp:cNvPr id="0" name=""/>
        <dsp:cNvSpPr/>
      </dsp:nvSpPr>
      <dsp:spPr>
        <a:xfrm>
          <a:off x="126133" y="1759427"/>
          <a:ext cx="1469827" cy="753107"/>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Jonah</a:t>
          </a:r>
        </a:p>
        <a:p>
          <a:pPr marL="0" lvl="0" indent="0" algn="ctr" defTabSz="577850">
            <a:lnSpc>
              <a:spcPct val="90000"/>
            </a:lnSpc>
            <a:spcBef>
              <a:spcPct val="0"/>
            </a:spcBef>
            <a:spcAft>
              <a:spcPct val="35000"/>
            </a:spcAft>
            <a:buNone/>
          </a:pPr>
          <a:r>
            <a:rPr lang="en-US" sz="1300" kern="1200" dirty="0"/>
            <a:t>c. 790 – 739 B.C.</a:t>
          </a:r>
        </a:p>
      </dsp:txBody>
      <dsp:txXfrm>
        <a:off x="126133" y="1759427"/>
        <a:ext cx="1469827" cy="753107"/>
      </dsp:txXfrm>
    </dsp:sp>
    <dsp:sp modelId="{4D3479A5-BC9C-4C2D-A9EE-5B011E2F9B18}">
      <dsp:nvSpPr>
        <dsp:cNvPr id="0" name=""/>
        <dsp:cNvSpPr/>
      </dsp:nvSpPr>
      <dsp:spPr>
        <a:xfrm>
          <a:off x="1721478" y="1759427"/>
          <a:ext cx="1469827" cy="75310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Hosea and Amos: </a:t>
          </a:r>
        </a:p>
        <a:p>
          <a:pPr marL="0" lvl="0" indent="0" algn="ctr" defTabSz="577850">
            <a:lnSpc>
              <a:spcPct val="90000"/>
            </a:lnSpc>
            <a:spcBef>
              <a:spcPct val="0"/>
            </a:spcBef>
            <a:spcAft>
              <a:spcPct val="35000"/>
            </a:spcAft>
            <a:buNone/>
          </a:pPr>
          <a:r>
            <a:rPr lang="en-US" sz="1300" kern="1200" dirty="0"/>
            <a:t>c. 760 -725 B.C.</a:t>
          </a:r>
        </a:p>
      </dsp:txBody>
      <dsp:txXfrm>
        <a:off x="1721478" y="1759427"/>
        <a:ext cx="1469827" cy="753107"/>
      </dsp:txXfrm>
    </dsp:sp>
    <dsp:sp modelId="{6617B630-7FD9-446E-B52B-C4999BA5FCE3}">
      <dsp:nvSpPr>
        <dsp:cNvPr id="0" name=""/>
        <dsp:cNvSpPr/>
      </dsp:nvSpPr>
      <dsp:spPr>
        <a:xfrm>
          <a:off x="3316823" y="1759427"/>
          <a:ext cx="1469827" cy="753107"/>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Isaiah and Micah: </a:t>
          </a:r>
        </a:p>
        <a:p>
          <a:pPr marL="0" lvl="0" indent="0" algn="ctr" defTabSz="577850">
            <a:lnSpc>
              <a:spcPct val="90000"/>
            </a:lnSpc>
            <a:spcBef>
              <a:spcPct val="0"/>
            </a:spcBef>
            <a:spcAft>
              <a:spcPct val="35000"/>
            </a:spcAft>
            <a:buNone/>
          </a:pPr>
          <a:r>
            <a:rPr lang="en-US" sz="1300" kern="1200" dirty="0"/>
            <a:t>c. 739 – 681 B.C.</a:t>
          </a:r>
        </a:p>
      </dsp:txBody>
      <dsp:txXfrm>
        <a:off x="3316823" y="1759427"/>
        <a:ext cx="1469827" cy="753107"/>
      </dsp:txXfrm>
    </dsp:sp>
    <dsp:sp modelId="{B671FEB6-D9ED-4F7E-B34F-008103AD25B1}">
      <dsp:nvSpPr>
        <dsp:cNvPr id="0" name=""/>
        <dsp:cNvSpPr/>
      </dsp:nvSpPr>
      <dsp:spPr>
        <a:xfrm>
          <a:off x="146240" y="2638053"/>
          <a:ext cx="1469827" cy="753107"/>
        </a:xfrm>
        <a:prstGeom prst="rect">
          <a:avLst/>
        </a:prstGeom>
        <a:solidFill>
          <a:schemeClr val="accent5">
            <a:hueOff val="-4344777"/>
            <a:satOff val="-11198"/>
            <a:lumOff val="-75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Nahum: </a:t>
          </a:r>
        </a:p>
        <a:p>
          <a:pPr marL="0" lvl="0" indent="0" algn="ctr" defTabSz="577850">
            <a:lnSpc>
              <a:spcPct val="90000"/>
            </a:lnSpc>
            <a:spcBef>
              <a:spcPct val="0"/>
            </a:spcBef>
            <a:spcAft>
              <a:spcPct val="35000"/>
            </a:spcAft>
            <a:buNone/>
          </a:pPr>
          <a:r>
            <a:rPr lang="en-US" sz="1300" kern="1200" dirty="0"/>
            <a:t>c. 663–612 B.C.</a:t>
          </a:r>
        </a:p>
      </dsp:txBody>
      <dsp:txXfrm>
        <a:off x="146240" y="2638053"/>
        <a:ext cx="1469827" cy="753107"/>
      </dsp:txXfrm>
    </dsp:sp>
    <dsp:sp modelId="{ABBA86C1-B6D5-4F36-BD07-3602173D02D3}">
      <dsp:nvSpPr>
        <dsp:cNvPr id="0" name=""/>
        <dsp:cNvSpPr/>
      </dsp:nvSpPr>
      <dsp:spPr>
        <a:xfrm>
          <a:off x="1741586" y="2638053"/>
          <a:ext cx="1469827" cy="753107"/>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Habakkuk and Zephaniah: </a:t>
          </a:r>
        </a:p>
        <a:p>
          <a:pPr marL="0" lvl="0" indent="0" algn="ctr" defTabSz="577850">
            <a:lnSpc>
              <a:spcPct val="90000"/>
            </a:lnSpc>
            <a:spcBef>
              <a:spcPct val="0"/>
            </a:spcBef>
            <a:spcAft>
              <a:spcPct val="35000"/>
            </a:spcAft>
            <a:buNone/>
          </a:pPr>
          <a:r>
            <a:rPr lang="en-US" sz="1300" kern="1200" dirty="0"/>
            <a:t>c. 635-605 B.C</a:t>
          </a:r>
          <a:endParaRPr lang="en-US" sz="1300" b="0" kern="1200" dirty="0"/>
        </a:p>
      </dsp:txBody>
      <dsp:txXfrm>
        <a:off x="1741586" y="2638053"/>
        <a:ext cx="1469827" cy="753107"/>
      </dsp:txXfrm>
    </dsp:sp>
    <dsp:sp modelId="{D0F03F25-72AD-4A92-998A-CC71E4B25F7D}">
      <dsp:nvSpPr>
        <dsp:cNvPr id="0" name=""/>
        <dsp:cNvSpPr/>
      </dsp:nvSpPr>
      <dsp:spPr>
        <a:xfrm>
          <a:off x="3316823" y="2638053"/>
          <a:ext cx="1469827" cy="753107"/>
        </a:xfrm>
        <a:prstGeom prst="rect">
          <a:avLst/>
        </a:prstGeom>
        <a:solidFill>
          <a:schemeClr val="accent5">
            <a:hueOff val="-5310283"/>
            <a:satOff val="-13686"/>
            <a:lumOff val="-92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Jeremiah and Lamentations</a:t>
          </a:r>
        </a:p>
        <a:p>
          <a:pPr marL="0" lvl="0" indent="0" algn="ctr" defTabSz="577850">
            <a:lnSpc>
              <a:spcPct val="90000"/>
            </a:lnSpc>
            <a:spcBef>
              <a:spcPct val="0"/>
            </a:spcBef>
            <a:spcAft>
              <a:spcPct val="35000"/>
            </a:spcAft>
            <a:buNone/>
          </a:pPr>
          <a:r>
            <a:rPr lang="en-US" sz="1300" kern="1200" dirty="0"/>
            <a:t>c. 630-575 B.C.</a:t>
          </a:r>
          <a:endParaRPr lang="en-US" sz="1300" b="0" kern="1200" dirty="0"/>
        </a:p>
      </dsp:txBody>
      <dsp:txXfrm>
        <a:off x="3316823" y="2638053"/>
        <a:ext cx="1469827" cy="753107"/>
      </dsp:txXfrm>
    </dsp:sp>
    <dsp:sp modelId="{037DCEB3-5FCB-47C0-97BA-3F4B3D79D7FE}">
      <dsp:nvSpPr>
        <dsp:cNvPr id="0" name=""/>
        <dsp:cNvSpPr/>
      </dsp:nvSpPr>
      <dsp:spPr>
        <a:xfrm>
          <a:off x="146240" y="3516678"/>
          <a:ext cx="1469827" cy="753107"/>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Ezekiel and Daniel: </a:t>
          </a:r>
        </a:p>
        <a:p>
          <a:pPr marL="0" lvl="0" indent="0" algn="ctr" defTabSz="577850">
            <a:lnSpc>
              <a:spcPct val="90000"/>
            </a:lnSpc>
            <a:spcBef>
              <a:spcPct val="0"/>
            </a:spcBef>
            <a:spcAft>
              <a:spcPct val="35000"/>
            </a:spcAft>
            <a:buNone/>
          </a:pPr>
          <a:r>
            <a:rPr lang="en-US" sz="1300" b="0" kern="1200" dirty="0"/>
            <a:t>c. 593 – 530 B.C.</a:t>
          </a:r>
        </a:p>
      </dsp:txBody>
      <dsp:txXfrm>
        <a:off x="146240" y="3516678"/>
        <a:ext cx="1469827" cy="753107"/>
      </dsp:txXfrm>
    </dsp:sp>
    <dsp:sp modelId="{66404390-DF1A-479A-827A-EED344DCB0E3}">
      <dsp:nvSpPr>
        <dsp:cNvPr id="0" name=""/>
        <dsp:cNvSpPr/>
      </dsp:nvSpPr>
      <dsp:spPr>
        <a:xfrm>
          <a:off x="1721478" y="3516678"/>
          <a:ext cx="1469827" cy="753107"/>
        </a:xfrm>
        <a:prstGeom prst="rect">
          <a:avLst/>
        </a:prstGeom>
        <a:solidFill>
          <a:schemeClr val="accent5">
            <a:hueOff val="-6275789"/>
            <a:satOff val="-16175"/>
            <a:lumOff val="-109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Haggai and Zechariah</a:t>
          </a:r>
        </a:p>
        <a:p>
          <a:pPr marL="0" lvl="0" indent="0" algn="ctr" defTabSz="577850">
            <a:lnSpc>
              <a:spcPct val="90000"/>
            </a:lnSpc>
            <a:spcBef>
              <a:spcPct val="0"/>
            </a:spcBef>
            <a:spcAft>
              <a:spcPct val="35000"/>
            </a:spcAft>
            <a:buNone/>
          </a:pPr>
          <a:r>
            <a:rPr lang="en-US" sz="1300" b="0" kern="1200" dirty="0"/>
            <a:t>c. 520-470 B.C.</a:t>
          </a:r>
        </a:p>
      </dsp:txBody>
      <dsp:txXfrm>
        <a:off x="1721478" y="3516678"/>
        <a:ext cx="1469827" cy="753107"/>
      </dsp:txXfrm>
    </dsp:sp>
    <dsp:sp modelId="{4BA910C2-6606-4A4B-8D4B-E0FE042A69A4}">
      <dsp:nvSpPr>
        <dsp:cNvPr id="0" name=""/>
        <dsp:cNvSpPr/>
      </dsp:nvSpPr>
      <dsp:spPr>
        <a:xfrm>
          <a:off x="3316823" y="3516678"/>
          <a:ext cx="1469827" cy="75310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Malachi</a:t>
          </a:r>
        </a:p>
        <a:p>
          <a:pPr marL="0" lvl="0" indent="0" algn="ctr" defTabSz="577850">
            <a:lnSpc>
              <a:spcPct val="90000"/>
            </a:lnSpc>
            <a:spcBef>
              <a:spcPct val="0"/>
            </a:spcBef>
            <a:spcAft>
              <a:spcPct val="35000"/>
            </a:spcAft>
            <a:buNone/>
          </a:pPr>
          <a:r>
            <a:rPr lang="en-US" sz="1300" b="0" kern="1200" dirty="0"/>
            <a:t>c. 440 – 400 B.C.</a:t>
          </a:r>
        </a:p>
      </dsp:txBody>
      <dsp:txXfrm>
        <a:off x="3316823" y="3516678"/>
        <a:ext cx="1469827" cy="7531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B9F1C-0868-4701-B58B-930C57494D4D}" type="datetimeFigureOut">
              <a:rPr lang="en-US" smtClean="0"/>
              <a:t>3/31/2026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FABCE-252B-4AB5-BD27-58A058240D30}" type="slidenum">
              <a:rPr lang="en-US" smtClean="0"/>
              <a:t>‹#›</a:t>
            </a:fld>
            <a:endParaRPr lang="en-US" dirty="0"/>
          </a:p>
        </p:txBody>
      </p:sp>
    </p:spTree>
    <p:extLst>
      <p:ext uri="{BB962C8B-B14F-4D97-AF65-F5344CB8AC3E}">
        <p14:creationId xmlns:p14="http://schemas.microsoft.com/office/powerpoint/2010/main" val="44351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7BB4-86EA-4914-A13F-29DCBCFE9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6F8006-8A6C-4F87-8AB0-FF541D3FB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297366-7977-4C8C-B3AE-8FD8F58FB93C}"/>
              </a:ext>
            </a:extLst>
          </p:cNvPr>
          <p:cNvSpPr>
            <a:spLocks noGrp="1"/>
          </p:cNvSpPr>
          <p:nvPr>
            <p:ph type="dt" sz="half" idx="10"/>
          </p:nvPr>
        </p:nvSpPr>
        <p:spPr/>
        <p:txBody>
          <a:bodyPr/>
          <a:lstStyle/>
          <a:p>
            <a:r>
              <a:rPr lang="en-US" dirty="0"/>
              <a:t>Dec-21-2022</a:t>
            </a:r>
          </a:p>
        </p:txBody>
      </p:sp>
      <p:sp>
        <p:nvSpPr>
          <p:cNvPr id="5" name="Footer Placeholder 4">
            <a:extLst>
              <a:ext uri="{FF2B5EF4-FFF2-40B4-BE49-F238E27FC236}">
                <a16:creationId xmlns:a16="http://schemas.microsoft.com/office/drawing/2014/main" id="{B90230D2-09B4-454D-955F-8DEFCAD05C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EE2540-56F1-40EF-81F7-2F526985CA8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86903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4E2E-5542-4B21-A068-B36E7A26B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98884D-27FD-4001-85C7-CE0793D3E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66868-E0A1-4293-9A21-7A0791DCAC10}"/>
              </a:ext>
            </a:extLst>
          </p:cNvPr>
          <p:cNvSpPr>
            <a:spLocks noGrp="1"/>
          </p:cNvSpPr>
          <p:nvPr>
            <p:ph type="dt" sz="half" idx="10"/>
          </p:nvPr>
        </p:nvSpPr>
        <p:spPr/>
        <p:txBody>
          <a:bodyPr/>
          <a:lstStyle/>
          <a:p>
            <a:r>
              <a:rPr lang="en-US" dirty="0"/>
              <a:t>Dec-21-2022</a:t>
            </a:r>
          </a:p>
        </p:txBody>
      </p:sp>
      <p:sp>
        <p:nvSpPr>
          <p:cNvPr id="5" name="Footer Placeholder 4">
            <a:extLst>
              <a:ext uri="{FF2B5EF4-FFF2-40B4-BE49-F238E27FC236}">
                <a16:creationId xmlns:a16="http://schemas.microsoft.com/office/drawing/2014/main" id="{40FF0AC7-98BC-4512-9072-DB4F529F69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229554-2857-479E-859D-48F1422AF5C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7706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BCDD-C89D-4975-AAA3-360ECA2D8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D6CD8-A60C-4E3C-8C50-F91330652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D21ED-498A-4228-8FA9-AFF1FFDD9EE8}"/>
              </a:ext>
            </a:extLst>
          </p:cNvPr>
          <p:cNvSpPr>
            <a:spLocks noGrp="1"/>
          </p:cNvSpPr>
          <p:nvPr>
            <p:ph type="dt" sz="half" idx="10"/>
          </p:nvPr>
        </p:nvSpPr>
        <p:spPr/>
        <p:txBody>
          <a:bodyPr/>
          <a:lstStyle/>
          <a:p>
            <a:r>
              <a:rPr lang="en-US" dirty="0"/>
              <a:t>Dec-21-2022</a:t>
            </a:r>
          </a:p>
        </p:txBody>
      </p:sp>
      <p:sp>
        <p:nvSpPr>
          <p:cNvPr id="5" name="Footer Placeholder 4">
            <a:extLst>
              <a:ext uri="{FF2B5EF4-FFF2-40B4-BE49-F238E27FC236}">
                <a16:creationId xmlns:a16="http://schemas.microsoft.com/office/drawing/2014/main" id="{74A0281A-8BEF-47E5-8CF5-A8B93FE60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5EE23B-65CA-4243-864D-812B2E37C9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56209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684496" y="3487897"/>
            <a:ext cx="1751388" cy="1993392"/>
          </a:xfrm>
          <a:solidFill>
            <a:schemeClr val="accent6"/>
          </a:solidFill>
        </p:spPr>
        <p:txBody>
          <a:bodyPr/>
          <a:lstStyle/>
          <a:p>
            <a:r>
              <a:rPr lang="en-US" dirty="0"/>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695757" y="2250051"/>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691947" y="2862699"/>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2876273" y="3488472"/>
            <a:ext cx="1751388" cy="1993392"/>
          </a:xfrm>
          <a:solidFill>
            <a:schemeClr val="accent6"/>
          </a:solidFill>
        </p:spPr>
        <p:txBody>
          <a:bodyPr/>
          <a:lstStyle/>
          <a:p>
            <a:r>
              <a:rPr lang="en-US" dirty="0"/>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2872970" y="2250051"/>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2872970" y="2857653"/>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5064747" y="3487710"/>
            <a:ext cx="1751388" cy="1993392"/>
          </a:xfrm>
          <a:solidFill>
            <a:schemeClr val="accent6"/>
          </a:solidFill>
        </p:spPr>
        <p:txBody>
          <a:bodyPr/>
          <a:lstStyle/>
          <a:p>
            <a:r>
              <a:rPr lang="en-US" dirty="0"/>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5072198" y="2249864"/>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5072198" y="2862512"/>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7214199" y="3487710"/>
            <a:ext cx="1751388" cy="1993392"/>
          </a:xfrm>
          <a:solidFill>
            <a:schemeClr val="accent6"/>
          </a:solidFill>
        </p:spPr>
        <p:txBody>
          <a:bodyPr/>
          <a:lstStyle/>
          <a:p>
            <a:r>
              <a:rPr lang="en-US" dirty="0"/>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7214199" y="2249574"/>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7214199" y="2862222"/>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10/21/2024</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1E4CB7-CB13-4810-BF18-BE31AFC64F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Picture Placeholder 28">
            <a:extLst>
              <a:ext uri="{FF2B5EF4-FFF2-40B4-BE49-F238E27FC236}">
                <a16:creationId xmlns:a16="http://schemas.microsoft.com/office/drawing/2014/main" id="{F8FD5922-55AE-064E-3498-BDC676C9E5D0}"/>
              </a:ext>
            </a:extLst>
          </p:cNvPr>
          <p:cNvSpPr>
            <a:spLocks noGrp="1"/>
          </p:cNvSpPr>
          <p:nvPr>
            <p:ph type="pic" sz="quarter" idx="25"/>
          </p:nvPr>
        </p:nvSpPr>
        <p:spPr>
          <a:xfrm>
            <a:off x="9405976" y="3487710"/>
            <a:ext cx="1751388" cy="1993392"/>
          </a:xfrm>
          <a:solidFill>
            <a:schemeClr val="accent6"/>
          </a:solidFill>
        </p:spPr>
        <p:txBody>
          <a:bodyPr/>
          <a:lstStyle/>
          <a:p>
            <a:r>
              <a:rPr lang="en-US" dirty="0"/>
              <a:t>Click icon to add picture</a:t>
            </a:r>
          </a:p>
        </p:txBody>
      </p:sp>
      <p:sp>
        <p:nvSpPr>
          <p:cNvPr id="7" name="Text Placeholder 18">
            <a:extLst>
              <a:ext uri="{FF2B5EF4-FFF2-40B4-BE49-F238E27FC236}">
                <a16:creationId xmlns:a16="http://schemas.microsoft.com/office/drawing/2014/main" id="{0420CB61-72CC-9705-1A0D-15027685E7ED}"/>
              </a:ext>
            </a:extLst>
          </p:cNvPr>
          <p:cNvSpPr>
            <a:spLocks noGrp="1"/>
          </p:cNvSpPr>
          <p:nvPr>
            <p:ph type="body" sz="quarter" idx="26" hasCustomPrompt="1"/>
          </p:nvPr>
        </p:nvSpPr>
        <p:spPr>
          <a:xfrm>
            <a:off x="9405976" y="2249574"/>
            <a:ext cx="1751388"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dirty="0"/>
              <a:t>Name</a:t>
            </a:r>
          </a:p>
        </p:txBody>
      </p:sp>
      <p:sp>
        <p:nvSpPr>
          <p:cNvPr id="8" name="Text Placeholder 20">
            <a:extLst>
              <a:ext uri="{FF2B5EF4-FFF2-40B4-BE49-F238E27FC236}">
                <a16:creationId xmlns:a16="http://schemas.microsoft.com/office/drawing/2014/main" id="{9AA25BDC-69C1-FED8-A117-3C714D2EBEAA}"/>
              </a:ext>
            </a:extLst>
          </p:cNvPr>
          <p:cNvSpPr>
            <a:spLocks noGrp="1"/>
          </p:cNvSpPr>
          <p:nvPr>
            <p:ph type="body" sz="quarter" idx="27" hasCustomPrompt="1"/>
          </p:nvPr>
        </p:nvSpPr>
        <p:spPr>
          <a:xfrm>
            <a:off x="9405976" y="2862222"/>
            <a:ext cx="1751388"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dirty="0"/>
              <a:t>Title</a:t>
            </a:r>
          </a:p>
        </p:txBody>
      </p:sp>
    </p:spTree>
    <p:extLst>
      <p:ext uri="{BB962C8B-B14F-4D97-AF65-F5344CB8AC3E}">
        <p14:creationId xmlns:p14="http://schemas.microsoft.com/office/powerpoint/2010/main" val="236179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rt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2" y="10799"/>
            <a:ext cx="12192003" cy="1818001"/>
          </a:xfrm>
          <a:prstGeom prst="rect">
            <a:avLst/>
          </a:prstGeom>
          <a:gradFill>
            <a:gsLst>
              <a:gs pos="8000">
                <a:schemeClr val="accent2">
                  <a:lumMod val="40000"/>
                  <a:lumOff val="60000"/>
                </a:schemeClr>
              </a:gs>
              <a:gs pos="72000">
                <a:schemeClr val="accent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446589" y="429770"/>
            <a:ext cx="10241280" cy="1234440"/>
          </a:xfrm>
        </p:spPr>
        <p:txBody>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lvl1pPr>
              <a:defRPr>
                <a:solidFill>
                  <a:schemeClr val="tx1"/>
                </a:solidFill>
              </a:defRPr>
            </a:lvl1pPr>
          </a:lstStyle>
          <a:p>
            <a:r>
              <a:rPr lang="en-US" dirty="0"/>
              <a:t>5-Jun-2024</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320803" y="2865440"/>
            <a:ext cx="10240960" cy="2708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4"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lvl1pPr>
              <a:defRPr>
                <a:solidFill>
                  <a:schemeClr val="tx1"/>
                </a:solidFill>
              </a:defRPr>
            </a:lvl1pPr>
          </a:lstStyle>
          <a:p>
            <a:fld id="{C01389E6-C847-4AD0-B56D-D205B2EAB1EE}" type="slidenum">
              <a:rPr lang="en-US" smtClean="0"/>
              <a:pPr/>
              <a:t>‹#›</a:t>
            </a:fld>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237061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7874" y="0"/>
            <a:ext cx="4462496"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800"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610"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4149" y="609600"/>
            <a:ext cx="491618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610" cy="381000"/>
          </a:xfrm>
        </p:spPr>
        <p:txBody>
          <a:bodyPr/>
          <a:lstStyle>
            <a:lvl1pPr algn="ctr">
              <a:defRPr sz="2400"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496" y="2591494"/>
            <a:ext cx="4419600" cy="760612"/>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r>
              <a:rPr lang="en-US" dirty="0"/>
              <a:t>Presentation Title</a:t>
            </a:r>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4148" y="2743200"/>
            <a:ext cx="1013724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22000748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79672" y="457201"/>
            <a:ext cx="6272784" cy="616267"/>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79672" y="1685038"/>
            <a:ext cx="6272784" cy="4496306"/>
          </a:xfrm>
        </p:spPr>
        <p:txBody>
          <a:bodyPr/>
          <a:lstStyle>
            <a:lvl1pPr>
              <a:buNone/>
              <a:defRPr sz="1799"/>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2"/>
            <a:ext cx="2743200" cy="365125"/>
          </a:xfrm>
        </p:spPr>
        <p:txBody>
          <a:bodyPr/>
          <a:lstStyle/>
          <a:p>
            <a:r>
              <a:rPr lang="en-US" dirty="0"/>
              <a:t>11-Nov-2024</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2"/>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2"/>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83545"/>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79672" y="1230186"/>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1" y="321288"/>
            <a:ext cx="4050792" cy="5860056"/>
          </a:xfrm>
        </p:spPr>
        <p:txBody>
          <a:bodyPr anchor="ctr"/>
          <a:lstStyle>
            <a:lvl1pPr algn="ctr">
              <a:buNone/>
              <a:defRPr/>
            </a:lvl1pPr>
          </a:lstStyle>
          <a:p>
            <a:r>
              <a:rPr lang="en-US" dirty="0"/>
              <a:t>Click icon to add picture</a:t>
            </a:r>
          </a:p>
        </p:txBody>
      </p:sp>
    </p:spTree>
    <p:extLst>
      <p:ext uri="{BB962C8B-B14F-4D97-AF65-F5344CB8AC3E}">
        <p14:creationId xmlns:p14="http://schemas.microsoft.com/office/powerpoint/2010/main" val="4125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0477-207E-4566-9B54-250C48DF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4A1CE-B085-4B4E-A635-F6A3F93E0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02963-7685-4711-82E0-019ABF44A209}"/>
              </a:ext>
            </a:extLst>
          </p:cNvPr>
          <p:cNvSpPr>
            <a:spLocks noGrp="1"/>
          </p:cNvSpPr>
          <p:nvPr>
            <p:ph type="dt" sz="half" idx="10"/>
          </p:nvPr>
        </p:nvSpPr>
        <p:spPr/>
        <p:txBody>
          <a:bodyPr/>
          <a:lstStyle/>
          <a:p>
            <a:r>
              <a:rPr lang="en-US" dirty="0"/>
              <a:t>Dec-21-2022</a:t>
            </a:r>
          </a:p>
        </p:txBody>
      </p:sp>
      <p:sp>
        <p:nvSpPr>
          <p:cNvPr id="5" name="Footer Placeholder 4">
            <a:extLst>
              <a:ext uri="{FF2B5EF4-FFF2-40B4-BE49-F238E27FC236}">
                <a16:creationId xmlns:a16="http://schemas.microsoft.com/office/drawing/2014/main" id="{AE4507D1-A677-4474-A705-43F4A7FDA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001741-2142-4B8D-9705-670B5FA27962}"/>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63596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025B-EB6D-431E-B32F-DA0EBABA9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C1327-08E0-44BF-89FE-143075992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90727-A4B2-4DAA-A0D3-06509821D9DE}"/>
              </a:ext>
            </a:extLst>
          </p:cNvPr>
          <p:cNvSpPr>
            <a:spLocks noGrp="1"/>
          </p:cNvSpPr>
          <p:nvPr>
            <p:ph type="dt" sz="half" idx="10"/>
          </p:nvPr>
        </p:nvSpPr>
        <p:spPr/>
        <p:txBody>
          <a:bodyPr/>
          <a:lstStyle/>
          <a:p>
            <a:r>
              <a:rPr lang="en-US" dirty="0"/>
              <a:t>Dec-21-2022</a:t>
            </a:r>
          </a:p>
        </p:txBody>
      </p:sp>
      <p:sp>
        <p:nvSpPr>
          <p:cNvPr id="5" name="Footer Placeholder 4">
            <a:extLst>
              <a:ext uri="{FF2B5EF4-FFF2-40B4-BE49-F238E27FC236}">
                <a16:creationId xmlns:a16="http://schemas.microsoft.com/office/drawing/2014/main" id="{4A87FB91-86FE-41CA-A6E1-26D2C1DF6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985C1B-7B33-47B8-9EE7-260C5BC624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37847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756A-2242-4240-8EFE-9A5ECC018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9FEB5-2E14-4D7B-9550-920879C68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CCDDD-4337-4985-9218-33298F1F45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C28734-EB3A-4D05-9AA9-CA49A09A90C6}"/>
              </a:ext>
            </a:extLst>
          </p:cNvPr>
          <p:cNvSpPr>
            <a:spLocks noGrp="1"/>
          </p:cNvSpPr>
          <p:nvPr>
            <p:ph type="dt" sz="half" idx="10"/>
          </p:nvPr>
        </p:nvSpPr>
        <p:spPr/>
        <p:txBody>
          <a:bodyPr/>
          <a:lstStyle/>
          <a:p>
            <a:r>
              <a:rPr lang="en-US" dirty="0"/>
              <a:t>Dec-21-2022</a:t>
            </a:r>
          </a:p>
        </p:txBody>
      </p:sp>
      <p:sp>
        <p:nvSpPr>
          <p:cNvPr id="6" name="Footer Placeholder 5">
            <a:extLst>
              <a:ext uri="{FF2B5EF4-FFF2-40B4-BE49-F238E27FC236}">
                <a16:creationId xmlns:a16="http://schemas.microsoft.com/office/drawing/2014/main" id="{BF4D9EB8-008E-4619-9176-54121F7230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F13847-DB90-49B5-A57D-B57C704A057B}"/>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24510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78F0-A213-49FD-BCCA-887C56E081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8BB613-1710-4ABE-ACE9-54189560B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BAA8A-35E8-4ABB-BBA4-C1542110B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49F17-DD03-4B63-A7B3-F2A888F49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468AE5-8F41-4D6D-A9B6-47FF60125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2AC4C-38DF-450D-9097-EDE12F39FF15}"/>
              </a:ext>
            </a:extLst>
          </p:cNvPr>
          <p:cNvSpPr>
            <a:spLocks noGrp="1"/>
          </p:cNvSpPr>
          <p:nvPr>
            <p:ph type="dt" sz="half" idx="10"/>
          </p:nvPr>
        </p:nvSpPr>
        <p:spPr/>
        <p:txBody>
          <a:bodyPr/>
          <a:lstStyle/>
          <a:p>
            <a:r>
              <a:rPr lang="en-US" dirty="0"/>
              <a:t>Dec-21-2022</a:t>
            </a:r>
          </a:p>
        </p:txBody>
      </p:sp>
      <p:sp>
        <p:nvSpPr>
          <p:cNvPr id="8" name="Footer Placeholder 7">
            <a:extLst>
              <a:ext uri="{FF2B5EF4-FFF2-40B4-BE49-F238E27FC236}">
                <a16:creationId xmlns:a16="http://schemas.microsoft.com/office/drawing/2014/main" id="{98BA1DFD-FD6D-42F2-9DBF-FF4C1B6705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E5DCBB-F2CC-49D8-B825-6A2883969E0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6065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F202-0292-4686-AFBB-617F50306D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2D4996-D436-4469-A6FF-96A02A666BB9}"/>
              </a:ext>
            </a:extLst>
          </p:cNvPr>
          <p:cNvSpPr>
            <a:spLocks noGrp="1"/>
          </p:cNvSpPr>
          <p:nvPr>
            <p:ph type="dt" sz="half" idx="10"/>
          </p:nvPr>
        </p:nvSpPr>
        <p:spPr/>
        <p:txBody>
          <a:bodyPr/>
          <a:lstStyle/>
          <a:p>
            <a:r>
              <a:rPr lang="en-US" dirty="0"/>
              <a:t>Dec-21-2022</a:t>
            </a:r>
          </a:p>
        </p:txBody>
      </p:sp>
      <p:sp>
        <p:nvSpPr>
          <p:cNvPr id="4" name="Footer Placeholder 3">
            <a:extLst>
              <a:ext uri="{FF2B5EF4-FFF2-40B4-BE49-F238E27FC236}">
                <a16:creationId xmlns:a16="http://schemas.microsoft.com/office/drawing/2014/main" id="{0A61AD29-4CF7-4480-9567-5ADCB9F97B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C8BB2C-4CB7-443C-AFFB-E1571B8DCFEC}"/>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5175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61D24-5419-4E33-8E51-B0A4480D48B7}"/>
              </a:ext>
            </a:extLst>
          </p:cNvPr>
          <p:cNvSpPr>
            <a:spLocks noGrp="1"/>
          </p:cNvSpPr>
          <p:nvPr>
            <p:ph type="dt" sz="half" idx="10"/>
          </p:nvPr>
        </p:nvSpPr>
        <p:spPr/>
        <p:txBody>
          <a:bodyPr/>
          <a:lstStyle/>
          <a:p>
            <a:r>
              <a:rPr lang="en-US" dirty="0"/>
              <a:t>Dec-21-2022</a:t>
            </a:r>
          </a:p>
        </p:txBody>
      </p:sp>
      <p:sp>
        <p:nvSpPr>
          <p:cNvPr id="3" name="Footer Placeholder 2">
            <a:extLst>
              <a:ext uri="{FF2B5EF4-FFF2-40B4-BE49-F238E27FC236}">
                <a16:creationId xmlns:a16="http://schemas.microsoft.com/office/drawing/2014/main" id="{41625072-72C1-47F9-AF39-569D33913F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6AA66A-9D65-4D45-8891-07F42E0BA096}"/>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73610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4D62-A331-4194-B2B6-2D100506B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1F34A-823C-4E29-AA99-79DFA47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07336-6FDE-439E-8425-124233C9D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E2124-CFB0-4AA1-AA71-099CB1109870}"/>
              </a:ext>
            </a:extLst>
          </p:cNvPr>
          <p:cNvSpPr>
            <a:spLocks noGrp="1"/>
          </p:cNvSpPr>
          <p:nvPr>
            <p:ph type="dt" sz="half" idx="10"/>
          </p:nvPr>
        </p:nvSpPr>
        <p:spPr/>
        <p:txBody>
          <a:bodyPr/>
          <a:lstStyle/>
          <a:p>
            <a:r>
              <a:rPr lang="en-US" dirty="0"/>
              <a:t>Dec-21-2022</a:t>
            </a:r>
          </a:p>
        </p:txBody>
      </p:sp>
      <p:sp>
        <p:nvSpPr>
          <p:cNvPr id="6" name="Footer Placeholder 5">
            <a:extLst>
              <a:ext uri="{FF2B5EF4-FFF2-40B4-BE49-F238E27FC236}">
                <a16:creationId xmlns:a16="http://schemas.microsoft.com/office/drawing/2014/main" id="{D88A4291-FAD5-43C6-BE43-8A249A883A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5AD6D9-764D-418B-926A-29905D5A4698}"/>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4641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026D-77D2-490D-A58A-40883BFDC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61153-DA58-44AF-9E9E-D683DF94B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C5E5B49-D966-4609-932E-99C049214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1998B-EAD8-4F81-9460-8B11177059A9}"/>
              </a:ext>
            </a:extLst>
          </p:cNvPr>
          <p:cNvSpPr>
            <a:spLocks noGrp="1"/>
          </p:cNvSpPr>
          <p:nvPr>
            <p:ph type="dt" sz="half" idx="10"/>
          </p:nvPr>
        </p:nvSpPr>
        <p:spPr/>
        <p:txBody>
          <a:bodyPr/>
          <a:lstStyle/>
          <a:p>
            <a:r>
              <a:rPr lang="en-US" dirty="0"/>
              <a:t>Dec-21-2022</a:t>
            </a:r>
          </a:p>
        </p:txBody>
      </p:sp>
      <p:sp>
        <p:nvSpPr>
          <p:cNvPr id="6" name="Footer Placeholder 5">
            <a:extLst>
              <a:ext uri="{FF2B5EF4-FFF2-40B4-BE49-F238E27FC236}">
                <a16:creationId xmlns:a16="http://schemas.microsoft.com/office/drawing/2014/main" id="{32260FCF-28CE-40C4-8FAA-03B58363E2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C737C9-EF37-43C3-88A1-A77313523D2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44430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644D0-307E-4EAE-B5DD-A4FEBEE7D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4A19B5-3797-4429-8CEF-8F875BFCE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56583-18FE-490B-BAC8-4D41D5560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Dec-21-2022</a:t>
            </a:r>
          </a:p>
        </p:txBody>
      </p:sp>
      <p:sp>
        <p:nvSpPr>
          <p:cNvPr id="5" name="Footer Placeholder 4">
            <a:extLst>
              <a:ext uri="{FF2B5EF4-FFF2-40B4-BE49-F238E27FC236}">
                <a16:creationId xmlns:a16="http://schemas.microsoft.com/office/drawing/2014/main" id="{B5CC72E4-D919-4E4C-A907-CCA3C267C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B6F07A-ACA0-4075-BF8F-91023973F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4F46-0C47-424B-883B-DA147CF358A3}" type="slidenum">
              <a:rPr lang="en-US" smtClean="0"/>
              <a:t>‹#›</a:t>
            </a:fld>
            <a:endParaRPr lang="en-US" dirty="0"/>
          </a:p>
        </p:txBody>
      </p:sp>
    </p:spTree>
    <p:extLst>
      <p:ext uri="{BB962C8B-B14F-4D97-AF65-F5344CB8AC3E}">
        <p14:creationId xmlns:p14="http://schemas.microsoft.com/office/powerpoint/2010/main" val="137757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leref.com/biblepassage/?search=Leviticus_24:10-23" TargetMode="External"/><Relationship Id="rId3" Type="http://schemas.openxmlformats.org/officeDocument/2006/relationships/hyperlink" Target="https://www.bibleref.com/biblepassage/?search=Exodus_40:17" TargetMode="External"/><Relationship Id="rId7" Type="http://schemas.openxmlformats.org/officeDocument/2006/relationships/hyperlink" Target="https://www.bibleref.com/Leviticus/8/Leviticus-chapter-8.html" TargetMode="External"/><Relationship Id="rId2" Type="http://schemas.openxmlformats.org/officeDocument/2006/relationships/hyperlink" Target="https://www.bibleref.com/biblepassage/?search=Leviticus_27:34" TargetMode="External"/><Relationship Id="rId1" Type="http://schemas.openxmlformats.org/officeDocument/2006/relationships/slideLayout" Target="../slideLayouts/slideLayout8.xml"/><Relationship Id="rId6" Type="http://schemas.openxmlformats.org/officeDocument/2006/relationships/hyperlink" Target="https://www.bibleref.com/biblepassage/?search=Leviticus_26:46" TargetMode="External"/><Relationship Id="rId5" Type="http://schemas.openxmlformats.org/officeDocument/2006/relationships/hyperlink" Target="https://www.bibleref.com/biblepassage/?search=Leviticus_25:1" TargetMode="External"/><Relationship Id="rId4" Type="http://schemas.openxmlformats.org/officeDocument/2006/relationships/hyperlink" Target="https://www.bibleref.com/biblepassage/?search=Leviticus_7:37-38" TargetMode="External"/><Relationship Id="rId9" Type="http://schemas.openxmlformats.org/officeDocument/2006/relationships/hyperlink" Target="https://www.bibleref.com/biblepassage/?search=Numbers_1: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leref.com/biblepassage/?search=Numbers_1:1" TargetMode="External"/><Relationship Id="rId3" Type="http://schemas.openxmlformats.org/officeDocument/2006/relationships/hyperlink" Target="https://www.bibleref.com/Exodus/32/Exodus-chapter-32.html" TargetMode="External"/><Relationship Id="rId7" Type="http://schemas.openxmlformats.org/officeDocument/2006/relationships/hyperlink" Target="https://www.bibleref.com/biblepassage/?search=Leviticus_27:34" TargetMode="External"/><Relationship Id="rId2" Type="http://schemas.openxmlformats.org/officeDocument/2006/relationships/hyperlink" Target="https://www.bibleref.com/biblepassage/?search=Exodus_19:6"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Leviticus_26:46" TargetMode="External"/><Relationship Id="rId5" Type="http://schemas.openxmlformats.org/officeDocument/2006/relationships/hyperlink" Target="https://www.bibleref.com/biblepassage/?search=Leviticus_25:1" TargetMode="External"/><Relationship Id="rId4" Type="http://schemas.openxmlformats.org/officeDocument/2006/relationships/hyperlink" Target="https://www.bibleref.com/biblepassage/?search=Exodus_40:34-3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www.bibleref.com/biblepassage/?search=Leviticus_4:1-5" TargetMode="External"/><Relationship Id="rId3" Type="http://schemas.openxmlformats.org/officeDocument/2006/relationships/hyperlink" Target="https://www.bibleref.com/biblepassage/?search=Leviticus_6:8-13" TargetMode="External"/><Relationship Id="rId7" Type="http://schemas.openxmlformats.org/officeDocument/2006/relationships/hyperlink" Target="https://www.bibleref.com/biblepassage/?search=Leviticus_7:11-36" TargetMode="External"/><Relationship Id="rId12" Type="http://schemas.openxmlformats.org/officeDocument/2006/relationships/hyperlink" Target="https://www.bibleref.com/biblepassage/?search=Leviticus_7:1-10" TargetMode="External"/><Relationship Id="rId2" Type="http://schemas.openxmlformats.org/officeDocument/2006/relationships/hyperlink" Target="https://www.bibleref.com/biblepassage/?search=Leviticus_1:3-17"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Leviticus_3:1-17" TargetMode="External"/><Relationship Id="rId11" Type="http://schemas.openxmlformats.org/officeDocument/2006/relationships/hyperlink" Target="https://www.bibleref.com/biblepassage/?search=Leviticus_5:14-6" TargetMode="External"/><Relationship Id="rId5" Type="http://schemas.openxmlformats.org/officeDocument/2006/relationships/hyperlink" Target="https://www.bibleref.com/biblepassage/?search=Leviticus_6:14-23" TargetMode="External"/><Relationship Id="rId10" Type="http://schemas.openxmlformats.org/officeDocument/2006/relationships/hyperlink" Target="https://www.bibleref.com/biblepassage/?search=Leviticus_6:24-30" TargetMode="External"/><Relationship Id="rId4" Type="http://schemas.openxmlformats.org/officeDocument/2006/relationships/hyperlink" Target="https://www.bibleref.com/biblepassage/?search=Leviticus_2:1-16" TargetMode="External"/><Relationship Id="rId9" Type="http://schemas.openxmlformats.org/officeDocument/2006/relationships/hyperlink" Target="https://www.bibleref.com/biblepassage/?search=Leviticus_4:13-14"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bibleref.com/Leviticus/19/Leviticus-19-18.html" TargetMode="External"/><Relationship Id="rId3" Type="http://schemas.openxmlformats.org/officeDocument/2006/relationships/hyperlink" Target="https://www.bibleref.com/biblepassage/?search=Leviticus_9:7" TargetMode="External"/><Relationship Id="rId7" Type="http://schemas.openxmlformats.org/officeDocument/2006/relationships/hyperlink" Target="https://www.bibleref.com/biblepassage/?search=Leviticus_19:1-2" TargetMode="External"/><Relationship Id="rId2" Type="http://schemas.openxmlformats.org/officeDocument/2006/relationships/hyperlink" Target="https://www.bibleref.com/Leviticus/1/Leviticus-1-4.html"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eviticus_18:24-25" TargetMode="External"/><Relationship Id="rId5" Type="http://schemas.openxmlformats.org/officeDocument/2006/relationships/hyperlink" Target="https://www.bibleref.com/Leviticus/17/Leviticus-17-11.html" TargetMode="External"/><Relationship Id="rId4" Type="http://schemas.openxmlformats.org/officeDocument/2006/relationships/hyperlink" Target="https://www.bibleref.com/biblepassage/?search=Leviticus_10:10-11" TargetMode="External"/><Relationship Id="rId9" Type="http://schemas.openxmlformats.org/officeDocument/2006/relationships/hyperlink" Target="https://www.bibleref.com/biblepassage/?search=Leviticus_26:44-4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ref.com/biblepassage/?search=Exodus_20:8-11" TargetMode="External"/><Relationship Id="rId7" Type="http://schemas.openxmlformats.org/officeDocument/2006/relationships/hyperlink" Target="http://webstersdictionary1828.com/" TargetMode="External"/><Relationship Id="rId2" Type="http://schemas.openxmlformats.org/officeDocument/2006/relationships/hyperlink" Target="https://www.bibleref.com/Genesis/1/Genesis-chapter-1.html" TargetMode="External"/><Relationship Id="rId1" Type="http://schemas.openxmlformats.org/officeDocument/2006/relationships/slideLayout" Target="../slideLayouts/slideLayout2.xml"/><Relationship Id="rId6" Type="http://schemas.openxmlformats.org/officeDocument/2006/relationships/hyperlink" Target="https://www.blueletterbible.org/" TargetMode="External"/><Relationship Id="rId5" Type="http://schemas.openxmlformats.org/officeDocument/2006/relationships/hyperlink" Target="https://www.bibleref.com/biblepassage/?search=Revelation_1:4" TargetMode="External"/><Relationship Id="rId4" Type="http://schemas.openxmlformats.org/officeDocument/2006/relationships/hyperlink" Target="https://www.bibleref.com/Proverbs/9/Proverbs-chapter-9.htm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tquestions.org/books-of-the-Bible.html" TargetMode="External"/><Relationship Id="rId3" Type="http://schemas.openxmlformats.org/officeDocument/2006/relationships/hyperlink" Target="https://www.bibleref.com/biblepassage/?search=2_Timothy_3:16-17" TargetMode="External"/><Relationship Id="rId7" Type="http://schemas.openxmlformats.org/officeDocument/2006/relationships/hyperlink" Target="https://www.bibleref.com/biblepassage/?search=Matthew_24:35" TargetMode="External"/><Relationship Id="rId2" Type="http://schemas.openxmlformats.org/officeDocument/2006/relationships/hyperlink" Target="https://www.bibleref.com/biblepassage/?search=Matthew_28:18-20" TargetMode="External"/><Relationship Id="rId1" Type="http://schemas.openxmlformats.org/officeDocument/2006/relationships/slideLayout" Target="../slideLayouts/slideLayout14.xml"/><Relationship Id="rId6" Type="http://schemas.openxmlformats.org/officeDocument/2006/relationships/hyperlink" Target="https://www.bibleref.com/biblepassage/?search=Matthew_23:8-10" TargetMode="External"/><Relationship Id="rId5" Type="http://schemas.openxmlformats.org/officeDocument/2006/relationships/hyperlink" Target="https://www.bibleref.com/biblepassage/?search=John_16:13" TargetMode="External"/><Relationship Id="rId4" Type="http://schemas.openxmlformats.org/officeDocument/2006/relationships/hyperlink" Target="https://www.bibleref.com/biblepassage/?search=2_Peter_1:20-21" TargetMode="External"/><Relationship Id="rId9" Type="http://schemas.openxmlformats.org/officeDocument/2006/relationships/hyperlink" Target="https://www.blueletterbible.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bibleref.com/biblepassage/?search=1_Corinthians_15:20-24" TargetMode="External"/><Relationship Id="rId13" Type="http://schemas.openxmlformats.org/officeDocument/2006/relationships/hyperlink" Target="https://www.bibleref.com/biblepassage/?search=Leviticus_25:1-7" TargetMode="External"/><Relationship Id="rId3" Type="http://schemas.openxmlformats.org/officeDocument/2006/relationships/hyperlink" Target="https://www.bibleref.com/biblepassage/?search=Leviticus_7:1-5" TargetMode="External"/><Relationship Id="rId7" Type="http://schemas.openxmlformats.org/officeDocument/2006/relationships/hyperlink" Target="https://www.bibleref.com/biblepassage/?search=Leviticus_23:15-21" TargetMode="External"/><Relationship Id="rId12" Type="http://schemas.openxmlformats.org/officeDocument/2006/relationships/hyperlink" Target="https://www.bibleref.com/Leviticus/25/Leviticus-chapter-25.html" TargetMode="External"/><Relationship Id="rId2" Type="http://schemas.openxmlformats.org/officeDocument/2006/relationships/hyperlink" Target="https://www.bibleref.com/biblepassage/?search=Leviticus_5:17-19"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eviticus_23:5" TargetMode="External"/><Relationship Id="rId11" Type="http://schemas.openxmlformats.org/officeDocument/2006/relationships/hyperlink" Target="https://www.bibleref.com/biblepassage/?search=Leviticus_25:35-37" TargetMode="External"/><Relationship Id="rId5" Type="http://schemas.openxmlformats.org/officeDocument/2006/relationships/hyperlink" Target="https://www.bibleref.com/Leviticus/23/Leviticus-chapter-23.html" TargetMode="External"/><Relationship Id="rId15" Type="http://schemas.openxmlformats.org/officeDocument/2006/relationships/hyperlink" Target="https://www.bibleref.com/biblepassage/?search=Leviticus_25:35-38" TargetMode="External"/><Relationship Id="rId10" Type="http://schemas.openxmlformats.org/officeDocument/2006/relationships/hyperlink" Target="https://www.bibleref.com/biblepassage/?search=Acts_2:1-6" TargetMode="External"/><Relationship Id="rId4" Type="http://schemas.openxmlformats.org/officeDocument/2006/relationships/hyperlink" Target="https://www.bibleref.com/biblepassage/?search=Acts_17:24-25" TargetMode="External"/><Relationship Id="rId9" Type="http://schemas.openxmlformats.org/officeDocument/2006/relationships/hyperlink" Target="https://www.bibleref.com/biblepassage/?search=Acts_1:8" TargetMode="External"/><Relationship Id="rId14" Type="http://schemas.openxmlformats.org/officeDocument/2006/relationships/hyperlink" Target="https://www.bibleref.com/biblepassage/?search=Leviticus_25:8-1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3.xml"/><Relationship Id="rId5" Type="http://schemas.openxmlformats.org/officeDocument/2006/relationships/hyperlink" Target="https://www.bibleref.com/biblepassage/?search=Leviticus_26:44-45" TargetMode="Externa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8" Type="http://schemas.openxmlformats.org/officeDocument/2006/relationships/hyperlink" Target="https://www.bibleref.com/2-Corinthians/5/2-Corinthians-5-21.html" TargetMode="External"/><Relationship Id="rId13" Type="http://schemas.openxmlformats.org/officeDocument/2006/relationships/hyperlink" Target="https://www.bibleref.com/Acts/2/Acts-chapter-2.html" TargetMode="External"/><Relationship Id="rId18" Type="http://schemas.openxmlformats.org/officeDocument/2006/relationships/hyperlink" Target="https://www.bibleref.com/biblepassage/?search=Zechariah_14:16-19" TargetMode="External"/><Relationship Id="rId3" Type="http://schemas.openxmlformats.org/officeDocument/2006/relationships/hyperlink" Target="https://www.bibleref.com/biblepassage/?search=Mark_7:20-23" TargetMode="External"/><Relationship Id="rId7" Type="http://schemas.openxmlformats.org/officeDocument/2006/relationships/hyperlink" Target="https://www.bibleref.com/Hebrews/10/Hebrews-chapter-10.html" TargetMode="External"/><Relationship Id="rId12" Type="http://schemas.openxmlformats.org/officeDocument/2006/relationships/hyperlink" Target="https://www.bibleref.com/biblepassage/?search=Matthew_27:52-53" TargetMode="External"/><Relationship Id="rId17" Type="http://schemas.openxmlformats.org/officeDocument/2006/relationships/hyperlink" Target="https://www.bibleref.com/biblepassage/?search=Romans_11:25-27" TargetMode="External"/><Relationship Id="rId2" Type="http://schemas.openxmlformats.org/officeDocument/2006/relationships/hyperlink" Target="https://bibleproject.com/videos/leviticus/" TargetMode="External"/><Relationship Id="rId16" Type="http://schemas.openxmlformats.org/officeDocument/2006/relationships/hyperlink" Target="https://www.bibleref.com/biblepassage/?search=Zechariah_12:10"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eviticus_26:44-45" TargetMode="External"/><Relationship Id="rId11" Type="http://schemas.openxmlformats.org/officeDocument/2006/relationships/hyperlink" Target="https://www.bibleref.com/biblepassage/?search=1_Corinthians_15:20" TargetMode="External"/><Relationship Id="rId5" Type="http://schemas.openxmlformats.org/officeDocument/2006/relationships/hyperlink" Target="https://www.bibleref.com/Hebrews/9/Hebrews-chapter-9.html" TargetMode="External"/><Relationship Id="rId15" Type="http://schemas.openxmlformats.org/officeDocument/2006/relationships/hyperlink" Target="https://www.bibleref.com/biblepassage/?search=1_Corinthians_15:51-52" TargetMode="External"/><Relationship Id="rId10" Type="http://schemas.openxmlformats.org/officeDocument/2006/relationships/hyperlink" Target="https://www.bibleref.com/biblepassage/?search=John_6:32-33" TargetMode="External"/><Relationship Id="rId4" Type="http://schemas.openxmlformats.org/officeDocument/2006/relationships/hyperlink" Target="https://www.bibleref.com/biblepassage/?search=Romans_3:23" TargetMode="External"/><Relationship Id="rId9" Type="http://schemas.openxmlformats.org/officeDocument/2006/relationships/hyperlink" Target="https://www.bibleref.com/biblepassage/?search=1_Corinthians_5:7" TargetMode="External"/><Relationship Id="rId14" Type="http://schemas.openxmlformats.org/officeDocument/2006/relationships/hyperlink" Target="https://www.bibleref.com/biblepassage/?search=1_Thessalonians_4:16-1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ref.com/biblepassage/?search=Ephesians_4:1-3" TargetMode="External"/><Relationship Id="rId2" Type="http://schemas.openxmlformats.org/officeDocument/2006/relationships/hyperlink" Target="https://www.bibleref.com/1-Timothy/6/1-Timothy-6-16.html" TargetMode="External"/><Relationship Id="rId1" Type="http://schemas.openxmlformats.org/officeDocument/2006/relationships/slideLayout" Target="../slideLayouts/slideLayout6.xml"/><Relationship Id="rId5" Type="http://schemas.openxmlformats.org/officeDocument/2006/relationships/hyperlink" Target="https://www.bibleref.com/biblepassage/?search=Hebrews_11:6" TargetMode="External"/><Relationship Id="rId4" Type="http://schemas.openxmlformats.org/officeDocument/2006/relationships/hyperlink" Target="https://www.bibleref.com/biblepassage/?search=Colossians_1:9-1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bibleref.com/biblepassage/?search=Leviticus_26:1-4"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ebstersdictionary1828.com/" TargetMode="External"/><Relationship Id="rId3" Type="http://schemas.microsoft.com/office/2007/relationships/hdphoto" Target="../media/hdphoto1.wdp"/><Relationship Id="rId7" Type="http://schemas.openxmlformats.org/officeDocument/2006/relationships/hyperlink" Target="https://answersingenesis.org/" TargetMode="External"/><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hyperlink" Target="https://www.precept.org/" TargetMode="External"/><Relationship Id="rId5" Type="http://schemas.openxmlformats.org/officeDocument/2006/relationships/hyperlink" Target="https://www.gotquestions.org/" TargetMode="External"/><Relationship Id="rId4" Type="http://schemas.openxmlformats.org/officeDocument/2006/relationships/hyperlink" Target="https://www.gty.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bibleref.com/biblepassage/?search=Leviticus_4:13-14"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ref.com/biblepassage/?search=Isaiah_46:8-10" TargetMode="External"/><Relationship Id="rId13" Type="http://schemas.openxmlformats.org/officeDocument/2006/relationships/hyperlink" Target="https://www.bibleref.com/biblepassage/?search=1_Thessalonians_4:1" TargetMode="External"/><Relationship Id="rId18" Type="http://schemas.openxmlformats.org/officeDocument/2006/relationships/hyperlink" Target="https://www.bibleref.com/biblepassage/?search=James_1:27" TargetMode="External"/><Relationship Id="rId3" Type="http://schemas.openxmlformats.org/officeDocument/2006/relationships/hyperlink" Target="https://www.bibleref.com/biblepassage/?search=2_Peter_1:20-21" TargetMode="External"/><Relationship Id="rId21" Type="http://schemas.openxmlformats.org/officeDocument/2006/relationships/hyperlink" Target="https://www.bibleref.com/biblepassage/?search=Matthew_24:24" TargetMode="External"/><Relationship Id="rId7" Type="http://schemas.openxmlformats.org/officeDocument/2006/relationships/hyperlink" Target="https://www.bibleref.com/biblepassage/?search=Isaiah_45:6-7" TargetMode="External"/><Relationship Id="rId12" Type="http://schemas.openxmlformats.org/officeDocument/2006/relationships/hyperlink" Target="https://www.bibleref.com/biblepassage/?search=Ephesians_5:7-10" TargetMode="External"/><Relationship Id="rId17" Type="http://schemas.openxmlformats.org/officeDocument/2006/relationships/hyperlink" Target="https://www.bibleref.com/biblepassage/?search=Romans_12:2" TargetMode="External"/><Relationship Id="rId2" Type="http://schemas.openxmlformats.org/officeDocument/2006/relationships/hyperlink" Target="https://www.bibleref.com/biblepassage/?search=2_Timothy_3:16-17" TargetMode="External"/><Relationship Id="rId16" Type="http://schemas.openxmlformats.org/officeDocument/2006/relationships/hyperlink" Target="https://www.bibleref.com/biblepassage/?search=1_Peter_1:14-19" TargetMode="External"/><Relationship Id="rId20" Type="http://schemas.openxmlformats.org/officeDocument/2006/relationships/hyperlink" Target="https://www.bibleref.com/biblepassage/?search=1_Corinthians_6:9-10"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b_40:6-14" TargetMode="External"/><Relationship Id="rId11" Type="http://schemas.openxmlformats.org/officeDocument/2006/relationships/hyperlink" Target="https://www.bibleref.com/biblepassage/?search=2_Timothy_3:13" TargetMode="External"/><Relationship Id="rId5" Type="http://schemas.openxmlformats.org/officeDocument/2006/relationships/hyperlink" Target="https://www.bibleref.com/biblepassage/?search=Jeremiah_9:23-24" TargetMode="External"/><Relationship Id="rId15" Type="http://schemas.openxmlformats.org/officeDocument/2006/relationships/hyperlink" Target="https://www.bibleref.com/biblepassage/?search=Hebrews_11:6" TargetMode="External"/><Relationship Id="rId10" Type="http://schemas.openxmlformats.org/officeDocument/2006/relationships/hyperlink" Target="https://www.bibleref.com/biblepassage/?search=Jeremiah_17:9" TargetMode="External"/><Relationship Id="rId19" Type="http://schemas.openxmlformats.org/officeDocument/2006/relationships/hyperlink" Target="https://www.bibleref.com/biblepassage/?search=Matthew_3:8" TargetMode="External"/><Relationship Id="rId4" Type="http://schemas.openxmlformats.org/officeDocument/2006/relationships/hyperlink" Target="https://www.bibleref.com/biblepassage/?search=1_John_5:20" TargetMode="External"/><Relationship Id="rId9" Type="http://schemas.openxmlformats.org/officeDocument/2006/relationships/hyperlink" Target="https://www.bibleref.com/biblepassage/?search=Philippians_2:12-13" TargetMode="External"/><Relationship Id="rId14" Type="http://schemas.openxmlformats.org/officeDocument/2006/relationships/hyperlink" Target="https://www.bibleref.com/biblepassage/?search=Ephesians_4:26-31" TargetMode="External"/><Relationship Id="rId22" Type="http://schemas.openxmlformats.org/officeDocument/2006/relationships/hyperlink" Target="https://www.bibleref.com/biblepassage/?search=Ephesians_4:11-1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bibleref.com/biblepassage/?search=1_Corinthians_15:20-24" TargetMode="External"/><Relationship Id="rId13" Type="http://schemas.openxmlformats.org/officeDocument/2006/relationships/hyperlink" Target="https://www.bibleref.com/biblepassage/?search=Leviticus_25:1-7" TargetMode="External"/><Relationship Id="rId3" Type="http://schemas.openxmlformats.org/officeDocument/2006/relationships/hyperlink" Target="https://www.bibleref.com/biblepassage/?search=Leviticus_7:1-5" TargetMode="External"/><Relationship Id="rId7" Type="http://schemas.openxmlformats.org/officeDocument/2006/relationships/hyperlink" Target="https://www.bibleref.com/biblepassage/?search=Leviticus_23:15-21" TargetMode="External"/><Relationship Id="rId12" Type="http://schemas.openxmlformats.org/officeDocument/2006/relationships/hyperlink" Target="https://www.bibleref.com/Leviticus/25/Leviticus-chapter-25.html" TargetMode="External"/><Relationship Id="rId2" Type="http://schemas.openxmlformats.org/officeDocument/2006/relationships/hyperlink" Target="https://www.bibleref.com/biblepassage/?search=Leviticus_5:17-19"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eviticus_23:5" TargetMode="External"/><Relationship Id="rId11" Type="http://schemas.openxmlformats.org/officeDocument/2006/relationships/hyperlink" Target="https://www.bibleref.com/biblepassage/?search=Leviticus_25:35-37" TargetMode="External"/><Relationship Id="rId5" Type="http://schemas.openxmlformats.org/officeDocument/2006/relationships/hyperlink" Target="https://www.bibleref.com/Leviticus/23/Leviticus-chapter-23.html" TargetMode="External"/><Relationship Id="rId15" Type="http://schemas.openxmlformats.org/officeDocument/2006/relationships/hyperlink" Target="https://www.bibleref.com/biblepassage/?search=Leviticus_25:35-38" TargetMode="External"/><Relationship Id="rId10" Type="http://schemas.openxmlformats.org/officeDocument/2006/relationships/hyperlink" Target="https://www.bibleref.com/biblepassage/?search=Acts_2:1-6" TargetMode="External"/><Relationship Id="rId4" Type="http://schemas.openxmlformats.org/officeDocument/2006/relationships/hyperlink" Target="https://www.bibleref.com/biblepassage/?search=Acts_17:24-25" TargetMode="External"/><Relationship Id="rId9" Type="http://schemas.openxmlformats.org/officeDocument/2006/relationships/hyperlink" Target="https://www.bibleref.com/biblepassage/?search=Acts_1:8" TargetMode="External"/><Relationship Id="rId14" Type="http://schemas.openxmlformats.org/officeDocument/2006/relationships/hyperlink" Target="https://www.bibleref.com/biblepassage/?search=Leviticus_25:8-1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bibleref.com/biblepassage/?search=Leviticus_26:1-4"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bibleref.com/biblepassage/?search=Leviticus_4:13-14"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bibleref.com/biblepassage/?search=Exodus_40:34-38" TargetMode="External"/><Relationship Id="rId13" Type="http://schemas.openxmlformats.org/officeDocument/2006/relationships/hyperlink" Target="https://www.bibleref.com/biblepassage/?search=John_6:48-51" TargetMode="External"/><Relationship Id="rId3" Type="http://schemas.openxmlformats.org/officeDocument/2006/relationships/hyperlink" Target="https://www.bibleref.com/biblepassage/?search=Exodus_34:6-7" TargetMode="External"/><Relationship Id="rId7" Type="http://schemas.openxmlformats.org/officeDocument/2006/relationships/hyperlink" Target="https://www.bibleref.com/biblepassage/?search=Exodus_35:21-29" TargetMode="External"/><Relationship Id="rId12" Type="http://schemas.openxmlformats.org/officeDocument/2006/relationships/hyperlink" Target="https://www.bibleref.com/biblepassage/?search=John_4:10-14" TargetMode="External"/><Relationship Id="rId17" Type="http://schemas.openxmlformats.org/officeDocument/2006/relationships/hyperlink" Target="https://www.bibleref.com/biblepassage/?search=Ephesians_2:22" TargetMode="External"/><Relationship Id="rId2" Type="http://schemas.openxmlformats.org/officeDocument/2006/relationships/hyperlink" Target="https://www.bibleref.com/Exodus/1/Exodus-1-8.html" TargetMode="External"/><Relationship Id="rId16" Type="http://schemas.openxmlformats.org/officeDocument/2006/relationships/hyperlink" Target="https://www.bibleref.com/biblepassage/?search=1_Corinthians_6:19"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Exodus_34:29-33" TargetMode="External"/><Relationship Id="rId11" Type="http://schemas.openxmlformats.org/officeDocument/2006/relationships/hyperlink" Target="https://www.bibleref.com/biblepassage/?search=Exodus_17:1-6" TargetMode="External"/><Relationship Id="rId5" Type="http://schemas.openxmlformats.org/officeDocument/2006/relationships/hyperlink" Target="https://www.bibleref.com/biblepassage/?search=Exodus_32:11-28" TargetMode="External"/><Relationship Id="rId15" Type="http://schemas.openxmlformats.org/officeDocument/2006/relationships/hyperlink" Target="https://www.bibleref.com/biblepassage/?search=1_Corinthians_3:16" TargetMode="External"/><Relationship Id="rId10" Type="http://schemas.openxmlformats.org/officeDocument/2006/relationships/hyperlink" Target="https://www.bibleref.com/biblepassage/?search=Revelation_5:6-10" TargetMode="External"/><Relationship Id="rId4" Type="http://schemas.openxmlformats.org/officeDocument/2006/relationships/hyperlink" Target="https://www.bibleref.com/biblepassage/?search=Exodus_32:1-10" TargetMode="External"/><Relationship Id="rId9" Type="http://schemas.openxmlformats.org/officeDocument/2006/relationships/hyperlink" Target="https://www.bibleref.com/biblepassage/?search=1_Peter_1:17-21" TargetMode="External"/><Relationship Id="rId14" Type="http://schemas.openxmlformats.org/officeDocument/2006/relationships/hyperlink" Target="https://www.bibleref.com/biblepassage/?search=Hebrews_9:15-2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90338" y="640080"/>
            <a:ext cx="3734014" cy="3566160"/>
          </a:xfrm>
        </p:spPr>
        <p:txBody>
          <a:bodyPr anchor="b">
            <a:normAutofit/>
          </a:bodyPr>
          <a:lstStyle/>
          <a:p>
            <a:r>
              <a:rPr lang="en-US" sz="4000" b="1" dirty="0"/>
              <a:t>LEVITICUS</a:t>
            </a:r>
            <a:br>
              <a:rPr lang="en-US" sz="4000" dirty="0"/>
            </a:br>
            <a:br>
              <a:rPr lang="en-US" sz="4000" dirty="0"/>
            </a:br>
            <a:endParaRPr lang="en-US" sz="4000" dirty="0"/>
          </a:p>
        </p:txBody>
      </p:sp>
      <p:sp>
        <p:nvSpPr>
          <p:cNvPr id="3" name="Subtitle 2"/>
          <p:cNvSpPr>
            <a:spLocks noGrp="1"/>
          </p:cNvSpPr>
          <p:nvPr>
            <p:ph type="subTitle" idx="1"/>
          </p:nvPr>
        </p:nvSpPr>
        <p:spPr>
          <a:xfrm>
            <a:off x="890339" y="4636008"/>
            <a:ext cx="3734014" cy="1572768"/>
          </a:xfrm>
        </p:spPr>
        <p:txBody>
          <a:bodyPr>
            <a:normAutofit/>
          </a:bodyPr>
          <a:lstStyle/>
          <a:p>
            <a:pPr>
              <a:spcAft>
                <a:spcPts val="600"/>
              </a:spcAft>
            </a:pPr>
            <a:r>
              <a:rPr lang="en-US" sz="4000" dirty="0">
                <a:solidFill>
                  <a:schemeClr val="accent1"/>
                </a:solidFill>
              </a:rPr>
              <a:t>Book 3</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Picture 66">
            <a:extLst>
              <a:ext uri="{FF2B5EF4-FFF2-40B4-BE49-F238E27FC236}">
                <a16:creationId xmlns:a16="http://schemas.microsoft.com/office/drawing/2014/main" id="{BAF1B728-8CB5-A4E1-B02E-392046D47BAD}"/>
              </a:ext>
            </a:extLst>
          </p:cNvPr>
          <p:cNvPicPr>
            <a:picLocks noChangeAspect="1"/>
          </p:cNvPicPr>
          <p:nvPr/>
        </p:nvPicPr>
        <p:blipFill rotWithShape="1">
          <a:blip r:embed="rId3"/>
          <a:srcRect l="10609" r="1215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Slide Number Placeholder 9">
            <a:extLst>
              <a:ext uri="{FF2B5EF4-FFF2-40B4-BE49-F238E27FC236}">
                <a16:creationId xmlns:a16="http://schemas.microsoft.com/office/drawing/2014/main" id="{471F100A-E1BF-43A5-998B-216D87C87B69}"/>
              </a:ext>
            </a:extLst>
          </p:cNvPr>
          <p:cNvSpPr>
            <a:spLocks noGrp="1"/>
          </p:cNvSpPr>
          <p:nvPr>
            <p:ph type="sldNum" sz="quarter" idx="12"/>
          </p:nvPr>
        </p:nvSpPr>
        <p:spPr>
          <a:xfrm>
            <a:off x="10591800" y="6356350"/>
            <a:ext cx="762000" cy="365125"/>
          </a:xfrm>
        </p:spPr>
        <p:txBody>
          <a:bodyPr>
            <a:normAutofit/>
          </a:bodyPr>
          <a:lstStyle/>
          <a:p>
            <a:pPr>
              <a:spcAft>
                <a:spcPts val="600"/>
              </a:spcAft>
            </a:pPr>
            <a:fld id="{EB37DED6-D4C7-42EE-AB49-D2E39E64FDE4}" type="slidenum">
              <a:rPr lang="en-US">
                <a:solidFill>
                  <a:srgbClr val="FFFFFF"/>
                </a:solidFill>
              </a:rPr>
              <a:pPr>
                <a:spcAft>
                  <a:spcPts val="600"/>
                </a:spcAft>
              </a:pPr>
              <a:t>1</a:t>
            </a:fld>
            <a:endParaRPr lang="en-US" dirty="0">
              <a:solidFill>
                <a:srgbClr val="FFFFFF"/>
              </a:solidFill>
            </a:endParaRP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A7E497-DD2D-BF7C-09E2-3E3FC1B0E7F2}"/>
              </a:ext>
            </a:extLst>
          </p:cNvPr>
          <p:cNvSpPr>
            <a:spLocks noGrp="1"/>
          </p:cNvSpPr>
          <p:nvPr>
            <p:ph type="title"/>
          </p:nvPr>
        </p:nvSpPr>
        <p:spPr>
          <a:xfrm>
            <a:off x="1257300" y="365125"/>
            <a:ext cx="10049729" cy="652225"/>
          </a:xfrm>
        </p:spPr>
        <p:txBody>
          <a:bodyPr>
            <a:normAutofit/>
          </a:bodyPr>
          <a:lstStyle/>
          <a:p>
            <a:pPr algn="ctr"/>
            <a:r>
              <a:rPr lang="en-US" sz="3600" cap="all" dirty="0">
                <a:solidFill>
                  <a:schemeClr val="accent5">
                    <a:lumMod val="50000"/>
                  </a:schemeClr>
                </a:solidFill>
              </a:rPr>
              <a:t>Old Testament Books by Date Written</a:t>
            </a:r>
          </a:p>
        </p:txBody>
      </p:sp>
      <p:sp>
        <p:nvSpPr>
          <p:cNvPr id="2" name="Slide Number Placeholder 1">
            <a:extLst>
              <a:ext uri="{FF2B5EF4-FFF2-40B4-BE49-F238E27FC236}">
                <a16:creationId xmlns:a16="http://schemas.microsoft.com/office/drawing/2014/main" id="{F4F27F09-08C0-07A3-0F6A-129DCFA167A5}"/>
              </a:ext>
            </a:extLst>
          </p:cNvPr>
          <p:cNvSpPr>
            <a:spLocks noGrp="1"/>
          </p:cNvSpPr>
          <p:nvPr>
            <p:ph type="sldNum" sz="quarter" idx="12"/>
          </p:nvPr>
        </p:nvSpPr>
        <p:spPr/>
        <p:txBody>
          <a:bodyPr/>
          <a:lstStyle/>
          <a:p>
            <a:fld id="{AAEAE4A8-A6E5-453E-B946-FB774B73F48C}" type="slidenum">
              <a:rPr lang="en-US" smtClean="0"/>
              <a:pPr/>
              <a:t>10</a:t>
            </a:fld>
            <a:endParaRPr lang="en-US" dirty="0"/>
          </a:p>
        </p:txBody>
      </p:sp>
      <p:graphicFrame>
        <p:nvGraphicFramePr>
          <p:cNvPr id="4" name="Content Placeholder 6">
            <a:extLst>
              <a:ext uri="{FF2B5EF4-FFF2-40B4-BE49-F238E27FC236}">
                <a16:creationId xmlns:a16="http://schemas.microsoft.com/office/drawing/2014/main" id="{FF15A763-8FBE-1F84-2286-79D2B789BFF2}"/>
              </a:ext>
            </a:extLst>
          </p:cNvPr>
          <p:cNvGraphicFramePr>
            <a:graphicFrameLocks/>
          </p:cNvGraphicFramePr>
          <p:nvPr>
            <p:extLst>
              <p:ext uri="{D42A27DB-BD31-4B8C-83A1-F6EECF244321}">
                <p14:modId xmlns:p14="http://schemas.microsoft.com/office/powerpoint/2010/main" val="3305621208"/>
              </p:ext>
            </p:extLst>
          </p:nvPr>
        </p:nvGraphicFramePr>
        <p:xfrm>
          <a:off x="1143000" y="1439346"/>
          <a:ext cx="4800600"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14">
            <a:extLst>
              <a:ext uri="{FF2B5EF4-FFF2-40B4-BE49-F238E27FC236}">
                <a16:creationId xmlns:a16="http://schemas.microsoft.com/office/drawing/2014/main" id="{9DFEA9EC-9467-1A39-E372-321115EAD0B4}"/>
              </a:ext>
            </a:extLst>
          </p:cNvPr>
          <p:cNvGraphicFramePr>
            <a:graphicFrameLocks/>
          </p:cNvGraphicFramePr>
          <p:nvPr/>
        </p:nvGraphicFramePr>
        <p:xfrm>
          <a:off x="6400800" y="1439346"/>
          <a:ext cx="4953000" cy="4271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429DBF5E-BD5D-C8C2-7BE0-959367075573}"/>
              </a:ext>
            </a:extLst>
          </p:cNvPr>
          <p:cNvSpPr txBox="1"/>
          <p:nvPr/>
        </p:nvSpPr>
        <p:spPr>
          <a:xfrm>
            <a:off x="1257300" y="1066800"/>
            <a:ext cx="4470400" cy="369332"/>
          </a:xfrm>
          <a:prstGeom prst="rect">
            <a:avLst/>
          </a:prstGeom>
          <a:noFill/>
        </p:spPr>
        <p:txBody>
          <a:bodyPr wrap="square" rtlCol="0">
            <a:spAutoFit/>
          </a:bodyPr>
          <a:lstStyle/>
          <a:p>
            <a:pPr algn="ctr">
              <a:defRPr/>
            </a:pPr>
            <a:r>
              <a:rPr lang="en-US" dirty="0">
                <a:solidFill>
                  <a:srgbClr val="809EC2">
                    <a:lumMod val="50000"/>
                  </a:srgbClr>
                </a:solidFill>
                <a:latin typeface="Calibri" panose="020F0502020204030204"/>
              </a:rPr>
              <a:t>Historical Books</a:t>
            </a:r>
          </a:p>
        </p:txBody>
      </p:sp>
      <p:sp>
        <p:nvSpPr>
          <p:cNvPr id="7" name="TextBox 6">
            <a:extLst>
              <a:ext uri="{FF2B5EF4-FFF2-40B4-BE49-F238E27FC236}">
                <a16:creationId xmlns:a16="http://schemas.microsoft.com/office/drawing/2014/main" id="{DEF8B313-A620-8A67-8937-63FD05FA529C}"/>
              </a:ext>
            </a:extLst>
          </p:cNvPr>
          <p:cNvSpPr txBox="1"/>
          <p:nvPr/>
        </p:nvSpPr>
        <p:spPr>
          <a:xfrm>
            <a:off x="6559550" y="1066800"/>
            <a:ext cx="4470400" cy="369332"/>
          </a:xfrm>
          <a:prstGeom prst="rect">
            <a:avLst/>
          </a:prstGeom>
          <a:noFill/>
        </p:spPr>
        <p:txBody>
          <a:bodyPr wrap="square" rtlCol="0">
            <a:spAutoFit/>
          </a:bodyPr>
          <a:lstStyle/>
          <a:p>
            <a:pPr algn="ctr">
              <a:defRPr/>
            </a:pPr>
            <a:r>
              <a:rPr lang="en-US" dirty="0">
                <a:solidFill>
                  <a:srgbClr val="D092A7">
                    <a:lumMod val="50000"/>
                  </a:srgbClr>
                </a:solidFill>
                <a:latin typeface="Calibri" panose="020F0502020204030204"/>
              </a:rPr>
              <a:t>Wisdom Book and Prophetic Books</a:t>
            </a:r>
          </a:p>
        </p:txBody>
      </p:sp>
      <p:sp>
        <p:nvSpPr>
          <p:cNvPr id="8" name="TextBox 7">
            <a:extLst>
              <a:ext uri="{FF2B5EF4-FFF2-40B4-BE49-F238E27FC236}">
                <a16:creationId xmlns:a16="http://schemas.microsoft.com/office/drawing/2014/main" id="{164CE8DF-451A-0345-6093-19DBFE79F215}"/>
              </a:ext>
            </a:extLst>
          </p:cNvPr>
          <p:cNvSpPr txBox="1"/>
          <p:nvPr/>
        </p:nvSpPr>
        <p:spPr>
          <a:xfrm>
            <a:off x="1257300" y="6029901"/>
            <a:ext cx="9944100" cy="276999"/>
          </a:xfrm>
          <a:prstGeom prst="rect">
            <a:avLst/>
          </a:prstGeom>
          <a:noFill/>
        </p:spPr>
        <p:txBody>
          <a:bodyPr wrap="square" rtlCol="0">
            <a:spAutoFit/>
          </a:bodyPr>
          <a:lstStyle/>
          <a:p>
            <a:pPr algn="ctr">
              <a:defRPr/>
            </a:pPr>
            <a:r>
              <a:rPr lang="en-US" sz="1200" dirty="0">
                <a:solidFill>
                  <a:srgbClr val="9C85C0">
                    <a:lumMod val="50000"/>
                  </a:srgbClr>
                </a:solidFill>
                <a:latin typeface="Calibri" panose="020F0502020204030204"/>
              </a:rPr>
              <a:t>Amos 3:7 : “For the Lord GOD does nothing without revealing his secret to his servants the prophets.”</a:t>
            </a:r>
          </a:p>
        </p:txBody>
      </p:sp>
    </p:spTree>
    <p:extLst>
      <p:ext uri="{BB962C8B-B14F-4D97-AF65-F5344CB8AC3E}">
        <p14:creationId xmlns:p14="http://schemas.microsoft.com/office/powerpoint/2010/main" val="243128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7982-6D78-0446-D844-1B63A4C91179}"/>
              </a:ext>
            </a:extLst>
          </p:cNvPr>
          <p:cNvSpPr>
            <a:spLocks noGrp="1"/>
          </p:cNvSpPr>
          <p:nvPr>
            <p:ph type="title"/>
          </p:nvPr>
        </p:nvSpPr>
        <p:spPr>
          <a:xfrm>
            <a:off x="1282671" y="276361"/>
            <a:ext cx="9962002" cy="257579"/>
          </a:xfrm>
        </p:spPr>
        <p:txBody>
          <a:bodyPr>
            <a:normAutofit fontScale="90000"/>
          </a:bodyPr>
          <a:lstStyle/>
          <a:p>
            <a:pPr algn="ctr"/>
            <a:r>
              <a:rPr lang="en-US" sz="2399" spc="-50" dirty="0">
                <a:solidFill>
                  <a:srgbClr val="6313DC"/>
                </a:solidFill>
              </a:rPr>
              <a:t>BIBLICAL CHRONOLOGICAL BACKGROUND</a:t>
            </a:r>
          </a:p>
        </p:txBody>
      </p:sp>
      <p:sp>
        <p:nvSpPr>
          <p:cNvPr id="3" name="Slide Number Placeholder 2">
            <a:extLst>
              <a:ext uri="{FF2B5EF4-FFF2-40B4-BE49-F238E27FC236}">
                <a16:creationId xmlns:a16="http://schemas.microsoft.com/office/drawing/2014/main" id="{54408CD8-71FC-DFC2-7003-A2C93D37D0CE}"/>
              </a:ext>
            </a:extLst>
          </p:cNvPr>
          <p:cNvSpPr>
            <a:spLocks noGrp="1"/>
          </p:cNvSpPr>
          <p:nvPr>
            <p:ph type="sldNum" sz="quarter" idx="12"/>
          </p:nvPr>
        </p:nvSpPr>
        <p:spPr/>
        <p:txBody>
          <a:bodyPr/>
          <a:lstStyle/>
          <a:p>
            <a:fld id="{EB37DED6-D4C7-42EE-AB49-D2E39E64FDE4}" type="slidenum">
              <a:rPr lang="en-US" smtClean="0"/>
              <a:t>11</a:t>
            </a:fld>
            <a:endParaRPr lang="en-US" dirty="0"/>
          </a:p>
        </p:txBody>
      </p:sp>
      <p:pic>
        <p:nvPicPr>
          <p:cNvPr id="16" name="Content Placeholder 6" descr="Chart&#10;&#10;Description automatically generated">
            <a:extLst>
              <a:ext uri="{FF2B5EF4-FFF2-40B4-BE49-F238E27FC236}">
                <a16:creationId xmlns:a16="http://schemas.microsoft.com/office/drawing/2014/main" id="{26694F24-32A4-76BA-FB28-C94C844143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7328" y="600718"/>
            <a:ext cx="10040545" cy="5835400"/>
          </a:xfrm>
          <a:prstGeom prst="rect">
            <a:avLst/>
          </a:prstGeom>
        </p:spPr>
      </p:pic>
      <p:grpSp>
        <p:nvGrpSpPr>
          <p:cNvPr id="17" name="Group 16">
            <a:extLst>
              <a:ext uri="{FF2B5EF4-FFF2-40B4-BE49-F238E27FC236}">
                <a16:creationId xmlns:a16="http://schemas.microsoft.com/office/drawing/2014/main" id="{CDB0131D-CB32-224E-4DF0-A663DFE3BD6B}"/>
              </a:ext>
            </a:extLst>
          </p:cNvPr>
          <p:cNvGrpSpPr/>
          <p:nvPr/>
        </p:nvGrpSpPr>
        <p:grpSpPr>
          <a:xfrm>
            <a:off x="1282671" y="593447"/>
            <a:ext cx="9864941" cy="4356392"/>
            <a:chOff x="1161711" y="700125"/>
            <a:chExt cx="9867511" cy="4357526"/>
          </a:xfrm>
        </p:grpSpPr>
        <p:pic>
          <p:nvPicPr>
            <p:cNvPr id="18" name="Picture 17" descr="Logo&#10;&#10;Description automatically generated">
              <a:extLst>
                <a:ext uri="{FF2B5EF4-FFF2-40B4-BE49-F238E27FC236}">
                  <a16:creationId xmlns:a16="http://schemas.microsoft.com/office/drawing/2014/main" id="{C9E3BB4E-D7A4-DAFF-746B-E7949DD69F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7958" y="702687"/>
              <a:ext cx="528638" cy="642938"/>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6040C6BC-090D-5054-23AF-CD494745FF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61711" y="721623"/>
              <a:ext cx="533400" cy="600075"/>
            </a:xfrm>
            <a:prstGeom prst="rect">
              <a:avLst/>
            </a:prstGeom>
          </p:spPr>
        </p:pic>
        <p:sp>
          <p:nvSpPr>
            <p:cNvPr id="20" name="Arrow: Right 19">
              <a:extLst>
                <a:ext uri="{FF2B5EF4-FFF2-40B4-BE49-F238E27FC236}">
                  <a16:creationId xmlns:a16="http://schemas.microsoft.com/office/drawing/2014/main" id="{2BA1CA7D-20AF-CB09-2437-7E3EFCD38EFD}"/>
                </a:ext>
              </a:extLst>
            </p:cNvPr>
            <p:cNvSpPr/>
            <p:nvPr/>
          </p:nvSpPr>
          <p:spPr>
            <a:xfrm>
              <a:off x="2950849" y="855023"/>
              <a:ext cx="5755289" cy="3016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dirty="0">
                  <a:solidFill>
                    <a:prstClr val="white"/>
                  </a:solidFill>
                  <a:latin typeface="Calibri" panose="020F0502020204030204"/>
                </a:rPr>
                <a:t>OT</a:t>
              </a:r>
            </a:p>
          </p:txBody>
        </p:sp>
        <p:pic>
          <p:nvPicPr>
            <p:cNvPr id="21" name="Picture 20" descr="A picture containing logo&#10;&#10;Description automatically generated">
              <a:extLst>
                <a:ext uri="{FF2B5EF4-FFF2-40B4-BE49-F238E27FC236}">
                  <a16:creationId xmlns:a16="http://schemas.microsoft.com/office/drawing/2014/main" id="{242FD30D-0349-C870-E7D9-76BCAB3AF8C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91059" y="700125"/>
              <a:ext cx="538163" cy="61912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4D72BACA-3BA6-3F13-BC00-EB6F3B15498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44297" y="719906"/>
              <a:ext cx="509588" cy="600075"/>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B9B009DF-290E-91FA-1049-2889E6F716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02288" y="720004"/>
              <a:ext cx="519113" cy="590550"/>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B9257887-6D28-3B8D-8476-19DB6B452F7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252423" y="720004"/>
              <a:ext cx="514350" cy="614363"/>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35F8D392-152D-C2BE-3B62-27F3CE60B42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269788" y="1580486"/>
              <a:ext cx="528638" cy="595313"/>
            </a:xfrm>
            <a:prstGeom prst="rect">
              <a:avLst/>
            </a:prstGeom>
          </p:spPr>
        </p:pic>
        <p:sp>
          <p:nvSpPr>
            <p:cNvPr id="26" name="Arrow: Right 25">
              <a:extLst>
                <a:ext uri="{FF2B5EF4-FFF2-40B4-BE49-F238E27FC236}">
                  <a16:creationId xmlns:a16="http://schemas.microsoft.com/office/drawing/2014/main" id="{80DC21D9-7908-0D95-3A13-B82F7C9A3302}"/>
                </a:ext>
              </a:extLst>
            </p:cNvPr>
            <p:cNvSpPr/>
            <p:nvPr/>
          </p:nvSpPr>
          <p:spPr>
            <a:xfrm>
              <a:off x="8782733" y="1285845"/>
              <a:ext cx="2064027" cy="2592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prstClr val="white"/>
                  </a:solidFill>
                  <a:latin typeface="Calibri" panose="020F0502020204030204"/>
                </a:rPr>
                <a:t>NT</a:t>
              </a:r>
            </a:p>
          </p:txBody>
        </p:sp>
        <p:sp>
          <p:nvSpPr>
            <p:cNvPr id="27" name="Arrow: Bent-Up 26">
              <a:extLst>
                <a:ext uri="{FF2B5EF4-FFF2-40B4-BE49-F238E27FC236}">
                  <a16:creationId xmlns:a16="http://schemas.microsoft.com/office/drawing/2014/main" id="{E501A067-31CA-63F8-0CD6-254111466095}"/>
                </a:ext>
              </a:extLst>
            </p:cNvPr>
            <p:cNvSpPr/>
            <p:nvPr/>
          </p:nvSpPr>
          <p:spPr>
            <a:xfrm>
              <a:off x="1269788" y="1113811"/>
              <a:ext cx="1762813" cy="30165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Calibri" panose="020F0502020204030204"/>
              </a:endParaRPr>
            </a:p>
          </p:txBody>
        </p:sp>
        <p:sp>
          <p:nvSpPr>
            <p:cNvPr id="28" name="TextBox 27">
              <a:extLst>
                <a:ext uri="{FF2B5EF4-FFF2-40B4-BE49-F238E27FC236}">
                  <a16:creationId xmlns:a16="http://schemas.microsoft.com/office/drawing/2014/main" id="{174674C8-4853-BD4C-F03A-EC8CA8A84C66}"/>
                </a:ext>
              </a:extLst>
            </p:cNvPr>
            <p:cNvSpPr txBox="1"/>
            <p:nvPr/>
          </p:nvSpPr>
          <p:spPr>
            <a:xfrm>
              <a:off x="1695111" y="3949655"/>
              <a:ext cx="2380891" cy="1077218"/>
            </a:xfrm>
            <a:prstGeom prst="rect">
              <a:avLst/>
            </a:prstGeom>
            <a:noFill/>
          </p:spPr>
          <p:txBody>
            <a:bodyPr wrap="square" rtlCol="0">
              <a:spAutoFit/>
            </a:bodyPr>
            <a:lstStyle/>
            <a:p>
              <a:pPr defTabSz="914126">
                <a:defRPr/>
              </a:pPr>
              <a:r>
                <a:rPr lang="en-US" sz="800" b="1" dirty="0">
                  <a:solidFill>
                    <a:srgbClr val="002060"/>
                  </a:solidFill>
                  <a:latin typeface="Calibri" panose="020F0502020204030204"/>
                </a:rPr>
                <a:t>Prophets after Noah into the United Kingdom:</a:t>
              </a:r>
              <a:r>
                <a:rPr lang="en-US" sz="800" dirty="0">
                  <a:solidFill>
                    <a:srgbClr val="002060"/>
                  </a:solidFill>
                  <a:latin typeface="Calibri" panose="020F0502020204030204"/>
                </a:rPr>
                <a:t> </a:t>
              </a:r>
            </a:p>
            <a:p>
              <a:pPr defTabSz="914126">
                <a:defRPr/>
              </a:pPr>
              <a:r>
                <a:rPr lang="en-US" sz="800" b="1" dirty="0">
                  <a:solidFill>
                    <a:srgbClr val="F3A447"/>
                  </a:solidFill>
                  <a:latin typeface="Calibri" panose="020F0502020204030204"/>
                </a:rPr>
                <a:t>Abraham: </a:t>
              </a:r>
            </a:p>
            <a:p>
              <a:pPr defTabSz="914126">
                <a:defRPr/>
              </a:pPr>
              <a:r>
                <a:rPr lang="en-US" sz="800" b="1" dirty="0">
                  <a:solidFill>
                    <a:srgbClr val="F3A447"/>
                  </a:solidFill>
                  <a:latin typeface="Calibri" panose="020F0502020204030204"/>
                </a:rPr>
                <a:t>Moses: </a:t>
              </a:r>
            </a:p>
            <a:p>
              <a:pPr defTabSz="914126">
                <a:defRPr/>
              </a:pPr>
              <a:r>
                <a:rPr lang="en-US" sz="800" b="1" dirty="0">
                  <a:solidFill>
                    <a:srgbClr val="F3A447"/>
                  </a:solidFill>
                  <a:latin typeface="Calibri" panose="020F0502020204030204"/>
                </a:rPr>
                <a:t>Samuel: </a:t>
              </a:r>
            </a:p>
            <a:p>
              <a:pPr defTabSz="914126">
                <a:defRPr/>
              </a:pPr>
              <a:r>
                <a:rPr lang="en-US" sz="800" b="1" dirty="0">
                  <a:solidFill>
                    <a:srgbClr val="F3A447"/>
                  </a:solidFill>
                  <a:latin typeface="Calibri" panose="020F0502020204030204"/>
                </a:rPr>
                <a:t>Gad:</a:t>
              </a:r>
            </a:p>
            <a:p>
              <a:pPr defTabSz="914126">
                <a:defRPr/>
              </a:pPr>
              <a:r>
                <a:rPr lang="en-US" sz="800" b="1" dirty="0">
                  <a:solidFill>
                    <a:srgbClr val="F3A447"/>
                  </a:solidFill>
                  <a:latin typeface="Calibri" panose="020F0502020204030204"/>
                </a:rPr>
                <a:t>Nathan:</a:t>
              </a:r>
            </a:p>
            <a:p>
              <a:pPr defTabSz="914126">
                <a:defRPr/>
              </a:pPr>
              <a:r>
                <a:rPr lang="en-US" sz="800" b="1" dirty="0">
                  <a:solidFill>
                    <a:srgbClr val="F3A447"/>
                  </a:solidFill>
                  <a:latin typeface="Calibri" panose="020F0502020204030204"/>
                </a:rPr>
                <a:t>Ahijah</a:t>
              </a:r>
            </a:p>
            <a:p>
              <a:pPr defTabSz="914126">
                <a:defRPr/>
              </a:pPr>
              <a:r>
                <a:rPr lang="en-US" sz="800" b="1" dirty="0">
                  <a:solidFill>
                    <a:srgbClr val="F3A447"/>
                  </a:solidFill>
                  <a:latin typeface="Calibri" panose="020F0502020204030204"/>
                </a:rPr>
                <a:t>Asaph</a:t>
              </a:r>
            </a:p>
          </p:txBody>
        </p:sp>
        <p:sp>
          <p:nvSpPr>
            <p:cNvPr id="29" name="TextBox 28">
              <a:extLst>
                <a:ext uri="{FF2B5EF4-FFF2-40B4-BE49-F238E27FC236}">
                  <a16:creationId xmlns:a16="http://schemas.microsoft.com/office/drawing/2014/main" id="{B9F2B161-2B7C-5D6F-0819-EF36AF5223DB}"/>
                </a:ext>
              </a:extLst>
            </p:cNvPr>
            <p:cNvSpPr txBox="1"/>
            <p:nvPr/>
          </p:nvSpPr>
          <p:spPr>
            <a:xfrm>
              <a:off x="2599091" y="3949655"/>
              <a:ext cx="1069948" cy="1107996"/>
            </a:xfrm>
            <a:prstGeom prst="rect">
              <a:avLst/>
            </a:prstGeom>
            <a:noFill/>
          </p:spPr>
          <p:txBody>
            <a:bodyPr wrap="square" rtlCol="0">
              <a:spAutoFit/>
            </a:bodyPr>
            <a:lstStyle/>
            <a:p>
              <a:pPr defTabSz="914126">
                <a:defRPr/>
              </a:pPr>
              <a:endParaRPr lang="en-US" sz="1000" dirty="0">
                <a:solidFill>
                  <a:prstClr val="black"/>
                </a:solidFill>
                <a:latin typeface="Calibri" panose="020F0502020204030204"/>
              </a:endParaRPr>
            </a:p>
            <a:p>
              <a:pPr defTabSz="914126">
                <a:defRPr/>
              </a:pPr>
              <a:r>
                <a:rPr lang="en-US" sz="800" b="1" dirty="0">
                  <a:solidFill>
                    <a:srgbClr val="F3A447"/>
                  </a:solidFill>
                  <a:latin typeface="Calibri" panose="020F0502020204030204"/>
                </a:rPr>
                <a:t>(Gen 20:7) </a:t>
              </a:r>
            </a:p>
            <a:p>
              <a:pPr defTabSz="914126">
                <a:defRPr/>
              </a:pPr>
              <a:r>
                <a:rPr lang="en-US" sz="800" b="1" dirty="0">
                  <a:solidFill>
                    <a:srgbClr val="F3A447"/>
                  </a:solidFill>
                  <a:latin typeface="Calibri" panose="020F0502020204030204"/>
                </a:rPr>
                <a:t>(Exo 3:10) </a:t>
              </a:r>
            </a:p>
            <a:p>
              <a:pPr defTabSz="914126">
                <a:defRPr/>
              </a:pPr>
              <a:r>
                <a:rPr lang="en-US" sz="800" b="1" dirty="0">
                  <a:solidFill>
                    <a:srgbClr val="F3A447"/>
                  </a:solidFill>
                  <a:latin typeface="Calibri" panose="020F0502020204030204"/>
                </a:rPr>
                <a:t>(1 Sam 3:20) </a:t>
              </a:r>
            </a:p>
            <a:p>
              <a:pPr defTabSz="914126">
                <a:defRPr/>
              </a:pPr>
              <a:r>
                <a:rPr lang="en-US" sz="800" b="1" dirty="0">
                  <a:solidFill>
                    <a:srgbClr val="F3A447"/>
                  </a:solidFill>
                  <a:latin typeface="Calibri" panose="020F0502020204030204"/>
                </a:rPr>
                <a:t>(1 Sam 22:5)</a:t>
              </a:r>
            </a:p>
            <a:p>
              <a:pPr defTabSz="914126">
                <a:defRPr/>
              </a:pPr>
              <a:r>
                <a:rPr lang="en-US" sz="800" b="1" dirty="0">
                  <a:solidFill>
                    <a:srgbClr val="F3A447"/>
                  </a:solidFill>
                  <a:latin typeface="Calibri" panose="020F0502020204030204"/>
                </a:rPr>
                <a:t>(2 Sam 7:2) </a:t>
              </a:r>
            </a:p>
            <a:p>
              <a:pPr defTabSz="914126">
                <a:defRPr/>
              </a:pPr>
              <a:r>
                <a:rPr lang="en-US" sz="800" b="1" dirty="0">
                  <a:solidFill>
                    <a:srgbClr val="F3A447"/>
                  </a:solidFill>
                  <a:latin typeface="Calibri" panose="020F0502020204030204"/>
                </a:rPr>
                <a:t>(1 Kings 11:29)</a:t>
              </a:r>
            </a:p>
            <a:p>
              <a:pPr defTabSz="914126">
                <a:defRPr/>
              </a:pPr>
              <a:r>
                <a:rPr lang="en-US" sz="800" b="1" dirty="0">
                  <a:solidFill>
                    <a:srgbClr val="F3A447"/>
                  </a:solidFill>
                  <a:latin typeface="Calibri" panose="020F0502020204030204"/>
                </a:rPr>
                <a:t>(2 Chron 35:15)</a:t>
              </a:r>
            </a:p>
          </p:txBody>
        </p:sp>
        <p:sp>
          <p:nvSpPr>
            <p:cNvPr id="30" name="TextBox 29">
              <a:extLst>
                <a:ext uri="{FF2B5EF4-FFF2-40B4-BE49-F238E27FC236}">
                  <a16:creationId xmlns:a16="http://schemas.microsoft.com/office/drawing/2014/main" id="{899ADB88-90D0-7C97-FD44-D8C8F4DF7524}"/>
                </a:ext>
              </a:extLst>
            </p:cNvPr>
            <p:cNvSpPr txBox="1"/>
            <p:nvPr/>
          </p:nvSpPr>
          <p:spPr>
            <a:xfrm>
              <a:off x="4156765" y="1712307"/>
              <a:ext cx="1410787" cy="800219"/>
            </a:xfrm>
            <a:prstGeom prst="rect">
              <a:avLst/>
            </a:prstGeom>
            <a:noFill/>
          </p:spPr>
          <p:txBody>
            <a:bodyPr wrap="square" rtlCol="0">
              <a:spAutoFit/>
            </a:bodyPr>
            <a:lstStyle/>
            <a:p>
              <a:pPr defTabSz="914126">
                <a:defRPr/>
              </a:pPr>
              <a:r>
                <a:rPr lang="en-US" sz="900" dirty="0">
                  <a:solidFill>
                    <a:srgbClr val="FF0000"/>
                  </a:solidFill>
                  <a:latin typeface="Calibri" panose="020F0502020204030204"/>
                </a:rPr>
                <a:t>Jehu (1 Kings 16:7)</a:t>
              </a:r>
            </a:p>
            <a:p>
              <a:pPr defTabSz="914126">
                <a:defRPr/>
              </a:pPr>
              <a:r>
                <a:rPr lang="en-US" sz="900" dirty="0">
                  <a:solidFill>
                    <a:srgbClr val="FF0000"/>
                  </a:solidFill>
                  <a:latin typeface="Calibri" panose="020F0502020204030204"/>
                </a:rPr>
                <a:t>Micaiah: (1 Kings 22:8)</a:t>
              </a:r>
            </a:p>
            <a:p>
              <a:pPr defTabSz="914126">
                <a:defRPr/>
              </a:pPr>
              <a:r>
                <a:rPr lang="en-US" sz="900" dirty="0">
                  <a:solidFill>
                    <a:srgbClr val="FF0000"/>
                  </a:solidFill>
                  <a:latin typeface="Calibri" panose="020F0502020204030204"/>
                </a:rPr>
                <a:t>Huldah: (2 Kings 22:14)</a:t>
              </a:r>
            </a:p>
            <a:p>
              <a:pPr defTabSz="914126">
                <a:defRPr/>
              </a:pPr>
              <a:r>
                <a:rPr lang="en-US" sz="900" dirty="0">
                  <a:solidFill>
                    <a:srgbClr val="FF0000"/>
                  </a:solidFill>
                  <a:latin typeface="Calibri" panose="020F0502020204030204"/>
                </a:rPr>
                <a:t>Obed (2 Chr 28:9)</a:t>
              </a:r>
            </a:p>
            <a:p>
              <a:pPr defTabSz="914126">
                <a:defRPr/>
              </a:pPr>
              <a:r>
                <a:rPr lang="en-US" sz="1000" dirty="0">
                  <a:solidFill>
                    <a:srgbClr val="FF0000"/>
                  </a:solidFill>
                  <a:latin typeface="Calibri" panose="020F0502020204030204"/>
                </a:rPr>
                <a:t> </a:t>
              </a:r>
            </a:p>
          </p:txBody>
        </p:sp>
      </p:grpSp>
      <p:sp>
        <p:nvSpPr>
          <p:cNvPr id="31" name="TextBox 30">
            <a:extLst>
              <a:ext uri="{FF2B5EF4-FFF2-40B4-BE49-F238E27FC236}">
                <a16:creationId xmlns:a16="http://schemas.microsoft.com/office/drawing/2014/main" id="{247D185C-ED7E-59A8-B3FD-B6D3CCFE707B}"/>
              </a:ext>
            </a:extLst>
          </p:cNvPr>
          <p:cNvSpPr txBox="1"/>
          <p:nvPr/>
        </p:nvSpPr>
        <p:spPr>
          <a:xfrm>
            <a:off x="4000292" y="5506269"/>
            <a:ext cx="1671241" cy="784626"/>
          </a:xfrm>
          <a:prstGeom prst="rect">
            <a:avLst/>
          </a:prstGeom>
          <a:noFill/>
        </p:spPr>
        <p:txBody>
          <a:bodyPr wrap="square" rtlCol="0">
            <a:spAutoFit/>
          </a:bodyPr>
          <a:lstStyle/>
          <a:p>
            <a:pPr defTabSz="914126">
              <a:defRPr/>
            </a:pPr>
            <a:r>
              <a:rPr lang="en-US" sz="900" b="1" dirty="0">
                <a:solidFill>
                  <a:srgbClr val="F3A447"/>
                </a:solidFill>
                <a:latin typeface="Calibri" panose="020F0502020204030204"/>
              </a:rPr>
              <a:t>Shemaiah: (2 Chr 12:15)</a:t>
            </a:r>
          </a:p>
          <a:p>
            <a:pPr defTabSz="914126">
              <a:defRPr/>
            </a:pPr>
            <a:r>
              <a:rPr lang="en-US" sz="900" b="1" dirty="0">
                <a:solidFill>
                  <a:srgbClr val="F3A447"/>
                </a:solidFill>
                <a:latin typeface="Calibri" panose="020F0502020204030204"/>
              </a:rPr>
              <a:t>Iddo: (2 Chr 12:15)</a:t>
            </a:r>
          </a:p>
          <a:p>
            <a:pPr defTabSz="914126">
              <a:defRPr/>
            </a:pPr>
            <a:r>
              <a:rPr lang="en-US" sz="900" b="1" dirty="0">
                <a:solidFill>
                  <a:srgbClr val="F3A447"/>
                </a:solidFill>
                <a:latin typeface="Calibri" panose="020F0502020204030204"/>
              </a:rPr>
              <a:t>Hanani: (2 Chr 16:7)</a:t>
            </a:r>
          </a:p>
          <a:p>
            <a:pPr defTabSz="914126">
              <a:defRPr/>
            </a:pPr>
            <a:r>
              <a:rPr lang="en-US" sz="900" b="1" dirty="0">
                <a:solidFill>
                  <a:srgbClr val="F3A447"/>
                </a:solidFill>
                <a:latin typeface="Calibri" panose="020F0502020204030204"/>
              </a:rPr>
              <a:t>Jehu: (2 Chr 19:2)</a:t>
            </a:r>
          </a:p>
          <a:p>
            <a:pPr defTabSz="914126">
              <a:defRPr/>
            </a:pPr>
            <a:r>
              <a:rPr lang="en-US" sz="900" b="1" dirty="0">
                <a:solidFill>
                  <a:srgbClr val="F3A447"/>
                </a:solidFill>
                <a:latin typeface="Calibri" panose="020F0502020204030204"/>
              </a:rPr>
              <a:t>Jeduthun: (2 Chr 35:15)</a:t>
            </a:r>
          </a:p>
        </p:txBody>
      </p:sp>
      <p:sp>
        <p:nvSpPr>
          <p:cNvPr id="32" name="TextBox 31">
            <a:extLst>
              <a:ext uri="{FF2B5EF4-FFF2-40B4-BE49-F238E27FC236}">
                <a16:creationId xmlns:a16="http://schemas.microsoft.com/office/drawing/2014/main" id="{28FD75A9-D36A-DE23-C80A-54C2526C11C6}"/>
              </a:ext>
            </a:extLst>
          </p:cNvPr>
          <p:cNvSpPr txBox="1"/>
          <p:nvPr/>
        </p:nvSpPr>
        <p:spPr>
          <a:xfrm>
            <a:off x="8199403" y="5397721"/>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D092A7"/>
                </a:solidFill>
                <a:latin typeface="Calibri" panose="020F0502020204030204"/>
              </a:rPr>
              <a:t>New Covenant of Jesus Christ</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The Law of the Spirit of life</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Ministry of righteousness on hearts</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Eternal and exceeding in glory </a:t>
            </a:r>
            <a:endParaRPr lang="en-US" sz="1799" b="1" dirty="0">
              <a:solidFill>
                <a:srgbClr val="D092A7"/>
              </a:solidFill>
              <a:latin typeface="Calibri" panose="020F0502020204030204"/>
            </a:endParaRPr>
          </a:p>
        </p:txBody>
      </p:sp>
      <p:sp>
        <p:nvSpPr>
          <p:cNvPr id="33" name="TextBox 32">
            <a:extLst>
              <a:ext uri="{FF2B5EF4-FFF2-40B4-BE49-F238E27FC236}">
                <a16:creationId xmlns:a16="http://schemas.microsoft.com/office/drawing/2014/main" id="{1FC9BBF4-ABB8-9A0A-21F5-68A9C9D262F7}"/>
              </a:ext>
            </a:extLst>
          </p:cNvPr>
          <p:cNvSpPr txBox="1"/>
          <p:nvPr/>
        </p:nvSpPr>
        <p:spPr>
          <a:xfrm>
            <a:off x="1196119" y="5429345"/>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A5B592"/>
                </a:solidFill>
                <a:latin typeface="Calibri" panose="020F0502020204030204"/>
              </a:rPr>
              <a:t>Mosaic Law and Covenant</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Law of sin &amp; death, the letter kills</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Ministry of condemnation carved in stone </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Glory fading away</a:t>
            </a:r>
            <a:endParaRPr lang="en-US" sz="1799" b="1" dirty="0">
              <a:solidFill>
                <a:srgbClr val="A5B592"/>
              </a:solidFill>
              <a:latin typeface="Calibri" panose="020F0502020204030204"/>
            </a:endParaRPr>
          </a:p>
        </p:txBody>
      </p:sp>
      <p:sp>
        <p:nvSpPr>
          <p:cNvPr id="34" name="TextBox 33">
            <a:extLst>
              <a:ext uri="{FF2B5EF4-FFF2-40B4-BE49-F238E27FC236}">
                <a16:creationId xmlns:a16="http://schemas.microsoft.com/office/drawing/2014/main" id="{60018675-DA25-B332-C5FA-211512605111}"/>
              </a:ext>
            </a:extLst>
          </p:cNvPr>
          <p:cNvSpPr txBox="1"/>
          <p:nvPr/>
        </p:nvSpPr>
        <p:spPr>
          <a:xfrm>
            <a:off x="7022352" y="5182335"/>
            <a:ext cx="493647" cy="200003"/>
          </a:xfrm>
          <a:prstGeom prst="rect">
            <a:avLst/>
          </a:prstGeom>
          <a:noFill/>
          <a:ln>
            <a:solidFill>
              <a:schemeClr val="tx1"/>
            </a:solidFill>
          </a:ln>
        </p:spPr>
        <p:txBody>
          <a:bodyPr wrap="square" rtlCol="0">
            <a:spAutoFit/>
          </a:bodyPr>
          <a:lstStyle/>
          <a:p>
            <a:pPr defTabSz="914126">
              <a:defRPr/>
            </a:pPr>
            <a:r>
              <a:rPr lang="en-US" sz="700" b="1" dirty="0">
                <a:solidFill>
                  <a:prstClr val="black"/>
                </a:solidFill>
                <a:latin typeface="Calibri" panose="020F0502020204030204"/>
              </a:rPr>
              <a:t>Haggai</a:t>
            </a:r>
          </a:p>
        </p:txBody>
      </p:sp>
      <p:sp>
        <p:nvSpPr>
          <p:cNvPr id="35" name="TextBox 34">
            <a:extLst>
              <a:ext uri="{FF2B5EF4-FFF2-40B4-BE49-F238E27FC236}">
                <a16:creationId xmlns:a16="http://schemas.microsoft.com/office/drawing/2014/main" id="{88E59DF8-717A-593E-71FB-B35F2C9CE92F}"/>
              </a:ext>
            </a:extLst>
          </p:cNvPr>
          <p:cNvSpPr txBox="1"/>
          <p:nvPr/>
        </p:nvSpPr>
        <p:spPr>
          <a:xfrm>
            <a:off x="6767422" y="1183440"/>
            <a:ext cx="1718101" cy="707702"/>
          </a:xfrm>
          <a:prstGeom prst="rect">
            <a:avLst/>
          </a:prstGeom>
          <a:noFill/>
        </p:spPr>
        <p:txBody>
          <a:bodyPr wrap="square" rtlCol="0">
            <a:spAutoFit/>
          </a:bodyPr>
          <a:lstStyle/>
          <a:p>
            <a:pPr defTabSz="914126">
              <a:defRPr/>
            </a:pPr>
            <a:r>
              <a:rPr lang="en-US" sz="800" b="1" dirty="0">
                <a:solidFill>
                  <a:srgbClr val="A5B592"/>
                </a:solidFill>
                <a:latin typeface="Calibri" panose="020F0502020204030204"/>
              </a:rPr>
              <a:t>Cyrus the Great (Cyrus II)</a:t>
            </a:r>
          </a:p>
          <a:p>
            <a:pPr defTabSz="914126">
              <a:defRPr/>
            </a:pPr>
            <a:r>
              <a:rPr lang="en-US" sz="800" b="1" dirty="0">
                <a:solidFill>
                  <a:srgbClr val="A5B592"/>
                </a:solidFill>
                <a:latin typeface="Calibri" panose="020F0502020204030204"/>
              </a:rPr>
              <a:t>Darius the Mede</a:t>
            </a:r>
          </a:p>
          <a:p>
            <a:pPr defTabSz="914126">
              <a:defRPr/>
            </a:pPr>
            <a:r>
              <a:rPr lang="en-US" sz="800" b="1" dirty="0">
                <a:solidFill>
                  <a:srgbClr val="A5B592"/>
                </a:solidFill>
                <a:latin typeface="Calibri" panose="020F0502020204030204"/>
              </a:rPr>
              <a:t>Darius I</a:t>
            </a:r>
          </a:p>
          <a:p>
            <a:pPr defTabSz="914126">
              <a:defRPr/>
            </a:pPr>
            <a:r>
              <a:rPr lang="en-US" sz="800" b="1" dirty="0">
                <a:solidFill>
                  <a:srgbClr val="A5B592"/>
                </a:solidFill>
                <a:latin typeface="Calibri" panose="020F0502020204030204"/>
              </a:rPr>
              <a:t>Xerxes I </a:t>
            </a:r>
            <a:r>
              <a:rPr lang="en-US" sz="800" b="1" dirty="0">
                <a:solidFill>
                  <a:srgbClr val="7030A0"/>
                </a:solidFill>
                <a:latin typeface="Calibri" panose="020F0502020204030204"/>
              </a:rPr>
              <a:t>(Esther and Mordecai)</a:t>
            </a:r>
          </a:p>
          <a:p>
            <a:pPr defTabSz="914126">
              <a:defRPr/>
            </a:pPr>
            <a:r>
              <a:rPr lang="en-US" sz="800" b="1" dirty="0">
                <a:solidFill>
                  <a:srgbClr val="A5B592"/>
                </a:solidFill>
                <a:latin typeface="Calibri" panose="020F0502020204030204"/>
              </a:rPr>
              <a:t>Artaxerxes I</a:t>
            </a:r>
          </a:p>
        </p:txBody>
      </p:sp>
      <p:sp>
        <p:nvSpPr>
          <p:cNvPr id="36" name="TextBox 35">
            <a:extLst>
              <a:ext uri="{FF2B5EF4-FFF2-40B4-BE49-F238E27FC236}">
                <a16:creationId xmlns:a16="http://schemas.microsoft.com/office/drawing/2014/main" id="{6DED3D18-969B-7070-7B26-7E86597C328D}"/>
              </a:ext>
            </a:extLst>
          </p:cNvPr>
          <p:cNvSpPr txBox="1"/>
          <p:nvPr/>
        </p:nvSpPr>
        <p:spPr>
          <a:xfrm>
            <a:off x="6941938" y="2804750"/>
            <a:ext cx="1369068" cy="400006"/>
          </a:xfrm>
          <a:prstGeom prst="rect">
            <a:avLst/>
          </a:prstGeom>
          <a:noFill/>
        </p:spPr>
        <p:txBody>
          <a:bodyPr wrap="square" rtlCol="0">
            <a:spAutoFit/>
          </a:bodyPr>
          <a:lstStyle/>
          <a:p>
            <a:pPr defTabSz="914126">
              <a:defRPr/>
            </a:pPr>
            <a:r>
              <a:rPr lang="en-US" sz="1000" b="1" dirty="0">
                <a:solidFill>
                  <a:srgbClr val="E7BC29"/>
                </a:solidFill>
                <a:latin typeface="Calibri" panose="020F0502020204030204"/>
                <a:hlinkClick r:id="" action="ppaction://noaction"/>
              </a:rPr>
              <a:t>Daniel 9:25-26</a:t>
            </a:r>
            <a:endParaRPr lang="en-US" sz="1000" b="1" dirty="0">
              <a:solidFill>
                <a:srgbClr val="E7BC29"/>
              </a:solidFill>
              <a:latin typeface="Calibri" panose="020F0502020204030204"/>
            </a:endParaRPr>
          </a:p>
          <a:p>
            <a:pPr defTabSz="914126">
              <a:defRPr/>
            </a:pPr>
            <a:endParaRPr lang="en-US" sz="1000" dirty="0">
              <a:solidFill>
                <a:prstClr val="black"/>
              </a:solidFill>
              <a:latin typeface="Calibri" panose="020F0502020204030204"/>
            </a:endParaRPr>
          </a:p>
        </p:txBody>
      </p:sp>
      <p:cxnSp>
        <p:nvCxnSpPr>
          <p:cNvPr id="37" name="Straight Arrow Connector 36">
            <a:extLst>
              <a:ext uri="{FF2B5EF4-FFF2-40B4-BE49-F238E27FC236}">
                <a16:creationId xmlns:a16="http://schemas.microsoft.com/office/drawing/2014/main" id="{92E60D93-BE7D-5B54-7CFD-13A3F2B17A05}"/>
              </a:ext>
            </a:extLst>
          </p:cNvPr>
          <p:cNvCxnSpPr>
            <a:cxnSpLocks/>
          </p:cNvCxnSpPr>
          <p:nvPr/>
        </p:nvCxnSpPr>
        <p:spPr>
          <a:xfrm>
            <a:off x="3196887" y="2175310"/>
            <a:ext cx="0" cy="815946"/>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ADE631-5CBB-1DB6-C8B5-7AAC35A54A77}"/>
              </a:ext>
            </a:extLst>
          </p:cNvPr>
          <p:cNvSpPr txBox="1"/>
          <p:nvPr/>
        </p:nvSpPr>
        <p:spPr>
          <a:xfrm>
            <a:off x="3042619" y="1976636"/>
            <a:ext cx="371286" cy="215388"/>
          </a:xfrm>
          <a:prstGeom prst="rect">
            <a:avLst/>
          </a:prstGeom>
          <a:noFill/>
        </p:spPr>
        <p:txBody>
          <a:bodyPr wrap="square" rtlCol="0">
            <a:spAutoFit/>
          </a:bodyPr>
          <a:lstStyle/>
          <a:p>
            <a:pPr defTabSz="914126">
              <a:defRPr/>
            </a:pPr>
            <a:r>
              <a:rPr lang="en-US" sz="800" b="1" dirty="0">
                <a:solidFill>
                  <a:srgbClr val="9C85C0"/>
                </a:solidFill>
                <a:latin typeface="Calibri" panose="020F0502020204030204"/>
              </a:rPr>
              <a:t>Job</a:t>
            </a:r>
          </a:p>
        </p:txBody>
      </p:sp>
      <p:cxnSp>
        <p:nvCxnSpPr>
          <p:cNvPr id="39" name="Straight Connector 38">
            <a:extLst>
              <a:ext uri="{FF2B5EF4-FFF2-40B4-BE49-F238E27FC236}">
                <a16:creationId xmlns:a16="http://schemas.microsoft.com/office/drawing/2014/main" id="{34525444-1FEB-B058-66D9-49933AA1E87E}"/>
              </a:ext>
            </a:extLst>
          </p:cNvPr>
          <p:cNvCxnSpPr/>
          <p:nvPr/>
        </p:nvCxnSpPr>
        <p:spPr>
          <a:xfrm>
            <a:off x="10210800" y="5029200"/>
            <a:ext cx="754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421750B-76EB-3021-A7AB-7E2A89579B9C}"/>
              </a:ext>
            </a:extLst>
          </p:cNvPr>
          <p:cNvSpPr txBox="1"/>
          <p:nvPr/>
        </p:nvSpPr>
        <p:spPr>
          <a:xfrm>
            <a:off x="8538661" y="6205286"/>
            <a:ext cx="1369068" cy="230832"/>
          </a:xfrm>
          <a:prstGeom prst="rect">
            <a:avLst/>
          </a:prstGeom>
          <a:noFill/>
        </p:spPr>
        <p:txBody>
          <a:bodyPr wrap="square" rtlCol="0">
            <a:spAutoFit/>
          </a:bodyPr>
          <a:lstStyle/>
          <a:p>
            <a:pPr algn="ctr">
              <a:defRPr/>
            </a:pPr>
            <a:r>
              <a:rPr lang="en-US" sz="900" b="1" dirty="0">
                <a:solidFill>
                  <a:srgbClr val="9C85C0">
                    <a:lumMod val="50000"/>
                  </a:srgbClr>
                </a:solidFill>
                <a:latin typeface="Calibri" panose="020F0502020204030204"/>
              </a:rPr>
              <a:t>Timeline is not to scale</a:t>
            </a:r>
          </a:p>
        </p:txBody>
      </p:sp>
    </p:spTree>
    <p:extLst>
      <p:ext uri="{BB962C8B-B14F-4D97-AF65-F5344CB8AC3E}">
        <p14:creationId xmlns:p14="http://schemas.microsoft.com/office/powerpoint/2010/main" val="27167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9" name="Rectangle 48">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B9F13C-9A31-67E9-F856-A89BBC0E6451}"/>
              </a:ext>
            </a:extLst>
          </p:cNvPr>
          <p:cNvSpPr>
            <a:spLocks noGrp="1"/>
          </p:cNvSpPr>
          <p:nvPr>
            <p:ph type="ctrTitle"/>
          </p:nvPr>
        </p:nvSpPr>
        <p:spPr>
          <a:xfrm>
            <a:off x="3636891" y="2144188"/>
            <a:ext cx="5448730" cy="1083600"/>
          </a:xfrm>
        </p:spPr>
        <p:txBody>
          <a:bodyPr anchor="b">
            <a:normAutofit/>
          </a:bodyPr>
          <a:lstStyle/>
          <a:p>
            <a:r>
              <a:rPr lang="en-US" sz="5200" dirty="0">
                <a:solidFill>
                  <a:schemeClr val="tx2"/>
                </a:solidFill>
              </a:rPr>
              <a:t>Leviticus</a:t>
            </a:r>
          </a:p>
        </p:txBody>
      </p:sp>
      <p:sp>
        <p:nvSpPr>
          <p:cNvPr id="3" name="Subtitle 2">
            <a:extLst>
              <a:ext uri="{FF2B5EF4-FFF2-40B4-BE49-F238E27FC236}">
                <a16:creationId xmlns:a16="http://schemas.microsoft.com/office/drawing/2014/main" id="{2BCD1913-1FC9-AC91-50EA-9E29EA7197BE}"/>
              </a:ext>
            </a:extLst>
          </p:cNvPr>
          <p:cNvSpPr>
            <a:spLocks noGrp="1"/>
          </p:cNvSpPr>
          <p:nvPr>
            <p:ph type="subTitle" idx="1"/>
          </p:nvPr>
        </p:nvSpPr>
        <p:spPr>
          <a:xfrm>
            <a:off x="3636265" y="3299055"/>
            <a:ext cx="5449982" cy="842063"/>
          </a:xfrm>
        </p:spPr>
        <p:txBody>
          <a:bodyPr>
            <a:noAutofit/>
          </a:bodyPr>
          <a:lstStyle/>
          <a:p>
            <a:r>
              <a:rPr lang="en-US" b="1" dirty="0">
                <a:solidFill>
                  <a:schemeClr val="tx2"/>
                </a:solidFill>
              </a:rPr>
              <a:t>Author: </a:t>
            </a:r>
            <a:r>
              <a:rPr lang="en-US" dirty="0">
                <a:solidFill>
                  <a:schemeClr val="tx2"/>
                </a:solidFill>
              </a:rPr>
              <a:t>Moses</a:t>
            </a:r>
          </a:p>
          <a:p>
            <a:r>
              <a:rPr lang="en-US" b="1" dirty="0">
                <a:solidFill>
                  <a:schemeClr val="tx2"/>
                </a:solidFill>
              </a:rPr>
              <a:t>Date of Writing: </a:t>
            </a:r>
            <a:r>
              <a:rPr lang="en-US" dirty="0">
                <a:solidFill>
                  <a:schemeClr val="tx2"/>
                </a:solidFill>
              </a:rPr>
              <a:t>c.1445 – 1400 B.C.</a:t>
            </a:r>
          </a:p>
        </p:txBody>
      </p:sp>
      <p:grpSp>
        <p:nvGrpSpPr>
          <p:cNvPr id="50" name="Group 49">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51" name="Freeform: Shape 50">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56" name="Freeform: Shape 55">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46" name="Freeform: Shape 45">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311E49B2-10C8-1F06-7450-66C21FFFFE27}"/>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12</a:t>
            </a:fld>
            <a:endParaRPr lang="en-US" dirty="0"/>
          </a:p>
        </p:txBody>
      </p:sp>
    </p:spTree>
    <p:extLst>
      <p:ext uri="{BB962C8B-B14F-4D97-AF65-F5344CB8AC3E}">
        <p14:creationId xmlns:p14="http://schemas.microsoft.com/office/powerpoint/2010/main" val="12392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E47BC-5ED2-2AA9-7BF5-E5997EC57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8505D-BE4A-E6B7-677C-C06FA99228EE}"/>
              </a:ext>
            </a:extLst>
          </p:cNvPr>
          <p:cNvSpPr>
            <a:spLocks noGrp="1"/>
          </p:cNvSpPr>
          <p:nvPr>
            <p:ph type="title"/>
          </p:nvPr>
        </p:nvSpPr>
        <p:spPr>
          <a:xfrm>
            <a:off x="636929" y="1292247"/>
            <a:ext cx="3166242" cy="1600200"/>
          </a:xfrm>
        </p:spPr>
        <p:txBody>
          <a:bodyPr>
            <a:normAutofit/>
          </a:bodyPr>
          <a:lstStyle/>
          <a:p>
            <a:pPr algn="ctr"/>
            <a:r>
              <a:rPr lang="en-US" dirty="0"/>
              <a:t>About Leviticus and its Author: Moses</a:t>
            </a:r>
          </a:p>
        </p:txBody>
      </p:sp>
      <p:sp>
        <p:nvSpPr>
          <p:cNvPr id="3" name="Content Placeholder 2">
            <a:extLst>
              <a:ext uri="{FF2B5EF4-FFF2-40B4-BE49-F238E27FC236}">
                <a16:creationId xmlns:a16="http://schemas.microsoft.com/office/drawing/2014/main" id="{43A819BD-8EDA-4BD0-51DF-41F7B75B1F33}"/>
              </a:ext>
            </a:extLst>
          </p:cNvPr>
          <p:cNvSpPr>
            <a:spLocks noGrp="1"/>
          </p:cNvSpPr>
          <p:nvPr>
            <p:ph idx="1"/>
          </p:nvPr>
        </p:nvSpPr>
        <p:spPr>
          <a:xfrm>
            <a:off x="4130566" y="983768"/>
            <a:ext cx="7583930" cy="3903542"/>
          </a:xfrm>
        </p:spPr>
        <p:txBody>
          <a:bodyPr>
            <a:noAutofit/>
          </a:bodyPr>
          <a:lstStyle/>
          <a:p>
            <a:pPr marL="0" indent="0">
              <a:buNone/>
            </a:pPr>
            <a:r>
              <a:rPr lang="en-US" sz="1400" dirty="0"/>
              <a:t>The original Hebrew title of this third book of the law is taken from the first word, translated as “And he called.” Several Old Testament (OT) books derive their Hebrew names in the same manner (e.g., Genesis, “In the beginning”; Exodus, “Now these are the names”). The title “Leviticus” comes from the Latin Vulgate version of the Greek OT (LXX) Leuitikon, meaning “matters of the Levites”. While the book addresses issues of the Levites’ responsibilities, much more significantly, all the priests are instructed in how they are to assist the people in worship, and the people are informed about how to live a holy life. New Testament writers quote the book of Leviticus over 15 times.</a:t>
            </a:r>
          </a:p>
          <a:p>
            <a:pPr marL="0" indent="0">
              <a:buNone/>
            </a:pPr>
            <a:r>
              <a:rPr lang="en-US" sz="1400" dirty="0"/>
              <a:t>Authorship and date issues are resolved by the concluding verse of the book, “These are the commandments that the Lord commanded Moses for the people of Israel on Mount Sinai” (</a:t>
            </a:r>
            <a:r>
              <a:rPr lang="en-US" sz="1400" dirty="0">
                <a:hlinkClick r:id="rId2"/>
              </a:rPr>
              <a:t>Leviticus 27:34</a:t>
            </a:r>
            <a:r>
              <a:rPr lang="en-US" sz="1400" dirty="0"/>
              <a:t>).</a:t>
            </a:r>
            <a:r>
              <a:rPr lang="en-US" sz="1400" baseline="30000" dirty="0"/>
              <a:t>1</a:t>
            </a:r>
            <a:r>
              <a:rPr lang="en-US" sz="1400" dirty="0"/>
              <a:t> The fact that God gave these laws to Moses appears 56 times in the 27 chapters of Leviticus. In addition to recording detailed prescriptions, the book chronicles several historical accounts relating to the laws.</a:t>
            </a:r>
            <a:r>
              <a:rPr lang="en-US" sz="1400" baseline="30000" dirty="0"/>
              <a:t>2</a:t>
            </a:r>
            <a:r>
              <a:rPr lang="en-US" sz="1400" dirty="0"/>
              <a:t> The exodus occurred in 1445 B.C. and the tabernacle was finished one year later (</a:t>
            </a:r>
            <a:r>
              <a:rPr lang="en-US" sz="1400" dirty="0">
                <a:hlinkClick r:id="rId3"/>
              </a:rPr>
              <a:t>Exodus 40:17</a:t>
            </a:r>
            <a:r>
              <a:rPr lang="en-US" sz="1400" dirty="0"/>
              <a:t>). Leviticus picks up the record at that point, likely revealed in the first month (Abib/Nisan) of the second year after the exodus. The book of Numbers begins after that in the second month (Ziv).</a:t>
            </a:r>
            <a:r>
              <a:rPr lang="en-US" sz="1400" baseline="30000" dirty="0"/>
              <a:t>3</a:t>
            </a:r>
            <a:endParaRPr lang="en-US" sz="1400" dirty="0"/>
          </a:p>
        </p:txBody>
      </p:sp>
      <p:sp>
        <p:nvSpPr>
          <p:cNvPr id="4" name="Text Placeholder 3">
            <a:extLst>
              <a:ext uri="{FF2B5EF4-FFF2-40B4-BE49-F238E27FC236}">
                <a16:creationId xmlns:a16="http://schemas.microsoft.com/office/drawing/2014/main" id="{42456152-4C6A-F426-991C-DD4A6B802490}"/>
              </a:ext>
            </a:extLst>
          </p:cNvPr>
          <p:cNvSpPr>
            <a:spLocks noGrp="1"/>
          </p:cNvSpPr>
          <p:nvPr>
            <p:ph type="body" sz="half" idx="2"/>
          </p:nvPr>
        </p:nvSpPr>
        <p:spPr>
          <a:xfrm>
            <a:off x="636929" y="2892447"/>
            <a:ext cx="3242441" cy="685800"/>
          </a:xfrm>
        </p:spPr>
        <p:txBody>
          <a:bodyPr>
            <a:normAutofit/>
          </a:bodyPr>
          <a:lstStyle/>
          <a:p>
            <a:pPr algn="ctr">
              <a:spcBef>
                <a:spcPct val="0"/>
              </a:spcBef>
            </a:pPr>
            <a:r>
              <a:rPr lang="en-US" sz="1800" cap="all" dirty="0">
                <a:solidFill>
                  <a:schemeClr val="bg1"/>
                </a:solidFill>
                <a:latin typeface="+mj-lt"/>
                <a:ea typeface="+mj-ea"/>
                <a:cs typeface="+mj-cs"/>
              </a:rPr>
              <a:t> </a:t>
            </a:r>
            <a:r>
              <a:rPr lang="en-US" sz="1800" cap="all" dirty="0">
                <a:latin typeface="+mj-lt"/>
                <a:ea typeface="+mj-ea"/>
                <a:cs typeface="+mj-cs"/>
              </a:rPr>
              <a:t>DATE: </a:t>
            </a:r>
            <a:r>
              <a:rPr lang="en-US" sz="1800" dirty="0">
                <a:latin typeface="+mj-lt"/>
                <a:ea typeface="+mj-ea"/>
                <a:cs typeface="+mj-cs"/>
              </a:rPr>
              <a:t>c.</a:t>
            </a:r>
            <a:r>
              <a:rPr lang="en-US" sz="1800" cap="all" dirty="0">
                <a:latin typeface="+mj-lt"/>
                <a:ea typeface="+mj-ea"/>
                <a:cs typeface="+mj-cs"/>
              </a:rPr>
              <a:t> 1445 – 1400 B.C.</a:t>
            </a:r>
          </a:p>
        </p:txBody>
      </p:sp>
      <p:sp>
        <p:nvSpPr>
          <p:cNvPr id="5" name="Slide Number Placeholder 4">
            <a:extLst>
              <a:ext uri="{FF2B5EF4-FFF2-40B4-BE49-F238E27FC236}">
                <a16:creationId xmlns:a16="http://schemas.microsoft.com/office/drawing/2014/main" id="{FBFADE3A-3BEF-DB57-F3F1-0AE44C40C316}"/>
              </a:ext>
            </a:extLst>
          </p:cNvPr>
          <p:cNvSpPr>
            <a:spLocks noGrp="1"/>
          </p:cNvSpPr>
          <p:nvPr>
            <p:ph type="sldNum" sz="quarter" idx="12"/>
          </p:nvPr>
        </p:nvSpPr>
        <p:spPr>
          <a:xfrm>
            <a:off x="304801" y="6394084"/>
            <a:ext cx="466951" cy="365125"/>
          </a:xfrm>
        </p:spPr>
        <p:txBody>
          <a:bodyPr/>
          <a:lstStyle/>
          <a:p>
            <a:fld id="{AAEAE4A8-A6E5-453E-B946-FB774B73F48C}" type="slidenum">
              <a:rPr lang="en-US" smtClean="0"/>
              <a:pPr/>
              <a:t>13</a:t>
            </a:fld>
            <a:endParaRPr lang="en-US" dirty="0"/>
          </a:p>
        </p:txBody>
      </p:sp>
      <p:sp>
        <p:nvSpPr>
          <p:cNvPr id="7" name="TextBox 6">
            <a:extLst>
              <a:ext uri="{FF2B5EF4-FFF2-40B4-BE49-F238E27FC236}">
                <a16:creationId xmlns:a16="http://schemas.microsoft.com/office/drawing/2014/main" id="{BFD36A3B-6669-7663-EBB8-CD2006A90CC8}"/>
              </a:ext>
            </a:extLst>
          </p:cNvPr>
          <p:cNvSpPr txBox="1"/>
          <p:nvPr/>
        </p:nvSpPr>
        <p:spPr>
          <a:xfrm>
            <a:off x="4130566" y="5380007"/>
            <a:ext cx="4343400" cy="669414"/>
          </a:xfrm>
          <a:prstGeom prst="rect">
            <a:avLst/>
          </a:prstGeom>
          <a:noFill/>
        </p:spPr>
        <p:txBody>
          <a:bodyPr wrap="square" rtlCol="0">
            <a:spAutoFit/>
          </a:bodyPr>
          <a:lstStyle/>
          <a:p>
            <a:r>
              <a:rPr lang="en-US" sz="900" b="1" dirty="0"/>
              <a:t>Notes:</a:t>
            </a:r>
          </a:p>
          <a:p>
            <a:r>
              <a:rPr lang="en-US" sz="1050" baseline="30000" dirty="0"/>
              <a:t>1 </a:t>
            </a:r>
            <a:r>
              <a:rPr lang="en-US" sz="900" dirty="0"/>
              <a:t>See also </a:t>
            </a:r>
            <a:r>
              <a:rPr lang="en-US" sz="900" dirty="0">
                <a:hlinkClick r:id="rId4"/>
              </a:rPr>
              <a:t>Leviticus 7:37-38</a:t>
            </a:r>
            <a:r>
              <a:rPr lang="en-US" sz="900" dirty="0"/>
              <a:t>; </a:t>
            </a:r>
            <a:r>
              <a:rPr lang="en-US" sz="900" dirty="0">
                <a:hlinkClick r:id="rId5"/>
              </a:rPr>
              <a:t>25:1</a:t>
            </a:r>
            <a:r>
              <a:rPr lang="en-US" sz="900" dirty="0"/>
              <a:t>; </a:t>
            </a:r>
            <a:r>
              <a:rPr lang="en-US" sz="900" dirty="0">
                <a:hlinkClick r:id="rId6"/>
              </a:rPr>
              <a:t>26:46</a:t>
            </a:r>
            <a:endParaRPr lang="en-US" sz="900" dirty="0">
              <a:solidFill>
                <a:schemeClr val="accent1">
                  <a:lumMod val="75000"/>
                </a:schemeClr>
              </a:solidFill>
            </a:endParaRPr>
          </a:p>
          <a:p>
            <a:r>
              <a:rPr lang="en-US" sz="1000" baseline="30000" dirty="0"/>
              <a:t>2</a:t>
            </a:r>
            <a:r>
              <a:rPr lang="en-US" sz="900" b="1" dirty="0"/>
              <a:t> </a:t>
            </a:r>
            <a:r>
              <a:rPr lang="en-US" sz="900" dirty="0">
                <a:hlinkClick r:id="rId7"/>
              </a:rPr>
              <a:t>Leviticus 8–10</a:t>
            </a:r>
            <a:r>
              <a:rPr lang="en-US" sz="900" dirty="0"/>
              <a:t>; </a:t>
            </a:r>
            <a:r>
              <a:rPr lang="en-US" sz="900" dirty="0">
                <a:hlinkClick r:id="rId8"/>
              </a:rPr>
              <a:t>Leviticus 24:10-23</a:t>
            </a:r>
            <a:endParaRPr lang="en-US" sz="900" dirty="0"/>
          </a:p>
          <a:p>
            <a:r>
              <a:rPr lang="en-US" sz="1100" baseline="30000" dirty="0"/>
              <a:t>3</a:t>
            </a:r>
            <a:r>
              <a:rPr lang="en-US" sz="1050" b="1" dirty="0"/>
              <a:t> </a:t>
            </a:r>
            <a:r>
              <a:rPr lang="en-US" sz="900" dirty="0">
                <a:hlinkClick r:id="rId9"/>
              </a:rPr>
              <a:t>Numbers 1:1</a:t>
            </a:r>
            <a:endParaRPr lang="en-US" sz="900" dirty="0"/>
          </a:p>
        </p:txBody>
      </p:sp>
    </p:spTree>
    <p:extLst>
      <p:ext uri="{BB962C8B-B14F-4D97-AF65-F5344CB8AC3E}">
        <p14:creationId xmlns:p14="http://schemas.microsoft.com/office/powerpoint/2010/main" val="415104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9789658" cy="1527078"/>
          </a:xfrm>
        </p:spPr>
        <p:txBody>
          <a:bodyPr>
            <a:normAutofit/>
          </a:bodyPr>
          <a:lstStyle/>
          <a:p>
            <a:pPr algn="ctr"/>
            <a:r>
              <a:rPr lang="en-US" sz="3600" dirty="0"/>
              <a:t>Leviticus Background and Setting</a:t>
            </a:r>
          </a:p>
        </p:txBody>
      </p:sp>
      <p:sp>
        <p:nvSpPr>
          <p:cNvPr id="3" name="Content Placeholder 2"/>
          <p:cNvSpPr>
            <a:spLocks noGrp="1"/>
          </p:cNvSpPr>
          <p:nvPr>
            <p:ph idx="1"/>
          </p:nvPr>
        </p:nvSpPr>
        <p:spPr>
          <a:xfrm>
            <a:off x="1183143" y="1447801"/>
            <a:ext cx="9789658" cy="4594111"/>
          </a:xfrm>
        </p:spPr>
        <p:txBody>
          <a:bodyPr>
            <a:normAutofit fontScale="92500" lnSpcReduction="10000"/>
          </a:bodyPr>
          <a:lstStyle/>
          <a:p>
            <a:pPr marL="0" indent="0">
              <a:buNone/>
            </a:pPr>
            <a:r>
              <a:rPr lang="en-US" sz="1400" dirty="0"/>
              <a:t>Leviticus continues God’s preparation of his people in the wilderness at Mount Sinai. Before the year that Israel camped at Mount Sinai: </a:t>
            </a:r>
          </a:p>
          <a:p>
            <a:pPr marL="0" indent="0">
              <a:buNone/>
            </a:pPr>
            <a:endParaRPr lang="en-US" sz="1400" dirty="0"/>
          </a:p>
          <a:p>
            <a:pPr marL="800100" lvl="1" indent="-342900">
              <a:buFont typeface="+mj-lt"/>
              <a:buAutoNum type="arabicPeriod"/>
            </a:pPr>
            <a:r>
              <a:rPr lang="en-US" sz="1300" dirty="0"/>
              <a:t>the presence of God’s glory had never formally resided among the Israelites; </a:t>
            </a:r>
          </a:p>
          <a:p>
            <a:pPr marL="800100" lvl="1" indent="-342900">
              <a:buFont typeface="+mj-lt"/>
              <a:buAutoNum type="arabicPeriod"/>
            </a:pPr>
            <a:r>
              <a:rPr lang="en-US" sz="1300" dirty="0"/>
              <a:t>a central place of worship, like the tabernacle, had never existed; </a:t>
            </a:r>
          </a:p>
          <a:p>
            <a:pPr marL="800100" lvl="1" indent="-342900">
              <a:buFont typeface="+mj-lt"/>
              <a:buAutoNum type="arabicPeriod"/>
            </a:pPr>
            <a:r>
              <a:rPr lang="en-US" sz="1300" dirty="0"/>
              <a:t>a structured and regulated set of sacrifices and feasts had not been given; and </a:t>
            </a:r>
          </a:p>
          <a:p>
            <a:pPr marL="800100" lvl="1" indent="-342900">
              <a:buFont typeface="+mj-lt"/>
              <a:buAutoNum type="arabicPeriod"/>
            </a:pPr>
            <a:r>
              <a:rPr lang="en-US" sz="1300" dirty="0"/>
              <a:t>a high priest, a formal priesthood, and a cadre of tabernacle workers had not been appointed. </a:t>
            </a:r>
          </a:p>
          <a:p>
            <a:pPr marL="457200" lvl="1" indent="0">
              <a:buNone/>
            </a:pPr>
            <a:endParaRPr lang="en-US" sz="1200" dirty="0"/>
          </a:p>
          <a:p>
            <a:pPr marL="0" indent="0">
              <a:buNone/>
            </a:pPr>
            <a:r>
              <a:rPr lang="en-US" sz="1400" dirty="0"/>
              <a:t>As Exodus concluded, features one and two had been accomplished, thereby requiring that elements three and four be inaugurated, which is where Leviticus fits in. </a:t>
            </a:r>
            <a:r>
              <a:rPr lang="en-US" sz="1400" dirty="0">
                <a:hlinkClick r:id="rId2"/>
              </a:rPr>
              <a:t>Exodus 19:6</a:t>
            </a:r>
            <a:r>
              <a:rPr lang="en-US" sz="1400" dirty="0"/>
              <a:t> called Israel to be “a kingdom of priests and a holy nation.” Leviticus in turn is God’s instruction for his newly redeemed people, teaching them how to worship and obey him.</a:t>
            </a:r>
          </a:p>
          <a:p>
            <a:pPr marL="0" indent="0">
              <a:buNone/>
            </a:pPr>
            <a:r>
              <a:rPr lang="en-US" sz="1400" dirty="0"/>
              <a:t>Israel had, up to that point, only the historical records of the patriarchs from which to gain their knowledge of how to worship and live before their God. Having been slaves for centuries in Egypt, the land of a seemingly infinite number of gods, they had a concept of worship and the godly life that was severely distorted. Their tendency to hold on to polytheism and pagan ritual is witnessed in the wilderness wanderings, for example, when they worshiped the golden calf (</a:t>
            </a:r>
            <a:r>
              <a:rPr lang="en-US" sz="1400" dirty="0">
                <a:hlinkClick r:id="rId3"/>
              </a:rPr>
              <a:t>Exodus 32</a:t>
            </a:r>
            <a:r>
              <a:rPr lang="en-US" sz="1400" dirty="0"/>
              <a:t>). God would not permit them to worship in the ways of their Egyptian neighbors, nor would he tolerate Egyptian ideas about morality and sin. With the instructions in Leviticus, the priests could lead Israel in worship appropriate to the Lord.</a:t>
            </a:r>
          </a:p>
          <a:p>
            <a:pPr marL="0" indent="0">
              <a:buNone/>
            </a:pPr>
            <a:r>
              <a:rPr lang="en-US" sz="1400" dirty="0"/>
              <a:t>Even though the book contains a great deal of law, it is presented in a historical format. Immediately after Moses supervised the construction of the tabernacle, God came in glory to dwell there; this marked the close of the book of Exodus (</a:t>
            </a:r>
            <a:r>
              <a:rPr lang="en-US" sz="1400" dirty="0">
                <a:hlinkClick r:id="rId4"/>
              </a:rPr>
              <a:t>40:34–38</a:t>
            </a:r>
            <a:r>
              <a:rPr lang="en-US" sz="1400" dirty="0"/>
              <a:t>). Leviticus begins with God calling Moses from the tabernacle and ends with God’s commands to Moses in the form of binding legislation. Israel’s King had occupied his palace (the tabernacle), instituted his law, and declared himself a covenant partner with his subjects.</a:t>
            </a:r>
          </a:p>
          <a:p>
            <a:pPr marL="0" indent="0">
              <a:buNone/>
            </a:pPr>
            <a:r>
              <a:rPr lang="en-US" sz="1400" dirty="0"/>
              <a:t>No geographical movement occurs in this book. The people of Israel stay at the foot of Sinai, the mountain where God came down to give his law (</a:t>
            </a:r>
            <a:r>
              <a:rPr lang="en-US" sz="1400" dirty="0">
                <a:hlinkClick r:id="rId5"/>
              </a:rPr>
              <a:t>Leviticus 25:1</a:t>
            </a:r>
            <a:r>
              <a:rPr lang="en-US" sz="1400" dirty="0"/>
              <a:t>; </a:t>
            </a:r>
            <a:r>
              <a:rPr lang="en-US" sz="1400" dirty="0">
                <a:hlinkClick r:id="rId6"/>
              </a:rPr>
              <a:t>26:46</a:t>
            </a:r>
            <a:r>
              <a:rPr lang="en-US" sz="1400" dirty="0"/>
              <a:t>; </a:t>
            </a:r>
            <a:r>
              <a:rPr lang="en-US" sz="1400" dirty="0">
                <a:hlinkClick r:id="rId7"/>
              </a:rPr>
              <a:t>27:34</a:t>
            </a:r>
            <a:r>
              <a:rPr lang="en-US" sz="1400" dirty="0"/>
              <a:t>). They were still there one month later when the record of Numbers began (</a:t>
            </a:r>
            <a:r>
              <a:rPr lang="en-US" sz="1400" dirty="0">
                <a:hlinkClick r:id="rId8"/>
              </a:rPr>
              <a:t>Numbers 1:1</a:t>
            </a:r>
            <a:r>
              <a:rPr lang="en-US" sz="1400" dirty="0"/>
              <a:t>).</a:t>
            </a:r>
          </a:p>
        </p:txBody>
      </p:sp>
      <p:sp>
        <p:nvSpPr>
          <p:cNvPr id="6" name="Slide Number Placeholder 5">
            <a:extLst>
              <a:ext uri="{FF2B5EF4-FFF2-40B4-BE49-F238E27FC236}">
                <a16:creationId xmlns:a16="http://schemas.microsoft.com/office/drawing/2014/main" id="{E6F4D93B-B444-44EA-A93F-B459182E24B2}"/>
              </a:ext>
            </a:extLst>
          </p:cNvPr>
          <p:cNvSpPr>
            <a:spLocks noGrp="1"/>
          </p:cNvSpPr>
          <p:nvPr>
            <p:ph type="sldNum" sz="quarter" idx="12"/>
          </p:nvPr>
        </p:nvSpPr>
        <p:spPr>
          <a:xfrm>
            <a:off x="9503793" y="6221173"/>
            <a:ext cx="1462659" cy="274320"/>
          </a:xfrm>
        </p:spPr>
        <p:txBody>
          <a:bodyPr>
            <a:normAutofit/>
          </a:bodyPr>
          <a:lstStyle/>
          <a:p>
            <a:pPr>
              <a:spcAft>
                <a:spcPts val="600"/>
              </a:spcAft>
            </a:pPr>
            <a:fld id="{DA60BA0E-20D0-4E7C-B286-26C960A6788F}" type="slidenum">
              <a:rPr lang="en-US"/>
              <a:pPr>
                <a:spcAft>
                  <a:spcPts val="600"/>
                </a:spcAft>
              </a:pPr>
              <a:t>14</a:t>
            </a:fld>
            <a:endParaRPr lang="en-US" dirty="0"/>
          </a:p>
        </p:txBody>
      </p:sp>
    </p:spTree>
    <p:extLst>
      <p:ext uri="{BB962C8B-B14F-4D97-AF65-F5344CB8AC3E}">
        <p14:creationId xmlns:p14="http://schemas.microsoft.com/office/powerpoint/2010/main" val="85345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C1FD-EEFB-45D7-8682-206DC54C79D9}"/>
              </a:ext>
            </a:extLst>
          </p:cNvPr>
          <p:cNvSpPr>
            <a:spLocks noGrp="1"/>
          </p:cNvSpPr>
          <p:nvPr>
            <p:ph type="title"/>
          </p:nvPr>
        </p:nvSpPr>
        <p:spPr>
          <a:xfrm>
            <a:off x="1118897" y="76200"/>
            <a:ext cx="10157354" cy="914400"/>
          </a:xfrm>
        </p:spPr>
        <p:txBody>
          <a:bodyPr/>
          <a:lstStyle/>
          <a:p>
            <a:pPr algn="ctr"/>
            <a:r>
              <a:rPr lang="en-US" dirty="0"/>
              <a:t>Leviticus Geography</a:t>
            </a:r>
          </a:p>
        </p:txBody>
      </p:sp>
      <p:sp>
        <p:nvSpPr>
          <p:cNvPr id="5" name="Text Placeholder 4">
            <a:extLst>
              <a:ext uri="{FF2B5EF4-FFF2-40B4-BE49-F238E27FC236}">
                <a16:creationId xmlns:a16="http://schemas.microsoft.com/office/drawing/2014/main" id="{160F0BED-15CC-485D-81EB-A40C45E389EA}"/>
              </a:ext>
            </a:extLst>
          </p:cNvPr>
          <p:cNvSpPr>
            <a:spLocks noGrp="1"/>
          </p:cNvSpPr>
          <p:nvPr>
            <p:ph type="body" sz="quarter" idx="3"/>
          </p:nvPr>
        </p:nvSpPr>
        <p:spPr>
          <a:xfrm>
            <a:off x="3124201" y="1295400"/>
            <a:ext cx="5506441" cy="512064"/>
          </a:xfrm>
        </p:spPr>
        <p:txBody>
          <a:bodyPr/>
          <a:lstStyle/>
          <a:p>
            <a:pPr algn="ctr"/>
            <a:r>
              <a:rPr lang="en-US" dirty="0"/>
              <a:t>Israel camped at Mount Sinai</a:t>
            </a:r>
          </a:p>
        </p:txBody>
      </p:sp>
      <p:sp>
        <p:nvSpPr>
          <p:cNvPr id="8" name="Slide Number Placeholder 7">
            <a:extLst>
              <a:ext uri="{FF2B5EF4-FFF2-40B4-BE49-F238E27FC236}">
                <a16:creationId xmlns:a16="http://schemas.microsoft.com/office/drawing/2014/main" id="{1E10AD7C-5855-466B-B3A0-093AF6F145E9}"/>
              </a:ext>
            </a:extLst>
          </p:cNvPr>
          <p:cNvSpPr>
            <a:spLocks noGrp="1"/>
          </p:cNvSpPr>
          <p:nvPr>
            <p:ph type="sldNum" sz="quarter" idx="12"/>
          </p:nvPr>
        </p:nvSpPr>
        <p:spPr/>
        <p:txBody>
          <a:bodyPr/>
          <a:lstStyle/>
          <a:p>
            <a:fld id="{EB37DED6-D4C7-42EE-AB49-D2E39E64FDE4}" type="slidenum">
              <a:rPr lang="en-US" smtClean="0"/>
              <a:t>15</a:t>
            </a:fld>
            <a:endParaRPr lang="en-US" dirty="0"/>
          </a:p>
        </p:txBody>
      </p:sp>
      <p:pic>
        <p:nvPicPr>
          <p:cNvPr id="12" name="Picture 11">
            <a:extLst>
              <a:ext uri="{FF2B5EF4-FFF2-40B4-BE49-F238E27FC236}">
                <a16:creationId xmlns:a16="http://schemas.microsoft.com/office/drawing/2014/main" id="{BC604532-B0ED-4A56-9AF6-C3682D71770B}"/>
              </a:ext>
            </a:extLst>
          </p:cNvPr>
          <p:cNvPicPr>
            <a:picLocks noChangeAspect="1"/>
          </p:cNvPicPr>
          <p:nvPr/>
        </p:nvPicPr>
        <p:blipFill>
          <a:blip r:embed="rId2">
            <a:extLst>
              <a:ext uri="{28A0092B-C50C-407E-A947-70E740481C1C}">
                <a14:useLocalDpi xmlns:a14="http://schemas.microsoft.com/office/drawing/2010/main" val="0"/>
              </a:ext>
            </a:extLst>
          </a:blip>
          <a:srcRect t="3640" b="3640"/>
          <a:stretch/>
        </p:blipFill>
        <p:spPr>
          <a:xfrm>
            <a:off x="3124201" y="1981201"/>
            <a:ext cx="5533741" cy="3842191"/>
          </a:xfrm>
          <a:prstGeom prst="rect">
            <a:avLst/>
          </a:prstGeom>
        </p:spPr>
      </p:pic>
    </p:spTree>
    <p:extLst>
      <p:ext uri="{BB962C8B-B14F-4D97-AF65-F5344CB8AC3E}">
        <p14:creationId xmlns:p14="http://schemas.microsoft.com/office/powerpoint/2010/main" val="404332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2DEF-9E61-1CF2-A3E2-D740E3BF2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921AE-97B6-D7C7-9503-8306C27AE91D}"/>
              </a:ext>
            </a:extLst>
          </p:cNvPr>
          <p:cNvSpPr>
            <a:spLocks noGrp="1"/>
          </p:cNvSpPr>
          <p:nvPr>
            <p:ph type="title"/>
          </p:nvPr>
        </p:nvSpPr>
        <p:spPr>
          <a:xfrm>
            <a:off x="1512794" y="476343"/>
            <a:ext cx="9446560" cy="952687"/>
          </a:xfrm>
        </p:spPr>
        <p:txBody>
          <a:bodyPr/>
          <a:lstStyle/>
          <a:p>
            <a:pPr algn="ctr"/>
            <a:r>
              <a:rPr lang="en-US" dirty="0">
                <a:solidFill>
                  <a:schemeClr val="accent2">
                    <a:lumMod val="75000"/>
                  </a:schemeClr>
                </a:solidFill>
              </a:rPr>
              <a:t>Leviticus Outline</a:t>
            </a:r>
          </a:p>
        </p:txBody>
      </p:sp>
      <p:sp>
        <p:nvSpPr>
          <p:cNvPr id="3" name="Picture Placeholder 2">
            <a:extLst>
              <a:ext uri="{FF2B5EF4-FFF2-40B4-BE49-F238E27FC236}">
                <a16:creationId xmlns:a16="http://schemas.microsoft.com/office/drawing/2014/main" id="{427C167A-B10A-000D-E3D9-5F2FC3D0C4A5}"/>
              </a:ext>
            </a:extLst>
          </p:cNvPr>
          <p:cNvSpPr>
            <a:spLocks noGrp="1"/>
          </p:cNvSpPr>
          <p:nvPr>
            <p:ph type="pic" sz="quarter" idx="21"/>
          </p:nvPr>
        </p:nvSpPr>
        <p:spPr>
          <a:xfrm>
            <a:off x="1704547" y="2900810"/>
            <a:ext cx="2055181" cy="3177448"/>
          </a:xfrm>
          <a:solidFill>
            <a:schemeClr val="accent1">
              <a:lumMod val="60000"/>
              <a:lumOff val="40000"/>
            </a:schemeClr>
          </a:solidFill>
        </p:spPr>
        <p:txBody>
          <a:bodyPr>
            <a:normAutofit/>
          </a:bodyPr>
          <a:lstStyle/>
          <a:p>
            <a:r>
              <a:rPr lang="en-US" sz="1300" dirty="0"/>
              <a:t>Legislation for the Laity</a:t>
            </a:r>
          </a:p>
          <a:p>
            <a:pPr marL="457200" lvl="1" indent="0">
              <a:buNone/>
            </a:pPr>
            <a:r>
              <a:rPr lang="en-US" sz="1000" dirty="0"/>
              <a:t>Burnt offerings</a:t>
            </a:r>
          </a:p>
          <a:p>
            <a:pPr marL="457200" lvl="1" indent="0">
              <a:buNone/>
            </a:pPr>
            <a:r>
              <a:rPr lang="en-US" sz="1000" dirty="0"/>
              <a:t>Grain offerings</a:t>
            </a:r>
          </a:p>
          <a:p>
            <a:pPr marL="457200" lvl="1" indent="0">
              <a:buNone/>
            </a:pPr>
            <a:r>
              <a:rPr lang="en-US" sz="1000" dirty="0"/>
              <a:t>Peace offerings</a:t>
            </a:r>
          </a:p>
          <a:p>
            <a:pPr marL="457200" lvl="1" indent="0">
              <a:buNone/>
            </a:pPr>
            <a:r>
              <a:rPr lang="en-US" sz="1000" dirty="0"/>
              <a:t>Sin offerings</a:t>
            </a:r>
          </a:p>
          <a:p>
            <a:pPr marL="457200" lvl="1" indent="0">
              <a:buNone/>
            </a:pPr>
            <a:r>
              <a:rPr lang="en-US" sz="1000" dirty="0"/>
              <a:t>Guilt offerings</a:t>
            </a:r>
          </a:p>
          <a:p>
            <a:r>
              <a:rPr lang="en-US" sz="1300" dirty="0"/>
              <a:t>Legislation for the Priesthood</a:t>
            </a:r>
          </a:p>
          <a:p>
            <a:pPr marL="457200" lvl="1" indent="0">
              <a:buNone/>
            </a:pPr>
            <a:r>
              <a:rPr lang="en-US" sz="1000" dirty="0"/>
              <a:t>Burnt offerings</a:t>
            </a:r>
          </a:p>
          <a:p>
            <a:pPr marL="457200" lvl="1" indent="0">
              <a:buNone/>
            </a:pPr>
            <a:r>
              <a:rPr lang="en-US" sz="1000" dirty="0"/>
              <a:t>Grain offerings</a:t>
            </a:r>
          </a:p>
          <a:p>
            <a:pPr marL="457200" lvl="1" indent="0">
              <a:buNone/>
            </a:pPr>
            <a:r>
              <a:rPr lang="en-US" sz="1000" dirty="0"/>
              <a:t>Sin offerings</a:t>
            </a:r>
          </a:p>
          <a:p>
            <a:pPr marL="457200" lvl="1" indent="0">
              <a:buNone/>
            </a:pPr>
            <a:r>
              <a:rPr lang="en-US" sz="1000" dirty="0"/>
              <a:t>Guilt offerings</a:t>
            </a:r>
          </a:p>
          <a:p>
            <a:pPr marL="457200" lvl="1" indent="0">
              <a:buNone/>
            </a:pPr>
            <a:r>
              <a:rPr lang="en-US" sz="1000" dirty="0"/>
              <a:t>Peace offerings</a:t>
            </a:r>
          </a:p>
          <a:p>
            <a:pPr marL="0" indent="0">
              <a:buNone/>
            </a:pPr>
            <a:endParaRPr lang="en-US" sz="1400" dirty="0"/>
          </a:p>
        </p:txBody>
      </p:sp>
      <p:sp>
        <p:nvSpPr>
          <p:cNvPr id="4" name="Text Placeholder 3">
            <a:extLst>
              <a:ext uri="{FF2B5EF4-FFF2-40B4-BE49-F238E27FC236}">
                <a16:creationId xmlns:a16="http://schemas.microsoft.com/office/drawing/2014/main" id="{49D79953-8ED6-D38F-FAA4-04719E30A882}"/>
              </a:ext>
            </a:extLst>
          </p:cNvPr>
          <p:cNvSpPr>
            <a:spLocks noGrp="1"/>
          </p:cNvSpPr>
          <p:nvPr>
            <p:ph type="body" sz="quarter" idx="13"/>
          </p:nvPr>
        </p:nvSpPr>
        <p:spPr>
          <a:xfrm>
            <a:off x="1708357" y="1845608"/>
            <a:ext cx="2047729" cy="594360"/>
          </a:xfrm>
        </p:spPr>
        <p:txBody>
          <a:bodyPr>
            <a:normAutofit fontScale="85000" lnSpcReduction="10000"/>
          </a:bodyPr>
          <a:lstStyle/>
          <a:p>
            <a:pPr algn="ctr"/>
            <a:r>
              <a:rPr lang="en-US" sz="2000" dirty="0">
                <a:solidFill>
                  <a:srgbClr val="FF0000"/>
                </a:solidFill>
                <a:effectLst/>
                <a:latin typeface="Georgia" panose="02040502050405020303" pitchFamily="18" charset="0"/>
                <a:ea typeface="Times New Roman" panose="02020603050405020304" pitchFamily="18" charset="0"/>
                <a:cs typeface="Aptos" panose="020B0004020202020204" pitchFamily="34" charset="0"/>
              </a:rPr>
              <a:t>Laws Pertaining to Sacrifice</a:t>
            </a:r>
            <a:endParaRPr lang="en-US" dirty="0">
              <a:solidFill>
                <a:srgbClr val="FF0000"/>
              </a:solidFill>
            </a:endParaRPr>
          </a:p>
        </p:txBody>
      </p:sp>
      <p:sp>
        <p:nvSpPr>
          <p:cNvPr id="5" name="Text Placeholder 4">
            <a:extLst>
              <a:ext uri="{FF2B5EF4-FFF2-40B4-BE49-F238E27FC236}">
                <a16:creationId xmlns:a16="http://schemas.microsoft.com/office/drawing/2014/main" id="{E44B1ABF-71BF-8963-03BB-92E2929FE2E5}"/>
              </a:ext>
            </a:extLst>
          </p:cNvPr>
          <p:cNvSpPr>
            <a:spLocks noGrp="1"/>
          </p:cNvSpPr>
          <p:nvPr>
            <p:ph type="body" sz="quarter" idx="14"/>
          </p:nvPr>
        </p:nvSpPr>
        <p:spPr>
          <a:xfrm>
            <a:off x="1704547" y="2439968"/>
            <a:ext cx="2047729" cy="365125"/>
          </a:xfrm>
        </p:spPr>
        <p:txBody>
          <a:bodyPr/>
          <a:lstStyle/>
          <a:p>
            <a:pPr algn="ctr"/>
            <a:r>
              <a:rPr lang="en-US" dirty="0"/>
              <a:t>Leviticus 1:1–7:38</a:t>
            </a:r>
          </a:p>
        </p:txBody>
      </p:sp>
      <p:sp>
        <p:nvSpPr>
          <p:cNvPr id="6" name="Picture Placeholder 5">
            <a:extLst>
              <a:ext uri="{FF2B5EF4-FFF2-40B4-BE49-F238E27FC236}">
                <a16:creationId xmlns:a16="http://schemas.microsoft.com/office/drawing/2014/main" id="{B2433C96-5691-C3B5-F735-9A2100F637C7}"/>
              </a:ext>
            </a:extLst>
          </p:cNvPr>
          <p:cNvSpPr>
            <a:spLocks noGrp="1"/>
          </p:cNvSpPr>
          <p:nvPr>
            <p:ph type="pic" sz="quarter" idx="22"/>
          </p:nvPr>
        </p:nvSpPr>
        <p:spPr>
          <a:xfrm>
            <a:off x="3997184" y="2901385"/>
            <a:ext cx="2055181" cy="3177448"/>
          </a:xfrm>
          <a:solidFill>
            <a:schemeClr val="accent1">
              <a:lumMod val="60000"/>
              <a:lumOff val="40000"/>
            </a:schemeClr>
          </a:solidFill>
        </p:spPr>
        <p:txBody>
          <a:bodyPr>
            <a:normAutofit/>
          </a:bodyPr>
          <a:lstStyle/>
          <a:p>
            <a:r>
              <a:rPr lang="en-US" sz="1300" dirty="0"/>
              <a:t>Ordination of Aaron and His Sons</a:t>
            </a:r>
          </a:p>
          <a:p>
            <a:r>
              <a:rPr lang="en-US" sz="1300" dirty="0"/>
              <a:t>First Sacrifices</a:t>
            </a:r>
          </a:p>
          <a:p>
            <a:r>
              <a:rPr lang="en-US" sz="1300" dirty="0"/>
              <a:t>Execution of Nadab and Abihu for irreverently offering unprescribed fire to God</a:t>
            </a:r>
          </a:p>
        </p:txBody>
      </p:sp>
      <p:sp>
        <p:nvSpPr>
          <p:cNvPr id="7" name="Text Placeholder 6">
            <a:extLst>
              <a:ext uri="{FF2B5EF4-FFF2-40B4-BE49-F238E27FC236}">
                <a16:creationId xmlns:a16="http://schemas.microsoft.com/office/drawing/2014/main" id="{27CAF875-B4CF-C15F-A055-C8BDB595E541}"/>
              </a:ext>
            </a:extLst>
          </p:cNvPr>
          <p:cNvSpPr>
            <a:spLocks noGrp="1"/>
          </p:cNvSpPr>
          <p:nvPr>
            <p:ph type="body" sz="quarter" idx="15"/>
          </p:nvPr>
        </p:nvSpPr>
        <p:spPr>
          <a:xfrm>
            <a:off x="3986431" y="1845608"/>
            <a:ext cx="2006672" cy="594360"/>
          </a:xfrm>
        </p:spPr>
        <p:txBody>
          <a:bodyPr>
            <a:normAutofit fontScale="85000" lnSpcReduction="10000"/>
          </a:bodyPr>
          <a:lstStyle/>
          <a:p>
            <a:pPr algn="ctr"/>
            <a:r>
              <a:rPr lang="en-US" sz="2000" dirty="0">
                <a:solidFill>
                  <a:schemeClr val="accent1"/>
                </a:solidFill>
                <a:effectLst/>
                <a:latin typeface="Georgia" panose="02040502050405020303" pitchFamily="18" charset="0"/>
                <a:ea typeface="Times New Roman" panose="02020603050405020304" pitchFamily="18" charset="0"/>
                <a:cs typeface="Aptos" panose="020B0004020202020204" pitchFamily="34" charset="0"/>
              </a:rPr>
              <a:t>Beginnings of the Priesthood</a:t>
            </a:r>
            <a:endParaRPr lang="en-US" dirty="0">
              <a:solidFill>
                <a:schemeClr val="accent1"/>
              </a:solidFill>
            </a:endParaRPr>
          </a:p>
        </p:txBody>
      </p:sp>
      <p:sp>
        <p:nvSpPr>
          <p:cNvPr id="8" name="Text Placeholder 7">
            <a:extLst>
              <a:ext uri="{FF2B5EF4-FFF2-40B4-BE49-F238E27FC236}">
                <a16:creationId xmlns:a16="http://schemas.microsoft.com/office/drawing/2014/main" id="{0219B7A9-01FE-C110-2DC6-36E8175903BE}"/>
              </a:ext>
            </a:extLst>
          </p:cNvPr>
          <p:cNvSpPr>
            <a:spLocks noGrp="1"/>
          </p:cNvSpPr>
          <p:nvPr>
            <p:ph type="body" sz="quarter" idx="16"/>
          </p:nvPr>
        </p:nvSpPr>
        <p:spPr>
          <a:xfrm>
            <a:off x="3947408" y="2434922"/>
            <a:ext cx="2055181" cy="365125"/>
          </a:xfrm>
        </p:spPr>
        <p:txBody>
          <a:bodyPr/>
          <a:lstStyle/>
          <a:p>
            <a:pPr algn="ctr"/>
            <a:r>
              <a:rPr lang="en-US" dirty="0"/>
              <a:t>Leviticus 8:1–10:20</a:t>
            </a:r>
          </a:p>
        </p:txBody>
      </p:sp>
      <p:sp>
        <p:nvSpPr>
          <p:cNvPr id="9" name="Picture Placeholder 8">
            <a:extLst>
              <a:ext uri="{FF2B5EF4-FFF2-40B4-BE49-F238E27FC236}">
                <a16:creationId xmlns:a16="http://schemas.microsoft.com/office/drawing/2014/main" id="{B4F90DF7-EE25-C5CC-912E-09862C42DF49}"/>
              </a:ext>
            </a:extLst>
          </p:cNvPr>
          <p:cNvSpPr>
            <a:spLocks noGrp="1"/>
          </p:cNvSpPr>
          <p:nvPr>
            <p:ph type="pic" sz="quarter" idx="23"/>
          </p:nvPr>
        </p:nvSpPr>
        <p:spPr>
          <a:xfrm>
            <a:off x="6320126" y="2900623"/>
            <a:ext cx="2055181" cy="3177448"/>
          </a:xfrm>
          <a:solidFill>
            <a:schemeClr val="accent1">
              <a:lumMod val="60000"/>
              <a:lumOff val="40000"/>
            </a:schemeClr>
          </a:solidFill>
        </p:spPr>
        <p:txBody>
          <a:bodyPr>
            <a:normAutofit/>
          </a:bodyPr>
          <a:lstStyle/>
          <a:p>
            <a:r>
              <a:rPr lang="en-US" sz="1300" dirty="0"/>
              <a:t>Unclean Animals</a:t>
            </a:r>
          </a:p>
          <a:p>
            <a:r>
              <a:rPr lang="en-US" sz="1300" dirty="0"/>
              <a:t>Uncleanness of Childbirth</a:t>
            </a:r>
          </a:p>
          <a:p>
            <a:r>
              <a:rPr lang="en-US" sz="1300" dirty="0"/>
              <a:t>Unclean Diseases</a:t>
            </a:r>
          </a:p>
          <a:p>
            <a:r>
              <a:rPr lang="en-US" sz="1300" dirty="0"/>
              <a:t>Cleansing of Diseases</a:t>
            </a:r>
          </a:p>
          <a:p>
            <a:r>
              <a:rPr lang="en-US" sz="1300" dirty="0"/>
              <a:t>Unclean Discharges</a:t>
            </a:r>
          </a:p>
          <a:p>
            <a:r>
              <a:rPr lang="en-US" sz="1300" dirty="0"/>
              <a:t>Purification of the Tent of Meeting from Uncleanness</a:t>
            </a:r>
          </a:p>
        </p:txBody>
      </p:sp>
      <p:sp>
        <p:nvSpPr>
          <p:cNvPr id="10" name="Text Placeholder 9">
            <a:extLst>
              <a:ext uri="{FF2B5EF4-FFF2-40B4-BE49-F238E27FC236}">
                <a16:creationId xmlns:a16="http://schemas.microsoft.com/office/drawing/2014/main" id="{C76F8C98-0C93-FF09-2909-D69DD02A3B2E}"/>
              </a:ext>
            </a:extLst>
          </p:cNvPr>
          <p:cNvSpPr>
            <a:spLocks noGrp="1"/>
          </p:cNvSpPr>
          <p:nvPr>
            <p:ph type="body" sz="quarter" idx="17"/>
          </p:nvPr>
        </p:nvSpPr>
        <p:spPr>
          <a:xfrm>
            <a:off x="6320127" y="1845421"/>
            <a:ext cx="2006672" cy="594360"/>
          </a:xfrm>
        </p:spPr>
        <p:txBody>
          <a:bodyPr>
            <a:normAutofit/>
          </a:bodyPr>
          <a:lstStyle/>
          <a:p>
            <a:pPr algn="ctr"/>
            <a:r>
              <a:rPr lang="en-US" sz="1600" dirty="0">
                <a:solidFill>
                  <a:schemeClr val="accent2">
                    <a:lumMod val="75000"/>
                  </a:schemeClr>
                </a:solidFill>
                <a:effectLst/>
                <a:latin typeface="Georgia" panose="02040502050405020303" pitchFamily="18" charset="0"/>
                <a:ea typeface="Times New Roman" panose="02020603050405020304" pitchFamily="18" charset="0"/>
                <a:cs typeface="Aptos" panose="020B0004020202020204" pitchFamily="34" charset="0"/>
              </a:rPr>
              <a:t>Prescriptions for Uncleanness</a:t>
            </a:r>
            <a:endParaRPr lang="en-US" sz="1600" dirty="0">
              <a:solidFill>
                <a:schemeClr val="accent2">
                  <a:lumMod val="75000"/>
                </a:schemeClr>
              </a:solidFill>
            </a:endParaRPr>
          </a:p>
        </p:txBody>
      </p:sp>
      <p:sp>
        <p:nvSpPr>
          <p:cNvPr id="11" name="Text Placeholder 10">
            <a:extLst>
              <a:ext uri="{FF2B5EF4-FFF2-40B4-BE49-F238E27FC236}">
                <a16:creationId xmlns:a16="http://schemas.microsoft.com/office/drawing/2014/main" id="{3549661B-B45F-34F3-A0D0-8F7BA55DCDFD}"/>
              </a:ext>
            </a:extLst>
          </p:cNvPr>
          <p:cNvSpPr>
            <a:spLocks noGrp="1"/>
          </p:cNvSpPr>
          <p:nvPr>
            <p:ph type="body" sz="quarter" idx="18"/>
          </p:nvPr>
        </p:nvSpPr>
        <p:spPr>
          <a:xfrm>
            <a:off x="6312675" y="2439781"/>
            <a:ext cx="2047729" cy="365125"/>
          </a:xfrm>
        </p:spPr>
        <p:txBody>
          <a:bodyPr/>
          <a:lstStyle/>
          <a:p>
            <a:pPr algn="ctr"/>
            <a:r>
              <a:rPr lang="en-US" dirty="0"/>
              <a:t>Leviticus 11:1–16:34</a:t>
            </a:r>
          </a:p>
        </p:txBody>
      </p:sp>
      <p:sp>
        <p:nvSpPr>
          <p:cNvPr id="12" name="Picture Placeholder 11">
            <a:extLst>
              <a:ext uri="{FF2B5EF4-FFF2-40B4-BE49-F238E27FC236}">
                <a16:creationId xmlns:a16="http://schemas.microsoft.com/office/drawing/2014/main" id="{58B5FF9D-D528-8948-BECB-A9860A83A85C}"/>
              </a:ext>
            </a:extLst>
          </p:cNvPr>
          <p:cNvSpPr>
            <a:spLocks noGrp="1"/>
          </p:cNvSpPr>
          <p:nvPr>
            <p:ph type="pic" sz="quarter" idx="24"/>
          </p:nvPr>
        </p:nvSpPr>
        <p:spPr>
          <a:xfrm>
            <a:off x="8644399" y="2900623"/>
            <a:ext cx="2055181" cy="3177448"/>
          </a:xfrm>
          <a:solidFill>
            <a:schemeClr val="accent1">
              <a:lumMod val="60000"/>
              <a:lumOff val="40000"/>
            </a:schemeClr>
          </a:solidFill>
        </p:spPr>
        <p:txBody>
          <a:bodyPr>
            <a:normAutofit lnSpcReduction="10000"/>
          </a:bodyPr>
          <a:lstStyle/>
          <a:p>
            <a:pPr>
              <a:lnSpc>
                <a:spcPct val="100000"/>
              </a:lnSpc>
            </a:pPr>
            <a:r>
              <a:rPr lang="en-US" sz="1300" dirty="0"/>
              <a:t>Sacrifice and Food</a:t>
            </a:r>
          </a:p>
          <a:p>
            <a:pPr>
              <a:lnSpc>
                <a:spcPct val="60000"/>
              </a:lnSpc>
              <a:spcBef>
                <a:spcPts val="600"/>
              </a:spcBef>
            </a:pPr>
            <a:r>
              <a:rPr lang="en-US" sz="1300" dirty="0"/>
              <a:t>Proper Sexual Behavior</a:t>
            </a:r>
          </a:p>
          <a:p>
            <a:pPr>
              <a:lnSpc>
                <a:spcPct val="60000"/>
              </a:lnSpc>
              <a:spcBef>
                <a:spcPts val="600"/>
              </a:spcBef>
            </a:pPr>
            <a:r>
              <a:rPr lang="en-US" sz="1300" dirty="0"/>
              <a:t>Neighborliness</a:t>
            </a:r>
          </a:p>
          <a:p>
            <a:pPr>
              <a:lnSpc>
                <a:spcPct val="60000"/>
              </a:lnSpc>
              <a:spcBef>
                <a:spcPts val="600"/>
              </a:spcBef>
            </a:pPr>
            <a:r>
              <a:rPr lang="en-US" sz="1300" dirty="0"/>
              <a:t>Capital/Grave Crimes</a:t>
            </a:r>
          </a:p>
          <a:p>
            <a:pPr>
              <a:lnSpc>
                <a:spcPct val="60000"/>
              </a:lnSpc>
              <a:spcBef>
                <a:spcPts val="600"/>
              </a:spcBef>
            </a:pPr>
            <a:r>
              <a:rPr lang="en-US" sz="1300" dirty="0"/>
              <a:t>Instructions for Priests</a:t>
            </a:r>
          </a:p>
          <a:p>
            <a:pPr>
              <a:lnSpc>
                <a:spcPct val="60000"/>
              </a:lnSpc>
              <a:spcBef>
                <a:spcPts val="600"/>
              </a:spcBef>
            </a:pPr>
            <a:r>
              <a:rPr lang="en-US" sz="1300" dirty="0"/>
              <a:t>Religious Festivals</a:t>
            </a:r>
          </a:p>
          <a:p>
            <a:pPr>
              <a:lnSpc>
                <a:spcPct val="60000"/>
              </a:lnSpc>
              <a:spcBef>
                <a:spcPts val="600"/>
              </a:spcBef>
            </a:pPr>
            <a:r>
              <a:rPr lang="en-US" sz="1300" dirty="0"/>
              <a:t>The Tabernacle</a:t>
            </a:r>
          </a:p>
          <a:p>
            <a:pPr>
              <a:lnSpc>
                <a:spcPct val="80000"/>
              </a:lnSpc>
              <a:spcBef>
                <a:spcPts val="600"/>
              </a:spcBef>
            </a:pPr>
            <a:r>
              <a:rPr lang="en-US" sz="1300" dirty="0"/>
              <a:t>An Account of Blasphemy</a:t>
            </a:r>
          </a:p>
          <a:p>
            <a:pPr>
              <a:spcBef>
                <a:spcPts val="600"/>
              </a:spcBef>
            </a:pPr>
            <a:r>
              <a:rPr lang="en-US" sz="1300" dirty="0"/>
              <a:t>Sabbatical and Jubilee Years</a:t>
            </a:r>
          </a:p>
          <a:p>
            <a:pPr>
              <a:spcBef>
                <a:spcPts val="600"/>
              </a:spcBef>
            </a:pPr>
            <a:r>
              <a:rPr lang="en-US" sz="1300" dirty="0"/>
              <a:t>Exhortation to Obey the Law: Blessings and Curses</a:t>
            </a:r>
          </a:p>
          <a:p>
            <a:pPr>
              <a:spcBef>
                <a:spcPts val="600"/>
              </a:spcBef>
            </a:pPr>
            <a:r>
              <a:rPr lang="en-US" sz="1300" dirty="0"/>
              <a:t>Redemption of Votive Gifts</a:t>
            </a:r>
          </a:p>
        </p:txBody>
      </p:sp>
      <p:sp>
        <p:nvSpPr>
          <p:cNvPr id="13" name="Text Placeholder 12">
            <a:extLst>
              <a:ext uri="{FF2B5EF4-FFF2-40B4-BE49-F238E27FC236}">
                <a16:creationId xmlns:a16="http://schemas.microsoft.com/office/drawing/2014/main" id="{69B1629A-7BFC-505D-4C5F-E8CDDFAB16F9}"/>
              </a:ext>
            </a:extLst>
          </p:cNvPr>
          <p:cNvSpPr>
            <a:spLocks noGrp="1"/>
          </p:cNvSpPr>
          <p:nvPr>
            <p:ph type="body" sz="quarter" idx="19"/>
          </p:nvPr>
        </p:nvSpPr>
        <p:spPr>
          <a:xfrm>
            <a:off x="8588439" y="1845131"/>
            <a:ext cx="2111141" cy="594360"/>
          </a:xfrm>
        </p:spPr>
        <p:txBody>
          <a:bodyPr>
            <a:noAutofit/>
          </a:bodyPr>
          <a:lstStyle/>
          <a:p>
            <a:pPr algn="ctr"/>
            <a:r>
              <a:rPr lang="en-US" sz="1600" dirty="0">
                <a:solidFill>
                  <a:srgbClr val="7030A0"/>
                </a:solidFill>
                <a:effectLst/>
                <a:latin typeface="Georgia" panose="02040502050405020303" pitchFamily="18" charset="0"/>
                <a:ea typeface="Times New Roman" panose="02020603050405020304" pitchFamily="18" charset="0"/>
                <a:cs typeface="Aptos" panose="020B0004020202020204" pitchFamily="34" charset="0"/>
              </a:rPr>
              <a:t>Guidelines for Practical Holiness</a:t>
            </a:r>
            <a:endParaRPr lang="en-US" sz="1600" dirty="0">
              <a:solidFill>
                <a:srgbClr val="7030A0"/>
              </a:solidFill>
            </a:endParaRPr>
          </a:p>
        </p:txBody>
      </p:sp>
      <p:sp>
        <p:nvSpPr>
          <p:cNvPr id="14" name="Text Placeholder 13">
            <a:extLst>
              <a:ext uri="{FF2B5EF4-FFF2-40B4-BE49-F238E27FC236}">
                <a16:creationId xmlns:a16="http://schemas.microsoft.com/office/drawing/2014/main" id="{0A6D5250-783E-9F84-0455-CBA8997016DF}"/>
              </a:ext>
            </a:extLst>
          </p:cNvPr>
          <p:cNvSpPr>
            <a:spLocks noGrp="1"/>
          </p:cNvSpPr>
          <p:nvPr>
            <p:ph type="body" sz="quarter" idx="20"/>
          </p:nvPr>
        </p:nvSpPr>
        <p:spPr>
          <a:xfrm>
            <a:off x="8588439" y="2439491"/>
            <a:ext cx="2055181" cy="365125"/>
          </a:xfrm>
        </p:spPr>
        <p:txBody>
          <a:bodyPr/>
          <a:lstStyle/>
          <a:p>
            <a:pPr algn="ctr"/>
            <a:r>
              <a:rPr lang="en-US" dirty="0"/>
              <a:t>Leviticus 17:1–27:34</a:t>
            </a:r>
          </a:p>
        </p:txBody>
      </p:sp>
      <p:sp>
        <p:nvSpPr>
          <p:cNvPr id="17" name="Slide Number Placeholder 16">
            <a:extLst>
              <a:ext uri="{FF2B5EF4-FFF2-40B4-BE49-F238E27FC236}">
                <a16:creationId xmlns:a16="http://schemas.microsoft.com/office/drawing/2014/main" id="{8E9661DB-9755-66F4-BBAC-E59BD417BC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1E4CB7-CB13-4810-BF18-BE31AFC64F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76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F9BC-2359-4376-8420-AF032FEDBE01}"/>
              </a:ext>
            </a:extLst>
          </p:cNvPr>
          <p:cNvSpPr>
            <a:spLocks noGrp="1"/>
          </p:cNvSpPr>
          <p:nvPr>
            <p:ph type="title"/>
          </p:nvPr>
        </p:nvSpPr>
        <p:spPr>
          <a:xfrm>
            <a:off x="1066801" y="457200"/>
            <a:ext cx="10055781" cy="576606"/>
          </a:xfrm>
        </p:spPr>
        <p:txBody>
          <a:bodyPr anchor="ctr">
            <a:normAutofit/>
          </a:bodyPr>
          <a:lstStyle/>
          <a:p>
            <a:pPr algn="ctr"/>
            <a:r>
              <a:rPr lang="en-US" sz="3200" b="1" dirty="0">
                <a:solidFill>
                  <a:schemeClr val="accent2"/>
                </a:solidFill>
              </a:rPr>
              <a:t>Jesus Christ in the Offerings</a:t>
            </a:r>
            <a:r>
              <a:rPr lang="en-US" sz="3200" b="1" baseline="30000" dirty="0">
                <a:solidFill>
                  <a:schemeClr val="accent2"/>
                </a:solidFill>
              </a:rPr>
              <a:t>1</a:t>
            </a:r>
            <a:endParaRPr lang="en-US" sz="3200" baseline="30000" dirty="0">
              <a:solidFill>
                <a:schemeClr val="accent2"/>
              </a:solidFill>
            </a:endParaRPr>
          </a:p>
        </p:txBody>
      </p:sp>
      <p:graphicFrame>
        <p:nvGraphicFramePr>
          <p:cNvPr id="9" name="Table 9">
            <a:extLst>
              <a:ext uri="{FF2B5EF4-FFF2-40B4-BE49-F238E27FC236}">
                <a16:creationId xmlns:a16="http://schemas.microsoft.com/office/drawing/2014/main" id="{0500B825-506F-45A0-B0E2-EC10F48C83EF}"/>
              </a:ext>
            </a:extLst>
          </p:cNvPr>
          <p:cNvGraphicFramePr>
            <a:graphicFrameLocks noGrp="1"/>
          </p:cNvGraphicFramePr>
          <p:nvPr>
            <p:ph idx="1"/>
            <p:extLst>
              <p:ext uri="{D42A27DB-BD31-4B8C-83A1-F6EECF244321}">
                <p14:modId xmlns:p14="http://schemas.microsoft.com/office/powerpoint/2010/main" val="411183968"/>
              </p:ext>
            </p:extLst>
          </p:nvPr>
        </p:nvGraphicFramePr>
        <p:xfrm>
          <a:off x="762001" y="1295400"/>
          <a:ext cx="10863579" cy="3032760"/>
        </p:xfrm>
        <a:graphic>
          <a:graphicData uri="http://schemas.openxmlformats.org/drawingml/2006/table">
            <a:tbl>
              <a:tblPr firstRow="1" bandRow="1">
                <a:tableStyleId>{BC89EF96-8CEA-46FF-86C4-4CE0E7609802}</a:tableStyleId>
              </a:tblPr>
              <a:tblGrid>
                <a:gridCol w="2362200">
                  <a:extLst>
                    <a:ext uri="{9D8B030D-6E8A-4147-A177-3AD203B41FA5}">
                      <a16:colId xmlns:a16="http://schemas.microsoft.com/office/drawing/2014/main" val="2443958618"/>
                    </a:ext>
                  </a:extLst>
                </a:gridCol>
                <a:gridCol w="1905000">
                  <a:extLst>
                    <a:ext uri="{9D8B030D-6E8A-4147-A177-3AD203B41FA5}">
                      <a16:colId xmlns:a16="http://schemas.microsoft.com/office/drawing/2014/main" val="2112811584"/>
                    </a:ext>
                  </a:extLst>
                </a:gridCol>
                <a:gridCol w="1828800">
                  <a:extLst>
                    <a:ext uri="{9D8B030D-6E8A-4147-A177-3AD203B41FA5}">
                      <a16:colId xmlns:a16="http://schemas.microsoft.com/office/drawing/2014/main" val="1996657866"/>
                    </a:ext>
                  </a:extLst>
                </a:gridCol>
                <a:gridCol w="4767579">
                  <a:extLst>
                    <a:ext uri="{9D8B030D-6E8A-4147-A177-3AD203B41FA5}">
                      <a16:colId xmlns:a16="http://schemas.microsoft.com/office/drawing/2014/main" val="1377238904"/>
                    </a:ext>
                  </a:extLst>
                </a:gridCol>
              </a:tblGrid>
              <a:tr h="370840">
                <a:tc>
                  <a:txBody>
                    <a:bodyPr/>
                    <a:lstStyle/>
                    <a:p>
                      <a:r>
                        <a:rPr lang="en-US" dirty="0"/>
                        <a:t>Leviticus Passages</a:t>
                      </a:r>
                    </a:p>
                  </a:txBody>
                  <a:tcPr/>
                </a:tc>
                <a:tc>
                  <a:txBody>
                    <a:bodyPr/>
                    <a:lstStyle/>
                    <a:p>
                      <a:r>
                        <a:rPr lang="en-US" dirty="0"/>
                        <a:t>Offering</a:t>
                      </a:r>
                    </a:p>
                  </a:txBody>
                  <a:tcPr/>
                </a:tc>
                <a:tc>
                  <a:txBody>
                    <a:bodyPr/>
                    <a:lstStyle/>
                    <a:p>
                      <a:r>
                        <a:rPr lang="en-US" dirty="0"/>
                        <a:t>Christ’s Provision</a:t>
                      </a:r>
                    </a:p>
                  </a:txBody>
                  <a:tcPr/>
                </a:tc>
                <a:tc>
                  <a:txBody>
                    <a:bodyPr/>
                    <a:lstStyle/>
                    <a:p>
                      <a:r>
                        <a:rPr lang="en-US" dirty="0"/>
                        <a:t>Christ’s Character</a:t>
                      </a:r>
                    </a:p>
                  </a:txBody>
                  <a:tcPr/>
                </a:tc>
                <a:extLst>
                  <a:ext uri="{0D108BD9-81ED-4DB2-BD59-A6C34878D82A}">
                    <a16:rowId xmlns:a16="http://schemas.microsoft.com/office/drawing/2014/main" val="3107980301"/>
                  </a:ext>
                </a:extLst>
              </a:tr>
              <a:tr h="370840">
                <a:tc>
                  <a:txBody>
                    <a:bodyPr/>
                    <a:lstStyle/>
                    <a:p>
                      <a:r>
                        <a:rPr lang="en-US" dirty="0">
                          <a:hlinkClick r:id="rId2"/>
                        </a:rPr>
                        <a:t>Lev. 1:3-17</a:t>
                      </a:r>
                      <a:r>
                        <a:rPr lang="en-US" dirty="0"/>
                        <a:t>, </a:t>
                      </a:r>
                      <a:r>
                        <a:rPr lang="en-US" dirty="0">
                          <a:hlinkClick r:id="rId3"/>
                        </a:rPr>
                        <a:t>6:8-13</a:t>
                      </a:r>
                      <a:endParaRPr lang="en-US" dirty="0"/>
                    </a:p>
                  </a:txBody>
                  <a:tcPr/>
                </a:tc>
                <a:tc>
                  <a:txBody>
                    <a:bodyPr/>
                    <a:lstStyle/>
                    <a:p>
                      <a:r>
                        <a:rPr lang="en-US" dirty="0"/>
                        <a:t>Burnt Offering</a:t>
                      </a:r>
                    </a:p>
                  </a:txBody>
                  <a:tcPr/>
                </a:tc>
                <a:tc>
                  <a:txBody>
                    <a:bodyPr/>
                    <a:lstStyle/>
                    <a:p>
                      <a:r>
                        <a:rPr lang="en-US" dirty="0"/>
                        <a:t>Atonement</a:t>
                      </a:r>
                    </a:p>
                  </a:txBody>
                  <a:tcPr/>
                </a:tc>
                <a:tc>
                  <a:txBody>
                    <a:bodyPr/>
                    <a:lstStyle/>
                    <a:p>
                      <a:r>
                        <a:rPr lang="en-US" dirty="0"/>
                        <a:t>Jesus Christ’s sinless nature.</a:t>
                      </a:r>
                    </a:p>
                  </a:txBody>
                  <a:tcPr/>
                </a:tc>
                <a:extLst>
                  <a:ext uri="{0D108BD9-81ED-4DB2-BD59-A6C34878D82A}">
                    <a16:rowId xmlns:a16="http://schemas.microsoft.com/office/drawing/2014/main" val="956312522"/>
                  </a:ext>
                </a:extLst>
              </a:tr>
              <a:tr h="370840">
                <a:tc>
                  <a:txBody>
                    <a:bodyPr/>
                    <a:lstStyle/>
                    <a:p>
                      <a:r>
                        <a:rPr lang="en-US" dirty="0">
                          <a:hlinkClick r:id="rId4"/>
                        </a:rPr>
                        <a:t>Lev. 2:1-16</a:t>
                      </a:r>
                      <a:r>
                        <a:rPr lang="en-US" dirty="0"/>
                        <a:t>, </a:t>
                      </a:r>
                      <a:r>
                        <a:rPr lang="en-US" dirty="0">
                          <a:hlinkClick r:id="rId5"/>
                        </a:rPr>
                        <a:t>6:14-23</a:t>
                      </a:r>
                      <a:endParaRPr lang="en-US" dirty="0"/>
                    </a:p>
                  </a:txBody>
                  <a:tcPr/>
                </a:tc>
                <a:tc>
                  <a:txBody>
                    <a:bodyPr/>
                    <a:lstStyle/>
                    <a:p>
                      <a:r>
                        <a:rPr lang="en-US" dirty="0"/>
                        <a:t>Grain Offering</a:t>
                      </a:r>
                    </a:p>
                  </a:txBody>
                  <a:tcPr/>
                </a:tc>
                <a:tc>
                  <a:txBody>
                    <a:bodyPr/>
                    <a:lstStyle/>
                    <a:p>
                      <a:r>
                        <a:rPr lang="en-US" dirty="0"/>
                        <a:t>Dedication, Consecration</a:t>
                      </a:r>
                    </a:p>
                  </a:txBody>
                  <a:tcPr/>
                </a:tc>
                <a:tc>
                  <a:txBody>
                    <a:bodyPr/>
                    <a:lstStyle/>
                    <a:p>
                      <a:r>
                        <a:rPr lang="en-US" dirty="0"/>
                        <a:t>Jesus was wholly devoted to the Father’s purposes.</a:t>
                      </a:r>
                    </a:p>
                  </a:txBody>
                  <a:tcPr/>
                </a:tc>
                <a:extLst>
                  <a:ext uri="{0D108BD9-81ED-4DB2-BD59-A6C34878D82A}">
                    <a16:rowId xmlns:a16="http://schemas.microsoft.com/office/drawing/2014/main" val="3557701473"/>
                  </a:ext>
                </a:extLst>
              </a:tr>
              <a:tr h="370840">
                <a:tc>
                  <a:txBody>
                    <a:bodyPr/>
                    <a:lstStyle/>
                    <a:p>
                      <a:r>
                        <a:rPr lang="en-US" dirty="0">
                          <a:hlinkClick r:id="rId6"/>
                        </a:rPr>
                        <a:t>Lev. 3:1-17</a:t>
                      </a:r>
                      <a:r>
                        <a:rPr lang="en-US" dirty="0"/>
                        <a:t>, </a:t>
                      </a:r>
                      <a:r>
                        <a:rPr lang="en-US" dirty="0">
                          <a:hlinkClick r:id="rId7"/>
                        </a:rPr>
                        <a:t>7:11-36</a:t>
                      </a:r>
                      <a:endParaRPr lang="en-US" dirty="0"/>
                    </a:p>
                  </a:txBody>
                  <a:tcPr/>
                </a:tc>
                <a:tc>
                  <a:txBody>
                    <a:bodyPr/>
                    <a:lstStyle/>
                    <a:p>
                      <a:r>
                        <a:rPr lang="en-US" dirty="0"/>
                        <a:t>Peace Offering</a:t>
                      </a:r>
                    </a:p>
                  </a:txBody>
                  <a:tcPr/>
                </a:tc>
                <a:tc>
                  <a:txBody>
                    <a:bodyPr/>
                    <a:lstStyle/>
                    <a:p>
                      <a:r>
                        <a:rPr lang="en-US" dirty="0"/>
                        <a:t>Reconciliation, Fellowship</a:t>
                      </a:r>
                    </a:p>
                  </a:txBody>
                  <a:tcPr/>
                </a:tc>
                <a:tc>
                  <a:txBody>
                    <a:bodyPr/>
                    <a:lstStyle/>
                    <a:p>
                      <a:r>
                        <a:rPr lang="en-US" dirty="0"/>
                        <a:t>Christ was at peace with God.</a:t>
                      </a:r>
                    </a:p>
                  </a:txBody>
                  <a:tcPr/>
                </a:tc>
                <a:extLst>
                  <a:ext uri="{0D108BD9-81ED-4DB2-BD59-A6C34878D82A}">
                    <a16:rowId xmlns:a16="http://schemas.microsoft.com/office/drawing/2014/main" val="1005976399"/>
                  </a:ext>
                </a:extLst>
              </a:tr>
              <a:tr h="370840">
                <a:tc>
                  <a:txBody>
                    <a:bodyPr/>
                    <a:lstStyle/>
                    <a:p>
                      <a:r>
                        <a:rPr lang="en-US" dirty="0">
                          <a:hlinkClick r:id="rId8"/>
                        </a:rPr>
                        <a:t>Lev. 4:1-5</a:t>
                      </a:r>
                      <a:r>
                        <a:rPr lang="en-US" dirty="0"/>
                        <a:t>; </a:t>
                      </a:r>
                      <a:r>
                        <a:rPr lang="en-US" dirty="0">
                          <a:hlinkClick r:id="rId9"/>
                        </a:rPr>
                        <a:t>4:13-14</a:t>
                      </a:r>
                      <a:r>
                        <a:rPr lang="en-US" dirty="0"/>
                        <a:t>, </a:t>
                      </a:r>
                      <a:r>
                        <a:rPr lang="en-US" dirty="0">
                          <a:hlinkClick r:id="rId10"/>
                        </a:rPr>
                        <a:t>6:24-30</a:t>
                      </a:r>
                      <a:endParaRPr lang="en-US" dirty="0"/>
                    </a:p>
                  </a:txBody>
                  <a:tcPr/>
                </a:tc>
                <a:tc>
                  <a:txBody>
                    <a:bodyPr/>
                    <a:lstStyle/>
                    <a:p>
                      <a:r>
                        <a:rPr lang="en-US" dirty="0"/>
                        <a:t>Sin Offering</a:t>
                      </a:r>
                    </a:p>
                  </a:txBody>
                  <a:tcPr/>
                </a:tc>
                <a:tc>
                  <a:txBody>
                    <a:bodyPr/>
                    <a:lstStyle/>
                    <a:p>
                      <a:r>
                        <a:rPr lang="en-US" dirty="0"/>
                        <a:t>Propitiation</a:t>
                      </a:r>
                    </a:p>
                  </a:txBody>
                  <a:tcPr/>
                </a:tc>
                <a:tc>
                  <a:txBody>
                    <a:bodyPr/>
                    <a:lstStyle/>
                    <a:p>
                      <a:r>
                        <a:rPr lang="en-US" dirty="0"/>
                        <a:t>Jesus Christ’s substitutionary death.</a:t>
                      </a:r>
                    </a:p>
                  </a:txBody>
                  <a:tcPr/>
                </a:tc>
                <a:extLst>
                  <a:ext uri="{0D108BD9-81ED-4DB2-BD59-A6C34878D82A}">
                    <a16:rowId xmlns:a16="http://schemas.microsoft.com/office/drawing/2014/main" val="604515370"/>
                  </a:ext>
                </a:extLst>
              </a:tr>
              <a:tr h="370840">
                <a:tc>
                  <a:txBody>
                    <a:bodyPr/>
                    <a:lstStyle/>
                    <a:p>
                      <a:r>
                        <a:rPr lang="en-US" dirty="0">
                          <a:hlinkClick r:id="rId11"/>
                        </a:rPr>
                        <a:t>Lev. 5:14-6</a:t>
                      </a:r>
                      <a:r>
                        <a:rPr lang="en-US" dirty="0"/>
                        <a:t>; </a:t>
                      </a:r>
                      <a:r>
                        <a:rPr lang="en-US" dirty="0">
                          <a:hlinkClick r:id="rId12"/>
                        </a:rPr>
                        <a:t>7:1-10</a:t>
                      </a:r>
                      <a:endParaRPr lang="en-US" dirty="0"/>
                    </a:p>
                  </a:txBody>
                  <a:tcPr/>
                </a:tc>
                <a:tc>
                  <a:txBody>
                    <a:bodyPr/>
                    <a:lstStyle/>
                    <a:p>
                      <a:r>
                        <a:rPr lang="en-US" dirty="0"/>
                        <a:t>Guilt Offering</a:t>
                      </a:r>
                    </a:p>
                  </a:txBody>
                  <a:tcPr/>
                </a:tc>
                <a:tc>
                  <a:txBody>
                    <a:bodyPr/>
                    <a:lstStyle/>
                    <a:p>
                      <a:r>
                        <a:rPr lang="en-US" dirty="0"/>
                        <a:t>Repentance</a:t>
                      </a:r>
                    </a:p>
                  </a:txBody>
                  <a:tcPr/>
                </a:tc>
                <a:tc>
                  <a:txBody>
                    <a:bodyPr/>
                    <a:lstStyle/>
                    <a:p>
                      <a:r>
                        <a:rPr lang="en-US" dirty="0"/>
                        <a:t>Christ paid it all for redemption.</a:t>
                      </a:r>
                    </a:p>
                  </a:txBody>
                  <a:tcPr/>
                </a:tc>
                <a:extLst>
                  <a:ext uri="{0D108BD9-81ED-4DB2-BD59-A6C34878D82A}">
                    <a16:rowId xmlns:a16="http://schemas.microsoft.com/office/drawing/2014/main" val="3252289565"/>
                  </a:ext>
                </a:extLst>
              </a:tr>
            </a:tbl>
          </a:graphicData>
        </a:graphic>
      </p:graphicFrame>
      <p:sp>
        <p:nvSpPr>
          <p:cNvPr id="5" name="Slide Number Placeholder 4">
            <a:extLst>
              <a:ext uri="{FF2B5EF4-FFF2-40B4-BE49-F238E27FC236}">
                <a16:creationId xmlns:a16="http://schemas.microsoft.com/office/drawing/2014/main" id="{31B42925-229E-48E6-9374-F4B0B184305B}"/>
              </a:ext>
            </a:extLst>
          </p:cNvPr>
          <p:cNvSpPr>
            <a:spLocks noGrp="1"/>
          </p:cNvSpPr>
          <p:nvPr>
            <p:ph type="sldNum" sz="quarter" idx="12"/>
          </p:nvPr>
        </p:nvSpPr>
        <p:spPr/>
        <p:txBody>
          <a:bodyPr/>
          <a:lstStyle/>
          <a:p>
            <a:fld id="{DA60BA0E-20D0-4E7C-B286-26C960A6788F}" type="slidenum">
              <a:rPr lang="en-US" smtClean="0"/>
              <a:t>17</a:t>
            </a:fld>
            <a:endParaRPr lang="en-US" dirty="0"/>
          </a:p>
        </p:txBody>
      </p:sp>
      <p:sp>
        <p:nvSpPr>
          <p:cNvPr id="3" name="TextBox 2">
            <a:extLst>
              <a:ext uri="{FF2B5EF4-FFF2-40B4-BE49-F238E27FC236}">
                <a16:creationId xmlns:a16="http://schemas.microsoft.com/office/drawing/2014/main" id="{516C907F-321C-4079-833E-141A1C0CA0F6}"/>
              </a:ext>
            </a:extLst>
          </p:cNvPr>
          <p:cNvSpPr txBox="1"/>
          <p:nvPr/>
        </p:nvSpPr>
        <p:spPr>
          <a:xfrm>
            <a:off x="4038600" y="6248401"/>
            <a:ext cx="4800600" cy="276999"/>
          </a:xfrm>
          <a:prstGeom prst="rect">
            <a:avLst/>
          </a:prstGeom>
          <a:noFill/>
        </p:spPr>
        <p:txBody>
          <a:bodyPr wrap="square" rtlCol="0">
            <a:spAutoFit/>
          </a:bodyPr>
          <a:lstStyle/>
          <a:p>
            <a:r>
              <a:rPr lang="en-US" sz="1200" baseline="30000" dirty="0"/>
              <a:t>1</a:t>
            </a:r>
            <a:r>
              <a:rPr lang="en-US" sz="1200" dirty="0"/>
              <a:t>MacArthur Study Bible (ESV) page 156</a:t>
            </a:r>
          </a:p>
        </p:txBody>
      </p:sp>
      <p:sp>
        <p:nvSpPr>
          <p:cNvPr id="10" name="TextBox 9">
            <a:extLst>
              <a:ext uri="{FF2B5EF4-FFF2-40B4-BE49-F238E27FC236}">
                <a16:creationId xmlns:a16="http://schemas.microsoft.com/office/drawing/2014/main" id="{76EFC00A-9234-4EBF-A78C-EE2CF32AFDF9}"/>
              </a:ext>
            </a:extLst>
          </p:cNvPr>
          <p:cNvSpPr txBox="1"/>
          <p:nvPr/>
        </p:nvSpPr>
        <p:spPr>
          <a:xfrm>
            <a:off x="685800" y="4800600"/>
            <a:ext cx="10820400" cy="923330"/>
          </a:xfrm>
          <a:prstGeom prst="rect">
            <a:avLst/>
          </a:prstGeom>
          <a:noFill/>
        </p:spPr>
        <p:txBody>
          <a:bodyPr wrap="square" rtlCol="0">
            <a:spAutoFit/>
          </a:bodyPr>
          <a:lstStyle/>
          <a:p>
            <a:r>
              <a:rPr lang="en-US" b="1" dirty="0"/>
              <a:t>Atonement</a:t>
            </a:r>
            <a:r>
              <a:rPr lang="en-US" dirty="0"/>
              <a:t>: </a:t>
            </a:r>
            <a:r>
              <a:rPr lang="en-US" dirty="0">
                <a:solidFill>
                  <a:srgbClr val="000000"/>
                </a:solidFill>
                <a:latin typeface="Corbel" panose="020B0503020204020204" pitchFamily="34" charset="0"/>
              </a:rPr>
              <a:t>Satisfaction or reparation made by giving an equivalent for an injury, or by doing or suffering that which is received in satisfaction for an offense or injury</a:t>
            </a:r>
            <a:endParaRPr lang="en-US" dirty="0"/>
          </a:p>
          <a:p>
            <a:r>
              <a:rPr lang="en-US" b="1" dirty="0"/>
              <a:t>Propitiation</a:t>
            </a:r>
            <a:r>
              <a:rPr lang="en-US" dirty="0"/>
              <a:t>: To conciliate; to appease one offended and render him favorable</a:t>
            </a:r>
          </a:p>
        </p:txBody>
      </p:sp>
    </p:spTree>
    <p:extLst>
      <p:ext uri="{BB962C8B-B14F-4D97-AF65-F5344CB8AC3E}">
        <p14:creationId xmlns:p14="http://schemas.microsoft.com/office/powerpoint/2010/main" val="187738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E780-A3D5-9E56-11DF-8E98094A7D9B}"/>
              </a:ext>
            </a:extLst>
          </p:cNvPr>
          <p:cNvSpPr>
            <a:spLocks noGrp="1"/>
          </p:cNvSpPr>
          <p:nvPr>
            <p:ph type="title"/>
          </p:nvPr>
        </p:nvSpPr>
        <p:spPr>
          <a:xfrm>
            <a:off x="1267548" y="304706"/>
            <a:ext cx="10086252" cy="609787"/>
          </a:xfrm>
        </p:spPr>
        <p:txBody>
          <a:bodyPr>
            <a:normAutofit/>
          </a:bodyPr>
          <a:lstStyle/>
          <a:p>
            <a:pPr algn="ctr"/>
            <a:r>
              <a:rPr lang="en-US" sz="3000" spc="-50" dirty="0">
                <a:solidFill>
                  <a:schemeClr val="accent2">
                    <a:lumMod val="75000"/>
                  </a:schemeClr>
                </a:solidFill>
              </a:rPr>
              <a:t>Leviticus: Key Verses</a:t>
            </a:r>
          </a:p>
        </p:txBody>
      </p:sp>
      <p:sp>
        <p:nvSpPr>
          <p:cNvPr id="3" name="Slide Number Placeholder 2">
            <a:extLst>
              <a:ext uri="{FF2B5EF4-FFF2-40B4-BE49-F238E27FC236}">
                <a16:creationId xmlns:a16="http://schemas.microsoft.com/office/drawing/2014/main" id="{AF66A9E0-10EA-1B77-A88C-2F4793247C02}"/>
              </a:ext>
            </a:extLst>
          </p:cNvPr>
          <p:cNvSpPr>
            <a:spLocks noGrp="1"/>
          </p:cNvSpPr>
          <p:nvPr>
            <p:ph type="sldNum" sz="quarter" idx="12"/>
          </p:nvPr>
        </p:nvSpPr>
        <p:spPr/>
        <p:txBody>
          <a:bodyPr/>
          <a:lstStyle/>
          <a:p>
            <a:fld id="{EB37DED6-D4C7-42EE-AB49-D2E39E64FDE4}" type="slidenum">
              <a:rPr lang="en-US" smtClean="0"/>
              <a:t>18</a:t>
            </a:fld>
            <a:endParaRPr lang="en-US" dirty="0"/>
          </a:p>
        </p:txBody>
      </p:sp>
      <p:sp>
        <p:nvSpPr>
          <p:cNvPr id="5" name="Content Placeholder 2">
            <a:extLst>
              <a:ext uri="{FF2B5EF4-FFF2-40B4-BE49-F238E27FC236}">
                <a16:creationId xmlns:a16="http://schemas.microsoft.com/office/drawing/2014/main" id="{8C10556D-DB9D-4371-AEC2-AB1F03C97B40}"/>
              </a:ext>
            </a:extLst>
          </p:cNvPr>
          <p:cNvSpPr txBox="1">
            <a:spLocks/>
          </p:cNvSpPr>
          <p:nvPr/>
        </p:nvSpPr>
        <p:spPr>
          <a:xfrm>
            <a:off x="1191872" y="974912"/>
            <a:ext cx="10026869" cy="5273488"/>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500" dirty="0">
                <a:hlinkClick r:id="rId2"/>
              </a:rPr>
              <a:t>Leviticus 1:4</a:t>
            </a:r>
            <a:r>
              <a:rPr lang="en-US" sz="1500" dirty="0"/>
              <a:t>, "He is to lay his hand on the head of the burnt offering, and it will be accepted on his behalf to make atonement for him.”</a:t>
            </a:r>
          </a:p>
          <a:p>
            <a:pPr marL="0" indent="0">
              <a:buNone/>
            </a:pPr>
            <a:r>
              <a:rPr lang="en-US" sz="1500" dirty="0">
                <a:hlinkClick r:id="rId3"/>
              </a:rPr>
              <a:t>Leviticus 9:7</a:t>
            </a:r>
            <a:r>
              <a:rPr lang="en-US" sz="1500" dirty="0"/>
              <a:t>, “Then Moses said to Aaron, 'Draw near to the altar and offer your sin offering and your burnt offering and make atonement for yourself and for the people, and bring the offering of the people and make atonement for them, as the Lord has commanded. '"</a:t>
            </a:r>
          </a:p>
          <a:p>
            <a:pPr marL="0" indent="0">
              <a:buNone/>
            </a:pPr>
            <a:r>
              <a:rPr lang="en-US" sz="1500" dirty="0">
                <a:hlinkClick r:id="rId4"/>
              </a:rPr>
              <a:t>Leviticus 10:10-11</a:t>
            </a:r>
            <a:r>
              <a:rPr lang="en-US" sz="1500" dirty="0"/>
              <a:t>, “You are to distinguish between the holy and the common, and between the unclean and the clean, and you are to teach the people of Israel all the statutes that the Lord has spoken to them by Moses."</a:t>
            </a:r>
          </a:p>
          <a:p>
            <a:pPr marL="0" indent="0">
              <a:buNone/>
            </a:pPr>
            <a:r>
              <a:rPr lang="en-US" sz="1500" dirty="0">
                <a:hlinkClick r:id="rId5"/>
              </a:rPr>
              <a:t>Leviticus 17:11</a:t>
            </a:r>
            <a:r>
              <a:rPr lang="en-US" sz="1500" dirty="0"/>
              <a:t>, "For the life of a creature is in the blood, and I have given it to you to make atonement for yourselves on the altar; it is the blood that makes atonement for one’s life.”</a:t>
            </a:r>
          </a:p>
          <a:p>
            <a:pPr marL="0" indent="0">
              <a:buNone/>
            </a:pPr>
            <a:r>
              <a:rPr lang="en-US" sz="1500" dirty="0">
                <a:hlinkClick r:id="rId6"/>
              </a:rPr>
              <a:t>Leviticus 18:24-25</a:t>
            </a:r>
            <a:r>
              <a:rPr lang="en-US" sz="1500" dirty="0"/>
              <a:t>, "Do not make yourselves unclean by any of these things, for by all these the nations I am driving out before you have become unclean, and the land became unclean, so that I punished its iniquity, and the land vomited out its inhabitants.”</a:t>
            </a:r>
          </a:p>
          <a:p>
            <a:pPr marL="0" indent="0">
              <a:buNone/>
            </a:pPr>
            <a:r>
              <a:rPr lang="en-US" sz="1500" dirty="0">
                <a:hlinkClick r:id="rId7"/>
              </a:rPr>
              <a:t>Leviticus 19:1-2</a:t>
            </a:r>
            <a:r>
              <a:rPr lang="en-US" sz="1500" dirty="0"/>
              <a:t>, “And the Lord spoke to Moses, saying, 'Speak to all the congregation of the people of Israel and say to them, You shall be holy, for I the Lord your God am holy. '”</a:t>
            </a:r>
          </a:p>
          <a:p>
            <a:pPr marL="0" indent="0">
              <a:buNone/>
            </a:pPr>
            <a:r>
              <a:rPr lang="en-US" sz="1500" dirty="0">
                <a:hlinkClick r:id="rId8"/>
              </a:rPr>
              <a:t>Leviticus 19:18</a:t>
            </a:r>
            <a:r>
              <a:rPr lang="en-US" sz="1500" dirty="0"/>
              <a:t>, “'Do not seek revenge or bear a grudge against one of your people, but love your neighbor as yourself. I am the LORD. ‘”</a:t>
            </a:r>
          </a:p>
          <a:p>
            <a:pPr marL="0" indent="0">
              <a:buNone/>
            </a:pPr>
            <a:r>
              <a:rPr lang="en-US" sz="1500" dirty="0">
                <a:hlinkClick r:id="rId9"/>
              </a:rPr>
              <a:t>Leviticus 26:44-45</a:t>
            </a:r>
            <a:r>
              <a:rPr lang="en-US" sz="1500" dirty="0"/>
              <a:t>, “Yet for all that, when they are in the land of their enemies, I will not spurn them, neither will I abhor them so as to destroy them utterly and break my covenant with them, for I am the Lord their God. But I will for their sake remember the covenant with their forefathers, whom I brought out of the land of Egypt in the sight of the nations, that I might be their God: I am the Lord."</a:t>
            </a:r>
          </a:p>
        </p:txBody>
      </p:sp>
    </p:spTree>
    <p:extLst>
      <p:ext uri="{BB962C8B-B14F-4D97-AF65-F5344CB8AC3E}">
        <p14:creationId xmlns:p14="http://schemas.microsoft.com/office/powerpoint/2010/main" val="7428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F9BC-2359-4376-8420-AF032FEDBE01}"/>
              </a:ext>
            </a:extLst>
          </p:cNvPr>
          <p:cNvSpPr>
            <a:spLocks noGrp="1"/>
          </p:cNvSpPr>
          <p:nvPr>
            <p:ph type="title"/>
          </p:nvPr>
        </p:nvSpPr>
        <p:spPr>
          <a:xfrm>
            <a:off x="997325" y="302559"/>
            <a:ext cx="10055781" cy="762000"/>
          </a:xfrm>
        </p:spPr>
        <p:txBody>
          <a:bodyPr anchor="ctr">
            <a:normAutofit/>
          </a:bodyPr>
          <a:lstStyle/>
          <a:p>
            <a:pPr algn="ctr"/>
            <a:r>
              <a:rPr lang="en-US" sz="2800" b="1" dirty="0">
                <a:solidFill>
                  <a:schemeClr val="accent6">
                    <a:lumMod val="75000"/>
                  </a:schemeClr>
                </a:solidFill>
              </a:rPr>
              <a:t>LEVITICUS REPEATED WORDS OR PHRASES DEFINED</a:t>
            </a:r>
            <a:endParaRPr lang="en-US" sz="2800" dirty="0">
              <a:solidFill>
                <a:schemeClr val="accent6">
                  <a:lumMod val="75000"/>
                </a:schemeClr>
              </a:solidFill>
            </a:endParaRPr>
          </a:p>
        </p:txBody>
      </p:sp>
      <p:graphicFrame>
        <p:nvGraphicFramePr>
          <p:cNvPr id="9" name="Table 9">
            <a:extLst>
              <a:ext uri="{FF2B5EF4-FFF2-40B4-BE49-F238E27FC236}">
                <a16:creationId xmlns:a16="http://schemas.microsoft.com/office/drawing/2014/main" id="{0500B825-506F-45A0-B0E2-EC10F48C83EF}"/>
              </a:ext>
            </a:extLst>
          </p:cNvPr>
          <p:cNvGraphicFramePr>
            <a:graphicFrameLocks noGrp="1"/>
          </p:cNvGraphicFramePr>
          <p:nvPr>
            <p:ph idx="1"/>
            <p:extLst>
              <p:ext uri="{D42A27DB-BD31-4B8C-83A1-F6EECF244321}">
                <p14:modId xmlns:p14="http://schemas.microsoft.com/office/powerpoint/2010/main" val="2262588207"/>
              </p:ext>
            </p:extLst>
          </p:nvPr>
        </p:nvGraphicFramePr>
        <p:xfrm>
          <a:off x="762000" y="950259"/>
          <a:ext cx="10896600" cy="4786630"/>
        </p:xfrm>
        <a:graphic>
          <a:graphicData uri="http://schemas.openxmlformats.org/drawingml/2006/table">
            <a:tbl>
              <a:tblPr firstRow="1" bandRow="1">
                <a:tableStyleId>{BC89EF96-8CEA-46FF-86C4-4CE0E7609802}</a:tableStyleId>
              </a:tblPr>
              <a:tblGrid>
                <a:gridCol w="1854740">
                  <a:extLst>
                    <a:ext uri="{9D8B030D-6E8A-4147-A177-3AD203B41FA5}">
                      <a16:colId xmlns:a16="http://schemas.microsoft.com/office/drawing/2014/main" val="2443958618"/>
                    </a:ext>
                  </a:extLst>
                </a:gridCol>
                <a:gridCol w="1498060">
                  <a:extLst>
                    <a:ext uri="{9D8B030D-6E8A-4147-A177-3AD203B41FA5}">
                      <a16:colId xmlns:a16="http://schemas.microsoft.com/office/drawing/2014/main" val="2112811584"/>
                    </a:ext>
                  </a:extLst>
                </a:gridCol>
                <a:gridCol w="4452566">
                  <a:extLst>
                    <a:ext uri="{9D8B030D-6E8A-4147-A177-3AD203B41FA5}">
                      <a16:colId xmlns:a16="http://schemas.microsoft.com/office/drawing/2014/main" val="1377238904"/>
                    </a:ext>
                  </a:extLst>
                </a:gridCol>
                <a:gridCol w="3091234">
                  <a:extLst>
                    <a:ext uri="{9D8B030D-6E8A-4147-A177-3AD203B41FA5}">
                      <a16:colId xmlns:a16="http://schemas.microsoft.com/office/drawing/2014/main" val="2479674715"/>
                    </a:ext>
                  </a:extLst>
                </a:gridCol>
              </a:tblGrid>
              <a:tr h="370840">
                <a:tc>
                  <a:txBody>
                    <a:bodyPr/>
                    <a:lstStyle/>
                    <a:p>
                      <a:r>
                        <a:rPr lang="en-US" dirty="0"/>
                        <a:t>Word/Phrase</a:t>
                      </a:r>
                    </a:p>
                  </a:txBody>
                  <a:tcPr/>
                </a:tc>
                <a:tc>
                  <a:txBody>
                    <a:bodyPr/>
                    <a:lstStyle/>
                    <a:p>
                      <a:r>
                        <a:rPr lang="en-US" dirty="0"/>
                        <a:t># Repeats</a:t>
                      </a:r>
                      <a:r>
                        <a:rPr lang="en-US" baseline="30000" dirty="0"/>
                        <a:t>1</a:t>
                      </a:r>
                    </a:p>
                  </a:txBody>
                  <a:tcPr/>
                </a:tc>
                <a:tc>
                  <a:txBody>
                    <a:bodyPr/>
                    <a:lstStyle/>
                    <a:p>
                      <a:r>
                        <a:rPr lang="en-US" dirty="0"/>
                        <a:t>Definitions</a:t>
                      </a:r>
                      <a:r>
                        <a:rPr lang="en-US" baseline="30000" dirty="0"/>
                        <a:t>2</a:t>
                      </a:r>
                      <a:endParaRPr lang="en-US" dirty="0"/>
                    </a:p>
                  </a:txBody>
                  <a:tcPr/>
                </a:tc>
                <a:tc>
                  <a:txBody>
                    <a:bodyPr/>
                    <a:lstStyle/>
                    <a:p>
                      <a:r>
                        <a:rPr lang="en-US" dirty="0"/>
                        <a:t>Comments</a:t>
                      </a:r>
                    </a:p>
                  </a:txBody>
                  <a:tcPr/>
                </a:tc>
                <a:extLst>
                  <a:ext uri="{0D108BD9-81ED-4DB2-BD59-A6C34878D82A}">
                    <a16:rowId xmlns:a16="http://schemas.microsoft.com/office/drawing/2014/main" val="3107980301"/>
                  </a:ext>
                </a:extLst>
              </a:tr>
              <a:tr h="370840">
                <a:tc>
                  <a:txBody>
                    <a:bodyPr/>
                    <a:lstStyle/>
                    <a:p>
                      <a:pPr algn="l" fontAlgn="b"/>
                      <a:r>
                        <a:rPr lang="en-US" sz="1600" b="0" i="0" u="none" strike="noStrike" dirty="0">
                          <a:solidFill>
                            <a:srgbClr val="000000"/>
                          </a:solidFill>
                          <a:effectLst/>
                          <a:latin typeface="Corbel" panose="020B0503020204020204" pitchFamily="34" charset="0"/>
                        </a:rPr>
                        <a:t>Offering/Offerings</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226</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That which is presented to God as an atonement for sin or as a return of thanks for His lovingkindness.</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 </a:t>
                      </a:r>
                    </a:p>
                  </a:txBody>
                  <a:tcPr marL="3810" marR="3810" marT="3810" marB="0" anchor="b"/>
                </a:tc>
                <a:extLst>
                  <a:ext uri="{0D108BD9-81ED-4DB2-BD59-A6C34878D82A}">
                    <a16:rowId xmlns:a16="http://schemas.microsoft.com/office/drawing/2014/main" val="956312522"/>
                  </a:ext>
                </a:extLst>
              </a:tr>
              <a:tr h="370840">
                <a:tc>
                  <a:txBody>
                    <a:bodyPr/>
                    <a:lstStyle/>
                    <a:p>
                      <a:pPr algn="l" fontAlgn="b"/>
                      <a:r>
                        <a:rPr lang="en-US" sz="1600" b="0" i="0" u="none" strike="noStrike" dirty="0">
                          <a:solidFill>
                            <a:srgbClr val="000000"/>
                          </a:solidFill>
                          <a:effectLst/>
                          <a:latin typeface="Corbel" panose="020B0503020204020204" pitchFamily="34" charset="0"/>
                        </a:rPr>
                        <a:t>Unclean</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85</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Not free from whatever is injurious or offensive. Guilty, impure, or foul.</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 </a:t>
                      </a:r>
                    </a:p>
                  </a:txBody>
                  <a:tcPr marL="3810" marR="3810" marT="3810" marB="0" anchor="b"/>
                </a:tc>
                <a:extLst>
                  <a:ext uri="{0D108BD9-81ED-4DB2-BD59-A6C34878D82A}">
                    <a16:rowId xmlns:a16="http://schemas.microsoft.com/office/drawing/2014/main" val="3557701473"/>
                  </a:ext>
                </a:extLst>
              </a:tr>
              <a:tr h="370840">
                <a:tc>
                  <a:txBody>
                    <a:bodyPr/>
                    <a:lstStyle/>
                    <a:p>
                      <a:pPr algn="l" fontAlgn="b"/>
                      <a:r>
                        <a:rPr lang="en-US" sz="1600" b="0" i="0" u="none" strike="noStrike" dirty="0">
                          <a:solidFill>
                            <a:srgbClr val="000000"/>
                          </a:solidFill>
                          <a:effectLst/>
                          <a:latin typeface="Corbel" panose="020B0503020204020204" pitchFamily="34" charset="0"/>
                        </a:rPr>
                        <a:t>Holy</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76</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Properly, whole, entire or perfect, in a moral sense. Hence, pure in heart, temper or dispositions; free from sin and sinful affections.</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God is holy and calls his people to be holy as he is. We are called to be pure in heart, dispositions, and free from sin and sinful affections.</a:t>
                      </a:r>
                    </a:p>
                  </a:txBody>
                  <a:tcPr marL="3810" marR="3810" marT="3810" marB="0" anchor="b"/>
                </a:tc>
                <a:extLst>
                  <a:ext uri="{0D108BD9-81ED-4DB2-BD59-A6C34878D82A}">
                    <a16:rowId xmlns:a16="http://schemas.microsoft.com/office/drawing/2014/main" val="1005976399"/>
                  </a:ext>
                </a:extLst>
              </a:tr>
              <a:tr h="370840">
                <a:tc>
                  <a:txBody>
                    <a:bodyPr/>
                    <a:lstStyle/>
                    <a:p>
                      <a:pPr algn="l" fontAlgn="b"/>
                      <a:r>
                        <a:rPr lang="en-US" sz="1600" b="0" i="0" u="none" strike="noStrike" dirty="0">
                          <a:solidFill>
                            <a:srgbClr val="000000"/>
                          </a:solidFill>
                          <a:effectLst/>
                          <a:latin typeface="Corbel" panose="020B0503020204020204" pitchFamily="34" charset="0"/>
                        </a:rPr>
                        <a:t>Atonement</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45</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Satisfaction or reparation made by giving an equivalent for an injury, or by doing or suffering that which is received in satisfaction for an offense or injury.</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Associated with the burnt, sin, and guilt offerings</a:t>
                      </a:r>
                    </a:p>
                  </a:txBody>
                  <a:tcPr marL="3810" marR="3810" marT="3810" marB="0" anchor="b"/>
                </a:tc>
                <a:extLst>
                  <a:ext uri="{0D108BD9-81ED-4DB2-BD59-A6C34878D82A}">
                    <a16:rowId xmlns:a16="http://schemas.microsoft.com/office/drawing/2014/main" val="604515370"/>
                  </a:ext>
                </a:extLst>
              </a:tr>
              <a:tr h="370840">
                <a:tc>
                  <a:txBody>
                    <a:bodyPr/>
                    <a:lstStyle/>
                    <a:p>
                      <a:pPr algn="l" fontAlgn="b"/>
                      <a:r>
                        <a:rPr lang="en-US" sz="1600" b="0" i="0" u="none" strike="noStrike" dirty="0">
                          <a:solidFill>
                            <a:srgbClr val="000000"/>
                          </a:solidFill>
                          <a:effectLst/>
                          <a:latin typeface="Corbel" panose="020B0503020204020204" pitchFamily="34" charset="0"/>
                        </a:rPr>
                        <a:t>Seven (days, years, times or seven-fold)</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42</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Signifies completion in the Scriptures: (e.g., creation days, pillars of wisdom, spirits before God's throne).</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hlinkClick r:id="rId2"/>
                        </a:rPr>
                        <a:t>Genesis 1</a:t>
                      </a:r>
                      <a:r>
                        <a:rPr lang="en-US" sz="1600" b="0" i="0" u="none" strike="noStrike" dirty="0">
                          <a:solidFill>
                            <a:srgbClr val="000000"/>
                          </a:solidFill>
                          <a:effectLst/>
                          <a:latin typeface="Corbel" panose="020B0503020204020204" pitchFamily="34" charset="0"/>
                        </a:rPr>
                        <a:t>, </a:t>
                      </a:r>
                      <a:r>
                        <a:rPr lang="en-US" sz="1600" b="0" i="0" u="none" strike="noStrike" dirty="0">
                          <a:solidFill>
                            <a:srgbClr val="000000"/>
                          </a:solidFill>
                          <a:effectLst/>
                          <a:latin typeface="Corbel" panose="020B0503020204020204" pitchFamily="34" charset="0"/>
                          <a:hlinkClick r:id="rId3"/>
                        </a:rPr>
                        <a:t>Exodus 20:8-11</a:t>
                      </a:r>
                      <a:r>
                        <a:rPr lang="en-US" sz="1600" b="0" i="0" u="none" strike="noStrike" dirty="0">
                          <a:solidFill>
                            <a:srgbClr val="000000"/>
                          </a:solidFill>
                          <a:effectLst/>
                          <a:latin typeface="Corbel" panose="020B0503020204020204" pitchFamily="34" charset="0"/>
                        </a:rPr>
                        <a:t>, </a:t>
                      </a:r>
                    </a:p>
                    <a:p>
                      <a:pPr algn="l" fontAlgn="b"/>
                      <a:r>
                        <a:rPr lang="en-US" sz="1600" b="0" i="0" u="none" strike="noStrike" dirty="0">
                          <a:solidFill>
                            <a:srgbClr val="000000"/>
                          </a:solidFill>
                          <a:effectLst/>
                          <a:latin typeface="Corbel" panose="020B0503020204020204" pitchFamily="34" charset="0"/>
                          <a:hlinkClick r:id="rId4"/>
                        </a:rPr>
                        <a:t>Proverbs 9</a:t>
                      </a:r>
                      <a:r>
                        <a:rPr lang="en-US" sz="1600" b="0" i="0" u="none" strike="noStrike" dirty="0">
                          <a:solidFill>
                            <a:srgbClr val="000000"/>
                          </a:solidFill>
                          <a:effectLst/>
                          <a:latin typeface="Corbel" panose="020B0503020204020204" pitchFamily="34" charset="0"/>
                        </a:rPr>
                        <a:t>, </a:t>
                      </a:r>
                      <a:r>
                        <a:rPr lang="en-US" sz="1600" b="0" i="0" u="none" strike="noStrike" dirty="0">
                          <a:solidFill>
                            <a:srgbClr val="000000"/>
                          </a:solidFill>
                          <a:effectLst/>
                          <a:latin typeface="Corbel" panose="020B0503020204020204" pitchFamily="34" charset="0"/>
                          <a:hlinkClick r:id="rId5"/>
                        </a:rPr>
                        <a:t>Revelation 1:4</a:t>
                      </a:r>
                      <a:endParaRPr lang="en-US" sz="1600" b="0" i="0" u="none" strike="noStrike" dirty="0">
                        <a:solidFill>
                          <a:srgbClr val="000000"/>
                        </a:solidFill>
                        <a:effectLst/>
                        <a:latin typeface="Corbel" panose="020B0503020204020204" pitchFamily="34" charset="0"/>
                      </a:endParaRPr>
                    </a:p>
                  </a:txBody>
                  <a:tcPr marL="3810" marR="3810" marT="3810" marB="0" anchor="b"/>
                </a:tc>
                <a:extLst>
                  <a:ext uri="{0D108BD9-81ED-4DB2-BD59-A6C34878D82A}">
                    <a16:rowId xmlns:a16="http://schemas.microsoft.com/office/drawing/2014/main" val="2171876498"/>
                  </a:ext>
                </a:extLst>
              </a:tr>
              <a:tr h="370840">
                <a:tc>
                  <a:txBody>
                    <a:bodyPr/>
                    <a:lstStyle/>
                    <a:p>
                      <a:pPr algn="l" fontAlgn="b"/>
                      <a:r>
                        <a:rPr lang="en-US" sz="1600" b="0" i="0" u="none" strike="noStrike" dirty="0">
                          <a:solidFill>
                            <a:srgbClr val="000000"/>
                          </a:solidFill>
                          <a:effectLst/>
                          <a:latin typeface="Corbel" panose="020B0503020204020204" pitchFamily="34" charset="0"/>
                        </a:rPr>
                        <a:t>Clean</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39</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Free from whatever is injurious or offensive. Innocent, holy.</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 </a:t>
                      </a:r>
                    </a:p>
                  </a:txBody>
                  <a:tcPr marL="3810" marR="3810" marT="3810" marB="0" anchor="b"/>
                </a:tc>
                <a:extLst>
                  <a:ext uri="{0D108BD9-81ED-4DB2-BD59-A6C34878D82A}">
                    <a16:rowId xmlns:a16="http://schemas.microsoft.com/office/drawing/2014/main" val="3252289565"/>
                  </a:ext>
                </a:extLst>
              </a:tr>
              <a:tr h="370840">
                <a:tc>
                  <a:txBody>
                    <a:bodyPr/>
                    <a:lstStyle/>
                    <a:p>
                      <a:pPr algn="l" fontAlgn="b"/>
                      <a:r>
                        <a:rPr lang="en-US" sz="1600" b="0" i="0" u="none" strike="noStrike" dirty="0">
                          <a:solidFill>
                            <a:srgbClr val="000000"/>
                          </a:solidFill>
                          <a:effectLst/>
                          <a:latin typeface="Corbel" panose="020B0503020204020204" pitchFamily="34" charset="0"/>
                        </a:rPr>
                        <a:t>Pleasing aroma</a:t>
                      </a:r>
                    </a:p>
                  </a:txBody>
                  <a:tcPr marL="3810" marR="3810" marT="3810" marB="0" anchor="b"/>
                </a:tc>
                <a:tc>
                  <a:txBody>
                    <a:bodyPr/>
                    <a:lstStyle/>
                    <a:p>
                      <a:pPr algn="ctr" fontAlgn="b"/>
                      <a:r>
                        <a:rPr lang="en-US" sz="1600" b="0" i="0" u="none" strike="noStrike" dirty="0">
                          <a:solidFill>
                            <a:srgbClr val="000000"/>
                          </a:solidFill>
                          <a:effectLst/>
                          <a:latin typeface="Corbel" panose="020B0503020204020204" pitchFamily="34" charset="0"/>
                        </a:rPr>
                        <a:t>16</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Satisfying fragrance</a:t>
                      </a:r>
                    </a:p>
                  </a:txBody>
                  <a:tcPr marL="3810" marR="3810" marT="3810" marB="0" anchor="b"/>
                </a:tc>
                <a:tc>
                  <a:txBody>
                    <a:bodyPr/>
                    <a:lstStyle/>
                    <a:p>
                      <a:pPr algn="l" fontAlgn="b"/>
                      <a:r>
                        <a:rPr lang="en-US" sz="1600" b="0" i="0" u="none" strike="noStrike" dirty="0">
                          <a:solidFill>
                            <a:srgbClr val="000000"/>
                          </a:solidFill>
                          <a:effectLst/>
                          <a:latin typeface="Corbel" panose="020B0503020204020204" pitchFamily="34" charset="0"/>
                        </a:rPr>
                        <a:t>Associated with the burnt, sin, and guilt offerings.</a:t>
                      </a:r>
                    </a:p>
                  </a:txBody>
                  <a:tcPr marL="3810" marR="3810" marT="3810" marB="0" anchor="b"/>
                </a:tc>
                <a:extLst>
                  <a:ext uri="{0D108BD9-81ED-4DB2-BD59-A6C34878D82A}">
                    <a16:rowId xmlns:a16="http://schemas.microsoft.com/office/drawing/2014/main" val="1096206368"/>
                  </a:ext>
                </a:extLst>
              </a:tr>
            </a:tbl>
          </a:graphicData>
        </a:graphic>
      </p:graphicFrame>
      <p:sp>
        <p:nvSpPr>
          <p:cNvPr id="5" name="Slide Number Placeholder 4">
            <a:extLst>
              <a:ext uri="{FF2B5EF4-FFF2-40B4-BE49-F238E27FC236}">
                <a16:creationId xmlns:a16="http://schemas.microsoft.com/office/drawing/2014/main" id="{31B42925-229E-48E6-9374-F4B0B184305B}"/>
              </a:ext>
            </a:extLst>
          </p:cNvPr>
          <p:cNvSpPr>
            <a:spLocks noGrp="1"/>
          </p:cNvSpPr>
          <p:nvPr>
            <p:ph type="sldNum" sz="quarter" idx="12"/>
          </p:nvPr>
        </p:nvSpPr>
        <p:spPr/>
        <p:txBody>
          <a:bodyPr/>
          <a:lstStyle/>
          <a:p>
            <a:fld id="{DA60BA0E-20D0-4E7C-B286-26C960A6788F}" type="slidenum">
              <a:rPr lang="en-US" smtClean="0"/>
              <a:t>19</a:t>
            </a:fld>
            <a:endParaRPr lang="en-US" dirty="0"/>
          </a:p>
        </p:txBody>
      </p:sp>
      <p:sp>
        <p:nvSpPr>
          <p:cNvPr id="6" name="TextBox 5">
            <a:extLst>
              <a:ext uri="{FF2B5EF4-FFF2-40B4-BE49-F238E27FC236}">
                <a16:creationId xmlns:a16="http://schemas.microsoft.com/office/drawing/2014/main" id="{7BA99A83-07D1-E2B4-C800-26B30A3AD774}"/>
              </a:ext>
            </a:extLst>
          </p:cNvPr>
          <p:cNvSpPr txBox="1"/>
          <p:nvPr/>
        </p:nvSpPr>
        <p:spPr>
          <a:xfrm>
            <a:off x="762000" y="5798545"/>
            <a:ext cx="2189629" cy="615553"/>
          </a:xfrm>
          <a:prstGeom prst="rect">
            <a:avLst/>
          </a:prstGeom>
          <a:noFill/>
        </p:spPr>
        <p:txBody>
          <a:bodyPr wrap="square" rtlCol="0">
            <a:spAutoFit/>
          </a:bodyPr>
          <a:lstStyle/>
          <a:p>
            <a:r>
              <a:rPr lang="en-US" sz="1200" dirty="0"/>
              <a:t>Notes: </a:t>
            </a:r>
          </a:p>
          <a:p>
            <a:r>
              <a:rPr lang="en-US" sz="1100" baseline="30000" dirty="0"/>
              <a:t>1</a:t>
            </a:r>
            <a:r>
              <a:rPr lang="en-US" sz="1100" dirty="0">
                <a:solidFill>
                  <a:srgbClr val="0563C1"/>
                </a:solidFill>
                <a:hlinkClick r:id="rId6">
                  <a:extLst>
                    <a:ext uri="{A12FA001-AC4F-418D-AE19-62706E023703}">
                      <ahyp:hlinkClr xmlns:ahyp="http://schemas.microsoft.com/office/drawing/2018/hyperlinkcolor" val="tx"/>
                    </a:ext>
                  </a:extLst>
                </a:hlinkClick>
              </a:rPr>
              <a:t>Blue Letter </a:t>
            </a:r>
            <a:r>
              <a:rPr lang="en-US" sz="1100" dirty="0">
                <a:solidFill>
                  <a:schemeClr val="accent1"/>
                </a:solidFill>
                <a:hlinkClick r:id="rId6">
                  <a:extLst>
                    <a:ext uri="{A12FA001-AC4F-418D-AE19-62706E023703}">
                      <ahyp:hlinkClr xmlns:ahyp="http://schemas.microsoft.com/office/drawing/2018/hyperlinkcolor" val="tx"/>
                    </a:ext>
                  </a:extLst>
                </a:hlinkClick>
              </a:rPr>
              <a:t>Bible</a:t>
            </a:r>
            <a:endParaRPr lang="en-US" sz="1100" dirty="0">
              <a:solidFill>
                <a:schemeClr val="accent1"/>
              </a:solidFill>
            </a:endParaRPr>
          </a:p>
          <a:p>
            <a:r>
              <a:rPr lang="en-US" sz="1100" baseline="30000" dirty="0"/>
              <a:t>2</a:t>
            </a:r>
            <a:r>
              <a:rPr lang="en-US" sz="1100" dirty="0">
                <a:solidFill>
                  <a:schemeClr val="accent1"/>
                </a:solidFill>
                <a:hlinkClick r:id="rId7">
                  <a:extLst>
                    <a:ext uri="{A12FA001-AC4F-418D-AE19-62706E023703}">
                      <ahyp:hlinkClr xmlns:ahyp="http://schemas.microsoft.com/office/drawing/2018/hyperlinkcolor" val="tx"/>
                    </a:ext>
                  </a:extLst>
                </a:hlinkClick>
              </a:rPr>
              <a:t>Webster’s 1828 Dictionary</a:t>
            </a:r>
            <a:endParaRPr lang="en-US" sz="1600" dirty="0">
              <a:solidFill>
                <a:schemeClr val="accent1"/>
              </a:solidFill>
            </a:endParaRPr>
          </a:p>
        </p:txBody>
      </p:sp>
    </p:spTree>
    <p:extLst>
      <p:ext uri="{BB962C8B-B14F-4D97-AF65-F5344CB8AC3E}">
        <p14:creationId xmlns:p14="http://schemas.microsoft.com/office/powerpoint/2010/main" val="293706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272-7E9C-9D0C-8182-F53EA153FE39}"/>
              </a:ext>
            </a:extLst>
          </p:cNvPr>
          <p:cNvSpPr>
            <a:spLocks noGrp="1"/>
          </p:cNvSpPr>
          <p:nvPr>
            <p:ph type="title"/>
          </p:nvPr>
        </p:nvSpPr>
        <p:spPr>
          <a:xfrm>
            <a:off x="1294149" y="639029"/>
            <a:ext cx="4916180" cy="765153"/>
          </a:xfrm>
        </p:spPr>
        <p:txBody>
          <a:bodyPr/>
          <a:lstStyle/>
          <a:p>
            <a:r>
              <a:rPr lang="en-US" dirty="0"/>
              <a:t>What is the Holy Bible?</a:t>
            </a:r>
          </a:p>
        </p:txBody>
      </p:sp>
      <p:sp>
        <p:nvSpPr>
          <p:cNvPr id="3" name="Slide Number Placeholder 2">
            <a:extLst>
              <a:ext uri="{FF2B5EF4-FFF2-40B4-BE49-F238E27FC236}">
                <a16:creationId xmlns:a16="http://schemas.microsoft.com/office/drawing/2014/main" id="{0A7887E0-D8C3-A41D-8B1A-F0932683125C}"/>
              </a:ext>
            </a:extLst>
          </p:cNvPr>
          <p:cNvSpPr>
            <a:spLocks noGrp="1"/>
          </p:cNvSpPr>
          <p:nvPr>
            <p:ph type="sldNum" sz="quarter" idx="12"/>
          </p:nvPr>
        </p:nvSpPr>
        <p:spPr/>
        <p:txBody>
          <a:bodyPr/>
          <a:lstStyle/>
          <a:p>
            <a:fld id="{AAEAE4A8-A6E5-453E-B946-FB774B73F48C}" type="slidenum">
              <a:rPr lang="en-US" smtClean="0"/>
              <a:pPr/>
              <a:t>2</a:t>
            </a:fld>
            <a:endParaRPr lang="en-US" dirty="0"/>
          </a:p>
        </p:txBody>
      </p:sp>
      <p:sp>
        <p:nvSpPr>
          <p:cNvPr id="6" name="TextBox 5">
            <a:extLst>
              <a:ext uri="{FF2B5EF4-FFF2-40B4-BE49-F238E27FC236}">
                <a16:creationId xmlns:a16="http://schemas.microsoft.com/office/drawing/2014/main" id="{68125F94-882A-846A-61B0-976F650676D3}"/>
              </a:ext>
            </a:extLst>
          </p:cNvPr>
          <p:cNvSpPr txBox="1"/>
          <p:nvPr/>
        </p:nvSpPr>
        <p:spPr>
          <a:xfrm>
            <a:off x="1099836" y="1929306"/>
            <a:ext cx="10220985" cy="3613746"/>
          </a:xfrm>
          <a:prstGeom prst="rect">
            <a:avLst/>
          </a:prstGeom>
          <a:noFill/>
        </p:spPr>
        <p:txBody>
          <a:bodyPr wrap="square" rtlCol="0">
            <a:spAutoFit/>
          </a:bodyPr>
          <a:lstStyle/>
          <a:p>
            <a:r>
              <a:rPr lang="en-US" sz="1400" dirty="0"/>
              <a:t>The Holy Bible is a collection of writings that includes 66 books in English editions. The Bible consists of two parts, the Old Testament and New Testament. The word testament means covenant. The Old Testament includes 39 books, and the New Testament includes 27 books.</a:t>
            </a:r>
          </a:p>
          <a:p>
            <a:endParaRPr lang="en-US" sz="1400" dirty="0"/>
          </a:p>
          <a:p>
            <a:r>
              <a:rPr lang="en-US" sz="1400" dirty="0"/>
              <a:t>These 66 books were written over approximately 1,400 years by 40 different authors in Hebrew, Aramaic, and Greek. The Old Testament writings were affirmed by Jewish leaders, and moreover, by Jesus Christ.</a:t>
            </a:r>
            <a:r>
              <a:rPr lang="en-US" sz="1400" baseline="30000" dirty="0"/>
              <a:t>1</a:t>
            </a:r>
            <a:r>
              <a:rPr lang="en-US" sz="1400" dirty="0"/>
              <a:t> The New Testament writings were confirmed by early church leaders. The 66 books of the Bible are the inspired words of God that are used to make and mature disciples of the One true God through Jesus Christ, his Son (</a:t>
            </a:r>
            <a:r>
              <a:rPr lang="en-US" sz="1400" dirty="0">
                <a:hlinkClick r:id="rId2"/>
              </a:rPr>
              <a:t>Matthew 28:18-20</a:t>
            </a:r>
            <a:r>
              <a:rPr lang="en-US" sz="1400" dirty="0"/>
              <a:t>, </a:t>
            </a:r>
            <a:r>
              <a:rPr lang="en-US" sz="1400" dirty="0">
                <a:hlinkClick r:id="rId3"/>
              </a:rPr>
              <a:t>2 Timothy 3:16-17</a:t>
            </a:r>
            <a:r>
              <a:rPr lang="en-US" sz="1400" dirty="0"/>
              <a:t>). The Bible was not created by mere human wisdom but was inspired by God (</a:t>
            </a:r>
            <a:r>
              <a:rPr lang="en-US" sz="1400" dirty="0">
                <a:hlinkClick r:id="rId4"/>
              </a:rPr>
              <a:t>2 Peter 1:20-21</a:t>
            </a:r>
            <a:r>
              <a:rPr lang="en-US" sz="1400" dirty="0"/>
              <a:t>), is interpreted by His Holy Spirit (</a:t>
            </a:r>
            <a:r>
              <a:rPr lang="en-US" sz="1400" dirty="0">
                <a:hlinkClick r:id="rId5"/>
              </a:rPr>
              <a:t>John 16:13</a:t>
            </a:r>
            <a:r>
              <a:rPr lang="en-US" sz="1400" dirty="0"/>
              <a:t>, </a:t>
            </a:r>
            <a:r>
              <a:rPr lang="en-US" sz="1400" dirty="0">
                <a:hlinkClick r:id="rId6"/>
              </a:rPr>
              <a:t>Matthew 23:8-10</a:t>
            </a:r>
            <a:r>
              <a:rPr lang="en-US" sz="1400" dirty="0"/>
              <a:t>), and will last forever (</a:t>
            </a:r>
            <a:r>
              <a:rPr lang="en-US" sz="1400" dirty="0">
                <a:hlinkClick r:id="rId7"/>
              </a:rPr>
              <a:t>Matthew 24:35</a:t>
            </a:r>
            <a:r>
              <a:rPr lang="en-US" sz="1400" dirty="0"/>
              <a:t>).</a:t>
            </a:r>
            <a:r>
              <a:rPr lang="en-US" sz="1400" baseline="30000" dirty="0"/>
              <a:t>2</a:t>
            </a:r>
          </a:p>
          <a:p>
            <a:endParaRPr lang="en-US" sz="1400" dirty="0"/>
          </a:p>
          <a:p>
            <a:r>
              <a:rPr lang="en-US" sz="1400" dirty="0"/>
              <a:t>If you do a phrase search on the Bible you will find the phrase "the word of the Lord" and "Thus says the Lord" more than 700 times.</a:t>
            </a:r>
            <a:r>
              <a:rPr lang="en-US" sz="1400" baseline="30000" dirty="0"/>
              <a:t>3</a:t>
            </a:r>
            <a:r>
              <a:rPr lang="en-US" sz="1400" dirty="0"/>
              <a:t> In addition, this book has given reasonable evidence to the claim of being God’s word by:​</a:t>
            </a:r>
          </a:p>
          <a:p>
            <a:endParaRPr lang="en-US" sz="1400" dirty="0"/>
          </a:p>
          <a:p>
            <a:pPr marL="742950" lvl="1" indent="-285750">
              <a:lnSpc>
                <a:spcPct val="110000"/>
              </a:lnSpc>
              <a:buFont typeface="Wingdings" panose="05000000000000000000" pitchFamily="2" charset="2"/>
              <a:buChar char="§"/>
            </a:pPr>
            <a:r>
              <a:rPr lang="en-US" sz="1400" dirty="0"/>
              <a:t>providing answers that conform with the reality we see around us.</a:t>
            </a:r>
          </a:p>
          <a:p>
            <a:pPr marL="742950" lvl="1" indent="-285750">
              <a:lnSpc>
                <a:spcPct val="110000"/>
              </a:lnSpc>
              <a:buFont typeface="Wingdings" panose="05000000000000000000" pitchFamily="2" charset="2"/>
              <a:buChar char="§"/>
            </a:pPr>
            <a:r>
              <a:rPr lang="en-US" sz="1400" dirty="0"/>
              <a:t>being a reliable collection of historical documents.</a:t>
            </a:r>
          </a:p>
          <a:p>
            <a:pPr marL="742950" lvl="1" indent="-285750">
              <a:lnSpc>
                <a:spcPct val="110000"/>
              </a:lnSpc>
              <a:buFont typeface="Wingdings" panose="05000000000000000000" pitchFamily="2" charset="2"/>
              <a:buChar char="§"/>
            </a:pPr>
            <a:r>
              <a:rPr lang="en-US" sz="1400" dirty="0"/>
              <a:t>containing eyewitness accounts that were written during the lifetimes of other eyewitnesses. </a:t>
            </a:r>
          </a:p>
          <a:p>
            <a:pPr marL="742950" lvl="1" indent="-285750">
              <a:lnSpc>
                <a:spcPct val="110000"/>
              </a:lnSpc>
              <a:buFont typeface="Wingdings" panose="05000000000000000000" pitchFamily="2" charset="2"/>
              <a:buChar char="§"/>
            </a:pPr>
            <a:r>
              <a:rPr lang="en-US" sz="1400" dirty="0"/>
              <a:t>recording supernatural events that took place in fulfillment of specific prophecies.</a:t>
            </a:r>
            <a:r>
              <a:rPr lang="en-US" sz="1400" baseline="30000" dirty="0"/>
              <a:t>4</a:t>
            </a:r>
          </a:p>
        </p:txBody>
      </p:sp>
      <p:sp>
        <p:nvSpPr>
          <p:cNvPr id="7" name="TextBox 6">
            <a:extLst>
              <a:ext uri="{FF2B5EF4-FFF2-40B4-BE49-F238E27FC236}">
                <a16:creationId xmlns:a16="http://schemas.microsoft.com/office/drawing/2014/main" id="{9ECFA957-269B-2254-7E93-E5FF27AD4A70}"/>
              </a:ext>
            </a:extLst>
          </p:cNvPr>
          <p:cNvSpPr txBox="1"/>
          <p:nvPr/>
        </p:nvSpPr>
        <p:spPr>
          <a:xfrm>
            <a:off x="1184503" y="5640801"/>
            <a:ext cx="6185876" cy="923330"/>
          </a:xfrm>
          <a:prstGeom prst="rect">
            <a:avLst/>
          </a:prstGeom>
          <a:noFill/>
        </p:spPr>
        <p:txBody>
          <a:bodyPr wrap="square" rtlCol="0">
            <a:spAutoFit/>
          </a:bodyPr>
          <a:lstStyle/>
          <a:p>
            <a:r>
              <a:rPr lang="en-US" sz="900" b="1" dirty="0"/>
              <a:t>Notes:</a:t>
            </a:r>
          </a:p>
          <a:p>
            <a:r>
              <a:rPr lang="en-US" sz="1050" baseline="30000" dirty="0"/>
              <a:t>1 </a:t>
            </a:r>
            <a:r>
              <a:rPr lang="en-US" sz="900" dirty="0"/>
              <a:t>See Matthew 4:4-7, 12:3-5, Mark 7:6-7, 12:26-27, and Luke 19:46 for examples.</a:t>
            </a:r>
          </a:p>
          <a:p>
            <a:r>
              <a:rPr lang="en-US" sz="1050" baseline="30000" dirty="0"/>
              <a:t>2 </a:t>
            </a:r>
            <a:r>
              <a:rPr lang="en-US" sz="1050" baseline="30000" dirty="0">
                <a:hlinkClick r:id="rId8"/>
              </a:rPr>
              <a:t>“</a:t>
            </a:r>
            <a:r>
              <a:rPr lang="fr-FR" sz="900" dirty="0">
                <a:hlinkClick r:id="rId8"/>
              </a:rPr>
              <a:t>What are the Books of the Bible</a:t>
            </a:r>
            <a:r>
              <a:rPr lang="en-US" sz="900" dirty="0">
                <a:hlinkClick r:id="rId8"/>
              </a:rPr>
              <a:t>”, GotQuestions.org</a:t>
            </a:r>
            <a:endParaRPr lang="en-US" sz="900" dirty="0"/>
          </a:p>
          <a:p>
            <a:r>
              <a:rPr lang="en-US" sz="1050" baseline="30000" dirty="0"/>
              <a:t>3 </a:t>
            </a:r>
            <a:r>
              <a:rPr lang="en-US" sz="900" b="1" dirty="0">
                <a:hlinkClick r:id="rId9"/>
              </a:rPr>
              <a:t>Blue Letter Bible</a:t>
            </a:r>
            <a:endParaRPr lang="en-US" sz="900" dirty="0"/>
          </a:p>
          <a:p>
            <a:r>
              <a:rPr lang="en-US" sz="1050" baseline="30000" dirty="0"/>
              <a:t>4 </a:t>
            </a:r>
            <a:r>
              <a:rPr lang="en-US" sz="900" dirty="0"/>
              <a:t>Paraphrased from Voddie Baucham</a:t>
            </a:r>
          </a:p>
          <a:p>
            <a:endParaRPr lang="en-US" sz="900" dirty="0">
              <a:solidFill>
                <a:schemeClr val="accent1">
                  <a:lumMod val="75000"/>
                </a:schemeClr>
              </a:solidFill>
            </a:endParaRPr>
          </a:p>
        </p:txBody>
      </p:sp>
    </p:spTree>
    <p:extLst>
      <p:ext uri="{BB962C8B-B14F-4D97-AF65-F5344CB8AC3E}">
        <p14:creationId xmlns:p14="http://schemas.microsoft.com/office/powerpoint/2010/main" val="3764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F9BC-2359-4376-8420-AF032FEDBE01}"/>
              </a:ext>
            </a:extLst>
          </p:cNvPr>
          <p:cNvSpPr>
            <a:spLocks noGrp="1"/>
          </p:cNvSpPr>
          <p:nvPr>
            <p:ph type="title"/>
          </p:nvPr>
        </p:nvSpPr>
        <p:spPr>
          <a:xfrm>
            <a:off x="1066801" y="457200"/>
            <a:ext cx="10055781" cy="576606"/>
          </a:xfrm>
        </p:spPr>
        <p:txBody>
          <a:bodyPr anchor="ctr">
            <a:normAutofit/>
          </a:bodyPr>
          <a:lstStyle/>
          <a:p>
            <a:pPr algn="ctr"/>
            <a:r>
              <a:rPr lang="en-US" sz="3200" b="1" dirty="0">
                <a:solidFill>
                  <a:schemeClr val="accent2"/>
                </a:solidFill>
              </a:rPr>
              <a:t>Jesus Christ in the Feasts</a:t>
            </a:r>
            <a:endParaRPr lang="en-US" sz="3200" dirty="0">
              <a:solidFill>
                <a:schemeClr val="accent2"/>
              </a:solidFill>
            </a:endParaRPr>
          </a:p>
        </p:txBody>
      </p:sp>
      <p:graphicFrame>
        <p:nvGraphicFramePr>
          <p:cNvPr id="9" name="Table 9">
            <a:extLst>
              <a:ext uri="{FF2B5EF4-FFF2-40B4-BE49-F238E27FC236}">
                <a16:creationId xmlns:a16="http://schemas.microsoft.com/office/drawing/2014/main" id="{0500B825-506F-45A0-B0E2-EC10F48C83EF}"/>
              </a:ext>
            </a:extLst>
          </p:cNvPr>
          <p:cNvGraphicFramePr>
            <a:graphicFrameLocks noGrp="1"/>
          </p:cNvGraphicFramePr>
          <p:nvPr>
            <p:ph idx="1"/>
            <p:extLst>
              <p:ext uri="{D42A27DB-BD31-4B8C-83A1-F6EECF244321}">
                <p14:modId xmlns:p14="http://schemas.microsoft.com/office/powerpoint/2010/main" val="2850041694"/>
              </p:ext>
            </p:extLst>
          </p:nvPr>
        </p:nvGraphicFramePr>
        <p:xfrm>
          <a:off x="579120" y="1219201"/>
          <a:ext cx="10927081" cy="4485640"/>
        </p:xfrm>
        <a:graphic>
          <a:graphicData uri="http://schemas.openxmlformats.org/drawingml/2006/table">
            <a:tbl>
              <a:tblPr firstRow="1" bandRow="1">
                <a:tableStyleId>{BC89EF96-8CEA-46FF-86C4-4CE0E7609802}</a:tableStyleId>
              </a:tblPr>
              <a:tblGrid>
                <a:gridCol w="2634899">
                  <a:extLst>
                    <a:ext uri="{9D8B030D-6E8A-4147-A177-3AD203B41FA5}">
                      <a16:colId xmlns:a16="http://schemas.microsoft.com/office/drawing/2014/main" val="2443958618"/>
                    </a:ext>
                  </a:extLst>
                </a:gridCol>
                <a:gridCol w="1859929">
                  <a:extLst>
                    <a:ext uri="{9D8B030D-6E8A-4147-A177-3AD203B41FA5}">
                      <a16:colId xmlns:a16="http://schemas.microsoft.com/office/drawing/2014/main" val="2112811584"/>
                    </a:ext>
                  </a:extLst>
                </a:gridCol>
                <a:gridCol w="2169917">
                  <a:extLst>
                    <a:ext uri="{9D8B030D-6E8A-4147-A177-3AD203B41FA5}">
                      <a16:colId xmlns:a16="http://schemas.microsoft.com/office/drawing/2014/main" val="1377238904"/>
                    </a:ext>
                  </a:extLst>
                </a:gridCol>
                <a:gridCol w="4262336">
                  <a:extLst>
                    <a:ext uri="{9D8B030D-6E8A-4147-A177-3AD203B41FA5}">
                      <a16:colId xmlns:a16="http://schemas.microsoft.com/office/drawing/2014/main" val="2479674715"/>
                    </a:ext>
                  </a:extLst>
                </a:gridCol>
              </a:tblGrid>
              <a:tr h="370840">
                <a:tc>
                  <a:txBody>
                    <a:bodyPr/>
                    <a:lstStyle/>
                    <a:p>
                      <a:r>
                        <a:rPr lang="en-US" dirty="0"/>
                        <a:t>Feast of</a:t>
                      </a:r>
                    </a:p>
                  </a:txBody>
                  <a:tcPr/>
                </a:tc>
                <a:tc>
                  <a:txBody>
                    <a:bodyPr/>
                    <a:lstStyle/>
                    <a:p>
                      <a:r>
                        <a:rPr lang="en-US" dirty="0"/>
                        <a:t>Month on Jewish Calendar</a:t>
                      </a:r>
                    </a:p>
                  </a:txBody>
                  <a:tcPr/>
                </a:tc>
                <a:tc>
                  <a:txBody>
                    <a:bodyPr/>
                    <a:lstStyle/>
                    <a:p>
                      <a:r>
                        <a:rPr lang="en-US" dirty="0"/>
                        <a:t>Corresponding Month</a:t>
                      </a:r>
                    </a:p>
                  </a:txBody>
                  <a:tcPr/>
                </a:tc>
                <a:tc>
                  <a:txBody>
                    <a:bodyPr/>
                    <a:lstStyle/>
                    <a:p>
                      <a:r>
                        <a:rPr lang="en-US" dirty="0"/>
                        <a:t>Foreshadow/Fulfillment</a:t>
                      </a:r>
                    </a:p>
                  </a:txBody>
                  <a:tcPr/>
                </a:tc>
                <a:extLst>
                  <a:ext uri="{0D108BD9-81ED-4DB2-BD59-A6C34878D82A}">
                    <a16:rowId xmlns:a16="http://schemas.microsoft.com/office/drawing/2014/main" val="3107980301"/>
                  </a:ext>
                </a:extLst>
              </a:tr>
              <a:tr h="370840">
                <a:tc>
                  <a:txBody>
                    <a:bodyPr/>
                    <a:lstStyle/>
                    <a:p>
                      <a:r>
                        <a:rPr lang="en-US" sz="1600" dirty="0"/>
                        <a:t>Passover</a:t>
                      </a:r>
                    </a:p>
                  </a:txBody>
                  <a:tcPr/>
                </a:tc>
                <a:tc>
                  <a:txBody>
                    <a:bodyPr/>
                    <a:lstStyle/>
                    <a:p>
                      <a:r>
                        <a:rPr lang="en-US" sz="1600" dirty="0"/>
                        <a:t>Nisan 14</a:t>
                      </a:r>
                    </a:p>
                  </a:txBody>
                  <a:tcPr/>
                </a:tc>
                <a:tc>
                  <a:txBody>
                    <a:bodyPr/>
                    <a:lstStyle/>
                    <a:p>
                      <a:r>
                        <a:rPr lang="en-US" sz="1600" dirty="0"/>
                        <a:t>March/April</a:t>
                      </a:r>
                    </a:p>
                  </a:txBody>
                  <a:tcPr/>
                </a:tc>
                <a:tc>
                  <a:txBody>
                    <a:bodyPr/>
                    <a:lstStyle/>
                    <a:p>
                      <a:r>
                        <a:rPr lang="en-US" sz="1600" b="0" dirty="0">
                          <a:solidFill>
                            <a:schemeClr val="tx1"/>
                          </a:solidFill>
                        </a:rPr>
                        <a:t>Lev. 23:5; Exo. 12:1-14; Matt. 26:17-26, </a:t>
                      </a:r>
                    </a:p>
                    <a:p>
                      <a:r>
                        <a:rPr lang="en-US" sz="1600" b="0" dirty="0">
                          <a:solidFill>
                            <a:schemeClr val="tx1"/>
                          </a:solidFill>
                        </a:rPr>
                        <a:t>Luke 22:7, 1 Cor. 5:7-8</a:t>
                      </a:r>
                    </a:p>
                  </a:txBody>
                  <a:tcPr/>
                </a:tc>
                <a:extLst>
                  <a:ext uri="{0D108BD9-81ED-4DB2-BD59-A6C34878D82A}">
                    <a16:rowId xmlns:a16="http://schemas.microsoft.com/office/drawing/2014/main" val="956312522"/>
                  </a:ext>
                </a:extLst>
              </a:tr>
              <a:tr h="370840">
                <a:tc>
                  <a:txBody>
                    <a:bodyPr/>
                    <a:lstStyle/>
                    <a:p>
                      <a:r>
                        <a:rPr lang="en-US" sz="1600" dirty="0"/>
                        <a:t>Unleavened Bread</a:t>
                      </a:r>
                    </a:p>
                  </a:txBody>
                  <a:tcPr/>
                </a:tc>
                <a:tc>
                  <a:txBody>
                    <a:bodyPr/>
                    <a:lstStyle/>
                    <a:p>
                      <a:r>
                        <a:rPr lang="en-US" sz="1600" dirty="0"/>
                        <a:t>Nisan 15-21</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dirty="0"/>
                        <a:t>March/April</a:t>
                      </a:r>
                    </a:p>
                  </a:txBody>
                  <a:tcPr/>
                </a:tc>
                <a:tc>
                  <a:txBody>
                    <a:bodyPr/>
                    <a:lstStyle/>
                    <a:p>
                      <a:r>
                        <a:rPr lang="en-US" sz="1600" b="0" dirty="0">
                          <a:solidFill>
                            <a:schemeClr val="tx1"/>
                          </a:solidFill>
                        </a:rPr>
                        <a:t>Lev. 23:6-8; Exo. 12:15-20, 1 Cor. 5:6-8</a:t>
                      </a:r>
                    </a:p>
                  </a:txBody>
                  <a:tcPr/>
                </a:tc>
                <a:extLst>
                  <a:ext uri="{0D108BD9-81ED-4DB2-BD59-A6C34878D82A}">
                    <a16:rowId xmlns:a16="http://schemas.microsoft.com/office/drawing/2014/main" val="3557701473"/>
                  </a:ext>
                </a:extLst>
              </a:tr>
              <a:tr h="370840">
                <a:tc>
                  <a:txBody>
                    <a:bodyPr/>
                    <a:lstStyle/>
                    <a:p>
                      <a:r>
                        <a:rPr lang="en-US" sz="1600" dirty="0"/>
                        <a:t>First fruits</a:t>
                      </a:r>
                    </a:p>
                  </a:txBody>
                  <a:tcPr/>
                </a:tc>
                <a:tc>
                  <a:txBody>
                    <a:bodyPr/>
                    <a:lstStyle/>
                    <a:p>
                      <a:r>
                        <a:rPr lang="en-US" sz="1600" dirty="0"/>
                        <a:t>Nisan 16 or</a:t>
                      </a:r>
                    </a:p>
                    <a:p>
                      <a:r>
                        <a:rPr lang="en-US" sz="1600" dirty="0"/>
                        <a:t>Sivan 6</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dirty="0"/>
                        <a:t>March/April</a:t>
                      </a:r>
                    </a:p>
                  </a:txBody>
                  <a:tcPr/>
                </a:tc>
                <a:tc>
                  <a:txBody>
                    <a:bodyPr/>
                    <a:lstStyle/>
                    <a:p>
                      <a:r>
                        <a:rPr lang="en-US" sz="1600" b="0" dirty="0">
                          <a:solidFill>
                            <a:schemeClr val="tx1"/>
                          </a:solidFill>
                        </a:rPr>
                        <a:t>Lev. 23:9-14, </a:t>
                      </a:r>
                      <a:r>
                        <a:rPr lang="en-US" sz="1600" b="0" kern="1200" dirty="0">
                          <a:solidFill>
                            <a:schemeClr val="tx1"/>
                          </a:solidFill>
                          <a:latin typeface="+mn-lt"/>
                          <a:ea typeface="+mn-ea"/>
                          <a:cs typeface="+mn-cs"/>
                        </a:rPr>
                        <a:t>1 Cor .15:23, Matt. 27:52-53</a:t>
                      </a:r>
                    </a:p>
                  </a:txBody>
                  <a:tcPr/>
                </a:tc>
                <a:extLst>
                  <a:ext uri="{0D108BD9-81ED-4DB2-BD59-A6C34878D82A}">
                    <a16:rowId xmlns:a16="http://schemas.microsoft.com/office/drawing/2014/main" val="1005976399"/>
                  </a:ext>
                </a:extLst>
              </a:tr>
              <a:tr h="370840">
                <a:tc>
                  <a:txBody>
                    <a:bodyPr/>
                    <a:lstStyle/>
                    <a:p>
                      <a:r>
                        <a:rPr lang="en-US" sz="1600" dirty="0"/>
                        <a:t>Harvest of Weeks (Pentecost) 50 days after First fruits</a:t>
                      </a:r>
                    </a:p>
                  </a:txBody>
                  <a:tcPr/>
                </a:tc>
                <a:tc>
                  <a:txBody>
                    <a:bodyPr/>
                    <a:lstStyle/>
                    <a:p>
                      <a:r>
                        <a:rPr lang="en-US" sz="1600" dirty="0"/>
                        <a:t>Sivan 6</a:t>
                      </a:r>
                    </a:p>
                  </a:txBody>
                  <a:tcPr/>
                </a:tc>
                <a:tc>
                  <a:txBody>
                    <a:bodyPr/>
                    <a:lstStyle/>
                    <a:p>
                      <a:r>
                        <a:rPr lang="en-US" sz="1600" dirty="0"/>
                        <a:t>May/June</a:t>
                      </a:r>
                    </a:p>
                  </a:txBody>
                  <a:tcPr/>
                </a:tc>
                <a:tc>
                  <a:txBody>
                    <a:bodyPr/>
                    <a:lstStyle/>
                    <a:p>
                      <a:r>
                        <a:rPr lang="en-US" sz="1600" b="0" dirty="0">
                          <a:solidFill>
                            <a:schemeClr val="tx1"/>
                          </a:solidFill>
                        </a:rPr>
                        <a:t>Lev. 23:15-21 </a:t>
                      </a:r>
                      <a:r>
                        <a:rPr lang="en-US" sz="1600" b="0" i="1" dirty="0">
                          <a:solidFill>
                            <a:schemeClr val="tx1"/>
                          </a:solidFill>
                        </a:rPr>
                        <a:t>(two loaves baked with leaven)</a:t>
                      </a:r>
                      <a:r>
                        <a:rPr lang="en-US" sz="1600" b="0" dirty="0">
                          <a:solidFill>
                            <a:schemeClr val="tx1"/>
                          </a:solidFill>
                        </a:rPr>
                        <a:t>; Deut 16:9-12; </a:t>
                      </a:r>
                      <a:r>
                        <a:rPr lang="en-US" sz="1600" b="0" kern="1200" dirty="0">
                          <a:solidFill>
                            <a:schemeClr val="tx1"/>
                          </a:solidFill>
                          <a:latin typeface="+mn-lt"/>
                          <a:ea typeface="+mn-ea"/>
                          <a:cs typeface="+mn-cs"/>
                        </a:rPr>
                        <a:t>Acts 1:3, Acts 2:1-6</a:t>
                      </a:r>
                    </a:p>
                  </a:txBody>
                  <a:tcPr/>
                </a:tc>
                <a:extLst>
                  <a:ext uri="{0D108BD9-81ED-4DB2-BD59-A6C34878D82A}">
                    <a16:rowId xmlns:a16="http://schemas.microsoft.com/office/drawing/2014/main" val="219666959"/>
                  </a:ext>
                </a:extLst>
              </a:tr>
              <a:tr h="370840">
                <a:tc>
                  <a:txBody>
                    <a:bodyPr/>
                    <a:lstStyle/>
                    <a:p>
                      <a:r>
                        <a:rPr lang="en-US" sz="1600" dirty="0"/>
                        <a:t>Trumpets</a:t>
                      </a:r>
                    </a:p>
                  </a:txBody>
                  <a:tcPr/>
                </a:tc>
                <a:tc>
                  <a:txBody>
                    <a:bodyPr/>
                    <a:lstStyle/>
                    <a:p>
                      <a:r>
                        <a:rPr lang="en-US" sz="1600" dirty="0"/>
                        <a:t>Tishri 1,2</a:t>
                      </a:r>
                    </a:p>
                  </a:txBody>
                  <a:tcPr/>
                </a:tc>
                <a:tc>
                  <a:txBody>
                    <a:bodyPr/>
                    <a:lstStyle/>
                    <a:p>
                      <a:r>
                        <a:rPr lang="en-US" sz="1600" dirty="0"/>
                        <a:t>September/October</a:t>
                      </a:r>
                    </a:p>
                  </a:txBody>
                  <a:tcPr/>
                </a:tc>
                <a:tc>
                  <a:txBody>
                    <a:bodyPr/>
                    <a:lstStyle/>
                    <a:p>
                      <a:r>
                        <a:rPr lang="en-US" sz="1600" b="0" dirty="0">
                          <a:solidFill>
                            <a:schemeClr val="tx1"/>
                          </a:solidFill>
                        </a:rPr>
                        <a:t>Lev. 23:24, Num. 29:1-6, 1 Thes. 4:16-17, </a:t>
                      </a:r>
                    </a:p>
                    <a:p>
                      <a:r>
                        <a:rPr lang="en-US" sz="1600" b="0" dirty="0">
                          <a:solidFill>
                            <a:schemeClr val="tx1"/>
                          </a:solidFill>
                        </a:rPr>
                        <a:t>1 Cor. 15:51-52</a:t>
                      </a:r>
                    </a:p>
                  </a:txBody>
                  <a:tcPr/>
                </a:tc>
                <a:extLst>
                  <a:ext uri="{0D108BD9-81ED-4DB2-BD59-A6C34878D82A}">
                    <a16:rowId xmlns:a16="http://schemas.microsoft.com/office/drawing/2014/main" val="604515370"/>
                  </a:ext>
                </a:extLst>
              </a:tr>
              <a:tr h="370840">
                <a:tc>
                  <a:txBody>
                    <a:bodyPr/>
                    <a:lstStyle/>
                    <a:p>
                      <a:r>
                        <a:rPr lang="en-US" sz="1600" dirty="0"/>
                        <a:t>Day of Atonement</a:t>
                      </a:r>
                    </a:p>
                  </a:txBody>
                  <a:tcPr/>
                </a:tc>
                <a:tc>
                  <a:txBody>
                    <a:bodyPr/>
                    <a:lstStyle/>
                    <a:p>
                      <a:r>
                        <a:rPr lang="en-US" sz="1600" dirty="0"/>
                        <a:t>Tishri 10</a:t>
                      </a:r>
                    </a:p>
                  </a:txBody>
                  <a:tcPr/>
                </a:tc>
                <a:tc>
                  <a:txBody>
                    <a:bodyPr/>
                    <a:lstStyle/>
                    <a:p>
                      <a:r>
                        <a:rPr lang="en-US" sz="1600" dirty="0"/>
                        <a:t>September/October</a:t>
                      </a:r>
                    </a:p>
                  </a:txBody>
                  <a:tcPr/>
                </a:tc>
                <a:tc>
                  <a:txBody>
                    <a:bodyPr/>
                    <a:lstStyle/>
                    <a:p>
                      <a:r>
                        <a:rPr lang="en-US" sz="1600" b="0" dirty="0">
                          <a:solidFill>
                            <a:schemeClr val="tx1"/>
                          </a:solidFill>
                        </a:rPr>
                        <a:t>Lev. 23:26-32; Heb. 9:7, Hebrews 9:11-15, Zech. 12:10-14, Zech. </a:t>
                      </a:r>
                      <a:r>
                        <a:rPr lang="en-US" sz="1600" b="0" kern="1200" dirty="0">
                          <a:solidFill>
                            <a:schemeClr val="tx1"/>
                          </a:solidFill>
                          <a:latin typeface="+mn-lt"/>
                          <a:ea typeface="+mn-ea"/>
                          <a:cs typeface="+mn-cs"/>
                        </a:rPr>
                        <a:t>13:1, Zech. 6</a:t>
                      </a:r>
                    </a:p>
                  </a:txBody>
                  <a:tcPr/>
                </a:tc>
                <a:extLst>
                  <a:ext uri="{0D108BD9-81ED-4DB2-BD59-A6C34878D82A}">
                    <a16:rowId xmlns:a16="http://schemas.microsoft.com/office/drawing/2014/main" val="3252289565"/>
                  </a:ext>
                </a:extLst>
              </a:tr>
              <a:tr h="370840">
                <a:tc>
                  <a:txBody>
                    <a:bodyPr/>
                    <a:lstStyle/>
                    <a:p>
                      <a:r>
                        <a:rPr lang="en-US" sz="1600" dirty="0"/>
                        <a:t>Booths</a:t>
                      </a:r>
                    </a:p>
                  </a:txBody>
                  <a:tcPr/>
                </a:tc>
                <a:tc>
                  <a:txBody>
                    <a:bodyPr/>
                    <a:lstStyle/>
                    <a:p>
                      <a:r>
                        <a:rPr lang="en-US" sz="1600" dirty="0"/>
                        <a:t>Tishri 15-21</a:t>
                      </a:r>
                    </a:p>
                  </a:txBody>
                  <a:tcPr/>
                </a:tc>
                <a:tc>
                  <a:txBody>
                    <a:bodyPr/>
                    <a:lstStyle/>
                    <a:p>
                      <a:r>
                        <a:rPr lang="en-US" sz="1600" dirty="0"/>
                        <a:t>September/October</a:t>
                      </a:r>
                    </a:p>
                  </a:txBody>
                  <a:tcPr/>
                </a:tc>
                <a:tc>
                  <a:txBody>
                    <a:bodyPr/>
                    <a:lstStyle/>
                    <a:p>
                      <a:r>
                        <a:rPr lang="en-US" sz="1600" b="0" dirty="0">
                          <a:solidFill>
                            <a:schemeClr val="tx1"/>
                          </a:solidFill>
                        </a:rPr>
                        <a:t>Lev. 23:34-43; Neh. 8:13, John 7:2, </a:t>
                      </a:r>
                    </a:p>
                    <a:p>
                      <a:r>
                        <a:rPr lang="en-US" sz="1600" b="0" kern="1200" dirty="0">
                          <a:solidFill>
                            <a:schemeClr val="tx1"/>
                          </a:solidFill>
                          <a:latin typeface="+mn-lt"/>
                          <a:ea typeface="+mn-ea"/>
                          <a:cs typeface="+mn-cs"/>
                        </a:rPr>
                        <a:t>Zech. 14:16-19</a:t>
                      </a:r>
                    </a:p>
                  </a:txBody>
                  <a:tcPr/>
                </a:tc>
                <a:extLst>
                  <a:ext uri="{0D108BD9-81ED-4DB2-BD59-A6C34878D82A}">
                    <a16:rowId xmlns:a16="http://schemas.microsoft.com/office/drawing/2014/main" val="2414347076"/>
                  </a:ext>
                </a:extLst>
              </a:tr>
            </a:tbl>
          </a:graphicData>
        </a:graphic>
      </p:graphicFrame>
      <p:sp>
        <p:nvSpPr>
          <p:cNvPr id="5" name="Slide Number Placeholder 4">
            <a:extLst>
              <a:ext uri="{FF2B5EF4-FFF2-40B4-BE49-F238E27FC236}">
                <a16:creationId xmlns:a16="http://schemas.microsoft.com/office/drawing/2014/main" id="{31B42925-229E-48E6-9374-F4B0B184305B}"/>
              </a:ext>
            </a:extLst>
          </p:cNvPr>
          <p:cNvSpPr>
            <a:spLocks noGrp="1"/>
          </p:cNvSpPr>
          <p:nvPr>
            <p:ph type="sldNum" sz="quarter" idx="12"/>
          </p:nvPr>
        </p:nvSpPr>
        <p:spPr/>
        <p:txBody>
          <a:bodyPr/>
          <a:lstStyle/>
          <a:p>
            <a:fld id="{DA60BA0E-20D0-4E7C-B286-26C960A6788F}" type="slidenum">
              <a:rPr lang="en-US" smtClean="0"/>
              <a:t>20</a:t>
            </a:fld>
            <a:endParaRPr lang="en-US" dirty="0"/>
          </a:p>
        </p:txBody>
      </p:sp>
      <p:sp>
        <p:nvSpPr>
          <p:cNvPr id="6" name="TextBox 5">
            <a:extLst>
              <a:ext uri="{FF2B5EF4-FFF2-40B4-BE49-F238E27FC236}">
                <a16:creationId xmlns:a16="http://schemas.microsoft.com/office/drawing/2014/main" id="{28B0B13A-D462-4B31-A790-EA4991D87656}"/>
              </a:ext>
            </a:extLst>
          </p:cNvPr>
          <p:cNvSpPr txBox="1"/>
          <p:nvPr/>
        </p:nvSpPr>
        <p:spPr>
          <a:xfrm>
            <a:off x="2971800" y="5916479"/>
            <a:ext cx="7010400" cy="276999"/>
          </a:xfrm>
          <a:prstGeom prst="rect">
            <a:avLst/>
          </a:prstGeom>
          <a:noFill/>
        </p:spPr>
        <p:txBody>
          <a:bodyPr wrap="square" rtlCol="0">
            <a:spAutoFit/>
          </a:bodyPr>
          <a:lstStyle/>
          <a:p>
            <a:r>
              <a:rPr lang="en-US" sz="1200" baseline="30000" dirty="0"/>
              <a:t>1</a:t>
            </a:r>
            <a:r>
              <a:rPr lang="en-US" sz="1200" dirty="0"/>
              <a:t>MacArthur Study Bible (ESV) page 184 and “The Seven Feasts of Israel” by Zola Levitt</a:t>
            </a:r>
          </a:p>
        </p:txBody>
      </p:sp>
    </p:spTree>
    <p:extLst>
      <p:ext uri="{BB962C8B-B14F-4D97-AF65-F5344CB8AC3E}">
        <p14:creationId xmlns:p14="http://schemas.microsoft.com/office/powerpoint/2010/main" val="13152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F9BC-2359-4376-8420-AF032FEDBE01}"/>
              </a:ext>
            </a:extLst>
          </p:cNvPr>
          <p:cNvSpPr>
            <a:spLocks noGrp="1"/>
          </p:cNvSpPr>
          <p:nvPr>
            <p:ph type="title"/>
          </p:nvPr>
        </p:nvSpPr>
        <p:spPr>
          <a:xfrm>
            <a:off x="914400" y="533400"/>
            <a:ext cx="10210800" cy="576606"/>
          </a:xfrm>
        </p:spPr>
        <p:txBody>
          <a:bodyPr anchor="ctr">
            <a:normAutofit/>
          </a:bodyPr>
          <a:lstStyle/>
          <a:p>
            <a:pPr algn="ctr"/>
            <a:r>
              <a:rPr lang="en-US" sz="3200" b="1" dirty="0">
                <a:solidFill>
                  <a:srgbClr val="7030A0"/>
                </a:solidFill>
              </a:rPr>
              <a:t>Old Covenant      the New Covenant</a:t>
            </a:r>
            <a:r>
              <a:rPr lang="en-US" sz="3200" b="1" baseline="30000" dirty="0">
                <a:solidFill>
                  <a:srgbClr val="7030A0"/>
                </a:solidFill>
              </a:rPr>
              <a:t>1</a:t>
            </a:r>
            <a:endParaRPr lang="en-US" sz="3200" dirty="0">
              <a:solidFill>
                <a:srgbClr val="7030A0"/>
              </a:solidFill>
            </a:endParaRPr>
          </a:p>
        </p:txBody>
      </p:sp>
      <p:graphicFrame>
        <p:nvGraphicFramePr>
          <p:cNvPr id="9" name="Table 9">
            <a:extLst>
              <a:ext uri="{FF2B5EF4-FFF2-40B4-BE49-F238E27FC236}">
                <a16:creationId xmlns:a16="http://schemas.microsoft.com/office/drawing/2014/main" id="{0500B825-506F-45A0-B0E2-EC10F48C83EF}"/>
              </a:ext>
            </a:extLst>
          </p:cNvPr>
          <p:cNvGraphicFramePr>
            <a:graphicFrameLocks noGrp="1"/>
          </p:cNvGraphicFramePr>
          <p:nvPr>
            <p:ph idx="1"/>
            <p:extLst>
              <p:ext uri="{D42A27DB-BD31-4B8C-83A1-F6EECF244321}">
                <p14:modId xmlns:p14="http://schemas.microsoft.com/office/powerpoint/2010/main" val="1461802411"/>
              </p:ext>
            </p:extLst>
          </p:nvPr>
        </p:nvGraphicFramePr>
        <p:xfrm>
          <a:off x="914400" y="1447800"/>
          <a:ext cx="10515600" cy="4170680"/>
        </p:xfrm>
        <a:graphic>
          <a:graphicData uri="http://schemas.openxmlformats.org/drawingml/2006/table">
            <a:tbl>
              <a:tblPr firstRow="1" bandRow="1">
                <a:tableStyleId>{E8B1032C-EA38-4F05-BA0D-38AFFFC7BED3}</a:tableStyleId>
              </a:tblPr>
              <a:tblGrid>
                <a:gridCol w="2889783">
                  <a:extLst>
                    <a:ext uri="{9D8B030D-6E8A-4147-A177-3AD203B41FA5}">
                      <a16:colId xmlns:a16="http://schemas.microsoft.com/office/drawing/2014/main" val="2443958618"/>
                    </a:ext>
                  </a:extLst>
                </a:gridCol>
                <a:gridCol w="3892017">
                  <a:extLst>
                    <a:ext uri="{9D8B030D-6E8A-4147-A177-3AD203B41FA5}">
                      <a16:colId xmlns:a16="http://schemas.microsoft.com/office/drawing/2014/main" val="2112811584"/>
                    </a:ext>
                  </a:extLst>
                </a:gridCol>
                <a:gridCol w="3733800">
                  <a:extLst>
                    <a:ext uri="{9D8B030D-6E8A-4147-A177-3AD203B41FA5}">
                      <a16:colId xmlns:a16="http://schemas.microsoft.com/office/drawing/2014/main" val="1377238904"/>
                    </a:ext>
                  </a:extLst>
                </a:gridCol>
              </a:tblGrid>
              <a:tr h="370840">
                <a:tc>
                  <a:txBody>
                    <a:bodyPr/>
                    <a:lstStyle/>
                    <a:p>
                      <a:r>
                        <a:rPr lang="en-US" dirty="0"/>
                        <a:t>Leviticus Provision</a:t>
                      </a:r>
                    </a:p>
                  </a:txBody>
                  <a:tcPr/>
                </a:tc>
                <a:tc>
                  <a:txBody>
                    <a:bodyPr/>
                    <a:lstStyle/>
                    <a:p>
                      <a:r>
                        <a:rPr lang="en-US" dirty="0"/>
                        <a:t>Christ’s Provision</a:t>
                      </a:r>
                    </a:p>
                  </a:txBody>
                  <a:tcPr/>
                </a:tc>
                <a:tc>
                  <a:txBody>
                    <a:bodyPr/>
                    <a:lstStyle/>
                    <a:p>
                      <a:r>
                        <a:rPr lang="en-US" dirty="0"/>
                        <a:t>New Testament Passage</a:t>
                      </a:r>
                    </a:p>
                  </a:txBody>
                  <a:tcPr/>
                </a:tc>
                <a:extLst>
                  <a:ext uri="{0D108BD9-81ED-4DB2-BD59-A6C34878D82A}">
                    <a16:rowId xmlns:a16="http://schemas.microsoft.com/office/drawing/2014/main" val="3107980301"/>
                  </a:ext>
                </a:extLst>
              </a:tr>
              <a:tr h="314960">
                <a:tc>
                  <a:txBody>
                    <a:bodyPr/>
                    <a:lstStyle/>
                    <a:p>
                      <a:r>
                        <a:rPr lang="en-US" sz="1400" dirty="0"/>
                        <a:t>Old Covenant (temporary)</a:t>
                      </a:r>
                    </a:p>
                  </a:txBody>
                  <a:tcPr/>
                </a:tc>
                <a:tc>
                  <a:txBody>
                    <a:bodyPr/>
                    <a:lstStyle/>
                    <a:p>
                      <a:r>
                        <a:rPr lang="en-US" sz="1400" dirty="0"/>
                        <a:t>New Covenant (eternal/permanent)</a:t>
                      </a:r>
                    </a:p>
                  </a:txBody>
                  <a:tcPr/>
                </a:tc>
                <a:tc>
                  <a:txBody>
                    <a:bodyPr/>
                    <a:lstStyle/>
                    <a:p>
                      <a:r>
                        <a:rPr lang="en-US" sz="1400" dirty="0"/>
                        <a:t>Hebrews 7:22; 8:6-13, 10:20</a:t>
                      </a:r>
                    </a:p>
                  </a:txBody>
                  <a:tcPr/>
                </a:tc>
                <a:extLst>
                  <a:ext uri="{0D108BD9-81ED-4DB2-BD59-A6C34878D82A}">
                    <a16:rowId xmlns:a16="http://schemas.microsoft.com/office/drawing/2014/main" val="956312522"/>
                  </a:ext>
                </a:extLst>
              </a:tr>
              <a:tr h="370840">
                <a:tc>
                  <a:txBody>
                    <a:bodyPr/>
                    <a:lstStyle/>
                    <a:p>
                      <a:r>
                        <a:rPr lang="en-US" sz="1400" dirty="0"/>
                        <a:t>Obsolete promises</a:t>
                      </a:r>
                    </a:p>
                  </a:txBody>
                  <a:tcPr/>
                </a:tc>
                <a:tc>
                  <a:txBody>
                    <a:bodyPr/>
                    <a:lstStyle/>
                    <a:p>
                      <a:r>
                        <a:rPr lang="en-US" sz="1400" dirty="0"/>
                        <a:t>Better promises</a:t>
                      </a:r>
                    </a:p>
                  </a:txBody>
                  <a:tcPr/>
                </a:tc>
                <a:tc>
                  <a:txBody>
                    <a:bodyPr/>
                    <a:lstStyle/>
                    <a:p>
                      <a:r>
                        <a:rPr lang="en-US" sz="1400" dirty="0"/>
                        <a:t>Hebrews 8:6-13</a:t>
                      </a:r>
                    </a:p>
                  </a:txBody>
                  <a:tcPr/>
                </a:tc>
                <a:extLst>
                  <a:ext uri="{0D108BD9-81ED-4DB2-BD59-A6C34878D82A}">
                    <a16:rowId xmlns:a16="http://schemas.microsoft.com/office/drawing/2014/main" val="3557701473"/>
                  </a:ext>
                </a:extLst>
              </a:tr>
              <a:tr h="370840">
                <a:tc>
                  <a:txBody>
                    <a:bodyPr/>
                    <a:lstStyle/>
                    <a:p>
                      <a:r>
                        <a:rPr lang="en-US" sz="1400" dirty="0"/>
                        <a:t>A shadow</a:t>
                      </a:r>
                    </a:p>
                  </a:txBody>
                  <a:tcPr/>
                </a:tc>
                <a:tc>
                  <a:txBody>
                    <a:bodyPr/>
                    <a:lstStyle/>
                    <a:p>
                      <a:r>
                        <a:rPr lang="en-US" sz="1400" dirty="0"/>
                        <a:t>The reality</a:t>
                      </a:r>
                    </a:p>
                  </a:txBody>
                  <a:tcPr/>
                </a:tc>
                <a:tc>
                  <a:txBody>
                    <a:bodyPr/>
                    <a:lstStyle/>
                    <a:p>
                      <a:r>
                        <a:rPr lang="en-US" sz="1400" dirty="0"/>
                        <a:t>Hebrews 8:5; 9:23-24, 10:1</a:t>
                      </a:r>
                    </a:p>
                  </a:txBody>
                  <a:tcPr/>
                </a:tc>
                <a:extLst>
                  <a:ext uri="{0D108BD9-81ED-4DB2-BD59-A6C34878D82A}">
                    <a16:rowId xmlns:a16="http://schemas.microsoft.com/office/drawing/2014/main" val="1005976399"/>
                  </a:ext>
                </a:extLst>
              </a:tr>
              <a:tr h="370840">
                <a:tc>
                  <a:txBody>
                    <a:bodyPr/>
                    <a:lstStyle/>
                    <a:p>
                      <a:r>
                        <a:rPr lang="en-US" sz="1400" dirty="0"/>
                        <a:t>Aaronic priesthood (many)</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400" dirty="0"/>
                        <a:t>Melchizedekian priesthood (one = Christ)</a:t>
                      </a:r>
                    </a:p>
                    <a:p>
                      <a:endParaRPr lang="en-US" sz="1400" dirty="0"/>
                    </a:p>
                  </a:txBody>
                  <a:tcPr/>
                </a:tc>
                <a:tc>
                  <a:txBody>
                    <a:bodyPr/>
                    <a:lstStyle/>
                    <a:p>
                      <a:r>
                        <a:rPr lang="en-US" sz="1400" dirty="0"/>
                        <a:t>Hebrews 6:19-7:25</a:t>
                      </a:r>
                    </a:p>
                  </a:txBody>
                  <a:tcPr/>
                </a:tc>
                <a:extLst>
                  <a:ext uri="{0D108BD9-81ED-4DB2-BD59-A6C34878D82A}">
                    <a16:rowId xmlns:a16="http://schemas.microsoft.com/office/drawing/2014/main" val="3862384124"/>
                  </a:ext>
                </a:extLst>
              </a:tr>
              <a:tr h="370840">
                <a:tc>
                  <a:txBody>
                    <a:bodyPr/>
                    <a:lstStyle/>
                    <a:p>
                      <a:r>
                        <a:rPr lang="en-US" sz="1400" dirty="0"/>
                        <a:t>Sinful Priesthood</a:t>
                      </a:r>
                    </a:p>
                  </a:txBody>
                  <a:tcPr/>
                </a:tc>
                <a:tc>
                  <a:txBody>
                    <a:bodyPr/>
                    <a:lstStyle/>
                    <a:p>
                      <a:r>
                        <a:rPr lang="en-US" sz="1400" dirty="0"/>
                        <a:t>Sinless priest</a:t>
                      </a:r>
                    </a:p>
                  </a:txBody>
                  <a:tcPr/>
                </a:tc>
                <a:tc>
                  <a:txBody>
                    <a:bodyPr/>
                    <a:lstStyle/>
                    <a:p>
                      <a:r>
                        <a:rPr lang="en-US" sz="1400" dirty="0"/>
                        <a:t>Hebrews 7:26-27, 9:7</a:t>
                      </a:r>
                    </a:p>
                  </a:txBody>
                  <a:tcPr/>
                </a:tc>
                <a:extLst>
                  <a:ext uri="{0D108BD9-81ED-4DB2-BD59-A6C34878D82A}">
                    <a16:rowId xmlns:a16="http://schemas.microsoft.com/office/drawing/2014/main" val="604515370"/>
                  </a:ext>
                </a:extLst>
              </a:tr>
              <a:tr h="370840">
                <a:tc>
                  <a:txBody>
                    <a:bodyPr/>
                    <a:lstStyle/>
                    <a:p>
                      <a:r>
                        <a:rPr lang="en-US" sz="1400" dirty="0"/>
                        <a:t>Limited-by-death priesthood</a:t>
                      </a:r>
                    </a:p>
                  </a:txBody>
                  <a:tcPr/>
                </a:tc>
                <a:tc>
                  <a:txBody>
                    <a:bodyPr/>
                    <a:lstStyle/>
                    <a:p>
                      <a:r>
                        <a:rPr lang="en-US" sz="1400" dirty="0"/>
                        <a:t>Forever priest</a:t>
                      </a:r>
                    </a:p>
                  </a:txBody>
                  <a:tcPr/>
                </a:tc>
                <a:tc>
                  <a:txBody>
                    <a:bodyPr/>
                    <a:lstStyle/>
                    <a:p>
                      <a:r>
                        <a:rPr lang="en-US" sz="1400" dirty="0"/>
                        <a:t>Hebrews 7:16-17,23-24</a:t>
                      </a:r>
                    </a:p>
                  </a:txBody>
                  <a:tcPr/>
                </a:tc>
                <a:extLst>
                  <a:ext uri="{0D108BD9-81ED-4DB2-BD59-A6C34878D82A}">
                    <a16:rowId xmlns:a16="http://schemas.microsoft.com/office/drawing/2014/main" val="3252289565"/>
                  </a:ext>
                </a:extLst>
              </a:tr>
              <a:tr h="370840">
                <a:tc>
                  <a:txBody>
                    <a:bodyPr/>
                    <a:lstStyle/>
                    <a:p>
                      <a:r>
                        <a:rPr lang="en-US" sz="1400" dirty="0"/>
                        <a:t>Daily sacrifices</a:t>
                      </a:r>
                    </a:p>
                  </a:txBody>
                  <a:tcPr/>
                </a:tc>
                <a:tc>
                  <a:txBody>
                    <a:bodyPr/>
                    <a:lstStyle/>
                    <a:p>
                      <a:r>
                        <a:rPr lang="en-US" sz="1400" dirty="0"/>
                        <a:t>Once-for-all sacrifice</a:t>
                      </a:r>
                    </a:p>
                  </a:txBody>
                  <a:tcPr/>
                </a:tc>
                <a:tc>
                  <a:txBody>
                    <a:bodyPr/>
                    <a:lstStyle/>
                    <a:p>
                      <a:r>
                        <a:rPr lang="en-US" sz="1400" dirty="0"/>
                        <a:t>Hebrews 7:27; 9:12,9:25-26; 10:9-12</a:t>
                      </a:r>
                    </a:p>
                  </a:txBody>
                  <a:tcPr/>
                </a:tc>
                <a:extLst>
                  <a:ext uri="{0D108BD9-81ED-4DB2-BD59-A6C34878D82A}">
                    <a16:rowId xmlns:a16="http://schemas.microsoft.com/office/drawing/2014/main" val="3001694768"/>
                  </a:ext>
                </a:extLst>
              </a:tr>
              <a:tr h="370840">
                <a:tc>
                  <a:txBody>
                    <a:bodyPr/>
                    <a:lstStyle/>
                    <a:p>
                      <a:r>
                        <a:rPr lang="en-US" sz="1400" dirty="0"/>
                        <a:t>Animal sacrifices</a:t>
                      </a:r>
                    </a:p>
                  </a:txBody>
                  <a:tcPr/>
                </a:tc>
                <a:tc>
                  <a:txBody>
                    <a:bodyPr/>
                    <a:lstStyle/>
                    <a:p>
                      <a:r>
                        <a:rPr lang="en-US" sz="1400" dirty="0"/>
                        <a:t>Sacrifice of God’s Son</a:t>
                      </a:r>
                    </a:p>
                  </a:txBody>
                  <a:tcPr/>
                </a:tc>
                <a:tc>
                  <a:txBody>
                    <a:bodyPr/>
                    <a:lstStyle/>
                    <a:p>
                      <a:r>
                        <a:rPr lang="en-US" sz="1400" dirty="0"/>
                        <a:t>Hebrews 9:11-15,9:26; 10:4-19</a:t>
                      </a:r>
                    </a:p>
                  </a:txBody>
                  <a:tcPr/>
                </a:tc>
                <a:extLst>
                  <a:ext uri="{0D108BD9-81ED-4DB2-BD59-A6C34878D82A}">
                    <a16:rowId xmlns:a16="http://schemas.microsoft.com/office/drawing/2014/main" val="3002146999"/>
                  </a:ext>
                </a:extLst>
              </a:tr>
              <a:tr h="370840">
                <a:tc>
                  <a:txBody>
                    <a:bodyPr/>
                    <a:lstStyle/>
                    <a:p>
                      <a:r>
                        <a:rPr lang="en-US" sz="1400" dirty="0"/>
                        <a:t>Ongoing sacrifices</a:t>
                      </a:r>
                    </a:p>
                  </a:txBody>
                  <a:tcPr/>
                </a:tc>
                <a:tc>
                  <a:txBody>
                    <a:bodyPr/>
                    <a:lstStyle/>
                    <a:p>
                      <a:r>
                        <a:rPr lang="en-US" sz="1400" dirty="0"/>
                        <a:t>Sacrifices no longer needed</a:t>
                      </a:r>
                    </a:p>
                  </a:txBody>
                  <a:tcPr/>
                </a:tc>
                <a:tc>
                  <a:txBody>
                    <a:bodyPr/>
                    <a:lstStyle/>
                    <a:p>
                      <a:r>
                        <a:rPr lang="en-US" sz="1400" dirty="0"/>
                        <a:t>Hebrews 10:11-14, 10:18</a:t>
                      </a:r>
                    </a:p>
                  </a:txBody>
                  <a:tcPr/>
                </a:tc>
                <a:extLst>
                  <a:ext uri="{0D108BD9-81ED-4DB2-BD59-A6C34878D82A}">
                    <a16:rowId xmlns:a16="http://schemas.microsoft.com/office/drawing/2014/main" val="3688157400"/>
                  </a:ext>
                </a:extLst>
              </a:tr>
              <a:tr h="370840">
                <a:tc>
                  <a:txBody>
                    <a:bodyPr/>
                    <a:lstStyle/>
                    <a:p>
                      <a:r>
                        <a:rPr lang="en-US" sz="1400" dirty="0"/>
                        <a:t>One year atonement</a:t>
                      </a:r>
                    </a:p>
                  </a:txBody>
                  <a:tcPr/>
                </a:tc>
                <a:tc>
                  <a:txBody>
                    <a:bodyPr/>
                    <a:lstStyle/>
                    <a:p>
                      <a:r>
                        <a:rPr lang="en-US" sz="1400" dirty="0"/>
                        <a:t>Eternal atonement and propitiation</a:t>
                      </a:r>
                    </a:p>
                  </a:txBody>
                  <a:tcPr/>
                </a:tc>
                <a:tc>
                  <a:txBody>
                    <a:bodyPr/>
                    <a:lstStyle/>
                    <a:p>
                      <a:r>
                        <a:rPr lang="en-US" sz="1400" dirty="0"/>
                        <a:t>Hebrews 7:25; 9:12-15; 10:1-4, 10:12</a:t>
                      </a:r>
                    </a:p>
                  </a:txBody>
                  <a:tcPr/>
                </a:tc>
                <a:extLst>
                  <a:ext uri="{0D108BD9-81ED-4DB2-BD59-A6C34878D82A}">
                    <a16:rowId xmlns:a16="http://schemas.microsoft.com/office/drawing/2014/main" val="2445911992"/>
                  </a:ext>
                </a:extLst>
              </a:tr>
            </a:tbl>
          </a:graphicData>
        </a:graphic>
      </p:graphicFrame>
      <p:sp>
        <p:nvSpPr>
          <p:cNvPr id="5" name="Slide Number Placeholder 4">
            <a:extLst>
              <a:ext uri="{FF2B5EF4-FFF2-40B4-BE49-F238E27FC236}">
                <a16:creationId xmlns:a16="http://schemas.microsoft.com/office/drawing/2014/main" id="{31B42925-229E-48E6-9374-F4B0B184305B}"/>
              </a:ext>
            </a:extLst>
          </p:cNvPr>
          <p:cNvSpPr>
            <a:spLocks noGrp="1"/>
          </p:cNvSpPr>
          <p:nvPr>
            <p:ph type="sldNum" sz="quarter" idx="12"/>
          </p:nvPr>
        </p:nvSpPr>
        <p:spPr/>
        <p:txBody>
          <a:bodyPr/>
          <a:lstStyle/>
          <a:p>
            <a:fld id="{DA60BA0E-20D0-4E7C-B286-26C960A6788F}" type="slidenum">
              <a:rPr lang="en-US" smtClean="0"/>
              <a:t>21</a:t>
            </a:fld>
            <a:endParaRPr lang="en-US" dirty="0"/>
          </a:p>
        </p:txBody>
      </p:sp>
      <p:sp>
        <p:nvSpPr>
          <p:cNvPr id="6" name="TextBox 5">
            <a:extLst>
              <a:ext uri="{FF2B5EF4-FFF2-40B4-BE49-F238E27FC236}">
                <a16:creationId xmlns:a16="http://schemas.microsoft.com/office/drawing/2014/main" id="{702B281C-A447-456C-8B30-ED1FABCEDA2E}"/>
              </a:ext>
            </a:extLst>
          </p:cNvPr>
          <p:cNvSpPr txBox="1"/>
          <p:nvPr/>
        </p:nvSpPr>
        <p:spPr>
          <a:xfrm>
            <a:off x="3962400" y="6172201"/>
            <a:ext cx="4800600" cy="276999"/>
          </a:xfrm>
          <a:prstGeom prst="rect">
            <a:avLst/>
          </a:prstGeom>
          <a:noFill/>
        </p:spPr>
        <p:txBody>
          <a:bodyPr wrap="square" rtlCol="0">
            <a:spAutoFit/>
          </a:bodyPr>
          <a:lstStyle/>
          <a:p>
            <a:r>
              <a:rPr lang="en-US" sz="1200" baseline="30000" dirty="0"/>
              <a:t>1</a:t>
            </a:r>
            <a:r>
              <a:rPr lang="en-US" sz="1200" dirty="0"/>
              <a:t>MacArthur Study Bible (ESV) page 158</a:t>
            </a:r>
          </a:p>
        </p:txBody>
      </p:sp>
      <p:cxnSp>
        <p:nvCxnSpPr>
          <p:cNvPr id="7" name="Straight Arrow Connector 6">
            <a:extLst>
              <a:ext uri="{FF2B5EF4-FFF2-40B4-BE49-F238E27FC236}">
                <a16:creationId xmlns:a16="http://schemas.microsoft.com/office/drawing/2014/main" id="{CC41CF64-69A8-E27A-8C3C-625D3E0A1FF1}"/>
              </a:ext>
            </a:extLst>
          </p:cNvPr>
          <p:cNvCxnSpPr/>
          <p:nvPr/>
        </p:nvCxnSpPr>
        <p:spPr>
          <a:xfrm>
            <a:off x="5379147" y="825325"/>
            <a:ext cx="336176"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38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3BF8-733D-5296-C9D7-52B73BDED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7037B-C9A7-D98C-BE0B-41A89F81BF41}"/>
              </a:ext>
            </a:extLst>
          </p:cNvPr>
          <p:cNvSpPr>
            <a:spLocks noGrp="1"/>
          </p:cNvSpPr>
          <p:nvPr>
            <p:ph type="title"/>
          </p:nvPr>
        </p:nvSpPr>
        <p:spPr>
          <a:xfrm>
            <a:off x="1118898" y="365126"/>
            <a:ext cx="10062007" cy="414108"/>
          </a:xfrm>
        </p:spPr>
        <p:txBody>
          <a:bodyPr>
            <a:normAutofit fontScale="90000"/>
          </a:bodyPr>
          <a:lstStyle/>
          <a:p>
            <a:pPr algn="ctr"/>
            <a:r>
              <a:rPr lang="en-US" sz="2400" spc="-50" dirty="0">
                <a:solidFill>
                  <a:schemeClr val="accent1"/>
                </a:solidFill>
              </a:rPr>
              <a:t>Leviticus: Study Questions</a:t>
            </a:r>
          </a:p>
        </p:txBody>
      </p:sp>
      <p:sp>
        <p:nvSpPr>
          <p:cNvPr id="3" name="Slide Number Placeholder 2">
            <a:extLst>
              <a:ext uri="{FF2B5EF4-FFF2-40B4-BE49-F238E27FC236}">
                <a16:creationId xmlns:a16="http://schemas.microsoft.com/office/drawing/2014/main" id="{03A26C84-08F7-F030-47AA-4BF6AA216362}"/>
              </a:ext>
            </a:extLst>
          </p:cNvPr>
          <p:cNvSpPr>
            <a:spLocks noGrp="1"/>
          </p:cNvSpPr>
          <p:nvPr>
            <p:ph type="sldNum" sz="quarter" idx="12"/>
          </p:nvPr>
        </p:nvSpPr>
        <p:spPr/>
        <p:txBody>
          <a:bodyPr/>
          <a:lstStyle/>
          <a:p>
            <a:fld id="{EB37DED6-D4C7-42EE-AB49-D2E39E64FDE4}" type="slidenum">
              <a:rPr lang="en-US" smtClean="0"/>
              <a:t>22</a:t>
            </a:fld>
            <a:endParaRPr lang="en-US" dirty="0"/>
          </a:p>
        </p:txBody>
      </p:sp>
      <p:sp>
        <p:nvSpPr>
          <p:cNvPr id="6" name="TextBox 5">
            <a:extLst>
              <a:ext uri="{FF2B5EF4-FFF2-40B4-BE49-F238E27FC236}">
                <a16:creationId xmlns:a16="http://schemas.microsoft.com/office/drawing/2014/main" id="{5B55D5D0-5C6B-B5A0-86E7-B05BC297E799}"/>
              </a:ext>
            </a:extLst>
          </p:cNvPr>
          <p:cNvSpPr txBox="1"/>
          <p:nvPr/>
        </p:nvSpPr>
        <p:spPr>
          <a:xfrm>
            <a:off x="1118898" y="844584"/>
            <a:ext cx="9906000" cy="5386090"/>
          </a:xfrm>
          <a:prstGeom prst="rect">
            <a:avLst/>
          </a:prstGeom>
          <a:noFill/>
        </p:spPr>
        <p:txBody>
          <a:bodyPr wrap="square" rtlCol="0">
            <a:spAutoFit/>
          </a:bodyPr>
          <a:lstStyle/>
          <a:p>
            <a:pPr marL="228600" indent="-228600" defTabSz="457200">
              <a:buFont typeface="+mj-lt"/>
              <a:buAutoNum type="arabicPeriod"/>
              <a:defRPr/>
            </a:pPr>
            <a:r>
              <a:rPr lang="en-US" sz="1100" dirty="0">
                <a:solidFill>
                  <a:srgbClr val="A5A5A5">
                    <a:lumMod val="50000"/>
                  </a:srgbClr>
                </a:solidFill>
              </a:rPr>
              <a:t>Read</a:t>
            </a:r>
            <a:r>
              <a:rPr lang="en-US" sz="1100" dirty="0"/>
              <a:t> </a:t>
            </a:r>
            <a:r>
              <a:rPr lang="en-US" sz="1100" dirty="0">
                <a:hlinkClick r:id="rId2"/>
              </a:rPr>
              <a:t>Leviticus 5:17-19</a:t>
            </a:r>
            <a:r>
              <a:rPr lang="en-US" sz="1100" dirty="0"/>
              <a:t> and </a:t>
            </a:r>
            <a:r>
              <a:rPr lang="en-US" sz="1100" dirty="0">
                <a:hlinkClick r:id="rId3"/>
              </a:rPr>
              <a:t>Leviticus 7:1-5</a:t>
            </a:r>
            <a:r>
              <a:rPr lang="en-US" sz="1100" dirty="0">
                <a:solidFill>
                  <a:srgbClr val="A5A5A5">
                    <a:lumMod val="50000"/>
                  </a:srgbClr>
                </a:solidFill>
              </a:rPr>
              <a:t> and answer the following questions.</a:t>
            </a:r>
          </a:p>
          <a:p>
            <a:pPr marL="685800" lvl="1" indent="-228600" defTabSz="457200">
              <a:buFont typeface="+mj-lt"/>
              <a:buAutoNum type="alphaLcParenR"/>
              <a:defRPr/>
            </a:pPr>
            <a:r>
              <a:rPr lang="en-US" sz="1100" dirty="0">
                <a:solidFill>
                  <a:srgbClr val="A5A5A5">
                    <a:lumMod val="50000"/>
                  </a:srgbClr>
                </a:solidFill>
              </a:rPr>
              <a:t>What was the purpose of the guilt offering? </a:t>
            </a:r>
          </a:p>
          <a:p>
            <a:pPr marL="685800" lvl="1" indent="-228600" defTabSz="457200">
              <a:buFont typeface="+mj-lt"/>
              <a:buAutoNum type="alphaLcParenR"/>
              <a:defRPr/>
            </a:pPr>
            <a:endParaRPr lang="en-US" sz="1100" dirty="0">
              <a:solidFill>
                <a:srgbClr val="A5A5A5">
                  <a:lumMod val="50000"/>
                </a:srgbClr>
              </a:solidFill>
            </a:endParaRPr>
          </a:p>
          <a:p>
            <a:pPr marL="685800" lvl="1" indent="-228600" defTabSz="457200">
              <a:buFont typeface="+mj-lt"/>
              <a:buAutoNum type="alphaLcParenR"/>
              <a:defRPr/>
            </a:pPr>
            <a:endParaRPr lang="en-US" sz="1100" dirty="0">
              <a:solidFill>
                <a:schemeClr val="accent2">
                  <a:lumMod val="75000"/>
                </a:schemeClr>
              </a:solidFill>
            </a:endParaRPr>
          </a:p>
          <a:p>
            <a:pPr marL="685800" lvl="1" indent="-228600" defTabSz="457200">
              <a:buFont typeface="+mj-lt"/>
              <a:buAutoNum type="alphaLcParenR"/>
              <a:defRPr/>
            </a:pPr>
            <a:r>
              <a:rPr lang="en-US" sz="1100" dirty="0">
                <a:solidFill>
                  <a:srgbClr val="A5A5A5">
                    <a:lumMod val="50000"/>
                  </a:srgbClr>
                </a:solidFill>
              </a:rPr>
              <a:t>Since we know that God is the Creator of all things, gives to all, and has need of nothing (</a:t>
            </a:r>
            <a:r>
              <a:rPr lang="en-US" sz="1100" dirty="0">
                <a:solidFill>
                  <a:srgbClr val="A5A5A5">
                    <a:lumMod val="50000"/>
                  </a:srgbClr>
                </a:solidFill>
                <a:hlinkClick r:id="rId4"/>
              </a:rPr>
              <a:t>Acts 17:24-25</a:t>
            </a:r>
            <a:r>
              <a:rPr lang="en-US" sz="1100" dirty="0">
                <a:solidFill>
                  <a:srgbClr val="A5A5A5">
                    <a:lumMod val="50000"/>
                  </a:srgbClr>
                </a:solidFill>
              </a:rPr>
              <a:t>), what reasonable conclusions can you interpret about the offerings being described as “a food offering to the Lord”? </a:t>
            </a:r>
          </a:p>
          <a:p>
            <a:pPr marL="685800" lvl="1" indent="-228600" defTabSz="457200">
              <a:buFont typeface="+mj-lt"/>
              <a:buAutoNum type="alphaLcParenR"/>
              <a:defRPr/>
            </a:pPr>
            <a:endParaRPr lang="en-US" sz="1100" dirty="0">
              <a:solidFill>
                <a:srgbClr val="A5A5A5">
                  <a:lumMod val="50000"/>
                </a:srgbClr>
              </a:solidFill>
            </a:endParaRPr>
          </a:p>
          <a:p>
            <a:pPr marL="685800" lvl="1" indent="-228600" defTabSz="457200">
              <a:buFont typeface="+mj-lt"/>
              <a:buAutoNum type="alphaLcParenR"/>
              <a:defRPr/>
            </a:pPr>
            <a:endParaRPr lang="en-US" sz="1100" dirty="0">
              <a:solidFill>
                <a:srgbClr val="A5A5A5">
                  <a:lumMod val="50000"/>
                </a:srgbClr>
              </a:solidFill>
            </a:endParaRPr>
          </a:p>
          <a:p>
            <a:pPr marL="685800" lvl="1" indent="-228600" defTabSz="457200">
              <a:buFont typeface="+mj-lt"/>
              <a:buAutoNum type="alphaLcParenR"/>
              <a:defRPr/>
            </a:pPr>
            <a:r>
              <a:rPr lang="en-US" sz="1100" dirty="0">
                <a:solidFill>
                  <a:srgbClr val="A5A5A5">
                    <a:lumMod val="50000"/>
                  </a:srgbClr>
                </a:solidFill>
              </a:rPr>
              <a:t>Along those same lines why do you think the God who created us and knows what is best for us commanded that all the fat, kidneys, and liver be burned in this offering, but other portions of this offering were given to the priests as food? </a:t>
            </a:r>
          </a:p>
          <a:p>
            <a:pPr marL="685800" lvl="1" indent="-228600" defTabSz="457200">
              <a:buFont typeface="+mj-lt"/>
              <a:buAutoNum type="alphaLcParenR"/>
              <a:defRPr/>
            </a:pPr>
            <a:endParaRPr lang="en-US" sz="1100" dirty="0">
              <a:solidFill>
                <a:srgbClr val="A5A5A5">
                  <a:lumMod val="50000"/>
                </a:srgbClr>
              </a:solidFill>
            </a:endParaRPr>
          </a:p>
          <a:p>
            <a:pPr marL="685800" lvl="1" indent="-228600" defTabSz="457200">
              <a:buFont typeface="+mj-lt"/>
              <a:buAutoNum type="alphaLcParenR"/>
              <a:defRPr/>
            </a:pPr>
            <a:endParaRPr lang="en-US" sz="1100" dirty="0">
              <a:solidFill>
                <a:srgbClr val="A5A5A5">
                  <a:lumMod val="50000"/>
                </a:srgbClr>
              </a:solidFill>
            </a:endParaRPr>
          </a:p>
          <a:p>
            <a:pPr marL="228600" indent="-228600" defTabSz="457200">
              <a:buFont typeface="+mj-lt"/>
              <a:buAutoNum type="arabicPeriod"/>
              <a:defRPr/>
            </a:pPr>
            <a:r>
              <a:rPr lang="en-US" sz="1100" dirty="0">
                <a:solidFill>
                  <a:srgbClr val="A5A5A5">
                    <a:lumMod val="50000"/>
                  </a:srgbClr>
                </a:solidFill>
              </a:rPr>
              <a:t>Refer back to </a:t>
            </a:r>
            <a:r>
              <a:rPr lang="en-US" sz="1100" dirty="0">
                <a:hlinkClick r:id="rId5"/>
              </a:rPr>
              <a:t>Leviticus 23</a:t>
            </a:r>
            <a:r>
              <a:rPr lang="en-US" sz="1100" dirty="0">
                <a:solidFill>
                  <a:srgbClr val="A5A5A5">
                    <a:lumMod val="50000"/>
                  </a:srgbClr>
                </a:solidFill>
              </a:rPr>
              <a:t> and the Scriptures provided in the chart on how Jesus Christ is foreshadowed in the OT feasts to answer the questions below. </a:t>
            </a:r>
          </a:p>
          <a:p>
            <a:pPr marL="685800" lvl="1" indent="-228600" defTabSz="457200">
              <a:buFont typeface="+mj-lt"/>
              <a:buAutoNum type="alphaLcParenR"/>
              <a:defRPr/>
            </a:pPr>
            <a:r>
              <a:rPr lang="en-US" sz="1100" dirty="0">
                <a:solidFill>
                  <a:srgbClr val="A5A5A5">
                    <a:lumMod val="50000"/>
                  </a:srgbClr>
                </a:solidFill>
              </a:rPr>
              <a:t>How does the work of Jesus Christ fulfill the Passover feast described in </a:t>
            </a:r>
            <a:r>
              <a:rPr lang="en-US" sz="1100" dirty="0">
                <a:solidFill>
                  <a:srgbClr val="A5A5A5">
                    <a:lumMod val="50000"/>
                  </a:srgbClr>
                </a:solidFill>
                <a:hlinkClick r:id="rId6"/>
              </a:rPr>
              <a:t>Leviticus 23:5</a:t>
            </a:r>
            <a:r>
              <a:rPr lang="en-US" sz="1100" dirty="0">
                <a:solidFill>
                  <a:srgbClr val="A5A5A5">
                    <a:lumMod val="50000"/>
                  </a:srgbClr>
                </a:solidFill>
              </a:rPr>
              <a:t>? </a:t>
            </a:r>
          </a:p>
          <a:p>
            <a:pPr marL="685800" lvl="1" indent="-228600" defTabSz="457200">
              <a:buFont typeface="+mj-lt"/>
              <a:buAutoNum type="alphaLcParenR"/>
              <a:defRPr/>
            </a:pPr>
            <a:endParaRPr lang="en-US" sz="1100" dirty="0">
              <a:solidFill>
                <a:srgbClr val="A5A5A5">
                  <a:lumMod val="50000"/>
                </a:srgbClr>
              </a:solidFill>
            </a:endParaRPr>
          </a:p>
          <a:p>
            <a:pPr marL="685800" lvl="1" indent="-228600" defTabSz="457200">
              <a:buFont typeface="+mj-lt"/>
              <a:buAutoNum type="alphaLcParenR"/>
              <a:defRPr/>
            </a:pPr>
            <a:endParaRPr lang="en-US" sz="1100" dirty="0">
              <a:solidFill>
                <a:srgbClr val="A5A5A5">
                  <a:lumMod val="50000"/>
                </a:srgbClr>
              </a:solidFill>
            </a:endParaRPr>
          </a:p>
          <a:p>
            <a:pPr marL="685800" lvl="1" indent="-228600" defTabSz="457200">
              <a:buFont typeface="+mj-lt"/>
              <a:buAutoNum type="alphaLcParenR"/>
              <a:defRPr/>
            </a:pPr>
            <a:r>
              <a:rPr lang="en-US" sz="1100" dirty="0">
                <a:solidFill>
                  <a:srgbClr val="A5A5A5">
                    <a:lumMod val="50000"/>
                  </a:srgbClr>
                </a:solidFill>
                <a:hlinkClick r:id="rId7"/>
              </a:rPr>
              <a:t>Leviticus 23:15-21</a:t>
            </a:r>
            <a:r>
              <a:rPr lang="en-US" sz="1100" dirty="0">
                <a:solidFill>
                  <a:srgbClr val="A5A5A5">
                    <a:lumMod val="50000"/>
                  </a:srgbClr>
                </a:solidFill>
              </a:rPr>
              <a:t> describes the feast of the Harvest of Weeks also known as Pentecost because it occurs 50 days after the feast of First fruits. The New Testament describes the resurrection of Jesus Christ as the first fruits from the grave (</a:t>
            </a:r>
            <a:r>
              <a:rPr lang="en-US" sz="1100" dirty="0">
                <a:solidFill>
                  <a:srgbClr val="A5A5A5">
                    <a:lumMod val="50000"/>
                  </a:srgbClr>
                </a:solidFill>
                <a:hlinkClick r:id="rId8"/>
              </a:rPr>
              <a:t>1 Corinthians 15:20-24</a:t>
            </a:r>
            <a:r>
              <a:rPr lang="en-US" sz="1100" dirty="0">
                <a:solidFill>
                  <a:srgbClr val="A5A5A5">
                    <a:lumMod val="50000"/>
                  </a:srgbClr>
                </a:solidFill>
              </a:rPr>
              <a:t>) and records the empowering of his disciples by the Holy Spirit as occurring on the Pentecost after Jesus’ resurrection (</a:t>
            </a:r>
            <a:r>
              <a:rPr lang="en-US" sz="1100" dirty="0">
                <a:solidFill>
                  <a:srgbClr val="A5A5A5">
                    <a:lumMod val="50000"/>
                  </a:srgbClr>
                </a:solidFill>
                <a:hlinkClick r:id="rId9"/>
              </a:rPr>
              <a:t>Acts 1:8</a:t>
            </a:r>
            <a:r>
              <a:rPr lang="en-US" sz="1100" dirty="0">
                <a:solidFill>
                  <a:srgbClr val="A5A5A5">
                    <a:lumMod val="50000"/>
                  </a:srgbClr>
                </a:solidFill>
              </a:rPr>
              <a:t>,</a:t>
            </a:r>
            <a:r>
              <a:rPr lang="en-US" sz="1100" dirty="0">
                <a:solidFill>
                  <a:srgbClr val="A5A5A5">
                    <a:lumMod val="50000"/>
                  </a:srgbClr>
                </a:solidFill>
                <a:hlinkClick r:id="rId10"/>
              </a:rPr>
              <a:t>Acts 2:1-6</a:t>
            </a:r>
            <a:r>
              <a:rPr lang="en-US" sz="1100" dirty="0">
                <a:solidFill>
                  <a:srgbClr val="A5A5A5">
                    <a:lumMod val="50000"/>
                  </a:srgbClr>
                </a:solidFill>
              </a:rPr>
              <a:t>). Reflecting on the Great Commission that Jesus gave to his all Jewish followers to go and make disciples of all nations, how can we best interpret the two leavened loaves that the priest was to wave before the Lord in this passage? </a:t>
            </a:r>
          </a:p>
          <a:p>
            <a:pPr marL="228600" indent="-228600" defTabSz="457200">
              <a:buFont typeface="+mj-lt"/>
              <a:buAutoNum type="arabicPeriod"/>
              <a:defRPr/>
            </a:pPr>
            <a:endParaRPr lang="en-US" sz="1100" dirty="0">
              <a:hlinkClick r:id="rId11"/>
            </a:endParaRPr>
          </a:p>
          <a:p>
            <a:pPr marL="228600" indent="-228600" defTabSz="457200">
              <a:buFont typeface="+mj-lt"/>
              <a:buAutoNum type="arabicPeriod"/>
              <a:defRPr/>
            </a:pPr>
            <a:r>
              <a:rPr lang="en-US" sz="1100" dirty="0">
                <a:solidFill>
                  <a:srgbClr val="A5A5A5">
                    <a:lumMod val="50000"/>
                  </a:srgbClr>
                </a:solidFill>
              </a:rPr>
              <a:t>In</a:t>
            </a:r>
            <a:r>
              <a:rPr lang="en-US" sz="1100" dirty="0"/>
              <a:t> </a:t>
            </a:r>
            <a:r>
              <a:rPr lang="en-US" sz="1100" dirty="0">
                <a:hlinkClick r:id="rId12"/>
              </a:rPr>
              <a:t>Leviticus 25 </a:t>
            </a:r>
            <a:r>
              <a:rPr lang="en-US" sz="1100" dirty="0"/>
              <a:t> </a:t>
            </a:r>
            <a:r>
              <a:rPr lang="en-US" sz="1100" dirty="0">
                <a:solidFill>
                  <a:srgbClr val="A5A5A5">
                    <a:lumMod val="50000"/>
                  </a:srgbClr>
                </a:solidFill>
              </a:rPr>
              <a:t>we read about the Sabbath year for the land (</a:t>
            </a:r>
            <a:r>
              <a:rPr lang="en-US" sz="1100" dirty="0">
                <a:hlinkClick r:id="rId13"/>
              </a:rPr>
              <a:t>Leviticus 25:1-7</a:t>
            </a:r>
            <a:r>
              <a:rPr lang="en-US" sz="1100" dirty="0">
                <a:solidFill>
                  <a:srgbClr val="A5A5A5">
                    <a:lumMod val="50000"/>
                  </a:srgbClr>
                </a:solidFill>
              </a:rPr>
              <a:t>), the year of Jubilee for those who have fallen on hard times (</a:t>
            </a:r>
            <a:r>
              <a:rPr lang="en-US" sz="1100" dirty="0">
                <a:hlinkClick r:id="rId14"/>
              </a:rPr>
              <a:t>Leviticus 25:8-12</a:t>
            </a:r>
            <a:r>
              <a:rPr lang="en-US" sz="1100" dirty="0">
                <a:solidFill>
                  <a:srgbClr val="A5A5A5">
                    <a:lumMod val="50000"/>
                  </a:srgbClr>
                </a:solidFill>
              </a:rPr>
              <a:t>), and how we are to treat those who fall upon hard times (</a:t>
            </a:r>
            <a:r>
              <a:rPr lang="en-US" sz="1100" dirty="0">
                <a:hlinkClick r:id="rId15"/>
              </a:rPr>
              <a:t>Leviticus 25:35-38</a:t>
            </a:r>
            <a:r>
              <a:rPr lang="en-US" sz="1100" dirty="0">
                <a:solidFill>
                  <a:srgbClr val="A5A5A5">
                    <a:lumMod val="50000"/>
                  </a:srgbClr>
                </a:solidFill>
              </a:rPr>
              <a:t>). Review these passages and answer the following questions.</a:t>
            </a:r>
          </a:p>
          <a:p>
            <a:pPr marL="228600" indent="-228600" defTabSz="457200">
              <a:buFont typeface="+mj-lt"/>
              <a:buAutoNum type="arabicPeriod"/>
              <a:defRPr/>
            </a:pPr>
            <a:endParaRPr lang="en-US" sz="1100" dirty="0"/>
          </a:p>
          <a:p>
            <a:pPr marL="685800" lvl="1" indent="-228600" defTabSz="457200">
              <a:buFont typeface="+mj-lt"/>
              <a:buAutoNum type="alphaLcParenR"/>
              <a:defRPr/>
            </a:pPr>
            <a:r>
              <a:rPr lang="en-US" sz="1100" dirty="0">
                <a:solidFill>
                  <a:srgbClr val="A5A5A5">
                    <a:lumMod val="50000"/>
                  </a:srgbClr>
                </a:solidFill>
              </a:rPr>
              <a:t>What does Scripture communicate to us about our God that He has provided a weekly Sabbath rest for us, a Sabbath for the land, and a Jubilee for those in need? </a:t>
            </a:r>
          </a:p>
          <a:p>
            <a:pPr marL="685800" lvl="1" indent="-228600" defTabSz="457200">
              <a:buFont typeface="+mj-lt"/>
              <a:buAutoNum type="alphaLcParenR"/>
              <a:defRPr/>
            </a:pPr>
            <a:endParaRPr lang="en-US" sz="1100" dirty="0">
              <a:solidFill>
                <a:srgbClr val="A5A5A5">
                  <a:lumMod val="50000"/>
                </a:srgbClr>
              </a:solidFill>
            </a:endParaRPr>
          </a:p>
          <a:p>
            <a:pPr marL="685800" lvl="1" indent="-228600" defTabSz="457200">
              <a:buFont typeface="+mj-lt"/>
              <a:buAutoNum type="alphaLcParenR"/>
              <a:defRPr/>
            </a:pPr>
            <a:endParaRPr lang="en-US" sz="1200" dirty="0">
              <a:solidFill>
                <a:srgbClr val="A5A5A5">
                  <a:lumMod val="50000"/>
                </a:srgbClr>
              </a:solidFill>
            </a:endParaRPr>
          </a:p>
          <a:p>
            <a:pPr marL="685800" lvl="1" indent="-228600" defTabSz="457200">
              <a:buFont typeface="+mj-lt"/>
              <a:buAutoNum type="alphaLcParenR"/>
              <a:defRPr/>
            </a:pPr>
            <a:r>
              <a:rPr lang="en-US" sz="1200" dirty="0">
                <a:solidFill>
                  <a:srgbClr val="A5A5A5">
                    <a:lumMod val="50000"/>
                  </a:srgbClr>
                </a:solidFill>
              </a:rPr>
              <a:t>What does the passage teach about how we are to respond to those in our circle of influence who find themselves in need?</a:t>
            </a:r>
            <a:r>
              <a:rPr lang="en-US" sz="1200" b="1" dirty="0">
                <a:solidFill>
                  <a:schemeClr val="accent2">
                    <a:lumMod val="75000"/>
                  </a:schemeClr>
                </a:solidFill>
              </a:rPr>
              <a:t> </a:t>
            </a:r>
            <a:endParaRPr lang="en-US" sz="1200" dirty="0">
              <a:solidFill>
                <a:srgbClr val="A5A5A5">
                  <a:lumMod val="50000"/>
                </a:srgbClr>
              </a:solidFill>
              <a:latin typeface="Calibri" panose="020F0502020204030204"/>
            </a:endParaRPr>
          </a:p>
        </p:txBody>
      </p:sp>
    </p:spTree>
    <p:extLst>
      <p:ext uri="{BB962C8B-B14F-4D97-AF65-F5344CB8AC3E}">
        <p14:creationId xmlns:p14="http://schemas.microsoft.com/office/powerpoint/2010/main" val="19838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95A7-794C-3DCB-E760-E2933D542E0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E9F4FA-4F9C-366A-EF91-5862AFBD92AF}"/>
              </a:ext>
            </a:extLst>
          </p:cNvPr>
          <p:cNvSpPr>
            <a:spLocks noGrp="1"/>
          </p:cNvSpPr>
          <p:nvPr>
            <p:ph type="title"/>
          </p:nvPr>
        </p:nvSpPr>
        <p:spPr>
          <a:xfrm>
            <a:off x="9688302" y="58796"/>
            <a:ext cx="1188791" cy="447939"/>
          </a:xfrm>
        </p:spPr>
        <p:txBody>
          <a:bodyPr>
            <a:normAutofit fontScale="90000"/>
          </a:bodyPr>
          <a:lstStyle/>
          <a:p>
            <a:pPr algn="r"/>
            <a:br>
              <a:rPr lang="en-US" sz="1799" b="1" spc="700" dirty="0"/>
            </a:br>
            <a:r>
              <a:rPr lang="en-US" sz="1800" b="1" dirty="0">
                <a:latin typeface="Calibri" panose="020F0502020204030204" pitchFamily="34" charset="0"/>
                <a:ea typeface="Calibri" panose="020F0502020204030204" pitchFamily="34" charset="0"/>
                <a:cs typeface="Calibri" panose="020F0502020204030204" pitchFamily="34" charset="0"/>
              </a:rPr>
              <a:t>KEY EVENTS</a:t>
            </a:r>
            <a:endParaRPr lang="en-US" sz="1800" b="1" spc="700" dirty="0"/>
          </a:p>
        </p:txBody>
      </p:sp>
      <p:sp>
        <p:nvSpPr>
          <p:cNvPr id="6" name="Slide Number Placeholder 5">
            <a:extLst>
              <a:ext uri="{FF2B5EF4-FFF2-40B4-BE49-F238E27FC236}">
                <a16:creationId xmlns:a16="http://schemas.microsoft.com/office/drawing/2014/main" id="{B4727F25-FC33-F812-F89D-017C5B88425E}"/>
              </a:ext>
            </a:extLst>
          </p:cNvPr>
          <p:cNvSpPr>
            <a:spLocks noGrp="1"/>
          </p:cNvSpPr>
          <p:nvPr>
            <p:ph type="sldNum" sz="quarter" idx="12"/>
          </p:nvPr>
        </p:nvSpPr>
        <p:spPr>
          <a:xfrm>
            <a:off x="476196" y="6361358"/>
            <a:ext cx="514404" cy="365030"/>
          </a:xfrm>
        </p:spPr>
        <p:txBody>
          <a:bodyPr/>
          <a:lstStyle/>
          <a:p>
            <a:fld id="{C01389E6-C847-4AD0-B56D-D205B2EAB1EE}" type="slidenum">
              <a:rPr lang="en-US" smtClean="0"/>
              <a:t>23</a:t>
            </a:fld>
            <a:endParaRPr lang="en-US" dirty="0"/>
          </a:p>
        </p:txBody>
      </p:sp>
      <p:pic>
        <p:nvPicPr>
          <p:cNvPr id="7" name="Picture 6">
            <a:extLst>
              <a:ext uri="{FF2B5EF4-FFF2-40B4-BE49-F238E27FC236}">
                <a16:creationId xmlns:a16="http://schemas.microsoft.com/office/drawing/2014/main" id="{F3F913B1-218E-F392-9B10-5131F9384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00767" y="486451"/>
            <a:ext cx="1076325" cy="1238250"/>
          </a:xfrm>
          <a:prstGeom prst="rect">
            <a:avLst/>
          </a:prstGeom>
        </p:spPr>
      </p:pic>
      <p:sp>
        <p:nvSpPr>
          <p:cNvPr id="8" name="Arrow: Right 7">
            <a:extLst>
              <a:ext uri="{FF2B5EF4-FFF2-40B4-BE49-F238E27FC236}">
                <a16:creationId xmlns:a16="http://schemas.microsoft.com/office/drawing/2014/main" id="{B838E0BD-22D7-635E-8337-F4BE81A8DF09}"/>
              </a:ext>
            </a:extLst>
          </p:cNvPr>
          <p:cNvSpPr/>
          <p:nvPr/>
        </p:nvSpPr>
        <p:spPr>
          <a:xfrm>
            <a:off x="2030039" y="1006878"/>
            <a:ext cx="7658262" cy="5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9" name="Picture 8">
            <a:extLst>
              <a:ext uri="{FF2B5EF4-FFF2-40B4-BE49-F238E27FC236}">
                <a16:creationId xmlns:a16="http://schemas.microsoft.com/office/drawing/2014/main" id="{53D34FC3-59BC-BB35-03D6-F174D652D7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0798" y="574152"/>
            <a:ext cx="1066800" cy="1200150"/>
          </a:xfrm>
          <a:prstGeom prst="rect">
            <a:avLst/>
          </a:prstGeom>
        </p:spPr>
      </p:pic>
      <p:sp>
        <p:nvSpPr>
          <p:cNvPr id="12" name="Title 1">
            <a:extLst>
              <a:ext uri="{FF2B5EF4-FFF2-40B4-BE49-F238E27FC236}">
                <a16:creationId xmlns:a16="http://schemas.microsoft.com/office/drawing/2014/main" id="{B8A407D1-100B-EECB-DB63-F69CF8435CFB}"/>
              </a:ext>
            </a:extLst>
          </p:cNvPr>
          <p:cNvSpPr txBox="1">
            <a:spLocks/>
          </p:cNvSpPr>
          <p:nvPr/>
        </p:nvSpPr>
        <p:spPr>
          <a:xfrm>
            <a:off x="880798" y="89652"/>
            <a:ext cx="2653254" cy="484501"/>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600" b="1" cap="all" dirty="0">
                <a:solidFill>
                  <a:schemeClr val="bg1"/>
                </a:solidFill>
                <a:latin typeface="Calibri" panose="020F0502020204030204" pitchFamily="34" charset="0"/>
                <a:ea typeface="Calibri" panose="020F0502020204030204" pitchFamily="34" charset="0"/>
                <a:cs typeface="Calibri" panose="020F0502020204030204" pitchFamily="34" charset="0"/>
              </a:rPr>
              <a:t>LEVITICUS: GOD’s TIMELINE </a:t>
            </a:r>
          </a:p>
        </p:txBody>
      </p:sp>
      <p:pic>
        <p:nvPicPr>
          <p:cNvPr id="24" name="Picture 23">
            <a:extLst>
              <a:ext uri="{FF2B5EF4-FFF2-40B4-BE49-F238E27FC236}">
                <a16:creationId xmlns:a16="http://schemas.microsoft.com/office/drawing/2014/main" id="{EBACCF23-1748-55E2-7FCE-C9DC6392BE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22139" y="252298"/>
            <a:ext cx="2621280" cy="6169152"/>
          </a:xfrm>
          <a:prstGeom prst="rect">
            <a:avLst/>
          </a:prstGeom>
        </p:spPr>
      </p:pic>
      <p:cxnSp>
        <p:nvCxnSpPr>
          <p:cNvPr id="15" name="Straight Arrow Connector 14">
            <a:extLst>
              <a:ext uri="{FF2B5EF4-FFF2-40B4-BE49-F238E27FC236}">
                <a16:creationId xmlns:a16="http://schemas.microsoft.com/office/drawing/2014/main" id="{E609A96E-3809-31AD-C71E-79043A30FFD3}"/>
              </a:ext>
            </a:extLst>
          </p:cNvPr>
          <p:cNvCxnSpPr>
            <a:cxnSpLocks/>
          </p:cNvCxnSpPr>
          <p:nvPr/>
        </p:nvCxnSpPr>
        <p:spPr>
          <a:xfrm flipV="1">
            <a:off x="3534052" y="2010366"/>
            <a:ext cx="1632308" cy="65716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08DC75-4E3D-0E0C-6264-5EFBC3AC7437}"/>
              </a:ext>
            </a:extLst>
          </p:cNvPr>
          <p:cNvSpPr txBox="1"/>
          <p:nvPr/>
        </p:nvSpPr>
        <p:spPr>
          <a:xfrm>
            <a:off x="397410" y="2592618"/>
            <a:ext cx="3620030" cy="1615827"/>
          </a:xfrm>
          <a:prstGeom prst="rect">
            <a:avLst/>
          </a:prstGeom>
          <a:noFill/>
        </p:spPr>
        <p:txBody>
          <a:bodyPr wrap="square" rtlCol="0">
            <a:spAutoFit/>
          </a:bodyPr>
          <a:lstStyle/>
          <a:p>
            <a:r>
              <a:rPr lang="en-US" sz="1100" dirty="0">
                <a:hlinkClick r:id="rId5"/>
              </a:rPr>
              <a:t>Leviticus 26:44-45</a:t>
            </a:r>
            <a:r>
              <a:rPr lang="en-US" sz="1100" dirty="0"/>
              <a:t>, “Yet for all that, when they are in the land of their enemies, I will not spurn them, neither will I abhor them so as to destroy them utterly and break my covenant with them, for I am the Lord their God. But I will for their sake remember the covenant with their forefathers, whom I brought out of the land of Egypt in the sight of the nations, that I might be their God: I am the Lord."</a:t>
            </a:r>
          </a:p>
          <a:p>
            <a:endParaRPr lang="en-US" sz="1100" dirty="0"/>
          </a:p>
        </p:txBody>
      </p:sp>
      <p:cxnSp>
        <p:nvCxnSpPr>
          <p:cNvPr id="5" name="Straight Arrow Connector 4">
            <a:extLst>
              <a:ext uri="{FF2B5EF4-FFF2-40B4-BE49-F238E27FC236}">
                <a16:creationId xmlns:a16="http://schemas.microsoft.com/office/drawing/2014/main" id="{F988DCCA-50E7-B425-EBF8-56FF220173B8}"/>
              </a:ext>
            </a:extLst>
          </p:cNvPr>
          <p:cNvCxnSpPr>
            <a:cxnSpLocks/>
          </p:cNvCxnSpPr>
          <p:nvPr/>
        </p:nvCxnSpPr>
        <p:spPr>
          <a:xfrm flipV="1">
            <a:off x="3749040" y="2338946"/>
            <a:ext cx="1563104" cy="43108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8BCDE5-9FEF-9A5B-7BC2-30276E860251}"/>
              </a:ext>
            </a:extLst>
          </p:cNvPr>
          <p:cNvCxnSpPr>
            <a:cxnSpLocks/>
          </p:cNvCxnSpPr>
          <p:nvPr/>
        </p:nvCxnSpPr>
        <p:spPr>
          <a:xfrm flipV="1">
            <a:off x="3588232" y="2827020"/>
            <a:ext cx="1634153" cy="50985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7600C8-C6A1-06D3-DE15-ADD957261633}"/>
              </a:ext>
            </a:extLst>
          </p:cNvPr>
          <p:cNvCxnSpPr>
            <a:cxnSpLocks/>
          </p:cNvCxnSpPr>
          <p:nvPr/>
        </p:nvCxnSpPr>
        <p:spPr>
          <a:xfrm>
            <a:off x="3357251" y="3454790"/>
            <a:ext cx="2115926" cy="140677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BD4D-B6AA-94D1-403E-E7778BC8F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E831B-3EDF-3DF0-629C-D7B490C791B1}"/>
              </a:ext>
            </a:extLst>
          </p:cNvPr>
          <p:cNvSpPr>
            <a:spLocks noGrp="1"/>
          </p:cNvSpPr>
          <p:nvPr>
            <p:ph type="title"/>
          </p:nvPr>
        </p:nvSpPr>
        <p:spPr>
          <a:xfrm>
            <a:off x="756745" y="365126"/>
            <a:ext cx="10597055" cy="505132"/>
          </a:xfrm>
        </p:spPr>
        <p:txBody>
          <a:bodyPr>
            <a:noAutofit/>
          </a:bodyPr>
          <a:lstStyle/>
          <a:p>
            <a:pPr algn="ctr"/>
            <a:r>
              <a:rPr lang="en-US" sz="3500" b="1" dirty="0">
                <a:solidFill>
                  <a:schemeClr val="accent6">
                    <a:lumMod val="75000"/>
                  </a:schemeClr>
                </a:solidFill>
                <a:hlinkClick r:id="rId2"/>
              </a:rPr>
              <a:t>Leviticus</a:t>
            </a:r>
            <a:r>
              <a:rPr lang="en-US" sz="3500" b="1" dirty="0">
                <a:solidFill>
                  <a:schemeClr val="accent6">
                    <a:lumMod val="75000"/>
                  </a:schemeClr>
                </a:solidFill>
              </a:rPr>
              <a:t>: Summary Theme</a:t>
            </a:r>
            <a:endParaRPr lang="en-US" sz="3500" dirty="0"/>
          </a:p>
        </p:txBody>
      </p:sp>
      <p:sp>
        <p:nvSpPr>
          <p:cNvPr id="3" name="Slide Number Placeholder 2">
            <a:extLst>
              <a:ext uri="{FF2B5EF4-FFF2-40B4-BE49-F238E27FC236}">
                <a16:creationId xmlns:a16="http://schemas.microsoft.com/office/drawing/2014/main" id="{7E36D37A-8614-AB62-7552-77A34DA1D9A5}"/>
              </a:ext>
            </a:extLst>
          </p:cNvPr>
          <p:cNvSpPr>
            <a:spLocks noGrp="1"/>
          </p:cNvSpPr>
          <p:nvPr>
            <p:ph type="sldNum" sz="quarter" idx="12"/>
          </p:nvPr>
        </p:nvSpPr>
        <p:spPr/>
        <p:txBody>
          <a:bodyPr/>
          <a:lstStyle/>
          <a:p>
            <a:fld id="{EB37DED6-D4C7-42EE-AB49-D2E39E64FDE4}" type="slidenum">
              <a:rPr lang="en-US" smtClean="0"/>
              <a:t>24</a:t>
            </a:fld>
            <a:endParaRPr lang="en-US" dirty="0"/>
          </a:p>
        </p:txBody>
      </p:sp>
      <p:sp>
        <p:nvSpPr>
          <p:cNvPr id="5" name="Content Placeholder 2">
            <a:extLst>
              <a:ext uri="{FF2B5EF4-FFF2-40B4-BE49-F238E27FC236}">
                <a16:creationId xmlns:a16="http://schemas.microsoft.com/office/drawing/2014/main" id="{6482C648-323A-E657-EF1F-3F0DC5ABB53F}"/>
              </a:ext>
            </a:extLst>
          </p:cNvPr>
          <p:cNvSpPr txBox="1">
            <a:spLocks/>
          </p:cNvSpPr>
          <p:nvPr/>
        </p:nvSpPr>
        <p:spPr>
          <a:xfrm>
            <a:off x="685800" y="928526"/>
            <a:ext cx="10820400" cy="5486400"/>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1200" b="1" dirty="0"/>
              <a:t>Brief Summary:</a:t>
            </a:r>
            <a:r>
              <a:rPr lang="en-US" sz="1200" dirty="0"/>
              <a:t> The entire book of Leviticus occurs at Mount Sinai where God has the Israelites camp after He miraculously rescued them from Egypt. The book of Exodus ends with God demonstrating his acceptance of the consecrated Tabernacle and priesthood established under Moses’ leadership per God’s instructions with the cloud of his glory filling the tent. God had given the Israelites a central place of worship and consecrated a priestly line from Aaron. Now in Leviticus we see God explaining what was necessary for a sinful and unholy people to be cleansed and live in fellowship with a holy God. </a:t>
            </a:r>
            <a:r>
              <a:rPr lang="en-US" sz="1200" dirty="0">
                <a:ea typeface="Calibri" panose="020F0502020204030204" pitchFamily="34" charset="0"/>
                <a:cs typeface="Times New Roman" panose="02020603050405020304" pitchFamily="18" charset="0"/>
              </a:rPr>
              <a:t>God is holy, pure and clean in His totality; we are unclean because of our sinful natures (</a:t>
            </a:r>
            <a:r>
              <a:rPr lang="en-US" sz="1200" dirty="0">
                <a:ea typeface="Calibri" panose="020F0502020204030204" pitchFamily="34" charset="0"/>
                <a:cs typeface="Times New Roman" panose="02020603050405020304" pitchFamily="18" charset="0"/>
                <a:hlinkClick r:id="rId3"/>
              </a:rPr>
              <a:t>Mark 7:20-23</a:t>
            </a:r>
            <a:r>
              <a:rPr lang="en-US" sz="1200" dirty="0">
                <a:ea typeface="Calibri" panose="020F0502020204030204" pitchFamily="34" charset="0"/>
                <a:cs typeface="Times New Roman" panose="02020603050405020304" pitchFamily="18" charset="0"/>
              </a:rPr>
              <a:t>) and because we have individually offended God (</a:t>
            </a:r>
            <a:r>
              <a:rPr lang="en-US" sz="1200" dirty="0">
                <a:ea typeface="Calibri" panose="020F0502020204030204" pitchFamily="34" charset="0"/>
                <a:cs typeface="Times New Roman" panose="02020603050405020304" pitchFamily="18" charset="0"/>
                <a:hlinkClick r:id="rId4"/>
              </a:rPr>
              <a:t>Romans 3:23</a:t>
            </a:r>
            <a:r>
              <a:rPr lang="en-US" sz="1200" dirty="0">
                <a:ea typeface="Calibri" panose="020F0502020204030204" pitchFamily="34" charset="0"/>
                <a:cs typeface="Times New Roman" panose="02020603050405020304" pitchFamily="18" charset="0"/>
              </a:rPr>
              <a:t>).</a:t>
            </a:r>
          </a:p>
          <a:p>
            <a:pPr marL="0" indent="0">
              <a:spcBef>
                <a:spcPts val="0"/>
              </a:spcBef>
              <a:spcAft>
                <a:spcPts val="0"/>
              </a:spcAft>
              <a:buNone/>
            </a:pPr>
            <a:r>
              <a:rPr lang="en-US" sz="1200" dirty="0">
                <a:ea typeface="Calibri" panose="020F0502020204030204" pitchFamily="34" charset="0"/>
                <a:cs typeface="Times New Roman" panose="02020603050405020304" pitchFamily="18" charset="0"/>
              </a:rPr>
              <a:t> </a:t>
            </a:r>
          </a:p>
          <a:p>
            <a:pPr marL="0" indent="0">
              <a:spcBef>
                <a:spcPts val="0"/>
              </a:spcBef>
              <a:spcAft>
                <a:spcPts val="0"/>
              </a:spcAft>
              <a:buNone/>
            </a:pPr>
            <a:r>
              <a:rPr lang="en-US" sz="1200" dirty="0"/>
              <a:t>Leviticus Chapters 1–7 outline the offerings required of both the laity and the priesthood. </a:t>
            </a:r>
            <a:r>
              <a:rPr lang="en-US" sz="1200" dirty="0">
                <a:ea typeface="Calibri" panose="020F0502020204030204" pitchFamily="34" charset="0"/>
                <a:cs typeface="Times New Roman" panose="02020603050405020304" pitchFamily="18" charset="0"/>
              </a:rPr>
              <a:t>God instituted five offerings: the burnt offering, sin offering, grain offering, peace offering, and guilt offering which represented atonement, propitiation, dedication, reconciliation, and repentance from unintentional sin. The people were to revere God by obeying his instructions for worship without deviation for He is God, and because these things pointed to the realities that would be fulfilled in heaven by our Lord Jesus Christ (</a:t>
            </a:r>
            <a:r>
              <a:rPr lang="en-US" sz="1200" dirty="0">
                <a:ea typeface="Calibri" panose="020F0502020204030204" pitchFamily="34" charset="0"/>
                <a:cs typeface="Times New Roman" panose="02020603050405020304" pitchFamily="18" charset="0"/>
                <a:hlinkClick r:id="rId5"/>
              </a:rPr>
              <a:t>Hebrews 9</a:t>
            </a:r>
            <a:r>
              <a:rPr lang="en-US" sz="1200" dirty="0">
                <a:ea typeface="Calibri" panose="020F0502020204030204" pitchFamily="34" charset="0"/>
                <a:cs typeface="Times New Roman" panose="02020603050405020304" pitchFamily="18" charset="0"/>
              </a:rPr>
              <a:t>). The Israelites were to offer these sacrifices from obedience hearts; the heart of obedience made the offerings pleasing aromas to God and pointed to the ultimate obedience Christ Jesus would fulfill (Philippians 2:5-8). </a:t>
            </a:r>
          </a:p>
          <a:p>
            <a:pPr marL="0" indent="0">
              <a:spcBef>
                <a:spcPts val="0"/>
              </a:spcBef>
              <a:spcAft>
                <a:spcPts val="0"/>
              </a:spcAft>
              <a:buNone/>
            </a:pPr>
            <a:endParaRPr lang="en-US" sz="1200" dirty="0"/>
          </a:p>
          <a:p>
            <a:pPr marL="0" indent="0">
              <a:spcBef>
                <a:spcPts val="0"/>
              </a:spcBef>
              <a:spcAft>
                <a:spcPts val="0"/>
              </a:spcAft>
              <a:buNone/>
            </a:pPr>
            <a:r>
              <a:rPr lang="en-US" sz="1200" dirty="0"/>
              <a:t>Leviticus Chapters 8–10 describe the ordination of Aaron and his sons to the priesthood. The one true God was to be approached and worshiped only as He prescribed. </a:t>
            </a:r>
            <a:r>
              <a:rPr lang="en-US" sz="1200" dirty="0">
                <a:ea typeface="Calibri" panose="020F0502020204030204" pitchFamily="34" charset="0"/>
                <a:cs typeface="Times New Roman" panose="02020603050405020304" pitchFamily="18" charset="0"/>
              </a:rPr>
              <a:t>Nadab and Abihu, </a:t>
            </a:r>
            <a:r>
              <a:rPr lang="en-US" sz="1200" dirty="0"/>
              <a:t>two of Aaron’s sons,</a:t>
            </a:r>
            <a:r>
              <a:rPr lang="en-US" sz="1200" dirty="0">
                <a:ea typeface="Calibri" panose="020F0502020204030204" pitchFamily="34" charset="0"/>
                <a:cs typeface="Times New Roman" panose="02020603050405020304" pitchFamily="18" charset="0"/>
              </a:rPr>
              <a:t> stand as an example of how divergences from God's worship instructions further offend Him. The Scriptures record they offered "strange fire“ (i.e., worship from their own imaginations) and were consumed by fire from the Lord.</a:t>
            </a:r>
          </a:p>
          <a:p>
            <a:pPr marL="0" indent="0">
              <a:spcBef>
                <a:spcPts val="0"/>
              </a:spcBef>
              <a:spcAft>
                <a:spcPts val="0"/>
              </a:spcAft>
              <a:buNone/>
            </a:pPr>
            <a:r>
              <a:rPr lang="en-US" sz="1200" dirty="0">
                <a:ea typeface="Calibri" panose="020F0502020204030204" pitchFamily="34" charset="0"/>
                <a:cs typeface="Times New Roman" panose="02020603050405020304" pitchFamily="18" charset="0"/>
              </a:rPr>
              <a:t> </a:t>
            </a:r>
            <a:endParaRPr lang="en-US" sz="1200" dirty="0"/>
          </a:p>
          <a:p>
            <a:pPr marL="0" indent="0">
              <a:spcBef>
                <a:spcPts val="0"/>
              </a:spcBef>
              <a:spcAft>
                <a:spcPts val="0"/>
              </a:spcAft>
              <a:buNone/>
            </a:pPr>
            <a:r>
              <a:rPr lang="en-US" sz="1200" dirty="0"/>
              <a:t>Chapters 11–16 are the prescriptions for various types of uncleanness. The final 10 chapters are God’s guidelines to His people for </a:t>
            </a:r>
            <a:r>
              <a:rPr lang="en-US" sz="1200" dirty="0">
                <a:ea typeface="Calibri" panose="020F0502020204030204" pitchFamily="34" charset="0"/>
                <a:cs typeface="Times New Roman" panose="02020603050405020304" pitchFamily="18" charset="0"/>
              </a:rPr>
              <a:t>the nations justice system, practical individual holy living, and seven feasts to be practiced as part of worship. God’s statues clearly identified capital crimes and just reparations for other injuries so that vengeance could not exact more than justly due. God commanded his people to be holy as He is holy and to love their neighbors as they loved themselves. He provided clear commands regarding the moral behavior that was required for holiness in sexual relations, kindness to the poor, the blind, the deaf, for children and the elderly and things to abstain from such as unclean foods and demonic practices (e.g., spiritism and child sacrifice).</a:t>
            </a:r>
            <a:r>
              <a:rPr lang="en-US" sz="1200" dirty="0"/>
              <a:t> Blessings or curses would accompany either the keeping or neglect of God’s commandments and statues. Even before Israel enters the land, the Holy Spirit prophetically points to the day when Israel will be exiled out of it for failing to obey the Lord’s commands. However, God will never fully abandon them or forget the covenant He made with their forefathers (</a:t>
            </a:r>
            <a:r>
              <a:rPr lang="en-US" sz="1200" dirty="0">
                <a:hlinkClick r:id="rId6"/>
              </a:rPr>
              <a:t>Leviticus 26:44-45</a:t>
            </a:r>
            <a:r>
              <a:rPr lang="en-US" sz="1200" dirty="0"/>
              <a:t>).  </a:t>
            </a:r>
            <a:br>
              <a:rPr lang="en-US" sz="1200" dirty="0"/>
            </a:br>
            <a:br>
              <a:rPr lang="en-US" sz="1200" dirty="0"/>
            </a:br>
            <a:r>
              <a:rPr lang="en-US" sz="1200" b="1" dirty="0"/>
              <a:t>Foreshadowings: </a:t>
            </a:r>
            <a:r>
              <a:rPr lang="en-US" sz="1200" dirty="0"/>
              <a:t>The priesthood, sacrifices, and feasts established by God picture in many ways the person and work of our Savior, the Lord Jesus Christ. </a:t>
            </a:r>
            <a:r>
              <a:rPr lang="en-US" sz="1200" dirty="0">
                <a:hlinkClick r:id="rId7"/>
              </a:rPr>
              <a:t>Hebrews 10</a:t>
            </a:r>
            <a:r>
              <a:rPr lang="en-US" sz="1200" dirty="0"/>
              <a:t> tells us that the Mosaic Law is “only a shadow of the good things that are coming” by which is meant that the daily sacrifices offered by the priests for the sin of the people were a representation of the ultimate Sacrifice—Jesus Christ, whose sacrifice was once for all time for those who would believe in Him. The holiness imparted temporarily by the Law is now replaced by the absolute attainment of holiness when Christians exchange their sin for the righteousness of Christ (</a:t>
            </a:r>
            <a:r>
              <a:rPr lang="en-US" sz="1200" dirty="0">
                <a:hlinkClick r:id="rId8"/>
              </a:rPr>
              <a:t>2 Corinthians 5:21</a:t>
            </a:r>
            <a:r>
              <a:rPr lang="en-US" sz="1200" dirty="0"/>
              <a:t>). God through the first coming of Christ has fulfilled the feasts of Passover (</a:t>
            </a:r>
            <a:r>
              <a:rPr lang="en-US" sz="1200" dirty="0">
                <a:hlinkClick r:id="rId9"/>
              </a:rPr>
              <a:t>1 Corinthians 5:7</a:t>
            </a:r>
            <a:r>
              <a:rPr lang="en-US" sz="1200" dirty="0"/>
              <a:t>), Unleavened Bread (</a:t>
            </a:r>
            <a:r>
              <a:rPr lang="en-US" sz="1200" dirty="0">
                <a:hlinkClick r:id="rId10"/>
              </a:rPr>
              <a:t>John 6:32-33</a:t>
            </a:r>
            <a:r>
              <a:rPr lang="en-US" sz="1200" dirty="0"/>
              <a:t>), First Fruits (</a:t>
            </a:r>
            <a:r>
              <a:rPr lang="en-US" sz="1200" dirty="0">
                <a:hlinkClick r:id="rId11"/>
              </a:rPr>
              <a:t>1 Corinthians 15:20</a:t>
            </a:r>
            <a:r>
              <a:rPr lang="en-US" sz="1200" dirty="0"/>
              <a:t>, </a:t>
            </a:r>
            <a:r>
              <a:rPr lang="en-US" sz="1200" dirty="0">
                <a:hlinkClick r:id="rId12"/>
              </a:rPr>
              <a:t>Matthew 27:52-53</a:t>
            </a:r>
            <a:r>
              <a:rPr lang="en-US" sz="1200" dirty="0"/>
              <a:t>), and the Harvest of Weeks (</a:t>
            </a:r>
            <a:r>
              <a:rPr lang="en-US" sz="1200" dirty="0">
                <a:hlinkClick r:id="rId13"/>
              </a:rPr>
              <a:t>Acts 2</a:t>
            </a:r>
            <a:r>
              <a:rPr lang="en-US" sz="1200" dirty="0"/>
              <a:t>). As believers we await expectantly for His return and the complete fulfilment of the feasts of Trumpets (</a:t>
            </a:r>
            <a:r>
              <a:rPr lang="en-US" sz="1200" dirty="0">
                <a:hlinkClick r:id="rId14"/>
              </a:rPr>
              <a:t>1 Thessalonians 4:16-17</a:t>
            </a:r>
            <a:r>
              <a:rPr lang="en-US" sz="1200" dirty="0"/>
              <a:t>, </a:t>
            </a:r>
            <a:r>
              <a:rPr lang="en-US" sz="1200" dirty="0">
                <a:hlinkClick r:id="rId15"/>
              </a:rPr>
              <a:t>1 Corinthians 15:51-52</a:t>
            </a:r>
            <a:r>
              <a:rPr lang="en-US" sz="1200" dirty="0"/>
              <a:t>), Day of Atonement (</a:t>
            </a:r>
            <a:r>
              <a:rPr lang="en-US" sz="1200" dirty="0">
                <a:hlinkClick r:id="rId16"/>
              </a:rPr>
              <a:t>Zechariah 12:10</a:t>
            </a:r>
            <a:r>
              <a:rPr lang="en-US" sz="1200" dirty="0"/>
              <a:t>, </a:t>
            </a:r>
            <a:r>
              <a:rPr lang="en-US" sz="1200" dirty="0">
                <a:hlinkClick r:id="rId17"/>
              </a:rPr>
              <a:t>Romans 11:25-27</a:t>
            </a:r>
            <a:r>
              <a:rPr lang="en-US" sz="1200" dirty="0"/>
              <a:t>), and Feast of Booths (</a:t>
            </a:r>
            <a:r>
              <a:rPr lang="en-US" sz="1200" dirty="0">
                <a:hlinkClick r:id="rId18"/>
              </a:rPr>
              <a:t>Zechariah 14:16-19</a:t>
            </a:r>
            <a:r>
              <a:rPr lang="en-US" sz="1200" dirty="0"/>
              <a:t>).</a:t>
            </a:r>
          </a:p>
          <a:p>
            <a:pPr marL="0" indent="0">
              <a:buNone/>
            </a:pPr>
            <a:endParaRPr lang="en-US" sz="1400" dirty="0"/>
          </a:p>
        </p:txBody>
      </p:sp>
    </p:spTree>
    <p:extLst>
      <p:ext uri="{BB962C8B-B14F-4D97-AF65-F5344CB8AC3E}">
        <p14:creationId xmlns:p14="http://schemas.microsoft.com/office/powerpoint/2010/main" val="6158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BD598-28D4-35BC-E5BC-2F040EBA9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D27BD-97D7-8957-F4B7-1647DB151979}"/>
              </a:ext>
            </a:extLst>
          </p:cNvPr>
          <p:cNvSpPr>
            <a:spLocks noGrp="1"/>
          </p:cNvSpPr>
          <p:nvPr>
            <p:ph type="title"/>
          </p:nvPr>
        </p:nvSpPr>
        <p:spPr>
          <a:xfrm>
            <a:off x="1414301" y="455149"/>
            <a:ext cx="9469464" cy="533400"/>
          </a:xfrm>
        </p:spPr>
        <p:txBody>
          <a:bodyPr>
            <a:normAutofit/>
          </a:bodyPr>
          <a:lstStyle/>
          <a:p>
            <a:pPr algn="ctr"/>
            <a:r>
              <a:rPr lang="en-US" sz="3000" spc="-50" dirty="0">
                <a:solidFill>
                  <a:schemeClr val="accent2">
                    <a:lumMod val="75000"/>
                  </a:schemeClr>
                </a:solidFill>
              </a:rPr>
              <a:t>Leviticus: Practical Application</a:t>
            </a:r>
          </a:p>
        </p:txBody>
      </p:sp>
      <p:sp>
        <p:nvSpPr>
          <p:cNvPr id="3" name="Slide Number Placeholder 2">
            <a:extLst>
              <a:ext uri="{FF2B5EF4-FFF2-40B4-BE49-F238E27FC236}">
                <a16:creationId xmlns:a16="http://schemas.microsoft.com/office/drawing/2014/main" id="{141BC96D-26D3-032C-FDB5-29B071A679A0}"/>
              </a:ext>
            </a:extLst>
          </p:cNvPr>
          <p:cNvSpPr>
            <a:spLocks noGrp="1"/>
          </p:cNvSpPr>
          <p:nvPr>
            <p:ph type="sldNum" sz="quarter" idx="12"/>
          </p:nvPr>
        </p:nvSpPr>
        <p:spPr/>
        <p:txBody>
          <a:bodyPr/>
          <a:lstStyle/>
          <a:p>
            <a:fld id="{EB37DED6-D4C7-42EE-AB49-D2E39E64FDE4}" type="slidenum">
              <a:rPr lang="en-US" smtClean="0"/>
              <a:t>25</a:t>
            </a:fld>
            <a:endParaRPr lang="en-US" dirty="0"/>
          </a:p>
        </p:txBody>
      </p:sp>
      <p:sp>
        <p:nvSpPr>
          <p:cNvPr id="5" name="Content Placeholder 2">
            <a:extLst>
              <a:ext uri="{FF2B5EF4-FFF2-40B4-BE49-F238E27FC236}">
                <a16:creationId xmlns:a16="http://schemas.microsoft.com/office/drawing/2014/main" id="{8C23B2F2-8A8A-B07E-2793-A339085FADA5}"/>
              </a:ext>
            </a:extLst>
          </p:cNvPr>
          <p:cNvSpPr txBox="1">
            <a:spLocks/>
          </p:cNvSpPr>
          <p:nvPr/>
        </p:nvSpPr>
        <p:spPr>
          <a:xfrm>
            <a:off x="1363851" y="1144522"/>
            <a:ext cx="9469464" cy="2954511"/>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buNone/>
            </a:pPr>
            <a:r>
              <a:rPr lang="en-US" sz="1400" b="1" dirty="0"/>
              <a:t>Practical Application: </a:t>
            </a:r>
            <a:r>
              <a:rPr lang="en-US" sz="1400" dirty="0"/>
              <a:t>God takes His holiness very seriously, and so should we. The trend in the postmodern church is to create God in our own image, giving Him the attributes we would like Him to have instead of the ones His Word describes. God’s utter holiness, His transcendent splendor, and His “unapproachable light” (</a:t>
            </a:r>
            <a:r>
              <a:rPr lang="en-US" sz="1400" dirty="0">
                <a:hlinkClick r:id="rId2"/>
              </a:rPr>
              <a:t>1 Timothy 6:16</a:t>
            </a:r>
            <a:r>
              <a:rPr lang="en-US" sz="1400" dirty="0"/>
              <a:t>) are foreign concepts to many Christians. We are called to walk in the Light and to put away the darkness in our lives so that we may be pleasing in His sight (</a:t>
            </a:r>
            <a:r>
              <a:rPr lang="en-US" sz="1400" dirty="0">
                <a:hlinkClick r:id="rId3"/>
              </a:rPr>
              <a:t>Ephesians 4:1-3</a:t>
            </a:r>
            <a:r>
              <a:rPr lang="en-US" sz="1400" dirty="0"/>
              <a:t>, </a:t>
            </a:r>
            <a:r>
              <a:rPr lang="en-US" sz="1400" dirty="0">
                <a:hlinkClick r:id="rId4"/>
              </a:rPr>
              <a:t>Colossians 1:9-12</a:t>
            </a:r>
            <a:r>
              <a:rPr lang="en-US" sz="1400" dirty="0"/>
              <a:t>, </a:t>
            </a:r>
            <a:r>
              <a:rPr lang="en-US" sz="1400" dirty="0">
                <a:hlinkClick r:id="rId5"/>
              </a:rPr>
              <a:t>Hebrews 11:6</a:t>
            </a:r>
            <a:r>
              <a:rPr lang="en-US" sz="1400" dirty="0"/>
              <a:t>). A holy God will not tolerate blatant, intentional, unashamed sin in His people, and His holiness requires Him to punish it. We dare not be flippant in our attitudes toward sin or God’s loathing of it, nor should we make light of it in any way. Let’s pray for hearts that are bent toward never intentionally grieving the One who is truly our Best Friend and has given us so much.</a:t>
            </a:r>
          </a:p>
        </p:txBody>
      </p:sp>
    </p:spTree>
    <p:extLst>
      <p:ext uri="{BB962C8B-B14F-4D97-AF65-F5344CB8AC3E}">
        <p14:creationId xmlns:p14="http://schemas.microsoft.com/office/powerpoint/2010/main" val="42220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8800-ED98-3570-B100-489FA1EAA94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23338C0-F7F6-E649-2B5E-50D679BECD32}"/>
              </a:ext>
            </a:extLst>
          </p:cNvPr>
          <p:cNvSpPr>
            <a:spLocks noGrp="1"/>
          </p:cNvSpPr>
          <p:nvPr>
            <p:ph type="title"/>
          </p:nvPr>
        </p:nvSpPr>
        <p:spPr>
          <a:xfrm>
            <a:off x="1118897" y="76200"/>
            <a:ext cx="10157354" cy="1397000"/>
          </a:xfrm>
        </p:spPr>
        <p:txBody>
          <a:bodyPr/>
          <a:lstStyle/>
          <a:p>
            <a:r>
              <a:rPr lang="en-US" dirty="0"/>
              <a:t>Closing Prayer Verse</a:t>
            </a:r>
          </a:p>
        </p:txBody>
      </p:sp>
      <p:sp>
        <p:nvSpPr>
          <p:cNvPr id="11" name="Content Placeholder 2">
            <a:extLst>
              <a:ext uri="{FF2B5EF4-FFF2-40B4-BE49-F238E27FC236}">
                <a16:creationId xmlns:a16="http://schemas.microsoft.com/office/drawing/2014/main" id="{A473ABB7-18DF-1A63-67D3-26E8F91E7E00}"/>
              </a:ext>
            </a:extLst>
          </p:cNvPr>
          <p:cNvSpPr>
            <a:spLocks noGrp="1"/>
          </p:cNvSpPr>
          <p:nvPr>
            <p:ph sz="half" idx="1"/>
          </p:nvPr>
        </p:nvSpPr>
        <p:spPr>
          <a:xfrm>
            <a:off x="915987" y="2276767"/>
            <a:ext cx="5180013" cy="2286000"/>
          </a:xfrm>
        </p:spPr>
        <p:txBody>
          <a:bodyPr>
            <a:normAutofit fontScale="92500" lnSpcReduction="10000"/>
          </a:bodyPr>
          <a:lstStyle/>
          <a:p>
            <a:pPr marL="0" indent="0">
              <a:buNone/>
            </a:pPr>
            <a:endParaRPr lang="en-US" sz="1600" dirty="0"/>
          </a:p>
          <a:p>
            <a:pPr marL="0" indent="0">
              <a:buNone/>
            </a:pPr>
            <a:r>
              <a:rPr lang="en-US" sz="1600" dirty="0">
                <a:hlinkClick r:id="rId2"/>
              </a:rPr>
              <a:t>Leviticus 26:1-4</a:t>
            </a:r>
            <a:r>
              <a:rPr lang="en-US" sz="1600" dirty="0"/>
              <a:t>, "You shall not make idols for yourselves or erect an image or pillar, and you shall not set up a figured stone in your land to bow down to it, for I am the Lord your God. You shall keep my Sabbaths and reverence my sanctuary: I am the Lord.</a:t>
            </a:r>
          </a:p>
          <a:p>
            <a:pPr marL="0" indent="0">
              <a:buNone/>
            </a:pPr>
            <a:r>
              <a:rPr lang="en-US" sz="1600" dirty="0"/>
              <a:t>If you walk in my statutes and observe my commandments and do them, then I will give you your rains in their season, and the land shall yield its increase, and the trees of the field shall yield their fruit."</a:t>
            </a:r>
          </a:p>
        </p:txBody>
      </p:sp>
      <p:pic>
        <p:nvPicPr>
          <p:cNvPr id="6" name="Content Placeholder 5" descr="Vegetables on display at a market">
            <a:extLst>
              <a:ext uri="{FF2B5EF4-FFF2-40B4-BE49-F238E27FC236}">
                <a16:creationId xmlns:a16="http://schemas.microsoft.com/office/drawing/2014/main" id="{F68C96B0-B9E8-7E78-147E-8B2E1BEB1E6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299201" y="2276767"/>
            <a:ext cx="4976812" cy="3320466"/>
          </a:xfrm>
        </p:spPr>
      </p:pic>
      <p:sp>
        <p:nvSpPr>
          <p:cNvPr id="4" name="Slide Number Placeholder 3">
            <a:extLst>
              <a:ext uri="{FF2B5EF4-FFF2-40B4-BE49-F238E27FC236}">
                <a16:creationId xmlns:a16="http://schemas.microsoft.com/office/drawing/2014/main" id="{A90CC05F-CDCC-069E-5238-072FD0A11ECA}"/>
              </a:ext>
            </a:extLst>
          </p:cNvPr>
          <p:cNvSpPr>
            <a:spLocks noGrp="1"/>
          </p:cNvSpPr>
          <p:nvPr>
            <p:ph type="sldNum" sz="quarter" idx="12"/>
          </p:nvPr>
        </p:nvSpPr>
        <p:spPr>
          <a:xfrm>
            <a:off x="10168734" y="6400802"/>
            <a:ext cx="1107518" cy="320675"/>
          </a:xfrm>
        </p:spPr>
        <p:txBody>
          <a:bodyPr anchor="b">
            <a:normAutofit/>
          </a:bodyPr>
          <a:lstStyle/>
          <a:p>
            <a:pPr>
              <a:spcAft>
                <a:spcPts val="600"/>
              </a:spcAft>
            </a:pPr>
            <a:fld id="{DA60BA0E-20D0-4E7C-B286-26C960A6788F}" type="slidenum">
              <a:rPr lang="en-US" smtClean="0"/>
              <a:pPr>
                <a:spcAft>
                  <a:spcPts val="600"/>
                </a:spcAft>
              </a:pPr>
              <a:t>26</a:t>
            </a:fld>
            <a:endParaRPr lang="en-US" dirty="0"/>
          </a:p>
        </p:txBody>
      </p:sp>
    </p:spTree>
    <p:extLst>
      <p:ext uri="{BB962C8B-B14F-4D97-AF65-F5344CB8AC3E}">
        <p14:creationId xmlns:p14="http://schemas.microsoft.com/office/powerpoint/2010/main" val="15799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normAutofit fontScale="90000"/>
          </a:bodyPr>
          <a:lstStyle/>
          <a:p>
            <a:r>
              <a:rPr lang="en-US" dirty="0">
                <a:solidFill>
                  <a:schemeClr val="accent4"/>
                </a:solidFill>
              </a:rPr>
              <a:t>Acknowledgements</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a:xfrm>
            <a:off x="5079937" y="1466756"/>
            <a:ext cx="6271150" cy="4496306"/>
          </a:xfrm>
        </p:spPr>
        <p:txBody>
          <a:bodyPr>
            <a:normAutofit/>
          </a:bodyPr>
          <a:lstStyle/>
          <a:p>
            <a:pPr marL="342797" indent="-342797">
              <a:buFont typeface="+mj-lt"/>
              <a:buAutoNum type="arabicPeriod"/>
            </a:pPr>
            <a:r>
              <a:rPr lang="en-US" b="1" dirty="0"/>
              <a:t>Background, Setting, Outlines, some Study Question answers, interpretative challenges, and some Summaries:</a:t>
            </a:r>
            <a:r>
              <a:rPr lang="en-US" dirty="0"/>
              <a:t> </a:t>
            </a:r>
            <a:r>
              <a:rPr lang="en-US" dirty="0">
                <a:solidFill>
                  <a:schemeClr val="accent3">
                    <a:lumMod val="75000"/>
                  </a:schemeClr>
                </a:solidFill>
              </a:rPr>
              <a:t>Adapted from John MacArthur Study Bible at </a:t>
            </a:r>
            <a:r>
              <a:rPr lang="en-US" dirty="0">
                <a:solidFill>
                  <a:schemeClr val="accent3">
                    <a:lumMod val="75000"/>
                  </a:schemeClr>
                </a:solidFill>
                <a:hlinkClick r:id="rId4"/>
              </a:rPr>
              <a:t>GTY.org</a:t>
            </a:r>
            <a:r>
              <a:rPr lang="en-US" dirty="0">
                <a:solidFill>
                  <a:schemeClr val="accent3">
                    <a:lumMod val="75000"/>
                  </a:schemeClr>
                </a:solidFill>
              </a:rPr>
              <a:t>.</a:t>
            </a:r>
          </a:p>
          <a:p>
            <a:pPr marL="342797" indent="-342797">
              <a:buFont typeface="+mj-lt"/>
              <a:buAutoNum type="arabicPeriod"/>
            </a:pPr>
            <a:r>
              <a:rPr lang="en-US" b="1" dirty="0"/>
              <a:t>Key verses, Practical Application, some Study Question answers, and some Summaries: </a:t>
            </a:r>
            <a:r>
              <a:rPr lang="en-US" dirty="0">
                <a:solidFill>
                  <a:schemeClr val="accent3">
                    <a:lumMod val="75000"/>
                  </a:schemeClr>
                </a:solidFill>
              </a:rPr>
              <a:t>Adapted from </a:t>
            </a:r>
            <a:r>
              <a:rPr lang="en-US" dirty="0">
                <a:solidFill>
                  <a:schemeClr val="accent3">
                    <a:lumMod val="75000"/>
                  </a:schemeClr>
                </a:solidFill>
                <a:hlinkClick r:id="rId5"/>
              </a:rPr>
              <a:t>GotQuestions.org</a:t>
            </a:r>
            <a:r>
              <a:rPr lang="en-US" dirty="0">
                <a:solidFill>
                  <a:schemeClr val="accent3">
                    <a:lumMod val="75000"/>
                  </a:schemeClr>
                </a:solidFill>
              </a:rPr>
              <a:t>.</a:t>
            </a:r>
          </a:p>
          <a:p>
            <a:pPr marL="342797" indent="-342797">
              <a:buFont typeface="+mj-lt"/>
              <a:buAutoNum type="arabicPeriod"/>
            </a:pPr>
            <a:r>
              <a:rPr lang="en-US" b="1" dirty="0"/>
              <a:t>Inductive Bible Study Method:</a:t>
            </a:r>
            <a:r>
              <a:rPr lang="en-US" dirty="0">
                <a:solidFill>
                  <a:schemeClr val="accent3">
                    <a:lumMod val="75000"/>
                  </a:schemeClr>
                </a:solidFill>
              </a:rPr>
              <a:t> Adapted from </a:t>
            </a:r>
            <a:r>
              <a:rPr lang="en-US" dirty="0">
                <a:solidFill>
                  <a:schemeClr val="accent3">
                    <a:lumMod val="75000"/>
                  </a:schemeClr>
                </a:solidFill>
                <a:hlinkClick r:id="rId6"/>
              </a:rPr>
              <a:t>Precept.org</a:t>
            </a:r>
            <a:r>
              <a:rPr lang="en-US" dirty="0">
                <a:solidFill>
                  <a:schemeClr val="accent3">
                    <a:lumMod val="75000"/>
                  </a:schemeClr>
                </a:solidFill>
              </a:rPr>
              <a:t>.</a:t>
            </a:r>
          </a:p>
          <a:p>
            <a:pPr marL="342797" indent="-342797">
              <a:buFont typeface="+mj-lt"/>
              <a:buAutoNum type="arabicPeriod"/>
            </a:pPr>
            <a:r>
              <a:rPr lang="en-US" b="1" dirty="0"/>
              <a:t>Creation – Consummation Icons: </a:t>
            </a:r>
            <a:r>
              <a:rPr lang="en-US" dirty="0">
                <a:solidFill>
                  <a:schemeClr val="accent3">
                    <a:lumMod val="75000"/>
                  </a:schemeClr>
                </a:solidFill>
              </a:rPr>
              <a:t>Adapted from </a:t>
            </a:r>
            <a:r>
              <a:rPr lang="en-US" dirty="0">
                <a:solidFill>
                  <a:schemeClr val="accent3">
                    <a:lumMod val="75000"/>
                  </a:schemeClr>
                </a:solidFill>
                <a:hlinkClick r:id="rId7"/>
              </a:rPr>
              <a:t>AnswersInGenesis.org</a:t>
            </a:r>
            <a:r>
              <a:rPr lang="en-US" dirty="0">
                <a:solidFill>
                  <a:schemeClr val="accent3">
                    <a:lumMod val="75000"/>
                  </a:schemeClr>
                </a:solidFill>
              </a:rPr>
              <a:t>.</a:t>
            </a:r>
          </a:p>
          <a:p>
            <a:pPr marL="342797" indent="-342797">
              <a:buFont typeface="+mj-lt"/>
              <a:buAutoNum type="arabicPeriod"/>
            </a:pPr>
            <a:r>
              <a:rPr lang="en-US" b="1" dirty="0"/>
              <a:t>Definitions:</a:t>
            </a:r>
            <a:r>
              <a:rPr lang="en-US" dirty="0">
                <a:solidFill>
                  <a:schemeClr val="accent3">
                    <a:lumMod val="75000"/>
                  </a:schemeClr>
                </a:solidFill>
              </a:rPr>
              <a:t> Adapted from </a:t>
            </a:r>
            <a:r>
              <a:rPr lang="en-US" dirty="0">
                <a:solidFill>
                  <a:schemeClr val="accent3">
                    <a:lumMod val="75000"/>
                  </a:schemeClr>
                </a:solidFill>
                <a:hlinkClick r:id="rId8"/>
              </a:rPr>
              <a:t>Websters 1828 Dictionary</a:t>
            </a:r>
            <a:r>
              <a:rPr lang="en-US" dirty="0">
                <a:solidFill>
                  <a:schemeClr val="accent3">
                    <a:lumMod val="75000"/>
                  </a:schemeClr>
                </a:solidFill>
              </a:rPr>
              <a:t>.</a:t>
            </a:r>
          </a:p>
          <a:p>
            <a:endParaRPr lang="en-US"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a:lstStyle/>
          <a:p>
            <a:fld id="{A65A5C87-DF58-40C8-B092-1DE63DB4547E}" type="slidenum">
              <a:rPr lang="en-US" sz="2399" b="1"/>
              <a:t>27</a:t>
            </a:fld>
            <a:endParaRPr lang="en-US" sz="2399" b="1" dirty="0"/>
          </a:p>
        </p:txBody>
      </p:sp>
    </p:spTree>
    <p:extLst>
      <p:ext uri="{BB962C8B-B14F-4D97-AF65-F5344CB8AC3E}">
        <p14:creationId xmlns:p14="http://schemas.microsoft.com/office/powerpoint/2010/main" val="3086261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67C8-2DA6-9545-2792-894D775DDC5C}"/>
              </a:ext>
            </a:extLst>
          </p:cNvPr>
          <p:cNvSpPr>
            <a:spLocks noGrp="1"/>
          </p:cNvSpPr>
          <p:nvPr>
            <p:ph type="title"/>
          </p:nvPr>
        </p:nvSpPr>
        <p:spPr>
          <a:xfrm>
            <a:off x="1221088" y="1752600"/>
            <a:ext cx="4874912" cy="3141126"/>
          </a:xfrm>
        </p:spPr>
        <p:txBody>
          <a:bodyPr/>
          <a:lstStyle/>
          <a:p>
            <a:pPr algn="ctr"/>
            <a:r>
              <a:rPr lang="en-US" dirty="0"/>
              <a:t>Study Leader Assistance</a:t>
            </a:r>
            <a:br>
              <a:rPr lang="en-US" dirty="0"/>
            </a:br>
            <a:endParaRPr lang="en-US" dirty="0"/>
          </a:p>
        </p:txBody>
      </p:sp>
      <p:sp>
        <p:nvSpPr>
          <p:cNvPr id="3" name="Slide Number Placeholder 2">
            <a:extLst>
              <a:ext uri="{FF2B5EF4-FFF2-40B4-BE49-F238E27FC236}">
                <a16:creationId xmlns:a16="http://schemas.microsoft.com/office/drawing/2014/main" id="{95809A60-CBAA-0E01-A7EF-B08B34C1BAFF}"/>
              </a:ext>
            </a:extLst>
          </p:cNvPr>
          <p:cNvSpPr>
            <a:spLocks noGrp="1"/>
          </p:cNvSpPr>
          <p:nvPr>
            <p:ph type="sldNum" sz="quarter" idx="12"/>
          </p:nvPr>
        </p:nvSpPr>
        <p:spPr/>
        <p:txBody>
          <a:bodyPr/>
          <a:lstStyle/>
          <a:p>
            <a:fld id="{EB37DED6-D4C7-42EE-AB49-D2E39E64FDE4}" type="slidenum">
              <a:rPr lang="en-US" smtClean="0"/>
              <a:t>28</a:t>
            </a:fld>
            <a:endParaRPr lang="en-US" dirty="0"/>
          </a:p>
        </p:txBody>
      </p:sp>
      <p:sp>
        <p:nvSpPr>
          <p:cNvPr id="6" name="Text Placeholder 2">
            <a:extLst>
              <a:ext uri="{FF2B5EF4-FFF2-40B4-BE49-F238E27FC236}">
                <a16:creationId xmlns:a16="http://schemas.microsoft.com/office/drawing/2014/main" id="{CE64F777-B6AA-BDB0-D5C4-FEDCCF0D56F8}"/>
              </a:ext>
            </a:extLst>
          </p:cNvPr>
          <p:cNvSpPr txBox="1">
            <a:spLocks/>
          </p:cNvSpPr>
          <p:nvPr/>
        </p:nvSpPr>
        <p:spPr>
          <a:xfrm>
            <a:off x="6910387" y="2269052"/>
            <a:ext cx="4443413" cy="1712398"/>
          </a:xfrm>
          <a:prstGeom prst="rect">
            <a:avLst/>
          </a:prstGeom>
        </p:spPr>
        <p:txBody>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Tabernacle’s Description</a:t>
            </a:r>
          </a:p>
          <a:p>
            <a:r>
              <a:rPr lang="en-US" dirty="0"/>
              <a:t>Sample Prayers</a:t>
            </a:r>
          </a:p>
          <a:p>
            <a:r>
              <a:rPr lang="en-US" dirty="0"/>
              <a:t>Study Question Answer Keys</a:t>
            </a:r>
          </a:p>
        </p:txBody>
      </p:sp>
      <p:sp>
        <p:nvSpPr>
          <p:cNvPr id="7" name="Left Brace 6">
            <a:extLst>
              <a:ext uri="{FF2B5EF4-FFF2-40B4-BE49-F238E27FC236}">
                <a16:creationId xmlns:a16="http://schemas.microsoft.com/office/drawing/2014/main" id="{F93C33CF-6840-0EA9-203A-85BF27B1A7EF}"/>
              </a:ext>
            </a:extLst>
          </p:cNvPr>
          <p:cNvSpPr/>
          <p:nvPr/>
        </p:nvSpPr>
        <p:spPr>
          <a:xfrm>
            <a:off x="5941964" y="1752600"/>
            <a:ext cx="812894" cy="2514600"/>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997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87F81-120E-4E09-C15D-734BF012938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C17E58D-276C-9417-B823-370CB3730AB5}"/>
              </a:ext>
            </a:extLst>
          </p:cNvPr>
          <p:cNvSpPr>
            <a:spLocks noGrp="1"/>
          </p:cNvSpPr>
          <p:nvPr>
            <p:ph type="title"/>
          </p:nvPr>
        </p:nvSpPr>
        <p:spPr>
          <a:xfrm>
            <a:off x="1118897" y="76200"/>
            <a:ext cx="10157354" cy="1397000"/>
          </a:xfrm>
        </p:spPr>
        <p:txBody>
          <a:bodyPr/>
          <a:lstStyle/>
          <a:p>
            <a:r>
              <a:rPr lang="en-US" dirty="0">
                <a:solidFill>
                  <a:schemeClr val="accent2">
                    <a:lumMod val="75000"/>
                  </a:schemeClr>
                </a:solidFill>
              </a:rPr>
              <a:t>Sample</a:t>
            </a:r>
            <a:r>
              <a:rPr lang="en-US" dirty="0">
                <a:solidFill>
                  <a:schemeClr val="accent1">
                    <a:lumMod val="75000"/>
                  </a:schemeClr>
                </a:solidFill>
              </a:rPr>
              <a:t> Opening Prayer: Leviticus</a:t>
            </a:r>
          </a:p>
        </p:txBody>
      </p:sp>
      <p:sp>
        <p:nvSpPr>
          <p:cNvPr id="11" name="Content Placeholder 2">
            <a:extLst>
              <a:ext uri="{FF2B5EF4-FFF2-40B4-BE49-F238E27FC236}">
                <a16:creationId xmlns:a16="http://schemas.microsoft.com/office/drawing/2014/main" id="{22C4FCB7-0380-3F00-4F0E-21936C4C6446}"/>
              </a:ext>
            </a:extLst>
          </p:cNvPr>
          <p:cNvSpPr>
            <a:spLocks noGrp="1"/>
          </p:cNvSpPr>
          <p:nvPr>
            <p:ph sz="half" idx="1"/>
          </p:nvPr>
        </p:nvSpPr>
        <p:spPr>
          <a:xfrm>
            <a:off x="915987" y="1923394"/>
            <a:ext cx="5180013" cy="3377448"/>
          </a:xfrm>
        </p:spPr>
        <p:txBody>
          <a:bodyPr>
            <a:normAutofit fontScale="92500" lnSpcReduction="20000"/>
          </a:bodyPr>
          <a:lstStyle/>
          <a:p>
            <a:pPr marL="0" indent="0">
              <a:buNone/>
            </a:pPr>
            <a:r>
              <a:rPr lang="en-US" sz="1500" dirty="0">
                <a:hlinkClick r:id="rId2"/>
              </a:rPr>
              <a:t>Leviticus 4:13-14</a:t>
            </a:r>
            <a:r>
              <a:rPr lang="en-US" sz="1500" dirty="0"/>
              <a:t>, </a:t>
            </a:r>
            <a:r>
              <a:rPr lang="en-US" sz="1600" dirty="0">
                <a:solidFill>
                  <a:schemeClr val="accent1">
                    <a:lumMod val="75000"/>
                  </a:schemeClr>
                </a:solidFill>
              </a:rPr>
              <a:t>"If the whole congregation of Israel sins unintentionally and the thing is hidden from the eyes of the assembly, and they do any one of the things that by the Lord’s commandments ought not to be done, and they realize their guilt, when the sin which they have committed becomes known, the assembly shall offer a bull from the herd for a sin offering and bring it in front of the tent of meeting."</a:t>
            </a:r>
          </a:p>
          <a:p>
            <a:pPr marL="0" indent="0">
              <a:buNone/>
            </a:pPr>
            <a:r>
              <a:rPr lang="en-US" sz="1600" b="1" dirty="0">
                <a:solidFill>
                  <a:schemeClr val="accent2">
                    <a:lumMod val="75000"/>
                  </a:schemeClr>
                </a:solidFill>
              </a:rPr>
              <a:t>Sample Prayer</a:t>
            </a:r>
            <a:r>
              <a:rPr lang="en-US" sz="1600" dirty="0">
                <a:solidFill>
                  <a:schemeClr val="accent2">
                    <a:lumMod val="75000"/>
                  </a:schemeClr>
                </a:solidFill>
              </a:rPr>
              <a:t>: Dear Heavenly Father, thank you for providing a way for your unclean and unholy people to be cleansed and restored to fellowship with you. We thank you for all that the Old Testament sacrifices teach us about the seriousness of our sinful offenses against you as we see your requirements for repentance and the death of a substitute in our place. We praise you that our Lord Jesus willingly became the final substitute to ratify the eternal covenant and bring us from death to life. May your Holy Spirit work in us to help us to realize quickly when we have offended you so that we may confess our sins, be forgiven, and cleansed of all unrighteousness. We love you Lord and ask these things through the provision of your Son, Jesus Christ.</a:t>
            </a:r>
            <a:endParaRPr lang="en-US" sz="1500" dirty="0">
              <a:solidFill>
                <a:schemeClr val="accent2">
                  <a:lumMod val="75000"/>
                </a:schemeClr>
              </a:solidFill>
            </a:endParaRPr>
          </a:p>
        </p:txBody>
      </p:sp>
      <p:pic>
        <p:nvPicPr>
          <p:cNvPr id="6" name="Content Placeholder 5">
            <a:extLst>
              <a:ext uri="{FF2B5EF4-FFF2-40B4-BE49-F238E27FC236}">
                <a16:creationId xmlns:a16="http://schemas.microsoft.com/office/drawing/2014/main" id="{9A763480-8D5B-21B1-2BAD-CAEAFBF2B5E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1535" t="1703" r="1"/>
          <a:stretch>
            <a:fillRect/>
          </a:stretch>
        </p:blipFill>
        <p:spPr>
          <a:xfrm>
            <a:off x="6331432" y="1980150"/>
            <a:ext cx="4900438" cy="3263936"/>
          </a:xfrm>
        </p:spPr>
      </p:pic>
      <p:sp>
        <p:nvSpPr>
          <p:cNvPr id="4" name="Slide Number Placeholder 3">
            <a:extLst>
              <a:ext uri="{FF2B5EF4-FFF2-40B4-BE49-F238E27FC236}">
                <a16:creationId xmlns:a16="http://schemas.microsoft.com/office/drawing/2014/main" id="{FC6751C7-8700-5751-2D29-D29D6483C66D}"/>
              </a:ext>
            </a:extLst>
          </p:cNvPr>
          <p:cNvSpPr>
            <a:spLocks noGrp="1"/>
          </p:cNvSpPr>
          <p:nvPr>
            <p:ph type="sldNum" sz="quarter" idx="12"/>
          </p:nvPr>
        </p:nvSpPr>
        <p:spPr>
          <a:xfrm>
            <a:off x="10168734" y="6400802"/>
            <a:ext cx="1107518" cy="320675"/>
          </a:xfrm>
        </p:spPr>
        <p:txBody>
          <a:bodyPr anchor="b">
            <a:normAutofit/>
          </a:bodyPr>
          <a:lstStyle/>
          <a:p>
            <a:pPr>
              <a:spcAft>
                <a:spcPts val="600"/>
              </a:spcAft>
            </a:pPr>
            <a:fld id="{DA60BA0E-20D0-4E7C-B286-26C960A6788F}" type="slidenum">
              <a:rPr lang="en-US" smtClean="0"/>
              <a:pPr>
                <a:spcAft>
                  <a:spcPts val="600"/>
                </a:spcAft>
              </a:pPr>
              <a:t>29</a:t>
            </a:fld>
            <a:endParaRPr lang="en-US" dirty="0"/>
          </a:p>
        </p:txBody>
      </p:sp>
    </p:spTree>
    <p:extLst>
      <p:ext uri="{BB962C8B-B14F-4D97-AF65-F5344CB8AC3E}">
        <p14:creationId xmlns:p14="http://schemas.microsoft.com/office/powerpoint/2010/main" val="402430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B28-5FD8-42C2-816E-93DAA102B50F}"/>
              </a:ext>
            </a:extLst>
          </p:cNvPr>
          <p:cNvSpPr>
            <a:spLocks noGrp="1"/>
          </p:cNvSpPr>
          <p:nvPr>
            <p:ph type="title"/>
          </p:nvPr>
        </p:nvSpPr>
        <p:spPr>
          <a:xfrm>
            <a:off x="1145582" y="458748"/>
            <a:ext cx="10152065" cy="1066244"/>
          </a:xfrm>
        </p:spPr>
        <p:txBody>
          <a:bodyPr>
            <a:normAutofit/>
          </a:bodyPr>
          <a:lstStyle/>
          <a:p>
            <a:pPr algn="ctr"/>
            <a:r>
              <a:rPr lang="en-US" dirty="0"/>
              <a:t>Our Goals in Studying the Bible</a:t>
            </a:r>
            <a:endParaRPr lang="en-US" sz="3198" dirty="0"/>
          </a:p>
        </p:txBody>
      </p:sp>
      <p:sp>
        <p:nvSpPr>
          <p:cNvPr id="3" name="Content Placeholder 2">
            <a:extLst>
              <a:ext uri="{FF2B5EF4-FFF2-40B4-BE49-F238E27FC236}">
                <a16:creationId xmlns:a16="http://schemas.microsoft.com/office/drawing/2014/main" id="{54CE2815-58F7-425A-8FA7-0D308D6F1399}"/>
              </a:ext>
            </a:extLst>
          </p:cNvPr>
          <p:cNvSpPr>
            <a:spLocks noGrp="1"/>
          </p:cNvSpPr>
          <p:nvPr>
            <p:ph idx="1"/>
          </p:nvPr>
        </p:nvSpPr>
        <p:spPr>
          <a:xfrm>
            <a:off x="839569" y="1524992"/>
            <a:ext cx="10663932" cy="3656152"/>
          </a:xfrm>
        </p:spPr>
        <p:txBody>
          <a:bodyPr>
            <a:noAutofit/>
          </a:bodyPr>
          <a:lstStyle/>
          <a:p>
            <a:pPr marL="0" indent="0">
              <a:buNone/>
            </a:pPr>
            <a:r>
              <a:rPr lang="en-US" sz="1600" dirty="0"/>
              <a:t>To better …..</a:t>
            </a:r>
          </a:p>
          <a:p>
            <a:pPr indent="-182825">
              <a:spcBef>
                <a:spcPts val="1600"/>
              </a:spcBef>
            </a:pPr>
            <a:r>
              <a:rPr lang="en-US" sz="1500" dirty="0"/>
              <a:t>Understand the Only true God; the Author of the Bible. </a:t>
            </a:r>
            <a:r>
              <a:rPr lang="en-US" sz="1300" dirty="0"/>
              <a:t>(</a:t>
            </a:r>
            <a:r>
              <a:rPr lang="en-US" sz="1300" dirty="0">
                <a:hlinkClick r:id="rId2"/>
              </a:rPr>
              <a:t>2 Timothy 3:16-17</a:t>
            </a:r>
            <a:r>
              <a:rPr lang="en-US" sz="1300" dirty="0"/>
              <a:t>, </a:t>
            </a:r>
            <a:r>
              <a:rPr lang="en-US" sz="1300" dirty="0">
                <a:hlinkClick r:id="rId3"/>
              </a:rPr>
              <a:t>2 Peter 1:20-21</a:t>
            </a:r>
            <a:r>
              <a:rPr lang="en-US" sz="1300" dirty="0"/>
              <a:t>, </a:t>
            </a:r>
            <a:r>
              <a:rPr lang="en-US" sz="1300" dirty="0">
                <a:hlinkClick r:id="rId4"/>
              </a:rPr>
              <a:t>1 John 5:20 </a:t>
            </a:r>
            <a:r>
              <a:rPr lang="en-US" sz="1300" dirty="0"/>
              <a:t>, </a:t>
            </a:r>
            <a:r>
              <a:rPr lang="en-US" sz="1300" dirty="0">
                <a:hlinkClick r:id="rId5"/>
              </a:rPr>
              <a:t>Jeremiah 9:23-24</a:t>
            </a:r>
            <a:r>
              <a:rPr lang="en-US" sz="1300" dirty="0"/>
              <a:t>)</a:t>
            </a:r>
          </a:p>
          <a:p>
            <a:pPr indent="-182825">
              <a:spcBef>
                <a:spcPts val="1600"/>
              </a:spcBef>
            </a:pPr>
            <a:r>
              <a:rPr lang="en-US" sz="1500" dirty="0"/>
              <a:t>Learn How He works in the World and in our Lives. </a:t>
            </a:r>
            <a:r>
              <a:rPr lang="en-US" sz="1300" dirty="0"/>
              <a:t>(</a:t>
            </a:r>
            <a:r>
              <a:rPr lang="en-US" sz="1300" dirty="0">
                <a:hlinkClick r:id="rId6"/>
              </a:rPr>
              <a:t>Job 40:6-14</a:t>
            </a:r>
            <a:r>
              <a:rPr lang="en-US" sz="1300" dirty="0"/>
              <a:t>, </a:t>
            </a:r>
            <a:r>
              <a:rPr lang="en-US" sz="1300" dirty="0">
                <a:hlinkClick r:id="rId7"/>
              </a:rPr>
              <a:t>Isaiah 45:6-7</a:t>
            </a:r>
            <a:r>
              <a:rPr lang="en-US" sz="1300" dirty="0"/>
              <a:t>, </a:t>
            </a:r>
            <a:r>
              <a:rPr lang="en-US" sz="1300" dirty="0">
                <a:hlinkClick r:id="rId8"/>
              </a:rPr>
              <a:t>Isaiah 46:8-10</a:t>
            </a:r>
            <a:r>
              <a:rPr lang="en-US" sz="1300" dirty="0"/>
              <a:t>, </a:t>
            </a:r>
            <a:r>
              <a:rPr lang="en-US" sz="1300" dirty="0">
                <a:hlinkClick r:id="rId9"/>
              </a:rPr>
              <a:t>Philippians 2:12-13</a:t>
            </a:r>
            <a:r>
              <a:rPr lang="en-US" sz="1300" dirty="0"/>
              <a:t>)</a:t>
            </a:r>
          </a:p>
          <a:p>
            <a:pPr indent="-182825">
              <a:spcBef>
                <a:spcPts val="1600"/>
              </a:spcBef>
            </a:pPr>
            <a:r>
              <a:rPr lang="en-US" sz="1500" dirty="0"/>
              <a:t>Understand Ourselves and the Hearts of Mankind. </a:t>
            </a:r>
            <a:r>
              <a:rPr lang="en-US" sz="1300" dirty="0"/>
              <a:t>(</a:t>
            </a:r>
            <a:r>
              <a:rPr lang="en-US" sz="1300" dirty="0">
                <a:hlinkClick r:id="rId10"/>
              </a:rPr>
              <a:t>Jeremiah 17:9</a:t>
            </a:r>
            <a:r>
              <a:rPr lang="en-US" sz="1300" dirty="0"/>
              <a:t>, </a:t>
            </a:r>
            <a:r>
              <a:rPr lang="en-US" sz="1300" dirty="0">
                <a:hlinkClick r:id="rId11"/>
              </a:rPr>
              <a:t>2 Timothy 3:13</a:t>
            </a:r>
            <a:r>
              <a:rPr lang="en-US" sz="1300" dirty="0"/>
              <a:t>, </a:t>
            </a:r>
            <a:r>
              <a:rPr lang="en-US" sz="1300" dirty="0">
                <a:hlinkClick r:id="rId12"/>
              </a:rPr>
              <a:t>Ephesians 5:7-10</a:t>
            </a:r>
            <a:r>
              <a:rPr lang="en-US" sz="1300" dirty="0"/>
              <a:t>)</a:t>
            </a:r>
          </a:p>
          <a:p>
            <a:pPr indent="-182825">
              <a:spcBef>
                <a:spcPts val="1600"/>
              </a:spcBef>
            </a:pPr>
            <a:r>
              <a:rPr lang="en-US" sz="1500" dirty="0"/>
              <a:t>Come to Know What Pleases and Grieves God. </a:t>
            </a:r>
            <a:r>
              <a:rPr lang="en-US" sz="1300" dirty="0"/>
              <a:t>(</a:t>
            </a:r>
            <a:r>
              <a:rPr lang="en-US" sz="1300" dirty="0">
                <a:hlinkClick r:id="rId13"/>
              </a:rPr>
              <a:t>1 Thessalonians 4:1</a:t>
            </a:r>
            <a:r>
              <a:rPr lang="en-US" sz="1300" dirty="0"/>
              <a:t>, </a:t>
            </a:r>
            <a:r>
              <a:rPr lang="en-US" sz="1300" dirty="0">
                <a:hlinkClick r:id="rId14"/>
              </a:rPr>
              <a:t>Ephesians 4:26-31</a:t>
            </a:r>
            <a:r>
              <a:rPr lang="en-US" sz="1300" dirty="0"/>
              <a:t>, </a:t>
            </a:r>
            <a:r>
              <a:rPr lang="en-US" sz="1300" dirty="0">
                <a:hlinkClick r:id="rId15"/>
              </a:rPr>
              <a:t>Hebrews 11:6</a:t>
            </a:r>
            <a:r>
              <a:rPr lang="en-US" sz="1300" dirty="0"/>
              <a:t>, </a:t>
            </a:r>
            <a:r>
              <a:rPr lang="en-US" sz="1300" dirty="0">
                <a:hlinkClick r:id="rId16"/>
              </a:rPr>
              <a:t>1 Peter 1:14-19</a:t>
            </a:r>
            <a:r>
              <a:rPr lang="en-US" sz="1300" dirty="0"/>
              <a:t>)</a:t>
            </a:r>
          </a:p>
          <a:p>
            <a:pPr indent="-182825">
              <a:spcBef>
                <a:spcPts val="1600"/>
              </a:spcBef>
            </a:pPr>
            <a:r>
              <a:rPr lang="en-US" sz="1500" dirty="0"/>
              <a:t>To be Transformed into Fruitful Doers of God’s Word and not just Hearers.</a:t>
            </a:r>
            <a:r>
              <a:rPr lang="en-US" sz="1600" dirty="0"/>
              <a:t> </a:t>
            </a:r>
            <a:r>
              <a:rPr lang="en-US" sz="1300" dirty="0"/>
              <a:t>(</a:t>
            </a:r>
            <a:r>
              <a:rPr lang="en-US" sz="1300" dirty="0">
                <a:hlinkClick r:id="rId17"/>
              </a:rPr>
              <a:t>Romans 12:2</a:t>
            </a:r>
            <a:r>
              <a:rPr lang="en-US" sz="1300" dirty="0"/>
              <a:t>, </a:t>
            </a:r>
            <a:r>
              <a:rPr lang="en-US" sz="1300" dirty="0">
                <a:hlinkClick r:id="rId18"/>
              </a:rPr>
              <a:t>James 1:27</a:t>
            </a:r>
            <a:r>
              <a:rPr lang="en-US" sz="1300" dirty="0"/>
              <a:t>, </a:t>
            </a:r>
            <a:r>
              <a:rPr lang="en-US" sz="1300" dirty="0">
                <a:hlinkClick r:id="rId19"/>
              </a:rPr>
              <a:t>Matthew 3:8</a:t>
            </a:r>
            <a:r>
              <a:rPr lang="en-US" sz="1300" dirty="0"/>
              <a:t>)</a:t>
            </a:r>
          </a:p>
          <a:p>
            <a:pPr indent="-182825">
              <a:spcBef>
                <a:spcPts val="1600"/>
              </a:spcBef>
            </a:pPr>
            <a:r>
              <a:rPr lang="en-US" sz="1500" dirty="0"/>
              <a:t>Tether Ourselves to God’s Word for Our Wisdom, Discernment, and Safety. </a:t>
            </a:r>
            <a:r>
              <a:rPr lang="en-US" sz="1300" dirty="0"/>
              <a:t>(</a:t>
            </a:r>
            <a:r>
              <a:rPr lang="en-US" sz="1300" dirty="0">
                <a:hlinkClick r:id="rId20"/>
              </a:rPr>
              <a:t>1 Corinthians 6:9-10</a:t>
            </a:r>
            <a:r>
              <a:rPr lang="en-US" sz="1300" dirty="0"/>
              <a:t>, </a:t>
            </a:r>
            <a:r>
              <a:rPr lang="en-US" sz="1300" dirty="0">
                <a:hlinkClick r:id="rId21"/>
              </a:rPr>
              <a:t>Matthew 24:24</a:t>
            </a:r>
            <a:r>
              <a:rPr lang="en-US" sz="1300" dirty="0"/>
              <a:t>, </a:t>
            </a:r>
            <a:r>
              <a:rPr lang="en-US" sz="1300" dirty="0">
                <a:hlinkClick r:id="rId22"/>
              </a:rPr>
              <a:t>Ephesians 4:11-14</a:t>
            </a:r>
            <a:r>
              <a:rPr lang="en-US" sz="1300" dirty="0"/>
              <a:t>)</a:t>
            </a:r>
          </a:p>
        </p:txBody>
      </p:sp>
      <p:sp>
        <p:nvSpPr>
          <p:cNvPr id="5" name="Slide Number Placeholder 4">
            <a:extLst>
              <a:ext uri="{FF2B5EF4-FFF2-40B4-BE49-F238E27FC236}">
                <a16:creationId xmlns:a16="http://schemas.microsoft.com/office/drawing/2014/main" id="{276447C7-C79F-4E2E-B683-0B3C03405472}"/>
              </a:ext>
            </a:extLst>
          </p:cNvPr>
          <p:cNvSpPr>
            <a:spLocks noGrp="1"/>
          </p:cNvSpPr>
          <p:nvPr>
            <p:ph type="sldNum" sz="quarter" idx="12"/>
          </p:nvPr>
        </p:nvSpPr>
        <p:spPr/>
        <p:txBody>
          <a:bodyPr/>
          <a:lstStyle/>
          <a:p>
            <a:pPr defTabSz="1218255"/>
            <a:fld id="{DA60BA0E-20D0-4E7C-B286-26C960A6788F}" type="slidenum">
              <a:rPr lang="en-US">
                <a:solidFill>
                  <a:srgbClr val="455F51">
                    <a:lumMod val="50000"/>
                  </a:srgbClr>
                </a:solidFill>
                <a:latin typeface="Century Gothic" panose="020B0502020202020204"/>
              </a:rPr>
              <a:pPr defTabSz="1218255"/>
              <a:t>3</a:t>
            </a:fld>
            <a:endParaRPr lang="en-US" dirty="0">
              <a:solidFill>
                <a:srgbClr val="455F51">
                  <a:lumMod val="50000"/>
                </a:srgbClr>
              </a:solidFill>
              <a:latin typeface="Century Gothic" panose="020B0502020202020204"/>
            </a:endParaRPr>
          </a:p>
        </p:txBody>
      </p:sp>
      <p:sp>
        <p:nvSpPr>
          <p:cNvPr id="4" name="TextBox 3">
            <a:extLst>
              <a:ext uri="{FF2B5EF4-FFF2-40B4-BE49-F238E27FC236}">
                <a16:creationId xmlns:a16="http://schemas.microsoft.com/office/drawing/2014/main" id="{FDCEF9E6-8C52-6451-0A30-D4F35D249436}"/>
              </a:ext>
            </a:extLst>
          </p:cNvPr>
          <p:cNvSpPr txBox="1"/>
          <p:nvPr/>
        </p:nvSpPr>
        <p:spPr>
          <a:xfrm>
            <a:off x="839569" y="5176480"/>
            <a:ext cx="10284580" cy="847501"/>
          </a:xfrm>
          <a:prstGeom prst="rect">
            <a:avLst/>
          </a:prstGeom>
          <a:noFill/>
        </p:spPr>
        <p:txBody>
          <a:bodyPr wrap="square" rtlCol="0">
            <a:noAutofit/>
          </a:bodyPr>
          <a:lstStyle/>
          <a:p>
            <a:pPr>
              <a:lnSpc>
                <a:spcPct val="95000"/>
              </a:lnSpc>
            </a:pPr>
            <a:r>
              <a:rPr lang="en-US" sz="1400" dirty="0">
                <a:hlinkClick r:id="rId5"/>
              </a:rPr>
              <a:t>Jeremiah 9:23-24</a:t>
            </a:r>
            <a:r>
              <a:rPr lang="en-US" sz="1400" dirty="0"/>
              <a:t> “Thus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p:txBody>
      </p:sp>
    </p:spTree>
    <p:extLst>
      <p:ext uri="{BB962C8B-B14F-4D97-AF65-F5344CB8AC3E}">
        <p14:creationId xmlns:p14="http://schemas.microsoft.com/office/powerpoint/2010/main" val="8528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6D9C-DCD0-6EA7-9880-352ADDCCA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ACE00-D630-BF2D-8E4E-73B26354601B}"/>
              </a:ext>
            </a:extLst>
          </p:cNvPr>
          <p:cNvSpPr>
            <a:spLocks noGrp="1"/>
          </p:cNvSpPr>
          <p:nvPr>
            <p:ph type="title"/>
          </p:nvPr>
        </p:nvSpPr>
        <p:spPr>
          <a:xfrm>
            <a:off x="1196446" y="365125"/>
            <a:ext cx="9641126" cy="411387"/>
          </a:xfrm>
        </p:spPr>
        <p:txBody>
          <a:bodyPr>
            <a:noAutofit/>
          </a:bodyPr>
          <a:lstStyle/>
          <a:p>
            <a:pPr algn="ctr"/>
            <a:r>
              <a:rPr lang="en-US" sz="2400" dirty="0">
                <a:solidFill>
                  <a:schemeClr val="accent1"/>
                </a:solidFill>
              </a:rPr>
              <a:t>Leviticus: Study Question </a:t>
            </a:r>
            <a:r>
              <a:rPr lang="en-US" sz="2400" dirty="0">
                <a:solidFill>
                  <a:schemeClr val="accent2">
                    <a:lumMod val="75000"/>
                  </a:schemeClr>
                </a:solidFill>
              </a:rPr>
              <a:t>Answers</a:t>
            </a:r>
            <a:endParaRPr lang="en-US" sz="2400" dirty="0"/>
          </a:p>
        </p:txBody>
      </p:sp>
      <p:sp>
        <p:nvSpPr>
          <p:cNvPr id="3" name="Slide Number Placeholder 2">
            <a:extLst>
              <a:ext uri="{FF2B5EF4-FFF2-40B4-BE49-F238E27FC236}">
                <a16:creationId xmlns:a16="http://schemas.microsoft.com/office/drawing/2014/main" id="{D2733E53-C7F6-F5C6-C0FA-390EAEE6FF94}"/>
              </a:ext>
            </a:extLst>
          </p:cNvPr>
          <p:cNvSpPr>
            <a:spLocks noGrp="1"/>
          </p:cNvSpPr>
          <p:nvPr>
            <p:ph type="sldNum" sz="quarter" idx="12"/>
          </p:nvPr>
        </p:nvSpPr>
        <p:spPr/>
        <p:txBody>
          <a:bodyPr/>
          <a:lstStyle/>
          <a:p>
            <a:fld id="{EB37DED6-D4C7-42EE-AB49-D2E39E64FDE4}" type="slidenum">
              <a:rPr lang="en-US" smtClean="0"/>
              <a:t>30</a:t>
            </a:fld>
            <a:endParaRPr lang="en-US" dirty="0"/>
          </a:p>
        </p:txBody>
      </p:sp>
      <p:sp>
        <p:nvSpPr>
          <p:cNvPr id="6" name="TextBox 5">
            <a:extLst>
              <a:ext uri="{FF2B5EF4-FFF2-40B4-BE49-F238E27FC236}">
                <a16:creationId xmlns:a16="http://schemas.microsoft.com/office/drawing/2014/main" id="{9A7E85DE-A8F8-1667-48BC-FC45A337F264}"/>
              </a:ext>
            </a:extLst>
          </p:cNvPr>
          <p:cNvSpPr txBox="1"/>
          <p:nvPr/>
        </p:nvSpPr>
        <p:spPr>
          <a:xfrm>
            <a:off x="1143000" y="776512"/>
            <a:ext cx="9906000" cy="5909310"/>
          </a:xfrm>
          <a:prstGeom prst="rect">
            <a:avLst/>
          </a:prstGeom>
          <a:noFill/>
        </p:spPr>
        <p:txBody>
          <a:bodyPr wrap="square" rtlCol="0">
            <a:spAutoFit/>
          </a:bodyPr>
          <a:lstStyle/>
          <a:p>
            <a:pPr marL="228600" indent="-228600" defTabSz="457200">
              <a:buFont typeface="+mj-lt"/>
              <a:buAutoNum type="arabicPeriod"/>
              <a:defRPr/>
            </a:pPr>
            <a:r>
              <a:rPr lang="en-US" sz="1050" dirty="0">
                <a:solidFill>
                  <a:srgbClr val="A5A5A5">
                    <a:lumMod val="50000"/>
                  </a:srgbClr>
                </a:solidFill>
              </a:rPr>
              <a:t>Read</a:t>
            </a:r>
            <a:r>
              <a:rPr lang="en-US" sz="1050" dirty="0"/>
              <a:t> </a:t>
            </a:r>
            <a:r>
              <a:rPr lang="en-US" sz="1050" dirty="0">
                <a:hlinkClick r:id="rId2"/>
              </a:rPr>
              <a:t>Leviticus 5:17-19</a:t>
            </a:r>
            <a:r>
              <a:rPr lang="en-US" sz="1050" dirty="0"/>
              <a:t> and </a:t>
            </a:r>
            <a:r>
              <a:rPr lang="en-US" sz="1050" dirty="0">
                <a:hlinkClick r:id="rId3"/>
              </a:rPr>
              <a:t>Leviticus 7:1-5</a:t>
            </a:r>
            <a:r>
              <a:rPr lang="en-US" sz="1050" dirty="0">
                <a:solidFill>
                  <a:srgbClr val="A5A5A5">
                    <a:lumMod val="50000"/>
                  </a:srgbClr>
                </a:solidFill>
              </a:rPr>
              <a:t> and answer the following questions.</a:t>
            </a:r>
          </a:p>
          <a:p>
            <a:pPr marL="685800" lvl="1" indent="-228600" defTabSz="457200">
              <a:buFont typeface="+mj-lt"/>
              <a:buAutoNum type="alphaLcParenR"/>
              <a:defRPr/>
            </a:pPr>
            <a:r>
              <a:rPr lang="en-US" sz="1050" dirty="0">
                <a:solidFill>
                  <a:srgbClr val="A5A5A5">
                    <a:lumMod val="50000"/>
                  </a:srgbClr>
                </a:solidFill>
              </a:rPr>
              <a:t>What was the purpose of the guilt offering? </a:t>
            </a:r>
            <a:r>
              <a:rPr lang="en-US" sz="1050" b="1" dirty="0">
                <a:solidFill>
                  <a:schemeClr val="accent2">
                    <a:lumMod val="75000"/>
                  </a:schemeClr>
                </a:solidFill>
              </a:rPr>
              <a:t>Answer: </a:t>
            </a:r>
            <a:r>
              <a:rPr lang="en-US" sz="1050" dirty="0">
                <a:solidFill>
                  <a:schemeClr val="accent2">
                    <a:lumMod val="75000"/>
                  </a:schemeClr>
                </a:solidFill>
              </a:rPr>
              <a:t>The guilt offering was made when a person disobeyed God unintentionally and without realizing it. Once the person realized his sin, he or she was to bring a guilt offering to the priest to atone for the sin and the person would be forgiven. It was an act of repentance.</a:t>
            </a:r>
          </a:p>
          <a:p>
            <a:pPr marL="685800" lvl="1" indent="-228600" defTabSz="457200">
              <a:buFont typeface="+mj-lt"/>
              <a:buAutoNum type="alphaLcParenR"/>
              <a:defRPr/>
            </a:pPr>
            <a:r>
              <a:rPr lang="en-US" sz="1050" dirty="0">
                <a:solidFill>
                  <a:srgbClr val="A5A5A5">
                    <a:lumMod val="50000"/>
                  </a:srgbClr>
                </a:solidFill>
              </a:rPr>
              <a:t>Since we know that God is the Creator of all things, gives to all, and has need of nothing (</a:t>
            </a:r>
            <a:r>
              <a:rPr lang="en-US" sz="1050" dirty="0">
                <a:solidFill>
                  <a:srgbClr val="A5A5A5">
                    <a:lumMod val="50000"/>
                  </a:srgbClr>
                </a:solidFill>
                <a:hlinkClick r:id="rId4"/>
              </a:rPr>
              <a:t>Acts 17:24-25</a:t>
            </a:r>
            <a:r>
              <a:rPr lang="en-US" sz="1050" dirty="0">
                <a:solidFill>
                  <a:srgbClr val="A5A5A5">
                    <a:lumMod val="50000"/>
                  </a:srgbClr>
                </a:solidFill>
              </a:rPr>
              <a:t>), what reasonable conclusions can you interpret about the offerings being described as “a food offering to the Lord”? </a:t>
            </a:r>
            <a:r>
              <a:rPr lang="en-US" sz="1050" b="1" dirty="0">
                <a:solidFill>
                  <a:schemeClr val="accent2">
                    <a:lumMod val="75000"/>
                  </a:schemeClr>
                </a:solidFill>
              </a:rPr>
              <a:t>Answer: </a:t>
            </a:r>
            <a:r>
              <a:rPr lang="en-US" sz="1050" dirty="0">
                <a:solidFill>
                  <a:schemeClr val="accent2">
                    <a:lumMod val="75000"/>
                  </a:schemeClr>
                </a:solidFill>
              </a:rPr>
              <a:t>As humans we need food to survive, and of course, God does not. God is self-existent and gives to all of us what we need to live. Thus, the sacrifice of an animal to God is our giving up what we would otherwise use for food for ourselves. The life’s blood of the animal is shed to remind the sinner that without the shedding of blood there is no forgiveness of sin (Hebrews 9:22).</a:t>
            </a:r>
            <a:endParaRPr lang="en-US" sz="1050" dirty="0">
              <a:solidFill>
                <a:srgbClr val="A5A5A5">
                  <a:lumMod val="50000"/>
                </a:srgbClr>
              </a:solidFill>
            </a:endParaRPr>
          </a:p>
          <a:p>
            <a:pPr marL="685800" lvl="1" indent="-228600" defTabSz="457200">
              <a:buFont typeface="+mj-lt"/>
              <a:buAutoNum type="alphaLcParenR"/>
              <a:defRPr/>
            </a:pPr>
            <a:endParaRPr lang="en-US" sz="1050" dirty="0">
              <a:solidFill>
                <a:srgbClr val="A5A5A5">
                  <a:lumMod val="50000"/>
                </a:srgbClr>
              </a:solidFill>
            </a:endParaRPr>
          </a:p>
          <a:p>
            <a:pPr marL="685800" lvl="1" indent="-228600" defTabSz="457200">
              <a:buFont typeface="+mj-lt"/>
              <a:buAutoNum type="alphaLcParenR"/>
              <a:defRPr/>
            </a:pPr>
            <a:r>
              <a:rPr lang="en-US" sz="1050" dirty="0">
                <a:solidFill>
                  <a:srgbClr val="A5A5A5">
                    <a:lumMod val="50000"/>
                  </a:srgbClr>
                </a:solidFill>
              </a:rPr>
              <a:t>Along those same lines why do you think the God who created us and knows what is best for us commanded that all the fat, kidneys, and liver be burned in this offering, but other portions of this offering were given to the priests as food? </a:t>
            </a:r>
            <a:r>
              <a:rPr lang="en-US" sz="1050" b="1" dirty="0">
                <a:solidFill>
                  <a:schemeClr val="accent2">
                    <a:lumMod val="75000"/>
                  </a:schemeClr>
                </a:solidFill>
              </a:rPr>
              <a:t>Answer: </a:t>
            </a:r>
            <a:r>
              <a:rPr lang="en-US" sz="1050" dirty="0">
                <a:solidFill>
                  <a:schemeClr val="accent2">
                    <a:lumMod val="75000"/>
                  </a:schemeClr>
                </a:solidFill>
              </a:rPr>
              <a:t>God knew that the fat, kidneys, and liver would be harmful to consume. Today medical science teaches us that the kidney and liver were designed to filter toxins from the body, and high fat diets lead to various health issues.</a:t>
            </a:r>
            <a:endParaRPr lang="en-US" sz="1050" dirty="0">
              <a:solidFill>
                <a:srgbClr val="A5A5A5">
                  <a:lumMod val="50000"/>
                </a:srgbClr>
              </a:solidFill>
            </a:endParaRPr>
          </a:p>
          <a:p>
            <a:pPr marL="685800" lvl="1" indent="-228600" defTabSz="457200">
              <a:buFont typeface="+mj-lt"/>
              <a:buAutoNum type="alphaLcParenR"/>
              <a:defRPr/>
            </a:pPr>
            <a:endParaRPr lang="en-US" sz="1050" dirty="0">
              <a:solidFill>
                <a:srgbClr val="A5A5A5">
                  <a:lumMod val="50000"/>
                </a:srgbClr>
              </a:solidFill>
            </a:endParaRPr>
          </a:p>
          <a:p>
            <a:pPr marL="228600" indent="-228600" defTabSz="457200">
              <a:buFont typeface="+mj-lt"/>
              <a:buAutoNum type="arabicPeriod"/>
              <a:defRPr/>
            </a:pPr>
            <a:r>
              <a:rPr lang="en-US" sz="1050" dirty="0">
                <a:solidFill>
                  <a:srgbClr val="A5A5A5">
                    <a:lumMod val="50000"/>
                  </a:srgbClr>
                </a:solidFill>
              </a:rPr>
              <a:t>Refer back to </a:t>
            </a:r>
            <a:r>
              <a:rPr lang="en-US" sz="1050" dirty="0">
                <a:hlinkClick r:id="rId5"/>
              </a:rPr>
              <a:t>Leviticus 23</a:t>
            </a:r>
            <a:r>
              <a:rPr lang="en-US" sz="1050" dirty="0">
                <a:solidFill>
                  <a:srgbClr val="A5A5A5">
                    <a:lumMod val="50000"/>
                  </a:srgbClr>
                </a:solidFill>
              </a:rPr>
              <a:t> and the Scriptures provided in the chart on how Jesus Christ is foreshadowed in the OT feasts to answer the questions below. </a:t>
            </a:r>
          </a:p>
          <a:p>
            <a:pPr marL="685800" lvl="1" indent="-228600" defTabSz="457200">
              <a:buFont typeface="+mj-lt"/>
              <a:buAutoNum type="alphaLcParenR"/>
              <a:defRPr/>
            </a:pPr>
            <a:r>
              <a:rPr lang="en-US" sz="1050" dirty="0">
                <a:solidFill>
                  <a:srgbClr val="A5A5A5">
                    <a:lumMod val="50000"/>
                  </a:srgbClr>
                </a:solidFill>
              </a:rPr>
              <a:t>How does the work of Jesus Christ fulfill the Passover feast described in </a:t>
            </a:r>
            <a:r>
              <a:rPr lang="en-US" sz="1050" dirty="0">
                <a:solidFill>
                  <a:srgbClr val="A5A5A5">
                    <a:lumMod val="50000"/>
                  </a:srgbClr>
                </a:solidFill>
                <a:hlinkClick r:id="rId6"/>
              </a:rPr>
              <a:t>Leviticus 23:5</a:t>
            </a:r>
            <a:r>
              <a:rPr lang="en-US" sz="1050" dirty="0">
                <a:solidFill>
                  <a:srgbClr val="A5A5A5">
                    <a:lumMod val="50000"/>
                  </a:srgbClr>
                </a:solidFill>
              </a:rPr>
              <a:t>? </a:t>
            </a:r>
            <a:r>
              <a:rPr lang="en-US" sz="1050" b="1" dirty="0">
                <a:solidFill>
                  <a:schemeClr val="accent2">
                    <a:lumMod val="75000"/>
                  </a:schemeClr>
                </a:solidFill>
              </a:rPr>
              <a:t>Answer: </a:t>
            </a:r>
            <a:r>
              <a:rPr lang="en-US" sz="1050" dirty="0">
                <a:solidFill>
                  <a:schemeClr val="accent2">
                    <a:lumMod val="75000"/>
                  </a:schemeClr>
                </a:solidFill>
              </a:rPr>
              <a:t>Christ is God’s true, perfect, and final Passover Lamb. Because the second Person of our triune God took on human form and willingly laid down his life upon a cross to receive God’s just punishment for our sins, God can in his holiness forgive us and pass over us when He condemns sinners in the final judgment. Because Jesus is of infinite value (i.e., fully God), he was worthy to pay in full the debt we owed for our offenses against God and able to keep us from God’s eternal prison called hell (i.e., the lake of fire).</a:t>
            </a:r>
            <a:endParaRPr lang="en-US" sz="1050" dirty="0">
              <a:solidFill>
                <a:srgbClr val="A5A5A5">
                  <a:lumMod val="50000"/>
                </a:srgbClr>
              </a:solidFill>
            </a:endParaRPr>
          </a:p>
          <a:p>
            <a:pPr marL="685800" lvl="1" indent="-228600" defTabSz="457200">
              <a:buFont typeface="+mj-lt"/>
              <a:buAutoNum type="alphaLcParenR"/>
              <a:defRPr/>
            </a:pPr>
            <a:endParaRPr lang="en-US" sz="1050" dirty="0">
              <a:solidFill>
                <a:srgbClr val="A5A5A5">
                  <a:lumMod val="50000"/>
                </a:srgbClr>
              </a:solidFill>
            </a:endParaRPr>
          </a:p>
          <a:p>
            <a:pPr marL="685800" lvl="1" indent="-228600" defTabSz="457200">
              <a:buFont typeface="+mj-lt"/>
              <a:buAutoNum type="alphaLcParenR"/>
              <a:defRPr/>
            </a:pPr>
            <a:r>
              <a:rPr lang="en-US" sz="1050" dirty="0">
                <a:solidFill>
                  <a:srgbClr val="A5A5A5">
                    <a:lumMod val="50000"/>
                  </a:srgbClr>
                </a:solidFill>
                <a:hlinkClick r:id="rId7"/>
              </a:rPr>
              <a:t>Leviticus 23:15-21</a:t>
            </a:r>
            <a:r>
              <a:rPr lang="en-US" sz="1050" dirty="0">
                <a:solidFill>
                  <a:srgbClr val="A5A5A5">
                    <a:lumMod val="50000"/>
                  </a:srgbClr>
                </a:solidFill>
              </a:rPr>
              <a:t> describes the feast of the Harvest of Weeks also known as Pentecost because it occurs 50 days after the feast of First fruits. The New Testament describes the resurrection of Jesus Christ as the first fruits from the grave (</a:t>
            </a:r>
            <a:r>
              <a:rPr lang="en-US" sz="1050" dirty="0">
                <a:solidFill>
                  <a:srgbClr val="A5A5A5">
                    <a:lumMod val="50000"/>
                  </a:srgbClr>
                </a:solidFill>
                <a:hlinkClick r:id="rId8"/>
              </a:rPr>
              <a:t>1 Corinthians 15:20-24</a:t>
            </a:r>
            <a:r>
              <a:rPr lang="en-US" sz="1050" dirty="0">
                <a:solidFill>
                  <a:srgbClr val="A5A5A5">
                    <a:lumMod val="50000"/>
                  </a:srgbClr>
                </a:solidFill>
              </a:rPr>
              <a:t>) and records the empowering of his disciples by the Holy Spirit as occurring on the Pentecost after Jesus’ resurrection (</a:t>
            </a:r>
            <a:r>
              <a:rPr lang="en-US" sz="1050" dirty="0">
                <a:solidFill>
                  <a:srgbClr val="A5A5A5">
                    <a:lumMod val="50000"/>
                  </a:srgbClr>
                </a:solidFill>
                <a:hlinkClick r:id="rId9"/>
              </a:rPr>
              <a:t>Acts 1:8</a:t>
            </a:r>
            <a:r>
              <a:rPr lang="en-US" sz="1050" dirty="0">
                <a:solidFill>
                  <a:srgbClr val="A5A5A5">
                    <a:lumMod val="50000"/>
                  </a:srgbClr>
                </a:solidFill>
              </a:rPr>
              <a:t>,</a:t>
            </a:r>
            <a:r>
              <a:rPr lang="en-US" sz="1050" dirty="0">
                <a:solidFill>
                  <a:srgbClr val="A5A5A5">
                    <a:lumMod val="50000"/>
                  </a:srgbClr>
                </a:solidFill>
                <a:hlinkClick r:id="rId10"/>
              </a:rPr>
              <a:t>Acts 2:1-6</a:t>
            </a:r>
            <a:r>
              <a:rPr lang="en-US" sz="1050" dirty="0">
                <a:solidFill>
                  <a:srgbClr val="A5A5A5">
                    <a:lumMod val="50000"/>
                  </a:srgbClr>
                </a:solidFill>
              </a:rPr>
              <a:t>). Reflecting on the Great Commission that Jesus gave to his all Jewish followers to go and make disciples of all nations, how can we best interpret the two leavened loaves that the priest was to wave before the Lord in this passage? </a:t>
            </a:r>
            <a:r>
              <a:rPr lang="en-US" sz="1050" b="1" dirty="0">
                <a:solidFill>
                  <a:schemeClr val="accent2">
                    <a:lumMod val="75000"/>
                  </a:schemeClr>
                </a:solidFill>
              </a:rPr>
              <a:t>Answer: </a:t>
            </a:r>
            <a:r>
              <a:rPr lang="en-US" sz="1050" dirty="0">
                <a:solidFill>
                  <a:schemeClr val="accent2">
                    <a:lumMod val="75000"/>
                  </a:schemeClr>
                </a:solidFill>
              </a:rPr>
              <a:t>The two leavened loaves the priest waved before the Lord are best interpreted as representing both Jew and Gentile sinners who are saved by our great High Priest, Jesus Christ. Unleavened bread represented the sinless nature of Messiah Jesus while leaven in the bread represented our sin nature. As leaven causes the dough to be puffed up; so also, our sin natures cause us to be pridefully think more highly of ourselves than we should, which leads to many sins in thoughts, words, and deeds. </a:t>
            </a:r>
          </a:p>
          <a:p>
            <a:pPr marL="685800" lvl="1" indent="-228600" defTabSz="457200">
              <a:buFont typeface="+mj-lt"/>
              <a:buAutoNum type="alphaLcParenR"/>
              <a:defRPr/>
            </a:pPr>
            <a:endParaRPr lang="en-US" sz="1050" dirty="0">
              <a:hlinkClick r:id="rId11"/>
            </a:endParaRPr>
          </a:p>
          <a:p>
            <a:pPr marL="228600" indent="-228600" defTabSz="457200">
              <a:buFont typeface="+mj-lt"/>
              <a:buAutoNum type="arabicPeriod"/>
              <a:defRPr/>
            </a:pPr>
            <a:r>
              <a:rPr lang="en-US" sz="1050" dirty="0">
                <a:solidFill>
                  <a:srgbClr val="A5A5A5">
                    <a:lumMod val="50000"/>
                  </a:srgbClr>
                </a:solidFill>
              </a:rPr>
              <a:t>In</a:t>
            </a:r>
            <a:r>
              <a:rPr lang="en-US" sz="1050" dirty="0"/>
              <a:t> </a:t>
            </a:r>
            <a:r>
              <a:rPr lang="en-US" sz="1050" dirty="0">
                <a:hlinkClick r:id="rId12"/>
              </a:rPr>
              <a:t>Leviticus 25 </a:t>
            </a:r>
            <a:r>
              <a:rPr lang="en-US" sz="1050" dirty="0"/>
              <a:t> </a:t>
            </a:r>
            <a:r>
              <a:rPr lang="en-US" sz="1050" dirty="0">
                <a:solidFill>
                  <a:srgbClr val="A5A5A5">
                    <a:lumMod val="50000"/>
                  </a:srgbClr>
                </a:solidFill>
              </a:rPr>
              <a:t>we read about the Sabbath year for the land (</a:t>
            </a:r>
            <a:r>
              <a:rPr lang="en-US" sz="1050" dirty="0">
                <a:hlinkClick r:id="rId13"/>
              </a:rPr>
              <a:t>Leviticus 25:1-7</a:t>
            </a:r>
            <a:r>
              <a:rPr lang="en-US" sz="1050" dirty="0">
                <a:solidFill>
                  <a:srgbClr val="A5A5A5">
                    <a:lumMod val="50000"/>
                  </a:srgbClr>
                </a:solidFill>
              </a:rPr>
              <a:t>), the year of Jubilee for those who have fallen on hard times (</a:t>
            </a:r>
            <a:r>
              <a:rPr lang="en-US" sz="1050" dirty="0">
                <a:hlinkClick r:id="rId14"/>
              </a:rPr>
              <a:t>Leviticus 25:8-12</a:t>
            </a:r>
            <a:r>
              <a:rPr lang="en-US" sz="1050" dirty="0">
                <a:solidFill>
                  <a:srgbClr val="A5A5A5">
                    <a:lumMod val="50000"/>
                  </a:srgbClr>
                </a:solidFill>
              </a:rPr>
              <a:t>), and how we are to treat those who fall upon hard times (</a:t>
            </a:r>
            <a:r>
              <a:rPr lang="en-US" sz="1050" dirty="0">
                <a:hlinkClick r:id="rId15"/>
              </a:rPr>
              <a:t>Leviticus 25:35-38</a:t>
            </a:r>
            <a:r>
              <a:rPr lang="en-US" sz="1050" dirty="0">
                <a:solidFill>
                  <a:srgbClr val="A5A5A5">
                    <a:lumMod val="50000"/>
                  </a:srgbClr>
                </a:solidFill>
              </a:rPr>
              <a:t>). Review these passages and answer the following questions.</a:t>
            </a:r>
          </a:p>
          <a:p>
            <a:pPr marL="228600" indent="-228600" defTabSz="457200">
              <a:buFont typeface="+mj-lt"/>
              <a:buAutoNum type="arabicPeriod"/>
              <a:defRPr/>
            </a:pPr>
            <a:endParaRPr lang="en-US" sz="1050" dirty="0"/>
          </a:p>
          <a:p>
            <a:pPr marL="685800" lvl="1" indent="-228600" defTabSz="457200">
              <a:buFont typeface="+mj-lt"/>
              <a:buAutoNum type="alphaLcParenR"/>
              <a:defRPr/>
            </a:pPr>
            <a:r>
              <a:rPr lang="en-US" sz="1050" dirty="0">
                <a:solidFill>
                  <a:srgbClr val="A5A5A5">
                    <a:lumMod val="50000"/>
                  </a:srgbClr>
                </a:solidFill>
              </a:rPr>
              <a:t>What does Scripture communicate to us about our God that He has provided a weekly Sabbath rest for us, a Sabbath for the land, and a Jubilee for those in need? </a:t>
            </a:r>
            <a:r>
              <a:rPr lang="en-US" sz="1050" b="1" dirty="0">
                <a:solidFill>
                  <a:schemeClr val="accent2">
                    <a:lumMod val="75000"/>
                  </a:schemeClr>
                </a:solidFill>
              </a:rPr>
              <a:t>Answer: </a:t>
            </a:r>
            <a:r>
              <a:rPr lang="en-US" sz="1050" dirty="0">
                <a:solidFill>
                  <a:schemeClr val="accent2">
                    <a:lumMod val="75000"/>
                  </a:schemeClr>
                </a:solidFill>
              </a:rPr>
              <a:t>Our God has compassion on his creation and a special mercy for mankind. He demonstrates his lovingkindness each day by holding all things together with each new morning. And he gives us rest each week, instructs us on how to care for the poor with his lovingkindness, and teaches us how to care for the resources He has provided.</a:t>
            </a:r>
            <a:endParaRPr lang="en-US" sz="1050" dirty="0">
              <a:solidFill>
                <a:srgbClr val="A5A5A5">
                  <a:lumMod val="50000"/>
                </a:srgbClr>
              </a:solidFill>
            </a:endParaRPr>
          </a:p>
          <a:p>
            <a:pPr marL="685800" lvl="1" indent="-228600" defTabSz="457200">
              <a:buFont typeface="+mj-lt"/>
              <a:buAutoNum type="alphaLcParenR"/>
              <a:defRPr/>
            </a:pPr>
            <a:endParaRPr lang="en-US" sz="1050" dirty="0">
              <a:solidFill>
                <a:srgbClr val="A5A5A5">
                  <a:lumMod val="50000"/>
                </a:srgbClr>
              </a:solidFill>
            </a:endParaRPr>
          </a:p>
          <a:p>
            <a:pPr marL="685800" lvl="1" indent="-228600" defTabSz="457200">
              <a:buFont typeface="+mj-lt"/>
              <a:buAutoNum type="alphaLcParenR"/>
              <a:defRPr/>
            </a:pPr>
            <a:r>
              <a:rPr lang="en-US" sz="1050" dirty="0">
                <a:solidFill>
                  <a:srgbClr val="A5A5A5">
                    <a:lumMod val="50000"/>
                  </a:srgbClr>
                </a:solidFill>
              </a:rPr>
              <a:t>What does the passage teach about how we are to respond to those in our circle of influence who find themselves in need?</a:t>
            </a:r>
            <a:r>
              <a:rPr lang="en-US" sz="1050" b="1" dirty="0">
                <a:solidFill>
                  <a:schemeClr val="accent2">
                    <a:lumMod val="75000"/>
                  </a:schemeClr>
                </a:solidFill>
              </a:rPr>
              <a:t> Answer: </a:t>
            </a:r>
            <a:r>
              <a:rPr lang="en-US" sz="1050" dirty="0">
                <a:solidFill>
                  <a:schemeClr val="accent2">
                    <a:lumMod val="75000"/>
                  </a:schemeClr>
                </a:solidFill>
              </a:rPr>
              <a:t>We are to support him through interest-free loans and treat him with the same kindness we would treat a traveler in our land. </a:t>
            </a:r>
            <a:endParaRPr lang="en-US" sz="1050" dirty="0">
              <a:solidFill>
                <a:srgbClr val="A5A5A5">
                  <a:lumMod val="50000"/>
                </a:srgbClr>
              </a:solidFill>
              <a:latin typeface="Calibri" panose="020F0502020204030204"/>
            </a:endParaRPr>
          </a:p>
        </p:txBody>
      </p:sp>
    </p:spTree>
    <p:extLst>
      <p:ext uri="{BB962C8B-B14F-4D97-AF65-F5344CB8AC3E}">
        <p14:creationId xmlns:p14="http://schemas.microsoft.com/office/powerpoint/2010/main" val="7284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B98D8-D45D-0E2B-9A04-AA70B26F0FC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0FA2B33-D226-BDB2-62E7-785FA85C63C5}"/>
              </a:ext>
            </a:extLst>
          </p:cNvPr>
          <p:cNvSpPr>
            <a:spLocks noGrp="1"/>
          </p:cNvSpPr>
          <p:nvPr>
            <p:ph type="title"/>
          </p:nvPr>
        </p:nvSpPr>
        <p:spPr>
          <a:xfrm>
            <a:off x="1118897" y="76200"/>
            <a:ext cx="10157354" cy="1397000"/>
          </a:xfrm>
        </p:spPr>
        <p:txBody>
          <a:bodyPr/>
          <a:lstStyle/>
          <a:p>
            <a:r>
              <a:rPr lang="en-US" dirty="0">
                <a:solidFill>
                  <a:schemeClr val="accent2">
                    <a:lumMod val="75000"/>
                  </a:schemeClr>
                </a:solidFill>
              </a:rPr>
              <a:t>Sample </a:t>
            </a:r>
            <a:r>
              <a:rPr lang="en-US" dirty="0"/>
              <a:t>Closing Prayer</a:t>
            </a:r>
          </a:p>
        </p:txBody>
      </p:sp>
      <p:sp>
        <p:nvSpPr>
          <p:cNvPr id="11" name="Content Placeholder 2">
            <a:extLst>
              <a:ext uri="{FF2B5EF4-FFF2-40B4-BE49-F238E27FC236}">
                <a16:creationId xmlns:a16="http://schemas.microsoft.com/office/drawing/2014/main" id="{A30D4A36-D87C-92B7-2AB5-8D4965957293}"/>
              </a:ext>
            </a:extLst>
          </p:cNvPr>
          <p:cNvSpPr>
            <a:spLocks noGrp="1"/>
          </p:cNvSpPr>
          <p:nvPr>
            <p:ph sz="half" idx="1"/>
          </p:nvPr>
        </p:nvSpPr>
        <p:spPr>
          <a:xfrm>
            <a:off x="916225" y="2037131"/>
            <a:ext cx="5180013" cy="3430350"/>
          </a:xfrm>
        </p:spPr>
        <p:txBody>
          <a:bodyPr>
            <a:normAutofit fontScale="85000" lnSpcReduction="20000"/>
          </a:bodyPr>
          <a:lstStyle/>
          <a:p>
            <a:pPr marL="0" indent="0">
              <a:buNone/>
            </a:pPr>
            <a:endParaRPr lang="en-US" sz="1600" dirty="0"/>
          </a:p>
          <a:p>
            <a:pPr marL="0" indent="0">
              <a:buNone/>
            </a:pPr>
            <a:r>
              <a:rPr lang="en-US" sz="1600" dirty="0">
                <a:hlinkClick r:id="rId2"/>
              </a:rPr>
              <a:t>Leviticus 26:1-4</a:t>
            </a:r>
            <a:r>
              <a:rPr lang="en-US" sz="1600" dirty="0"/>
              <a:t>, "You shall not make idols for yourselves or erect an image or pillar, and you shall not set up a figured stone in your land to bow down to it, for I am the Lord your God. You shall keep my Sabbaths and reverence my sanctuary: I am the Lord.</a:t>
            </a:r>
          </a:p>
          <a:p>
            <a:pPr marL="0" indent="0">
              <a:buNone/>
            </a:pPr>
            <a:r>
              <a:rPr lang="en-US" sz="1600" dirty="0"/>
              <a:t>If you walk in my statutes and observe my commandments and do them, then I will give you your rains in their season, and the land shall yield its increase, and the trees of the field shall yield their fruit.“</a:t>
            </a:r>
          </a:p>
          <a:p>
            <a:pPr marL="0" indent="0">
              <a:buNone/>
            </a:pPr>
            <a:r>
              <a:rPr lang="en-US" sz="1600" b="1" dirty="0">
                <a:solidFill>
                  <a:schemeClr val="accent2">
                    <a:lumMod val="75000"/>
                  </a:schemeClr>
                </a:solidFill>
              </a:rPr>
              <a:t>Sample Prayer</a:t>
            </a:r>
            <a:r>
              <a:rPr lang="en-US" sz="1600" dirty="0">
                <a:solidFill>
                  <a:schemeClr val="accent2">
                    <a:lumMod val="75000"/>
                  </a:schemeClr>
                </a:solidFill>
              </a:rPr>
              <a:t>: Dear Heavenly Father, we praise you as the Creator and King of the universe. You are God and there is no other. We thank you for the Sabbaths you have given to us to refresh and strengthen us, and we stand in awe that we, as believers, are temples of your Holy Spirit. Work in us Lord to obey and bear the fruit of your Spirit: love, joy, peace, patience, goodness, gentleness, and self-control. We are grateful that these things bring you glory and good to us and others. We lift our prayers to you through Jesus Christ, our Lord, for it is through His work that we may approach your throne with confidence. Amen.</a:t>
            </a:r>
            <a:endParaRPr lang="en-US" sz="1600" dirty="0"/>
          </a:p>
          <a:p>
            <a:pPr marL="0" indent="0">
              <a:buNone/>
            </a:pPr>
            <a:endParaRPr lang="en-US" sz="1600" dirty="0"/>
          </a:p>
        </p:txBody>
      </p:sp>
      <p:pic>
        <p:nvPicPr>
          <p:cNvPr id="6" name="Content Placeholder 5" descr="Vegetables on display at a market">
            <a:extLst>
              <a:ext uri="{FF2B5EF4-FFF2-40B4-BE49-F238E27FC236}">
                <a16:creationId xmlns:a16="http://schemas.microsoft.com/office/drawing/2014/main" id="{4EFADC44-DC39-F752-FFC1-76745BA2CA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299439" y="2037131"/>
            <a:ext cx="4976812" cy="3320466"/>
          </a:xfrm>
        </p:spPr>
      </p:pic>
      <p:sp>
        <p:nvSpPr>
          <p:cNvPr id="4" name="Slide Number Placeholder 3">
            <a:extLst>
              <a:ext uri="{FF2B5EF4-FFF2-40B4-BE49-F238E27FC236}">
                <a16:creationId xmlns:a16="http://schemas.microsoft.com/office/drawing/2014/main" id="{37A7BA64-0DDA-1851-3598-B34525E212FA}"/>
              </a:ext>
            </a:extLst>
          </p:cNvPr>
          <p:cNvSpPr>
            <a:spLocks noGrp="1"/>
          </p:cNvSpPr>
          <p:nvPr>
            <p:ph type="sldNum" sz="quarter" idx="12"/>
          </p:nvPr>
        </p:nvSpPr>
        <p:spPr>
          <a:xfrm>
            <a:off x="10168734" y="6400802"/>
            <a:ext cx="1107518" cy="320675"/>
          </a:xfrm>
        </p:spPr>
        <p:txBody>
          <a:bodyPr anchor="b">
            <a:normAutofit/>
          </a:bodyPr>
          <a:lstStyle/>
          <a:p>
            <a:pPr>
              <a:spcAft>
                <a:spcPts val="600"/>
              </a:spcAft>
            </a:pPr>
            <a:fld id="{DA60BA0E-20D0-4E7C-B286-26C960A6788F}" type="slidenum">
              <a:rPr lang="en-US" smtClean="0"/>
              <a:pPr>
                <a:spcAft>
                  <a:spcPts val="600"/>
                </a:spcAft>
              </a:pPr>
              <a:t>31</a:t>
            </a:fld>
            <a:endParaRPr lang="en-US" dirty="0"/>
          </a:p>
        </p:txBody>
      </p:sp>
    </p:spTree>
    <p:extLst>
      <p:ext uri="{BB962C8B-B14F-4D97-AF65-F5344CB8AC3E}">
        <p14:creationId xmlns:p14="http://schemas.microsoft.com/office/powerpoint/2010/main" val="215979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D0BB-71E3-4A31-ACF5-90AB6D428813}"/>
              </a:ext>
            </a:extLst>
          </p:cNvPr>
          <p:cNvSpPr>
            <a:spLocks noGrp="1"/>
          </p:cNvSpPr>
          <p:nvPr>
            <p:ph type="title"/>
          </p:nvPr>
        </p:nvSpPr>
        <p:spPr>
          <a:xfrm>
            <a:off x="3733350" y="533400"/>
            <a:ext cx="5435876" cy="652806"/>
          </a:xfrm>
        </p:spPr>
        <p:txBody>
          <a:bodyPr>
            <a:normAutofit/>
          </a:bodyPr>
          <a:lstStyle/>
          <a:p>
            <a:pPr algn="ctr"/>
            <a:r>
              <a:rPr lang="en-US" sz="3600" dirty="0"/>
              <a:t>The Tabernacle’s Description</a:t>
            </a:r>
          </a:p>
        </p:txBody>
      </p:sp>
      <p:sp>
        <p:nvSpPr>
          <p:cNvPr id="4" name="Slide Number Placeholder 3">
            <a:extLst>
              <a:ext uri="{FF2B5EF4-FFF2-40B4-BE49-F238E27FC236}">
                <a16:creationId xmlns:a16="http://schemas.microsoft.com/office/drawing/2014/main" id="{20295FFD-4126-4B1C-BEF1-7266EC5667B4}"/>
              </a:ext>
            </a:extLst>
          </p:cNvPr>
          <p:cNvSpPr>
            <a:spLocks noGrp="1"/>
          </p:cNvSpPr>
          <p:nvPr>
            <p:ph type="sldNum" sz="quarter" idx="12"/>
          </p:nvPr>
        </p:nvSpPr>
        <p:spPr/>
        <p:txBody>
          <a:bodyPr/>
          <a:lstStyle/>
          <a:p>
            <a:fld id="{EB37DED6-D4C7-42EE-AB49-D2E39E64FDE4}" type="slidenum">
              <a:rPr lang="en-US" smtClean="0"/>
              <a:t>32</a:t>
            </a:fld>
            <a:endParaRPr lang="en-US" dirty="0"/>
          </a:p>
        </p:txBody>
      </p:sp>
      <p:pic>
        <p:nvPicPr>
          <p:cNvPr id="6" name="Picture 5">
            <a:extLst>
              <a:ext uri="{FF2B5EF4-FFF2-40B4-BE49-F238E27FC236}">
                <a16:creationId xmlns:a16="http://schemas.microsoft.com/office/drawing/2014/main" id="{5F034C9E-D4DA-4645-AFC3-EDC06B570D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04332" y="1142378"/>
            <a:ext cx="5293911" cy="5257800"/>
          </a:xfrm>
          <a:prstGeom prst="rect">
            <a:avLst/>
          </a:prstGeom>
        </p:spPr>
      </p:pic>
    </p:spTree>
    <p:extLst>
      <p:ext uri="{BB962C8B-B14F-4D97-AF65-F5344CB8AC3E}">
        <p14:creationId xmlns:p14="http://schemas.microsoft.com/office/powerpoint/2010/main" val="65506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713C-E4F5-F82F-F501-DD818E9BAD22}"/>
              </a:ext>
            </a:extLst>
          </p:cNvPr>
          <p:cNvSpPr>
            <a:spLocks noGrp="1"/>
          </p:cNvSpPr>
          <p:nvPr>
            <p:ph type="title"/>
          </p:nvPr>
        </p:nvSpPr>
        <p:spPr>
          <a:xfrm>
            <a:off x="804672" y="457201"/>
            <a:ext cx="10579608" cy="773396"/>
          </a:xfrm>
        </p:spPr>
        <p:txBody>
          <a:bodyPr>
            <a:normAutofit/>
          </a:bodyPr>
          <a:lstStyle/>
          <a:p>
            <a:pPr algn="ctr"/>
            <a:r>
              <a:rPr lang="en-US" sz="4000" dirty="0">
                <a:solidFill>
                  <a:schemeClr val="tx2"/>
                </a:solidFill>
              </a:rPr>
              <a:t>How to Study the Bible</a:t>
            </a:r>
          </a:p>
        </p:txBody>
      </p:sp>
      <p:sp>
        <p:nvSpPr>
          <p:cNvPr id="5" name="Slide Number Placeholder 4">
            <a:extLst>
              <a:ext uri="{FF2B5EF4-FFF2-40B4-BE49-F238E27FC236}">
                <a16:creationId xmlns:a16="http://schemas.microsoft.com/office/drawing/2014/main" id="{8F2CEA3B-BE00-5986-E681-B2563313679B}"/>
              </a:ext>
            </a:extLst>
          </p:cNvPr>
          <p:cNvSpPr>
            <a:spLocks noGrp="1"/>
          </p:cNvSpPr>
          <p:nvPr>
            <p:ph type="sldNum" sz="quarter" idx="12"/>
          </p:nvPr>
        </p:nvSpPr>
        <p:spPr>
          <a:xfrm>
            <a:off x="8610600" y="6356350"/>
            <a:ext cx="2743200" cy="365125"/>
          </a:xfrm>
        </p:spPr>
        <p:txBody>
          <a:bodyPr>
            <a:normAutofit/>
          </a:bodyPr>
          <a:lstStyle/>
          <a:p>
            <a:pPr>
              <a:spcAft>
                <a:spcPts val="600"/>
              </a:spcAft>
            </a:pPr>
            <a:fld id="{AA404F46-0C47-424B-883B-DA147CF358A3}" type="slidenum">
              <a:rPr lang="en-US" smtClean="0"/>
              <a:pPr>
                <a:spcAft>
                  <a:spcPts val="600"/>
                </a:spcAft>
              </a:pPr>
              <a:t>4</a:t>
            </a:fld>
            <a:endParaRPr lang="en-US"/>
          </a:p>
        </p:txBody>
      </p:sp>
      <p:graphicFrame>
        <p:nvGraphicFramePr>
          <p:cNvPr id="9" name="Content Placeholder 2">
            <a:extLst>
              <a:ext uri="{FF2B5EF4-FFF2-40B4-BE49-F238E27FC236}">
                <a16:creationId xmlns:a16="http://schemas.microsoft.com/office/drawing/2014/main" id="{20195AB9-4E14-67FB-036F-EAA89E7F7CE2}"/>
              </a:ext>
            </a:extLst>
          </p:cNvPr>
          <p:cNvGraphicFramePr>
            <a:graphicFrameLocks noGrp="1" noChangeAspect="1"/>
          </p:cNvGraphicFramePr>
          <p:nvPr>
            <p:ph idx="1"/>
          </p:nvPr>
        </p:nvGraphicFramePr>
        <p:xfrm>
          <a:off x="2193527" y="1727638"/>
          <a:ext cx="7589521" cy="120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504050-485B-46C6-89CC-97BC24F14156}"/>
              </a:ext>
            </a:extLst>
          </p:cNvPr>
          <p:cNvSpPr txBox="1"/>
          <p:nvPr/>
        </p:nvSpPr>
        <p:spPr>
          <a:xfrm>
            <a:off x="2055377" y="1375148"/>
            <a:ext cx="7851622" cy="369332"/>
          </a:xfrm>
          <a:prstGeom prst="rect">
            <a:avLst/>
          </a:prstGeom>
          <a:noFill/>
        </p:spPr>
        <p:txBody>
          <a:bodyPr wrap="square" rtlCol="0">
            <a:spAutoFit/>
          </a:bodyPr>
          <a:lstStyle/>
          <a:p>
            <a:r>
              <a:rPr lang="en-US" dirty="0"/>
              <a:t>#1. Observation: What does the text say. </a:t>
            </a:r>
          </a:p>
        </p:txBody>
      </p:sp>
      <p:sp>
        <p:nvSpPr>
          <p:cNvPr id="7" name="TextBox 6">
            <a:extLst>
              <a:ext uri="{FF2B5EF4-FFF2-40B4-BE49-F238E27FC236}">
                <a16:creationId xmlns:a16="http://schemas.microsoft.com/office/drawing/2014/main" id="{A7455312-7F24-A345-904F-B7950B7ADB73}"/>
              </a:ext>
            </a:extLst>
          </p:cNvPr>
          <p:cNvSpPr txBox="1"/>
          <p:nvPr/>
        </p:nvSpPr>
        <p:spPr>
          <a:xfrm>
            <a:off x="2055377" y="3014674"/>
            <a:ext cx="7865820" cy="646331"/>
          </a:xfrm>
          <a:prstGeom prst="rect">
            <a:avLst/>
          </a:prstGeom>
          <a:noFill/>
        </p:spPr>
        <p:txBody>
          <a:bodyPr wrap="square" rtlCol="0">
            <a:spAutoFit/>
          </a:bodyPr>
          <a:lstStyle/>
          <a:p>
            <a:pPr marL="365760" indent="-457200"/>
            <a:r>
              <a:rPr lang="en-US" dirty="0"/>
              <a:t>#2. 	</a:t>
            </a:r>
            <a:r>
              <a:rPr lang="en-US" dirty="0">
                <a:solidFill>
                  <a:schemeClr val="bg2">
                    <a:lumMod val="50000"/>
                  </a:schemeClr>
                </a:solidFill>
              </a:rPr>
              <a:t>Interpretation: What does the text mean in context with the passage, book,  and whole counsel of God?</a:t>
            </a:r>
          </a:p>
        </p:txBody>
      </p:sp>
      <p:sp>
        <p:nvSpPr>
          <p:cNvPr id="8" name="TextBox 7">
            <a:extLst>
              <a:ext uri="{FF2B5EF4-FFF2-40B4-BE49-F238E27FC236}">
                <a16:creationId xmlns:a16="http://schemas.microsoft.com/office/drawing/2014/main" id="{26890567-C40D-2DBE-9328-3E5A763CC4D3}"/>
              </a:ext>
            </a:extLst>
          </p:cNvPr>
          <p:cNvSpPr txBox="1"/>
          <p:nvPr/>
        </p:nvSpPr>
        <p:spPr>
          <a:xfrm>
            <a:off x="2041179" y="4023439"/>
            <a:ext cx="7865820" cy="646331"/>
          </a:xfrm>
          <a:prstGeom prst="rect">
            <a:avLst/>
          </a:prstGeom>
          <a:noFill/>
        </p:spPr>
        <p:txBody>
          <a:bodyPr wrap="square" rtlCol="0">
            <a:spAutoFit/>
          </a:bodyPr>
          <a:lstStyle/>
          <a:p>
            <a:pPr marL="365760" indent="-457200"/>
            <a:r>
              <a:rPr lang="en-US" dirty="0"/>
              <a:t>#3. 	</a:t>
            </a:r>
            <a:r>
              <a:rPr lang="en-US" dirty="0">
                <a:solidFill>
                  <a:srgbClr val="00B050"/>
                </a:solidFill>
              </a:rPr>
              <a:t>Application: How is the Holy Spirit instructing me to apply this understanding at this time in my life?</a:t>
            </a:r>
          </a:p>
        </p:txBody>
      </p:sp>
    </p:spTree>
    <p:extLst>
      <p:ext uri="{BB962C8B-B14F-4D97-AF65-F5344CB8AC3E}">
        <p14:creationId xmlns:p14="http://schemas.microsoft.com/office/powerpoint/2010/main" val="196366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7D04-2D94-FC02-E292-5FADF69B778B}"/>
              </a:ext>
            </a:extLst>
          </p:cNvPr>
          <p:cNvSpPr>
            <a:spLocks noGrp="1"/>
          </p:cNvSpPr>
          <p:nvPr>
            <p:ph type="title"/>
          </p:nvPr>
        </p:nvSpPr>
        <p:spPr>
          <a:xfrm>
            <a:off x="1815662" y="1524000"/>
            <a:ext cx="3626594" cy="3747989"/>
          </a:xfrm>
        </p:spPr>
        <p:txBody>
          <a:bodyPr/>
          <a:lstStyle/>
          <a:p>
            <a:pPr algn="ctr"/>
            <a:r>
              <a:rPr lang="en-US" sz="4200" dirty="0">
                <a:solidFill>
                  <a:schemeClr val="accent2">
                    <a:lumMod val="50000"/>
                  </a:schemeClr>
                </a:solidFill>
              </a:rPr>
              <a:t>Study Resources</a:t>
            </a:r>
            <a:br>
              <a:rPr lang="en-US" dirty="0"/>
            </a:br>
            <a:endParaRPr lang="en-US" dirty="0"/>
          </a:p>
        </p:txBody>
      </p:sp>
      <p:sp>
        <p:nvSpPr>
          <p:cNvPr id="3" name="Slide Number Placeholder 2">
            <a:extLst>
              <a:ext uri="{FF2B5EF4-FFF2-40B4-BE49-F238E27FC236}">
                <a16:creationId xmlns:a16="http://schemas.microsoft.com/office/drawing/2014/main" id="{D3F1D076-FDE3-4345-2346-CA3F044F961D}"/>
              </a:ext>
            </a:extLst>
          </p:cNvPr>
          <p:cNvSpPr>
            <a:spLocks noGrp="1"/>
          </p:cNvSpPr>
          <p:nvPr>
            <p:ph type="sldNum" sz="quarter" idx="12"/>
          </p:nvPr>
        </p:nvSpPr>
        <p:spPr/>
        <p:txBody>
          <a:bodyPr/>
          <a:lstStyle/>
          <a:p>
            <a:fld id="{EB37DED6-D4C7-42EE-AB49-D2E39E64FDE4}" type="slidenum">
              <a:rPr lang="en-US" smtClean="0"/>
              <a:t>5</a:t>
            </a:fld>
            <a:endParaRPr lang="en-US" dirty="0"/>
          </a:p>
        </p:txBody>
      </p:sp>
      <p:sp>
        <p:nvSpPr>
          <p:cNvPr id="5" name="Content Placeholder 2">
            <a:extLst>
              <a:ext uri="{FF2B5EF4-FFF2-40B4-BE49-F238E27FC236}">
                <a16:creationId xmlns:a16="http://schemas.microsoft.com/office/drawing/2014/main" id="{0EE5188C-2D8A-ADDD-24EB-2AF0F6999592}"/>
              </a:ext>
            </a:extLst>
          </p:cNvPr>
          <p:cNvSpPr txBox="1">
            <a:spLocks/>
          </p:cNvSpPr>
          <p:nvPr/>
        </p:nvSpPr>
        <p:spPr>
          <a:xfrm>
            <a:off x="6934200" y="1371600"/>
            <a:ext cx="4114800" cy="3657600"/>
          </a:xfrm>
          <a:prstGeom prst="rect">
            <a:avLst/>
          </a:prstGeom>
        </p:spPr>
        <p:txBody>
          <a:bodyPr vert="horz" lIns="91416" tIns="45708" rIns="91416" bIns="45708" rtlCol="0" anchor="ct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Opening Prayer</a:t>
            </a:r>
          </a:p>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Background and Setting</a:t>
            </a:r>
          </a:p>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Book Outline</a:t>
            </a:r>
          </a:p>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Geography Maps</a:t>
            </a:r>
          </a:p>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Key Verses</a:t>
            </a:r>
          </a:p>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Study Questions</a:t>
            </a:r>
          </a:p>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Major Event Timeline</a:t>
            </a:r>
          </a:p>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Book Summary</a:t>
            </a:r>
          </a:p>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Application and Closing Prayer</a:t>
            </a:r>
          </a:p>
          <a:p>
            <a:pPr marL="0" indent="0">
              <a:lnSpc>
                <a:spcPct val="100000"/>
              </a:lnSpc>
              <a:spcBef>
                <a:spcPts val="200"/>
              </a:spcBef>
              <a:buNone/>
            </a:pPr>
            <a:r>
              <a:rPr lang="en-US" sz="2200" dirty="0">
                <a:latin typeface="Calibri" panose="020F0502020204030204" pitchFamily="34" charset="0"/>
                <a:ea typeface="Calibri" panose="020F0502020204030204" pitchFamily="34" charset="0"/>
                <a:cs typeface="Calibri" panose="020F0502020204030204" pitchFamily="34" charset="0"/>
              </a:rPr>
              <a:t>Study Leader Support Slides</a:t>
            </a:r>
          </a:p>
        </p:txBody>
      </p:sp>
      <p:sp>
        <p:nvSpPr>
          <p:cNvPr id="7" name="Left Brace 6">
            <a:extLst>
              <a:ext uri="{FF2B5EF4-FFF2-40B4-BE49-F238E27FC236}">
                <a16:creationId xmlns:a16="http://schemas.microsoft.com/office/drawing/2014/main" id="{529BA8A5-8CD5-0D51-3B0A-4511E2A92A19}"/>
              </a:ext>
            </a:extLst>
          </p:cNvPr>
          <p:cNvSpPr/>
          <p:nvPr/>
        </p:nvSpPr>
        <p:spPr>
          <a:xfrm>
            <a:off x="5562600" y="1524000"/>
            <a:ext cx="838200" cy="3429000"/>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9669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A6B25-390D-58FA-7F2B-7E0EE50869E4}"/>
              </a:ext>
            </a:extLst>
          </p:cNvPr>
          <p:cNvSpPr>
            <a:spLocks noGrp="1"/>
          </p:cNvSpPr>
          <p:nvPr>
            <p:ph type="title"/>
          </p:nvPr>
        </p:nvSpPr>
        <p:spPr>
          <a:xfrm>
            <a:off x="1118897" y="76200"/>
            <a:ext cx="10157354" cy="1397000"/>
          </a:xfrm>
        </p:spPr>
        <p:txBody>
          <a:bodyPr/>
          <a:lstStyle/>
          <a:p>
            <a:r>
              <a:rPr lang="en-US" dirty="0">
                <a:solidFill>
                  <a:schemeClr val="accent1">
                    <a:lumMod val="75000"/>
                  </a:schemeClr>
                </a:solidFill>
              </a:rPr>
              <a:t>Opening Prayer Verse: Leviticus</a:t>
            </a:r>
          </a:p>
        </p:txBody>
      </p:sp>
      <p:sp>
        <p:nvSpPr>
          <p:cNvPr id="11" name="Content Placeholder 2">
            <a:extLst>
              <a:ext uri="{FF2B5EF4-FFF2-40B4-BE49-F238E27FC236}">
                <a16:creationId xmlns:a16="http://schemas.microsoft.com/office/drawing/2014/main" id="{6EA138DA-C14B-AEAB-6D25-17C049E6B537}"/>
              </a:ext>
            </a:extLst>
          </p:cNvPr>
          <p:cNvSpPr>
            <a:spLocks noGrp="1"/>
          </p:cNvSpPr>
          <p:nvPr>
            <p:ph sz="half" idx="1"/>
          </p:nvPr>
        </p:nvSpPr>
        <p:spPr>
          <a:xfrm>
            <a:off x="871846" y="1866638"/>
            <a:ext cx="5180013" cy="3377448"/>
          </a:xfrm>
        </p:spPr>
        <p:txBody>
          <a:bodyPr>
            <a:normAutofit/>
          </a:bodyPr>
          <a:lstStyle/>
          <a:p>
            <a:pPr marL="0" indent="0">
              <a:buNone/>
            </a:pPr>
            <a:r>
              <a:rPr lang="en-US" sz="1500" dirty="0">
                <a:hlinkClick r:id="rId2"/>
              </a:rPr>
              <a:t>Leviticus 4:13-14</a:t>
            </a:r>
            <a:r>
              <a:rPr lang="en-US" sz="1500" dirty="0"/>
              <a:t>, </a:t>
            </a:r>
            <a:r>
              <a:rPr lang="en-US" sz="1600" dirty="0">
                <a:solidFill>
                  <a:schemeClr val="accent1">
                    <a:lumMod val="75000"/>
                  </a:schemeClr>
                </a:solidFill>
              </a:rPr>
              <a:t>"If the whole congregation of Israel sins unintentionally and the thing is hidden from the eyes of the assembly, and they do any one of the things that by the Lord's commandments ought not to be done, and they realize their guilt, when the sin which they have committed becomes known, the assembly shall offer a bull from the herd for a sin offering and bring it in front of the tent of meeting."</a:t>
            </a:r>
            <a:endParaRPr lang="en-US" sz="1500" dirty="0">
              <a:solidFill>
                <a:schemeClr val="accent1">
                  <a:lumMod val="75000"/>
                </a:schemeClr>
              </a:solidFill>
            </a:endParaRPr>
          </a:p>
        </p:txBody>
      </p:sp>
      <p:pic>
        <p:nvPicPr>
          <p:cNvPr id="6" name="Content Placeholder 5">
            <a:extLst>
              <a:ext uri="{FF2B5EF4-FFF2-40B4-BE49-F238E27FC236}">
                <a16:creationId xmlns:a16="http://schemas.microsoft.com/office/drawing/2014/main" id="{124444CA-9505-304B-39C6-F91F81DD02E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1535" t="1703" r="1"/>
          <a:stretch>
            <a:fillRect/>
          </a:stretch>
        </p:blipFill>
        <p:spPr>
          <a:xfrm>
            <a:off x="6331432" y="1980150"/>
            <a:ext cx="4900438" cy="3263936"/>
          </a:xfrm>
        </p:spPr>
      </p:pic>
      <p:sp>
        <p:nvSpPr>
          <p:cNvPr id="4" name="Slide Number Placeholder 3">
            <a:extLst>
              <a:ext uri="{FF2B5EF4-FFF2-40B4-BE49-F238E27FC236}">
                <a16:creationId xmlns:a16="http://schemas.microsoft.com/office/drawing/2014/main" id="{869FCB4D-4A7E-601F-0ADA-AD5C9DBC7252}"/>
              </a:ext>
            </a:extLst>
          </p:cNvPr>
          <p:cNvSpPr>
            <a:spLocks noGrp="1"/>
          </p:cNvSpPr>
          <p:nvPr>
            <p:ph type="sldNum" sz="quarter" idx="12"/>
          </p:nvPr>
        </p:nvSpPr>
        <p:spPr>
          <a:xfrm>
            <a:off x="10168734" y="6400802"/>
            <a:ext cx="1107518" cy="320675"/>
          </a:xfrm>
        </p:spPr>
        <p:txBody>
          <a:bodyPr anchor="b">
            <a:normAutofit/>
          </a:bodyPr>
          <a:lstStyle/>
          <a:p>
            <a:pPr>
              <a:spcAft>
                <a:spcPts val="600"/>
              </a:spcAft>
            </a:pPr>
            <a:fld id="{DA60BA0E-20D0-4E7C-B286-26C960A6788F}" type="slidenum">
              <a:rPr lang="en-US" smtClean="0"/>
              <a:pPr>
                <a:spcAft>
                  <a:spcPts val="600"/>
                </a:spcAft>
              </a:pPr>
              <a:t>6</a:t>
            </a:fld>
            <a:endParaRPr lang="en-US" dirty="0"/>
          </a:p>
        </p:txBody>
      </p:sp>
    </p:spTree>
    <p:extLst>
      <p:ext uri="{BB962C8B-B14F-4D97-AF65-F5344CB8AC3E}">
        <p14:creationId xmlns:p14="http://schemas.microsoft.com/office/powerpoint/2010/main" val="5920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558FD-8994-7FF9-F1C6-7E6C0CAF9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FB297-2686-5AF1-EF00-0B74AF720D86}"/>
              </a:ext>
            </a:extLst>
          </p:cNvPr>
          <p:cNvSpPr>
            <a:spLocks noGrp="1"/>
          </p:cNvSpPr>
          <p:nvPr>
            <p:ph type="title"/>
          </p:nvPr>
        </p:nvSpPr>
        <p:spPr>
          <a:xfrm>
            <a:off x="685800" y="365125"/>
            <a:ext cx="10668000" cy="593307"/>
          </a:xfrm>
        </p:spPr>
        <p:txBody>
          <a:bodyPr>
            <a:normAutofit/>
          </a:bodyPr>
          <a:lstStyle/>
          <a:p>
            <a:pPr algn="ctr"/>
            <a:r>
              <a:rPr lang="en-US" sz="2800" spc="-50" dirty="0">
                <a:solidFill>
                  <a:schemeClr val="accent2">
                    <a:lumMod val="75000"/>
                  </a:schemeClr>
                </a:solidFill>
              </a:rPr>
              <a:t>Review of Exodus</a:t>
            </a:r>
          </a:p>
        </p:txBody>
      </p:sp>
      <p:sp>
        <p:nvSpPr>
          <p:cNvPr id="3" name="Slide Number Placeholder 2">
            <a:extLst>
              <a:ext uri="{FF2B5EF4-FFF2-40B4-BE49-F238E27FC236}">
                <a16:creationId xmlns:a16="http://schemas.microsoft.com/office/drawing/2014/main" id="{CB777621-9E98-2EEE-65C1-2D5DB31EEAD7}"/>
              </a:ext>
            </a:extLst>
          </p:cNvPr>
          <p:cNvSpPr>
            <a:spLocks noGrp="1"/>
          </p:cNvSpPr>
          <p:nvPr>
            <p:ph type="sldNum" sz="quarter" idx="12"/>
          </p:nvPr>
        </p:nvSpPr>
        <p:spPr/>
        <p:txBody>
          <a:bodyPr/>
          <a:lstStyle/>
          <a:p>
            <a:fld id="{EB37DED6-D4C7-42EE-AB49-D2E39E64FDE4}" type="slidenum">
              <a:rPr lang="en-US" smtClean="0"/>
              <a:t>7</a:t>
            </a:fld>
            <a:endParaRPr lang="en-US" dirty="0"/>
          </a:p>
        </p:txBody>
      </p:sp>
      <p:sp>
        <p:nvSpPr>
          <p:cNvPr id="5" name="Content Placeholder 2">
            <a:extLst>
              <a:ext uri="{FF2B5EF4-FFF2-40B4-BE49-F238E27FC236}">
                <a16:creationId xmlns:a16="http://schemas.microsoft.com/office/drawing/2014/main" id="{6D3514AC-28DD-2FE9-9E41-AF3851EDD405}"/>
              </a:ext>
            </a:extLst>
          </p:cNvPr>
          <p:cNvSpPr txBox="1">
            <a:spLocks/>
          </p:cNvSpPr>
          <p:nvPr/>
        </p:nvSpPr>
        <p:spPr>
          <a:xfrm>
            <a:off x="685800" y="958432"/>
            <a:ext cx="10820400" cy="5486400"/>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100" b="1" dirty="0"/>
              <a:t>Brief Summary: </a:t>
            </a:r>
            <a:r>
              <a:rPr lang="en-US" sz="1100" dirty="0"/>
              <a:t>Exodus, written c. 1445-1400 B.C., begins where Genesis leaves off as God continues to fulfill his covenant promises made to Abraham, Isaac and Jacob. It traces the events from the time Israel entered Egypt as guests of Joseph, who was powerful in Egypt, until they were eventually delivered from the cruel bondage of slavery into which they had been brought by a new king who did not know Joseph (</a:t>
            </a:r>
            <a:r>
              <a:rPr lang="en-US" sz="1100" dirty="0">
                <a:hlinkClick r:id="rId2"/>
              </a:rPr>
              <a:t>Exodus 1:8</a:t>
            </a:r>
            <a:r>
              <a:rPr lang="en-US" sz="1100" dirty="0"/>
              <a:t>). By God’s self-revelation in the book of Exodus, we are instructed in God’s sovereignty, majesty, goodness, holiness, mercy, and grace. He reveals Himself as the one and only God of heaven and earth.</a:t>
            </a:r>
            <a:br>
              <a:rPr lang="en-US" sz="1100" dirty="0"/>
            </a:br>
            <a:br>
              <a:rPr lang="en-US" sz="1100" dirty="0"/>
            </a:br>
            <a:r>
              <a:rPr lang="en-US" sz="1100" dirty="0"/>
              <a:t>Chapter 1 through 12:37 describe the conditions of the oppression of the Israelites under the new Pharaoh, the miraculous rescue of Moses as an infant, God’s commission of Moses as Israel’s deliverer, and the plagues God brought upon Egypt through Moses and Aaron for Pharaoh's refusal to submit to Him. God’s sovereign and powerful hand is seen in the miracles of the ten plagues, which end with the deaths of the Egyptian’s firstborn. It is on the eve of this tenth plague that God institutes the first Passover and brings about the release of His people from Egypt. It is also in this section that we read of God’s response to Moses’ prayer to see God’s glory. God proclaims of himself: "The Lord, the Lord God, compassionate and merciful, slow to anger, and abounding in faithfulness and truth; who keeps faithfulness for thousands, who forgives wrongdoing, violation of His Law, and sin; yet He will by no means leave the guilty unpunished, inflicting the punishment of fathers on the children and on the grandchildren to the third and fourth generations.” (</a:t>
            </a:r>
            <a:r>
              <a:rPr lang="en-US" sz="1100" dirty="0">
                <a:hlinkClick r:id="rId3"/>
              </a:rPr>
              <a:t>Exodus 34:6-7</a:t>
            </a:r>
            <a:r>
              <a:rPr lang="en-US" sz="1100" dirty="0"/>
              <a:t>).</a:t>
            </a:r>
          </a:p>
          <a:p>
            <a:pPr marL="0" indent="0">
              <a:spcBef>
                <a:spcPts val="0"/>
              </a:spcBef>
              <a:buNone/>
            </a:pPr>
            <a:endParaRPr lang="en-US" sz="1100" dirty="0"/>
          </a:p>
          <a:p>
            <a:pPr marL="0" indent="0">
              <a:spcBef>
                <a:spcPts val="0"/>
              </a:spcBef>
              <a:buNone/>
            </a:pPr>
            <a:r>
              <a:rPr lang="en-US" sz="1100" dirty="0"/>
              <a:t>The end of chapter 12 through chapter 18 record Israel on the road to Sinai. We learn about God’s parting of the Red Sea, the destruction of the Egyptian army, and God’s continuous presence with his people to guide their journey in the form of a cloud by day, shielding them from the sun, and fire by night to give them light.  Unfortunately, we also read of the grumblings of the people against God and his servant Moses. Yet, God gave them bread from heaven, sweet water from bitter, and water from the rock to sustain them on their journey and to help them learn more about their God. </a:t>
            </a:r>
          </a:p>
          <a:p>
            <a:pPr marL="0" indent="0">
              <a:spcBef>
                <a:spcPts val="0"/>
              </a:spcBef>
              <a:buNone/>
            </a:pPr>
            <a:endParaRPr lang="en-US" sz="1100" dirty="0"/>
          </a:p>
          <a:p>
            <a:pPr marL="0" indent="0">
              <a:spcBef>
                <a:spcPts val="0"/>
              </a:spcBef>
              <a:buNone/>
            </a:pPr>
            <a:r>
              <a:rPr lang="en-US" sz="1100" dirty="0"/>
              <a:t>Lastly, chapters 19-40 document Israel’s time encamped at Mount Sinai. Regrettably while Moses was on the mountain receiving the gift of God’s Law written on tablets of stone by God’s own hand, the people in the camp below began a rebellion against God with the idolatrous golden calf (</a:t>
            </a:r>
            <a:r>
              <a:rPr lang="en-US" sz="1100" dirty="0">
                <a:hlinkClick r:id="rId4"/>
              </a:rPr>
              <a:t>Exodus 32:1-10</a:t>
            </a:r>
            <a:r>
              <a:rPr lang="en-US" sz="1100" dirty="0"/>
              <a:t>). Through Moses’ intercession for the people God did not destroy them, but there were grave consequences (</a:t>
            </a:r>
            <a:r>
              <a:rPr lang="en-US" sz="1100" dirty="0">
                <a:hlinkClick r:id="rId5"/>
              </a:rPr>
              <a:t>Exodus 32:11-28</a:t>
            </a:r>
            <a:r>
              <a:rPr lang="en-US" sz="1100" dirty="0"/>
              <a:t>). Moses returned to the mountain top to again receive the Law from God and his instructions for the Tabernacle. When Moses returned to the people, he told them all the Lord had commanded (</a:t>
            </a:r>
            <a:r>
              <a:rPr lang="en-US" sz="1100" dirty="0">
                <a:hlinkClick r:id="rId6"/>
              </a:rPr>
              <a:t>Exodus 34:29-33</a:t>
            </a:r>
            <a:r>
              <a:rPr lang="en-US" sz="1100" dirty="0"/>
              <a:t>), and the people whose hearts were stirred by the Lord (</a:t>
            </a:r>
            <a:r>
              <a:rPr lang="en-US" sz="1100" dirty="0">
                <a:hlinkClick r:id="rId7"/>
              </a:rPr>
              <a:t>Exodus 35:21-29</a:t>
            </a:r>
            <a:r>
              <a:rPr lang="en-US" sz="1100" dirty="0"/>
              <a:t>) gave contributions to build the Tabernacle. The last portion of the book describes the construction of the Ark of the Covenant, the anointing of the Aaronic priesthood, the completion of the Tabernacle, and God’s acceptance of the finished work by the cloud of His glory (</a:t>
            </a:r>
            <a:r>
              <a:rPr lang="en-US" sz="1100" dirty="0">
                <a:hlinkClick r:id="rId8"/>
              </a:rPr>
              <a:t>Exodus 40:34-38</a:t>
            </a:r>
            <a:r>
              <a:rPr lang="en-US" sz="1100" dirty="0"/>
              <a:t>).</a:t>
            </a:r>
          </a:p>
          <a:p>
            <a:pPr marL="0" indent="0">
              <a:buNone/>
            </a:pPr>
            <a:r>
              <a:rPr lang="en-US" sz="1100" b="1" dirty="0"/>
              <a:t>Foreshadowings: </a:t>
            </a:r>
            <a:r>
              <a:rPr lang="en-US" sz="1100" dirty="0"/>
              <a:t>The numerous sacrifices required of the Israelites were a picture of the ultimate sacrifice, the Passover Lamb of God, Jesus Christ. The night of the last plague on Egypt, an unblemished lamb was killed and its blood applied to the doorposts of the houses of God’s people, protecting them from the angel of death. This foreshadowed Jesus, the Lamb of God without spot or blemish (</a:t>
            </a:r>
            <a:r>
              <a:rPr lang="en-US" sz="1100" dirty="0">
                <a:hlinkClick r:id="rId9"/>
              </a:rPr>
              <a:t>1 Peter 1:17-21</a:t>
            </a:r>
            <a:r>
              <a:rPr lang="en-US" sz="1100" dirty="0"/>
              <a:t>), whose blood applied to us ensures eternal life (</a:t>
            </a:r>
            <a:r>
              <a:rPr lang="en-US" sz="1100" dirty="0">
                <a:hlinkClick r:id="rId10"/>
              </a:rPr>
              <a:t>Revelation 5:6-10</a:t>
            </a:r>
            <a:r>
              <a:rPr lang="en-US" sz="1100" dirty="0"/>
              <a:t>). Among the symbolic presentations of Christ in the book of Exodus is the story of the water from the rock in </a:t>
            </a:r>
            <a:r>
              <a:rPr lang="en-US" sz="1100" dirty="0">
                <a:hlinkClick r:id="rId11"/>
              </a:rPr>
              <a:t>Exodus 17:1-6</a:t>
            </a:r>
            <a:r>
              <a:rPr lang="en-US" sz="1100" dirty="0"/>
              <a:t>. Just as Moses struck the rock to provide life-giving water for the people to drink, so did God strike the Rock of our salvation, crucifying Him for our sin, and from the Rock came the gift of living water (</a:t>
            </a:r>
            <a:r>
              <a:rPr lang="en-US" sz="1100" dirty="0">
                <a:hlinkClick r:id="rId12"/>
              </a:rPr>
              <a:t>John 4:10-14</a:t>
            </a:r>
            <a:r>
              <a:rPr lang="en-US" sz="1100" dirty="0"/>
              <a:t>). The provision of manna in the wilderness is a perfect picture of Christ, the Bread of Life (</a:t>
            </a:r>
            <a:r>
              <a:rPr lang="en-US" sz="1100" dirty="0">
                <a:hlinkClick r:id="rId13"/>
              </a:rPr>
              <a:t>John 6:48-51</a:t>
            </a:r>
            <a:r>
              <a:rPr lang="en-US" sz="1100" dirty="0"/>
              <a:t>), provided by God to give us life. Also, through the tabernacle of the Exodus and its filling with God’s glory, we see the foreshadow of the ultimate consecration of God’s people through Jesus Christ and our being filled with the Holy Spirit (See </a:t>
            </a:r>
            <a:r>
              <a:rPr lang="en-US" sz="1100" dirty="0">
                <a:hlinkClick r:id="rId8"/>
              </a:rPr>
              <a:t>Exodus 40:34-38</a:t>
            </a:r>
            <a:r>
              <a:rPr lang="en-US" sz="1100" dirty="0"/>
              <a:t>, </a:t>
            </a:r>
            <a:r>
              <a:rPr lang="en-US" sz="1100" dirty="0">
                <a:hlinkClick r:id="rId14"/>
              </a:rPr>
              <a:t>Hebrews 9:15-28</a:t>
            </a:r>
            <a:r>
              <a:rPr lang="en-US" sz="1100" dirty="0"/>
              <a:t>, </a:t>
            </a:r>
            <a:r>
              <a:rPr lang="en-US" sz="1100" dirty="0">
                <a:hlinkClick r:id="rId15"/>
              </a:rPr>
              <a:t>1 Corinthians 3:16</a:t>
            </a:r>
            <a:r>
              <a:rPr lang="en-US" sz="1100" dirty="0"/>
              <a:t>, </a:t>
            </a:r>
            <a:r>
              <a:rPr lang="en-US" sz="1100" dirty="0">
                <a:hlinkClick r:id="rId16"/>
              </a:rPr>
              <a:t>1 Corinthians 6:19</a:t>
            </a:r>
            <a:r>
              <a:rPr lang="en-US" sz="1100" dirty="0"/>
              <a:t>, </a:t>
            </a:r>
            <a:r>
              <a:rPr lang="en-US" sz="1100" dirty="0">
                <a:hlinkClick r:id="rId17"/>
              </a:rPr>
              <a:t>Ephesians 2:22</a:t>
            </a:r>
            <a:r>
              <a:rPr lang="en-US" sz="1100" dirty="0"/>
              <a:t>).</a:t>
            </a:r>
          </a:p>
          <a:p>
            <a:pPr marL="0" indent="0">
              <a:buNone/>
            </a:pPr>
            <a:endParaRPr lang="en-US" sz="1200" dirty="0"/>
          </a:p>
        </p:txBody>
      </p:sp>
    </p:spTree>
    <p:extLst>
      <p:ext uri="{BB962C8B-B14F-4D97-AF65-F5344CB8AC3E}">
        <p14:creationId xmlns:p14="http://schemas.microsoft.com/office/powerpoint/2010/main" val="11668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0076E-9A37-3368-56B4-913FADFF1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D5CD3-A5D4-45FB-68FC-4044E64B2792}"/>
              </a:ext>
            </a:extLst>
          </p:cNvPr>
          <p:cNvSpPr>
            <a:spLocks noGrp="1"/>
          </p:cNvSpPr>
          <p:nvPr>
            <p:ph type="title"/>
          </p:nvPr>
        </p:nvSpPr>
        <p:spPr>
          <a:xfrm>
            <a:off x="1066801" y="533400"/>
            <a:ext cx="10055781" cy="652806"/>
          </a:xfrm>
        </p:spPr>
        <p:txBody>
          <a:bodyPr>
            <a:normAutofit/>
          </a:bodyPr>
          <a:lstStyle/>
          <a:p>
            <a:pPr algn="ctr"/>
            <a:r>
              <a:rPr lang="en-US" sz="3600" dirty="0"/>
              <a:t>The Tabernacle: Exodus 40</a:t>
            </a:r>
          </a:p>
        </p:txBody>
      </p:sp>
      <p:sp>
        <p:nvSpPr>
          <p:cNvPr id="4" name="Slide Number Placeholder 3">
            <a:extLst>
              <a:ext uri="{FF2B5EF4-FFF2-40B4-BE49-F238E27FC236}">
                <a16:creationId xmlns:a16="http://schemas.microsoft.com/office/drawing/2014/main" id="{662BF563-21CA-BF54-8FA9-E72B6149D5F7}"/>
              </a:ext>
            </a:extLst>
          </p:cNvPr>
          <p:cNvSpPr>
            <a:spLocks noGrp="1"/>
          </p:cNvSpPr>
          <p:nvPr>
            <p:ph type="sldNum" sz="quarter" idx="12"/>
          </p:nvPr>
        </p:nvSpPr>
        <p:spPr/>
        <p:txBody>
          <a:bodyPr/>
          <a:lstStyle/>
          <a:p>
            <a:fld id="{EB37DED6-D4C7-42EE-AB49-D2E39E64FDE4}" type="slidenum">
              <a:rPr lang="en-US" smtClean="0"/>
              <a:t>8</a:t>
            </a:fld>
            <a:endParaRPr lang="en-US" dirty="0"/>
          </a:p>
        </p:txBody>
      </p:sp>
      <p:pic>
        <p:nvPicPr>
          <p:cNvPr id="6" name="Picture 5">
            <a:extLst>
              <a:ext uri="{FF2B5EF4-FFF2-40B4-BE49-F238E27FC236}">
                <a16:creationId xmlns:a16="http://schemas.microsoft.com/office/drawing/2014/main" id="{B1E03F7F-A76F-9881-72CA-CCFA606F62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75105" y="1423265"/>
            <a:ext cx="7010400" cy="4696026"/>
          </a:xfrm>
          <a:prstGeom prst="rect">
            <a:avLst/>
          </a:prstGeom>
        </p:spPr>
      </p:pic>
    </p:spTree>
    <p:extLst>
      <p:ext uri="{BB962C8B-B14F-4D97-AF65-F5344CB8AC3E}">
        <p14:creationId xmlns:p14="http://schemas.microsoft.com/office/powerpoint/2010/main" val="342572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F7D3-2CC0-246F-6E31-D803ED75E80B}"/>
              </a:ext>
            </a:extLst>
          </p:cNvPr>
          <p:cNvSpPr>
            <a:spLocks noGrp="1"/>
          </p:cNvSpPr>
          <p:nvPr>
            <p:ph type="title"/>
          </p:nvPr>
        </p:nvSpPr>
        <p:spPr>
          <a:xfrm>
            <a:off x="2347562" y="365125"/>
            <a:ext cx="7855881" cy="425407"/>
          </a:xfrm>
        </p:spPr>
        <p:txBody>
          <a:bodyPr>
            <a:normAutofit fontScale="90000"/>
          </a:bodyPr>
          <a:lstStyle/>
          <a:p>
            <a:pPr algn="ctr"/>
            <a:r>
              <a:rPr lang="en-US" sz="3200" spc="-50" dirty="0">
                <a:solidFill>
                  <a:schemeClr val="tx1">
                    <a:lumMod val="75000"/>
                    <a:lumOff val="25000"/>
                  </a:schemeClr>
                </a:solidFill>
              </a:rPr>
              <a:t>Old Testament Table of Contents (39 Books)</a:t>
            </a:r>
          </a:p>
        </p:txBody>
      </p:sp>
      <p:sp>
        <p:nvSpPr>
          <p:cNvPr id="3" name="Slide Number Placeholder 2">
            <a:extLst>
              <a:ext uri="{FF2B5EF4-FFF2-40B4-BE49-F238E27FC236}">
                <a16:creationId xmlns:a16="http://schemas.microsoft.com/office/drawing/2014/main" id="{E08BADE2-AB5C-3A80-18B0-26A5695B1997}"/>
              </a:ext>
            </a:extLst>
          </p:cNvPr>
          <p:cNvSpPr>
            <a:spLocks noGrp="1"/>
          </p:cNvSpPr>
          <p:nvPr>
            <p:ph type="sldNum" sz="quarter" idx="12"/>
          </p:nvPr>
        </p:nvSpPr>
        <p:spPr/>
        <p:txBody>
          <a:bodyPr/>
          <a:lstStyle/>
          <a:p>
            <a:fld id="{EB37DED6-D4C7-42EE-AB49-D2E39E64FDE4}" type="slidenum">
              <a:rPr lang="en-US" smtClean="0"/>
              <a:t>9</a:t>
            </a:fld>
            <a:endParaRPr lang="en-US"/>
          </a:p>
        </p:txBody>
      </p:sp>
      <p:graphicFrame>
        <p:nvGraphicFramePr>
          <p:cNvPr id="5" name="Table 4">
            <a:extLst>
              <a:ext uri="{FF2B5EF4-FFF2-40B4-BE49-F238E27FC236}">
                <a16:creationId xmlns:a16="http://schemas.microsoft.com/office/drawing/2014/main" id="{05AD176C-EAC5-5E5C-E775-C9768796456F}"/>
              </a:ext>
            </a:extLst>
          </p:cNvPr>
          <p:cNvGraphicFramePr>
            <a:graphicFrameLocks noGrp="1"/>
          </p:cNvGraphicFramePr>
          <p:nvPr>
            <p:extLst>
              <p:ext uri="{D42A27DB-BD31-4B8C-83A1-F6EECF244321}">
                <p14:modId xmlns:p14="http://schemas.microsoft.com/office/powerpoint/2010/main" val="1426819036"/>
              </p:ext>
            </p:extLst>
          </p:nvPr>
        </p:nvGraphicFramePr>
        <p:xfrm>
          <a:off x="2347562" y="874788"/>
          <a:ext cx="1987805" cy="1697357"/>
        </p:xfrm>
        <a:graphic>
          <a:graphicData uri="http://schemas.openxmlformats.org/drawingml/2006/table">
            <a:tbl>
              <a:tblPr firstRow="1" bandRow="1">
                <a:tableStyleId>{775DCB02-9BB8-47FD-8907-85C794F793BA}</a:tableStyleId>
              </a:tblPr>
              <a:tblGrid>
                <a:gridCol w="1987805">
                  <a:extLst>
                    <a:ext uri="{9D8B030D-6E8A-4147-A177-3AD203B41FA5}">
                      <a16:colId xmlns:a16="http://schemas.microsoft.com/office/drawing/2014/main" val="357708575"/>
                    </a:ext>
                  </a:extLst>
                </a:gridCol>
              </a:tblGrid>
              <a:tr h="299975">
                <a:tc>
                  <a:txBody>
                    <a:bodyPr/>
                    <a:lstStyle/>
                    <a:p>
                      <a:pPr algn="ctr"/>
                      <a:r>
                        <a:rPr lang="en-US" sz="1200" dirty="0">
                          <a:solidFill>
                            <a:schemeClr val="tx1"/>
                          </a:solidFill>
                        </a:rPr>
                        <a:t>THE LAW - 5</a:t>
                      </a:r>
                    </a:p>
                  </a:txBody>
                  <a:tcPr marL="91416" marR="91416" marT="45708" marB="45708">
                    <a:lnB w="28575" cap="flat" cmpd="sng" algn="ctr">
                      <a:solidFill>
                        <a:schemeClr val="bg1"/>
                      </a:solidFill>
                      <a:prstDash val="solid"/>
                      <a:round/>
                      <a:headEnd type="none" w="med" len="med"/>
                      <a:tailEnd type="none" w="med" len="med"/>
                    </a:lnB>
                    <a:solidFill>
                      <a:srgbClr val="F4B183"/>
                    </a:solidFill>
                  </a:tcPr>
                </a:tc>
                <a:extLst>
                  <a:ext uri="{0D108BD9-81ED-4DB2-BD59-A6C34878D82A}">
                    <a16:rowId xmlns:a16="http://schemas.microsoft.com/office/drawing/2014/main" val="3609421304"/>
                  </a:ext>
                </a:extLst>
              </a:tr>
              <a:tr h="282930">
                <a:tc>
                  <a:txBody>
                    <a:bodyPr/>
                    <a:lstStyle/>
                    <a:p>
                      <a:pPr algn="ctr"/>
                      <a:r>
                        <a:rPr lang="en-US" sz="1200" dirty="0"/>
                        <a:t>GENESIS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974974907"/>
                  </a:ext>
                </a:extLst>
              </a:tr>
              <a:tr h="282930">
                <a:tc>
                  <a:txBody>
                    <a:bodyPr/>
                    <a:lstStyle/>
                    <a:p>
                      <a:pPr algn="ctr"/>
                      <a:r>
                        <a:rPr lang="en-US" sz="1200" dirty="0"/>
                        <a:t>EXODUS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1876094520"/>
                  </a:ext>
                </a:extLst>
              </a:tr>
              <a:tr h="282930">
                <a:tc>
                  <a:txBody>
                    <a:bodyPr/>
                    <a:lstStyle/>
                    <a:p>
                      <a:pPr algn="ctr"/>
                      <a:r>
                        <a:rPr lang="en-US" sz="1200" dirty="0"/>
                        <a:t>LEVITICUS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357651910"/>
                  </a:ext>
                </a:extLst>
              </a:tr>
              <a:tr h="272694">
                <a:tc>
                  <a:txBody>
                    <a:bodyPr/>
                    <a:lstStyle/>
                    <a:p>
                      <a:pPr algn="ctr"/>
                      <a:r>
                        <a:rPr lang="en-US" sz="1200" dirty="0"/>
                        <a:t>NUMBERS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973139883"/>
                  </a:ext>
                </a:extLst>
              </a:tr>
              <a:tr h="272694">
                <a:tc>
                  <a:txBody>
                    <a:bodyPr/>
                    <a:lstStyle/>
                    <a:p>
                      <a:pPr algn="ctr"/>
                      <a:r>
                        <a:rPr lang="en-US" sz="1200" dirty="0"/>
                        <a:t>DEUTERONOMY</a:t>
                      </a:r>
                    </a:p>
                  </a:txBody>
                  <a:tcPr marL="91416" marR="91416" marT="45708" marB="45708">
                    <a:lnT w="28575" cap="flat" cmpd="sng" algn="ctr">
                      <a:solidFill>
                        <a:schemeClr val="bg1"/>
                      </a:solidFill>
                      <a:prstDash val="solid"/>
                      <a:round/>
                      <a:headEnd type="none" w="med" len="med"/>
                      <a:tailEnd type="none" w="med" len="med"/>
                    </a:lnT>
                    <a:solidFill>
                      <a:srgbClr val="FFCC99"/>
                    </a:solidFill>
                  </a:tcPr>
                </a:tc>
                <a:extLst>
                  <a:ext uri="{0D108BD9-81ED-4DB2-BD59-A6C34878D82A}">
                    <a16:rowId xmlns:a16="http://schemas.microsoft.com/office/drawing/2014/main" val="2046406141"/>
                  </a:ext>
                </a:extLst>
              </a:tr>
            </a:tbl>
          </a:graphicData>
        </a:graphic>
      </p:graphicFrame>
      <p:graphicFrame>
        <p:nvGraphicFramePr>
          <p:cNvPr id="6" name="Table 5">
            <a:extLst>
              <a:ext uri="{FF2B5EF4-FFF2-40B4-BE49-F238E27FC236}">
                <a16:creationId xmlns:a16="http://schemas.microsoft.com/office/drawing/2014/main" id="{DDA7AE2D-97A1-78F6-2D18-D4B93CFA1C46}"/>
              </a:ext>
            </a:extLst>
          </p:cNvPr>
          <p:cNvGraphicFramePr>
            <a:graphicFrameLocks noGrp="1"/>
          </p:cNvGraphicFramePr>
          <p:nvPr>
            <p:extLst>
              <p:ext uri="{D42A27DB-BD31-4B8C-83A1-F6EECF244321}">
                <p14:modId xmlns:p14="http://schemas.microsoft.com/office/powerpoint/2010/main" val="4046400816"/>
              </p:ext>
            </p:extLst>
          </p:nvPr>
        </p:nvGraphicFramePr>
        <p:xfrm>
          <a:off x="5259742" y="870307"/>
          <a:ext cx="1987805" cy="1706316"/>
        </p:xfrm>
        <a:graphic>
          <a:graphicData uri="http://schemas.openxmlformats.org/drawingml/2006/table">
            <a:tbl>
              <a:tblPr firstRow="1" bandRow="1">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effectLst/>
              </a:tblPr>
              <a:tblGrid>
                <a:gridCol w="1987805">
                  <a:extLst>
                    <a:ext uri="{9D8B030D-6E8A-4147-A177-3AD203B41FA5}">
                      <a16:colId xmlns:a16="http://schemas.microsoft.com/office/drawing/2014/main" val="357708575"/>
                    </a:ext>
                  </a:extLst>
                </a:gridCol>
              </a:tblGrid>
              <a:tr h="308934">
                <a:tc>
                  <a:txBody>
                    <a:bodyPr/>
                    <a:lstStyle>
                      <a:lvl1pPr marL="0" algn="l" defTabSz="1218987" rtl="0" eaLnBrk="1" latinLnBrk="0" hangingPunct="1">
                        <a:defRPr sz="2400" b="1" kern="1200">
                          <a:solidFill>
                            <a:schemeClr val="lt1"/>
                          </a:solidFill>
                          <a:latin typeface="Calibri" panose="020F0502020204030204"/>
                        </a:defRPr>
                      </a:lvl1pPr>
                      <a:lvl2pPr marL="609493" algn="l" defTabSz="1218987" rtl="0" eaLnBrk="1" latinLnBrk="0" hangingPunct="1">
                        <a:defRPr sz="2400" b="1" kern="1200">
                          <a:solidFill>
                            <a:schemeClr val="lt1"/>
                          </a:solidFill>
                          <a:latin typeface="Calibri" panose="020F0502020204030204"/>
                        </a:defRPr>
                      </a:lvl2pPr>
                      <a:lvl3pPr marL="1218987" algn="l" defTabSz="1218987" rtl="0" eaLnBrk="1" latinLnBrk="0" hangingPunct="1">
                        <a:defRPr sz="2400" b="1" kern="1200">
                          <a:solidFill>
                            <a:schemeClr val="lt1"/>
                          </a:solidFill>
                          <a:latin typeface="Calibri" panose="020F0502020204030204"/>
                        </a:defRPr>
                      </a:lvl3pPr>
                      <a:lvl4pPr marL="1828480" algn="l" defTabSz="1218987" rtl="0" eaLnBrk="1" latinLnBrk="0" hangingPunct="1">
                        <a:defRPr sz="2400" b="1" kern="1200">
                          <a:solidFill>
                            <a:schemeClr val="lt1"/>
                          </a:solidFill>
                          <a:latin typeface="Calibri" panose="020F0502020204030204"/>
                        </a:defRPr>
                      </a:lvl4pPr>
                      <a:lvl5pPr marL="2437973" algn="l" defTabSz="1218987" rtl="0" eaLnBrk="1" latinLnBrk="0" hangingPunct="1">
                        <a:defRPr sz="2400" b="1" kern="1200">
                          <a:solidFill>
                            <a:schemeClr val="lt1"/>
                          </a:solidFill>
                          <a:latin typeface="Calibri" panose="020F0502020204030204"/>
                        </a:defRPr>
                      </a:lvl5pPr>
                      <a:lvl6pPr marL="3047467" algn="l" defTabSz="1218987" rtl="0" eaLnBrk="1" latinLnBrk="0" hangingPunct="1">
                        <a:defRPr sz="2400" b="1" kern="1200">
                          <a:solidFill>
                            <a:schemeClr val="lt1"/>
                          </a:solidFill>
                          <a:latin typeface="Calibri" panose="020F0502020204030204"/>
                        </a:defRPr>
                      </a:lvl6pPr>
                      <a:lvl7pPr marL="3656960" algn="l" defTabSz="1218987" rtl="0" eaLnBrk="1" latinLnBrk="0" hangingPunct="1">
                        <a:defRPr sz="2400" b="1" kern="1200">
                          <a:solidFill>
                            <a:schemeClr val="lt1"/>
                          </a:solidFill>
                          <a:latin typeface="Calibri" panose="020F0502020204030204"/>
                        </a:defRPr>
                      </a:lvl7pPr>
                      <a:lvl8pPr marL="4266453" algn="l" defTabSz="1218987" rtl="0" eaLnBrk="1" latinLnBrk="0" hangingPunct="1">
                        <a:defRPr sz="2400" b="1" kern="1200">
                          <a:solidFill>
                            <a:schemeClr val="lt1"/>
                          </a:solidFill>
                          <a:latin typeface="Calibri" panose="020F0502020204030204"/>
                        </a:defRPr>
                      </a:lvl8pPr>
                      <a:lvl9pPr marL="4875947" algn="l" defTabSz="1218987" rtl="0" eaLnBrk="1" latinLnBrk="0" hangingPunct="1">
                        <a:defRPr sz="2400" b="1" kern="1200">
                          <a:solidFill>
                            <a:schemeClr val="lt1"/>
                          </a:solidFill>
                          <a:latin typeface="Calibri" panose="020F0502020204030204"/>
                        </a:defRPr>
                      </a:lvl9pPr>
                    </a:lstStyle>
                    <a:p>
                      <a:pPr algn="ctr"/>
                      <a:r>
                        <a:rPr lang="en-US" sz="1200" dirty="0">
                          <a:solidFill>
                            <a:schemeClr val="tx1"/>
                          </a:solidFill>
                        </a:rPr>
                        <a:t>POETRY - 5</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6350" cap="flat" cmpd="sng" algn="ctr">
                      <a:solidFill>
                        <a:srgbClr val="FFC000"/>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609421304"/>
                  </a:ext>
                </a:extLst>
              </a:tr>
              <a:tr h="282930">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JOB</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ysClr val="window" lastClr="FFFFFF"/>
                      </a:solid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3974974907"/>
                  </a:ext>
                </a:extLst>
              </a:tr>
              <a:tr h="282930">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PSALMS</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094520"/>
                  </a:ext>
                </a:extLst>
              </a:tr>
              <a:tr h="282930">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PROVERBS</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3357651910"/>
                  </a:ext>
                </a:extLst>
              </a:tr>
              <a:tr h="272694">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ECCLESIASTES</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39883"/>
                  </a:ext>
                </a:extLst>
              </a:tr>
              <a:tr h="272694">
                <a:tc>
                  <a:txBody>
                    <a:bodyPr/>
                    <a:lstStyle>
                      <a:lvl1pPr marL="0" algn="l" defTabSz="1218987" rtl="0" eaLnBrk="1" latinLnBrk="0" hangingPunct="1">
                        <a:defRPr sz="2400" kern="1200">
                          <a:solidFill>
                            <a:schemeClr val="dk1"/>
                          </a:solidFill>
                          <a:latin typeface="Calibri" panose="020F0502020204030204"/>
                        </a:defRPr>
                      </a:lvl1pPr>
                      <a:lvl2pPr marL="609493" algn="l" defTabSz="1218987" rtl="0" eaLnBrk="1" latinLnBrk="0" hangingPunct="1">
                        <a:defRPr sz="2400" kern="1200">
                          <a:solidFill>
                            <a:schemeClr val="dk1"/>
                          </a:solidFill>
                          <a:latin typeface="Calibri" panose="020F0502020204030204"/>
                        </a:defRPr>
                      </a:lvl2pPr>
                      <a:lvl3pPr marL="1218987" algn="l" defTabSz="1218987" rtl="0" eaLnBrk="1" latinLnBrk="0" hangingPunct="1">
                        <a:defRPr sz="2400" kern="1200">
                          <a:solidFill>
                            <a:schemeClr val="dk1"/>
                          </a:solidFill>
                          <a:latin typeface="Calibri" panose="020F0502020204030204"/>
                        </a:defRPr>
                      </a:lvl3pPr>
                      <a:lvl4pPr marL="1828480" algn="l" defTabSz="1218987" rtl="0" eaLnBrk="1" latinLnBrk="0" hangingPunct="1">
                        <a:defRPr sz="2400" kern="1200">
                          <a:solidFill>
                            <a:schemeClr val="dk1"/>
                          </a:solidFill>
                          <a:latin typeface="Calibri" panose="020F0502020204030204"/>
                        </a:defRPr>
                      </a:lvl4pPr>
                      <a:lvl5pPr marL="2437973" algn="l" defTabSz="1218987" rtl="0" eaLnBrk="1" latinLnBrk="0" hangingPunct="1">
                        <a:defRPr sz="2400" kern="1200">
                          <a:solidFill>
                            <a:schemeClr val="dk1"/>
                          </a:solidFill>
                          <a:latin typeface="Calibri" panose="020F0502020204030204"/>
                        </a:defRPr>
                      </a:lvl5pPr>
                      <a:lvl6pPr marL="3047467" algn="l" defTabSz="1218987" rtl="0" eaLnBrk="1" latinLnBrk="0" hangingPunct="1">
                        <a:defRPr sz="2400" kern="1200">
                          <a:solidFill>
                            <a:schemeClr val="dk1"/>
                          </a:solidFill>
                          <a:latin typeface="Calibri" panose="020F0502020204030204"/>
                        </a:defRPr>
                      </a:lvl6pPr>
                      <a:lvl7pPr marL="3656960" algn="l" defTabSz="1218987" rtl="0" eaLnBrk="1" latinLnBrk="0" hangingPunct="1">
                        <a:defRPr sz="2400" kern="1200">
                          <a:solidFill>
                            <a:schemeClr val="dk1"/>
                          </a:solidFill>
                          <a:latin typeface="Calibri" panose="020F0502020204030204"/>
                        </a:defRPr>
                      </a:lvl7pPr>
                      <a:lvl8pPr marL="4266453" algn="l" defTabSz="1218987" rtl="0" eaLnBrk="1" latinLnBrk="0" hangingPunct="1">
                        <a:defRPr sz="2400" kern="1200">
                          <a:solidFill>
                            <a:schemeClr val="dk1"/>
                          </a:solidFill>
                          <a:latin typeface="Calibri" panose="020F0502020204030204"/>
                        </a:defRPr>
                      </a:lvl8pPr>
                      <a:lvl9pPr marL="4875947" algn="l" defTabSz="1218987" rtl="0" eaLnBrk="1" latinLnBrk="0" hangingPunct="1">
                        <a:defRPr sz="2400" kern="1200">
                          <a:solidFill>
                            <a:schemeClr val="dk1"/>
                          </a:solidFill>
                          <a:latin typeface="Calibri" panose="020F0502020204030204"/>
                        </a:defRPr>
                      </a:lvl9pPr>
                    </a:lstStyle>
                    <a:p>
                      <a:pPr algn="ctr"/>
                      <a:r>
                        <a:rPr lang="en-US" sz="1200" dirty="0"/>
                        <a:t>SONG OF SOLOMON</a:t>
                      </a:r>
                    </a:p>
                  </a:txBody>
                  <a:tcPr marL="91416" marR="91416" marT="45708" marB="45708">
                    <a:lnL w="6350" cap="flat" cmpd="sng" algn="ctr">
                      <a:solidFill>
                        <a:srgbClr val="FFC000"/>
                      </a:solidFill>
                      <a:prstDash val="solid"/>
                      <a:miter lim="800000"/>
                    </a:lnL>
                    <a:lnR w="6350" cap="flat" cmpd="sng" algn="ctr">
                      <a:solidFill>
                        <a:srgbClr val="FFC000"/>
                      </a:solidFill>
                      <a:prstDash val="solid"/>
                      <a:miter lim="800000"/>
                    </a:lnR>
                    <a:lnT w="12700" cap="flat" cmpd="sng" algn="ctr">
                      <a:solidFill>
                        <a:schemeClr val="bg1"/>
                      </a:solidFill>
                      <a:prstDash val="solid"/>
                      <a:round/>
                      <a:headEnd type="none" w="med" len="med"/>
                      <a:tailEnd type="none" w="med" len="med"/>
                    </a:lnT>
                    <a:lnB w="6350" cap="flat" cmpd="sng" algn="ctr">
                      <a:solidFill>
                        <a:srgbClr val="FFC000"/>
                      </a:solidFill>
                      <a:prstDash val="solid"/>
                      <a:miter lim="800000"/>
                    </a:lnB>
                    <a:lnTlToBr w="12700" cmpd="sng">
                      <a:noFill/>
                      <a:prstDash val="solid"/>
                    </a:lnTlToBr>
                    <a:lnBlToTr w="12700" cmpd="sng">
                      <a:noFill/>
                      <a:prstDash val="solid"/>
                    </a:lnBlToTr>
                    <a:solidFill>
                      <a:srgbClr val="FFC000">
                        <a:alpha val="40000"/>
                      </a:srgbClr>
                    </a:solidFill>
                  </a:tcPr>
                </a:tc>
                <a:extLst>
                  <a:ext uri="{0D108BD9-81ED-4DB2-BD59-A6C34878D82A}">
                    <a16:rowId xmlns:a16="http://schemas.microsoft.com/office/drawing/2014/main" val="2046406141"/>
                  </a:ext>
                </a:extLst>
              </a:tr>
            </a:tbl>
          </a:graphicData>
        </a:graphic>
      </p:graphicFrame>
      <p:graphicFrame>
        <p:nvGraphicFramePr>
          <p:cNvPr id="7" name="Table 6">
            <a:extLst>
              <a:ext uri="{FF2B5EF4-FFF2-40B4-BE49-F238E27FC236}">
                <a16:creationId xmlns:a16="http://schemas.microsoft.com/office/drawing/2014/main" id="{1045682A-2605-1CF3-446D-64CA17C88927}"/>
              </a:ext>
            </a:extLst>
          </p:cNvPr>
          <p:cNvGraphicFramePr>
            <a:graphicFrameLocks noGrp="1"/>
          </p:cNvGraphicFramePr>
          <p:nvPr>
            <p:extLst>
              <p:ext uri="{D42A27DB-BD31-4B8C-83A1-F6EECF244321}">
                <p14:modId xmlns:p14="http://schemas.microsoft.com/office/powerpoint/2010/main" val="2735058917"/>
              </p:ext>
            </p:extLst>
          </p:nvPr>
        </p:nvGraphicFramePr>
        <p:xfrm>
          <a:off x="5259742" y="2862229"/>
          <a:ext cx="1987805" cy="1697357"/>
        </p:xfrm>
        <a:graphic>
          <a:graphicData uri="http://schemas.openxmlformats.org/drawingml/2006/table">
            <a:tbl>
              <a:tblPr firstRow="1" bandRow="1">
                <a:tableStyleId>{35758FB7-9AC5-4552-8A53-C91805E547FA}</a:tableStyleId>
              </a:tblPr>
              <a:tblGrid>
                <a:gridCol w="1987805">
                  <a:extLst>
                    <a:ext uri="{9D8B030D-6E8A-4147-A177-3AD203B41FA5}">
                      <a16:colId xmlns:a16="http://schemas.microsoft.com/office/drawing/2014/main" val="357708575"/>
                    </a:ext>
                  </a:extLst>
                </a:gridCol>
              </a:tblGrid>
              <a:tr h="299975">
                <a:tc>
                  <a:txBody>
                    <a:bodyPr/>
                    <a:lstStyle/>
                    <a:p>
                      <a:pPr algn="ctr"/>
                      <a:r>
                        <a:rPr lang="en-US" sz="1200" dirty="0">
                          <a:solidFill>
                            <a:schemeClr val="tx1"/>
                          </a:solidFill>
                        </a:rPr>
                        <a:t>MAJOR PROPHETS  - 5</a:t>
                      </a:r>
                    </a:p>
                  </a:txBody>
                  <a:tcPr marL="91416" marR="91416" marT="45708" marB="45708"/>
                </a:tc>
                <a:extLst>
                  <a:ext uri="{0D108BD9-81ED-4DB2-BD59-A6C34878D82A}">
                    <a16:rowId xmlns:a16="http://schemas.microsoft.com/office/drawing/2014/main" val="3609421304"/>
                  </a:ext>
                </a:extLst>
              </a:tr>
              <a:tr h="282930">
                <a:tc>
                  <a:txBody>
                    <a:bodyPr/>
                    <a:lstStyle/>
                    <a:p>
                      <a:pPr algn="ctr"/>
                      <a:r>
                        <a:rPr lang="en-US" sz="1200" dirty="0"/>
                        <a:t>ISAIAH</a:t>
                      </a:r>
                    </a:p>
                  </a:txBody>
                  <a:tcPr marL="91416" marR="91416" marT="45708" marB="45708">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4974907"/>
                  </a:ext>
                </a:extLst>
              </a:tr>
              <a:tr h="282930">
                <a:tc>
                  <a:txBody>
                    <a:bodyPr/>
                    <a:lstStyle/>
                    <a:p>
                      <a:pPr algn="ctr"/>
                      <a:r>
                        <a:rPr lang="en-US" sz="1200" dirty="0"/>
                        <a:t>JEREMIAH</a:t>
                      </a:r>
                    </a:p>
                  </a:txBody>
                  <a:tcPr marL="91416" marR="91416" marT="45708" marB="45708">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6094520"/>
                  </a:ext>
                </a:extLst>
              </a:tr>
              <a:tr h="282930">
                <a:tc>
                  <a:txBody>
                    <a:bodyPr/>
                    <a:lstStyle/>
                    <a:p>
                      <a:pPr algn="ctr"/>
                      <a:r>
                        <a:rPr lang="en-US" sz="1200" dirty="0"/>
                        <a:t>LAMENTATIONS</a:t>
                      </a:r>
                    </a:p>
                  </a:txBody>
                  <a:tcPr marL="91416" marR="91416" marT="45708" marB="45708">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7651910"/>
                  </a:ext>
                </a:extLst>
              </a:tr>
              <a:tr h="272694">
                <a:tc>
                  <a:txBody>
                    <a:bodyPr/>
                    <a:lstStyle/>
                    <a:p>
                      <a:pPr algn="ctr"/>
                      <a:r>
                        <a:rPr lang="en-US" sz="1200" dirty="0"/>
                        <a:t>EZEKIEL</a:t>
                      </a:r>
                    </a:p>
                  </a:txBody>
                  <a:tcPr marL="91416" marR="91416" marT="45708" marB="45708">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3139883"/>
                  </a:ext>
                </a:extLst>
              </a:tr>
              <a:tr h="272694">
                <a:tc>
                  <a:txBody>
                    <a:bodyPr/>
                    <a:lstStyle/>
                    <a:p>
                      <a:pPr algn="ctr"/>
                      <a:r>
                        <a:rPr lang="en-US" sz="1200" dirty="0"/>
                        <a:t>DANIEL</a:t>
                      </a:r>
                    </a:p>
                  </a:txBody>
                  <a:tcPr marL="91416" marR="91416" marT="45708" marB="45708">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46406141"/>
                  </a:ext>
                </a:extLst>
              </a:tr>
            </a:tbl>
          </a:graphicData>
        </a:graphic>
      </p:graphicFrame>
      <p:graphicFrame>
        <p:nvGraphicFramePr>
          <p:cNvPr id="8" name="Table 7">
            <a:extLst>
              <a:ext uri="{FF2B5EF4-FFF2-40B4-BE49-F238E27FC236}">
                <a16:creationId xmlns:a16="http://schemas.microsoft.com/office/drawing/2014/main" id="{98B32C79-7EFF-8EDB-9BF8-CAB956B91C7E}"/>
              </a:ext>
            </a:extLst>
          </p:cNvPr>
          <p:cNvGraphicFramePr>
            <a:graphicFrameLocks noGrp="1"/>
          </p:cNvGraphicFramePr>
          <p:nvPr>
            <p:extLst>
              <p:ext uri="{D42A27DB-BD31-4B8C-83A1-F6EECF244321}">
                <p14:modId xmlns:p14="http://schemas.microsoft.com/office/powerpoint/2010/main" val="1860950740"/>
              </p:ext>
            </p:extLst>
          </p:nvPr>
        </p:nvGraphicFramePr>
        <p:xfrm>
          <a:off x="8166655" y="870307"/>
          <a:ext cx="1987805" cy="3703320"/>
        </p:xfrm>
        <a:graphic>
          <a:graphicData uri="http://schemas.openxmlformats.org/drawingml/2006/table">
            <a:tbl>
              <a:tblPr firstRow="1" bandRow="1">
                <a:tableStyleId>{327F97BB-C833-4FB7-BDE5-3F7075034690}</a:tableStyleId>
              </a:tblPr>
              <a:tblGrid>
                <a:gridCol w="1987805">
                  <a:extLst>
                    <a:ext uri="{9D8B030D-6E8A-4147-A177-3AD203B41FA5}">
                      <a16:colId xmlns:a16="http://schemas.microsoft.com/office/drawing/2014/main" val="357708575"/>
                    </a:ext>
                  </a:extLst>
                </a:gridCol>
              </a:tblGrid>
              <a:tr h="301752">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MINOR PROPHETS – 12</a:t>
                      </a:r>
                    </a:p>
                  </a:txBody>
                  <a:tcPr marL="91416" marR="91416" marT="45708" marB="45708">
                    <a:solidFill>
                      <a:srgbClr val="9999FF"/>
                    </a:solidFill>
                  </a:tcPr>
                </a:tc>
                <a:extLst>
                  <a:ext uri="{0D108BD9-81ED-4DB2-BD59-A6C34878D82A}">
                    <a16:rowId xmlns:a16="http://schemas.microsoft.com/office/drawing/2014/main" val="3609421304"/>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HOSEA</a:t>
                      </a:r>
                    </a:p>
                  </a:txBody>
                  <a:tcPr marL="91416" marR="91416" marT="45708" marB="45708">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974974907"/>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JOEL</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876094520"/>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AMOS</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357651910"/>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OBADIAH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73139883"/>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JONAH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046406141"/>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MICAH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187683060"/>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NAHUM</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611042910"/>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HABAKKUK</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47653663"/>
                  </a:ext>
                </a:extLst>
              </a:tr>
              <a:tr h="283464">
                <a:tc>
                  <a:txBody>
                    <a:bodyPr/>
                    <a:lstStyle/>
                    <a:p>
                      <a:pPr marL="0" algn="ctr" defTabSz="914400" rtl="0" eaLnBrk="1" latinLnBrk="0" hangingPunct="1"/>
                      <a:r>
                        <a:rPr lang="en-US"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ZEPHANIAH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292453857"/>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HAGGAI</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032635705"/>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ZECHARIAH</a:t>
                      </a:r>
                    </a:p>
                  </a:txBody>
                  <a:tcPr marL="91416" marR="91416" marT="45708" marB="45708">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36494341"/>
                  </a:ext>
                </a:extLst>
              </a:tr>
              <a:tr h="283464">
                <a:tc>
                  <a:txBody>
                    <a:bodyPr/>
                    <a:lstStyle/>
                    <a:p>
                      <a:pPr algn="ct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MALACHI</a:t>
                      </a:r>
                    </a:p>
                  </a:txBody>
                  <a:tcPr marL="91416" marR="91416" marT="45708" marB="45708">
                    <a:lnT w="28575" cap="flat" cmpd="sng" algn="ctr">
                      <a:solidFill>
                        <a:schemeClr val="bg1"/>
                      </a:solidFill>
                      <a:prstDash val="solid"/>
                      <a:round/>
                      <a:headEnd type="none" w="med" len="med"/>
                      <a:tailEnd type="none" w="med" len="med"/>
                    </a:lnT>
                    <a:solidFill>
                      <a:srgbClr val="CCCCFF"/>
                    </a:solidFill>
                  </a:tcPr>
                </a:tc>
                <a:extLst>
                  <a:ext uri="{0D108BD9-81ED-4DB2-BD59-A6C34878D82A}">
                    <a16:rowId xmlns:a16="http://schemas.microsoft.com/office/drawing/2014/main" val="1641341417"/>
                  </a:ext>
                </a:extLst>
              </a:tr>
            </a:tbl>
          </a:graphicData>
        </a:graphic>
      </p:graphicFrame>
      <p:graphicFrame>
        <p:nvGraphicFramePr>
          <p:cNvPr id="9" name="Table 8">
            <a:extLst>
              <a:ext uri="{FF2B5EF4-FFF2-40B4-BE49-F238E27FC236}">
                <a16:creationId xmlns:a16="http://schemas.microsoft.com/office/drawing/2014/main" id="{A69CE3DB-D31E-FF69-7486-310B32C4FBAD}"/>
              </a:ext>
            </a:extLst>
          </p:cNvPr>
          <p:cNvGraphicFramePr>
            <a:graphicFrameLocks noGrp="1"/>
          </p:cNvGraphicFramePr>
          <p:nvPr>
            <p:extLst>
              <p:ext uri="{D42A27DB-BD31-4B8C-83A1-F6EECF244321}">
                <p14:modId xmlns:p14="http://schemas.microsoft.com/office/powerpoint/2010/main" val="1200173045"/>
              </p:ext>
            </p:extLst>
          </p:nvPr>
        </p:nvGraphicFramePr>
        <p:xfrm>
          <a:off x="2347562" y="2651920"/>
          <a:ext cx="1987805" cy="3706344"/>
        </p:xfrm>
        <a:graphic>
          <a:graphicData uri="http://schemas.openxmlformats.org/drawingml/2006/table">
            <a:tbl>
              <a:tblPr firstRow="1" bandRow="1">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effectLst>
                  <a:outerShdw blurRad="57150" dist="19050" dir="5400000" algn="ctr" rotWithShape="0">
                    <a:srgbClr val="000000">
                      <a:alpha val="63000"/>
                    </a:srgbClr>
                  </a:outerShdw>
                </a:effectLst>
              </a:tblPr>
              <a:tblGrid>
                <a:gridCol w="1987805">
                  <a:extLst>
                    <a:ext uri="{9D8B030D-6E8A-4147-A177-3AD203B41FA5}">
                      <a16:colId xmlns:a16="http://schemas.microsoft.com/office/drawing/2014/main" val="357708575"/>
                    </a:ext>
                  </a:extLst>
                </a:gridCol>
              </a:tblGrid>
              <a:tr h="301752">
                <a:tc>
                  <a:txBody>
                    <a:bodyPr/>
                    <a:lstStyle>
                      <a:lvl1pPr marL="0" algn="l" defTabSz="1218987" rtl="0" eaLnBrk="1" latinLnBrk="0" hangingPunct="1">
                        <a:defRPr sz="2400" b="1" kern="1200">
                          <a:solidFill>
                            <a:schemeClr val="lt1"/>
                          </a:solidFill>
                          <a:latin typeface="Calibri" panose="020F0502020204030204"/>
                        </a:defRPr>
                      </a:lvl1pPr>
                      <a:lvl2pPr marL="609493" algn="l" defTabSz="1218987" rtl="0" eaLnBrk="1" latinLnBrk="0" hangingPunct="1">
                        <a:defRPr sz="2400" b="1" kern="1200">
                          <a:solidFill>
                            <a:schemeClr val="lt1"/>
                          </a:solidFill>
                          <a:latin typeface="Calibri" panose="020F0502020204030204"/>
                        </a:defRPr>
                      </a:lvl2pPr>
                      <a:lvl3pPr marL="1218987" algn="l" defTabSz="1218987" rtl="0" eaLnBrk="1" latinLnBrk="0" hangingPunct="1">
                        <a:defRPr sz="2400" b="1" kern="1200">
                          <a:solidFill>
                            <a:schemeClr val="lt1"/>
                          </a:solidFill>
                          <a:latin typeface="Calibri" panose="020F0502020204030204"/>
                        </a:defRPr>
                      </a:lvl3pPr>
                      <a:lvl4pPr marL="1828480" algn="l" defTabSz="1218987" rtl="0" eaLnBrk="1" latinLnBrk="0" hangingPunct="1">
                        <a:defRPr sz="2400" b="1" kern="1200">
                          <a:solidFill>
                            <a:schemeClr val="lt1"/>
                          </a:solidFill>
                          <a:latin typeface="Calibri" panose="020F0502020204030204"/>
                        </a:defRPr>
                      </a:lvl4pPr>
                      <a:lvl5pPr marL="2437973" algn="l" defTabSz="1218987" rtl="0" eaLnBrk="1" latinLnBrk="0" hangingPunct="1">
                        <a:defRPr sz="2400" b="1" kern="1200">
                          <a:solidFill>
                            <a:schemeClr val="lt1"/>
                          </a:solidFill>
                          <a:latin typeface="Calibri" panose="020F0502020204030204"/>
                        </a:defRPr>
                      </a:lvl5pPr>
                      <a:lvl6pPr marL="3047467" algn="l" defTabSz="1218987" rtl="0" eaLnBrk="1" latinLnBrk="0" hangingPunct="1">
                        <a:defRPr sz="2400" b="1" kern="1200">
                          <a:solidFill>
                            <a:schemeClr val="lt1"/>
                          </a:solidFill>
                          <a:latin typeface="Calibri" panose="020F0502020204030204"/>
                        </a:defRPr>
                      </a:lvl6pPr>
                      <a:lvl7pPr marL="3656960" algn="l" defTabSz="1218987" rtl="0" eaLnBrk="1" latinLnBrk="0" hangingPunct="1">
                        <a:defRPr sz="2400" b="1" kern="1200">
                          <a:solidFill>
                            <a:schemeClr val="lt1"/>
                          </a:solidFill>
                          <a:latin typeface="Calibri" panose="020F0502020204030204"/>
                        </a:defRPr>
                      </a:lvl7pPr>
                      <a:lvl8pPr marL="4266453" algn="l" defTabSz="1218987" rtl="0" eaLnBrk="1" latinLnBrk="0" hangingPunct="1">
                        <a:defRPr sz="2400" b="1" kern="1200">
                          <a:solidFill>
                            <a:schemeClr val="lt1"/>
                          </a:solidFill>
                          <a:latin typeface="Calibri" panose="020F0502020204030204"/>
                        </a:defRPr>
                      </a:lvl8pPr>
                      <a:lvl9pPr marL="4875947" algn="l" defTabSz="1218987" rtl="0" eaLnBrk="1" latinLnBrk="0" hangingPunct="1">
                        <a:defRPr sz="2400" b="1" kern="1200">
                          <a:solidFill>
                            <a:schemeClr val="lt1"/>
                          </a:solidFill>
                          <a:latin typeface="Calibri" panose="020F0502020204030204"/>
                        </a:defRPr>
                      </a:lvl9pPr>
                    </a:lstStyle>
                    <a:p>
                      <a:pPr algn="ctr"/>
                      <a:r>
                        <a:rPr lang="en-US" sz="1400" dirty="0">
                          <a:solidFill>
                            <a:schemeClr val="tx1"/>
                          </a:solidFill>
                        </a:rPr>
                        <a:t>HISTORY – 12</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6350" cap="flat" cmpd="sng" algn="ctr">
                      <a:solidFill>
                        <a:srgbClr val="4472C4">
                          <a:tint val="50000"/>
                        </a:srgbClr>
                      </a:solidFill>
                      <a:prstDash val="solid"/>
                      <a:miter lim="800000"/>
                    </a:lnT>
                    <a:lnB w="19050" cap="flat" cmpd="sng" algn="ctr">
                      <a:solidFill>
                        <a:sysClr val="window" lastClr="FFFFF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09421304"/>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JOSHUA</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9050" cap="flat" cmpd="sng" algn="ctr">
                      <a:solidFill>
                        <a:sysClr val="window" lastClr="FFFFFF"/>
                      </a:solid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974974907"/>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JUDGES</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09452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RUTH</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35765191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1 SAMUEL</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39883"/>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SAMUEL</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046406141"/>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1 KINGS</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68306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KINGS</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611042910"/>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1 CHRONICLES</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653663"/>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marL="0" algn="ctr" defTabSz="914400" rtl="0" eaLnBrk="1" latinLnBrk="0" hangingPunct="1"/>
                      <a:r>
                        <a:rPr lang="en-US" sz="1200" kern="1200" dirty="0">
                          <a:solidFill>
                            <a:schemeClr val="tx1"/>
                          </a:solidFill>
                        </a:rPr>
                        <a:t>2 CHRONICLES</a:t>
                      </a:r>
                      <a:endParaRPr lang="en-US" sz="1200" kern="1200" dirty="0">
                        <a:solidFill>
                          <a:schemeClr val="tx1"/>
                        </a:solidFill>
                        <a:latin typeface="+mn-lt"/>
                        <a:ea typeface="+mn-ea"/>
                        <a:cs typeface="+mn-cs"/>
                      </a:endParaRP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292453857"/>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EZRA</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635705"/>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NEHEMIAH</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36494341"/>
                  </a:ext>
                </a:extLst>
              </a:tr>
              <a:tr h="283464">
                <a:tc>
                  <a:txBody>
                    <a:bodyPr/>
                    <a:lstStyle>
                      <a:lvl1pPr marL="0" algn="l" defTabSz="1218987" rtl="0" eaLnBrk="1" latinLnBrk="0" hangingPunct="1">
                        <a:defRPr sz="2400" kern="1200">
                          <a:solidFill>
                            <a:schemeClr val="lt1"/>
                          </a:solidFill>
                          <a:latin typeface="Calibri" panose="020F0502020204030204"/>
                        </a:defRPr>
                      </a:lvl1pPr>
                      <a:lvl2pPr marL="609493" algn="l" defTabSz="1218987" rtl="0" eaLnBrk="1" latinLnBrk="0" hangingPunct="1">
                        <a:defRPr sz="2400" kern="1200">
                          <a:solidFill>
                            <a:schemeClr val="lt1"/>
                          </a:solidFill>
                          <a:latin typeface="Calibri" panose="020F0502020204030204"/>
                        </a:defRPr>
                      </a:lvl2pPr>
                      <a:lvl3pPr marL="1218987" algn="l" defTabSz="1218987" rtl="0" eaLnBrk="1" latinLnBrk="0" hangingPunct="1">
                        <a:defRPr sz="2400" kern="1200">
                          <a:solidFill>
                            <a:schemeClr val="lt1"/>
                          </a:solidFill>
                          <a:latin typeface="Calibri" panose="020F0502020204030204"/>
                        </a:defRPr>
                      </a:lvl3pPr>
                      <a:lvl4pPr marL="1828480" algn="l" defTabSz="1218987" rtl="0" eaLnBrk="1" latinLnBrk="0" hangingPunct="1">
                        <a:defRPr sz="2400" kern="1200">
                          <a:solidFill>
                            <a:schemeClr val="lt1"/>
                          </a:solidFill>
                          <a:latin typeface="Calibri" panose="020F0502020204030204"/>
                        </a:defRPr>
                      </a:lvl4pPr>
                      <a:lvl5pPr marL="2437973" algn="l" defTabSz="1218987" rtl="0" eaLnBrk="1" latinLnBrk="0" hangingPunct="1">
                        <a:defRPr sz="2400" kern="1200">
                          <a:solidFill>
                            <a:schemeClr val="lt1"/>
                          </a:solidFill>
                          <a:latin typeface="Calibri" panose="020F0502020204030204"/>
                        </a:defRPr>
                      </a:lvl5pPr>
                      <a:lvl6pPr marL="3047467" algn="l" defTabSz="1218987" rtl="0" eaLnBrk="1" latinLnBrk="0" hangingPunct="1">
                        <a:defRPr sz="2400" kern="1200">
                          <a:solidFill>
                            <a:schemeClr val="lt1"/>
                          </a:solidFill>
                          <a:latin typeface="Calibri" panose="020F0502020204030204"/>
                        </a:defRPr>
                      </a:lvl6pPr>
                      <a:lvl7pPr marL="3656960" algn="l" defTabSz="1218987" rtl="0" eaLnBrk="1" latinLnBrk="0" hangingPunct="1">
                        <a:defRPr sz="2400" kern="1200">
                          <a:solidFill>
                            <a:schemeClr val="lt1"/>
                          </a:solidFill>
                          <a:latin typeface="Calibri" panose="020F0502020204030204"/>
                        </a:defRPr>
                      </a:lvl7pPr>
                      <a:lvl8pPr marL="4266453" algn="l" defTabSz="1218987" rtl="0" eaLnBrk="1" latinLnBrk="0" hangingPunct="1">
                        <a:defRPr sz="2400" kern="1200">
                          <a:solidFill>
                            <a:schemeClr val="lt1"/>
                          </a:solidFill>
                          <a:latin typeface="Calibri" panose="020F0502020204030204"/>
                        </a:defRPr>
                      </a:lvl8pPr>
                      <a:lvl9pPr marL="4875947" algn="l" defTabSz="1218987" rtl="0" eaLnBrk="1" latinLnBrk="0" hangingPunct="1">
                        <a:defRPr sz="2400" kern="1200">
                          <a:solidFill>
                            <a:schemeClr val="lt1"/>
                          </a:solidFill>
                          <a:latin typeface="Calibri" panose="020F0502020204030204"/>
                        </a:defRPr>
                      </a:lvl9pPr>
                    </a:lstStyle>
                    <a:p>
                      <a:pPr algn="ctr"/>
                      <a:r>
                        <a:rPr lang="en-US" sz="1200" dirty="0">
                          <a:solidFill>
                            <a:schemeClr val="tx1"/>
                          </a:solidFill>
                        </a:rPr>
                        <a:t>ESTHER</a:t>
                      </a:r>
                    </a:p>
                  </a:txBody>
                  <a:tcPr marL="91416" marR="91416" marT="45708" marB="45708">
                    <a:lnL w="6350" cap="flat" cmpd="sng" algn="ctr">
                      <a:solidFill>
                        <a:srgbClr val="4472C4">
                          <a:tint val="50000"/>
                        </a:srgbClr>
                      </a:solidFill>
                      <a:prstDash val="solid"/>
                      <a:miter lim="800000"/>
                    </a:lnL>
                    <a:lnR w="6350" cap="flat" cmpd="sng" algn="ctr">
                      <a:solidFill>
                        <a:srgbClr val="4472C4">
                          <a:tint val="50000"/>
                        </a:srgbClr>
                      </a:solidFill>
                      <a:prstDash val="solid"/>
                      <a:miter lim="800000"/>
                    </a:lnR>
                    <a:lnT w="12700" cap="flat" cmpd="sng" algn="ctr">
                      <a:solidFill>
                        <a:schemeClr val="bg1"/>
                      </a:solidFill>
                      <a:prstDash val="solid"/>
                      <a:round/>
                      <a:headEnd type="none" w="med" len="med"/>
                      <a:tailEnd type="none" w="med" len="med"/>
                    </a:lnT>
                    <a:lnB w="6350" cap="flat" cmpd="sng" algn="ctr">
                      <a:solidFill>
                        <a:srgbClr val="4472C4">
                          <a:tint val="50000"/>
                        </a:srgbClr>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641341417"/>
                  </a:ext>
                </a:extLst>
              </a:tr>
            </a:tbl>
          </a:graphicData>
        </a:graphic>
      </p:graphicFrame>
    </p:spTree>
    <p:extLst>
      <p:ext uri="{BB962C8B-B14F-4D97-AF65-F5344CB8AC3E}">
        <p14:creationId xmlns:p14="http://schemas.microsoft.com/office/powerpoint/2010/main" val="3901179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3703</TotalTime>
  <Words>7364</Words>
  <Application>Microsoft Office PowerPoint</Application>
  <PresentationFormat>Widescreen</PresentationFormat>
  <Paragraphs>533</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Century Gothic</vt:lpstr>
      <vt:lpstr>Corbel</vt:lpstr>
      <vt:lpstr>Georgia</vt:lpstr>
      <vt:lpstr>Wingdings</vt:lpstr>
      <vt:lpstr>Office Theme</vt:lpstr>
      <vt:lpstr>LEVITICUS  </vt:lpstr>
      <vt:lpstr>What is the Holy Bible?</vt:lpstr>
      <vt:lpstr>Our Goals in Studying the Bible</vt:lpstr>
      <vt:lpstr>How to Study the Bible</vt:lpstr>
      <vt:lpstr>Study Resources </vt:lpstr>
      <vt:lpstr>Opening Prayer Verse: Leviticus</vt:lpstr>
      <vt:lpstr>Review of Exodus</vt:lpstr>
      <vt:lpstr>The Tabernacle: Exodus 40</vt:lpstr>
      <vt:lpstr>Old Testament Table of Contents (39 Books)</vt:lpstr>
      <vt:lpstr>Old Testament Books by Date Written</vt:lpstr>
      <vt:lpstr>BIBLICAL CHRONOLOGICAL BACKGROUND</vt:lpstr>
      <vt:lpstr>Leviticus</vt:lpstr>
      <vt:lpstr>About Leviticus and its Author: Moses</vt:lpstr>
      <vt:lpstr>Leviticus Background and Setting</vt:lpstr>
      <vt:lpstr>Leviticus Geography</vt:lpstr>
      <vt:lpstr>Leviticus Outline</vt:lpstr>
      <vt:lpstr>Jesus Christ in the Offerings1</vt:lpstr>
      <vt:lpstr>Leviticus: Key Verses</vt:lpstr>
      <vt:lpstr>LEVITICUS REPEATED WORDS OR PHRASES DEFINED</vt:lpstr>
      <vt:lpstr>Jesus Christ in the Feasts</vt:lpstr>
      <vt:lpstr>Old Covenant      the New Covenant1</vt:lpstr>
      <vt:lpstr>Leviticus: Study Questions</vt:lpstr>
      <vt:lpstr> KEY EVENTS</vt:lpstr>
      <vt:lpstr>Leviticus: Summary Theme</vt:lpstr>
      <vt:lpstr>Leviticus: Practical Application</vt:lpstr>
      <vt:lpstr>Closing Prayer Verse</vt:lpstr>
      <vt:lpstr>Acknowledgements</vt:lpstr>
      <vt:lpstr>Study Leader Assistance </vt:lpstr>
      <vt:lpstr>Sample Opening Prayer: Leviticus</vt:lpstr>
      <vt:lpstr>Leviticus: Study Question Answers</vt:lpstr>
      <vt:lpstr>Sample Closing Prayer</vt:lpstr>
      <vt:lpstr>The Tabernacle’s Description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Study Resources on Leviticus</dc:title>
  <dc:creator>Joan Whitcomb</dc:creator>
  <cp:lastModifiedBy>Joan Whitcomb</cp:lastModifiedBy>
  <cp:revision>383</cp:revision>
  <dcterms:created xsi:type="dcterms:W3CDTF">2022-03-31T13:59:13Z</dcterms:created>
  <dcterms:modified xsi:type="dcterms:W3CDTF">2026-03-31T21:13:37Z</dcterms:modified>
</cp:coreProperties>
</file>