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0"/>
  </p:notesMasterIdLst>
  <p:sldIdLst>
    <p:sldId id="258" r:id="rId3"/>
    <p:sldId id="2896" r:id="rId4"/>
    <p:sldId id="293" r:id="rId5"/>
    <p:sldId id="374" r:id="rId6"/>
    <p:sldId id="2845" r:id="rId7"/>
    <p:sldId id="2836" r:id="rId8"/>
    <p:sldId id="2897" r:id="rId9"/>
    <p:sldId id="2895" r:id="rId10"/>
    <p:sldId id="558" r:id="rId11"/>
    <p:sldId id="2902" r:id="rId12"/>
    <p:sldId id="2884" r:id="rId13"/>
    <p:sldId id="350" r:id="rId14"/>
    <p:sldId id="354" r:id="rId15"/>
    <p:sldId id="2796" r:id="rId16"/>
    <p:sldId id="332" r:id="rId17"/>
    <p:sldId id="311" r:id="rId18"/>
    <p:sldId id="2854" r:id="rId19"/>
    <p:sldId id="2855" r:id="rId20"/>
    <p:sldId id="2755" r:id="rId21"/>
    <p:sldId id="2906" r:id="rId22"/>
    <p:sldId id="2903" r:id="rId23"/>
    <p:sldId id="2857" r:id="rId24"/>
    <p:sldId id="2849" r:id="rId25"/>
    <p:sldId id="2864" r:id="rId26"/>
    <p:sldId id="2908" r:id="rId27"/>
    <p:sldId id="2907" r:id="rId28"/>
    <p:sldId id="290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StZlLBX5b7OUO+HaL/mVQ==" hashData="gJ4LSyfftSX0Fxw6EdNAY9clDOiV4LFt+MicQ4eferXs7UjGZ5hjGnwWMyOdlBVluUajyAH0cOyCfByWBNrTM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4" d="100"/>
          <a:sy n="64" d="100"/>
        </p:scale>
        <p:origin x="82" y="13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11296-16BF-40B5-8937-85058597C3FE}"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B703AEAC-4A2E-4727-85C9-8FF262D6BC80}">
      <dgm:prSet/>
      <dgm:spPr/>
      <dgm:t>
        <a:bodyPr/>
        <a:lstStyle/>
        <a:p>
          <a:r>
            <a:rPr lang="en-US"/>
            <a:t>Who?</a:t>
          </a:r>
        </a:p>
      </dgm:t>
    </dgm:pt>
    <dgm:pt modelId="{F70CA639-020C-4CF0-9C6E-60F5C4742723}" type="parTrans" cxnId="{5B91ECE1-1C8D-403C-876A-A4CC12BB006D}">
      <dgm:prSet/>
      <dgm:spPr/>
      <dgm:t>
        <a:bodyPr/>
        <a:lstStyle/>
        <a:p>
          <a:endParaRPr lang="en-US"/>
        </a:p>
      </dgm:t>
    </dgm:pt>
    <dgm:pt modelId="{00206C19-E63D-4586-8BBE-1845DDFAC368}" type="sibTrans" cxnId="{5B91ECE1-1C8D-403C-876A-A4CC12BB006D}">
      <dgm:prSet/>
      <dgm:spPr/>
      <dgm:t>
        <a:bodyPr/>
        <a:lstStyle/>
        <a:p>
          <a:endParaRPr lang="en-US"/>
        </a:p>
      </dgm:t>
    </dgm:pt>
    <dgm:pt modelId="{BBD2B9ED-29F1-4F88-8B15-6EC6A8CCC389}">
      <dgm:prSet/>
      <dgm:spPr/>
      <dgm:t>
        <a:bodyPr/>
        <a:lstStyle/>
        <a:p>
          <a:r>
            <a:rPr lang="en-US" dirty="0"/>
            <a:t>What?</a:t>
          </a:r>
        </a:p>
      </dgm:t>
    </dgm:pt>
    <dgm:pt modelId="{F7C6B8C3-C796-48E6-BB61-8B3C4E46071D}" type="parTrans" cxnId="{A698C0C4-B722-4FED-956C-15148C835B40}">
      <dgm:prSet/>
      <dgm:spPr/>
      <dgm:t>
        <a:bodyPr/>
        <a:lstStyle/>
        <a:p>
          <a:endParaRPr lang="en-US"/>
        </a:p>
      </dgm:t>
    </dgm:pt>
    <dgm:pt modelId="{F2BD0223-6026-42E8-A244-B35378CC0757}" type="sibTrans" cxnId="{A698C0C4-B722-4FED-956C-15148C835B40}">
      <dgm:prSet/>
      <dgm:spPr/>
      <dgm:t>
        <a:bodyPr/>
        <a:lstStyle/>
        <a:p>
          <a:endParaRPr lang="en-US"/>
        </a:p>
      </dgm:t>
    </dgm:pt>
    <dgm:pt modelId="{24244F3B-4F3F-4A90-83A9-EB981EF52C40}">
      <dgm:prSet/>
      <dgm:spPr/>
      <dgm:t>
        <a:bodyPr/>
        <a:lstStyle/>
        <a:p>
          <a:r>
            <a:rPr lang="en-US"/>
            <a:t>When?</a:t>
          </a:r>
        </a:p>
      </dgm:t>
    </dgm:pt>
    <dgm:pt modelId="{F5092AE8-74BB-441D-89DD-08BE3F7B4B32}" type="parTrans" cxnId="{87A04FD7-D2D5-4E88-AA18-6B4BF506EAA7}">
      <dgm:prSet/>
      <dgm:spPr/>
      <dgm:t>
        <a:bodyPr/>
        <a:lstStyle/>
        <a:p>
          <a:endParaRPr lang="en-US"/>
        </a:p>
      </dgm:t>
    </dgm:pt>
    <dgm:pt modelId="{07F6D5C6-51BD-4E30-AD8B-A27F6D09D982}" type="sibTrans" cxnId="{87A04FD7-D2D5-4E88-AA18-6B4BF506EAA7}">
      <dgm:prSet/>
      <dgm:spPr/>
      <dgm:t>
        <a:bodyPr/>
        <a:lstStyle/>
        <a:p>
          <a:endParaRPr lang="en-US"/>
        </a:p>
      </dgm:t>
    </dgm:pt>
    <dgm:pt modelId="{DC8659AC-9F95-48E0-8487-314791387B21}">
      <dgm:prSet/>
      <dgm:spPr/>
      <dgm:t>
        <a:bodyPr/>
        <a:lstStyle/>
        <a:p>
          <a:r>
            <a:rPr lang="en-US"/>
            <a:t>Where?</a:t>
          </a:r>
        </a:p>
      </dgm:t>
    </dgm:pt>
    <dgm:pt modelId="{A0ACF993-2B73-4CBD-93FE-9B477A440735}" type="parTrans" cxnId="{91164BF1-5AA2-47B6-AA13-275D018BAB7D}">
      <dgm:prSet/>
      <dgm:spPr/>
      <dgm:t>
        <a:bodyPr/>
        <a:lstStyle/>
        <a:p>
          <a:endParaRPr lang="en-US"/>
        </a:p>
      </dgm:t>
    </dgm:pt>
    <dgm:pt modelId="{7A0CF687-8A83-454D-87EE-12571C23C202}" type="sibTrans" cxnId="{91164BF1-5AA2-47B6-AA13-275D018BAB7D}">
      <dgm:prSet/>
      <dgm:spPr/>
      <dgm:t>
        <a:bodyPr/>
        <a:lstStyle/>
        <a:p>
          <a:endParaRPr lang="en-US"/>
        </a:p>
      </dgm:t>
    </dgm:pt>
    <dgm:pt modelId="{BE00BCDA-B0F7-4987-B778-1FABADCEDB4F}">
      <dgm:prSet/>
      <dgm:spPr/>
      <dgm:t>
        <a:bodyPr/>
        <a:lstStyle/>
        <a:p>
          <a:r>
            <a:rPr lang="en-US"/>
            <a:t>How?</a:t>
          </a:r>
        </a:p>
      </dgm:t>
    </dgm:pt>
    <dgm:pt modelId="{C03E6420-55A5-43BD-99B9-64BC355FCACF}" type="parTrans" cxnId="{CCC596B0-6802-43CA-A7DE-B8C0EA581408}">
      <dgm:prSet/>
      <dgm:spPr/>
      <dgm:t>
        <a:bodyPr/>
        <a:lstStyle/>
        <a:p>
          <a:endParaRPr lang="en-US"/>
        </a:p>
      </dgm:t>
    </dgm:pt>
    <dgm:pt modelId="{2D689DDD-6E1E-4BF7-BB18-B19E36687711}" type="sibTrans" cxnId="{CCC596B0-6802-43CA-A7DE-B8C0EA581408}">
      <dgm:prSet/>
      <dgm:spPr/>
      <dgm:t>
        <a:bodyPr/>
        <a:lstStyle/>
        <a:p>
          <a:endParaRPr lang="en-US"/>
        </a:p>
      </dgm:t>
    </dgm:pt>
    <dgm:pt modelId="{A8301B76-74B6-4EC9-98E9-B16B3CABD4FE}">
      <dgm:prSet/>
      <dgm:spPr/>
      <dgm:t>
        <a:bodyPr/>
        <a:lstStyle/>
        <a:p>
          <a:r>
            <a:rPr lang="en-US" dirty="0"/>
            <a:t>Why?</a:t>
          </a:r>
        </a:p>
      </dgm:t>
    </dgm:pt>
    <dgm:pt modelId="{58413CAC-4593-4F7F-B8F1-4E16D9E9FE3B}" type="parTrans" cxnId="{EAEDF48D-FD57-42BB-8F1E-486BEFFD5BE0}">
      <dgm:prSet/>
      <dgm:spPr/>
      <dgm:t>
        <a:bodyPr/>
        <a:lstStyle/>
        <a:p>
          <a:endParaRPr lang="en-US"/>
        </a:p>
      </dgm:t>
    </dgm:pt>
    <dgm:pt modelId="{E6EDD16A-0E25-4252-98D4-1900E96D0361}" type="sibTrans" cxnId="{EAEDF48D-FD57-42BB-8F1E-486BEFFD5BE0}">
      <dgm:prSet/>
      <dgm:spPr/>
      <dgm:t>
        <a:bodyPr/>
        <a:lstStyle/>
        <a:p>
          <a:endParaRPr lang="en-US"/>
        </a:p>
      </dgm:t>
    </dgm:pt>
    <dgm:pt modelId="{2AFEAAD1-5EF5-4FDF-AFD9-221FED3D3948}" type="pres">
      <dgm:prSet presAssocID="{36511296-16BF-40B5-8937-85058597C3FE}" presName="diagram" presStyleCnt="0">
        <dgm:presLayoutVars>
          <dgm:chPref val="1"/>
          <dgm:dir/>
          <dgm:animOne val="branch"/>
          <dgm:animLvl val="lvl"/>
          <dgm:resizeHandles/>
        </dgm:presLayoutVars>
      </dgm:prSet>
      <dgm:spPr/>
    </dgm:pt>
    <dgm:pt modelId="{466500A0-75A7-4299-B80C-4BBA8BD264AD}" type="pres">
      <dgm:prSet presAssocID="{B703AEAC-4A2E-4727-85C9-8FF262D6BC80}" presName="root" presStyleCnt="0"/>
      <dgm:spPr/>
    </dgm:pt>
    <dgm:pt modelId="{28151223-6289-4DD1-B645-B08A45976866}" type="pres">
      <dgm:prSet presAssocID="{B703AEAC-4A2E-4727-85C9-8FF262D6BC80}" presName="rootComposite" presStyleCnt="0"/>
      <dgm:spPr/>
    </dgm:pt>
    <dgm:pt modelId="{D0D602F1-EA9D-417E-A02E-39D8434DEF8C}" type="pres">
      <dgm:prSet presAssocID="{B703AEAC-4A2E-4727-85C9-8FF262D6BC80}" presName="rootText" presStyleLbl="node1" presStyleIdx="0" presStyleCnt="6"/>
      <dgm:spPr/>
    </dgm:pt>
    <dgm:pt modelId="{C1615998-EB53-47CF-9EEB-C6248BF5D478}" type="pres">
      <dgm:prSet presAssocID="{B703AEAC-4A2E-4727-85C9-8FF262D6BC80}" presName="rootConnector" presStyleLbl="node1" presStyleIdx="0" presStyleCnt="6"/>
      <dgm:spPr/>
    </dgm:pt>
    <dgm:pt modelId="{8E27BF8C-F6DD-47F4-828B-64B301BF8DD8}" type="pres">
      <dgm:prSet presAssocID="{B703AEAC-4A2E-4727-85C9-8FF262D6BC80}" presName="childShape" presStyleCnt="0"/>
      <dgm:spPr/>
    </dgm:pt>
    <dgm:pt modelId="{9179173B-3424-42A8-BE4E-66565BD6D403}" type="pres">
      <dgm:prSet presAssocID="{BBD2B9ED-29F1-4F88-8B15-6EC6A8CCC389}" presName="root" presStyleCnt="0"/>
      <dgm:spPr/>
    </dgm:pt>
    <dgm:pt modelId="{59BFA79B-118A-4E22-951C-D4AF5CE92C91}" type="pres">
      <dgm:prSet presAssocID="{BBD2B9ED-29F1-4F88-8B15-6EC6A8CCC389}" presName="rootComposite" presStyleCnt="0"/>
      <dgm:spPr/>
    </dgm:pt>
    <dgm:pt modelId="{3E18D1A7-9ADA-4D11-B998-532B3E4CC7A3}" type="pres">
      <dgm:prSet presAssocID="{BBD2B9ED-29F1-4F88-8B15-6EC6A8CCC389}" presName="rootText" presStyleLbl="node1" presStyleIdx="1" presStyleCnt="6"/>
      <dgm:spPr/>
    </dgm:pt>
    <dgm:pt modelId="{F7611CCB-12D6-4B6D-8A13-352050509B05}" type="pres">
      <dgm:prSet presAssocID="{BBD2B9ED-29F1-4F88-8B15-6EC6A8CCC389}" presName="rootConnector" presStyleLbl="node1" presStyleIdx="1" presStyleCnt="6"/>
      <dgm:spPr/>
    </dgm:pt>
    <dgm:pt modelId="{F513C84F-C7AF-4446-A539-2BB4D1FC17B4}" type="pres">
      <dgm:prSet presAssocID="{BBD2B9ED-29F1-4F88-8B15-6EC6A8CCC389}" presName="childShape" presStyleCnt="0"/>
      <dgm:spPr/>
    </dgm:pt>
    <dgm:pt modelId="{2BFBA618-4365-473F-852C-78DCDFB37B1B}" type="pres">
      <dgm:prSet presAssocID="{24244F3B-4F3F-4A90-83A9-EB981EF52C40}" presName="root" presStyleCnt="0"/>
      <dgm:spPr/>
    </dgm:pt>
    <dgm:pt modelId="{6FABB038-85E0-4541-838A-D10A5C9356B3}" type="pres">
      <dgm:prSet presAssocID="{24244F3B-4F3F-4A90-83A9-EB981EF52C40}" presName="rootComposite" presStyleCnt="0"/>
      <dgm:spPr/>
    </dgm:pt>
    <dgm:pt modelId="{37DA47DF-8C41-4768-B495-0913065D3189}" type="pres">
      <dgm:prSet presAssocID="{24244F3B-4F3F-4A90-83A9-EB981EF52C40}" presName="rootText" presStyleLbl="node1" presStyleIdx="2" presStyleCnt="6"/>
      <dgm:spPr/>
    </dgm:pt>
    <dgm:pt modelId="{71AE3C96-6BA3-42DE-85F4-BB530BEA0B6F}" type="pres">
      <dgm:prSet presAssocID="{24244F3B-4F3F-4A90-83A9-EB981EF52C40}" presName="rootConnector" presStyleLbl="node1" presStyleIdx="2" presStyleCnt="6"/>
      <dgm:spPr/>
    </dgm:pt>
    <dgm:pt modelId="{D4D73D2C-1AC7-4F82-8381-DC79F10237F6}" type="pres">
      <dgm:prSet presAssocID="{24244F3B-4F3F-4A90-83A9-EB981EF52C40}" presName="childShape" presStyleCnt="0"/>
      <dgm:spPr/>
    </dgm:pt>
    <dgm:pt modelId="{9F9BF37E-16F9-432E-A6D6-DB0C9A7E9E3B}" type="pres">
      <dgm:prSet presAssocID="{DC8659AC-9F95-48E0-8487-314791387B21}" presName="root" presStyleCnt="0"/>
      <dgm:spPr/>
    </dgm:pt>
    <dgm:pt modelId="{077B50D5-1C9D-4EAC-A542-2325E0CA7C76}" type="pres">
      <dgm:prSet presAssocID="{DC8659AC-9F95-48E0-8487-314791387B21}" presName="rootComposite" presStyleCnt="0"/>
      <dgm:spPr/>
    </dgm:pt>
    <dgm:pt modelId="{AF785F96-E4E3-434E-93EF-BA11B60D53F3}" type="pres">
      <dgm:prSet presAssocID="{DC8659AC-9F95-48E0-8487-314791387B21}" presName="rootText" presStyleLbl="node1" presStyleIdx="3" presStyleCnt="6"/>
      <dgm:spPr/>
    </dgm:pt>
    <dgm:pt modelId="{3E2562EF-E4F4-4F08-8B94-B785F7C1B030}" type="pres">
      <dgm:prSet presAssocID="{DC8659AC-9F95-48E0-8487-314791387B21}" presName="rootConnector" presStyleLbl="node1" presStyleIdx="3" presStyleCnt="6"/>
      <dgm:spPr/>
    </dgm:pt>
    <dgm:pt modelId="{037DE129-955C-41A5-8346-08F991F218D1}" type="pres">
      <dgm:prSet presAssocID="{DC8659AC-9F95-48E0-8487-314791387B21}" presName="childShape" presStyleCnt="0"/>
      <dgm:spPr/>
    </dgm:pt>
    <dgm:pt modelId="{5B41D3DD-7CF9-4489-8A4E-CC867A1BD3E8}" type="pres">
      <dgm:prSet presAssocID="{BE00BCDA-B0F7-4987-B778-1FABADCEDB4F}" presName="root" presStyleCnt="0"/>
      <dgm:spPr/>
    </dgm:pt>
    <dgm:pt modelId="{EB2CA9FA-1C5D-47E1-8167-234CE0FE96FC}" type="pres">
      <dgm:prSet presAssocID="{BE00BCDA-B0F7-4987-B778-1FABADCEDB4F}" presName="rootComposite" presStyleCnt="0"/>
      <dgm:spPr/>
    </dgm:pt>
    <dgm:pt modelId="{F6A457A9-0AC5-4920-9772-32238B210B39}" type="pres">
      <dgm:prSet presAssocID="{BE00BCDA-B0F7-4987-B778-1FABADCEDB4F}" presName="rootText" presStyleLbl="node1" presStyleIdx="4" presStyleCnt="6"/>
      <dgm:spPr/>
    </dgm:pt>
    <dgm:pt modelId="{44238374-087F-4407-9E11-6B46D9429D16}" type="pres">
      <dgm:prSet presAssocID="{BE00BCDA-B0F7-4987-B778-1FABADCEDB4F}" presName="rootConnector" presStyleLbl="node1" presStyleIdx="4" presStyleCnt="6"/>
      <dgm:spPr/>
    </dgm:pt>
    <dgm:pt modelId="{37D964F9-7DFC-4A50-9C9E-B9FFCD0B9BC6}" type="pres">
      <dgm:prSet presAssocID="{BE00BCDA-B0F7-4987-B778-1FABADCEDB4F}" presName="childShape" presStyleCnt="0"/>
      <dgm:spPr/>
    </dgm:pt>
    <dgm:pt modelId="{02F487A4-C23B-4826-9A7C-8F19A1F6C995}" type="pres">
      <dgm:prSet presAssocID="{A8301B76-74B6-4EC9-98E9-B16B3CABD4FE}" presName="root" presStyleCnt="0"/>
      <dgm:spPr/>
    </dgm:pt>
    <dgm:pt modelId="{0AFFBBB4-EF4E-43CC-AF29-52E25D8C5EC1}" type="pres">
      <dgm:prSet presAssocID="{A8301B76-74B6-4EC9-98E9-B16B3CABD4FE}" presName="rootComposite" presStyleCnt="0"/>
      <dgm:spPr/>
    </dgm:pt>
    <dgm:pt modelId="{E52377C5-FA43-4500-84B7-7F5864BB3D0C}" type="pres">
      <dgm:prSet presAssocID="{A8301B76-74B6-4EC9-98E9-B16B3CABD4FE}" presName="rootText" presStyleLbl="node1" presStyleIdx="5" presStyleCnt="6"/>
      <dgm:spPr/>
    </dgm:pt>
    <dgm:pt modelId="{7CFC9C63-9B53-4BE1-A3AC-C9E4270ABB7E}" type="pres">
      <dgm:prSet presAssocID="{A8301B76-74B6-4EC9-98E9-B16B3CABD4FE}" presName="rootConnector" presStyleLbl="node1" presStyleIdx="5" presStyleCnt="6"/>
      <dgm:spPr/>
    </dgm:pt>
    <dgm:pt modelId="{9265C868-D4A2-4170-8DCC-26609ADC7C24}" type="pres">
      <dgm:prSet presAssocID="{A8301B76-74B6-4EC9-98E9-B16B3CABD4FE}" presName="childShape" presStyleCnt="0"/>
      <dgm:spPr/>
    </dgm:pt>
  </dgm:ptLst>
  <dgm:cxnLst>
    <dgm:cxn modelId="{BBEAB315-E720-4A8C-8073-E5DBA4A3E320}" type="presOf" srcId="{BBD2B9ED-29F1-4F88-8B15-6EC6A8CCC389}" destId="{3E18D1A7-9ADA-4D11-B998-532B3E4CC7A3}" srcOrd="0" destOrd="0" presId="urn:microsoft.com/office/officeart/2005/8/layout/hierarchy3"/>
    <dgm:cxn modelId="{FE18521B-CED5-4BDD-8011-FFF7313F6182}" type="presOf" srcId="{DC8659AC-9F95-48E0-8487-314791387B21}" destId="{AF785F96-E4E3-434E-93EF-BA11B60D53F3}" srcOrd="0" destOrd="0" presId="urn:microsoft.com/office/officeart/2005/8/layout/hierarchy3"/>
    <dgm:cxn modelId="{7F274232-3B9F-43BC-B53D-D5B2B4A64A6A}" type="presOf" srcId="{B703AEAC-4A2E-4727-85C9-8FF262D6BC80}" destId="{D0D602F1-EA9D-417E-A02E-39D8434DEF8C}" srcOrd="0" destOrd="0" presId="urn:microsoft.com/office/officeart/2005/8/layout/hierarchy3"/>
    <dgm:cxn modelId="{B5508E34-B024-40BC-9621-B65B0A1E0847}" type="presOf" srcId="{DC8659AC-9F95-48E0-8487-314791387B21}" destId="{3E2562EF-E4F4-4F08-8B94-B785F7C1B030}" srcOrd="1" destOrd="0" presId="urn:microsoft.com/office/officeart/2005/8/layout/hierarchy3"/>
    <dgm:cxn modelId="{FBC23187-F5A6-467C-A247-69F939FCD40C}" type="presOf" srcId="{24244F3B-4F3F-4A90-83A9-EB981EF52C40}" destId="{71AE3C96-6BA3-42DE-85F4-BB530BEA0B6F}" srcOrd="1" destOrd="0" presId="urn:microsoft.com/office/officeart/2005/8/layout/hierarchy3"/>
    <dgm:cxn modelId="{EAEDF48D-FD57-42BB-8F1E-486BEFFD5BE0}" srcId="{36511296-16BF-40B5-8937-85058597C3FE}" destId="{A8301B76-74B6-4EC9-98E9-B16B3CABD4FE}" srcOrd="5" destOrd="0" parTransId="{58413CAC-4593-4F7F-B8F1-4E16D9E9FE3B}" sibTransId="{E6EDD16A-0E25-4252-98D4-1900E96D0361}"/>
    <dgm:cxn modelId="{564A46A9-A6BE-40D9-9872-38E1F72884C2}" type="presOf" srcId="{BE00BCDA-B0F7-4987-B778-1FABADCEDB4F}" destId="{F6A457A9-0AC5-4920-9772-32238B210B39}" srcOrd="0" destOrd="0" presId="urn:microsoft.com/office/officeart/2005/8/layout/hierarchy3"/>
    <dgm:cxn modelId="{CCC596B0-6802-43CA-A7DE-B8C0EA581408}" srcId="{36511296-16BF-40B5-8937-85058597C3FE}" destId="{BE00BCDA-B0F7-4987-B778-1FABADCEDB4F}" srcOrd="4" destOrd="0" parTransId="{C03E6420-55A5-43BD-99B9-64BC355FCACF}" sibTransId="{2D689DDD-6E1E-4BF7-BB18-B19E36687711}"/>
    <dgm:cxn modelId="{00E979B7-4A38-473F-963C-068278841A6E}" type="presOf" srcId="{24244F3B-4F3F-4A90-83A9-EB981EF52C40}" destId="{37DA47DF-8C41-4768-B495-0913065D3189}" srcOrd="0" destOrd="0" presId="urn:microsoft.com/office/officeart/2005/8/layout/hierarchy3"/>
    <dgm:cxn modelId="{A698C0C4-B722-4FED-956C-15148C835B40}" srcId="{36511296-16BF-40B5-8937-85058597C3FE}" destId="{BBD2B9ED-29F1-4F88-8B15-6EC6A8CCC389}" srcOrd="1" destOrd="0" parTransId="{F7C6B8C3-C796-48E6-BB61-8B3C4E46071D}" sibTransId="{F2BD0223-6026-42E8-A244-B35378CC0757}"/>
    <dgm:cxn modelId="{C23DB8D5-FDD0-4496-BBAE-56A03BF7F90B}" type="presOf" srcId="{BE00BCDA-B0F7-4987-B778-1FABADCEDB4F}" destId="{44238374-087F-4407-9E11-6B46D9429D16}" srcOrd="1" destOrd="0" presId="urn:microsoft.com/office/officeart/2005/8/layout/hierarchy3"/>
    <dgm:cxn modelId="{87A04FD7-D2D5-4E88-AA18-6B4BF506EAA7}" srcId="{36511296-16BF-40B5-8937-85058597C3FE}" destId="{24244F3B-4F3F-4A90-83A9-EB981EF52C40}" srcOrd="2" destOrd="0" parTransId="{F5092AE8-74BB-441D-89DD-08BE3F7B4B32}" sibTransId="{07F6D5C6-51BD-4E30-AD8B-A27F6D09D982}"/>
    <dgm:cxn modelId="{545B5EDD-2DE6-4230-A04B-B41DF7C3DF94}" type="presOf" srcId="{36511296-16BF-40B5-8937-85058597C3FE}" destId="{2AFEAAD1-5EF5-4FDF-AFD9-221FED3D3948}" srcOrd="0" destOrd="0" presId="urn:microsoft.com/office/officeart/2005/8/layout/hierarchy3"/>
    <dgm:cxn modelId="{C36FB4DE-D740-4AB9-B37C-A7CB89A0E872}" type="presOf" srcId="{BBD2B9ED-29F1-4F88-8B15-6EC6A8CCC389}" destId="{F7611CCB-12D6-4B6D-8A13-352050509B05}" srcOrd="1" destOrd="0" presId="urn:microsoft.com/office/officeart/2005/8/layout/hierarchy3"/>
    <dgm:cxn modelId="{5B91ECE1-1C8D-403C-876A-A4CC12BB006D}" srcId="{36511296-16BF-40B5-8937-85058597C3FE}" destId="{B703AEAC-4A2E-4727-85C9-8FF262D6BC80}" srcOrd="0" destOrd="0" parTransId="{F70CA639-020C-4CF0-9C6E-60F5C4742723}" sibTransId="{00206C19-E63D-4586-8BBE-1845DDFAC368}"/>
    <dgm:cxn modelId="{1BC776E3-020A-4E48-999A-1F3CB443F068}" type="presOf" srcId="{A8301B76-74B6-4EC9-98E9-B16B3CABD4FE}" destId="{7CFC9C63-9B53-4BE1-A3AC-C9E4270ABB7E}" srcOrd="1" destOrd="0" presId="urn:microsoft.com/office/officeart/2005/8/layout/hierarchy3"/>
    <dgm:cxn modelId="{D01707EF-6393-42A5-A7A2-058A9612A8B6}" type="presOf" srcId="{B703AEAC-4A2E-4727-85C9-8FF262D6BC80}" destId="{C1615998-EB53-47CF-9EEB-C6248BF5D478}" srcOrd="1" destOrd="0" presId="urn:microsoft.com/office/officeart/2005/8/layout/hierarchy3"/>
    <dgm:cxn modelId="{91164BF1-5AA2-47B6-AA13-275D018BAB7D}" srcId="{36511296-16BF-40B5-8937-85058597C3FE}" destId="{DC8659AC-9F95-48E0-8487-314791387B21}" srcOrd="3" destOrd="0" parTransId="{A0ACF993-2B73-4CBD-93FE-9B477A440735}" sibTransId="{7A0CF687-8A83-454D-87EE-12571C23C202}"/>
    <dgm:cxn modelId="{85E4D2F6-E82C-49CB-8E62-07F7098762BD}" type="presOf" srcId="{A8301B76-74B6-4EC9-98E9-B16B3CABD4FE}" destId="{E52377C5-FA43-4500-84B7-7F5864BB3D0C}" srcOrd="0" destOrd="0" presId="urn:microsoft.com/office/officeart/2005/8/layout/hierarchy3"/>
    <dgm:cxn modelId="{DF37C93C-7F2D-434C-8888-A34CCD922EC4}" type="presParOf" srcId="{2AFEAAD1-5EF5-4FDF-AFD9-221FED3D3948}" destId="{466500A0-75A7-4299-B80C-4BBA8BD264AD}" srcOrd="0" destOrd="0" presId="urn:microsoft.com/office/officeart/2005/8/layout/hierarchy3"/>
    <dgm:cxn modelId="{79C44BC5-3B30-4F7D-99D7-709247704902}" type="presParOf" srcId="{466500A0-75A7-4299-B80C-4BBA8BD264AD}" destId="{28151223-6289-4DD1-B645-B08A45976866}" srcOrd="0" destOrd="0" presId="urn:microsoft.com/office/officeart/2005/8/layout/hierarchy3"/>
    <dgm:cxn modelId="{1CF6FD59-963A-4BED-9C4F-45E0E7F0E6BD}" type="presParOf" srcId="{28151223-6289-4DD1-B645-B08A45976866}" destId="{D0D602F1-EA9D-417E-A02E-39D8434DEF8C}" srcOrd="0" destOrd="0" presId="urn:microsoft.com/office/officeart/2005/8/layout/hierarchy3"/>
    <dgm:cxn modelId="{4F07DE54-2583-41E6-A9AA-897386B54D39}" type="presParOf" srcId="{28151223-6289-4DD1-B645-B08A45976866}" destId="{C1615998-EB53-47CF-9EEB-C6248BF5D478}" srcOrd="1" destOrd="0" presId="urn:microsoft.com/office/officeart/2005/8/layout/hierarchy3"/>
    <dgm:cxn modelId="{657F6F77-06A2-4D13-9253-1678B18C7B66}" type="presParOf" srcId="{466500A0-75A7-4299-B80C-4BBA8BD264AD}" destId="{8E27BF8C-F6DD-47F4-828B-64B301BF8DD8}" srcOrd="1" destOrd="0" presId="urn:microsoft.com/office/officeart/2005/8/layout/hierarchy3"/>
    <dgm:cxn modelId="{8C283A5B-1227-41AF-A5F6-9241B6967911}" type="presParOf" srcId="{2AFEAAD1-5EF5-4FDF-AFD9-221FED3D3948}" destId="{9179173B-3424-42A8-BE4E-66565BD6D403}" srcOrd="1" destOrd="0" presId="urn:microsoft.com/office/officeart/2005/8/layout/hierarchy3"/>
    <dgm:cxn modelId="{15AE66AD-19C3-4DC5-ADC4-C931D98F3975}" type="presParOf" srcId="{9179173B-3424-42A8-BE4E-66565BD6D403}" destId="{59BFA79B-118A-4E22-951C-D4AF5CE92C91}" srcOrd="0" destOrd="0" presId="urn:microsoft.com/office/officeart/2005/8/layout/hierarchy3"/>
    <dgm:cxn modelId="{7604F6D7-E916-48BD-961A-A282205B97B8}" type="presParOf" srcId="{59BFA79B-118A-4E22-951C-D4AF5CE92C91}" destId="{3E18D1A7-9ADA-4D11-B998-532B3E4CC7A3}" srcOrd="0" destOrd="0" presId="urn:microsoft.com/office/officeart/2005/8/layout/hierarchy3"/>
    <dgm:cxn modelId="{0640EE58-415E-4C4A-8AD8-65D6FA4007A6}" type="presParOf" srcId="{59BFA79B-118A-4E22-951C-D4AF5CE92C91}" destId="{F7611CCB-12D6-4B6D-8A13-352050509B05}" srcOrd="1" destOrd="0" presId="urn:microsoft.com/office/officeart/2005/8/layout/hierarchy3"/>
    <dgm:cxn modelId="{BE622827-5792-4A6D-A21B-BF22C1CA68A6}" type="presParOf" srcId="{9179173B-3424-42A8-BE4E-66565BD6D403}" destId="{F513C84F-C7AF-4446-A539-2BB4D1FC17B4}" srcOrd="1" destOrd="0" presId="urn:microsoft.com/office/officeart/2005/8/layout/hierarchy3"/>
    <dgm:cxn modelId="{0FD05469-1A1F-4E22-8B62-CB7707A99920}" type="presParOf" srcId="{2AFEAAD1-5EF5-4FDF-AFD9-221FED3D3948}" destId="{2BFBA618-4365-473F-852C-78DCDFB37B1B}" srcOrd="2" destOrd="0" presId="urn:microsoft.com/office/officeart/2005/8/layout/hierarchy3"/>
    <dgm:cxn modelId="{DD47F002-2479-4ABE-A739-FA84F3EAD80A}" type="presParOf" srcId="{2BFBA618-4365-473F-852C-78DCDFB37B1B}" destId="{6FABB038-85E0-4541-838A-D10A5C9356B3}" srcOrd="0" destOrd="0" presId="urn:microsoft.com/office/officeart/2005/8/layout/hierarchy3"/>
    <dgm:cxn modelId="{B595FBDC-9B76-4F92-87A9-C9F32DEAC603}" type="presParOf" srcId="{6FABB038-85E0-4541-838A-D10A5C9356B3}" destId="{37DA47DF-8C41-4768-B495-0913065D3189}" srcOrd="0" destOrd="0" presId="urn:microsoft.com/office/officeart/2005/8/layout/hierarchy3"/>
    <dgm:cxn modelId="{84DF90F3-B178-4B5A-A815-D101E396C3C7}" type="presParOf" srcId="{6FABB038-85E0-4541-838A-D10A5C9356B3}" destId="{71AE3C96-6BA3-42DE-85F4-BB530BEA0B6F}" srcOrd="1" destOrd="0" presId="urn:microsoft.com/office/officeart/2005/8/layout/hierarchy3"/>
    <dgm:cxn modelId="{13E6B77C-E9E3-4F48-8CA3-39B7C7469F9A}" type="presParOf" srcId="{2BFBA618-4365-473F-852C-78DCDFB37B1B}" destId="{D4D73D2C-1AC7-4F82-8381-DC79F10237F6}" srcOrd="1" destOrd="0" presId="urn:microsoft.com/office/officeart/2005/8/layout/hierarchy3"/>
    <dgm:cxn modelId="{5C47C340-F5D1-4E47-BACD-BBC797BD4116}" type="presParOf" srcId="{2AFEAAD1-5EF5-4FDF-AFD9-221FED3D3948}" destId="{9F9BF37E-16F9-432E-A6D6-DB0C9A7E9E3B}" srcOrd="3" destOrd="0" presId="urn:microsoft.com/office/officeart/2005/8/layout/hierarchy3"/>
    <dgm:cxn modelId="{623BEAB6-713C-4409-9A45-0356D3D397E3}" type="presParOf" srcId="{9F9BF37E-16F9-432E-A6D6-DB0C9A7E9E3B}" destId="{077B50D5-1C9D-4EAC-A542-2325E0CA7C76}" srcOrd="0" destOrd="0" presId="urn:microsoft.com/office/officeart/2005/8/layout/hierarchy3"/>
    <dgm:cxn modelId="{0D5D0A5B-7168-4DBF-AFE7-DC7658AB6144}" type="presParOf" srcId="{077B50D5-1C9D-4EAC-A542-2325E0CA7C76}" destId="{AF785F96-E4E3-434E-93EF-BA11B60D53F3}" srcOrd="0" destOrd="0" presId="urn:microsoft.com/office/officeart/2005/8/layout/hierarchy3"/>
    <dgm:cxn modelId="{54C0B41C-11C5-4391-8CC9-11B09F4C2DA8}" type="presParOf" srcId="{077B50D5-1C9D-4EAC-A542-2325E0CA7C76}" destId="{3E2562EF-E4F4-4F08-8B94-B785F7C1B030}" srcOrd="1" destOrd="0" presId="urn:microsoft.com/office/officeart/2005/8/layout/hierarchy3"/>
    <dgm:cxn modelId="{30C4B4C9-D4DC-47AC-8900-27EF237E197B}" type="presParOf" srcId="{9F9BF37E-16F9-432E-A6D6-DB0C9A7E9E3B}" destId="{037DE129-955C-41A5-8346-08F991F218D1}" srcOrd="1" destOrd="0" presId="urn:microsoft.com/office/officeart/2005/8/layout/hierarchy3"/>
    <dgm:cxn modelId="{73167F5A-546D-4965-837C-4563FAEB6BEE}" type="presParOf" srcId="{2AFEAAD1-5EF5-4FDF-AFD9-221FED3D3948}" destId="{5B41D3DD-7CF9-4489-8A4E-CC867A1BD3E8}" srcOrd="4" destOrd="0" presId="urn:microsoft.com/office/officeart/2005/8/layout/hierarchy3"/>
    <dgm:cxn modelId="{FA752AB1-7D58-4E70-8D0A-04AE932369E9}" type="presParOf" srcId="{5B41D3DD-7CF9-4489-8A4E-CC867A1BD3E8}" destId="{EB2CA9FA-1C5D-47E1-8167-234CE0FE96FC}" srcOrd="0" destOrd="0" presId="urn:microsoft.com/office/officeart/2005/8/layout/hierarchy3"/>
    <dgm:cxn modelId="{12020347-5C35-42B5-9208-B84296412B3A}" type="presParOf" srcId="{EB2CA9FA-1C5D-47E1-8167-234CE0FE96FC}" destId="{F6A457A9-0AC5-4920-9772-32238B210B39}" srcOrd="0" destOrd="0" presId="urn:microsoft.com/office/officeart/2005/8/layout/hierarchy3"/>
    <dgm:cxn modelId="{D3756C71-7DFB-4920-90C9-29CD944DC3D1}" type="presParOf" srcId="{EB2CA9FA-1C5D-47E1-8167-234CE0FE96FC}" destId="{44238374-087F-4407-9E11-6B46D9429D16}" srcOrd="1" destOrd="0" presId="urn:microsoft.com/office/officeart/2005/8/layout/hierarchy3"/>
    <dgm:cxn modelId="{8430DA3C-6B12-4790-A55B-C54622B36E02}" type="presParOf" srcId="{5B41D3DD-7CF9-4489-8A4E-CC867A1BD3E8}" destId="{37D964F9-7DFC-4A50-9C9E-B9FFCD0B9BC6}" srcOrd="1" destOrd="0" presId="urn:microsoft.com/office/officeart/2005/8/layout/hierarchy3"/>
    <dgm:cxn modelId="{5B80536F-D8C7-465E-9030-190E751EE8DF}" type="presParOf" srcId="{2AFEAAD1-5EF5-4FDF-AFD9-221FED3D3948}" destId="{02F487A4-C23B-4826-9A7C-8F19A1F6C995}" srcOrd="5" destOrd="0" presId="urn:microsoft.com/office/officeart/2005/8/layout/hierarchy3"/>
    <dgm:cxn modelId="{E3D5C8C4-EF67-4BD0-B237-8444CDFAF9C1}" type="presParOf" srcId="{02F487A4-C23B-4826-9A7C-8F19A1F6C995}" destId="{0AFFBBB4-EF4E-43CC-AF29-52E25D8C5EC1}" srcOrd="0" destOrd="0" presId="urn:microsoft.com/office/officeart/2005/8/layout/hierarchy3"/>
    <dgm:cxn modelId="{8B3FAEA4-174D-4E3A-8F02-E3ADDBEB862E}" type="presParOf" srcId="{0AFFBBB4-EF4E-43CC-AF29-52E25D8C5EC1}" destId="{E52377C5-FA43-4500-84B7-7F5864BB3D0C}" srcOrd="0" destOrd="0" presId="urn:microsoft.com/office/officeart/2005/8/layout/hierarchy3"/>
    <dgm:cxn modelId="{9504D976-8212-4B1C-B1B1-B7C0B573D475}" type="presParOf" srcId="{0AFFBBB4-EF4E-43CC-AF29-52E25D8C5EC1}" destId="{7CFC9C63-9B53-4BE1-A3AC-C9E4270ABB7E}" srcOrd="1" destOrd="0" presId="urn:microsoft.com/office/officeart/2005/8/layout/hierarchy3"/>
    <dgm:cxn modelId="{F771E428-E361-49DB-965B-C0C94AA07C61}" type="presParOf" srcId="{02F487A4-C23B-4826-9A7C-8F19A1F6C995}" destId="{9265C868-D4A2-4170-8DCC-26609ADC7C2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E726B-A108-4D97-807E-3D9959D691D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C626C15-F502-4027-B7BA-FB7E47244622}">
      <dgm:prSet/>
      <dgm:spPr/>
      <dgm:t>
        <a:bodyPr/>
        <a:lstStyle/>
        <a:p>
          <a:r>
            <a:rPr lang="en-US" dirty="0"/>
            <a:t>James: </a:t>
          </a:r>
        </a:p>
        <a:p>
          <a:r>
            <a:rPr lang="en-US" dirty="0"/>
            <a:t>45-50 A.D. </a:t>
          </a:r>
        </a:p>
      </dgm:t>
    </dgm:pt>
    <dgm:pt modelId="{E4C49B8C-85F8-471B-B30E-81B63CD568FF}" type="parTrans" cxnId="{93EFF98A-9931-4090-BCC6-57B3C28CF2FC}">
      <dgm:prSet/>
      <dgm:spPr/>
      <dgm:t>
        <a:bodyPr/>
        <a:lstStyle/>
        <a:p>
          <a:endParaRPr lang="en-US"/>
        </a:p>
      </dgm:t>
    </dgm:pt>
    <dgm:pt modelId="{A50C93B5-F09B-4FB2-8DE4-8ABAB57DE556}" type="sibTrans" cxnId="{93EFF98A-9931-4090-BCC6-57B3C28CF2FC}">
      <dgm:prSet/>
      <dgm:spPr/>
      <dgm:t>
        <a:bodyPr/>
        <a:lstStyle/>
        <a:p>
          <a:endParaRPr lang="en-US"/>
        </a:p>
      </dgm:t>
    </dgm:pt>
    <dgm:pt modelId="{7ABBC5E2-2BE2-456C-82BC-FB4557B636B3}">
      <dgm:prSet/>
      <dgm:spPr/>
      <dgm:t>
        <a:bodyPr/>
        <a:lstStyle/>
        <a:p>
          <a:r>
            <a:rPr lang="en-US" dirty="0"/>
            <a:t>Galatians: </a:t>
          </a:r>
        </a:p>
        <a:p>
          <a:r>
            <a:rPr lang="en-US" dirty="0"/>
            <a:t>49-55 A.D.</a:t>
          </a:r>
        </a:p>
      </dgm:t>
    </dgm:pt>
    <dgm:pt modelId="{E37523C5-4FE9-4776-AF20-9F7FDF736D99}" type="parTrans" cxnId="{E9362DAF-0A51-4974-B40B-518D2B49F3A7}">
      <dgm:prSet/>
      <dgm:spPr/>
      <dgm:t>
        <a:bodyPr/>
        <a:lstStyle/>
        <a:p>
          <a:endParaRPr lang="en-US"/>
        </a:p>
      </dgm:t>
    </dgm:pt>
    <dgm:pt modelId="{B1D98DD2-8F9F-447D-8F66-52A1570F89B2}" type="sibTrans" cxnId="{E9362DAF-0A51-4974-B40B-518D2B49F3A7}">
      <dgm:prSet/>
      <dgm:spPr/>
      <dgm:t>
        <a:bodyPr/>
        <a:lstStyle/>
        <a:p>
          <a:endParaRPr lang="en-US"/>
        </a:p>
      </dgm:t>
    </dgm:pt>
    <dgm:pt modelId="{078E10E3-3E79-4472-BD73-ADECAA96974A}">
      <dgm:prSet/>
      <dgm:spPr/>
      <dgm:t>
        <a:bodyPr/>
        <a:lstStyle/>
        <a:p>
          <a:r>
            <a:rPr lang="en-US" dirty="0"/>
            <a:t>1 Thess: </a:t>
          </a:r>
        </a:p>
        <a:p>
          <a:r>
            <a:rPr lang="en-US" dirty="0"/>
            <a:t>51 A.D.</a:t>
          </a:r>
        </a:p>
      </dgm:t>
    </dgm:pt>
    <dgm:pt modelId="{13245677-53B2-4312-9DFF-E884BCF76335}" type="parTrans" cxnId="{F5DD4D52-456E-4F54-B4A3-2066302800F0}">
      <dgm:prSet/>
      <dgm:spPr/>
      <dgm:t>
        <a:bodyPr/>
        <a:lstStyle/>
        <a:p>
          <a:endParaRPr lang="en-US"/>
        </a:p>
      </dgm:t>
    </dgm:pt>
    <dgm:pt modelId="{911EBAA8-3E1D-4A72-B170-9BA837B620DD}" type="sibTrans" cxnId="{F5DD4D52-456E-4F54-B4A3-2066302800F0}">
      <dgm:prSet/>
      <dgm:spPr/>
      <dgm:t>
        <a:bodyPr/>
        <a:lstStyle/>
        <a:p>
          <a:endParaRPr lang="en-US"/>
        </a:p>
      </dgm:t>
    </dgm:pt>
    <dgm:pt modelId="{678FF55B-7A81-4D97-9726-3BB545FC2A43}">
      <dgm:prSet/>
      <dgm:spPr/>
      <dgm:t>
        <a:bodyPr/>
        <a:lstStyle/>
        <a:p>
          <a:r>
            <a:rPr lang="en-US" dirty="0"/>
            <a:t>2 Thess: </a:t>
          </a:r>
        </a:p>
        <a:p>
          <a:r>
            <a:rPr lang="en-US" dirty="0"/>
            <a:t>52 A.D.</a:t>
          </a:r>
        </a:p>
      </dgm:t>
    </dgm:pt>
    <dgm:pt modelId="{7276BDBB-D5B3-4A74-AB41-4F40C1769FCA}" type="parTrans" cxnId="{667067F3-8334-4AB4-B42B-0C921209C9FB}">
      <dgm:prSet/>
      <dgm:spPr/>
      <dgm:t>
        <a:bodyPr/>
        <a:lstStyle/>
        <a:p>
          <a:endParaRPr lang="en-US"/>
        </a:p>
      </dgm:t>
    </dgm:pt>
    <dgm:pt modelId="{399A1541-5691-4721-814F-B5F2C0B58D6A}" type="sibTrans" cxnId="{667067F3-8334-4AB4-B42B-0C921209C9FB}">
      <dgm:prSet/>
      <dgm:spPr/>
      <dgm:t>
        <a:bodyPr/>
        <a:lstStyle/>
        <a:p>
          <a:endParaRPr lang="en-US"/>
        </a:p>
      </dgm:t>
    </dgm:pt>
    <dgm:pt modelId="{113F1559-F8C6-4A8E-AFF1-C7FD82BC94CF}">
      <dgm:prSet/>
      <dgm:spPr/>
      <dgm:t>
        <a:bodyPr/>
        <a:lstStyle/>
        <a:p>
          <a:r>
            <a:rPr lang="en-US" dirty="0"/>
            <a:t>1 Cor: </a:t>
          </a:r>
        </a:p>
        <a:p>
          <a:r>
            <a:rPr lang="en-US" dirty="0"/>
            <a:t>53-55 A.D.</a:t>
          </a:r>
        </a:p>
      </dgm:t>
    </dgm:pt>
    <dgm:pt modelId="{46DAED30-5293-41A3-A406-A5AD30604349}" type="parTrans" cxnId="{C6B0D280-794F-4CC5-8A00-FAFD5346C491}">
      <dgm:prSet/>
      <dgm:spPr/>
      <dgm:t>
        <a:bodyPr/>
        <a:lstStyle/>
        <a:p>
          <a:endParaRPr lang="en-US"/>
        </a:p>
      </dgm:t>
    </dgm:pt>
    <dgm:pt modelId="{92428A98-4BE7-48D4-83D9-4D14DB779F92}" type="sibTrans" cxnId="{C6B0D280-794F-4CC5-8A00-FAFD5346C491}">
      <dgm:prSet/>
      <dgm:spPr/>
      <dgm:t>
        <a:bodyPr/>
        <a:lstStyle/>
        <a:p>
          <a:endParaRPr lang="en-US"/>
        </a:p>
      </dgm:t>
    </dgm:pt>
    <dgm:pt modelId="{D1A3A09E-AB86-400E-9015-D095B3DBF729}">
      <dgm:prSet/>
      <dgm:spPr/>
      <dgm:t>
        <a:bodyPr/>
        <a:lstStyle/>
        <a:p>
          <a:r>
            <a:rPr lang="en-US" dirty="0"/>
            <a:t>2 Cor: </a:t>
          </a:r>
        </a:p>
        <a:p>
          <a:r>
            <a:rPr lang="en-US" dirty="0"/>
            <a:t>55-56 A.D.</a:t>
          </a:r>
        </a:p>
      </dgm:t>
    </dgm:pt>
    <dgm:pt modelId="{708BFAF9-3D2C-4BB3-B815-5A4F04D681B9}" type="parTrans" cxnId="{70D77539-46CB-43B4-AB75-198399A44BB4}">
      <dgm:prSet/>
      <dgm:spPr/>
      <dgm:t>
        <a:bodyPr/>
        <a:lstStyle/>
        <a:p>
          <a:endParaRPr lang="en-US"/>
        </a:p>
      </dgm:t>
    </dgm:pt>
    <dgm:pt modelId="{A0278C7D-9374-40B2-9447-42474DD1B590}" type="sibTrans" cxnId="{70D77539-46CB-43B4-AB75-198399A44BB4}">
      <dgm:prSet/>
      <dgm:spPr/>
      <dgm:t>
        <a:bodyPr/>
        <a:lstStyle/>
        <a:p>
          <a:endParaRPr lang="en-US"/>
        </a:p>
      </dgm:t>
    </dgm:pt>
    <dgm:pt modelId="{B97D868C-BFF5-4360-8128-10DE2EE26E3B}">
      <dgm:prSet/>
      <dgm:spPr/>
      <dgm:t>
        <a:bodyPr/>
        <a:lstStyle/>
        <a:p>
          <a:r>
            <a:rPr lang="en-US" dirty="0"/>
            <a:t>Mark: </a:t>
          </a:r>
        </a:p>
        <a:p>
          <a:r>
            <a:rPr lang="en-US" dirty="0"/>
            <a:t>55-60 A.D.</a:t>
          </a:r>
        </a:p>
      </dgm:t>
    </dgm:pt>
    <dgm:pt modelId="{1AA98F5F-C5E1-481A-89A4-FEF84ED96329}" type="parTrans" cxnId="{3C2BE498-8249-431D-902D-1E2FE4D87014}">
      <dgm:prSet/>
      <dgm:spPr/>
      <dgm:t>
        <a:bodyPr/>
        <a:lstStyle/>
        <a:p>
          <a:endParaRPr lang="en-US"/>
        </a:p>
      </dgm:t>
    </dgm:pt>
    <dgm:pt modelId="{24C8AF78-0FAF-440D-802F-F0BC184321C2}" type="sibTrans" cxnId="{3C2BE498-8249-431D-902D-1E2FE4D87014}">
      <dgm:prSet/>
      <dgm:spPr/>
      <dgm:t>
        <a:bodyPr/>
        <a:lstStyle/>
        <a:p>
          <a:endParaRPr lang="en-US"/>
        </a:p>
      </dgm:t>
    </dgm:pt>
    <dgm:pt modelId="{1C346BD6-CDA6-4D25-85F6-438E41C007B2}">
      <dgm:prSet/>
      <dgm:spPr/>
      <dgm:t>
        <a:bodyPr/>
        <a:lstStyle/>
        <a:p>
          <a:r>
            <a:rPr lang="en-US" dirty="0"/>
            <a:t>Matthew: </a:t>
          </a:r>
        </a:p>
        <a:p>
          <a:r>
            <a:rPr lang="en-US" dirty="0"/>
            <a:t>55-65 A.D.</a:t>
          </a:r>
        </a:p>
      </dgm:t>
    </dgm:pt>
    <dgm:pt modelId="{D1D46E0A-4F41-41FF-B386-407E29CF6834}" type="parTrans" cxnId="{6502A0B5-9969-4F0E-BC30-3EC1A50C5577}">
      <dgm:prSet/>
      <dgm:spPr/>
      <dgm:t>
        <a:bodyPr/>
        <a:lstStyle/>
        <a:p>
          <a:endParaRPr lang="en-US"/>
        </a:p>
      </dgm:t>
    </dgm:pt>
    <dgm:pt modelId="{9A9ACFAA-7469-4D51-9785-EF5D7FB1F2D8}" type="sibTrans" cxnId="{6502A0B5-9969-4F0E-BC30-3EC1A50C5577}">
      <dgm:prSet/>
      <dgm:spPr/>
      <dgm:t>
        <a:bodyPr/>
        <a:lstStyle/>
        <a:p>
          <a:endParaRPr lang="en-US"/>
        </a:p>
      </dgm:t>
    </dgm:pt>
    <dgm:pt modelId="{2909C645-56B0-4ECF-B545-6466ED1E29ED}">
      <dgm:prSet/>
      <dgm:spPr/>
      <dgm:t>
        <a:bodyPr/>
        <a:lstStyle/>
        <a:p>
          <a:r>
            <a:rPr lang="en-US" dirty="0"/>
            <a:t>Romans: </a:t>
          </a:r>
        </a:p>
        <a:p>
          <a:r>
            <a:rPr lang="en-US" dirty="0"/>
            <a:t>57-58 A.D.</a:t>
          </a:r>
        </a:p>
      </dgm:t>
    </dgm:pt>
    <dgm:pt modelId="{2B7F0D26-2844-4FB8-8C8B-CF048CB382EE}" type="parTrans" cxnId="{860177BB-0FCE-4E1E-BDE9-78FA2AE24510}">
      <dgm:prSet/>
      <dgm:spPr/>
      <dgm:t>
        <a:bodyPr/>
        <a:lstStyle/>
        <a:p>
          <a:endParaRPr lang="en-US"/>
        </a:p>
      </dgm:t>
    </dgm:pt>
    <dgm:pt modelId="{B6C25588-2AEF-4ED6-B447-043C172AC210}" type="sibTrans" cxnId="{860177BB-0FCE-4E1E-BDE9-78FA2AE24510}">
      <dgm:prSet/>
      <dgm:spPr/>
      <dgm:t>
        <a:bodyPr/>
        <a:lstStyle/>
        <a:p>
          <a:endParaRPr lang="en-US"/>
        </a:p>
      </dgm:t>
    </dgm:pt>
    <dgm:pt modelId="{D4C710E0-F801-46E2-9D3D-F76C6017941D}">
      <dgm:prSet/>
      <dgm:spPr/>
      <dgm:t>
        <a:bodyPr/>
        <a:lstStyle/>
        <a:p>
          <a:r>
            <a:rPr lang="en-US" dirty="0"/>
            <a:t>Luke: </a:t>
          </a:r>
        </a:p>
        <a:p>
          <a:r>
            <a:rPr lang="en-US" dirty="0"/>
            <a:t>60 A.D.</a:t>
          </a:r>
        </a:p>
      </dgm:t>
    </dgm:pt>
    <dgm:pt modelId="{A502A45B-6548-43C6-A2C9-D55297A8CAC3}" type="parTrans" cxnId="{A6DB3C39-D714-41E8-982D-28B0E4507AF7}">
      <dgm:prSet/>
      <dgm:spPr/>
      <dgm:t>
        <a:bodyPr/>
        <a:lstStyle/>
        <a:p>
          <a:endParaRPr lang="en-US"/>
        </a:p>
      </dgm:t>
    </dgm:pt>
    <dgm:pt modelId="{62E2EEF0-F308-43DE-926B-350BE5EC607D}" type="sibTrans" cxnId="{A6DB3C39-D714-41E8-982D-28B0E4507AF7}">
      <dgm:prSet/>
      <dgm:spPr/>
      <dgm:t>
        <a:bodyPr/>
        <a:lstStyle/>
        <a:p>
          <a:endParaRPr lang="en-US"/>
        </a:p>
      </dgm:t>
    </dgm:pt>
    <dgm:pt modelId="{169C9D77-5F21-4A55-A2A9-0A79F6E34013}">
      <dgm:prSet/>
      <dgm:spPr/>
      <dgm:t>
        <a:bodyPr/>
        <a:lstStyle/>
        <a:p>
          <a:r>
            <a:rPr lang="en-US" dirty="0"/>
            <a:t>1 &amp; 2 Peter: 60-65 A.D.</a:t>
          </a:r>
        </a:p>
      </dgm:t>
    </dgm:pt>
    <dgm:pt modelId="{C5643862-4456-4F54-B963-D09A76170E90}" type="parTrans" cxnId="{F86CC834-514C-4670-AAC4-5D34ABB5F53D}">
      <dgm:prSet/>
      <dgm:spPr/>
      <dgm:t>
        <a:bodyPr/>
        <a:lstStyle/>
        <a:p>
          <a:endParaRPr lang="en-US"/>
        </a:p>
      </dgm:t>
    </dgm:pt>
    <dgm:pt modelId="{846A479A-EE27-47CB-8B27-5218B50B5EE2}" type="sibTrans" cxnId="{F86CC834-514C-4670-AAC4-5D34ABB5F53D}">
      <dgm:prSet/>
      <dgm:spPr/>
      <dgm:t>
        <a:bodyPr/>
        <a:lstStyle/>
        <a:p>
          <a:endParaRPr lang="en-US"/>
        </a:p>
      </dgm:t>
    </dgm:pt>
    <dgm:pt modelId="{3C918D7A-3F9E-4027-8CAF-9FF48DC8564B}">
      <dgm:prSet/>
      <dgm:spPr/>
      <dgm:t>
        <a:bodyPr/>
        <a:lstStyle/>
        <a:p>
          <a:r>
            <a:rPr lang="en-US" dirty="0"/>
            <a:t>Jude: </a:t>
          </a:r>
        </a:p>
        <a:p>
          <a:r>
            <a:rPr lang="en-US" dirty="0"/>
            <a:t>60-70 A.D.</a:t>
          </a:r>
        </a:p>
      </dgm:t>
    </dgm:pt>
    <dgm:pt modelId="{EC0CE670-7BF1-4F74-929D-35EC39F1F5EE}" type="parTrans" cxnId="{B43601CF-714A-49C0-B5FD-C4FDE23832DB}">
      <dgm:prSet/>
      <dgm:spPr/>
      <dgm:t>
        <a:bodyPr/>
        <a:lstStyle/>
        <a:p>
          <a:endParaRPr lang="en-US"/>
        </a:p>
      </dgm:t>
    </dgm:pt>
    <dgm:pt modelId="{B0386349-49DF-480C-9F6D-26B2DBC7009E}" type="sibTrans" cxnId="{B43601CF-714A-49C0-B5FD-C4FDE23832DB}">
      <dgm:prSet/>
      <dgm:spPr/>
      <dgm:t>
        <a:bodyPr/>
        <a:lstStyle/>
        <a:p>
          <a:endParaRPr lang="en-US"/>
        </a:p>
      </dgm:t>
    </dgm:pt>
    <dgm:pt modelId="{F75C5B9F-EA2A-4998-8D6A-848D21910387}">
      <dgm:prSet/>
      <dgm:spPr/>
      <dgm:t>
        <a:bodyPr/>
        <a:lstStyle/>
        <a:p>
          <a:r>
            <a:rPr lang="en-US" dirty="0"/>
            <a:t>Ephesians: 60-61 A.D.</a:t>
          </a:r>
        </a:p>
      </dgm:t>
    </dgm:pt>
    <dgm:pt modelId="{7BDE73F9-E66B-4786-9135-6B42B0A1131D}" type="parTrans" cxnId="{97356BD2-FFB8-4355-BB10-D94644002926}">
      <dgm:prSet/>
      <dgm:spPr/>
      <dgm:t>
        <a:bodyPr/>
        <a:lstStyle/>
        <a:p>
          <a:endParaRPr lang="en-US"/>
        </a:p>
      </dgm:t>
    </dgm:pt>
    <dgm:pt modelId="{B91BA364-2F21-41F1-963E-A42CC0B73A73}" type="sibTrans" cxnId="{97356BD2-FFB8-4355-BB10-D94644002926}">
      <dgm:prSet/>
      <dgm:spPr/>
      <dgm:t>
        <a:bodyPr/>
        <a:lstStyle/>
        <a:p>
          <a:endParaRPr lang="en-US"/>
        </a:p>
      </dgm:t>
    </dgm:pt>
    <dgm:pt modelId="{2786F6B7-2D88-406D-A6E6-D8B3CC0FF84A}" type="pres">
      <dgm:prSet presAssocID="{8DDE726B-A108-4D97-807E-3D9959D691D0}" presName="diagram" presStyleCnt="0">
        <dgm:presLayoutVars>
          <dgm:dir/>
          <dgm:resizeHandles val="exact"/>
        </dgm:presLayoutVars>
      </dgm:prSet>
      <dgm:spPr/>
    </dgm:pt>
    <dgm:pt modelId="{00501CF8-9939-4F79-A5AA-7BED32714231}" type="pres">
      <dgm:prSet presAssocID="{BC626C15-F502-4027-B7BA-FB7E47244622}" presName="node" presStyleLbl="node1" presStyleIdx="0" presStyleCnt="13">
        <dgm:presLayoutVars>
          <dgm:bulletEnabled val="1"/>
        </dgm:presLayoutVars>
      </dgm:prSet>
      <dgm:spPr/>
    </dgm:pt>
    <dgm:pt modelId="{96A213D0-C7B1-4371-9CF6-F7FFED35801E}" type="pres">
      <dgm:prSet presAssocID="{A50C93B5-F09B-4FB2-8DE4-8ABAB57DE556}" presName="sibTrans" presStyleCnt="0"/>
      <dgm:spPr/>
    </dgm:pt>
    <dgm:pt modelId="{1745C1DA-5E65-4722-8BB3-B58C75E1263D}" type="pres">
      <dgm:prSet presAssocID="{7ABBC5E2-2BE2-456C-82BC-FB4557B636B3}" presName="node" presStyleLbl="node1" presStyleIdx="1" presStyleCnt="13">
        <dgm:presLayoutVars>
          <dgm:bulletEnabled val="1"/>
        </dgm:presLayoutVars>
      </dgm:prSet>
      <dgm:spPr/>
    </dgm:pt>
    <dgm:pt modelId="{78C2C629-1CF3-4174-82EF-593D59D5D605}" type="pres">
      <dgm:prSet presAssocID="{B1D98DD2-8F9F-447D-8F66-52A1570F89B2}" presName="sibTrans" presStyleCnt="0"/>
      <dgm:spPr/>
    </dgm:pt>
    <dgm:pt modelId="{54EE5962-6B50-4EFA-A8AC-62736875F1C3}" type="pres">
      <dgm:prSet presAssocID="{078E10E3-3E79-4472-BD73-ADECAA96974A}" presName="node" presStyleLbl="node1" presStyleIdx="2" presStyleCnt="13">
        <dgm:presLayoutVars>
          <dgm:bulletEnabled val="1"/>
        </dgm:presLayoutVars>
      </dgm:prSet>
      <dgm:spPr/>
    </dgm:pt>
    <dgm:pt modelId="{08213050-8D66-45A1-8F22-44B37BB7D714}" type="pres">
      <dgm:prSet presAssocID="{911EBAA8-3E1D-4A72-B170-9BA837B620DD}" presName="sibTrans" presStyleCnt="0"/>
      <dgm:spPr/>
    </dgm:pt>
    <dgm:pt modelId="{944E805A-6AF2-45E7-9B76-51E967974544}" type="pres">
      <dgm:prSet presAssocID="{678FF55B-7A81-4D97-9726-3BB545FC2A43}" presName="node" presStyleLbl="node1" presStyleIdx="3" presStyleCnt="13">
        <dgm:presLayoutVars>
          <dgm:bulletEnabled val="1"/>
        </dgm:presLayoutVars>
      </dgm:prSet>
      <dgm:spPr/>
    </dgm:pt>
    <dgm:pt modelId="{935128A4-90FB-49A9-85FB-3B7CE5924CD6}" type="pres">
      <dgm:prSet presAssocID="{399A1541-5691-4721-814F-B5F2C0B58D6A}" presName="sibTrans" presStyleCnt="0"/>
      <dgm:spPr/>
    </dgm:pt>
    <dgm:pt modelId="{C0891C01-AAA0-4D98-95B3-CDAB22496C91}" type="pres">
      <dgm:prSet presAssocID="{113F1559-F8C6-4A8E-AFF1-C7FD82BC94CF}" presName="node" presStyleLbl="node1" presStyleIdx="4" presStyleCnt="13">
        <dgm:presLayoutVars>
          <dgm:bulletEnabled val="1"/>
        </dgm:presLayoutVars>
      </dgm:prSet>
      <dgm:spPr/>
    </dgm:pt>
    <dgm:pt modelId="{CB4C1AF3-E9EE-4128-B20D-64A231B1F00C}" type="pres">
      <dgm:prSet presAssocID="{92428A98-4BE7-48D4-83D9-4D14DB779F92}" presName="sibTrans" presStyleCnt="0"/>
      <dgm:spPr/>
    </dgm:pt>
    <dgm:pt modelId="{79183A35-B0C3-444C-BC3B-8E54D982D011}" type="pres">
      <dgm:prSet presAssocID="{D1A3A09E-AB86-400E-9015-D095B3DBF729}" presName="node" presStyleLbl="node1" presStyleIdx="5" presStyleCnt="13">
        <dgm:presLayoutVars>
          <dgm:bulletEnabled val="1"/>
        </dgm:presLayoutVars>
      </dgm:prSet>
      <dgm:spPr/>
    </dgm:pt>
    <dgm:pt modelId="{E1000C1C-F071-4D8D-AFB8-AD754A4A89F2}" type="pres">
      <dgm:prSet presAssocID="{A0278C7D-9374-40B2-9447-42474DD1B590}" presName="sibTrans" presStyleCnt="0"/>
      <dgm:spPr/>
    </dgm:pt>
    <dgm:pt modelId="{F30A0BFA-114D-44F0-9F03-61A3E0623A6E}" type="pres">
      <dgm:prSet presAssocID="{B97D868C-BFF5-4360-8128-10DE2EE26E3B}" presName="node" presStyleLbl="node1" presStyleIdx="6" presStyleCnt="13">
        <dgm:presLayoutVars>
          <dgm:bulletEnabled val="1"/>
        </dgm:presLayoutVars>
      </dgm:prSet>
      <dgm:spPr/>
    </dgm:pt>
    <dgm:pt modelId="{5B736262-2081-4595-8295-3E9B55AD7C18}" type="pres">
      <dgm:prSet presAssocID="{24C8AF78-0FAF-440D-802F-F0BC184321C2}" presName="sibTrans" presStyleCnt="0"/>
      <dgm:spPr/>
    </dgm:pt>
    <dgm:pt modelId="{B9CD0B70-E3B0-4F5F-B03A-EBFC05E88F81}" type="pres">
      <dgm:prSet presAssocID="{1C346BD6-CDA6-4D25-85F6-438E41C007B2}" presName="node" presStyleLbl="node1" presStyleIdx="7" presStyleCnt="13">
        <dgm:presLayoutVars>
          <dgm:bulletEnabled val="1"/>
        </dgm:presLayoutVars>
      </dgm:prSet>
      <dgm:spPr/>
    </dgm:pt>
    <dgm:pt modelId="{91C88BEF-CE91-4266-8976-804B40A099F7}" type="pres">
      <dgm:prSet presAssocID="{9A9ACFAA-7469-4D51-9785-EF5D7FB1F2D8}" presName="sibTrans" presStyleCnt="0"/>
      <dgm:spPr/>
    </dgm:pt>
    <dgm:pt modelId="{6AE09694-0375-46FA-8161-FD17E0B18849}" type="pres">
      <dgm:prSet presAssocID="{2909C645-56B0-4ECF-B545-6466ED1E29ED}" presName="node" presStyleLbl="node1" presStyleIdx="8" presStyleCnt="13">
        <dgm:presLayoutVars>
          <dgm:bulletEnabled val="1"/>
        </dgm:presLayoutVars>
      </dgm:prSet>
      <dgm:spPr/>
    </dgm:pt>
    <dgm:pt modelId="{E982870D-B2C5-44D7-A46A-C171596D5546}" type="pres">
      <dgm:prSet presAssocID="{B6C25588-2AEF-4ED6-B447-043C172AC210}" presName="sibTrans" presStyleCnt="0"/>
      <dgm:spPr/>
    </dgm:pt>
    <dgm:pt modelId="{175FA496-49DF-4C55-80BD-9D3CA7141129}" type="pres">
      <dgm:prSet presAssocID="{D4C710E0-F801-46E2-9D3D-F76C6017941D}" presName="node" presStyleLbl="node1" presStyleIdx="9" presStyleCnt="13">
        <dgm:presLayoutVars>
          <dgm:bulletEnabled val="1"/>
        </dgm:presLayoutVars>
      </dgm:prSet>
      <dgm:spPr/>
    </dgm:pt>
    <dgm:pt modelId="{A0AD43BB-04B6-4500-B3E3-4A54BBCB8D70}" type="pres">
      <dgm:prSet presAssocID="{62E2EEF0-F308-43DE-926B-350BE5EC607D}" presName="sibTrans" presStyleCnt="0"/>
      <dgm:spPr/>
    </dgm:pt>
    <dgm:pt modelId="{7CB2E289-81FC-4686-988C-9B768BB06DC8}" type="pres">
      <dgm:prSet presAssocID="{169C9D77-5F21-4A55-A2A9-0A79F6E34013}" presName="node" presStyleLbl="node1" presStyleIdx="10" presStyleCnt="13">
        <dgm:presLayoutVars>
          <dgm:bulletEnabled val="1"/>
        </dgm:presLayoutVars>
      </dgm:prSet>
      <dgm:spPr/>
    </dgm:pt>
    <dgm:pt modelId="{74EEC83F-D118-4451-AB48-A3A460C9195E}" type="pres">
      <dgm:prSet presAssocID="{846A479A-EE27-47CB-8B27-5218B50B5EE2}" presName="sibTrans" presStyleCnt="0"/>
      <dgm:spPr/>
    </dgm:pt>
    <dgm:pt modelId="{9326DC7B-2076-4F86-9975-5212D24ED68E}" type="pres">
      <dgm:prSet presAssocID="{3C918D7A-3F9E-4027-8CAF-9FF48DC8564B}" presName="node" presStyleLbl="node1" presStyleIdx="11" presStyleCnt="13">
        <dgm:presLayoutVars>
          <dgm:bulletEnabled val="1"/>
        </dgm:presLayoutVars>
      </dgm:prSet>
      <dgm:spPr/>
    </dgm:pt>
    <dgm:pt modelId="{ECC31A90-3924-43DA-B1AF-97B63999EC96}" type="pres">
      <dgm:prSet presAssocID="{B0386349-49DF-480C-9F6D-26B2DBC7009E}" presName="sibTrans" presStyleCnt="0"/>
      <dgm:spPr/>
    </dgm:pt>
    <dgm:pt modelId="{C077237D-AF36-4B42-A6C0-D913F8C80C65}" type="pres">
      <dgm:prSet presAssocID="{F75C5B9F-EA2A-4998-8D6A-848D21910387}" presName="node" presStyleLbl="node1" presStyleIdx="12" presStyleCnt="13">
        <dgm:presLayoutVars>
          <dgm:bulletEnabled val="1"/>
        </dgm:presLayoutVars>
      </dgm:prSet>
      <dgm:spPr/>
    </dgm:pt>
  </dgm:ptLst>
  <dgm:cxnLst>
    <dgm:cxn modelId="{FD03AB01-3D72-402B-941B-E7BF5B92F580}" type="presOf" srcId="{169C9D77-5F21-4A55-A2A9-0A79F6E34013}" destId="{7CB2E289-81FC-4686-988C-9B768BB06DC8}" srcOrd="0" destOrd="0" presId="urn:microsoft.com/office/officeart/2005/8/layout/default"/>
    <dgm:cxn modelId="{9F1C0A0F-2A6C-48A3-A3B7-7F8CD4DCAD42}" type="presOf" srcId="{D4C710E0-F801-46E2-9D3D-F76C6017941D}" destId="{175FA496-49DF-4C55-80BD-9D3CA7141129}" srcOrd="0" destOrd="0" presId="urn:microsoft.com/office/officeart/2005/8/layout/default"/>
    <dgm:cxn modelId="{E703FE1B-36D8-4999-9C85-C50F478D188A}" type="presOf" srcId="{7ABBC5E2-2BE2-456C-82BC-FB4557B636B3}" destId="{1745C1DA-5E65-4722-8BB3-B58C75E1263D}" srcOrd="0" destOrd="0" presId="urn:microsoft.com/office/officeart/2005/8/layout/default"/>
    <dgm:cxn modelId="{F86CC834-514C-4670-AAC4-5D34ABB5F53D}" srcId="{8DDE726B-A108-4D97-807E-3D9959D691D0}" destId="{169C9D77-5F21-4A55-A2A9-0A79F6E34013}" srcOrd="10" destOrd="0" parTransId="{C5643862-4456-4F54-B963-D09A76170E90}" sibTransId="{846A479A-EE27-47CB-8B27-5218B50B5EE2}"/>
    <dgm:cxn modelId="{A6DB3C39-D714-41E8-982D-28B0E4507AF7}" srcId="{8DDE726B-A108-4D97-807E-3D9959D691D0}" destId="{D4C710E0-F801-46E2-9D3D-F76C6017941D}" srcOrd="9" destOrd="0" parTransId="{A502A45B-6548-43C6-A2C9-D55297A8CAC3}" sibTransId="{62E2EEF0-F308-43DE-926B-350BE5EC607D}"/>
    <dgm:cxn modelId="{70D77539-46CB-43B4-AB75-198399A44BB4}" srcId="{8DDE726B-A108-4D97-807E-3D9959D691D0}" destId="{D1A3A09E-AB86-400E-9015-D095B3DBF729}" srcOrd="5" destOrd="0" parTransId="{708BFAF9-3D2C-4BB3-B815-5A4F04D681B9}" sibTransId="{A0278C7D-9374-40B2-9447-42474DD1B590}"/>
    <dgm:cxn modelId="{6B29493E-B78C-494D-BEA3-130133C8D2F6}" type="presOf" srcId="{2909C645-56B0-4ECF-B545-6466ED1E29ED}" destId="{6AE09694-0375-46FA-8161-FD17E0B18849}" srcOrd="0" destOrd="0" presId="urn:microsoft.com/office/officeart/2005/8/layout/default"/>
    <dgm:cxn modelId="{4D8DD941-FAC6-4F9A-9BEC-FFD5F33BDC82}" type="presOf" srcId="{F75C5B9F-EA2A-4998-8D6A-848D21910387}" destId="{C077237D-AF36-4B42-A6C0-D913F8C80C65}" srcOrd="0" destOrd="0" presId="urn:microsoft.com/office/officeart/2005/8/layout/default"/>
    <dgm:cxn modelId="{F5DD4D52-456E-4F54-B4A3-2066302800F0}" srcId="{8DDE726B-A108-4D97-807E-3D9959D691D0}" destId="{078E10E3-3E79-4472-BD73-ADECAA96974A}" srcOrd="2" destOrd="0" parTransId="{13245677-53B2-4312-9DFF-E884BCF76335}" sibTransId="{911EBAA8-3E1D-4A72-B170-9BA837B620DD}"/>
    <dgm:cxn modelId="{046F7054-72C6-41B2-A747-1A8E58D340D6}" type="presOf" srcId="{3C918D7A-3F9E-4027-8CAF-9FF48DC8564B}" destId="{9326DC7B-2076-4F86-9975-5212D24ED68E}" srcOrd="0" destOrd="0" presId="urn:microsoft.com/office/officeart/2005/8/layout/default"/>
    <dgm:cxn modelId="{A9FFBB57-3651-49C9-9E3E-82072D93DBC7}" type="presOf" srcId="{D1A3A09E-AB86-400E-9015-D095B3DBF729}" destId="{79183A35-B0C3-444C-BC3B-8E54D982D011}" srcOrd="0" destOrd="0" presId="urn:microsoft.com/office/officeart/2005/8/layout/default"/>
    <dgm:cxn modelId="{1ADF607F-B2EC-448C-9EFF-F3BEA3FA74C5}" type="presOf" srcId="{BC626C15-F502-4027-B7BA-FB7E47244622}" destId="{00501CF8-9939-4F79-A5AA-7BED32714231}" srcOrd="0" destOrd="0" presId="urn:microsoft.com/office/officeart/2005/8/layout/default"/>
    <dgm:cxn modelId="{C6B0D280-794F-4CC5-8A00-FAFD5346C491}" srcId="{8DDE726B-A108-4D97-807E-3D9959D691D0}" destId="{113F1559-F8C6-4A8E-AFF1-C7FD82BC94CF}" srcOrd="4" destOrd="0" parTransId="{46DAED30-5293-41A3-A406-A5AD30604349}" sibTransId="{92428A98-4BE7-48D4-83D9-4D14DB779F92}"/>
    <dgm:cxn modelId="{93EFF98A-9931-4090-BCC6-57B3C28CF2FC}" srcId="{8DDE726B-A108-4D97-807E-3D9959D691D0}" destId="{BC626C15-F502-4027-B7BA-FB7E47244622}" srcOrd="0" destOrd="0" parTransId="{E4C49B8C-85F8-471B-B30E-81B63CD568FF}" sibTransId="{A50C93B5-F09B-4FB2-8DE4-8ABAB57DE556}"/>
    <dgm:cxn modelId="{3C2BE498-8249-431D-902D-1E2FE4D87014}" srcId="{8DDE726B-A108-4D97-807E-3D9959D691D0}" destId="{B97D868C-BFF5-4360-8128-10DE2EE26E3B}" srcOrd="6" destOrd="0" parTransId="{1AA98F5F-C5E1-481A-89A4-FEF84ED96329}" sibTransId="{24C8AF78-0FAF-440D-802F-F0BC184321C2}"/>
    <dgm:cxn modelId="{85A6F9A9-0BC3-4355-9E57-83212E0E4709}" type="presOf" srcId="{8DDE726B-A108-4D97-807E-3D9959D691D0}" destId="{2786F6B7-2D88-406D-A6E6-D8B3CC0FF84A}" srcOrd="0" destOrd="0" presId="urn:microsoft.com/office/officeart/2005/8/layout/default"/>
    <dgm:cxn modelId="{E9362DAF-0A51-4974-B40B-518D2B49F3A7}" srcId="{8DDE726B-A108-4D97-807E-3D9959D691D0}" destId="{7ABBC5E2-2BE2-456C-82BC-FB4557B636B3}" srcOrd="1" destOrd="0" parTransId="{E37523C5-4FE9-4776-AF20-9F7FDF736D99}" sibTransId="{B1D98DD2-8F9F-447D-8F66-52A1570F89B2}"/>
    <dgm:cxn modelId="{02A39FB4-44A4-4235-8A13-B5125E1B67AC}" type="presOf" srcId="{1C346BD6-CDA6-4D25-85F6-438E41C007B2}" destId="{B9CD0B70-E3B0-4F5F-B03A-EBFC05E88F81}" srcOrd="0" destOrd="0" presId="urn:microsoft.com/office/officeart/2005/8/layout/default"/>
    <dgm:cxn modelId="{6502A0B5-9969-4F0E-BC30-3EC1A50C5577}" srcId="{8DDE726B-A108-4D97-807E-3D9959D691D0}" destId="{1C346BD6-CDA6-4D25-85F6-438E41C007B2}" srcOrd="7" destOrd="0" parTransId="{D1D46E0A-4F41-41FF-B386-407E29CF6834}" sibTransId="{9A9ACFAA-7469-4D51-9785-EF5D7FB1F2D8}"/>
    <dgm:cxn modelId="{70E1FFBA-9593-4A0F-B0DB-F9F15AF3FC46}" type="presOf" srcId="{B97D868C-BFF5-4360-8128-10DE2EE26E3B}" destId="{F30A0BFA-114D-44F0-9F03-61A3E0623A6E}" srcOrd="0" destOrd="0" presId="urn:microsoft.com/office/officeart/2005/8/layout/default"/>
    <dgm:cxn modelId="{860177BB-0FCE-4E1E-BDE9-78FA2AE24510}" srcId="{8DDE726B-A108-4D97-807E-3D9959D691D0}" destId="{2909C645-56B0-4ECF-B545-6466ED1E29ED}" srcOrd="8" destOrd="0" parTransId="{2B7F0D26-2844-4FB8-8C8B-CF048CB382EE}" sibTransId="{B6C25588-2AEF-4ED6-B447-043C172AC210}"/>
    <dgm:cxn modelId="{18D2C6C8-DDC4-4100-8ED2-6B4561562393}" type="presOf" srcId="{678FF55B-7A81-4D97-9726-3BB545FC2A43}" destId="{944E805A-6AF2-45E7-9B76-51E967974544}" srcOrd="0" destOrd="0" presId="urn:microsoft.com/office/officeart/2005/8/layout/default"/>
    <dgm:cxn modelId="{B43601CF-714A-49C0-B5FD-C4FDE23832DB}" srcId="{8DDE726B-A108-4D97-807E-3D9959D691D0}" destId="{3C918D7A-3F9E-4027-8CAF-9FF48DC8564B}" srcOrd="11" destOrd="0" parTransId="{EC0CE670-7BF1-4F74-929D-35EC39F1F5EE}" sibTransId="{B0386349-49DF-480C-9F6D-26B2DBC7009E}"/>
    <dgm:cxn modelId="{97356BD2-FFB8-4355-BB10-D94644002926}" srcId="{8DDE726B-A108-4D97-807E-3D9959D691D0}" destId="{F75C5B9F-EA2A-4998-8D6A-848D21910387}" srcOrd="12" destOrd="0" parTransId="{7BDE73F9-E66B-4786-9135-6B42B0A1131D}" sibTransId="{B91BA364-2F21-41F1-963E-A42CC0B73A73}"/>
    <dgm:cxn modelId="{B27F34DC-9CF4-4175-9D84-61C3D17BE53C}" type="presOf" srcId="{078E10E3-3E79-4472-BD73-ADECAA96974A}" destId="{54EE5962-6B50-4EFA-A8AC-62736875F1C3}" srcOrd="0" destOrd="0" presId="urn:microsoft.com/office/officeart/2005/8/layout/default"/>
    <dgm:cxn modelId="{B51482F2-11E6-454F-9F13-7E4A56AF837B}" type="presOf" srcId="{113F1559-F8C6-4A8E-AFF1-C7FD82BC94CF}" destId="{C0891C01-AAA0-4D98-95B3-CDAB22496C91}" srcOrd="0" destOrd="0" presId="urn:microsoft.com/office/officeart/2005/8/layout/default"/>
    <dgm:cxn modelId="{667067F3-8334-4AB4-B42B-0C921209C9FB}" srcId="{8DDE726B-A108-4D97-807E-3D9959D691D0}" destId="{678FF55B-7A81-4D97-9726-3BB545FC2A43}" srcOrd="3" destOrd="0" parTransId="{7276BDBB-D5B3-4A74-AB41-4F40C1769FCA}" sibTransId="{399A1541-5691-4721-814F-B5F2C0B58D6A}"/>
    <dgm:cxn modelId="{500348AC-5278-4346-9501-C704E6C26A81}" type="presParOf" srcId="{2786F6B7-2D88-406D-A6E6-D8B3CC0FF84A}" destId="{00501CF8-9939-4F79-A5AA-7BED32714231}" srcOrd="0" destOrd="0" presId="urn:microsoft.com/office/officeart/2005/8/layout/default"/>
    <dgm:cxn modelId="{1487B300-3C41-41E9-874C-E466A905376D}" type="presParOf" srcId="{2786F6B7-2D88-406D-A6E6-D8B3CC0FF84A}" destId="{96A213D0-C7B1-4371-9CF6-F7FFED35801E}" srcOrd="1" destOrd="0" presId="urn:microsoft.com/office/officeart/2005/8/layout/default"/>
    <dgm:cxn modelId="{2275C46D-FC01-4C30-A045-BBB14FEFE27A}" type="presParOf" srcId="{2786F6B7-2D88-406D-A6E6-D8B3CC0FF84A}" destId="{1745C1DA-5E65-4722-8BB3-B58C75E1263D}" srcOrd="2" destOrd="0" presId="urn:microsoft.com/office/officeart/2005/8/layout/default"/>
    <dgm:cxn modelId="{3A6222A7-A8B0-4CE8-A159-B8709D9FC5CF}" type="presParOf" srcId="{2786F6B7-2D88-406D-A6E6-D8B3CC0FF84A}" destId="{78C2C629-1CF3-4174-82EF-593D59D5D605}" srcOrd="3" destOrd="0" presId="urn:microsoft.com/office/officeart/2005/8/layout/default"/>
    <dgm:cxn modelId="{BED73270-12CE-40D7-B2DB-3524A56DC650}" type="presParOf" srcId="{2786F6B7-2D88-406D-A6E6-D8B3CC0FF84A}" destId="{54EE5962-6B50-4EFA-A8AC-62736875F1C3}" srcOrd="4" destOrd="0" presId="urn:microsoft.com/office/officeart/2005/8/layout/default"/>
    <dgm:cxn modelId="{5634E685-FC25-4B26-A606-F5343A0FB22A}" type="presParOf" srcId="{2786F6B7-2D88-406D-A6E6-D8B3CC0FF84A}" destId="{08213050-8D66-45A1-8F22-44B37BB7D714}" srcOrd="5" destOrd="0" presId="urn:microsoft.com/office/officeart/2005/8/layout/default"/>
    <dgm:cxn modelId="{989CBBEE-A121-41ED-A721-652B3D5EE81B}" type="presParOf" srcId="{2786F6B7-2D88-406D-A6E6-D8B3CC0FF84A}" destId="{944E805A-6AF2-45E7-9B76-51E967974544}" srcOrd="6" destOrd="0" presId="urn:microsoft.com/office/officeart/2005/8/layout/default"/>
    <dgm:cxn modelId="{DE2170E6-ACCA-4A33-AAE9-1203A008AC47}" type="presParOf" srcId="{2786F6B7-2D88-406D-A6E6-D8B3CC0FF84A}" destId="{935128A4-90FB-49A9-85FB-3B7CE5924CD6}" srcOrd="7" destOrd="0" presId="urn:microsoft.com/office/officeart/2005/8/layout/default"/>
    <dgm:cxn modelId="{D72D88B5-9DF3-4E99-B756-472BF4C96C29}" type="presParOf" srcId="{2786F6B7-2D88-406D-A6E6-D8B3CC0FF84A}" destId="{C0891C01-AAA0-4D98-95B3-CDAB22496C91}" srcOrd="8" destOrd="0" presId="urn:microsoft.com/office/officeart/2005/8/layout/default"/>
    <dgm:cxn modelId="{640B3E25-BB3D-4340-86CF-BE9F76A2A479}" type="presParOf" srcId="{2786F6B7-2D88-406D-A6E6-D8B3CC0FF84A}" destId="{CB4C1AF3-E9EE-4128-B20D-64A231B1F00C}" srcOrd="9" destOrd="0" presId="urn:microsoft.com/office/officeart/2005/8/layout/default"/>
    <dgm:cxn modelId="{F4838B76-84EE-4161-BD94-E383AFE7268E}" type="presParOf" srcId="{2786F6B7-2D88-406D-A6E6-D8B3CC0FF84A}" destId="{79183A35-B0C3-444C-BC3B-8E54D982D011}" srcOrd="10" destOrd="0" presId="urn:microsoft.com/office/officeart/2005/8/layout/default"/>
    <dgm:cxn modelId="{DA92E860-C1CD-420A-B927-3EAA0E2051B1}" type="presParOf" srcId="{2786F6B7-2D88-406D-A6E6-D8B3CC0FF84A}" destId="{E1000C1C-F071-4D8D-AFB8-AD754A4A89F2}" srcOrd="11" destOrd="0" presId="urn:microsoft.com/office/officeart/2005/8/layout/default"/>
    <dgm:cxn modelId="{ADBB09AB-0365-49F8-9F3B-5C3113C9CCA0}" type="presParOf" srcId="{2786F6B7-2D88-406D-A6E6-D8B3CC0FF84A}" destId="{F30A0BFA-114D-44F0-9F03-61A3E0623A6E}" srcOrd="12" destOrd="0" presId="urn:microsoft.com/office/officeart/2005/8/layout/default"/>
    <dgm:cxn modelId="{61496601-B6CB-420F-ADE0-82AAEA1339D1}" type="presParOf" srcId="{2786F6B7-2D88-406D-A6E6-D8B3CC0FF84A}" destId="{5B736262-2081-4595-8295-3E9B55AD7C18}" srcOrd="13" destOrd="0" presId="urn:microsoft.com/office/officeart/2005/8/layout/default"/>
    <dgm:cxn modelId="{F1367D06-1D80-4969-94C4-D43C95AB919A}" type="presParOf" srcId="{2786F6B7-2D88-406D-A6E6-D8B3CC0FF84A}" destId="{B9CD0B70-E3B0-4F5F-B03A-EBFC05E88F81}" srcOrd="14" destOrd="0" presId="urn:microsoft.com/office/officeart/2005/8/layout/default"/>
    <dgm:cxn modelId="{8308EFCA-DEE8-4043-AD69-1B4113EA1949}" type="presParOf" srcId="{2786F6B7-2D88-406D-A6E6-D8B3CC0FF84A}" destId="{91C88BEF-CE91-4266-8976-804B40A099F7}" srcOrd="15" destOrd="0" presId="urn:microsoft.com/office/officeart/2005/8/layout/default"/>
    <dgm:cxn modelId="{744DD451-B6A2-4B76-B7A4-47B3C3CA7F26}" type="presParOf" srcId="{2786F6B7-2D88-406D-A6E6-D8B3CC0FF84A}" destId="{6AE09694-0375-46FA-8161-FD17E0B18849}" srcOrd="16" destOrd="0" presId="urn:microsoft.com/office/officeart/2005/8/layout/default"/>
    <dgm:cxn modelId="{B2F6C914-4452-46EC-BD96-B479B61CCE40}" type="presParOf" srcId="{2786F6B7-2D88-406D-A6E6-D8B3CC0FF84A}" destId="{E982870D-B2C5-44D7-A46A-C171596D5546}" srcOrd="17" destOrd="0" presId="urn:microsoft.com/office/officeart/2005/8/layout/default"/>
    <dgm:cxn modelId="{D5182C17-A17F-4AD4-8E68-1EDBD5CEE185}" type="presParOf" srcId="{2786F6B7-2D88-406D-A6E6-D8B3CC0FF84A}" destId="{175FA496-49DF-4C55-80BD-9D3CA7141129}" srcOrd="18" destOrd="0" presId="urn:microsoft.com/office/officeart/2005/8/layout/default"/>
    <dgm:cxn modelId="{4009A4F5-0307-43E8-9ACB-90ABDE910BE3}" type="presParOf" srcId="{2786F6B7-2D88-406D-A6E6-D8B3CC0FF84A}" destId="{A0AD43BB-04B6-4500-B3E3-4A54BBCB8D70}" srcOrd="19" destOrd="0" presId="urn:microsoft.com/office/officeart/2005/8/layout/default"/>
    <dgm:cxn modelId="{144A2A0D-6CD6-4000-960E-4B446DE0663F}" type="presParOf" srcId="{2786F6B7-2D88-406D-A6E6-D8B3CC0FF84A}" destId="{7CB2E289-81FC-4686-988C-9B768BB06DC8}" srcOrd="20" destOrd="0" presId="urn:microsoft.com/office/officeart/2005/8/layout/default"/>
    <dgm:cxn modelId="{0B3B23E7-EEC0-4D95-93FE-B2E8B27FDEB0}" type="presParOf" srcId="{2786F6B7-2D88-406D-A6E6-D8B3CC0FF84A}" destId="{74EEC83F-D118-4451-AB48-A3A460C9195E}" srcOrd="21" destOrd="0" presId="urn:microsoft.com/office/officeart/2005/8/layout/default"/>
    <dgm:cxn modelId="{16D467BC-E4C8-42EF-B8A8-001D81DFA064}" type="presParOf" srcId="{2786F6B7-2D88-406D-A6E6-D8B3CC0FF84A}" destId="{9326DC7B-2076-4F86-9975-5212D24ED68E}" srcOrd="22" destOrd="0" presId="urn:microsoft.com/office/officeart/2005/8/layout/default"/>
    <dgm:cxn modelId="{53383C96-E8D2-41B7-90CF-A59A878975D0}" type="presParOf" srcId="{2786F6B7-2D88-406D-A6E6-D8B3CC0FF84A}" destId="{ECC31A90-3924-43DA-B1AF-97B63999EC96}" srcOrd="23" destOrd="0" presId="urn:microsoft.com/office/officeart/2005/8/layout/default"/>
    <dgm:cxn modelId="{5AE96FDB-1A07-4124-A139-498F7A43545D}" type="presParOf" srcId="{2786F6B7-2D88-406D-A6E6-D8B3CC0FF84A}" destId="{C077237D-AF36-4B42-A6C0-D913F8C80C65}"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831BF-864F-4D23-827D-2AE4E534CB3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C05F2E4-47EF-4053-B619-CECDC284AB20}">
      <dgm:prSet/>
      <dgm:spPr/>
      <dgm:t>
        <a:bodyPr/>
        <a:lstStyle/>
        <a:p>
          <a:r>
            <a:rPr lang="en-US" dirty="0"/>
            <a:t>Philippians: 60-61 A.D.</a:t>
          </a:r>
        </a:p>
      </dgm:t>
    </dgm:pt>
    <dgm:pt modelId="{1EF71AE2-6E10-443A-B6B0-79096C2C8C83}" type="parTrans" cxnId="{84E1A744-31A9-4168-ABED-6BEE09439E1C}">
      <dgm:prSet/>
      <dgm:spPr/>
      <dgm:t>
        <a:bodyPr/>
        <a:lstStyle/>
        <a:p>
          <a:endParaRPr lang="en-US"/>
        </a:p>
      </dgm:t>
    </dgm:pt>
    <dgm:pt modelId="{D504D84C-7F9E-403E-9198-63E93BFD4F7E}" type="sibTrans" cxnId="{84E1A744-31A9-4168-ABED-6BEE09439E1C}">
      <dgm:prSet/>
      <dgm:spPr/>
      <dgm:t>
        <a:bodyPr/>
        <a:lstStyle/>
        <a:p>
          <a:endParaRPr lang="en-US"/>
        </a:p>
      </dgm:t>
    </dgm:pt>
    <dgm:pt modelId="{264966AA-1594-4B18-958D-BBC1D04619BC}">
      <dgm:prSet/>
      <dgm:spPr/>
      <dgm:t>
        <a:bodyPr/>
        <a:lstStyle/>
        <a:p>
          <a:r>
            <a:rPr lang="en-US" dirty="0"/>
            <a:t>Colossians: 61 A.D.</a:t>
          </a:r>
        </a:p>
      </dgm:t>
    </dgm:pt>
    <dgm:pt modelId="{C8738D5F-CC6B-48D1-8923-852B794635E8}" type="parTrans" cxnId="{D2D0DFAB-A665-41C0-A232-11E105F93C95}">
      <dgm:prSet/>
      <dgm:spPr/>
      <dgm:t>
        <a:bodyPr/>
        <a:lstStyle/>
        <a:p>
          <a:endParaRPr lang="en-US"/>
        </a:p>
      </dgm:t>
    </dgm:pt>
    <dgm:pt modelId="{87853DBC-D8A7-4314-A71B-6D5345892B60}" type="sibTrans" cxnId="{D2D0DFAB-A665-41C0-A232-11E105F93C95}">
      <dgm:prSet/>
      <dgm:spPr/>
      <dgm:t>
        <a:bodyPr/>
        <a:lstStyle/>
        <a:p>
          <a:endParaRPr lang="en-US"/>
        </a:p>
      </dgm:t>
    </dgm:pt>
    <dgm:pt modelId="{864F2096-B057-480D-9ED3-26067AF0DE5C}">
      <dgm:prSet/>
      <dgm:spPr/>
      <dgm:t>
        <a:bodyPr/>
        <a:lstStyle/>
        <a:p>
          <a:r>
            <a:rPr lang="en-US" dirty="0"/>
            <a:t>Philemon: </a:t>
          </a:r>
        </a:p>
        <a:p>
          <a:r>
            <a:rPr lang="en-US" dirty="0"/>
            <a:t>61 A.D.</a:t>
          </a:r>
        </a:p>
      </dgm:t>
    </dgm:pt>
    <dgm:pt modelId="{7CF368EE-C173-4CA7-B9F4-7F0EA21DE09E}" type="parTrans" cxnId="{AE7E9DDC-0CC6-4F99-9545-0978AF84E4F0}">
      <dgm:prSet/>
      <dgm:spPr/>
      <dgm:t>
        <a:bodyPr/>
        <a:lstStyle/>
        <a:p>
          <a:endParaRPr lang="en-US"/>
        </a:p>
      </dgm:t>
    </dgm:pt>
    <dgm:pt modelId="{54102EED-D018-4FAB-A4AF-7D84D0B17ED2}" type="sibTrans" cxnId="{AE7E9DDC-0CC6-4F99-9545-0978AF84E4F0}">
      <dgm:prSet/>
      <dgm:spPr/>
      <dgm:t>
        <a:bodyPr/>
        <a:lstStyle/>
        <a:p>
          <a:endParaRPr lang="en-US"/>
        </a:p>
      </dgm:t>
    </dgm:pt>
    <dgm:pt modelId="{5AB04211-DEF1-47FC-9728-EFD2F47CF487}">
      <dgm:prSet/>
      <dgm:spPr/>
      <dgm:t>
        <a:bodyPr/>
        <a:lstStyle/>
        <a:p>
          <a:r>
            <a:rPr lang="en-US" dirty="0"/>
            <a:t>Titus: </a:t>
          </a:r>
        </a:p>
        <a:p>
          <a:r>
            <a:rPr lang="en-US" dirty="0"/>
            <a:t>62-67 A.D.</a:t>
          </a:r>
        </a:p>
      </dgm:t>
    </dgm:pt>
    <dgm:pt modelId="{8DCB9978-275C-4C8C-935C-7FDC9F2F0E19}" type="parTrans" cxnId="{D9B73B8A-994F-4236-AC72-D465DACCB522}">
      <dgm:prSet/>
      <dgm:spPr/>
      <dgm:t>
        <a:bodyPr/>
        <a:lstStyle/>
        <a:p>
          <a:endParaRPr lang="en-US"/>
        </a:p>
      </dgm:t>
    </dgm:pt>
    <dgm:pt modelId="{F68DFBB7-8EEC-409E-B0FD-8DB7C41EF390}" type="sibTrans" cxnId="{D9B73B8A-994F-4236-AC72-D465DACCB522}">
      <dgm:prSet/>
      <dgm:spPr/>
      <dgm:t>
        <a:bodyPr/>
        <a:lstStyle/>
        <a:p>
          <a:endParaRPr lang="en-US"/>
        </a:p>
      </dgm:t>
    </dgm:pt>
    <dgm:pt modelId="{FD7ACDD6-1D95-4031-AB91-863C93F0BC07}">
      <dgm:prSet/>
      <dgm:spPr/>
      <dgm:t>
        <a:bodyPr/>
        <a:lstStyle/>
        <a:p>
          <a:r>
            <a:rPr lang="en-US" dirty="0"/>
            <a:t>1 Timothy: </a:t>
          </a:r>
        </a:p>
        <a:p>
          <a:r>
            <a:rPr lang="en-US" dirty="0"/>
            <a:t>63-66 A.D.</a:t>
          </a:r>
        </a:p>
      </dgm:t>
    </dgm:pt>
    <dgm:pt modelId="{E1500B85-7659-4384-9C25-32197803BD8F}" type="parTrans" cxnId="{C796FB3B-5083-4915-89F9-484AB960644F}">
      <dgm:prSet/>
      <dgm:spPr/>
      <dgm:t>
        <a:bodyPr/>
        <a:lstStyle/>
        <a:p>
          <a:endParaRPr lang="en-US"/>
        </a:p>
      </dgm:t>
    </dgm:pt>
    <dgm:pt modelId="{3C2966E4-2EF3-4AF6-8BF5-433C1E0CFE55}" type="sibTrans" cxnId="{C796FB3B-5083-4915-89F9-484AB960644F}">
      <dgm:prSet/>
      <dgm:spPr/>
      <dgm:t>
        <a:bodyPr/>
        <a:lstStyle/>
        <a:p>
          <a:endParaRPr lang="en-US"/>
        </a:p>
      </dgm:t>
    </dgm:pt>
    <dgm:pt modelId="{201133CE-942C-456C-A7AC-87A45813E850}">
      <dgm:prSet/>
      <dgm:spPr/>
      <dgm:t>
        <a:bodyPr/>
        <a:lstStyle/>
        <a:p>
          <a:r>
            <a:rPr lang="en-US" dirty="0"/>
            <a:t>Acts: </a:t>
          </a:r>
        </a:p>
        <a:p>
          <a:r>
            <a:rPr lang="en-US" dirty="0"/>
            <a:t>65 A.D.</a:t>
          </a:r>
        </a:p>
      </dgm:t>
    </dgm:pt>
    <dgm:pt modelId="{4F05A134-C032-484A-9107-76C3653BB4DB}" type="parTrans" cxnId="{8FEB3F5D-2D11-43C1-8DBA-E907057585AA}">
      <dgm:prSet/>
      <dgm:spPr/>
      <dgm:t>
        <a:bodyPr/>
        <a:lstStyle/>
        <a:p>
          <a:endParaRPr lang="en-US"/>
        </a:p>
      </dgm:t>
    </dgm:pt>
    <dgm:pt modelId="{0C767085-BD22-41A1-8C4B-DB0A7B67681E}" type="sibTrans" cxnId="{8FEB3F5D-2D11-43C1-8DBA-E907057585AA}">
      <dgm:prSet/>
      <dgm:spPr/>
      <dgm:t>
        <a:bodyPr/>
        <a:lstStyle/>
        <a:p>
          <a:endParaRPr lang="en-US"/>
        </a:p>
      </dgm:t>
    </dgm:pt>
    <dgm:pt modelId="{07057D0B-4699-427F-A274-DB2B677E4B50}">
      <dgm:prSet/>
      <dgm:spPr/>
      <dgm:t>
        <a:bodyPr/>
        <a:lstStyle/>
        <a:p>
          <a:r>
            <a:rPr lang="en-US" dirty="0"/>
            <a:t>Hebrews: </a:t>
          </a:r>
        </a:p>
        <a:p>
          <a:r>
            <a:rPr lang="en-US" dirty="0"/>
            <a:t>65 A.D.</a:t>
          </a:r>
        </a:p>
      </dgm:t>
    </dgm:pt>
    <dgm:pt modelId="{C8AC7840-3899-4874-ABDD-782065292232}" type="parTrans" cxnId="{C8FDDF99-874B-42EC-A94D-1A8317189E25}">
      <dgm:prSet/>
      <dgm:spPr/>
      <dgm:t>
        <a:bodyPr/>
        <a:lstStyle/>
        <a:p>
          <a:endParaRPr lang="en-US"/>
        </a:p>
      </dgm:t>
    </dgm:pt>
    <dgm:pt modelId="{484508EA-D9CA-46A7-A591-89BAB202F36B}" type="sibTrans" cxnId="{C8FDDF99-874B-42EC-A94D-1A8317189E25}">
      <dgm:prSet/>
      <dgm:spPr/>
      <dgm:t>
        <a:bodyPr/>
        <a:lstStyle/>
        <a:p>
          <a:endParaRPr lang="en-US"/>
        </a:p>
      </dgm:t>
    </dgm:pt>
    <dgm:pt modelId="{B53A9213-93DE-4699-8F18-0E1D78AF46FB}">
      <dgm:prSet/>
      <dgm:spPr/>
      <dgm:t>
        <a:bodyPr/>
        <a:lstStyle/>
        <a:p>
          <a:r>
            <a:rPr lang="en-US" dirty="0"/>
            <a:t>2 Timothy: </a:t>
          </a:r>
        </a:p>
        <a:p>
          <a:r>
            <a:rPr lang="en-US" dirty="0"/>
            <a:t>67 A.D.</a:t>
          </a:r>
        </a:p>
      </dgm:t>
    </dgm:pt>
    <dgm:pt modelId="{772C920D-C399-4DF4-BBB0-8C0389A2D28C}" type="parTrans" cxnId="{B1950100-C646-44BD-AED1-0D381A31740D}">
      <dgm:prSet/>
      <dgm:spPr/>
      <dgm:t>
        <a:bodyPr/>
        <a:lstStyle/>
        <a:p>
          <a:endParaRPr lang="en-US"/>
        </a:p>
      </dgm:t>
    </dgm:pt>
    <dgm:pt modelId="{A27C8B2F-3551-436C-B98B-702161025394}" type="sibTrans" cxnId="{B1950100-C646-44BD-AED1-0D381A31740D}">
      <dgm:prSet/>
      <dgm:spPr/>
      <dgm:t>
        <a:bodyPr/>
        <a:lstStyle/>
        <a:p>
          <a:endParaRPr lang="en-US"/>
        </a:p>
      </dgm:t>
    </dgm:pt>
    <dgm:pt modelId="{EA1AA72F-1755-4906-97CF-68E281C7A52F}">
      <dgm:prSet/>
      <dgm:spPr/>
      <dgm:t>
        <a:bodyPr/>
        <a:lstStyle/>
        <a:p>
          <a:r>
            <a:rPr lang="en-US" dirty="0"/>
            <a:t>John: </a:t>
          </a:r>
        </a:p>
        <a:p>
          <a:r>
            <a:rPr lang="en-US" dirty="0"/>
            <a:t>85-90 A.D.</a:t>
          </a:r>
        </a:p>
      </dgm:t>
    </dgm:pt>
    <dgm:pt modelId="{03834475-4DBA-48E3-AF95-5EF52BDA6761}" type="parTrans" cxnId="{75D6215F-9704-4229-B781-0535A3594118}">
      <dgm:prSet/>
      <dgm:spPr/>
      <dgm:t>
        <a:bodyPr/>
        <a:lstStyle/>
        <a:p>
          <a:endParaRPr lang="en-US"/>
        </a:p>
      </dgm:t>
    </dgm:pt>
    <dgm:pt modelId="{A6DC4722-62BD-41EA-AEE0-BF5610F64002}" type="sibTrans" cxnId="{75D6215F-9704-4229-B781-0535A3594118}">
      <dgm:prSet/>
      <dgm:spPr/>
      <dgm:t>
        <a:bodyPr/>
        <a:lstStyle/>
        <a:p>
          <a:endParaRPr lang="en-US"/>
        </a:p>
      </dgm:t>
    </dgm:pt>
    <dgm:pt modelId="{28314665-CD33-4728-A73B-461151AF20D6}">
      <dgm:prSet/>
      <dgm:spPr/>
      <dgm:t>
        <a:bodyPr/>
        <a:lstStyle/>
        <a:p>
          <a:r>
            <a:rPr lang="en-US" dirty="0"/>
            <a:t>1, 2 &amp; 3 John: </a:t>
          </a:r>
        </a:p>
        <a:p>
          <a:r>
            <a:rPr lang="en-US" dirty="0"/>
            <a:t>85-95 A.D.</a:t>
          </a:r>
        </a:p>
      </dgm:t>
    </dgm:pt>
    <dgm:pt modelId="{8CA04F74-942F-437B-A5D0-372E8F8B95AA}" type="parTrans" cxnId="{8938B6DF-BBA4-4B7F-9FDB-F79E6DE8783F}">
      <dgm:prSet/>
      <dgm:spPr/>
      <dgm:t>
        <a:bodyPr/>
        <a:lstStyle/>
        <a:p>
          <a:endParaRPr lang="en-US"/>
        </a:p>
      </dgm:t>
    </dgm:pt>
    <dgm:pt modelId="{1085DAFD-F7EF-40AA-A36B-8F19523CA089}" type="sibTrans" cxnId="{8938B6DF-BBA4-4B7F-9FDB-F79E6DE8783F}">
      <dgm:prSet/>
      <dgm:spPr/>
      <dgm:t>
        <a:bodyPr/>
        <a:lstStyle/>
        <a:p>
          <a:endParaRPr lang="en-US"/>
        </a:p>
      </dgm:t>
    </dgm:pt>
    <dgm:pt modelId="{D55B9ED3-6A8F-4AB8-BFD4-21F7DF55E9FC}">
      <dgm:prSet/>
      <dgm:spPr/>
      <dgm:t>
        <a:bodyPr/>
        <a:lstStyle/>
        <a:p>
          <a:r>
            <a:rPr lang="en-US" dirty="0"/>
            <a:t>Revelation: 90-95 A.D.</a:t>
          </a:r>
        </a:p>
      </dgm:t>
    </dgm:pt>
    <dgm:pt modelId="{FCC2FC73-3B36-46C7-87D9-3C4D11539192}" type="parTrans" cxnId="{98CE6C92-6C75-49F4-A57F-D051E44D2325}">
      <dgm:prSet/>
      <dgm:spPr/>
      <dgm:t>
        <a:bodyPr/>
        <a:lstStyle/>
        <a:p>
          <a:endParaRPr lang="en-US"/>
        </a:p>
      </dgm:t>
    </dgm:pt>
    <dgm:pt modelId="{D44F7AB7-60C0-4098-B283-9657F8C82416}" type="sibTrans" cxnId="{98CE6C92-6C75-49F4-A57F-D051E44D2325}">
      <dgm:prSet/>
      <dgm:spPr/>
      <dgm:t>
        <a:bodyPr/>
        <a:lstStyle/>
        <a:p>
          <a:endParaRPr lang="en-US"/>
        </a:p>
      </dgm:t>
    </dgm:pt>
    <dgm:pt modelId="{2E40355C-AEF1-40AF-B5B3-2B36746A5EE7}" type="pres">
      <dgm:prSet presAssocID="{195831BF-864F-4D23-827D-2AE4E534CB36}" presName="diagram" presStyleCnt="0">
        <dgm:presLayoutVars>
          <dgm:dir/>
          <dgm:resizeHandles val="exact"/>
        </dgm:presLayoutVars>
      </dgm:prSet>
      <dgm:spPr/>
    </dgm:pt>
    <dgm:pt modelId="{41213336-741A-47EA-A7D1-AF112B4DC426}" type="pres">
      <dgm:prSet presAssocID="{BC05F2E4-47EF-4053-B619-CECDC284AB20}" presName="node" presStyleLbl="node1" presStyleIdx="0" presStyleCnt="11">
        <dgm:presLayoutVars>
          <dgm:bulletEnabled val="1"/>
        </dgm:presLayoutVars>
      </dgm:prSet>
      <dgm:spPr/>
    </dgm:pt>
    <dgm:pt modelId="{BB9576BC-C478-4CF7-A5CD-E7B64302CEB1}" type="pres">
      <dgm:prSet presAssocID="{D504D84C-7F9E-403E-9198-63E93BFD4F7E}" presName="sibTrans" presStyleCnt="0"/>
      <dgm:spPr/>
    </dgm:pt>
    <dgm:pt modelId="{E41E4CE5-3F9A-4DCB-A004-630D56FC6DC8}" type="pres">
      <dgm:prSet presAssocID="{264966AA-1594-4B18-958D-BBC1D04619BC}" presName="node" presStyleLbl="node1" presStyleIdx="1" presStyleCnt="11">
        <dgm:presLayoutVars>
          <dgm:bulletEnabled val="1"/>
        </dgm:presLayoutVars>
      </dgm:prSet>
      <dgm:spPr/>
    </dgm:pt>
    <dgm:pt modelId="{E218BD52-AB6E-4AF5-BD74-7C9816573285}" type="pres">
      <dgm:prSet presAssocID="{87853DBC-D8A7-4314-A71B-6D5345892B60}" presName="sibTrans" presStyleCnt="0"/>
      <dgm:spPr/>
    </dgm:pt>
    <dgm:pt modelId="{5CAB4C11-5B42-4FA9-AFF7-C4436988DC7F}" type="pres">
      <dgm:prSet presAssocID="{864F2096-B057-480D-9ED3-26067AF0DE5C}" presName="node" presStyleLbl="node1" presStyleIdx="2" presStyleCnt="11">
        <dgm:presLayoutVars>
          <dgm:bulletEnabled val="1"/>
        </dgm:presLayoutVars>
      </dgm:prSet>
      <dgm:spPr/>
    </dgm:pt>
    <dgm:pt modelId="{8B410A0C-B02C-427B-8ABE-267AFA12FBDC}" type="pres">
      <dgm:prSet presAssocID="{54102EED-D018-4FAB-A4AF-7D84D0B17ED2}" presName="sibTrans" presStyleCnt="0"/>
      <dgm:spPr/>
    </dgm:pt>
    <dgm:pt modelId="{50344838-0637-4B2D-A686-B14250FC44A8}" type="pres">
      <dgm:prSet presAssocID="{5AB04211-DEF1-47FC-9728-EFD2F47CF487}" presName="node" presStyleLbl="node1" presStyleIdx="3" presStyleCnt="11">
        <dgm:presLayoutVars>
          <dgm:bulletEnabled val="1"/>
        </dgm:presLayoutVars>
      </dgm:prSet>
      <dgm:spPr/>
    </dgm:pt>
    <dgm:pt modelId="{64840053-8534-4B8C-8C57-6E153E76C6C6}" type="pres">
      <dgm:prSet presAssocID="{F68DFBB7-8EEC-409E-B0FD-8DB7C41EF390}" presName="sibTrans" presStyleCnt="0"/>
      <dgm:spPr/>
    </dgm:pt>
    <dgm:pt modelId="{93649043-6831-4094-A763-9504FB733BF0}" type="pres">
      <dgm:prSet presAssocID="{FD7ACDD6-1D95-4031-AB91-863C93F0BC07}" presName="node" presStyleLbl="node1" presStyleIdx="4" presStyleCnt="11">
        <dgm:presLayoutVars>
          <dgm:bulletEnabled val="1"/>
        </dgm:presLayoutVars>
      </dgm:prSet>
      <dgm:spPr/>
    </dgm:pt>
    <dgm:pt modelId="{4DA0972C-B84F-407A-966F-E8AD317ED6A3}" type="pres">
      <dgm:prSet presAssocID="{3C2966E4-2EF3-4AF6-8BF5-433C1E0CFE55}" presName="sibTrans" presStyleCnt="0"/>
      <dgm:spPr/>
    </dgm:pt>
    <dgm:pt modelId="{CEB3774B-8160-4D73-BD40-D6E82F6BC715}" type="pres">
      <dgm:prSet presAssocID="{201133CE-942C-456C-A7AC-87A45813E850}" presName="node" presStyleLbl="node1" presStyleIdx="5" presStyleCnt="11">
        <dgm:presLayoutVars>
          <dgm:bulletEnabled val="1"/>
        </dgm:presLayoutVars>
      </dgm:prSet>
      <dgm:spPr/>
    </dgm:pt>
    <dgm:pt modelId="{32482838-B929-4579-8209-99A85297DE38}" type="pres">
      <dgm:prSet presAssocID="{0C767085-BD22-41A1-8C4B-DB0A7B67681E}" presName="sibTrans" presStyleCnt="0"/>
      <dgm:spPr/>
    </dgm:pt>
    <dgm:pt modelId="{DB4087B0-C65A-4D58-9919-E944CAEA3E42}" type="pres">
      <dgm:prSet presAssocID="{07057D0B-4699-427F-A274-DB2B677E4B50}" presName="node" presStyleLbl="node1" presStyleIdx="6" presStyleCnt="11">
        <dgm:presLayoutVars>
          <dgm:bulletEnabled val="1"/>
        </dgm:presLayoutVars>
      </dgm:prSet>
      <dgm:spPr/>
    </dgm:pt>
    <dgm:pt modelId="{27DC40C2-C761-47A3-A0FA-D98A12A27025}" type="pres">
      <dgm:prSet presAssocID="{484508EA-D9CA-46A7-A591-89BAB202F36B}" presName="sibTrans" presStyleCnt="0"/>
      <dgm:spPr/>
    </dgm:pt>
    <dgm:pt modelId="{AE198FB6-B2D3-4077-ABC5-2B4ECF0A568D}" type="pres">
      <dgm:prSet presAssocID="{B53A9213-93DE-4699-8F18-0E1D78AF46FB}" presName="node" presStyleLbl="node1" presStyleIdx="7" presStyleCnt="11">
        <dgm:presLayoutVars>
          <dgm:bulletEnabled val="1"/>
        </dgm:presLayoutVars>
      </dgm:prSet>
      <dgm:spPr/>
    </dgm:pt>
    <dgm:pt modelId="{EA956A89-10C4-4855-ACD2-5B717DE1426D}" type="pres">
      <dgm:prSet presAssocID="{A27C8B2F-3551-436C-B98B-702161025394}" presName="sibTrans" presStyleCnt="0"/>
      <dgm:spPr/>
    </dgm:pt>
    <dgm:pt modelId="{6617B630-7FD9-446E-B52B-C4999BA5FCE3}" type="pres">
      <dgm:prSet presAssocID="{EA1AA72F-1755-4906-97CF-68E281C7A52F}" presName="node" presStyleLbl="node1" presStyleIdx="8" presStyleCnt="11">
        <dgm:presLayoutVars>
          <dgm:bulletEnabled val="1"/>
        </dgm:presLayoutVars>
      </dgm:prSet>
      <dgm:spPr/>
    </dgm:pt>
    <dgm:pt modelId="{BD640583-9D67-4CBA-8C27-9BB02BE6488E}" type="pres">
      <dgm:prSet presAssocID="{A6DC4722-62BD-41EA-AEE0-BF5610F64002}" presName="sibTrans" presStyleCnt="0"/>
      <dgm:spPr/>
    </dgm:pt>
    <dgm:pt modelId="{B671FEB6-D9ED-4F7E-B34F-008103AD25B1}" type="pres">
      <dgm:prSet presAssocID="{28314665-CD33-4728-A73B-461151AF20D6}" presName="node" presStyleLbl="node1" presStyleIdx="9" presStyleCnt="11">
        <dgm:presLayoutVars>
          <dgm:bulletEnabled val="1"/>
        </dgm:presLayoutVars>
      </dgm:prSet>
      <dgm:spPr/>
    </dgm:pt>
    <dgm:pt modelId="{1245BAA3-A889-46E8-B14B-CD78EE4BEFBA}" type="pres">
      <dgm:prSet presAssocID="{1085DAFD-F7EF-40AA-A36B-8F19523CA089}" presName="sibTrans" presStyleCnt="0"/>
      <dgm:spPr/>
    </dgm:pt>
    <dgm:pt modelId="{ABBA86C1-B6D5-4F36-BD07-3602173D02D3}" type="pres">
      <dgm:prSet presAssocID="{D55B9ED3-6A8F-4AB8-BFD4-21F7DF55E9FC}" presName="node" presStyleLbl="node1" presStyleIdx="10" presStyleCnt="11">
        <dgm:presLayoutVars>
          <dgm:bulletEnabled val="1"/>
        </dgm:presLayoutVars>
      </dgm:prSet>
      <dgm:spPr/>
    </dgm:pt>
  </dgm:ptLst>
  <dgm:cxnLst>
    <dgm:cxn modelId="{B1950100-C646-44BD-AED1-0D381A31740D}" srcId="{195831BF-864F-4D23-827D-2AE4E534CB36}" destId="{B53A9213-93DE-4699-8F18-0E1D78AF46FB}" srcOrd="7" destOrd="0" parTransId="{772C920D-C399-4DF4-BBB0-8C0389A2D28C}" sibTransId="{A27C8B2F-3551-436C-B98B-702161025394}"/>
    <dgm:cxn modelId="{047B650A-CE31-495B-AEBA-DDC05BB04BF9}" type="presOf" srcId="{5AB04211-DEF1-47FC-9728-EFD2F47CF487}" destId="{50344838-0637-4B2D-A686-B14250FC44A8}" srcOrd="0" destOrd="0" presId="urn:microsoft.com/office/officeart/2005/8/layout/default"/>
    <dgm:cxn modelId="{A443A113-DEAC-4C5B-AA8F-4F704D40D6B0}" type="presOf" srcId="{28314665-CD33-4728-A73B-461151AF20D6}" destId="{B671FEB6-D9ED-4F7E-B34F-008103AD25B1}" srcOrd="0" destOrd="0" presId="urn:microsoft.com/office/officeart/2005/8/layout/default"/>
    <dgm:cxn modelId="{6AF8C719-0129-4238-A8DD-13F948CBB9A9}" type="presOf" srcId="{264966AA-1594-4B18-958D-BBC1D04619BC}" destId="{E41E4CE5-3F9A-4DCB-A004-630D56FC6DC8}" srcOrd="0" destOrd="0" presId="urn:microsoft.com/office/officeart/2005/8/layout/default"/>
    <dgm:cxn modelId="{C57FA030-7DAE-42A3-B34A-A58E7CBAB9EE}" type="presOf" srcId="{201133CE-942C-456C-A7AC-87A45813E850}" destId="{CEB3774B-8160-4D73-BD40-D6E82F6BC715}" srcOrd="0" destOrd="0" presId="urn:microsoft.com/office/officeart/2005/8/layout/default"/>
    <dgm:cxn modelId="{C796FB3B-5083-4915-89F9-484AB960644F}" srcId="{195831BF-864F-4D23-827D-2AE4E534CB36}" destId="{FD7ACDD6-1D95-4031-AB91-863C93F0BC07}" srcOrd="4" destOrd="0" parTransId="{E1500B85-7659-4384-9C25-32197803BD8F}" sibTransId="{3C2966E4-2EF3-4AF6-8BF5-433C1E0CFE55}"/>
    <dgm:cxn modelId="{9698103E-0270-4049-8D1B-569E4DD8A15A}" type="presOf" srcId="{FD7ACDD6-1D95-4031-AB91-863C93F0BC07}" destId="{93649043-6831-4094-A763-9504FB733BF0}" srcOrd="0" destOrd="0" presId="urn:microsoft.com/office/officeart/2005/8/layout/default"/>
    <dgm:cxn modelId="{8FEB3F5D-2D11-43C1-8DBA-E907057585AA}" srcId="{195831BF-864F-4D23-827D-2AE4E534CB36}" destId="{201133CE-942C-456C-A7AC-87A45813E850}" srcOrd="5" destOrd="0" parTransId="{4F05A134-C032-484A-9107-76C3653BB4DB}" sibTransId="{0C767085-BD22-41A1-8C4B-DB0A7B67681E}"/>
    <dgm:cxn modelId="{75D6215F-9704-4229-B781-0535A3594118}" srcId="{195831BF-864F-4D23-827D-2AE4E534CB36}" destId="{EA1AA72F-1755-4906-97CF-68E281C7A52F}" srcOrd="8" destOrd="0" parTransId="{03834475-4DBA-48E3-AF95-5EF52BDA6761}" sibTransId="{A6DC4722-62BD-41EA-AEE0-BF5610F64002}"/>
    <dgm:cxn modelId="{84E1A744-31A9-4168-ABED-6BEE09439E1C}" srcId="{195831BF-864F-4D23-827D-2AE4E534CB36}" destId="{BC05F2E4-47EF-4053-B619-CECDC284AB20}" srcOrd="0" destOrd="0" parTransId="{1EF71AE2-6E10-443A-B6B0-79096C2C8C83}" sibTransId="{D504D84C-7F9E-403E-9198-63E93BFD4F7E}"/>
    <dgm:cxn modelId="{3C2E044D-23A5-4B7A-93DC-F97D2905BDF2}" type="presOf" srcId="{BC05F2E4-47EF-4053-B619-CECDC284AB20}" destId="{41213336-741A-47EA-A7D1-AF112B4DC426}" srcOrd="0" destOrd="0" presId="urn:microsoft.com/office/officeart/2005/8/layout/default"/>
    <dgm:cxn modelId="{439B456F-5709-425C-B4EF-CC20319F96CC}" type="presOf" srcId="{EA1AA72F-1755-4906-97CF-68E281C7A52F}" destId="{6617B630-7FD9-446E-B52B-C4999BA5FCE3}" srcOrd="0" destOrd="0" presId="urn:microsoft.com/office/officeart/2005/8/layout/default"/>
    <dgm:cxn modelId="{1F852C7C-06EB-4AC0-9E90-BF4D600D48AB}" type="presOf" srcId="{D55B9ED3-6A8F-4AB8-BFD4-21F7DF55E9FC}" destId="{ABBA86C1-B6D5-4F36-BD07-3602173D02D3}" srcOrd="0" destOrd="0" presId="urn:microsoft.com/office/officeart/2005/8/layout/default"/>
    <dgm:cxn modelId="{D9B73B8A-994F-4236-AC72-D465DACCB522}" srcId="{195831BF-864F-4D23-827D-2AE4E534CB36}" destId="{5AB04211-DEF1-47FC-9728-EFD2F47CF487}" srcOrd="3" destOrd="0" parTransId="{8DCB9978-275C-4C8C-935C-7FDC9F2F0E19}" sibTransId="{F68DFBB7-8EEC-409E-B0FD-8DB7C41EF390}"/>
    <dgm:cxn modelId="{98CE6C92-6C75-49F4-A57F-D051E44D2325}" srcId="{195831BF-864F-4D23-827D-2AE4E534CB36}" destId="{D55B9ED3-6A8F-4AB8-BFD4-21F7DF55E9FC}" srcOrd="10" destOrd="0" parTransId="{FCC2FC73-3B36-46C7-87D9-3C4D11539192}" sibTransId="{D44F7AB7-60C0-4098-B283-9657F8C82416}"/>
    <dgm:cxn modelId="{4BA01399-0862-406D-8684-BFDD1395D112}" type="presOf" srcId="{B53A9213-93DE-4699-8F18-0E1D78AF46FB}" destId="{AE198FB6-B2D3-4077-ABC5-2B4ECF0A568D}" srcOrd="0" destOrd="0" presId="urn:microsoft.com/office/officeart/2005/8/layout/default"/>
    <dgm:cxn modelId="{C8FDDF99-874B-42EC-A94D-1A8317189E25}" srcId="{195831BF-864F-4D23-827D-2AE4E534CB36}" destId="{07057D0B-4699-427F-A274-DB2B677E4B50}" srcOrd="6" destOrd="0" parTransId="{C8AC7840-3899-4874-ABDD-782065292232}" sibTransId="{484508EA-D9CA-46A7-A591-89BAB202F36B}"/>
    <dgm:cxn modelId="{D2D0DFAB-A665-41C0-A232-11E105F93C95}" srcId="{195831BF-864F-4D23-827D-2AE4E534CB36}" destId="{264966AA-1594-4B18-958D-BBC1D04619BC}" srcOrd="1" destOrd="0" parTransId="{C8738D5F-CC6B-48D1-8923-852B794635E8}" sibTransId="{87853DBC-D8A7-4314-A71B-6D5345892B60}"/>
    <dgm:cxn modelId="{AE7E9DDC-0CC6-4F99-9545-0978AF84E4F0}" srcId="{195831BF-864F-4D23-827D-2AE4E534CB36}" destId="{864F2096-B057-480D-9ED3-26067AF0DE5C}" srcOrd="2" destOrd="0" parTransId="{7CF368EE-C173-4CA7-B9F4-7F0EA21DE09E}" sibTransId="{54102EED-D018-4FAB-A4AF-7D84D0B17ED2}"/>
    <dgm:cxn modelId="{8938B6DF-BBA4-4B7F-9FDB-F79E6DE8783F}" srcId="{195831BF-864F-4D23-827D-2AE4E534CB36}" destId="{28314665-CD33-4728-A73B-461151AF20D6}" srcOrd="9" destOrd="0" parTransId="{8CA04F74-942F-437B-A5D0-372E8F8B95AA}" sibTransId="{1085DAFD-F7EF-40AA-A36B-8F19523CA089}"/>
    <dgm:cxn modelId="{38B6E3FD-6CBB-448E-993E-DF4B9BC5CE3C}" type="presOf" srcId="{864F2096-B057-480D-9ED3-26067AF0DE5C}" destId="{5CAB4C11-5B42-4FA9-AFF7-C4436988DC7F}" srcOrd="0" destOrd="0" presId="urn:microsoft.com/office/officeart/2005/8/layout/default"/>
    <dgm:cxn modelId="{2D4F17FF-15D7-4105-8AAF-7371BE008060}" type="presOf" srcId="{07057D0B-4699-427F-A274-DB2B677E4B50}" destId="{DB4087B0-C65A-4D58-9919-E944CAEA3E42}" srcOrd="0" destOrd="0" presId="urn:microsoft.com/office/officeart/2005/8/layout/default"/>
    <dgm:cxn modelId="{A145C5FF-AF98-4937-8E34-DBC339FEA578}" type="presOf" srcId="{195831BF-864F-4D23-827D-2AE4E534CB36}" destId="{2E40355C-AEF1-40AF-B5B3-2B36746A5EE7}" srcOrd="0" destOrd="0" presId="urn:microsoft.com/office/officeart/2005/8/layout/default"/>
    <dgm:cxn modelId="{01655EB9-25E9-4B53-9B93-97A3020E4584}" type="presParOf" srcId="{2E40355C-AEF1-40AF-B5B3-2B36746A5EE7}" destId="{41213336-741A-47EA-A7D1-AF112B4DC426}" srcOrd="0" destOrd="0" presId="urn:microsoft.com/office/officeart/2005/8/layout/default"/>
    <dgm:cxn modelId="{F8795460-B9E2-41FE-AE93-92C872CC4F44}" type="presParOf" srcId="{2E40355C-AEF1-40AF-B5B3-2B36746A5EE7}" destId="{BB9576BC-C478-4CF7-A5CD-E7B64302CEB1}" srcOrd="1" destOrd="0" presId="urn:microsoft.com/office/officeart/2005/8/layout/default"/>
    <dgm:cxn modelId="{51618C76-EC71-4768-B095-9E3AD33B03D9}" type="presParOf" srcId="{2E40355C-AEF1-40AF-B5B3-2B36746A5EE7}" destId="{E41E4CE5-3F9A-4DCB-A004-630D56FC6DC8}" srcOrd="2" destOrd="0" presId="urn:microsoft.com/office/officeart/2005/8/layout/default"/>
    <dgm:cxn modelId="{A53DCFD6-8856-45E0-B382-B558F97514E7}" type="presParOf" srcId="{2E40355C-AEF1-40AF-B5B3-2B36746A5EE7}" destId="{E218BD52-AB6E-4AF5-BD74-7C9816573285}" srcOrd="3" destOrd="0" presId="urn:microsoft.com/office/officeart/2005/8/layout/default"/>
    <dgm:cxn modelId="{91B8A9BD-4C6C-44DE-85FB-6CC44C947D33}" type="presParOf" srcId="{2E40355C-AEF1-40AF-B5B3-2B36746A5EE7}" destId="{5CAB4C11-5B42-4FA9-AFF7-C4436988DC7F}" srcOrd="4" destOrd="0" presId="urn:microsoft.com/office/officeart/2005/8/layout/default"/>
    <dgm:cxn modelId="{59E9B2F9-6499-43DB-9BE8-03E644DDFA5F}" type="presParOf" srcId="{2E40355C-AEF1-40AF-B5B3-2B36746A5EE7}" destId="{8B410A0C-B02C-427B-8ABE-267AFA12FBDC}" srcOrd="5" destOrd="0" presId="urn:microsoft.com/office/officeart/2005/8/layout/default"/>
    <dgm:cxn modelId="{2160BE68-79C7-43A3-B787-F77479917D30}" type="presParOf" srcId="{2E40355C-AEF1-40AF-B5B3-2B36746A5EE7}" destId="{50344838-0637-4B2D-A686-B14250FC44A8}" srcOrd="6" destOrd="0" presId="urn:microsoft.com/office/officeart/2005/8/layout/default"/>
    <dgm:cxn modelId="{C0F062EE-2ED6-42A4-9699-4119CB424A8E}" type="presParOf" srcId="{2E40355C-AEF1-40AF-B5B3-2B36746A5EE7}" destId="{64840053-8534-4B8C-8C57-6E153E76C6C6}" srcOrd="7" destOrd="0" presId="urn:microsoft.com/office/officeart/2005/8/layout/default"/>
    <dgm:cxn modelId="{AAD0CBD0-0A64-4C40-BA43-0837372C4864}" type="presParOf" srcId="{2E40355C-AEF1-40AF-B5B3-2B36746A5EE7}" destId="{93649043-6831-4094-A763-9504FB733BF0}" srcOrd="8" destOrd="0" presId="urn:microsoft.com/office/officeart/2005/8/layout/default"/>
    <dgm:cxn modelId="{868084B8-B12C-4BDD-9744-60755157A08C}" type="presParOf" srcId="{2E40355C-AEF1-40AF-B5B3-2B36746A5EE7}" destId="{4DA0972C-B84F-407A-966F-E8AD317ED6A3}" srcOrd="9" destOrd="0" presId="urn:microsoft.com/office/officeart/2005/8/layout/default"/>
    <dgm:cxn modelId="{0A59426D-2D47-4262-BA1F-366FF079E602}" type="presParOf" srcId="{2E40355C-AEF1-40AF-B5B3-2B36746A5EE7}" destId="{CEB3774B-8160-4D73-BD40-D6E82F6BC715}" srcOrd="10" destOrd="0" presId="urn:microsoft.com/office/officeart/2005/8/layout/default"/>
    <dgm:cxn modelId="{BE67698A-8DB2-4CCD-9438-B0D886B65160}" type="presParOf" srcId="{2E40355C-AEF1-40AF-B5B3-2B36746A5EE7}" destId="{32482838-B929-4579-8209-99A85297DE38}" srcOrd="11" destOrd="0" presId="urn:microsoft.com/office/officeart/2005/8/layout/default"/>
    <dgm:cxn modelId="{9013490D-ECD8-4D0A-8EB3-FD558476C2CE}" type="presParOf" srcId="{2E40355C-AEF1-40AF-B5B3-2B36746A5EE7}" destId="{DB4087B0-C65A-4D58-9919-E944CAEA3E42}" srcOrd="12" destOrd="0" presId="urn:microsoft.com/office/officeart/2005/8/layout/default"/>
    <dgm:cxn modelId="{B37B80FC-4C64-4D90-B7F4-AEC819F82B02}" type="presParOf" srcId="{2E40355C-AEF1-40AF-B5B3-2B36746A5EE7}" destId="{27DC40C2-C761-47A3-A0FA-D98A12A27025}" srcOrd="13" destOrd="0" presId="urn:microsoft.com/office/officeart/2005/8/layout/default"/>
    <dgm:cxn modelId="{59D975C2-F5C7-4D8F-B082-2285A3E2CD67}" type="presParOf" srcId="{2E40355C-AEF1-40AF-B5B3-2B36746A5EE7}" destId="{AE198FB6-B2D3-4077-ABC5-2B4ECF0A568D}" srcOrd="14" destOrd="0" presId="urn:microsoft.com/office/officeart/2005/8/layout/default"/>
    <dgm:cxn modelId="{A455A1C8-56E8-4B1E-A62E-2AD14A569EFB}" type="presParOf" srcId="{2E40355C-AEF1-40AF-B5B3-2B36746A5EE7}" destId="{EA956A89-10C4-4855-ACD2-5B717DE1426D}" srcOrd="15" destOrd="0" presId="urn:microsoft.com/office/officeart/2005/8/layout/default"/>
    <dgm:cxn modelId="{8754D202-1475-4F40-860B-0B3390A97488}" type="presParOf" srcId="{2E40355C-AEF1-40AF-B5B3-2B36746A5EE7}" destId="{6617B630-7FD9-446E-B52B-C4999BA5FCE3}" srcOrd="16" destOrd="0" presId="urn:microsoft.com/office/officeart/2005/8/layout/default"/>
    <dgm:cxn modelId="{A54DA7C2-C808-4CE1-B9BB-65D3C3A209AE}" type="presParOf" srcId="{2E40355C-AEF1-40AF-B5B3-2B36746A5EE7}" destId="{BD640583-9D67-4CBA-8C27-9BB02BE6488E}" srcOrd="17" destOrd="0" presId="urn:microsoft.com/office/officeart/2005/8/layout/default"/>
    <dgm:cxn modelId="{9EC996A8-93C0-49E4-98A9-7FB1693460A7}" type="presParOf" srcId="{2E40355C-AEF1-40AF-B5B3-2B36746A5EE7}" destId="{B671FEB6-D9ED-4F7E-B34F-008103AD25B1}" srcOrd="18" destOrd="0" presId="urn:microsoft.com/office/officeart/2005/8/layout/default"/>
    <dgm:cxn modelId="{E0CF55B8-99BA-4EE5-BF71-4EC85573F83F}" type="presParOf" srcId="{2E40355C-AEF1-40AF-B5B3-2B36746A5EE7}" destId="{1245BAA3-A889-46E8-B14B-CD78EE4BEFBA}" srcOrd="19" destOrd="0" presId="urn:microsoft.com/office/officeart/2005/8/layout/default"/>
    <dgm:cxn modelId="{1D9A236E-2E61-4BC6-A0DC-2E4ACC9A0917}" type="presParOf" srcId="{2E40355C-AEF1-40AF-B5B3-2B36746A5EE7}" destId="{ABBA86C1-B6D5-4F36-BD07-3602173D02D3}" srcOrd="2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602F1-EA9D-417E-A02E-39D8434DEF8C}">
      <dsp:nvSpPr>
        <dsp:cNvPr id="0" name=""/>
        <dsp:cNvSpPr/>
      </dsp:nvSpPr>
      <dsp:spPr>
        <a:xfrm>
          <a:off x="6485" y="340146"/>
          <a:ext cx="1045041" cy="5225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Who?</a:t>
          </a:r>
        </a:p>
      </dsp:txBody>
      <dsp:txXfrm>
        <a:off x="21789" y="355450"/>
        <a:ext cx="1014433" cy="491912"/>
      </dsp:txXfrm>
    </dsp:sp>
    <dsp:sp modelId="{3E18D1A7-9ADA-4D11-B998-532B3E4CC7A3}">
      <dsp:nvSpPr>
        <dsp:cNvPr id="0" name=""/>
        <dsp:cNvSpPr/>
      </dsp:nvSpPr>
      <dsp:spPr>
        <a:xfrm>
          <a:off x="1312787" y="340146"/>
          <a:ext cx="1045041" cy="5225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What?</a:t>
          </a:r>
        </a:p>
      </dsp:txBody>
      <dsp:txXfrm>
        <a:off x="1328091" y="355450"/>
        <a:ext cx="1014433" cy="491912"/>
      </dsp:txXfrm>
    </dsp:sp>
    <dsp:sp modelId="{37DA47DF-8C41-4768-B495-0913065D3189}">
      <dsp:nvSpPr>
        <dsp:cNvPr id="0" name=""/>
        <dsp:cNvSpPr/>
      </dsp:nvSpPr>
      <dsp:spPr>
        <a:xfrm>
          <a:off x="2619088" y="340146"/>
          <a:ext cx="1045041" cy="5225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When?</a:t>
          </a:r>
        </a:p>
      </dsp:txBody>
      <dsp:txXfrm>
        <a:off x="2634392" y="355450"/>
        <a:ext cx="1014433" cy="491912"/>
      </dsp:txXfrm>
    </dsp:sp>
    <dsp:sp modelId="{AF785F96-E4E3-434E-93EF-BA11B60D53F3}">
      <dsp:nvSpPr>
        <dsp:cNvPr id="0" name=""/>
        <dsp:cNvSpPr/>
      </dsp:nvSpPr>
      <dsp:spPr>
        <a:xfrm>
          <a:off x="3925390" y="340146"/>
          <a:ext cx="1045041" cy="5225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Where?</a:t>
          </a:r>
        </a:p>
      </dsp:txBody>
      <dsp:txXfrm>
        <a:off x="3940694" y="355450"/>
        <a:ext cx="1014433" cy="491912"/>
      </dsp:txXfrm>
    </dsp:sp>
    <dsp:sp modelId="{F6A457A9-0AC5-4920-9772-32238B210B39}">
      <dsp:nvSpPr>
        <dsp:cNvPr id="0" name=""/>
        <dsp:cNvSpPr/>
      </dsp:nvSpPr>
      <dsp:spPr>
        <a:xfrm>
          <a:off x="5231692" y="340146"/>
          <a:ext cx="1045041" cy="5225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How?</a:t>
          </a:r>
        </a:p>
      </dsp:txBody>
      <dsp:txXfrm>
        <a:off x="5246996" y="355450"/>
        <a:ext cx="1014433" cy="491912"/>
      </dsp:txXfrm>
    </dsp:sp>
    <dsp:sp modelId="{E52377C5-FA43-4500-84B7-7F5864BB3D0C}">
      <dsp:nvSpPr>
        <dsp:cNvPr id="0" name=""/>
        <dsp:cNvSpPr/>
      </dsp:nvSpPr>
      <dsp:spPr>
        <a:xfrm>
          <a:off x="6537994" y="340146"/>
          <a:ext cx="1045041" cy="5225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Why?</a:t>
          </a:r>
        </a:p>
      </dsp:txBody>
      <dsp:txXfrm>
        <a:off x="6553298" y="355450"/>
        <a:ext cx="1014433" cy="491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01CF8-9939-4F79-A5AA-7BED32714231}">
      <dsp:nvSpPr>
        <dsp:cNvPr id="0" name=""/>
        <dsp:cNvSpPr/>
      </dsp:nvSpPr>
      <dsp:spPr>
        <a:xfrm>
          <a:off x="389947" y="89"/>
          <a:ext cx="1256079" cy="75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James: </a:t>
          </a:r>
        </a:p>
        <a:p>
          <a:pPr marL="0" lvl="0" indent="0" algn="ctr" defTabSz="800100">
            <a:lnSpc>
              <a:spcPct val="90000"/>
            </a:lnSpc>
            <a:spcBef>
              <a:spcPct val="0"/>
            </a:spcBef>
            <a:spcAft>
              <a:spcPct val="35000"/>
            </a:spcAft>
            <a:buNone/>
          </a:pPr>
          <a:r>
            <a:rPr lang="en-US" sz="1800" kern="1200" dirty="0"/>
            <a:t>45-50 A.D. </a:t>
          </a:r>
        </a:p>
      </dsp:txBody>
      <dsp:txXfrm>
        <a:off x="389947" y="89"/>
        <a:ext cx="1256079" cy="753647"/>
      </dsp:txXfrm>
    </dsp:sp>
    <dsp:sp modelId="{1745C1DA-5E65-4722-8BB3-B58C75E1263D}">
      <dsp:nvSpPr>
        <dsp:cNvPr id="0" name=""/>
        <dsp:cNvSpPr/>
      </dsp:nvSpPr>
      <dsp:spPr>
        <a:xfrm>
          <a:off x="1771635" y="89"/>
          <a:ext cx="1256079" cy="75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Galatians: </a:t>
          </a:r>
        </a:p>
        <a:p>
          <a:pPr marL="0" lvl="0" indent="0" algn="ctr" defTabSz="800100">
            <a:lnSpc>
              <a:spcPct val="90000"/>
            </a:lnSpc>
            <a:spcBef>
              <a:spcPct val="0"/>
            </a:spcBef>
            <a:spcAft>
              <a:spcPct val="35000"/>
            </a:spcAft>
            <a:buNone/>
          </a:pPr>
          <a:r>
            <a:rPr lang="en-US" sz="1800" kern="1200" dirty="0"/>
            <a:t>49-55 A.D.</a:t>
          </a:r>
        </a:p>
      </dsp:txBody>
      <dsp:txXfrm>
        <a:off x="1771635" y="89"/>
        <a:ext cx="1256079" cy="753647"/>
      </dsp:txXfrm>
    </dsp:sp>
    <dsp:sp modelId="{54EE5962-6B50-4EFA-A8AC-62736875F1C3}">
      <dsp:nvSpPr>
        <dsp:cNvPr id="0" name=""/>
        <dsp:cNvSpPr/>
      </dsp:nvSpPr>
      <dsp:spPr>
        <a:xfrm>
          <a:off x="3153322" y="89"/>
          <a:ext cx="1256079" cy="75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Thess: </a:t>
          </a:r>
        </a:p>
        <a:p>
          <a:pPr marL="0" lvl="0" indent="0" algn="ctr" defTabSz="800100">
            <a:lnSpc>
              <a:spcPct val="90000"/>
            </a:lnSpc>
            <a:spcBef>
              <a:spcPct val="0"/>
            </a:spcBef>
            <a:spcAft>
              <a:spcPct val="35000"/>
            </a:spcAft>
            <a:buNone/>
          </a:pPr>
          <a:r>
            <a:rPr lang="en-US" sz="1800" kern="1200" dirty="0"/>
            <a:t>51 A.D.</a:t>
          </a:r>
        </a:p>
      </dsp:txBody>
      <dsp:txXfrm>
        <a:off x="3153322" y="89"/>
        <a:ext cx="1256079" cy="753647"/>
      </dsp:txXfrm>
    </dsp:sp>
    <dsp:sp modelId="{944E805A-6AF2-45E7-9B76-51E967974544}">
      <dsp:nvSpPr>
        <dsp:cNvPr id="0" name=""/>
        <dsp:cNvSpPr/>
      </dsp:nvSpPr>
      <dsp:spPr>
        <a:xfrm>
          <a:off x="389947" y="879345"/>
          <a:ext cx="1256079" cy="753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 Thess: </a:t>
          </a:r>
        </a:p>
        <a:p>
          <a:pPr marL="0" lvl="0" indent="0" algn="ctr" defTabSz="800100">
            <a:lnSpc>
              <a:spcPct val="90000"/>
            </a:lnSpc>
            <a:spcBef>
              <a:spcPct val="0"/>
            </a:spcBef>
            <a:spcAft>
              <a:spcPct val="35000"/>
            </a:spcAft>
            <a:buNone/>
          </a:pPr>
          <a:r>
            <a:rPr lang="en-US" sz="1800" kern="1200" dirty="0"/>
            <a:t>52 A.D.</a:t>
          </a:r>
        </a:p>
      </dsp:txBody>
      <dsp:txXfrm>
        <a:off x="389947" y="879345"/>
        <a:ext cx="1256079" cy="753647"/>
      </dsp:txXfrm>
    </dsp:sp>
    <dsp:sp modelId="{C0891C01-AAA0-4D98-95B3-CDAB22496C91}">
      <dsp:nvSpPr>
        <dsp:cNvPr id="0" name=""/>
        <dsp:cNvSpPr/>
      </dsp:nvSpPr>
      <dsp:spPr>
        <a:xfrm>
          <a:off x="1771635" y="879345"/>
          <a:ext cx="1256079" cy="7536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Cor: </a:t>
          </a:r>
        </a:p>
        <a:p>
          <a:pPr marL="0" lvl="0" indent="0" algn="ctr" defTabSz="800100">
            <a:lnSpc>
              <a:spcPct val="90000"/>
            </a:lnSpc>
            <a:spcBef>
              <a:spcPct val="0"/>
            </a:spcBef>
            <a:spcAft>
              <a:spcPct val="35000"/>
            </a:spcAft>
            <a:buNone/>
          </a:pPr>
          <a:r>
            <a:rPr lang="en-US" sz="1800" kern="1200" dirty="0"/>
            <a:t>53-55 A.D.</a:t>
          </a:r>
        </a:p>
      </dsp:txBody>
      <dsp:txXfrm>
        <a:off x="1771635" y="879345"/>
        <a:ext cx="1256079" cy="753647"/>
      </dsp:txXfrm>
    </dsp:sp>
    <dsp:sp modelId="{79183A35-B0C3-444C-BC3B-8E54D982D011}">
      <dsp:nvSpPr>
        <dsp:cNvPr id="0" name=""/>
        <dsp:cNvSpPr/>
      </dsp:nvSpPr>
      <dsp:spPr>
        <a:xfrm>
          <a:off x="3153322" y="879345"/>
          <a:ext cx="1256079" cy="75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 Cor: </a:t>
          </a:r>
        </a:p>
        <a:p>
          <a:pPr marL="0" lvl="0" indent="0" algn="ctr" defTabSz="800100">
            <a:lnSpc>
              <a:spcPct val="90000"/>
            </a:lnSpc>
            <a:spcBef>
              <a:spcPct val="0"/>
            </a:spcBef>
            <a:spcAft>
              <a:spcPct val="35000"/>
            </a:spcAft>
            <a:buNone/>
          </a:pPr>
          <a:r>
            <a:rPr lang="en-US" sz="1800" kern="1200" dirty="0"/>
            <a:t>55-56 A.D.</a:t>
          </a:r>
        </a:p>
      </dsp:txBody>
      <dsp:txXfrm>
        <a:off x="3153322" y="879345"/>
        <a:ext cx="1256079" cy="753647"/>
      </dsp:txXfrm>
    </dsp:sp>
    <dsp:sp modelId="{F30A0BFA-114D-44F0-9F03-61A3E0623A6E}">
      <dsp:nvSpPr>
        <dsp:cNvPr id="0" name=""/>
        <dsp:cNvSpPr/>
      </dsp:nvSpPr>
      <dsp:spPr>
        <a:xfrm>
          <a:off x="389947" y="1758601"/>
          <a:ext cx="1256079" cy="75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Mark: </a:t>
          </a:r>
        </a:p>
        <a:p>
          <a:pPr marL="0" lvl="0" indent="0" algn="ctr" defTabSz="800100">
            <a:lnSpc>
              <a:spcPct val="90000"/>
            </a:lnSpc>
            <a:spcBef>
              <a:spcPct val="0"/>
            </a:spcBef>
            <a:spcAft>
              <a:spcPct val="35000"/>
            </a:spcAft>
            <a:buNone/>
          </a:pPr>
          <a:r>
            <a:rPr lang="en-US" sz="1800" kern="1200" dirty="0"/>
            <a:t>55-60 A.D.</a:t>
          </a:r>
        </a:p>
      </dsp:txBody>
      <dsp:txXfrm>
        <a:off x="389947" y="1758601"/>
        <a:ext cx="1256079" cy="753647"/>
      </dsp:txXfrm>
    </dsp:sp>
    <dsp:sp modelId="{B9CD0B70-E3B0-4F5F-B03A-EBFC05E88F81}">
      <dsp:nvSpPr>
        <dsp:cNvPr id="0" name=""/>
        <dsp:cNvSpPr/>
      </dsp:nvSpPr>
      <dsp:spPr>
        <a:xfrm>
          <a:off x="1771635" y="1758601"/>
          <a:ext cx="1256079" cy="75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Matthew: </a:t>
          </a:r>
        </a:p>
        <a:p>
          <a:pPr marL="0" lvl="0" indent="0" algn="ctr" defTabSz="800100">
            <a:lnSpc>
              <a:spcPct val="90000"/>
            </a:lnSpc>
            <a:spcBef>
              <a:spcPct val="0"/>
            </a:spcBef>
            <a:spcAft>
              <a:spcPct val="35000"/>
            </a:spcAft>
            <a:buNone/>
          </a:pPr>
          <a:r>
            <a:rPr lang="en-US" sz="1800" kern="1200" dirty="0"/>
            <a:t>55-65 A.D.</a:t>
          </a:r>
        </a:p>
      </dsp:txBody>
      <dsp:txXfrm>
        <a:off x="1771635" y="1758601"/>
        <a:ext cx="1256079" cy="753647"/>
      </dsp:txXfrm>
    </dsp:sp>
    <dsp:sp modelId="{6AE09694-0375-46FA-8161-FD17E0B18849}">
      <dsp:nvSpPr>
        <dsp:cNvPr id="0" name=""/>
        <dsp:cNvSpPr/>
      </dsp:nvSpPr>
      <dsp:spPr>
        <a:xfrm>
          <a:off x="3153322" y="1758601"/>
          <a:ext cx="1256079" cy="753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Romans: </a:t>
          </a:r>
        </a:p>
        <a:p>
          <a:pPr marL="0" lvl="0" indent="0" algn="ctr" defTabSz="800100">
            <a:lnSpc>
              <a:spcPct val="90000"/>
            </a:lnSpc>
            <a:spcBef>
              <a:spcPct val="0"/>
            </a:spcBef>
            <a:spcAft>
              <a:spcPct val="35000"/>
            </a:spcAft>
            <a:buNone/>
          </a:pPr>
          <a:r>
            <a:rPr lang="en-US" sz="1800" kern="1200" dirty="0"/>
            <a:t>57-58 A.D.</a:t>
          </a:r>
        </a:p>
      </dsp:txBody>
      <dsp:txXfrm>
        <a:off x="3153322" y="1758601"/>
        <a:ext cx="1256079" cy="753647"/>
      </dsp:txXfrm>
    </dsp:sp>
    <dsp:sp modelId="{175FA496-49DF-4C55-80BD-9D3CA7141129}">
      <dsp:nvSpPr>
        <dsp:cNvPr id="0" name=""/>
        <dsp:cNvSpPr/>
      </dsp:nvSpPr>
      <dsp:spPr>
        <a:xfrm>
          <a:off x="389947" y="2637857"/>
          <a:ext cx="1256079" cy="7536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Luke: </a:t>
          </a:r>
        </a:p>
        <a:p>
          <a:pPr marL="0" lvl="0" indent="0" algn="ctr" defTabSz="800100">
            <a:lnSpc>
              <a:spcPct val="90000"/>
            </a:lnSpc>
            <a:spcBef>
              <a:spcPct val="0"/>
            </a:spcBef>
            <a:spcAft>
              <a:spcPct val="35000"/>
            </a:spcAft>
            <a:buNone/>
          </a:pPr>
          <a:r>
            <a:rPr lang="en-US" sz="1800" kern="1200" dirty="0"/>
            <a:t>60 A.D.</a:t>
          </a:r>
        </a:p>
      </dsp:txBody>
      <dsp:txXfrm>
        <a:off x="389947" y="2637857"/>
        <a:ext cx="1256079" cy="753647"/>
      </dsp:txXfrm>
    </dsp:sp>
    <dsp:sp modelId="{7CB2E289-81FC-4686-988C-9B768BB06DC8}">
      <dsp:nvSpPr>
        <dsp:cNvPr id="0" name=""/>
        <dsp:cNvSpPr/>
      </dsp:nvSpPr>
      <dsp:spPr>
        <a:xfrm>
          <a:off x="1771635" y="2637857"/>
          <a:ext cx="1256079" cy="75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&amp; 2 Peter: 60-65 A.D.</a:t>
          </a:r>
        </a:p>
      </dsp:txBody>
      <dsp:txXfrm>
        <a:off x="1771635" y="2637857"/>
        <a:ext cx="1256079" cy="753647"/>
      </dsp:txXfrm>
    </dsp:sp>
    <dsp:sp modelId="{9326DC7B-2076-4F86-9975-5212D24ED68E}">
      <dsp:nvSpPr>
        <dsp:cNvPr id="0" name=""/>
        <dsp:cNvSpPr/>
      </dsp:nvSpPr>
      <dsp:spPr>
        <a:xfrm>
          <a:off x="3153322" y="2637857"/>
          <a:ext cx="1256079" cy="75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Jude: </a:t>
          </a:r>
        </a:p>
        <a:p>
          <a:pPr marL="0" lvl="0" indent="0" algn="ctr" defTabSz="800100">
            <a:lnSpc>
              <a:spcPct val="90000"/>
            </a:lnSpc>
            <a:spcBef>
              <a:spcPct val="0"/>
            </a:spcBef>
            <a:spcAft>
              <a:spcPct val="35000"/>
            </a:spcAft>
            <a:buNone/>
          </a:pPr>
          <a:r>
            <a:rPr lang="en-US" sz="1800" kern="1200" dirty="0"/>
            <a:t>60-70 A.D.</a:t>
          </a:r>
        </a:p>
      </dsp:txBody>
      <dsp:txXfrm>
        <a:off x="3153322" y="2637857"/>
        <a:ext cx="1256079" cy="753647"/>
      </dsp:txXfrm>
    </dsp:sp>
    <dsp:sp modelId="{C077237D-AF36-4B42-A6C0-D913F8C80C65}">
      <dsp:nvSpPr>
        <dsp:cNvPr id="0" name=""/>
        <dsp:cNvSpPr/>
      </dsp:nvSpPr>
      <dsp:spPr>
        <a:xfrm>
          <a:off x="1771635" y="3517113"/>
          <a:ext cx="1256079" cy="75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Ephesians: 60-61 A.D.</a:t>
          </a:r>
        </a:p>
      </dsp:txBody>
      <dsp:txXfrm>
        <a:off x="1771635" y="3517113"/>
        <a:ext cx="1256079" cy="753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13336-741A-47EA-A7D1-AF112B4DC426}">
      <dsp:nvSpPr>
        <dsp:cNvPr id="0" name=""/>
        <dsp:cNvSpPr/>
      </dsp:nvSpPr>
      <dsp:spPr>
        <a:xfrm>
          <a:off x="0" y="110699"/>
          <a:ext cx="1499796" cy="8998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Philippians: 60-61 A.D.</a:t>
          </a:r>
        </a:p>
      </dsp:txBody>
      <dsp:txXfrm>
        <a:off x="0" y="110699"/>
        <a:ext cx="1499796" cy="899878"/>
      </dsp:txXfrm>
    </dsp:sp>
    <dsp:sp modelId="{E41E4CE5-3F9A-4DCB-A004-630D56FC6DC8}">
      <dsp:nvSpPr>
        <dsp:cNvPr id="0" name=""/>
        <dsp:cNvSpPr/>
      </dsp:nvSpPr>
      <dsp:spPr>
        <a:xfrm>
          <a:off x="1649776" y="110699"/>
          <a:ext cx="1499796" cy="899878"/>
        </a:xfrm>
        <a:prstGeom prst="rect">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Colossians: 61 A.D.</a:t>
          </a:r>
        </a:p>
      </dsp:txBody>
      <dsp:txXfrm>
        <a:off x="1649776" y="110699"/>
        <a:ext cx="1499796" cy="899878"/>
      </dsp:txXfrm>
    </dsp:sp>
    <dsp:sp modelId="{5CAB4C11-5B42-4FA9-AFF7-C4436988DC7F}">
      <dsp:nvSpPr>
        <dsp:cNvPr id="0" name=""/>
        <dsp:cNvSpPr/>
      </dsp:nvSpPr>
      <dsp:spPr>
        <a:xfrm>
          <a:off x="3299553" y="110699"/>
          <a:ext cx="1499796" cy="899878"/>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Philemon: </a:t>
          </a:r>
        </a:p>
        <a:p>
          <a:pPr marL="0" lvl="0" indent="0" algn="ctr" defTabSz="844550">
            <a:lnSpc>
              <a:spcPct val="90000"/>
            </a:lnSpc>
            <a:spcBef>
              <a:spcPct val="0"/>
            </a:spcBef>
            <a:spcAft>
              <a:spcPct val="35000"/>
            </a:spcAft>
            <a:buNone/>
          </a:pPr>
          <a:r>
            <a:rPr lang="en-US" sz="1900" kern="1200" dirty="0"/>
            <a:t>61 A.D.</a:t>
          </a:r>
        </a:p>
      </dsp:txBody>
      <dsp:txXfrm>
        <a:off x="3299553" y="110699"/>
        <a:ext cx="1499796" cy="899878"/>
      </dsp:txXfrm>
    </dsp:sp>
    <dsp:sp modelId="{50344838-0637-4B2D-A686-B14250FC44A8}">
      <dsp:nvSpPr>
        <dsp:cNvPr id="0" name=""/>
        <dsp:cNvSpPr/>
      </dsp:nvSpPr>
      <dsp:spPr>
        <a:xfrm>
          <a:off x="0" y="1160557"/>
          <a:ext cx="1499796" cy="899878"/>
        </a:xfrm>
        <a:prstGeom prst="rect">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Titus: </a:t>
          </a:r>
        </a:p>
        <a:p>
          <a:pPr marL="0" lvl="0" indent="0" algn="ctr" defTabSz="844550">
            <a:lnSpc>
              <a:spcPct val="90000"/>
            </a:lnSpc>
            <a:spcBef>
              <a:spcPct val="0"/>
            </a:spcBef>
            <a:spcAft>
              <a:spcPct val="35000"/>
            </a:spcAft>
            <a:buNone/>
          </a:pPr>
          <a:r>
            <a:rPr lang="en-US" sz="1900" kern="1200" dirty="0"/>
            <a:t>62-67 A.D.</a:t>
          </a:r>
        </a:p>
      </dsp:txBody>
      <dsp:txXfrm>
        <a:off x="0" y="1160557"/>
        <a:ext cx="1499796" cy="899878"/>
      </dsp:txXfrm>
    </dsp:sp>
    <dsp:sp modelId="{93649043-6831-4094-A763-9504FB733BF0}">
      <dsp:nvSpPr>
        <dsp:cNvPr id="0" name=""/>
        <dsp:cNvSpPr/>
      </dsp:nvSpPr>
      <dsp:spPr>
        <a:xfrm>
          <a:off x="1649776" y="1160557"/>
          <a:ext cx="1499796" cy="899878"/>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 Timothy: </a:t>
          </a:r>
        </a:p>
        <a:p>
          <a:pPr marL="0" lvl="0" indent="0" algn="ctr" defTabSz="844550">
            <a:lnSpc>
              <a:spcPct val="90000"/>
            </a:lnSpc>
            <a:spcBef>
              <a:spcPct val="0"/>
            </a:spcBef>
            <a:spcAft>
              <a:spcPct val="35000"/>
            </a:spcAft>
            <a:buNone/>
          </a:pPr>
          <a:r>
            <a:rPr lang="en-US" sz="1900" kern="1200" dirty="0"/>
            <a:t>63-66 A.D.</a:t>
          </a:r>
        </a:p>
      </dsp:txBody>
      <dsp:txXfrm>
        <a:off x="1649776" y="1160557"/>
        <a:ext cx="1499796" cy="899878"/>
      </dsp:txXfrm>
    </dsp:sp>
    <dsp:sp modelId="{CEB3774B-8160-4D73-BD40-D6E82F6BC715}">
      <dsp:nvSpPr>
        <dsp:cNvPr id="0" name=""/>
        <dsp:cNvSpPr/>
      </dsp:nvSpPr>
      <dsp:spPr>
        <a:xfrm>
          <a:off x="3299553" y="1160557"/>
          <a:ext cx="1499796" cy="89987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Acts: </a:t>
          </a:r>
        </a:p>
        <a:p>
          <a:pPr marL="0" lvl="0" indent="0" algn="ctr" defTabSz="844550">
            <a:lnSpc>
              <a:spcPct val="90000"/>
            </a:lnSpc>
            <a:spcBef>
              <a:spcPct val="0"/>
            </a:spcBef>
            <a:spcAft>
              <a:spcPct val="35000"/>
            </a:spcAft>
            <a:buNone/>
          </a:pPr>
          <a:r>
            <a:rPr lang="en-US" sz="1900" kern="1200" dirty="0"/>
            <a:t>65 A.D.</a:t>
          </a:r>
        </a:p>
      </dsp:txBody>
      <dsp:txXfrm>
        <a:off x="3299553" y="1160557"/>
        <a:ext cx="1499796" cy="899878"/>
      </dsp:txXfrm>
    </dsp:sp>
    <dsp:sp modelId="{DB4087B0-C65A-4D58-9919-E944CAEA3E42}">
      <dsp:nvSpPr>
        <dsp:cNvPr id="0" name=""/>
        <dsp:cNvSpPr/>
      </dsp:nvSpPr>
      <dsp:spPr>
        <a:xfrm>
          <a:off x="0" y="2210415"/>
          <a:ext cx="1499796" cy="899878"/>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Hebrews: </a:t>
          </a:r>
        </a:p>
        <a:p>
          <a:pPr marL="0" lvl="0" indent="0" algn="ctr" defTabSz="844550">
            <a:lnSpc>
              <a:spcPct val="90000"/>
            </a:lnSpc>
            <a:spcBef>
              <a:spcPct val="0"/>
            </a:spcBef>
            <a:spcAft>
              <a:spcPct val="35000"/>
            </a:spcAft>
            <a:buNone/>
          </a:pPr>
          <a:r>
            <a:rPr lang="en-US" sz="1900" kern="1200" dirty="0"/>
            <a:t>65 A.D.</a:t>
          </a:r>
        </a:p>
      </dsp:txBody>
      <dsp:txXfrm>
        <a:off x="0" y="2210415"/>
        <a:ext cx="1499796" cy="899878"/>
      </dsp:txXfrm>
    </dsp:sp>
    <dsp:sp modelId="{AE198FB6-B2D3-4077-ABC5-2B4ECF0A568D}">
      <dsp:nvSpPr>
        <dsp:cNvPr id="0" name=""/>
        <dsp:cNvSpPr/>
      </dsp:nvSpPr>
      <dsp:spPr>
        <a:xfrm>
          <a:off x="1649776" y="2210415"/>
          <a:ext cx="1499796" cy="899878"/>
        </a:xfrm>
        <a:prstGeom prst="rect">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 Timothy: </a:t>
          </a:r>
        </a:p>
        <a:p>
          <a:pPr marL="0" lvl="0" indent="0" algn="ctr" defTabSz="844550">
            <a:lnSpc>
              <a:spcPct val="90000"/>
            </a:lnSpc>
            <a:spcBef>
              <a:spcPct val="0"/>
            </a:spcBef>
            <a:spcAft>
              <a:spcPct val="35000"/>
            </a:spcAft>
            <a:buNone/>
          </a:pPr>
          <a:r>
            <a:rPr lang="en-US" sz="1900" kern="1200" dirty="0"/>
            <a:t>67 A.D.</a:t>
          </a:r>
        </a:p>
      </dsp:txBody>
      <dsp:txXfrm>
        <a:off x="1649776" y="2210415"/>
        <a:ext cx="1499796" cy="899878"/>
      </dsp:txXfrm>
    </dsp:sp>
    <dsp:sp modelId="{6617B630-7FD9-446E-B52B-C4999BA5FCE3}">
      <dsp:nvSpPr>
        <dsp:cNvPr id="0" name=""/>
        <dsp:cNvSpPr/>
      </dsp:nvSpPr>
      <dsp:spPr>
        <a:xfrm>
          <a:off x="3299553" y="2210415"/>
          <a:ext cx="1499796" cy="899878"/>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John: </a:t>
          </a:r>
        </a:p>
        <a:p>
          <a:pPr marL="0" lvl="0" indent="0" algn="ctr" defTabSz="844550">
            <a:lnSpc>
              <a:spcPct val="90000"/>
            </a:lnSpc>
            <a:spcBef>
              <a:spcPct val="0"/>
            </a:spcBef>
            <a:spcAft>
              <a:spcPct val="35000"/>
            </a:spcAft>
            <a:buNone/>
          </a:pPr>
          <a:r>
            <a:rPr lang="en-US" sz="1900" kern="1200" dirty="0"/>
            <a:t>85-90 A.D.</a:t>
          </a:r>
        </a:p>
      </dsp:txBody>
      <dsp:txXfrm>
        <a:off x="3299553" y="2210415"/>
        <a:ext cx="1499796" cy="899878"/>
      </dsp:txXfrm>
    </dsp:sp>
    <dsp:sp modelId="{B671FEB6-D9ED-4F7E-B34F-008103AD25B1}">
      <dsp:nvSpPr>
        <dsp:cNvPr id="0" name=""/>
        <dsp:cNvSpPr/>
      </dsp:nvSpPr>
      <dsp:spPr>
        <a:xfrm>
          <a:off x="824888" y="3260273"/>
          <a:ext cx="1499796" cy="899878"/>
        </a:xfrm>
        <a:prstGeom prst="rect">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 2 &amp; 3 John: </a:t>
          </a:r>
        </a:p>
        <a:p>
          <a:pPr marL="0" lvl="0" indent="0" algn="ctr" defTabSz="844550">
            <a:lnSpc>
              <a:spcPct val="90000"/>
            </a:lnSpc>
            <a:spcBef>
              <a:spcPct val="0"/>
            </a:spcBef>
            <a:spcAft>
              <a:spcPct val="35000"/>
            </a:spcAft>
            <a:buNone/>
          </a:pPr>
          <a:r>
            <a:rPr lang="en-US" sz="1900" kern="1200" dirty="0"/>
            <a:t>85-95 A.D.</a:t>
          </a:r>
        </a:p>
      </dsp:txBody>
      <dsp:txXfrm>
        <a:off x="824888" y="3260273"/>
        <a:ext cx="1499796" cy="899878"/>
      </dsp:txXfrm>
    </dsp:sp>
    <dsp:sp modelId="{ABBA86C1-B6D5-4F36-BD07-3602173D02D3}">
      <dsp:nvSpPr>
        <dsp:cNvPr id="0" name=""/>
        <dsp:cNvSpPr/>
      </dsp:nvSpPr>
      <dsp:spPr>
        <a:xfrm>
          <a:off x="2474664" y="3260273"/>
          <a:ext cx="1499796" cy="89987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Revelation: 90-95 A.D.</a:t>
          </a:r>
        </a:p>
      </dsp:txBody>
      <dsp:txXfrm>
        <a:off x="2474664" y="3260273"/>
        <a:ext cx="1499796" cy="8998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B9F1C-0868-4701-B58B-930C57494D4D}" type="datetimeFigureOut">
              <a:rPr lang="en-US" smtClean="0"/>
              <a:t>3/17/2026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FABCE-252B-4AB5-BD27-58A058240D30}" type="slidenum">
              <a:rPr lang="en-US" smtClean="0"/>
              <a:t>‹#›</a:t>
            </a:fld>
            <a:endParaRPr lang="en-US" dirty="0"/>
          </a:p>
        </p:txBody>
      </p:sp>
    </p:spTree>
    <p:extLst>
      <p:ext uri="{BB962C8B-B14F-4D97-AF65-F5344CB8AC3E}">
        <p14:creationId xmlns:p14="http://schemas.microsoft.com/office/powerpoint/2010/main" val="44351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dirty="0"/>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77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C0559-D619-4E56-BF6F-3712370C21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12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7BB4-86EA-4914-A13F-29DCBCFE91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6F8006-8A6C-4F87-8AB0-FF541D3FB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2EEE2540-56F1-40EF-81F7-2F526985CA80}"/>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86903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4E2E-5542-4B21-A068-B36E7A26B1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98884D-27FD-4001-85C7-CE0793D3E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D229554-2857-479E-859D-48F1422AF5C7}"/>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7706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BCDD-C89D-4975-AAA3-360ECA2D8C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4D6CD8-A60C-4E3C-8C50-F91330652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C5EE23B-65CA-4243-864D-812B2E37C98F}"/>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56209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E2E1990-ECE7-FA08-4966-BE3109399672}"/>
              </a:ext>
            </a:extLst>
          </p:cNvPr>
          <p:cNvSpPr/>
          <p:nvPr userDrawn="1"/>
        </p:nvSpPr>
        <p:spPr>
          <a:xfrm>
            <a:off x="7027874" y="0"/>
            <a:ext cx="4462496" cy="1981200"/>
          </a:xfrm>
          <a:custGeom>
            <a:avLst/>
            <a:gdLst>
              <a:gd name="connsiteX0" fmla="*/ 0 w 4461334"/>
              <a:gd name="connsiteY0" fmla="*/ 0 h 1981200"/>
              <a:gd name="connsiteX1" fmla="*/ 4461334 w 4461334"/>
              <a:gd name="connsiteY1" fmla="*/ 0 h 1981200"/>
              <a:gd name="connsiteX2" fmla="*/ 4432897 w 4461334"/>
              <a:gd name="connsiteY2" fmla="*/ 186331 h 1981200"/>
              <a:gd name="connsiteX3" fmla="*/ 2230667 w 4461334"/>
              <a:gd name="connsiteY3" fmla="*/ 1981200 h 1981200"/>
              <a:gd name="connsiteX4" fmla="*/ 28437 w 4461334"/>
              <a:gd name="connsiteY4" fmla="*/ 186331 h 1981200"/>
              <a:gd name="connsiteX5" fmla="*/ 0 w 4461334"/>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334" h="1981200">
                <a:moveTo>
                  <a:pt x="0" y="0"/>
                </a:moveTo>
                <a:lnTo>
                  <a:pt x="4461334" y="0"/>
                </a:lnTo>
                <a:lnTo>
                  <a:pt x="4432897" y="186331"/>
                </a:lnTo>
                <a:cubicBezTo>
                  <a:pt x="4223288" y="1210661"/>
                  <a:pt x="3316962" y="1981200"/>
                  <a:pt x="2230667" y="1981200"/>
                </a:cubicBezTo>
                <a:cubicBezTo>
                  <a:pt x="1144372" y="1981200"/>
                  <a:pt x="238046" y="1210661"/>
                  <a:pt x="28437" y="186331"/>
                </a:cubicBezTo>
                <a:lnTo>
                  <a:pt x="0" y="0"/>
                </a:ln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1800" dirty="0"/>
          </a:p>
        </p:txBody>
      </p:sp>
      <p:sp>
        <p:nvSpPr>
          <p:cNvPr id="3" name="Rectangle 2">
            <a:extLst>
              <a:ext uri="{FF2B5EF4-FFF2-40B4-BE49-F238E27FC236}">
                <a16:creationId xmlns:a16="http://schemas.microsoft.com/office/drawing/2014/main" id="{BE1D9EB0-EE8E-A9E8-9583-2D924EFA65AF}"/>
              </a:ext>
            </a:extLst>
          </p:cNvPr>
          <p:cNvSpPr/>
          <p:nvPr userDrawn="1"/>
        </p:nvSpPr>
        <p:spPr>
          <a:xfrm>
            <a:off x="0" y="0"/>
            <a:ext cx="760610"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FAC00260-F255-D312-3E7C-329EECDFDEE7}"/>
              </a:ext>
            </a:extLst>
          </p:cNvPr>
          <p:cNvSpPr>
            <a:spLocks noGrp="1"/>
          </p:cNvSpPr>
          <p:nvPr>
            <p:ph type="title"/>
          </p:nvPr>
        </p:nvSpPr>
        <p:spPr>
          <a:xfrm>
            <a:off x="1294149" y="609600"/>
            <a:ext cx="491618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6" name="Slide Number Placeholder 5">
            <a:extLst>
              <a:ext uri="{FF2B5EF4-FFF2-40B4-BE49-F238E27FC236}">
                <a16:creationId xmlns:a16="http://schemas.microsoft.com/office/drawing/2014/main" id="{3C9C7904-6373-06D6-713A-79D78DD61545}"/>
              </a:ext>
            </a:extLst>
          </p:cNvPr>
          <p:cNvSpPr>
            <a:spLocks noGrp="1"/>
          </p:cNvSpPr>
          <p:nvPr>
            <p:ph type="sldNum" sz="quarter" idx="12"/>
          </p:nvPr>
        </p:nvSpPr>
        <p:spPr>
          <a:xfrm>
            <a:off x="1" y="609600"/>
            <a:ext cx="760610" cy="381000"/>
          </a:xfrm>
        </p:spPr>
        <p:txBody>
          <a:bodyPr/>
          <a:lstStyle>
            <a:lvl1pPr algn="ctr">
              <a:defRPr sz="2400" b="1"/>
            </a:lvl1pPr>
          </a:lstStyle>
          <a:p>
            <a:fld id="{AAEAE4A8-A6E5-453E-B946-FB774B73F48C}" type="slidenum">
              <a:rPr lang="en-US" smtClean="0"/>
              <a:pPr/>
              <a:t>‹#›</a:t>
            </a:fld>
            <a:endParaRPr lang="en-US" dirty="0"/>
          </a:p>
        </p:txBody>
      </p:sp>
      <p:sp>
        <p:nvSpPr>
          <p:cNvPr id="16" name="Footer Placeholder 4">
            <a:extLst>
              <a:ext uri="{FF2B5EF4-FFF2-40B4-BE49-F238E27FC236}">
                <a16:creationId xmlns:a16="http://schemas.microsoft.com/office/drawing/2014/main" id="{0583D396-7FDF-332F-BEA4-791452AB13E8}"/>
              </a:ext>
            </a:extLst>
          </p:cNvPr>
          <p:cNvSpPr>
            <a:spLocks noGrp="1"/>
          </p:cNvSpPr>
          <p:nvPr>
            <p:ph type="ftr" sz="quarter" idx="3"/>
          </p:nvPr>
        </p:nvSpPr>
        <p:spPr>
          <a:xfrm rot="16200000">
            <a:off x="-1829496" y="2591494"/>
            <a:ext cx="4419600" cy="760612"/>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r>
              <a:rPr lang="en-US" dirty="0"/>
              <a:t>Presentation Title</a:t>
            </a:r>
          </a:p>
        </p:txBody>
      </p:sp>
      <p:sp>
        <p:nvSpPr>
          <p:cNvPr id="4" name="Table Placeholder 3">
            <a:extLst>
              <a:ext uri="{FF2B5EF4-FFF2-40B4-BE49-F238E27FC236}">
                <a16:creationId xmlns:a16="http://schemas.microsoft.com/office/drawing/2014/main" id="{FD06F443-9595-7420-13F2-7AF883FDE5E1}"/>
              </a:ext>
            </a:extLst>
          </p:cNvPr>
          <p:cNvSpPr>
            <a:spLocks noGrp="1"/>
          </p:cNvSpPr>
          <p:nvPr>
            <p:ph type="tbl" sz="quarter" idx="14"/>
          </p:nvPr>
        </p:nvSpPr>
        <p:spPr>
          <a:xfrm>
            <a:off x="1294148" y="2743200"/>
            <a:ext cx="10137241" cy="3505200"/>
          </a:xfrm>
        </p:spPr>
        <p:txBody>
          <a:bodyPr/>
          <a:lstStyle>
            <a:lvl1pPr>
              <a:defRPr>
                <a:solidFill>
                  <a:schemeClr val="tx1">
                    <a:lumMod val="85000"/>
                    <a:lumOff val="15000"/>
                  </a:schemeClr>
                </a:solidFill>
              </a:defRPr>
            </a:lvl1pPr>
          </a:lstStyle>
          <a:p>
            <a:r>
              <a:rPr lang="en-US" dirty="0"/>
              <a:t>Click icon to add table</a:t>
            </a:r>
          </a:p>
        </p:txBody>
      </p:sp>
    </p:spTree>
    <p:extLst>
      <p:ext uri="{BB962C8B-B14F-4D97-AF65-F5344CB8AC3E}">
        <p14:creationId xmlns:p14="http://schemas.microsoft.com/office/powerpoint/2010/main" val="180549524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art and 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2" y="10799"/>
            <a:ext cx="12192003" cy="1818001"/>
          </a:xfrm>
          <a:prstGeom prst="rect">
            <a:avLst/>
          </a:prstGeom>
          <a:gradFill>
            <a:gsLst>
              <a:gs pos="8000">
                <a:schemeClr val="accent2">
                  <a:lumMod val="40000"/>
                  <a:lumOff val="60000"/>
                </a:schemeClr>
              </a:gs>
              <a:gs pos="72000">
                <a:schemeClr val="accent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a:xfrm>
            <a:off x="1446589" y="429770"/>
            <a:ext cx="10241280" cy="1234440"/>
          </a:xfrm>
        </p:spPr>
        <p:txBody>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lvl1pPr>
              <a:defRPr>
                <a:solidFill>
                  <a:schemeClr val="tx1"/>
                </a:solidFill>
              </a:defRPr>
            </a:lvl1pPr>
          </a:lstStyle>
          <a:p>
            <a:r>
              <a:rPr lang="en-US" dirty="0"/>
              <a:t>5-Jun-2024</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a:xfrm>
            <a:off x="1320803" y="2865440"/>
            <a:ext cx="10240960" cy="2708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4"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lvl1pPr>
              <a:defRPr>
                <a:solidFill>
                  <a:schemeClr val="tx1"/>
                </a:solidFill>
              </a:defRPr>
            </a:lvl1pPr>
          </a:lstStyle>
          <a:p>
            <a:fld id="{C01389E6-C847-4AD0-B56D-D205B2EAB1EE}" type="slidenum">
              <a:rPr lang="en-US" smtClean="0"/>
              <a:pPr/>
              <a:t>‹#›</a:t>
            </a:fld>
            <a:endParaRPr lang="en-US" dirty="0"/>
          </a:p>
        </p:txBody>
      </p:sp>
      <p:sp>
        <p:nvSpPr>
          <p:cNvPr id="9" name="Rectangle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199966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7BB4-86EA-4914-A13F-29DCBCFE91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6F8006-8A6C-4F87-8AB0-FF541D3FB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90230D2-09B4-454D-955F-8DEFCAD05C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EE2540-56F1-40EF-81F7-2F526985CA80}"/>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752009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0477-207E-4566-9B54-250C48DF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4A1CE-B085-4B4E-A635-F6A3F93E0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E4507D1-A677-4474-A705-43F4A7FDA0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001741-2142-4B8D-9705-670B5FA27962}"/>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257211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025B-EB6D-431E-B32F-DA0EBABA93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1C1327-08E0-44BF-89FE-143075992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A87FB91-86FE-41CA-A6E1-26D2C1DF6E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985C1B-7B33-47B8-9EE7-260C5BC6248F}"/>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90838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756A-2242-4240-8EFE-9A5ECC018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9FEB5-2E14-4D7B-9550-920879C68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FCCDDD-4337-4985-9218-33298F1F45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F4D9EB8-008E-4619-9176-54121F7230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F13847-DB90-49B5-A57D-B57C704A057B}"/>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47986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78F0-A213-49FD-BCCA-887C56E081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8BB613-1710-4ABE-ACE9-54189560B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BAA8A-35E8-4ABB-BBA4-C1542110B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49F17-DD03-4B63-A7B3-F2A888F49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468AE5-8F41-4D6D-A9B6-47FF60125E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8BA1DFD-FD6D-42F2-9DBF-FF4C1B6705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E5DCBB-F2CC-49D8-B825-6A2883969E00}"/>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4014918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F202-0292-4686-AFBB-617F50306D3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A61AD29-4CF7-4480-9567-5ADCB9F97B4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C8BB2C-4CB7-443C-AFFB-E1571B8DCFEC}"/>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02071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0477-207E-4566-9B54-250C48DF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4A1CE-B085-4B4E-A635-F6A3F93E0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8001741-2142-4B8D-9705-670B5FA27962}"/>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635964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625072-72C1-47F9-AF39-569D33913F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56AA66A-9D65-4D45-8891-07F42E0BA096}"/>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572885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4D62-A331-4194-B2B6-2D100506B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1F34A-823C-4E29-AA99-79DFA47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07336-6FDE-439E-8425-124233C9D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88A4291-FAD5-43C6-BE43-8A249A883A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5AD6D9-764D-418B-926A-29905D5A4698}"/>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2134779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026D-77D2-490D-A58A-40883BFDC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61153-DA58-44AF-9E9E-D683DF94B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C5E5B49-D966-4609-932E-99C049214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2260FCF-28CE-40C4-8FAA-03B58363E2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C737C9-EF37-43C3-88A1-A77313523D27}"/>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2425802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4E2E-5542-4B21-A068-B36E7A26B1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98884D-27FD-4001-85C7-CE0793D3E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0FF0AC7-98BC-4512-9072-DB4F529F69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229554-2857-479E-859D-48F1422AF5C7}"/>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4047068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BCDD-C89D-4975-AAA3-360ECA2D8C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4D6CD8-A60C-4E3C-8C50-F91330652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4A0281A-8BEF-47E5-8CF5-A8B93FE608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5EE23B-65CA-4243-864D-812B2E37C98F}"/>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100771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able">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E2E1990-ECE7-FA08-4966-BE3109399672}"/>
              </a:ext>
            </a:extLst>
          </p:cNvPr>
          <p:cNvSpPr/>
          <p:nvPr userDrawn="1"/>
        </p:nvSpPr>
        <p:spPr>
          <a:xfrm>
            <a:off x="7027874" y="0"/>
            <a:ext cx="4462496" cy="1981200"/>
          </a:xfrm>
          <a:custGeom>
            <a:avLst/>
            <a:gdLst>
              <a:gd name="connsiteX0" fmla="*/ 0 w 4461334"/>
              <a:gd name="connsiteY0" fmla="*/ 0 h 1981200"/>
              <a:gd name="connsiteX1" fmla="*/ 4461334 w 4461334"/>
              <a:gd name="connsiteY1" fmla="*/ 0 h 1981200"/>
              <a:gd name="connsiteX2" fmla="*/ 4432897 w 4461334"/>
              <a:gd name="connsiteY2" fmla="*/ 186331 h 1981200"/>
              <a:gd name="connsiteX3" fmla="*/ 2230667 w 4461334"/>
              <a:gd name="connsiteY3" fmla="*/ 1981200 h 1981200"/>
              <a:gd name="connsiteX4" fmla="*/ 28437 w 4461334"/>
              <a:gd name="connsiteY4" fmla="*/ 186331 h 1981200"/>
              <a:gd name="connsiteX5" fmla="*/ 0 w 4461334"/>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334" h="1981200">
                <a:moveTo>
                  <a:pt x="0" y="0"/>
                </a:moveTo>
                <a:lnTo>
                  <a:pt x="4461334" y="0"/>
                </a:lnTo>
                <a:lnTo>
                  <a:pt x="4432897" y="186331"/>
                </a:lnTo>
                <a:cubicBezTo>
                  <a:pt x="4223288" y="1210661"/>
                  <a:pt x="3316962" y="1981200"/>
                  <a:pt x="2230667" y="1981200"/>
                </a:cubicBezTo>
                <a:cubicBezTo>
                  <a:pt x="1144372" y="1981200"/>
                  <a:pt x="238046" y="1210661"/>
                  <a:pt x="28437" y="186331"/>
                </a:cubicBezTo>
                <a:lnTo>
                  <a:pt x="0" y="0"/>
                </a:ln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1800" dirty="0"/>
          </a:p>
        </p:txBody>
      </p:sp>
      <p:sp>
        <p:nvSpPr>
          <p:cNvPr id="3" name="Rectangle 2">
            <a:extLst>
              <a:ext uri="{FF2B5EF4-FFF2-40B4-BE49-F238E27FC236}">
                <a16:creationId xmlns:a16="http://schemas.microsoft.com/office/drawing/2014/main" id="{BE1D9EB0-EE8E-A9E8-9583-2D924EFA65AF}"/>
              </a:ext>
            </a:extLst>
          </p:cNvPr>
          <p:cNvSpPr/>
          <p:nvPr userDrawn="1"/>
        </p:nvSpPr>
        <p:spPr>
          <a:xfrm>
            <a:off x="0" y="0"/>
            <a:ext cx="760610"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FAC00260-F255-D312-3E7C-329EECDFDEE7}"/>
              </a:ext>
            </a:extLst>
          </p:cNvPr>
          <p:cNvSpPr>
            <a:spLocks noGrp="1"/>
          </p:cNvSpPr>
          <p:nvPr>
            <p:ph type="title"/>
          </p:nvPr>
        </p:nvSpPr>
        <p:spPr>
          <a:xfrm>
            <a:off x="1294149" y="609600"/>
            <a:ext cx="491618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6" name="Slide Number Placeholder 5">
            <a:extLst>
              <a:ext uri="{FF2B5EF4-FFF2-40B4-BE49-F238E27FC236}">
                <a16:creationId xmlns:a16="http://schemas.microsoft.com/office/drawing/2014/main" id="{3C9C7904-6373-06D6-713A-79D78DD61545}"/>
              </a:ext>
            </a:extLst>
          </p:cNvPr>
          <p:cNvSpPr>
            <a:spLocks noGrp="1"/>
          </p:cNvSpPr>
          <p:nvPr>
            <p:ph type="sldNum" sz="quarter" idx="12"/>
          </p:nvPr>
        </p:nvSpPr>
        <p:spPr>
          <a:xfrm>
            <a:off x="1" y="609600"/>
            <a:ext cx="760610" cy="381000"/>
          </a:xfrm>
        </p:spPr>
        <p:txBody>
          <a:bodyPr/>
          <a:lstStyle>
            <a:lvl1pPr algn="ctr">
              <a:defRPr sz="2400" b="1"/>
            </a:lvl1pPr>
          </a:lstStyle>
          <a:p>
            <a:fld id="{AAEAE4A8-A6E5-453E-B946-FB774B73F48C}" type="slidenum">
              <a:rPr lang="en-US" smtClean="0"/>
              <a:pPr/>
              <a:t>‹#›</a:t>
            </a:fld>
            <a:endParaRPr lang="en-US" dirty="0"/>
          </a:p>
        </p:txBody>
      </p:sp>
      <p:sp>
        <p:nvSpPr>
          <p:cNvPr id="16" name="Footer Placeholder 4">
            <a:extLst>
              <a:ext uri="{FF2B5EF4-FFF2-40B4-BE49-F238E27FC236}">
                <a16:creationId xmlns:a16="http://schemas.microsoft.com/office/drawing/2014/main" id="{0583D396-7FDF-332F-BEA4-791452AB13E8}"/>
              </a:ext>
            </a:extLst>
          </p:cNvPr>
          <p:cNvSpPr>
            <a:spLocks noGrp="1"/>
          </p:cNvSpPr>
          <p:nvPr>
            <p:ph type="ftr" sz="quarter" idx="3"/>
          </p:nvPr>
        </p:nvSpPr>
        <p:spPr>
          <a:xfrm rot="16200000">
            <a:off x="-1829496" y="2591494"/>
            <a:ext cx="4419600" cy="760612"/>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r>
              <a:rPr lang="en-US" dirty="0"/>
              <a:t>Presentation Title</a:t>
            </a:r>
          </a:p>
        </p:txBody>
      </p:sp>
      <p:sp>
        <p:nvSpPr>
          <p:cNvPr id="4" name="Table Placeholder 3">
            <a:extLst>
              <a:ext uri="{FF2B5EF4-FFF2-40B4-BE49-F238E27FC236}">
                <a16:creationId xmlns:a16="http://schemas.microsoft.com/office/drawing/2014/main" id="{FD06F443-9595-7420-13F2-7AF883FDE5E1}"/>
              </a:ext>
            </a:extLst>
          </p:cNvPr>
          <p:cNvSpPr>
            <a:spLocks noGrp="1"/>
          </p:cNvSpPr>
          <p:nvPr>
            <p:ph type="tbl" sz="quarter" idx="14"/>
          </p:nvPr>
        </p:nvSpPr>
        <p:spPr>
          <a:xfrm>
            <a:off x="1294148" y="2743200"/>
            <a:ext cx="10137241" cy="3505200"/>
          </a:xfrm>
        </p:spPr>
        <p:txBody>
          <a:bodyPr/>
          <a:lstStyle>
            <a:lvl1pPr>
              <a:defRPr>
                <a:solidFill>
                  <a:schemeClr val="tx1">
                    <a:lumMod val="85000"/>
                    <a:lumOff val="15000"/>
                  </a:schemeClr>
                </a:solidFill>
              </a:defRPr>
            </a:lvl1pPr>
          </a:lstStyle>
          <a:p>
            <a:r>
              <a:rPr lang="en-US" dirty="0"/>
              <a:t>Click icon to add table</a:t>
            </a:r>
          </a:p>
        </p:txBody>
      </p:sp>
    </p:spTree>
    <p:extLst>
      <p:ext uri="{BB962C8B-B14F-4D97-AF65-F5344CB8AC3E}">
        <p14:creationId xmlns:p14="http://schemas.microsoft.com/office/powerpoint/2010/main" val="373144883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hart and 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2" y="10799"/>
            <a:ext cx="12192003" cy="1818001"/>
          </a:xfrm>
          <a:prstGeom prst="rect">
            <a:avLst/>
          </a:prstGeom>
          <a:gradFill>
            <a:gsLst>
              <a:gs pos="8000">
                <a:schemeClr val="accent2">
                  <a:lumMod val="40000"/>
                  <a:lumOff val="60000"/>
                </a:schemeClr>
              </a:gs>
              <a:gs pos="72000">
                <a:schemeClr val="accent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a:xfrm>
            <a:off x="1446589" y="429770"/>
            <a:ext cx="10241280" cy="1234440"/>
          </a:xfrm>
        </p:spPr>
        <p:txBody>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lvl1pPr>
              <a:defRPr>
                <a:solidFill>
                  <a:schemeClr val="tx1"/>
                </a:solidFill>
              </a:defRPr>
            </a:lvl1pPr>
          </a:lstStyle>
          <a:p>
            <a:r>
              <a:rPr lang="en-US" dirty="0"/>
              <a:t>5-Jun-2024</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a:xfrm>
            <a:off x="1320803" y="2865440"/>
            <a:ext cx="10240960" cy="2708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4"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lvl1pPr>
              <a:defRPr>
                <a:solidFill>
                  <a:schemeClr val="tx1"/>
                </a:solidFill>
              </a:defRPr>
            </a:lvl1pPr>
          </a:lstStyle>
          <a:p>
            <a:fld id="{C01389E6-C847-4AD0-B56D-D205B2EAB1EE}" type="slidenum">
              <a:rPr lang="en-US" smtClean="0"/>
              <a:pPr/>
              <a:t>‹#›</a:t>
            </a:fld>
            <a:endParaRPr lang="en-US" dirty="0"/>
          </a:p>
        </p:txBody>
      </p:sp>
      <p:sp>
        <p:nvSpPr>
          <p:cNvPr id="9" name="Rectangle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1776488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79672" y="457201"/>
            <a:ext cx="6272784" cy="616267"/>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79672" y="1685038"/>
            <a:ext cx="6272784" cy="4496306"/>
          </a:xfrm>
        </p:spPr>
        <p:txBody>
          <a:bodyPr/>
          <a:lstStyle>
            <a:lvl1pPr>
              <a:buNone/>
              <a:defRPr sz="1799"/>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2"/>
            <a:ext cx="2743200" cy="365125"/>
          </a:xfrm>
        </p:spPr>
        <p:txBody>
          <a:bodyPr/>
          <a:lstStyle/>
          <a:p>
            <a:r>
              <a:rPr lang="en-US" dirty="0"/>
              <a:t>11-Nov-2024</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2"/>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2"/>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83545"/>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79672" y="1230186"/>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1" y="321288"/>
            <a:ext cx="4050792" cy="5860056"/>
          </a:xfrm>
        </p:spPr>
        <p:txBody>
          <a:bodyPr anchor="ctr"/>
          <a:lstStyle>
            <a:lvl1pPr algn="ctr">
              <a:buNone/>
              <a:defRPr/>
            </a:lvl1pPr>
          </a:lstStyle>
          <a:p>
            <a:r>
              <a:rPr lang="en-US" dirty="0"/>
              <a:t>Click icon to add picture</a:t>
            </a:r>
          </a:p>
        </p:txBody>
      </p:sp>
    </p:spTree>
    <p:extLst>
      <p:ext uri="{BB962C8B-B14F-4D97-AF65-F5344CB8AC3E}">
        <p14:creationId xmlns:p14="http://schemas.microsoft.com/office/powerpoint/2010/main" val="100155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025B-EB6D-431E-B32F-DA0EBABA93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1C1327-08E0-44BF-89FE-143075992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690727-A4B2-4DAA-A0D3-06509821D9DE}"/>
              </a:ext>
            </a:extLst>
          </p:cNvPr>
          <p:cNvSpPr>
            <a:spLocks noGrp="1"/>
          </p:cNvSpPr>
          <p:nvPr>
            <p:ph type="dt" sz="half" idx="10"/>
          </p:nvPr>
        </p:nvSpPr>
        <p:spPr>
          <a:xfrm>
            <a:off x="838200" y="6356350"/>
            <a:ext cx="2743200" cy="365125"/>
          </a:xfrm>
          <a:prstGeom prst="rect">
            <a:avLst/>
          </a:prstGeom>
        </p:spPr>
        <p:txBody>
          <a:bodyPr/>
          <a:lstStyle/>
          <a:p>
            <a:r>
              <a:rPr lang="en-US"/>
              <a:t>July-12-2022</a:t>
            </a:r>
            <a:endParaRPr lang="en-US" dirty="0"/>
          </a:p>
        </p:txBody>
      </p:sp>
      <p:sp>
        <p:nvSpPr>
          <p:cNvPr id="5" name="Footer Placeholder 4">
            <a:extLst>
              <a:ext uri="{FF2B5EF4-FFF2-40B4-BE49-F238E27FC236}">
                <a16:creationId xmlns:a16="http://schemas.microsoft.com/office/drawing/2014/main" id="{4A87FB91-86FE-41CA-A6E1-26D2C1DF6EC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4985C1B-7B33-47B8-9EE7-260C5BC6248F}"/>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37847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756A-2242-4240-8EFE-9A5ECC018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9FEB5-2E14-4D7B-9550-920879C68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FCCDDD-4337-4985-9218-33298F1F45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F13847-DB90-49B5-A57D-B57C704A057B}"/>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224510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78F0-A213-49FD-BCCA-887C56E081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8BB613-1710-4ABE-ACE9-54189560B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BAA8A-35E8-4ABB-BBA4-C1542110B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49F17-DD03-4B63-A7B3-F2A888F49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468AE5-8F41-4D6D-A9B6-47FF60125E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FE5DCBB-F2CC-49D8-B825-6A2883969E00}"/>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260653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F202-0292-4686-AFBB-617F50306D3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4C8BB2C-4CB7-443C-AFFB-E1571B8DCFEC}"/>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51757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6AA66A-9D65-4D45-8891-07F42E0BA096}"/>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73610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4D62-A331-4194-B2B6-2D100506B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1F34A-823C-4E29-AA99-79DFA47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07336-6FDE-439E-8425-124233C9D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65AD6D9-764D-418B-926A-29905D5A4698}"/>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46411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026D-77D2-490D-A58A-40883BFDC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61153-DA58-44AF-9E9E-D683DF94B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C5E5B49-D966-4609-932E-99C049214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AC737C9-EF37-43C3-88A1-A77313523D27}"/>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44430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9644D0-307E-4EAE-B5DD-A4FEBEE7D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4A19B5-3797-4429-8CEF-8F875BFCE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B6F07A-ACA0-4075-BF8F-91023973F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4F46-0C47-424B-883B-DA147CF358A3}" type="slidenum">
              <a:rPr lang="en-US" smtClean="0"/>
              <a:t>‹#›</a:t>
            </a:fld>
            <a:endParaRPr lang="en-US" dirty="0"/>
          </a:p>
        </p:txBody>
      </p:sp>
    </p:spTree>
    <p:extLst>
      <p:ext uri="{BB962C8B-B14F-4D97-AF65-F5344CB8AC3E}">
        <p14:creationId xmlns:p14="http://schemas.microsoft.com/office/powerpoint/2010/main" val="137757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9644D0-307E-4EAE-B5DD-A4FEBEE7D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4A19B5-3797-4429-8CEF-8F875BFCE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5CC72E4-D919-4E4C-A907-CCA3C267C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B6F07A-ACA0-4075-BF8F-91023973F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4F46-0C47-424B-883B-DA147CF358A3}" type="slidenum">
              <a:rPr lang="en-US" smtClean="0"/>
              <a:t>‹#›</a:t>
            </a:fld>
            <a:endParaRPr lang="en-US" dirty="0"/>
          </a:p>
        </p:txBody>
      </p:sp>
    </p:spTree>
    <p:extLst>
      <p:ext uri="{BB962C8B-B14F-4D97-AF65-F5344CB8AC3E}">
        <p14:creationId xmlns:p14="http://schemas.microsoft.com/office/powerpoint/2010/main" val="41412091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bibleref.com/biblepassage/?search=Philemon_1:24" TargetMode="External"/><Relationship Id="rId13" Type="http://schemas.openxmlformats.org/officeDocument/2006/relationships/hyperlink" Target="https://www.bibleref.com/biblepassage/?search=Mark_13:2" TargetMode="External"/><Relationship Id="rId3" Type="http://schemas.openxmlformats.org/officeDocument/2006/relationships/hyperlink" Target="https://www.bibleref.com/biblepassage/?search=Colossians_4:10" TargetMode="External"/><Relationship Id="rId7" Type="http://schemas.openxmlformats.org/officeDocument/2006/relationships/hyperlink" Target="https://www.bibleref.com/biblepassage/?search=Acts_15:38-40" TargetMode="External"/><Relationship Id="rId12" Type="http://schemas.openxmlformats.org/officeDocument/2006/relationships/hyperlink" Target="https://www.bibleref.com/biblepassage/?search=John_21:15-17" TargetMode="External"/><Relationship Id="rId2" Type="http://schemas.openxmlformats.org/officeDocument/2006/relationships/hyperlink" Target="https://www.bibleref.com/biblepassage/?search=Acts_12:12"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Acts_13:13" TargetMode="External"/><Relationship Id="rId11" Type="http://schemas.openxmlformats.org/officeDocument/2006/relationships/hyperlink" Target="https://www.bibleref.com/biblepassage/?search=Luke_22:31-32" TargetMode="External"/><Relationship Id="rId5" Type="http://schemas.openxmlformats.org/officeDocument/2006/relationships/hyperlink" Target="https://www.bibleref.com/biblepassage/?search=Acts_13:5" TargetMode="External"/><Relationship Id="rId10" Type="http://schemas.openxmlformats.org/officeDocument/2006/relationships/hyperlink" Target="https://www.bibleref.com/biblepassage/?search=1_Peter_5:13" TargetMode="External"/><Relationship Id="rId4" Type="http://schemas.openxmlformats.org/officeDocument/2006/relationships/hyperlink" Target="https://www.bibleref.com/biblepassage/?search=Acts_12:25" TargetMode="External"/><Relationship Id="rId9" Type="http://schemas.openxmlformats.org/officeDocument/2006/relationships/hyperlink" Target="https://www.bibleref.com/biblepassage/?search=2_Timothy_4:11" TargetMode="External"/><Relationship Id="rId14" Type="http://schemas.openxmlformats.org/officeDocument/2006/relationships/hyperlink" Target="https://www.bibleref.com/biblepassage/?search=Acts_1:1-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ref.com/biblepassage/?search=Mark_15:21" TargetMode="External"/><Relationship Id="rId2" Type="http://schemas.openxmlformats.org/officeDocument/2006/relationships/hyperlink" Target="https://www.bibleref.com/biblepassage/?search=Mark_12:18" TargetMode="External"/><Relationship Id="rId1" Type="http://schemas.openxmlformats.org/officeDocument/2006/relationships/slideLayout" Target="../slideLayouts/slideLayout2.xml"/><Relationship Id="rId4" Type="http://schemas.openxmlformats.org/officeDocument/2006/relationships/hyperlink" Target="https://www.bibleref.com/biblepassage/?search=Romans_16:1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bleref.com/biblepassage/?search=Zechariah_11:4-8" TargetMode="External"/><Relationship Id="rId2" Type="http://schemas.openxmlformats.org/officeDocument/2006/relationships/hyperlink" Target="https://www.blueletterbible.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bibleref.com/biblepassage/?search=Mark_3:13-19" TargetMode="External"/><Relationship Id="rId13" Type="http://schemas.openxmlformats.org/officeDocument/2006/relationships/hyperlink" Target="https://www.bibleref.com/Mark/12/Mark-12-33.html" TargetMode="External"/><Relationship Id="rId3" Type="http://schemas.openxmlformats.org/officeDocument/2006/relationships/hyperlink" Target="https://www.bibleref.com/Mark/1/Mark-1-11.html" TargetMode="External"/><Relationship Id="rId7" Type="http://schemas.openxmlformats.org/officeDocument/2006/relationships/hyperlink" Target="https://www.bibleref.com/biblepassage/?search=Mark_2:27-28" TargetMode="External"/><Relationship Id="rId12" Type="http://schemas.openxmlformats.org/officeDocument/2006/relationships/hyperlink" Target="https://www.bibleref.com/biblepassage/?search=Mark_11:9-11" TargetMode="External"/><Relationship Id="rId2" Type="http://schemas.openxmlformats.org/officeDocument/2006/relationships/hyperlink" Target="https://www.bibleref.com/biblepassage/?search=Mark_1:1-4"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Mark_2:10-12" TargetMode="External"/><Relationship Id="rId11" Type="http://schemas.openxmlformats.org/officeDocument/2006/relationships/hyperlink" Target="https://www.bibleref.com/Mark/10/Mark-10-45.html" TargetMode="External"/><Relationship Id="rId5" Type="http://schemas.openxmlformats.org/officeDocument/2006/relationships/hyperlink" Target="https://www.bibleref.com/Mark/1/Mark-1-17.html" TargetMode="External"/><Relationship Id="rId15" Type="http://schemas.openxmlformats.org/officeDocument/2006/relationships/hyperlink" Target="https://www.bibleref.com/Mark/16/Mark-16-6.html" TargetMode="External"/><Relationship Id="rId10" Type="http://schemas.openxmlformats.org/officeDocument/2006/relationships/hyperlink" Target="https://www.bibleref.com/biblepassage/?search=Mark_10:14-15" TargetMode="External"/><Relationship Id="rId4" Type="http://schemas.openxmlformats.org/officeDocument/2006/relationships/hyperlink" Target="https://www.bibleref.com/biblepassage/?search=Mark_1:9-11" TargetMode="External"/><Relationship Id="rId9" Type="http://schemas.openxmlformats.org/officeDocument/2006/relationships/hyperlink" Target="https://www.bibleref.com/biblepassage/?search=Mark_8:31-33" TargetMode="External"/><Relationship Id="rId14" Type="http://schemas.openxmlformats.org/officeDocument/2006/relationships/hyperlink" Target="https://www.bibleref.com/biblepassage/?search=Mark_15:24-27"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bibleref.com/biblepassage/?search=1_Thessalonians_4:3-5" TargetMode="External"/><Relationship Id="rId3" Type="http://schemas.openxmlformats.org/officeDocument/2006/relationships/hyperlink" Target="https://www.bibleref.com/biblepassage/?search=Mark_8:22-26" TargetMode="External"/><Relationship Id="rId7" Type="http://schemas.openxmlformats.org/officeDocument/2006/relationships/hyperlink" Target="https://www.bibleref.com/biblepassage/?search=Mark_3:31-35" TargetMode="External"/><Relationship Id="rId2" Type="http://schemas.openxmlformats.org/officeDocument/2006/relationships/hyperlink" Target="https://www.bibleref.com/biblepassage/?search=Mark_6:45-52"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Mark_7:24-30" TargetMode="External"/><Relationship Id="rId11" Type="http://schemas.openxmlformats.org/officeDocument/2006/relationships/hyperlink" Target="https://www.bibleref.com/biblepassage/?search=Colossians_1:9-12" TargetMode="External"/><Relationship Id="rId5" Type="http://schemas.openxmlformats.org/officeDocument/2006/relationships/hyperlink" Target="https://www.bibleref.com/biblepassage/?search=Mark_1:14-15" TargetMode="External"/><Relationship Id="rId10" Type="http://schemas.openxmlformats.org/officeDocument/2006/relationships/hyperlink" Target="https://www.bibleref.com/biblepassage/?search=1_Peter_4:2-3" TargetMode="External"/><Relationship Id="rId4" Type="http://schemas.openxmlformats.org/officeDocument/2006/relationships/hyperlink" Target="https://www.bibleref.com/biblepassage/?search=Mark_8:27-30" TargetMode="External"/><Relationship Id="rId9" Type="http://schemas.openxmlformats.org/officeDocument/2006/relationships/hyperlink" Target="https://www.bibleref.com/biblepassage/?search=1_Peter_2:12-2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13.xml"/><Relationship Id="rId6" Type="http://schemas.openxmlformats.org/officeDocument/2006/relationships/hyperlink" Target="https://www.bibleref.com/biblepassage/?search=Mark_13:24-27" TargetMode="External"/><Relationship Id="rId5" Type="http://schemas.openxmlformats.org/officeDocument/2006/relationships/hyperlink" Target="https://www.bibleref.com/biblepassage/?search=Mark_13:14-20" TargetMode="External"/><Relationship Id="rId4" Type="http://schemas.openxmlformats.org/officeDocument/2006/relationships/hyperlink" Target="https://www.bibleref.com/biblepassage/?search=Mark_13:2-8"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gotquestions.org/books-of-the-Bible.html" TargetMode="External"/><Relationship Id="rId3" Type="http://schemas.openxmlformats.org/officeDocument/2006/relationships/hyperlink" Target="https://www.bibleref.com/biblepassage/?search=2_Timothy_3:16-17" TargetMode="External"/><Relationship Id="rId7" Type="http://schemas.openxmlformats.org/officeDocument/2006/relationships/hyperlink" Target="https://www.bibleref.com/biblepassage/?search=Matthew_24:35" TargetMode="External"/><Relationship Id="rId2" Type="http://schemas.openxmlformats.org/officeDocument/2006/relationships/hyperlink" Target="https://www.bibleref.com/biblepassage/?search=Matthew_28:18-20" TargetMode="External"/><Relationship Id="rId1" Type="http://schemas.openxmlformats.org/officeDocument/2006/relationships/slideLayout" Target="../slideLayouts/slideLayout12.xml"/><Relationship Id="rId6" Type="http://schemas.openxmlformats.org/officeDocument/2006/relationships/hyperlink" Target="https://www.bibleref.com/biblepassage/?search=Matthew_23:8-10" TargetMode="External"/><Relationship Id="rId5" Type="http://schemas.openxmlformats.org/officeDocument/2006/relationships/hyperlink" Target="https://www.bibleref.com/biblepassage/?search=John_16:13" TargetMode="External"/><Relationship Id="rId4" Type="http://schemas.openxmlformats.org/officeDocument/2006/relationships/hyperlink" Target="https://www.bibleref.com/biblepassage/?search=2_Peter_1:20-21" TargetMode="External"/><Relationship Id="rId9" Type="http://schemas.openxmlformats.org/officeDocument/2006/relationships/hyperlink" Target="https://www.blueletterbible.org/" TargetMode="External"/></Relationships>
</file>

<file path=ppt/slides/_rels/slide20.xml.rels><?xml version="1.0" encoding="UTF-8" standalone="yes"?>
<Relationships xmlns="http://schemas.openxmlformats.org/package/2006/relationships"><Relationship Id="rId13" Type="http://schemas.openxmlformats.org/officeDocument/2006/relationships/hyperlink" Target="https://www.bibleref.com/biblepassage/?search=Mark_15:1-41" TargetMode="External"/><Relationship Id="rId18" Type="http://schemas.openxmlformats.org/officeDocument/2006/relationships/hyperlink" Target="https://www.bibleref.com/biblepassage/?search=Malachi_3:1" TargetMode="External"/><Relationship Id="rId26" Type="http://schemas.openxmlformats.org/officeDocument/2006/relationships/hyperlink" Target="https://www.bibleref.com/biblepassage/?search=John_20:11-29" TargetMode="External"/><Relationship Id="rId3" Type="http://schemas.openxmlformats.org/officeDocument/2006/relationships/hyperlink" Target="https://www.bibleref.com/biblepassage/?search=Mark_1:9-11" TargetMode="External"/><Relationship Id="rId21" Type="http://schemas.openxmlformats.org/officeDocument/2006/relationships/hyperlink" Target="https://www.bibleref.com/biblepassage/?search=Mark_2:28" TargetMode="External"/><Relationship Id="rId34" Type="http://schemas.openxmlformats.org/officeDocument/2006/relationships/hyperlink" Target="https://www.bibleref.com/biblepassage/?search=PSalm_118:22-23" TargetMode="External"/><Relationship Id="rId7" Type="http://schemas.openxmlformats.org/officeDocument/2006/relationships/hyperlink" Target="https://www.bibleref.com/biblepassage/?search=Mark_9:1-9" TargetMode="External"/><Relationship Id="rId12" Type="http://schemas.openxmlformats.org/officeDocument/2006/relationships/hyperlink" Target="https://www.bibleref.com/biblepassage/?search=Mark_14:43-72" TargetMode="External"/><Relationship Id="rId17" Type="http://schemas.openxmlformats.org/officeDocument/2006/relationships/hyperlink" Target="https://www.bibleref.com/biblepassage/?search=Isaiah_40:3" TargetMode="External"/><Relationship Id="rId25" Type="http://schemas.openxmlformats.org/officeDocument/2006/relationships/hyperlink" Target="https://www.bibleref.com/biblepassage/?search=Mark_16:1-8" TargetMode="External"/><Relationship Id="rId33" Type="http://schemas.openxmlformats.org/officeDocument/2006/relationships/hyperlink" Target="https://www.bibleref.com/biblepassage/?search=Mark_12:10-11" TargetMode="External"/><Relationship Id="rId2" Type="http://schemas.openxmlformats.org/officeDocument/2006/relationships/hyperlink" Target="https://www.bibleref.com/biblepassage/?search=Mark_1:1-4" TargetMode="External"/><Relationship Id="rId16" Type="http://schemas.openxmlformats.org/officeDocument/2006/relationships/hyperlink" Target="https://www.bibleref.com/biblepassage/?search=Mark_9:31" TargetMode="External"/><Relationship Id="rId20" Type="http://schemas.openxmlformats.org/officeDocument/2006/relationships/hyperlink" Target="https://www.bibleref.com/biblepassage/?search=Mark_2:10" TargetMode="External"/><Relationship Id="rId29" Type="http://schemas.openxmlformats.org/officeDocument/2006/relationships/hyperlink" Target="https://www.bibleref.com/biblepassage/?search=Mark_4:11-12" TargetMode="External"/><Relationship Id="rId1" Type="http://schemas.openxmlformats.org/officeDocument/2006/relationships/slideLayout" Target="../slideLayouts/slideLayout2.xml"/><Relationship Id="rId6" Type="http://schemas.openxmlformats.org/officeDocument/2006/relationships/hyperlink" Target="https://www.bibleref.com/Mark/1/Mark-chapter-1.html" TargetMode="External"/><Relationship Id="rId11" Type="http://schemas.openxmlformats.org/officeDocument/2006/relationships/hyperlink" Target="https://www.bibleref.com/biblepassage/?search=Mark_11:1-11" TargetMode="External"/><Relationship Id="rId24" Type="http://schemas.openxmlformats.org/officeDocument/2006/relationships/hyperlink" Target="https://www.bibleref.com/biblepassage/?search=Mark_9:7" TargetMode="External"/><Relationship Id="rId32" Type="http://schemas.openxmlformats.org/officeDocument/2006/relationships/hyperlink" Target="https://www.bibleref.com/biblepassage/?search=Isaiah_29:13" TargetMode="External"/><Relationship Id="rId5" Type="http://schemas.openxmlformats.org/officeDocument/2006/relationships/hyperlink" Target="https://www.bibleref.com/biblepassage/?search=Mark_3:13-19" TargetMode="External"/><Relationship Id="rId15" Type="http://schemas.openxmlformats.org/officeDocument/2006/relationships/hyperlink" Target="https://www.bibleref.com/biblepassage/?search=Mark_8:31" TargetMode="External"/><Relationship Id="rId23" Type="http://schemas.openxmlformats.org/officeDocument/2006/relationships/hyperlink" Target="https://www.bibleref.com/biblepassage/?search=Mark_15:2" TargetMode="External"/><Relationship Id="rId28" Type="http://schemas.openxmlformats.org/officeDocument/2006/relationships/hyperlink" Target="https://www.bibleref.com/biblepassage/?search=1_Corinthians_15:1-8" TargetMode="External"/><Relationship Id="rId10" Type="http://schemas.openxmlformats.org/officeDocument/2006/relationships/hyperlink" Target="https://www.bibleref.com/biblepassage/?search=2_Kings_4:8-37" TargetMode="External"/><Relationship Id="rId19" Type="http://schemas.openxmlformats.org/officeDocument/2006/relationships/hyperlink" Target="https://www.bibleref.com/biblepassage/?search=Mark_1:1" TargetMode="External"/><Relationship Id="rId31" Type="http://schemas.openxmlformats.org/officeDocument/2006/relationships/hyperlink" Target="https://www.bibleref.com/biblepassage/?search=Mark_7:6-7" TargetMode="External"/><Relationship Id="rId4" Type="http://schemas.openxmlformats.org/officeDocument/2006/relationships/hyperlink" Target="https://www.bibleref.com/biblepassage/?search=Mark_1:17-20" TargetMode="External"/><Relationship Id="rId9" Type="http://schemas.openxmlformats.org/officeDocument/2006/relationships/hyperlink" Target="https://www.bibleref.com/1-Kings/17/1-Kings-chapter-17.html" TargetMode="External"/><Relationship Id="rId14" Type="http://schemas.openxmlformats.org/officeDocument/2006/relationships/hyperlink" Target="https://www.bibleref.com/biblepassage/?search=Mark_10:45" TargetMode="External"/><Relationship Id="rId22" Type="http://schemas.openxmlformats.org/officeDocument/2006/relationships/hyperlink" Target="https://www.bibleref.com/biblepassage/?search=Mark_10:47-48" TargetMode="External"/><Relationship Id="rId27" Type="http://schemas.openxmlformats.org/officeDocument/2006/relationships/hyperlink" Target="https://www.bibleref.com/biblepassage/?search=Acts_1:3" TargetMode="External"/><Relationship Id="rId30" Type="http://schemas.openxmlformats.org/officeDocument/2006/relationships/hyperlink" Target="https://www.bibleref.com/biblepassage/?search=Isaiah_6:9-10" TargetMode="External"/><Relationship Id="rId8" Type="http://schemas.openxmlformats.org/officeDocument/2006/relationships/hyperlink" Target="https://www.bibleref.com/Mark/13/Mark-chapter-13.htm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bibleref.com/biblepassage/?search=Mark_10:44-45"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bibleref.com/biblepassage/?search=Mark_13:5-8"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bleref.com/biblepassage/?search=Mark_2:10-12" TargetMode="Externa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hyperlink" Target="https://www.bibleref.com/biblepassage/?search=Mark_3:31-35" TargetMode="External"/><Relationship Id="rId13" Type="http://schemas.openxmlformats.org/officeDocument/2006/relationships/hyperlink" Target="https://www.bibleref.com/biblepassage/?search=John_19:26-27" TargetMode="External"/><Relationship Id="rId3" Type="http://schemas.openxmlformats.org/officeDocument/2006/relationships/hyperlink" Target="https://www.bibleref.com/biblepassage/?search=Mark_8:22-26" TargetMode="External"/><Relationship Id="rId7" Type="http://schemas.openxmlformats.org/officeDocument/2006/relationships/hyperlink" Target="https://www.bibleref.com/biblepassage/?search=Mark_7:24-30" TargetMode="External"/><Relationship Id="rId12" Type="http://schemas.openxmlformats.org/officeDocument/2006/relationships/hyperlink" Target="https://www.bibleref.com/biblepassage/?search=Colossians_1:9-12" TargetMode="External"/><Relationship Id="rId2" Type="http://schemas.openxmlformats.org/officeDocument/2006/relationships/hyperlink" Target="https://www.bibleref.com/biblepassage/?search=Mark_6:45-52" TargetMode="External"/><Relationship Id="rId1" Type="http://schemas.openxmlformats.org/officeDocument/2006/relationships/slideLayout" Target="../slideLayouts/slideLayout19.xml"/><Relationship Id="rId6" Type="http://schemas.openxmlformats.org/officeDocument/2006/relationships/hyperlink" Target="https://www.bibleref.com/biblepassage/?search=Mark_1:14-15" TargetMode="External"/><Relationship Id="rId11" Type="http://schemas.openxmlformats.org/officeDocument/2006/relationships/hyperlink" Target="https://www.bibleref.com/biblepassage/?search=1_Peter_4:2-3" TargetMode="External"/><Relationship Id="rId5" Type="http://schemas.openxmlformats.org/officeDocument/2006/relationships/hyperlink" Target="https://www.bibleref.com/biblepassage/?search=Matthew_14:28-33" TargetMode="External"/><Relationship Id="rId15" Type="http://schemas.openxmlformats.org/officeDocument/2006/relationships/hyperlink" Target="https://www.bibleref.com/biblepassage/?search=John_3:5-7" TargetMode="External"/><Relationship Id="rId10" Type="http://schemas.openxmlformats.org/officeDocument/2006/relationships/hyperlink" Target="https://www.bibleref.com/biblepassage/?search=1_Peter_2:12-20" TargetMode="External"/><Relationship Id="rId4" Type="http://schemas.openxmlformats.org/officeDocument/2006/relationships/hyperlink" Target="https://www.bibleref.com/biblepassage/?search=Mark_8:27-30" TargetMode="External"/><Relationship Id="rId9" Type="http://schemas.openxmlformats.org/officeDocument/2006/relationships/hyperlink" Target="https://www.bibleref.com/biblepassage/?search=1_Thessalonians_4:3-5" TargetMode="External"/><Relationship Id="rId14" Type="http://schemas.openxmlformats.org/officeDocument/2006/relationships/hyperlink" Target="https://www.bibleref.com/biblepassage/?search=John_6:27-2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bibleref.com/biblepassage/?search=Mark_13:5-8"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hyperlink" Target="https://www.bibleref.com/biblepassage/?search=Isaiah_46:8-10" TargetMode="External"/><Relationship Id="rId13" Type="http://schemas.openxmlformats.org/officeDocument/2006/relationships/hyperlink" Target="https://www.bibleref.com/biblepassage/?search=1_Thessalonians_4:1" TargetMode="External"/><Relationship Id="rId18" Type="http://schemas.openxmlformats.org/officeDocument/2006/relationships/hyperlink" Target="https://www.bibleref.com/biblepassage/?search=James_1:27" TargetMode="External"/><Relationship Id="rId3" Type="http://schemas.openxmlformats.org/officeDocument/2006/relationships/hyperlink" Target="https://www.bibleref.com/biblepassage/?search=2_Peter_1:20-21" TargetMode="External"/><Relationship Id="rId21" Type="http://schemas.openxmlformats.org/officeDocument/2006/relationships/hyperlink" Target="https://www.bibleref.com/biblepassage/?search=Matthew_24:24" TargetMode="External"/><Relationship Id="rId7" Type="http://schemas.openxmlformats.org/officeDocument/2006/relationships/hyperlink" Target="https://www.bibleref.com/biblepassage/?search=Isaiah_45:6-7" TargetMode="External"/><Relationship Id="rId12" Type="http://schemas.openxmlformats.org/officeDocument/2006/relationships/hyperlink" Target="https://www.bibleref.com/biblepassage/?search=Ephesians_5:7-10" TargetMode="External"/><Relationship Id="rId17" Type="http://schemas.openxmlformats.org/officeDocument/2006/relationships/hyperlink" Target="https://www.bibleref.com/biblepassage/?search=Romans_12:2" TargetMode="External"/><Relationship Id="rId2" Type="http://schemas.openxmlformats.org/officeDocument/2006/relationships/hyperlink" Target="https://www.bibleref.com/biblepassage/?search=2_Timothy_3:16-17" TargetMode="External"/><Relationship Id="rId16" Type="http://schemas.openxmlformats.org/officeDocument/2006/relationships/hyperlink" Target="https://www.bibleref.com/biblepassage/?search=1_Peter_1:14-19" TargetMode="External"/><Relationship Id="rId20" Type="http://schemas.openxmlformats.org/officeDocument/2006/relationships/hyperlink" Target="https://www.bibleref.com/biblepassage/?search=1_Corinthians_6:9-10"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Job_40:6-14" TargetMode="External"/><Relationship Id="rId11" Type="http://schemas.openxmlformats.org/officeDocument/2006/relationships/hyperlink" Target="https://www.bibleref.com/biblepassage/?search=2_Timothy_3:13" TargetMode="External"/><Relationship Id="rId5" Type="http://schemas.openxmlformats.org/officeDocument/2006/relationships/hyperlink" Target="https://www.bibleref.com/biblepassage/?search=Jeremiah_9:23-24" TargetMode="External"/><Relationship Id="rId15" Type="http://schemas.openxmlformats.org/officeDocument/2006/relationships/hyperlink" Target="https://www.bibleref.com/biblepassage/?search=Hebrews_11:6" TargetMode="External"/><Relationship Id="rId10" Type="http://schemas.openxmlformats.org/officeDocument/2006/relationships/hyperlink" Target="https://www.bibleref.com/biblepassage/?search=Jeremiah_17:9" TargetMode="External"/><Relationship Id="rId19" Type="http://schemas.openxmlformats.org/officeDocument/2006/relationships/hyperlink" Target="https://www.bibleref.com/biblepassage/?search=Matthew_3:8" TargetMode="External"/><Relationship Id="rId4" Type="http://schemas.openxmlformats.org/officeDocument/2006/relationships/hyperlink" Target="https://www.bibleref.com/biblepassage/?search=1_John_5:20" TargetMode="External"/><Relationship Id="rId9" Type="http://schemas.openxmlformats.org/officeDocument/2006/relationships/hyperlink" Target="https://www.bibleref.com/biblepassage/?search=Philippians_2:12-13" TargetMode="External"/><Relationship Id="rId14" Type="http://schemas.openxmlformats.org/officeDocument/2006/relationships/hyperlink" Target="https://www.bibleref.com/biblepassage/?search=Ephesians_4:26-31" TargetMode="External"/><Relationship Id="rId22" Type="http://schemas.openxmlformats.org/officeDocument/2006/relationships/hyperlink" Target="https://www.bibleref.com/biblepassage/?search=Ephesians_4:11-14"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bleref.com/biblepassage/?search=Mark_2:10-12"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3" Type="http://schemas.openxmlformats.org/officeDocument/2006/relationships/hyperlink" Target="https://www.bibleref.com/biblepassage/?search=Matthew_26:3-4" TargetMode="External"/><Relationship Id="rId18" Type="http://schemas.openxmlformats.org/officeDocument/2006/relationships/hyperlink" Target="https://www.bibleref.com/biblepassage/?search=Acts_1:4-9" TargetMode="External"/><Relationship Id="rId26" Type="http://schemas.openxmlformats.org/officeDocument/2006/relationships/hyperlink" Target="https://www.bibleref.com/Isaiah/53/Isaiah-53-4.html" TargetMode="External"/><Relationship Id="rId3" Type="http://schemas.openxmlformats.org/officeDocument/2006/relationships/hyperlink" Target="https://www.bibleref.com/biblepassage/?search=Matthew_5:17" TargetMode="External"/><Relationship Id="rId21" Type="http://schemas.openxmlformats.org/officeDocument/2006/relationships/hyperlink" Target="https://www.bibleref.com/Isaiah/7/Isaiah-7-14.html" TargetMode="External"/><Relationship Id="rId34" Type="http://schemas.openxmlformats.org/officeDocument/2006/relationships/hyperlink" Target="https://www.bibleref.com/Matthew/8/Matthew-8-16.html" TargetMode="External"/><Relationship Id="rId7" Type="http://schemas.openxmlformats.org/officeDocument/2006/relationships/hyperlink" Target="https://www.bibleref.com/biblepassage/?search=Matthew_11:25-30" TargetMode="External"/><Relationship Id="rId12" Type="http://schemas.openxmlformats.org/officeDocument/2006/relationships/hyperlink" Target="https://www.bibleref.com/biblepassage/?search=Zechariah_11:8-9" TargetMode="External"/><Relationship Id="rId17" Type="http://schemas.openxmlformats.org/officeDocument/2006/relationships/hyperlink" Target="https://www.bibleref.com/biblepassage/?search=Matthew_28:18" TargetMode="External"/><Relationship Id="rId25" Type="http://schemas.openxmlformats.org/officeDocument/2006/relationships/hyperlink" Target="https://www.bibleref.com/Isaiah/60/Isaiah-60-1.html" TargetMode="External"/><Relationship Id="rId33" Type="http://schemas.openxmlformats.org/officeDocument/2006/relationships/hyperlink" Target="https://www.bibleref.com/Matthew/4/Matthew-4-13.html" TargetMode="External"/><Relationship Id="rId2" Type="http://schemas.openxmlformats.org/officeDocument/2006/relationships/hyperlink" Target="https://www.bibleref.com/Matthew/1/Matthew-chapter-1.html" TargetMode="External"/><Relationship Id="rId16" Type="http://schemas.openxmlformats.org/officeDocument/2006/relationships/hyperlink" Target="https://www.bibleref.com/biblepassage/?search=John_19:11" TargetMode="External"/><Relationship Id="rId20" Type="http://schemas.openxmlformats.org/officeDocument/2006/relationships/hyperlink" Target="https://www.bibleref.com/biblepassage/?search=Matthew_28:18-20" TargetMode="External"/><Relationship Id="rId29" Type="http://schemas.openxmlformats.org/officeDocument/2006/relationships/hyperlink" Target="https://www.bibleref.com/biblepassage/?search=Daniel_9:25-26"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Matthew_15:18-20" TargetMode="External"/><Relationship Id="rId11" Type="http://schemas.openxmlformats.org/officeDocument/2006/relationships/hyperlink" Target="https://www.bibleref.com/biblepassage/?search=Ezekiel_34:1-3" TargetMode="External"/><Relationship Id="rId24" Type="http://schemas.openxmlformats.org/officeDocument/2006/relationships/hyperlink" Target="https://www.bibleref.com/Isaiah/9/Isaiah-9-1.html" TargetMode="External"/><Relationship Id="rId32" Type="http://schemas.openxmlformats.org/officeDocument/2006/relationships/hyperlink" Target="https://www.bibleref.com/Matthew/2/Matthew-2-15.html" TargetMode="External"/><Relationship Id="rId5" Type="http://schemas.openxmlformats.org/officeDocument/2006/relationships/hyperlink" Target="https://www.bibleref.com/biblepassage/?search=Matthew_4:17" TargetMode="External"/><Relationship Id="rId15" Type="http://schemas.openxmlformats.org/officeDocument/2006/relationships/hyperlink" Target="https://www.bibleref.com/Isaiah/53/Isaiah-chapter-53.html" TargetMode="External"/><Relationship Id="rId23" Type="http://schemas.openxmlformats.org/officeDocument/2006/relationships/hyperlink" Target="https://www.bibleref.com/Hosea/11/Hosea-11-1.html" TargetMode="External"/><Relationship Id="rId28" Type="http://schemas.openxmlformats.org/officeDocument/2006/relationships/hyperlink" Target="https://www.bibleref.com/Zechariah/9/Zechariah-9-9.html" TargetMode="External"/><Relationship Id="rId36" Type="http://schemas.openxmlformats.org/officeDocument/2006/relationships/hyperlink" Target="https://www.bibleref.com/Matthew/21/Matthew-21-4.html" TargetMode="External"/><Relationship Id="rId10" Type="http://schemas.openxmlformats.org/officeDocument/2006/relationships/hyperlink" Target="https://www.bibleref.com/biblepassage/?search=Matthew_23:15" TargetMode="External"/><Relationship Id="rId19" Type="http://schemas.openxmlformats.org/officeDocument/2006/relationships/hyperlink" Target="https://www.bibleref.com/biblepassage/?search=Psalm_110:1" TargetMode="External"/><Relationship Id="rId31" Type="http://schemas.openxmlformats.org/officeDocument/2006/relationships/hyperlink" Target="https://www.bibleref.com/Matthew/2/Matthew-2-5.html" TargetMode="External"/><Relationship Id="rId4" Type="http://schemas.openxmlformats.org/officeDocument/2006/relationships/hyperlink" Target="https://www.bibleref.com/biblepassage/?search=Luke_24:26-27" TargetMode="External"/><Relationship Id="rId9" Type="http://schemas.openxmlformats.org/officeDocument/2006/relationships/hyperlink" Target="https://www.bibleref.com/Matthew/24/Matthew-chapter-24.html" TargetMode="External"/><Relationship Id="rId14" Type="http://schemas.openxmlformats.org/officeDocument/2006/relationships/hyperlink" Target="https://www.bibleref.com/biblepassage/?search=Acts_2:22-24" TargetMode="External"/><Relationship Id="rId22" Type="http://schemas.openxmlformats.org/officeDocument/2006/relationships/hyperlink" Target="https://www.bibleref.com/Micah/5/Micah-5-2.html" TargetMode="External"/><Relationship Id="rId27" Type="http://schemas.openxmlformats.org/officeDocument/2006/relationships/hyperlink" Target="https://www.bibleref.com/Psalms/78/Psalm-78-2.html" TargetMode="External"/><Relationship Id="rId30" Type="http://schemas.openxmlformats.org/officeDocument/2006/relationships/hyperlink" Target="https://www.bibleref.com/Matthew/1/Matthew-1-22.html" TargetMode="External"/><Relationship Id="rId35" Type="http://schemas.openxmlformats.org/officeDocument/2006/relationships/hyperlink" Target="https://www.bibleref.com/Matthew/13/Matthew-13-35.html" TargetMode="External"/><Relationship Id="rId8" Type="http://schemas.openxmlformats.org/officeDocument/2006/relationships/hyperlink" Target="https://www.bibleref.com/biblepassage/?search=Matthew_13:10-2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1" name="Freeform: Shape 5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58" name="Freeform: Shape 5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993500" y="2115548"/>
            <a:ext cx="8205000" cy="1313452"/>
          </a:xfrm>
        </p:spPr>
        <p:txBody>
          <a:bodyPr anchor="b">
            <a:normAutofit/>
          </a:bodyPr>
          <a:lstStyle/>
          <a:p>
            <a:r>
              <a:rPr lang="en-US" sz="6100" b="1" dirty="0">
                <a:solidFill>
                  <a:schemeClr val="accent1">
                    <a:lumMod val="75000"/>
                  </a:schemeClr>
                </a:solidFill>
              </a:rPr>
              <a:t>MARK</a:t>
            </a:r>
          </a:p>
        </p:txBody>
      </p:sp>
      <p:sp>
        <p:nvSpPr>
          <p:cNvPr id="3" name="Subtitle 2"/>
          <p:cNvSpPr>
            <a:spLocks noGrp="1"/>
          </p:cNvSpPr>
          <p:nvPr>
            <p:ph type="subTitle" idx="1"/>
          </p:nvPr>
        </p:nvSpPr>
        <p:spPr>
          <a:xfrm>
            <a:off x="2087354" y="3450065"/>
            <a:ext cx="8021496" cy="631825"/>
          </a:xfrm>
        </p:spPr>
        <p:txBody>
          <a:bodyPr anchor="ctr">
            <a:normAutofit/>
          </a:bodyPr>
          <a:lstStyle/>
          <a:p>
            <a:pPr>
              <a:spcAft>
                <a:spcPts val="600"/>
              </a:spcAft>
            </a:pPr>
            <a:r>
              <a:rPr lang="en-US" sz="3200" b="1" dirty="0">
                <a:solidFill>
                  <a:schemeClr val="accent2">
                    <a:lumMod val="75000"/>
                  </a:schemeClr>
                </a:solidFill>
              </a:rPr>
              <a:t>Book 41</a:t>
            </a:r>
          </a:p>
        </p:txBody>
      </p:sp>
      <p:sp>
        <p:nvSpPr>
          <p:cNvPr id="60" name="Rectangle 5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712D-83C9-7B91-F708-5D07E4C2815D}"/>
              </a:ext>
            </a:extLst>
          </p:cNvPr>
          <p:cNvSpPr>
            <a:spLocks noGrp="1"/>
          </p:cNvSpPr>
          <p:nvPr>
            <p:ph type="title"/>
          </p:nvPr>
        </p:nvSpPr>
        <p:spPr>
          <a:xfrm>
            <a:off x="884283" y="137383"/>
            <a:ext cx="10512862" cy="488074"/>
          </a:xfrm>
        </p:spPr>
        <p:txBody>
          <a:bodyPr>
            <a:normAutofit/>
          </a:bodyPr>
          <a:lstStyle/>
          <a:p>
            <a:pPr algn="ctr"/>
            <a:r>
              <a:rPr lang="en-US" sz="2399" dirty="0">
                <a:solidFill>
                  <a:srgbClr val="6313DC"/>
                </a:solidFill>
              </a:rPr>
              <a:t>BIBLICAL CHRONOLOGICAL BACKGROUND</a:t>
            </a:r>
            <a:endParaRPr lang="en-US" sz="2399" dirty="0">
              <a:solidFill>
                <a:schemeClr val="accent2">
                  <a:lumMod val="75000"/>
                </a:schemeClr>
              </a:solidFill>
            </a:endParaRPr>
          </a:p>
        </p:txBody>
      </p:sp>
      <p:pic>
        <p:nvPicPr>
          <p:cNvPr id="3" name="Content Placeholder 6" descr="Chart&#10;&#10;Description automatically generated">
            <a:extLst>
              <a:ext uri="{FF2B5EF4-FFF2-40B4-BE49-F238E27FC236}">
                <a16:creationId xmlns:a16="http://schemas.microsoft.com/office/drawing/2014/main" id="{DE37BAA5-2BB2-7188-597B-AA1DE5275C7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47328" y="600718"/>
            <a:ext cx="10040545" cy="5835400"/>
          </a:xfrm>
        </p:spPr>
      </p:pic>
      <p:grpSp>
        <p:nvGrpSpPr>
          <p:cNvPr id="6" name="Group 5">
            <a:extLst>
              <a:ext uri="{FF2B5EF4-FFF2-40B4-BE49-F238E27FC236}">
                <a16:creationId xmlns:a16="http://schemas.microsoft.com/office/drawing/2014/main" id="{978410A1-D8C6-D691-C892-B75054FD8411}"/>
              </a:ext>
            </a:extLst>
          </p:cNvPr>
          <p:cNvGrpSpPr/>
          <p:nvPr/>
        </p:nvGrpSpPr>
        <p:grpSpPr>
          <a:xfrm>
            <a:off x="1282671" y="593447"/>
            <a:ext cx="9864941" cy="4356392"/>
            <a:chOff x="1161711" y="700125"/>
            <a:chExt cx="9867511" cy="4357526"/>
          </a:xfrm>
        </p:grpSpPr>
        <p:pic>
          <p:nvPicPr>
            <p:cNvPr id="7" name="Picture 6" descr="Logo&#10;&#10;Description automatically generated">
              <a:extLst>
                <a:ext uri="{FF2B5EF4-FFF2-40B4-BE49-F238E27FC236}">
                  <a16:creationId xmlns:a16="http://schemas.microsoft.com/office/drawing/2014/main" id="{7920AE0F-F674-79AA-E461-69A60BD60C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7958" y="702687"/>
              <a:ext cx="528638" cy="6429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098C9E0-896D-04EB-9251-E79AF4A016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1711" y="721623"/>
              <a:ext cx="533400" cy="600075"/>
            </a:xfrm>
            <a:prstGeom prst="rect">
              <a:avLst/>
            </a:prstGeom>
          </p:spPr>
        </p:pic>
        <p:sp>
          <p:nvSpPr>
            <p:cNvPr id="9" name="Arrow: Right 8">
              <a:extLst>
                <a:ext uri="{FF2B5EF4-FFF2-40B4-BE49-F238E27FC236}">
                  <a16:creationId xmlns:a16="http://schemas.microsoft.com/office/drawing/2014/main" id="{2FD8D558-9FC1-2CAA-C1D0-D5531EA7E690}"/>
                </a:ext>
              </a:extLst>
            </p:cNvPr>
            <p:cNvSpPr/>
            <p:nvPr/>
          </p:nvSpPr>
          <p:spPr>
            <a:xfrm>
              <a:off x="2950849" y="855023"/>
              <a:ext cx="5755289" cy="30165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400" dirty="0">
                  <a:solidFill>
                    <a:prstClr val="white"/>
                  </a:solidFill>
                  <a:latin typeface="Calibri" panose="020F0502020204030204"/>
                </a:rPr>
                <a:t>OT</a:t>
              </a:r>
            </a:p>
          </p:txBody>
        </p:sp>
        <p:pic>
          <p:nvPicPr>
            <p:cNvPr id="10" name="Picture 9" descr="A picture containing logo&#10;&#10;Description automatically generated">
              <a:extLst>
                <a:ext uri="{FF2B5EF4-FFF2-40B4-BE49-F238E27FC236}">
                  <a16:creationId xmlns:a16="http://schemas.microsoft.com/office/drawing/2014/main" id="{C0DD45E6-7B3D-DADF-BB50-A827D5CDBB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91059" y="700125"/>
              <a:ext cx="538163" cy="61912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393DF1A-D29E-F37C-4172-814A421B7F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44297" y="719906"/>
              <a:ext cx="509588" cy="60007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0DFCA8B8-12CD-932F-EFBA-B660AFC310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02288" y="720004"/>
              <a:ext cx="519113" cy="59055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3B6E3EE0-D24D-E1D2-25A6-25B956E3CD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52423" y="720004"/>
              <a:ext cx="514350" cy="61436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F3CF77C3-ABFF-989F-502F-9D3A740B2B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69788" y="1580486"/>
              <a:ext cx="528638" cy="595313"/>
            </a:xfrm>
            <a:prstGeom prst="rect">
              <a:avLst/>
            </a:prstGeom>
          </p:spPr>
        </p:pic>
        <p:sp>
          <p:nvSpPr>
            <p:cNvPr id="16" name="Arrow: Right 15">
              <a:extLst>
                <a:ext uri="{FF2B5EF4-FFF2-40B4-BE49-F238E27FC236}">
                  <a16:creationId xmlns:a16="http://schemas.microsoft.com/office/drawing/2014/main" id="{C342DF72-9FB2-9E12-4B1C-8B3B8F6D7609}"/>
                </a:ext>
              </a:extLst>
            </p:cNvPr>
            <p:cNvSpPr/>
            <p:nvPr/>
          </p:nvSpPr>
          <p:spPr>
            <a:xfrm>
              <a:off x="8782733" y="1285845"/>
              <a:ext cx="2064027" cy="2592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dirty="0">
                  <a:solidFill>
                    <a:prstClr val="white"/>
                  </a:solidFill>
                  <a:latin typeface="Calibri" panose="020F0502020204030204"/>
                </a:rPr>
                <a:t>NT</a:t>
              </a:r>
            </a:p>
          </p:txBody>
        </p:sp>
        <p:sp>
          <p:nvSpPr>
            <p:cNvPr id="17" name="Arrow: Bent-Up 16">
              <a:extLst>
                <a:ext uri="{FF2B5EF4-FFF2-40B4-BE49-F238E27FC236}">
                  <a16:creationId xmlns:a16="http://schemas.microsoft.com/office/drawing/2014/main" id="{CF43AD3E-5895-3598-6D57-87FF7A419EC8}"/>
                </a:ext>
              </a:extLst>
            </p:cNvPr>
            <p:cNvSpPr/>
            <p:nvPr/>
          </p:nvSpPr>
          <p:spPr>
            <a:xfrm>
              <a:off x="1269788" y="1113811"/>
              <a:ext cx="1762813" cy="301658"/>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47F5B0A9-AE99-E24A-F7D1-249AA5BE0B33}"/>
                </a:ext>
              </a:extLst>
            </p:cNvPr>
            <p:cNvSpPr txBox="1"/>
            <p:nvPr/>
          </p:nvSpPr>
          <p:spPr>
            <a:xfrm>
              <a:off x="1695111" y="3949655"/>
              <a:ext cx="2380891" cy="1077218"/>
            </a:xfrm>
            <a:prstGeom prst="rect">
              <a:avLst/>
            </a:prstGeom>
            <a:noFill/>
          </p:spPr>
          <p:txBody>
            <a:bodyPr wrap="square" rtlCol="0">
              <a:spAutoFit/>
            </a:bodyPr>
            <a:lstStyle/>
            <a:p>
              <a:pPr defTabSz="914126">
                <a:defRPr/>
              </a:pPr>
              <a:r>
                <a:rPr lang="en-US" sz="800" b="1" dirty="0">
                  <a:solidFill>
                    <a:srgbClr val="002060"/>
                  </a:solidFill>
                  <a:latin typeface="Calibri" panose="020F0502020204030204"/>
                </a:rPr>
                <a:t>Prophets after Noah into the United Kingdom:</a:t>
              </a:r>
              <a:r>
                <a:rPr lang="en-US" sz="800" dirty="0">
                  <a:solidFill>
                    <a:srgbClr val="002060"/>
                  </a:solidFill>
                  <a:latin typeface="Calibri" panose="020F0502020204030204"/>
                </a:rPr>
                <a:t> </a:t>
              </a:r>
            </a:p>
            <a:p>
              <a:pPr defTabSz="914126">
                <a:defRPr/>
              </a:pPr>
              <a:r>
                <a:rPr lang="en-US" sz="800" b="1" dirty="0">
                  <a:solidFill>
                    <a:srgbClr val="F3A447"/>
                  </a:solidFill>
                  <a:latin typeface="Calibri" panose="020F0502020204030204"/>
                </a:rPr>
                <a:t>Abraham: </a:t>
              </a:r>
            </a:p>
            <a:p>
              <a:pPr defTabSz="914126">
                <a:defRPr/>
              </a:pPr>
              <a:r>
                <a:rPr lang="en-US" sz="800" b="1" dirty="0">
                  <a:solidFill>
                    <a:srgbClr val="F3A447"/>
                  </a:solidFill>
                  <a:latin typeface="Calibri" panose="020F0502020204030204"/>
                </a:rPr>
                <a:t>Moses: </a:t>
              </a:r>
            </a:p>
            <a:p>
              <a:pPr defTabSz="914126">
                <a:defRPr/>
              </a:pPr>
              <a:r>
                <a:rPr lang="en-US" sz="800" b="1" dirty="0">
                  <a:solidFill>
                    <a:srgbClr val="F3A447"/>
                  </a:solidFill>
                  <a:latin typeface="Calibri" panose="020F0502020204030204"/>
                </a:rPr>
                <a:t>Samuel: </a:t>
              </a:r>
            </a:p>
            <a:p>
              <a:pPr defTabSz="914126">
                <a:defRPr/>
              </a:pPr>
              <a:r>
                <a:rPr lang="en-US" sz="800" b="1" dirty="0">
                  <a:solidFill>
                    <a:srgbClr val="F3A447"/>
                  </a:solidFill>
                  <a:latin typeface="Calibri" panose="020F0502020204030204"/>
                </a:rPr>
                <a:t>Gad:</a:t>
              </a:r>
            </a:p>
            <a:p>
              <a:pPr defTabSz="914126">
                <a:defRPr/>
              </a:pPr>
              <a:r>
                <a:rPr lang="en-US" sz="800" b="1" dirty="0">
                  <a:solidFill>
                    <a:srgbClr val="F3A447"/>
                  </a:solidFill>
                  <a:latin typeface="Calibri" panose="020F0502020204030204"/>
                </a:rPr>
                <a:t>Nathan:</a:t>
              </a:r>
            </a:p>
            <a:p>
              <a:pPr defTabSz="914126">
                <a:defRPr/>
              </a:pPr>
              <a:r>
                <a:rPr lang="en-US" sz="800" b="1" dirty="0">
                  <a:solidFill>
                    <a:srgbClr val="F3A447"/>
                  </a:solidFill>
                  <a:latin typeface="Calibri" panose="020F0502020204030204"/>
                </a:rPr>
                <a:t>Ahijah</a:t>
              </a:r>
            </a:p>
            <a:p>
              <a:pPr defTabSz="914126">
                <a:defRPr/>
              </a:pPr>
              <a:r>
                <a:rPr lang="en-US" sz="800" b="1" dirty="0">
                  <a:solidFill>
                    <a:srgbClr val="F3A447"/>
                  </a:solidFill>
                  <a:latin typeface="Calibri" panose="020F0502020204030204"/>
                </a:rPr>
                <a:t>Asaph</a:t>
              </a:r>
            </a:p>
          </p:txBody>
        </p:sp>
        <p:sp>
          <p:nvSpPr>
            <p:cNvPr id="19" name="TextBox 18">
              <a:extLst>
                <a:ext uri="{FF2B5EF4-FFF2-40B4-BE49-F238E27FC236}">
                  <a16:creationId xmlns:a16="http://schemas.microsoft.com/office/drawing/2014/main" id="{1CDD4D08-0D80-72B6-4F35-A2B911E7FED4}"/>
                </a:ext>
              </a:extLst>
            </p:cNvPr>
            <p:cNvSpPr txBox="1"/>
            <p:nvPr/>
          </p:nvSpPr>
          <p:spPr>
            <a:xfrm>
              <a:off x="2599091" y="3949655"/>
              <a:ext cx="1069948" cy="1107996"/>
            </a:xfrm>
            <a:prstGeom prst="rect">
              <a:avLst/>
            </a:prstGeom>
            <a:noFill/>
          </p:spPr>
          <p:txBody>
            <a:bodyPr wrap="square" rtlCol="0">
              <a:spAutoFit/>
            </a:bodyPr>
            <a:lstStyle/>
            <a:p>
              <a:pPr defTabSz="914126">
                <a:defRPr/>
              </a:pPr>
              <a:endParaRPr lang="en-US" sz="1000" dirty="0">
                <a:solidFill>
                  <a:prstClr val="black"/>
                </a:solidFill>
                <a:latin typeface="Calibri" panose="020F0502020204030204"/>
              </a:endParaRPr>
            </a:p>
            <a:p>
              <a:pPr defTabSz="914126">
                <a:defRPr/>
              </a:pPr>
              <a:r>
                <a:rPr lang="en-US" sz="800" b="1" dirty="0">
                  <a:solidFill>
                    <a:srgbClr val="F3A447"/>
                  </a:solidFill>
                  <a:latin typeface="Calibri" panose="020F0502020204030204"/>
                </a:rPr>
                <a:t>(Gen 20:7) </a:t>
              </a:r>
            </a:p>
            <a:p>
              <a:pPr defTabSz="914126">
                <a:defRPr/>
              </a:pPr>
              <a:r>
                <a:rPr lang="en-US" sz="800" b="1" dirty="0">
                  <a:solidFill>
                    <a:srgbClr val="F3A447"/>
                  </a:solidFill>
                  <a:latin typeface="Calibri" panose="020F0502020204030204"/>
                </a:rPr>
                <a:t>(Exo 3:10) </a:t>
              </a:r>
            </a:p>
            <a:p>
              <a:pPr defTabSz="914126">
                <a:defRPr/>
              </a:pPr>
              <a:r>
                <a:rPr lang="en-US" sz="800" b="1" dirty="0">
                  <a:solidFill>
                    <a:srgbClr val="F3A447"/>
                  </a:solidFill>
                  <a:latin typeface="Calibri" panose="020F0502020204030204"/>
                </a:rPr>
                <a:t>(1 Sam 3:20) </a:t>
              </a:r>
            </a:p>
            <a:p>
              <a:pPr defTabSz="914126">
                <a:defRPr/>
              </a:pPr>
              <a:r>
                <a:rPr lang="en-US" sz="800" b="1" dirty="0">
                  <a:solidFill>
                    <a:srgbClr val="F3A447"/>
                  </a:solidFill>
                  <a:latin typeface="Calibri" panose="020F0502020204030204"/>
                </a:rPr>
                <a:t>(1 Sam 22:5)</a:t>
              </a:r>
            </a:p>
            <a:p>
              <a:pPr defTabSz="914126">
                <a:defRPr/>
              </a:pPr>
              <a:r>
                <a:rPr lang="en-US" sz="800" b="1" dirty="0">
                  <a:solidFill>
                    <a:srgbClr val="F3A447"/>
                  </a:solidFill>
                  <a:latin typeface="Calibri" panose="020F0502020204030204"/>
                </a:rPr>
                <a:t>(2 Sam 7:2) </a:t>
              </a:r>
            </a:p>
            <a:p>
              <a:pPr defTabSz="914126">
                <a:defRPr/>
              </a:pPr>
              <a:r>
                <a:rPr lang="en-US" sz="800" b="1" dirty="0">
                  <a:solidFill>
                    <a:srgbClr val="F3A447"/>
                  </a:solidFill>
                  <a:latin typeface="Calibri" panose="020F0502020204030204"/>
                </a:rPr>
                <a:t>(1 Kings 11:29)</a:t>
              </a:r>
            </a:p>
            <a:p>
              <a:pPr defTabSz="914126">
                <a:defRPr/>
              </a:pPr>
              <a:r>
                <a:rPr lang="en-US" sz="800" b="1" dirty="0">
                  <a:solidFill>
                    <a:srgbClr val="F3A447"/>
                  </a:solidFill>
                  <a:latin typeface="Calibri" panose="020F0502020204030204"/>
                </a:rPr>
                <a:t>(2 Chron 35:15)</a:t>
              </a:r>
            </a:p>
          </p:txBody>
        </p:sp>
        <p:sp>
          <p:nvSpPr>
            <p:cNvPr id="20" name="TextBox 19">
              <a:extLst>
                <a:ext uri="{FF2B5EF4-FFF2-40B4-BE49-F238E27FC236}">
                  <a16:creationId xmlns:a16="http://schemas.microsoft.com/office/drawing/2014/main" id="{785C9EE9-D7A1-7F29-DA6D-78386646D0BA}"/>
                </a:ext>
              </a:extLst>
            </p:cNvPr>
            <p:cNvSpPr txBox="1"/>
            <p:nvPr/>
          </p:nvSpPr>
          <p:spPr>
            <a:xfrm>
              <a:off x="4156765" y="1712307"/>
              <a:ext cx="1410787" cy="800219"/>
            </a:xfrm>
            <a:prstGeom prst="rect">
              <a:avLst/>
            </a:prstGeom>
            <a:noFill/>
          </p:spPr>
          <p:txBody>
            <a:bodyPr wrap="square" rtlCol="0">
              <a:spAutoFit/>
            </a:bodyPr>
            <a:lstStyle/>
            <a:p>
              <a:pPr defTabSz="914126">
                <a:defRPr/>
              </a:pPr>
              <a:r>
                <a:rPr lang="en-US" sz="900" dirty="0">
                  <a:solidFill>
                    <a:srgbClr val="FF0000"/>
                  </a:solidFill>
                  <a:latin typeface="Calibri" panose="020F0502020204030204"/>
                </a:rPr>
                <a:t>Jehu (1 Kings 16:7)</a:t>
              </a:r>
            </a:p>
            <a:p>
              <a:pPr defTabSz="914126">
                <a:defRPr/>
              </a:pPr>
              <a:r>
                <a:rPr lang="en-US" sz="900" dirty="0">
                  <a:solidFill>
                    <a:srgbClr val="FF0000"/>
                  </a:solidFill>
                  <a:latin typeface="Calibri" panose="020F0502020204030204"/>
                </a:rPr>
                <a:t>Micaiah: (1 Kings 22:8)</a:t>
              </a:r>
            </a:p>
            <a:p>
              <a:pPr defTabSz="914126">
                <a:defRPr/>
              </a:pPr>
              <a:r>
                <a:rPr lang="en-US" sz="900" dirty="0">
                  <a:solidFill>
                    <a:srgbClr val="FF0000"/>
                  </a:solidFill>
                  <a:latin typeface="Calibri" panose="020F0502020204030204"/>
                </a:rPr>
                <a:t>Huldah: (2 Kings 22:14)</a:t>
              </a:r>
            </a:p>
            <a:p>
              <a:pPr defTabSz="914126">
                <a:defRPr/>
              </a:pPr>
              <a:r>
                <a:rPr lang="en-US" sz="900" dirty="0">
                  <a:solidFill>
                    <a:srgbClr val="FF0000"/>
                  </a:solidFill>
                  <a:latin typeface="Calibri" panose="020F0502020204030204"/>
                </a:rPr>
                <a:t>Obed (2 Chr 28:9)</a:t>
              </a:r>
            </a:p>
            <a:p>
              <a:pPr defTabSz="914126">
                <a:defRPr/>
              </a:pPr>
              <a:r>
                <a:rPr lang="en-US" sz="1000" dirty="0">
                  <a:solidFill>
                    <a:srgbClr val="FF0000"/>
                  </a:solidFill>
                  <a:latin typeface="Calibri" panose="020F0502020204030204"/>
                </a:rPr>
                <a:t> </a:t>
              </a:r>
            </a:p>
          </p:txBody>
        </p:sp>
      </p:grpSp>
      <p:sp>
        <p:nvSpPr>
          <p:cNvPr id="21" name="TextBox 20">
            <a:extLst>
              <a:ext uri="{FF2B5EF4-FFF2-40B4-BE49-F238E27FC236}">
                <a16:creationId xmlns:a16="http://schemas.microsoft.com/office/drawing/2014/main" id="{25EB1439-8587-0A53-43B5-07523C7B93B2}"/>
              </a:ext>
            </a:extLst>
          </p:cNvPr>
          <p:cNvSpPr txBox="1"/>
          <p:nvPr/>
        </p:nvSpPr>
        <p:spPr>
          <a:xfrm>
            <a:off x="4000292" y="5506269"/>
            <a:ext cx="1671241" cy="784626"/>
          </a:xfrm>
          <a:prstGeom prst="rect">
            <a:avLst/>
          </a:prstGeom>
          <a:noFill/>
        </p:spPr>
        <p:txBody>
          <a:bodyPr wrap="square" rtlCol="0">
            <a:spAutoFit/>
          </a:bodyPr>
          <a:lstStyle/>
          <a:p>
            <a:pPr defTabSz="914126">
              <a:defRPr/>
            </a:pPr>
            <a:r>
              <a:rPr lang="en-US" sz="900" b="1" dirty="0">
                <a:solidFill>
                  <a:srgbClr val="F3A447"/>
                </a:solidFill>
                <a:latin typeface="Calibri" panose="020F0502020204030204"/>
              </a:rPr>
              <a:t>Shemaiah: (2 Chr 12:15)</a:t>
            </a:r>
          </a:p>
          <a:p>
            <a:pPr defTabSz="914126">
              <a:defRPr/>
            </a:pPr>
            <a:r>
              <a:rPr lang="en-US" sz="900" b="1" dirty="0">
                <a:solidFill>
                  <a:srgbClr val="F3A447"/>
                </a:solidFill>
                <a:latin typeface="Calibri" panose="020F0502020204030204"/>
              </a:rPr>
              <a:t>Iddo: (2 Chr 12:15)</a:t>
            </a:r>
          </a:p>
          <a:p>
            <a:pPr defTabSz="914126">
              <a:defRPr/>
            </a:pPr>
            <a:r>
              <a:rPr lang="en-US" sz="900" b="1" dirty="0">
                <a:solidFill>
                  <a:srgbClr val="F3A447"/>
                </a:solidFill>
                <a:latin typeface="Calibri" panose="020F0502020204030204"/>
              </a:rPr>
              <a:t>Hanani: (2 Chr 16:7)</a:t>
            </a:r>
          </a:p>
          <a:p>
            <a:pPr defTabSz="914126">
              <a:defRPr/>
            </a:pPr>
            <a:r>
              <a:rPr lang="en-US" sz="900" b="1" dirty="0">
                <a:solidFill>
                  <a:srgbClr val="F3A447"/>
                </a:solidFill>
                <a:latin typeface="Calibri" panose="020F0502020204030204"/>
              </a:rPr>
              <a:t>Jehu: (2 Chr 19:2)</a:t>
            </a:r>
          </a:p>
          <a:p>
            <a:pPr defTabSz="914126">
              <a:defRPr/>
            </a:pPr>
            <a:r>
              <a:rPr lang="en-US" sz="900" b="1" dirty="0">
                <a:solidFill>
                  <a:srgbClr val="F3A447"/>
                </a:solidFill>
                <a:latin typeface="Calibri" panose="020F0502020204030204"/>
              </a:rPr>
              <a:t>Jeduthun: (2 Chr 35:15)</a:t>
            </a:r>
          </a:p>
        </p:txBody>
      </p:sp>
      <p:sp>
        <p:nvSpPr>
          <p:cNvPr id="24" name="TextBox 23">
            <a:extLst>
              <a:ext uri="{FF2B5EF4-FFF2-40B4-BE49-F238E27FC236}">
                <a16:creationId xmlns:a16="http://schemas.microsoft.com/office/drawing/2014/main" id="{9BF37267-66F8-FBBA-4651-9E5E217B5251}"/>
              </a:ext>
            </a:extLst>
          </p:cNvPr>
          <p:cNvSpPr txBox="1"/>
          <p:nvPr/>
        </p:nvSpPr>
        <p:spPr>
          <a:xfrm>
            <a:off x="8199403" y="5397721"/>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D092A7"/>
                </a:solidFill>
                <a:latin typeface="Calibri" panose="020F0502020204030204"/>
              </a:rPr>
              <a:t>New Covenant of Jesus Christ</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The Law of the Spirit of life</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Ministry of righteousness on hearts</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Eternal and exceeding in glory </a:t>
            </a:r>
            <a:endParaRPr lang="en-US" sz="1799" b="1" dirty="0">
              <a:solidFill>
                <a:srgbClr val="D092A7"/>
              </a:solidFill>
              <a:latin typeface="Calibri" panose="020F0502020204030204"/>
            </a:endParaRPr>
          </a:p>
        </p:txBody>
      </p:sp>
      <p:sp>
        <p:nvSpPr>
          <p:cNvPr id="25" name="TextBox 24">
            <a:extLst>
              <a:ext uri="{FF2B5EF4-FFF2-40B4-BE49-F238E27FC236}">
                <a16:creationId xmlns:a16="http://schemas.microsoft.com/office/drawing/2014/main" id="{EB23DDB3-8B36-5289-285E-5C311CCFF99E}"/>
              </a:ext>
            </a:extLst>
          </p:cNvPr>
          <p:cNvSpPr txBox="1"/>
          <p:nvPr/>
        </p:nvSpPr>
        <p:spPr>
          <a:xfrm>
            <a:off x="1196119" y="5429345"/>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A5B592"/>
                </a:solidFill>
                <a:latin typeface="Calibri" panose="020F0502020204030204"/>
              </a:rPr>
              <a:t>Mosaic Law and Covenant</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Law of sin &amp; death, the letter kills</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Ministry of condemnation carved in stone </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Glory fading away</a:t>
            </a:r>
            <a:endParaRPr lang="en-US" sz="1799" b="1" dirty="0">
              <a:solidFill>
                <a:srgbClr val="A5B592"/>
              </a:solidFill>
              <a:latin typeface="Calibri" panose="020F0502020204030204"/>
            </a:endParaRPr>
          </a:p>
        </p:txBody>
      </p:sp>
      <p:sp>
        <p:nvSpPr>
          <p:cNvPr id="22" name="TextBox 21">
            <a:extLst>
              <a:ext uri="{FF2B5EF4-FFF2-40B4-BE49-F238E27FC236}">
                <a16:creationId xmlns:a16="http://schemas.microsoft.com/office/drawing/2014/main" id="{669681D8-D66B-BA2C-1D43-C173CE290AE4}"/>
              </a:ext>
            </a:extLst>
          </p:cNvPr>
          <p:cNvSpPr txBox="1"/>
          <p:nvPr/>
        </p:nvSpPr>
        <p:spPr>
          <a:xfrm>
            <a:off x="7022352" y="5182335"/>
            <a:ext cx="493647" cy="200003"/>
          </a:xfrm>
          <a:prstGeom prst="rect">
            <a:avLst/>
          </a:prstGeom>
          <a:noFill/>
          <a:ln>
            <a:solidFill>
              <a:schemeClr val="tx1"/>
            </a:solidFill>
          </a:ln>
        </p:spPr>
        <p:txBody>
          <a:bodyPr wrap="square" rtlCol="0">
            <a:spAutoFit/>
          </a:bodyPr>
          <a:lstStyle/>
          <a:p>
            <a:pPr defTabSz="914126">
              <a:defRPr/>
            </a:pPr>
            <a:r>
              <a:rPr lang="en-US" sz="700" b="1" dirty="0">
                <a:solidFill>
                  <a:prstClr val="black"/>
                </a:solidFill>
                <a:latin typeface="Calibri" panose="020F0502020204030204"/>
              </a:rPr>
              <a:t>Haggai</a:t>
            </a:r>
          </a:p>
        </p:txBody>
      </p:sp>
      <p:sp>
        <p:nvSpPr>
          <p:cNvPr id="23" name="TextBox 22">
            <a:extLst>
              <a:ext uri="{FF2B5EF4-FFF2-40B4-BE49-F238E27FC236}">
                <a16:creationId xmlns:a16="http://schemas.microsoft.com/office/drawing/2014/main" id="{3FF00EB5-BABA-AD9A-81B1-778370963752}"/>
              </a:ext>
            </a:extLst>
          </p:cNvPr>
          <p:cNvSpPr txBox="1"/>
          <p:nvPr/>
        </p:nvSpPr>
        <p:spPr>
          <a:xfrm>
            <a:off x="6767422" y="1183440"/>
            <a:ext cx="1718101" cy="707702"/>
          </a:xfrm>
          <a:prstGeom prst="rect">
            <a:avLst/>
          </a:prstGeom>
          <a:noFill/>
        </p:spPr>
        <p:txBody>
          <a:bodyPr wrap="square" rtlCol="0">
            <a:spAutoFit/>
          </a:bodyPr>
          <a:lstStyle/>
          <a:p>
            <a:pPr defTabSz="914126">
              <a:defRPr/>
            </a:pPr>
            <a:r>
              <a:rPr lang="en-US" sz="800" b="1" dirty="0">
                <a:solidFill>
                  <a:srgbClr val="A5B592"/>
                </a:solidFill>
                <a:latin typeface="Calibri" panose="020F0502020204030204"/>
              </a:rPr>
              <a:t>Cyrus the Great (Cyrus II)</a:t>
            </a:r>
          </a:p>
          <a:p>
            <a:pPr defTabSz="914126">
              <a:defRPr/>
            </a:pPr>
            <a:r>
              <a:rPr lang="en-US" sz="800" b="1" dirty="0">
                <a:solidFill>
                  <a:srgbClr val="A5B592"/>
                </a:solidFill>
                <a:latin typeface="Calibri" panose="020F0502020204030204"/>
              </a:rPr>
              <a:t>Darius the Mede</a:t>
            </a:r>
          </a:p>
          <a:p>
            <a:pPr defTabSz="914126">
              <a:defRPr/>
            </a:pPr>
            <a:r>
              <a:rPr lang="en-US" sz="800" b="1" dirty="0">
                <a:solidFill>
                  <a:srgbClr val="A5B592"/>
                </a:solidFill>
                <a:latin typeface="Calibri" panose="020F0502020204030204"/>
              </a:rPr>
              <a:t>Darius I</a:t>
            </a:r>
          </a:p>
          <a:p>
            <a:pPr defTabSz="914126">
              <a:defRPr/>
            </a:pPr>
            <a:r>
              <a:rPr lang="en-US" sz="800" b="1" dirty="0">
                <a:solidFill>
                  <a:srgbClr val="A5B592"/>
                </a:solidFill>
                <a:latin typeface="Calibri" panose="020F0502020204030204"/>
              </a:rPr>
              <a:t>Xerxes I </a:t>
            </a:r>
            <a:r>
              <a:rPr lang="en-US" sz="800" b="1" dirty="0">
                <a:solidFill>
                  <a:srgbClr val="7030A0"/>
                </a:solidFill>
                <a:latin typeface="Calibri" panose="020F0502020204030204"/>
              </a:rPr>
              <a:t>(Esther and Mordecai)</a:t>
            </a:r>
          </a:p>
          <a:p>
            <a:pPr defTabSz="914126">
              <a:defRPr/>
            </a:pPr>
            <a:r>
              <a:rPr lang="en-US" sz="800" b="1" dirty="0">
                <a:solidFill>
                  <a:srgbClr val="A5B592"/>
                </a:solidFill>
                <a:latin typeface="Calibri" panose="020F0502020204030204"/>
              </a:rPr>
              <a:t>Artaxerxes I</a:t>
            </a:r>
          </a:p>
        </p:txBody>
      </p:sp>
      <p:sp>
        <p:nvSpPr>
          <p:cNvPr id="26" name="TextBox 25">
            <a:extLst>
              <a:ext uri="{FF2B5EF4-FFF2-40B4-BE49-F238E27FC236}">
                <a16:creationId xmlns:a16="http://schemas.microsoft.com/office/drawing/2014/main" id="{5CA776CC-6909-8FE3-E03D-590643B59895}"/>
              </a:ext>
            </a:extLst>
          </p:cNvPr>
          <p:cNvSpPr txBox="1"/>
          <p:nvPr/>
        </p:nvSpPr>
        <p:spPr>
          <a:xfrm>
            <a:off x="6941938" y="2804750"/>
            <a:ext cx="1369068" cy="400006"/>
          </a:xfrm>
          <a:prstGeom prst="rect">
            <a:avLst/>
          </a:prstGeom>
          <a:noFill/>
        </p:spPr>
        <p:txBody>
          <a:bodyPr wrap="square" rtlCol="0">
            <a:spAutoFit/>
          </a:bodyPr>
          <a:lstStyle/>
          <a:p>
            <a:pPr defTabSz="914126">
              <a:defRPr/>
            </a:pPr>
            <a:r>
              <a:rPr lang="en-US" sz="1000" b="1" dirty="0">
                <a:solidFill>
                  <a:srgbClr val="E7BC29"/>
                </a:solidFill>
                <a:latin typeface="Calibri" panose="020F0502020204030204"/>
                <a:hlinkClick r:id="" action="ppaction://noaction"/>
              </a:rPr>
              <a:t>Daniel 9:25-26</a:t>
            </a:r>
            <a:endParaRPr lang="en-US" sz="1000" b="1" dirty="0">
              <a:solidFill>
                <a:srgbClr val="E7BC29"/>
              </a:solidFill>
              <a:latin typeface="Calibri" panose="020F0502020204030204"/>
            </a:endParaRPr>
          </a:p>
          <a:p>
            <a:pPr defTabSz="914126">
              <a:defRPr/>
            </a:pPr>
            <a:endParaRPr lang="en-US" sz="1000" dirty="0">
              <a:solidFill>
                <a:prstClr val="black"/>
              </a:solidFill>
              <a:latin typeface="Calibri" panose="020F0502020204030204"/>
            </a:endParaRPr>
          </a:p>
        </p:txBody>
      </p:sp>
      <p:cxnSp>
        <p:nvCxnSpPr>
          <p:cNvPr id="28" name="Straight Arrow Connector 27">
            <a:extLst>
              <a:ext uri="{FF2B5EF4-FFF2-40B4-BE49-F238E27FC236}">
                <a16:creationId xmlns:a16="http://schemas.microsoft.com/office/drawing/2014/main" id="{6DDB036D-E2F0-CBD2-A8A3-22849202F206}"/>
              </a:ext>
            </a:extLst>
          </p:cNvPr>
          <p:cNvCxnSpPr>
            <a:cxnSpLocks/>
          </p:cNvCxnSpPr>
          <p:nvPr/>
        </p:nvCxnSpPr>
        <p:spPr>
          <a:xfrm>
            <a:off x="3196887" y="2175310"/>
            <a:ext cx="0" cy="815946"/>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3301052-B2D8-9235-8756-36D602AC27F2}"/>
              </a:ext>
            </a:extLst>
          </p:cNvPr>
          <p:cNvSpPr txBox="1"/>
          <p:nvPr/>
        </p:nvSpPr>
        <p:spPr>
          <a:xfrm>
            <a:off x="3042619" y="1976636"/>
            <a:ext cx="371286" cy="215388"/>
          </a:xfrm>
          <a:prstGeom prst="rect">
            <a:avLst/>
          </a:prstGeom>
          <a:noFill/>
        </p:spPr>
        <p:txBody>
          <a:bodyPr wrap="square" rtlCol="0">
            <a:spAutoFit/>
          </a:bodyPr>
          <a:lstStyle/>
          <a:p>
            <a:pPr defTabSz="914126">
              <a:defRPr/>
            </a:pPr>
            <a:r>
              <a:rPr lang="en-US" sz="800" b="1" dirty="0">
                <a:solidFill>
                  <a:srgbClr val="9C85C0"/>
                </a:solidFill>
                <a:latin typeface="Calibri" panose="020F0502020204030204"/>
              </a:rPr>
              <a:t>Job</a:t>
            </a:r>
          </a:p>
        </p:txBody>
      </p:sp>
      <p:sp>
        <p:nvSpPr>
          <p:cNvPr id="4" name="Slide Number Placeholder 3">
            <a:extLst>
              <a:ext uri="{FF2B5EF4-FFF2-40B4-BE49-F238E27FC236}">
                <a16:creationId xmlns:a16="http://schemas.microsoft.com/office/drawing/2014/main" id="{D0C00EF5-B4D5-9769-0142-2E7C133475B5}"/>
              </a:ext>
            </a:extLst>
          </p:cNvPr>
          <p:cNvSpPr>
            <a:spLocks noGrp="1"/>
          </p:cNvSpPr>
          <p:nvPr>
            <p:ph type="sldNum" sz="quarter" idx="12"/>
          </p:nvPr>
        </p:nvSpPr>
        <p:spPr/>
        <p:txBody>
          <a:bodyPr/>
          <a:lstStyle/>
          <a:p>
            <a:pPr defTabSz="914126">
              <a:defRPr/>
            </a:pPr>
            <a:fld id="{4C8B8A27-DF03-4546-BA93-21C967D57E5C}" type="slidenum">
              <a:rPr lang="en-US">
                <a:solidFill>
                  <a:prstClr val="black">
                    <a:tint val="75000"/>
                  </a:prstClr>
                </a:solidFill>
                <a:latin typeface="Calibri" panose="020F0502020204030204"/>
              </a:rPr>
              <a:pPr defTabSz="914126">
                <a:defRPr/>
              </a:pPr>
              <a:t>10</a:t>
            </a:fld>
            <a:endParaRPr lang="en-US" dirty="0">
              <a:solidFill>
                <a:prstClr val="black">
                  <a:tint val="75000"/>
                </a:prstClr>
              </a:solidFill>
              <a:latin typeface="Calibri" panose="020F0502020204030204"/>
            </a:endParaRPr>
          </a:p>
        </p:txBody>
      </p:sp>
      <p:cxnSp>
        <p:nvCxnSpPr>
          <p:cNvPr id="27" name="Straight Connector 26">
            <a:extLst>
              <a:ext uri="{FF2B5EF4-FFF2-40B4-BE49-F238E27FC236}">
                <a16:creationId xmlns:a16="http://schemas.microsoft.com/office/drawing/2014/main" id="{430842BB-DEF8-6075-1BFD-77ECC56044C7}"/>
              </a:ext>
            </a:extLst>
          </p:cNvPr>
          <p:cNvCxnSpPr/>
          <p:nvPr/>
        </p:nvCxnSpPr>
        <p:spPr>
          <a:xfrm>
            <a:off x="10210800" y="5029200"/>
            <a:ext cx="754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5555653-25F3-DD55-BADD-63EAFE290588}"/>
              </a:ext>
            </a:extLst>
          </p:cNvPr>
          <p:cNvSpPr txBox="1"/>
          <p:nvPr/>
        </p:nvSpPr>
        <p:spPr>
          <a:xfrm>
            <a:off x="8536932" y="6205286"/>
            <a:ext cx="1369068" cy="230832"/>
          </a:xfrm>
          <a:prstGeom prst="rect">
            <a:avLst/>
          </a:prstGeom>
          <a:noFill/>
        </p:spPr>
        <p:txBody>
          <a:bodyPr wrap="square" rtlCol="0">
            <a:spAutoFit/>
          </a:bodyPr>
          <a:lstStyle/>
          <a:p>
            <a:pPr algn="ctr">
              <a:defRPr/>
            </a:pPr>
            <a:r>
              <a:rPr lang="en-US" sz="900" b="1" dirty="0">
                <a:solidFill>
                  <a:srgbClr val="9C85C0">
                    <a:lumMod val="50000"/>
                  </a:srgbClr>
                </a:solidFill>
                <a:latin typeface="Calibri" panose="020F0502020204030204"/>
              </a:rPr>
              <a:t>Timeline is not to scale</a:t>
            </a:r>
          </a:p>
        </p:txBody>
      </p:sp>
    </p:spTree>
    <p:extLst>
      <p:ext uri="{BB962C8B-B14F-4D97-AF65-F5344CB8AC3E}">
        <p14:creationId xmlns:p14="http://schemas.microsoft.com/office/powerpoint/2010/main" val="169692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B576-97BC-001E-825E-81A4A5FD5640}"/>
              </a:ext>
            </a:extLst>
          </p:cNvPr>
          <p:cNvSpPr>
            <a:spLocks noGrp="1"/>
          </p:cNvSpPr>
          <p:nvPr>
            <p:ph type="title"/>
          </p:nvPr>
        </p:nvSpPr>
        <p:spPr>
          <a:xfrm>
            <a:off x="3034854" y="1363344"/>
            <a:ext cx="6103605" cy="2031055"/>
          </a:xfrm>
        </p:spPr>
        <p:txBody>
          <a:bodyPr vert="horz" lIns="91440" tIns="45720" rIns="91440" bIns="45720" rtlCol="0" anchor="b">
            <a:normAutofit/>
          </a:bodyPr>
          <a:lstStyle/>
          <a:p>
            <a:pPr algn="ctr"/>
            <a:r>
              <a:rPr lang="en-US" sz="5100" dirty="0">
                <a:solidFill>
                  <a:schemeClr val="accent1">
                    <a:lumMod val="75000"/>
                  </a:schemeClr>
                </a:solidFill>
              </a:rPr>
              <a:t>Mark</a:t>
            </a:r>
          </a:p>
        </p:txBody>
      </p:sp>
      <p:sp>
        <p:nvSpPr>
          <p:cNvPr id="3" name="Text Placeholder 2">
            <a:extLst>
              <a:ext uri="{FF2B5EF4-FFF2-40B4-BE49-F238E27FC236}">
                <a16:creationId xmlns:a16="http://schemas.microsoft.com/office/drawing/2014/main" id="{89EB1A3E-52C9-24AB-29F7-263B5C3A0C6F}"/>
              </a:ext>
            </a:extLst>
          </p:cNvPr>
          <p:cNvSpPr>
            <a:spLocks noGrp="1"/>
          </p:cNvSpPr>
          <p:nvPr>
            <p:ph type="body" idx="1"/>
          </p:nvPr>
        </p:nvSpPr>
        <p:spPr>
          <a:xfrm>
            <a:off x="3034854" y="3474784"/>
            <a:ext cx="6103605" cy="682079"/>
          </a:xfrm>
        </p:spPr>
        <p:txBody>
          <a:bodyPr vert="horz" lIns="91440" tIns="45720" rIns="91440" bIns="45720" rtlCol="0">
            <a:normAutofit fontScale="85000" lnSpcReduction="20000"/>
          </a:bodyPr>
          <a:lstStyle/>
          <a:p>
            <a:pPr algn="ctr"/>
            <a:r>
              <a:rPr lang="en-US" dirty="0">
                <a:solidFill>
                  <a:schemeClr val="tx2"/>
                </a:solidFill>
              </a:rPr>
              <a:t>Author: John Mark</a:t>
            </a:r>
          </a:p>
          <a:p>
            <a:pPr algn="ctr"/>
            <a:r>
              <a:rPr lang="en-US" dirty="0">
                <a:solidFill>
                  <a:schemeClr val="tx2"/>
                </a:solidFill>
              </a:rPr>
              <a:t>Date of Writing: c. 55-60 A.D.</a:t>
            </a:r>
          </a:p>
          <a:p>
            <a:pPr algn="ctr"/>
            <a:endParaRPr lang="en-US" dirty="0">
              <a:solidFill>
                <a:schemeClr val="tx2"/>
              </a:solidFill>
            </a:endParaRPr>
          </a:p>
        </p:txBody>
      </p:sp>
      <p:sp>
        <p:nvSpPr>
          <p:cNvPr id="4" name="Slide Number Placeholder 3">
            <a:extLst>
              <a:ext uri="{FF2B5EF4-FFF2-40B4-BE49-F238E27FC236}">
                <a16:creationId xmlns:a16="http://schemas.microsoft.com/office/drawing/2014/main" id="{F0C0A81D-BEBB-CC21-5B08-3C18DBA4D6D9}"/>
              </a:ext>
            </a:extLst>
          </p:cNvPr>
          <p:cNvSpPr>
            <a:spLocks noGrp="1"/>
          </p:cNvSpPr>
          <p:nvPr>
            <p:ph type="sldNum" sz="quarter" idx="12"/>
          </p:nvPr>
        </p:nvSpPr>
        <p:spPr>
          <a:xfrm>
            <a:off x="8609945" y="6356351"/>
            <a:ext cx="2742486" cy="365125"/>
          </a:xfrm>
        </p:spPr>
        <p:txBody>
          <a:bodyPr vert="horz" lIns="91440" tIns="45720" rIns="91440" bIns="45720" rtlCol="0" anchor="ctr">
            <a:normAutofit/>
          </a:bodyPr>
          <a:lstStyle/>
          <a:p>
            <a:pPr>
              <a:spcAft>
                <a:spcPts val="600"/>
              </a:spcAft>
            </a:pPr>
            <a:fld id="{EB37DED6-D4C7-42EE-AB49-D2E39E64FDE4}" type="slidenum">
              <a:rPr lang="en-US" smtClean="0"/>
              <a:pPr>
                <a:spcAft>
                  <a:spcPts val="600"/>
                </a:spcAft>
              </a:pPr>
              <a:t>11</a:t>
            </a:fld>
            <a:endParaRPr lang="en-US" dirty="0"/>
          </a:p>
        </p:txBody>
      </p:sp>
    </p:spTree>
    <p:extLst>
      <p:ext uri="{BB962C8B-B14F-4D97-AF65-F5344CB8AC3E}">
        <p14:creationId xmlns:p14="http://schemas.microsoft.com/office/powerpoint/2010/main" val="122627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37EBC5-7517-12DC-2E2F-0167D8980A46}"/>
              </a:ext>
            </a:extLst>
          </p:cNvPr>
          <p:cNvSpPr>
            <a:spLocks noGrp="1"/>
          </p:cNvSpPr>
          <p:nvPr>
            <p:ph type="title"/>
          </p:nvPr>
        </p:nvSpPr>
        <p:spPr>
          <a:xfrm>
            <a:off x="718906" y="320378"/>
            <a:ext cx="10105787" cy="588953"/>
          </a:xfrm>
        </p:spPr>
        <p:txBody>
          <a:bodyPr anchor="b">
            <a:normAutofit/>
          </a:bodyPr>
          <a:lstStyle/>
          <a:p>
            <a:r>
              <a:rPr lang="en-US" sz="3200" dirty="0"/>
              <a:t>About this Gospel and Its Author – John Mark</a:t>
            </a:r>
          </a:p>
        </p:txBody>
      </p:sp>
      <p:sp>
        <p:nvSpPr>
          <p:cNvPr id="3" name="Content Placeholder 2">
            <a:extLst>
              <a:ext uri="{FF2B5EF4-FFF2-40B4-BE49-F238E27FC236}">
                <a16:creationId xmlns:a16="http://schemas.microsoft.com/office/drawing/2014/main" id="{15F17150-A37F-F539-A490-88A432AE0638}"/>
              </a:ext>
            </a:extLst>
          </p:cNvPr>
          <p:cNvSpPr>
            <a:spLocks noGrp="1"/>
          </p:cNvSpPr>
          <p:nvPr>
            <p:ph idx="1"/>
          </p:nvPr>
        </p:nvSpPr>
        <p:spPr>
          <a:xfrm>
            <a:off x="718906" y="946869"/>
            <a:ext cx="10411547" cy="4919689"/>
          </a:xfrm>
        </p:spPr>
        <p:txBody>
          <a:bodyPr anchor="t">
            <a:noAutofit/>
          </a:bodyPr>
          <a:lstStyle/>
          <a:p>
            <a:pPr marL="0" indent="0">
              <a:buNone/>
            </a:pPr>
            <a:r>
              <a:rPr lang="en-US" sz="1150" dirty="0"/>
              <a:t>Mark, for whom this Gospel is named, was a close companion of the apostle Peter and a recurring historical figure in the book of Acts, where he is known as “John whose other name was Mark”.</a:t>
            </a:r>
            <a:r>
              <a:rPr lang="en-US" sz="1150" baseline="30000" dirty="0"/>
              <a:t>1</a:t>
            </a:r>
            <a:r>
              <a:rPr lang="en-US" sz="1150" dirty="0"/>
              <a:t> It was to John Mark’s mother’s home in Jerusalem that Peter went when released from prison (</a:t>
            </a:r>
            <a:r>
              <a:rPr lang="en-US" sz="1150" dirty="0">
                <a:hlinkClick r:id="rId2"/>
              </a:rPr>
              <a:t>Acts 12:12</a:t>
            </a:r>
            <a:r>
              <a:rPr lang="en-US" sz="1150" dirty="0"/>
              <a:t>).</a:t>
            </a:r>
          </a:p>
          <a:p>
            <a:pPr marL="0" indent="0">
              <a:buNone/>
            </a:pPr>
            <a:r>
              <a:rPr lang="en-US" sz="1150" dirty="0"/>
              <a:t>John Mark was a cousin of Barnabas (</a:t>
            </a:r>
            <a:r>
              <a:rPr lang="en-US" sz="1150" dirty="0">
                <a:hlinkClick r:id="rId3"/>
              </a:rPr>
              <a:t>Colossians 4:10</a:t>
            </a:r>
            <a:r>
              <a:rPr lang="en-US" sz="1150" dirty="0"/>
              <a:t>), who accompanied Paul and Barnabas on Paul’s first missionary journey (</a:t>
            </a:r>
            <a:r>
              <a:rPr lang="en-US" sz="1150" dirty="0">
                <a:hlinkClick r:id="rId4"/>
              </a:rPr>
              <a:t>Acts 12:25</a:t>
            </a:r>
            <a:r>
              <a:rPr lang="en-US" sz="1150" dirty="0"/>
              <a:t>; </a:t>
            </a:r>
            <a:r>
              <a:rPr lang="en-US" sz="1150" dirty="0">
                <a:hlinkClick r:id="rId5"/>
              </a:rPr>
              <a:t>13:5</a:t>
            </a:r>
            <a:r>
              <a:rPr lang="en-US" sz="1150" dirty="0"/>
              <a:t>). But he deserted them along the way in Perga and returned to Jerusalem (</a:t>
            </a:r>
            <a:r>
              <a:rPr lang="en-US" sz="1150" dirty="0">
                <a:hlinkClick r:id="rId6"/>
              </a:rPr>
              <a:t>Acts 13:13</a:t>
            </a:r>
            <a:r>
              <a:rPr lang="en-US" sz="1150" dirty="0"/>
              <a:t>). When Barnabas wanted Paul to take John Mark on the second missionary journey, Paul refused. The friction that resulted between Paul and Barnabas led to their separation (</a:t>
            </a:r>
            <a:r>
              <a:rPr lang="en-US" sz="1150" dirty="0">
                <a:hlinkClick r:id="rId7"/>
              </a:rPr>
              <a:t>Acts 15:38-40</a:t>
            </a:r>
            <a:r>
              <a:rPr lang="en-US" sz="1150" dirty="0"/>
              <a:t>).</a:t>
            </a:r>
          </a:p>
          <a:p>
            <a:pPr marL="0" indent="0">
              <a:buNone/>
            </a:pPr>
            <a:r>
              <a:rPr lang="en-US" sz="1150" dirty="0"/>
              <a:t>But John Mark’s earlier vacillation evidently gave way to great strength and maturity, and in time he proved himself even to the apostle Paul. When Paul wrote the Colossians, he instructed them that if John Mark came, they were to welcome him (</a:t>
            </a:r>
            <a:r>
              <a:rPr lang="en-US" sz="1150" dirty="0">
                <a:hlinkClick r:id="rId3"/>
              </a:rPr>
              <a:t>Colossians 4:10</a:t>
            </a:r>
            <a:r>
              <a:rPr lang="en-US" sz="1150" dirty="0"/>
              <a:t>). Paul even listed Mark as a fellow worker (</a:t>
            </a:r>
            <a:r>
              <a:rPr lang="en-US" sz="1150" dirty="0">
                <a:hlinkClick r:id="rId8"/>
              </a:rPr>
              <a:t>Philemon 24</a:t>
            </a:r>
            <a:r>
              <a:rPr lang="en-US" sz="1150" dirty="0"/>
              <a:t>). Later, Paul told Timothy to “get Mark and bring him with you, for he is very useful to me for ministry” (</a:t>
            </a:r>
            <a:r>
              <a:rPr lang="en-US" sz="1150" dirty="0">
                <a:hlinkClick r:id="rId9"/>
              </a:rPr>
              <a:t>2 Timothy 4:11</a:t>
            </a:r>
            <a:r>
              <a:rPr lang="en-US" sz="1150" dirty="0"/>
              <a:t>).</a:t>
            </a:r>
          </a:p>
          <a:p>
            <a:pPr marL="0" indent="0">
              <a:buNone/>
            </a:pPr>
            <a:r>
              <a:rPr lang="en-US" sz="1150" dirty="0"/>
              <a:t>John Mark’s restoration to useful ministry may have been, in part, due to the ministry of Peter. Peter’s close relationship with Mark is evident from his description of him as “Mark, my son” (</a:t>
            </a:r>
            <a:r>
              <a:rPr lang="en-US" sz="1150" dirty="0">
                <a:hlinkClick r:id="rId10"/>
              </a:rPr>
              <a:t>1 Peter 5:13</a:t>
            </a:r>
            <a:r>
              <a:rPr lang="en-US" sz="1150" dirty="0"/>
              <a:t>). Peter, of course, was no stranger to failure himself, and his influence on the younger man was no doubt instrumental in helping him out of the instability of his youth and into the strength and maturity he would need for the work to which God had called him. In this we see Peter obeying the command of our Lord Jesus, whom he loved, to strengthen his brothers and feed the Lord’s lambs (</a:t>
            </a:r>
            <a:r>
              <a:rPr lang="en-US" sz="1150" dirty="0">
                <a:hlinkClick r:id="rId11"/>
              </a:rPr>
              <a:t>Luke 22:31-32</a:t>
            </a:r>
            <a:r>
              <a:rPr lang="en-US" sz="1150" dirty="0"/>
              <a:t>, </a:t>
            </a:r>
            <a:r>
              <a:rPr lang="en-US" sz="1150" dirty="0">
                <a:hlinkClick r:id="rId12"/>
              </a:rPr>
              <a:t>John 21:15-17</a:t>
            </a:r>
            <a:r>
              <a:rPr lang="en-US" sz="1150" dirty="0"/>
              <a:t>).</a:t>
            </a:r>
          </a:p>
          <a:p>
            <a:pPr marL="0" indent="0">
              <a:buNone/>
            </a:pPr>
            <a:r>
              <a:rPr lang="en-US" sz="1150" dirty="0"/>
              <a:t>Unlike the epistles, the Gospels do not name their authors. The early church Fathers, however, unanimously affirm that Mark wrote this second Gospel. Papias, bishop of Hieropolis, writing about 140 A.D. noted:</a:t>
            </a:r>
          </a:p>
          <a:p>
            <a:pPr marL="457200" lvl="1" indent="0">
              <a:buNone/>
            </a:pPr>
            <a:endParaRPr lang="en-US" sz="900" dirty="0"/>
          </a:p>
          <a:p>
            <a:pPr marL="457200" lvl="1" indent="0">
              <a:spcBef>
                <a:spcPts val="0"/>
              </a:spcBef>
              <a:buNone/>
            </a:pPr>
            <a:r>
              <a:rPr lang="en-US" sz="1000" dirty="0"/>
              <a:t>“And the presbyter [the apostle John] said this: Mark having become the interpreter of Peter, wrote down accurately whatsoever he remembered. It was not, however, in exact order that he related the sayings or deeds of Christ. For he neither heard the Lord nor accompanied him. But afterwards, as I said, he accompanied Peter, who accommodated his instructions to the necessities [of his hearers], but with no intention of giving a regular narrative of the Lord’s sayings. Wherefore Mark made no mistake in thus writing some things as he remembered them. For of one thing he took especial care, not to omit anything he had heard, and not to put anything fictitious into the statements.” [From the Exposition of the Oracles of the Lord]</a:t>
            </a:r>
          </a:p>
          <a:p>
            <a:pPr marL="0" indent="0">
              <a:buNone/>
            </a:pPr>
            <a:r>
              <a:rPr lang="en-US" sz="1150" dirty="0"/>
              <a:t>Justin Martyr, writing about 150 A.D., referred to the Gospel of Mark as “the memoirs of Peter,” and suggested that Mark committed his Gospel to writing while in Italy. This agrees with the uniform voice of early tradition, which regarded this Gospel as having been written in Rome, for the benefit of Roman Christians. Irenaeus, writing about 185 A.D., called Mark “the disciple and interpreter of Peter,” and recorded that the second Gospel consisted of what Peter preached about Christ. The testimony of the church Fathers differs as to whether this Gospel was written before or after Peter’s death (c. 67–68 A.D.).</a:t>
            </a:r>
          </a:p>
          <a:p>
            <a:pPr marL="0" indent="0">
              <a:buNone/>
            </a:pPr>
            <a:r>
              <a:rPr lang="en-US" sz="1150" dirty="0"/>
              <a:t>Evangelical scholars have suggested dates for the writing of Mark’s Gospel ranging from 50 to 70 A.D. A date before the destruction of Jerusalem and the temple in 70 A.D. is required by the comment of Jesus in </a:t>
            </a:r>
            <a:r>
              <a:rPr lang="en-US" sz="1150" dirty="0">
                <a:hlinkClick r:id="rId13"/>
              </a:rPr>
              <a:t>Mark 13:2</a:t>
            </a:r>
            <a:r>
              <a:rPr lang="en-US" sz="1150" dirty="0"/>
              <a:t>. Luke’s Gospel was clearly written before Acts (</a:t>
            </a:r>
            <a:r>
              <a:rPr lang="en-US" sz="1150" dirty="0">
                <a:hlinkClick r:id="rId14"/>
              </a:rPr>
              <a:t>Acts 1:1-3</a:t>
            </a:r>
            <a:r>
              <a:rPr lang="en-US" sz="1150" dirty="0"/>
              <a:t>). The date of the writing of Acts can probably be fixed at about 63 A.D., because that is shortly after the narrative ends. It is therefore likely, though not certain, that Mark was written at an early date, probably sometime in the 50s.</a:t>
            </a:r>
            <a:endParaRPr lang="en-US" sz="1400" dirty="0"/>
          </a:p>
        </p:txBody>
      </p:sp>
      <p:sp>
        <p:nvSpPr>
          <p:cNvPr id="61" name="Rectangle 6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600F242-E4A6-DDC8-5E17-A66D51CF1A8E}"/>
              </a:ext>
            </a:extLst>
          </p:cNvPr>
          <p:cNvSpPr>
            <a:spLocks noGrp="1"/>
          </p:cNvSpPr>
          <p:nvPr>
            <p:ph type="sldNum" sz="quarter" idx="12"/>
          </p:nvPr>
        </p:nvSpPr>
        <p:spPr>
          <a:xfrm>
            <a:off x="11704320" y="6455664"/>
            <a:ext cx="448056" cy="365125"/>
          </a:xfrm>
        </p:spPr>
        <p:txBody>
          <a:bodyPr>
            <a:normAutofit/>
          </a:bodyPr>
          <a:lstStyle/>
          <a:p>
            <a:pPr>
              <a:spcAft>
                <a:spcPts val="600"/>
              </a:spcAft>
            </a:pPr>
            <a:fld id="{AA404F46-0C47-424B-883B-DA147CF358A3}" type="slidenum">
              <a:rPr lang="en-US" sz="1100">
                <a:solidFill>
                  <a:srgbClr val="FFFFFF"/>
                </a:solidFill>
              </a:rPr>
              <a:pPr>
                <a:spcAft>
                  <a:spcPts val="600"/>
                </a:spcAft>
              </a:pPr>
              <a:t>12</a:t>
            </a:fld>
            <a:endParaRPr lang="en-US" sz="1100">
              <a:solidFill>
                <a:srgbClr val="FFFFFF"/>
              </a:solidFill>
            </a:endParaRPr>
          </a:p>
        </p:txBody>
      </p:sp>
      <p:sp>
        <p:nvSpPr>
          <p:cNvPr id="4" name="TextBox 3">
            <a:extLst>
              <a:ext uri="{FF2B5EF4-FFF2-40B4-BE49-F238E27FC236}">
                <a16:creationId xmlns:a16="http://schemas.microsoft.com/office/drawing/2014/main" id="{DD72DC70-6FD6-2120-428B-7F20094795B3}"/>
              </a:ext>
            </a:extLst>
          </p:cNvPr>
          <p:cNvSpPr txBox="1"/>
          <p:nvPr/>
        </p:nvSpPr>
        <p:spPr>
          <a:xfrm>
            <a:off x="718906" y="5921528"/>
            <a:ext cx="4342269" cy="369332"/>
          </a:xfrm>
          <a:prstGeom prst="rect">
            <a:avLst/>
          </a:prstGeom>
          <a:noFill/>
        </p:spPr>
        <p:txBody>
          <a:bodyPr wrap="square" rtlCol="0">
            <a:spAutoFit/>
          </a:bodyPr>
          <a:lstStyle/>
          <a:p>
            <a:r>
              <a:rPr lang="en-US" sz="900" b="1" dirty="0"/>
              <a:t>Notes:</a:t>
            </a:r>
          </a:p>
          <a:p>
            <a:r>
              <a:rPr lang="en-US" sz="1200" baseline="30000" dirty="0"/>
              <a:t>1 </a:t>
            </a:r>
            <a:r>
              <a:rPr lang="en-US" sz="900" dirty="0"/>
              <a:t>Acts 12:12, 12:25; 15:37, 15:39 </a:t>
            </a:r>
          </a:p>
        </p:txBody>
      </p:sp>
    </p:spTree>
    <p:extLst>
      <p:ext uri="{BB962C8B-B14F-4D97-AF65-F5344CB8AC3E}">
        <p14:creationId xmlns:p14="http://schemas.microsoft.com/office/powerpoint/2010/main" val="132249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7EBC5-7517-12DC-2E2F-0167D8980A46}"/>
              </a:ext>
            </a:extLst>
          </p:cNvPr>
          <p:cNvSpPr>
            <a:spLocks noGrp="1"/>
          </p:cNvSpPr>
          <p:nvPr>
            <p:ph type="title"/>
          </p:nvPr>
        </p:nvSpPr>
        <p:spPr>
          <a:xfrm>
            <a:off x="838200" y="365125"/>
            <a:ext cx="10515600" cy="1325563"/>
          </a:xfrm>
        </p:spPr>
        <p:txBody>
          <a:bodyPr>
            <a:normAutofit/>
          </a:bodyPr>
          <a:lstStyle/>
          <a:p>
            <a:r>
              <a:rPr lang="en-US" sz="5400" dirty="0">
                <a:solidFill>
                  <a:schemeClr val="tx2"/>
                </a:solidFill>
              </a:rPr>
              <a:t>Mark: Background and Setting</a:t>
            </a:r>
            <a:endParaRPr lang="en-US" sz="5400" dirty="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F17150-A37F-F539-A490-88A432AE0638}"/>
              </a:ext>
            </a:extLst>
          </p:cNvPr>
          <p:cNvSpPr>
            <a:spLocks noGrp="1"/>
          </p:cNvSpPr>
          <p:nvPr>
            <p:ph idx="1"/>
          </p:nvPr>
        </p:nvSpPr>
        <p:spPr>
          <a:xfrm>
            <a:off x="581275" y="2055813"/>
            <a:ext cx="10772525" cy="2951947"/>
          </a:xfrm>
        </p:spPr>
        <p:txBody>
          <a:bodyPr>
            <a:normAutofit/>
          </a:bodyPr>
          <a:lstStyle/>
          <a:p>
            <a:pPr marL="0" indent="0">
              <a:buNone/>
            </a:pPr>
            <a:r>
              <a:rPr lang="en-US" sz="1600" dirty="0">
                <a:solidFill>
                  <a:schemeClr val="tx2"/>
                </a:solidFill>
              </a:rPr>
              <a:t>Whereas Matthew was written to a Jewish audience, Mark seems to have targeted Roman believers, particularly Gentiles. When employing Aramaic terms, Mark translated them for his readers.</a:t>
            </a:r>
            <a:r>
              <a:rPr lang="en-US" sz="1600" baseline="30000" dirty="0">
                <a:solidFill>
                  <a:schemeClr val="tx2"/>
                </a:solidFill>
              </a:rPr>
              <a:t>1</a:t>
            </a:r>
            <a:r>
              <a:rPr lang="en-US" sz="1600" dirty="0">
                <a:solidFill>
                  <a:schemeClr val="tx2"/>
                </a:solidFill>
              </a:rPr>
              <a:t> On the other hand, in some places he used Latin expressions instead of their Greek equivalents.</a:t>
            </a:r>
            <a:r>
              <a:rPr lang="en-US" sz="1600" baseline="30000" dirty="0">
                <a:solidFill>
                  <a:schemeClr val="tx2"/>
                </a:solidFill>
              </a:rPr>
              <a:t>2</a:t>
            </a:r>
            <a:r>
              <a:rPr lang="en-US" sz="1600" dirty="0">
                <a:solidFill>
                  <a:schemeClr val="tx2"/>
                </a:solidFill>
              </a:rPr>
              <a:t> He also reckoned time according to the Roman system (6:48; 13:35) and carefully explained Jewish customs.</a:t>
            </a:r>
            <a:r>
              <a:rPr lang="en-US" sz="1600" baseline="30000" dirty="0">
                <a:solidFill>
                  <a:schemeClr val="tx2"/>
                </a:solidFill>
              </a:rPr>
              <a:t>3</a:t>
            </a:r>
            <a:r>
              <a:rPr lang="en-US" sz="1600" dirty="0">
                <a:solidFill>
                  <a:schemeClr val="tx2"/>
                </a:solidFill>
              </a:rPr>
              <a:t> </a:t>
            </a:r>
          </a:p>
          <a:p>
            <a:pPr marL="0" indent="0">
              <a:buNone/>
            </a:pPr>
            <a:r>
              <a:rPr lang="en-US" sz="1600" dirty="0">
                <a:solidFill>
                  <a:schemeClr val="tx2"/>
                </a:solidFill>
              </a:rPr>
              <a:t>Mark omitted Jewish elements, such as the genealogies found in Matthew and Luke. This Gospel also makes fewer references to the Old Testament and includes less material that would be of particular interest to Jewish readers—such as that which is critical of the Pharisees and Sadducees (Sadducees are mentioned only once, in </a:t>
            </a:r>
            <a:r>
              <a:rPr lang="en-US" sz="1600" dirty="0">
                <a:solidFill>
                  <a:schemeClr val="tx2"/>
                </a:solidFill>
                <a:hlinkClick r:id="rId2"/>
              </a:rPr>
              <a:t>Mark 12:18</a:t>
            </a:r>
            <a:r>
              <a:rPr lang="en-US" sz="1600" dirty="0">
                <a:solidFill>
                  <a:schemeClr val="tx2"/>
                </a:solidFill>
              </a:rPr>
              <a:t>). When mentioning Simon of Cyrene (</a:t>
            </a:r>
            <a:r>
              <a:rPr lang="en-US" sz="1600" dirty="0">
                <a:solidFill>
                  <a:schemeClr val="tx2"/>
                </a:solidFill>
                <a:hlinkClick r:id="rId3"/>
              </a:rPr>
              <a:t>Mark 15:21</a:t>
            </a:r>
            <a:r>
              <a:rPr lang="en-US" sz="1600" dirty="0">
                <a:solidFill>
                  <a:schemeClr val="tx2"/>
                </a:solidFill>
              </a:rPr>
              <a:t>), Mark identifies him as the father of Rufus, a prominent member of the church at Rome (</a:t>
            </a:r>
            <a:r>
              <a:rPr lang="en-US" sz="1600" dirty="0">
                <a:solidFill>
                  <a:schemeClr val="tx2"/>
                </a:solidFill>
                <a:hlinkClick r:id="rId4"/>
              </a:rPr>
              <a:t>Romans 16:13</a:t>
            </a:r>
            <a:r>
              <a:rPr lang="en-US" sz="1600" dirty="0">
                <a:solidFill>
                  <a:schemeClr val="tx2"/>
                </a:solidFill>
              </a:rPr>
              <a:t>). All of this supports the traditional view that Mark was written for a Gentile audience initially at Rome.</a:t>
            </a:r>
            <a:endParaRPr lang="en-US" sz="1500" dirty="0"/>
          </a:p>
        </p:txBody>
      </p:sp>
      <p:sp>
        <p:nvSpPr>
          <p:cNvPr id="5" name="Slide Number Placeholder 4">
            <a:extLst>
              <a:ext uri="{FF2B5EF4-FFF2-40B4-BE49-F238E27FC236}">
                <a16:creationId xmlns:a16="http://schemas.microsoft.com/office/drawing/2014/main" id="{B600F242-E4A6-DDC8-5E17-A66D51CF1A8E}"/>
              </a:ext>
            </a:extLst>
          </p:cNvPr>
          <p:cNvSpPr>
            <a:spLocks noGrp="1"/>
          </p:cNvSpPr>
          <p:nvPr>
            <p:ph type="sldNum" sz="quarter" idx="12"/>
          </p:nvPr>
        </p:nvSpPr>
        <p:spPr>
          <a:xfrm>
            <a:off x="8610600" y="6356350"/>
            <a:ext cx="2743200" cy="365125"/>
          </a:xfrm>
        </p:spPr>
        <p:txBody>
          <a:bodyPr>
            <a:normAutofit/>
          </a:bodyPr>
          <a:lstStyle/>
          <a:p>
            <a:pPr>
              <a:spcAft>
                <a:spcPts val="600"/>
              </a:spcAft>
            </a:pPr>
            <a:fld id="{AA404F46-0C47-424B-883B-DA147CF358A3}" type="slidenum">
              <a:rPr lang="en-US" smtClean="0"/>
              <a:pPr>
                <a:spcAft>
                  <a:spcPts val="600"/>
                </a:spcAft>
              </a:pPr>
              <a:t>13</a:t>
            </a:fld>
            <a:endParaRPr lang="en-US"/>
          </a:p>
        </p:txBody>
      </p:sp>
      <p:sp>
        <p:nvSpPr>
          <p:cNvPr id="4" name="TextBox 3">
            <a:extLst>
              <a:ext uri="{FF2B5EF4-FFF2-40B4-BE49-F238E27FC236}">
                <a16:creationId xmlns:a16="http://schemas.microsoft.com/office/drawing/2014/main" id="{F7E92647-522B-2B82-1B68-E5B4AA0E6F00}"/>
              </a:ext>
            </a:extLst>
          </p:cNvPr>
          <p:cNvSpPr txBox="1"/>
          <p:nvPr/>
        </p:nvSpPr>
        <p:spPr>
          <a:xfrm>
            <a:off x="669036" y="5571520"/>
            <a:ext cx="4342269" cy="784830"/>
          </a:xfrm>
          <a:prstGeom prst="rect">
            <a:avLst/>
          </a:prstGeom>
          <a:noFill/>
        </p:spPr>
        <p:txBody>
          <a:bodyPr wrap="square" rtlCol="0">
            <a:spAutoFit/>
          </a:bodyPr>
          <a:lstStyle/>
          <a:p>
            <a:r>
              <a:rPr lang="en-US" sz="900" b="1" dirty="0"/>
              <a:t>Notes:</a:t>
            </a:r>
          </a:p>
          <a:p>
            <a:r>
              <a:rPr lang="en-US" sz="1200" baseline="30000" dirty="0"/>
              <a:t>1 </a:t>
            </a:r>
            <a:r>
              <a:rPr lang="en-US" sz="900" dirty="0">
                <a:solidFill>
                  <a:schemeClr val="tx2"/>
                </a:solidFill>
              </a:rPr>
              <a:t>Mark</a:t>
            </a:r>
            <a:r>
              <a:rPr lang="en-US" sz="900" dirty="0"/>
              <a:t> </a:t>
            </a:r>
            <a:r>
              <a:rPr lang="en-US" sz="900" dirty="0">
                <a:solidFill>
                  <a:schemeClr val="tx2"/>
                </a:solidFill>
              </a:rPr>
              <a:t>3:17; 5:41; 7:11, 7:34; 10:46; 14:36; 15:22, 15:34</a:t>
            </a:r>
          </a:p>
          <a:p>
            <a:r>
              <a:rPr lang="en-US" sz="1200" baseline="30000" dirty="0"/>
              <a:t>2 </a:t>
            </a:r>
            <a:r>
              <a:rPr lang="en-US" sz="900" dirty="0">
                <a:solidFill>
                  <a:schemeClr val="tx2"/>
                </a:solidFill>
              </a:rPr>
              <a:t>Mark 5:9; 6:27; 12:15, 12:42; 15:16, 15:39</a:t>
            </a:r>
          </a:p>
          <a:p>
            <a:r>
              <a:rPr lang="en-US" sz="1200" baseline="30000" dirty="0"/>
              <a:t>3 </a:t>
            </a:r>
            <a:r>
              <a:rPr lang="en-US" sz="900" dirty="0">
                <a:solidFill>
                  <a:schemeClr val="tx2"/>
                </a:solidFill>
              </a:rPr>
              <a:t>Mark 7:3-4; 14:12; 15:42</a:t>
            </a:r>
            <a:endParaRPr lang="en-US" sz="900" dirty="0"/>
          </a:p>
          <a:p>
            <a:endParaRPr lang="en-US" sz="900" dirty="0"/>
          </a:p>
        </p:txBody>
      </p:sp>
    </p:spTree>
    <p:extLst>
      <p:ext uri="{BB962C8B-B14F-4D97-AF65-F5344CB8AC3E}">
        <p14:creationId xmlns:p14="http://schemas.microsoft.com/office/powerpoint/2010/main" val="3661404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1886-AA43-422E-B193-F1F3DF7D8A4D}"/>
              </a:ext>
            </a:extLst>
          </p:cNvPr>
          <p:cNvSpPr>
            <a:spLocks noGrp="1"/>
          </p:cNvSpPr>
          <p:nvPr>
            <p:ph type="title"/>
          </p:nvPr>
        </p:nvSpPr>
        <p:spPr>
          <a:xfrm>
            <a:off x="1614389" y="196884"/>
            <a:ext cx="9099857" cy="586327"/>
          </a:xfrm>
        </p:spPr>
        <p:txBody>
          <a:bodyPr>
            <a:normAutofit/>
          </a:bodyPr>
          <a:lstStyle/>
          <a:p>
            <a:pPr algn="ctr"/>
            <a:r>
              <a:rPr lang="en-US" sz="2800" dirty="0">
                <a:solidFill>
                  <a:schemeClr val="tx2">
                    <a:lumMod val="75000"/>
                  </a:schemeClr>
                </a:solidFill>
              </a:rPr>
              <a:t>Mark</a:t>
            </a:r>
            <a:r>
              <a:rPr lang="en-US" sz="2800" dirty="0"/>
              <a:t>: Outline</a:t>
            </a:r>
          </a:p>
        </p:txBody>
      </p:sp>
      <p:sp>
        <p:nvSpPr>
          <p:cNvPr id="16" name="Freeform: Shape 15">
            <a:extLst>
              <a:ext uri="{FF2B5EF4-FFF2-40B4-BE49-F238E27FC236}">
                <a16:creationId xmlns:a16="http://schemas.microsoft.com/office/drawing/2014/main" id="{1AC5725F-FDF6-33CC-0BE3-397A38BFC98C}"/>
              </a:ext>
            </a:extLst>
          </p:cNvPr>
          <p:cNvSpPr>
            <a:spLocks/>
          </p:cNvSpPr>
          <p:nvPr/>
        </p:nvSpPr>
        <p:spPr>
          <a:xfrm>
            <a:off x="1677463" y="3550472"/>
            <a:ext cx="1737360" cy="435020"/>
          </a:xfrm>
          <a:custGeom>
            <a:avLst/>
            <a:gdLst>
              <a:gd name="connsiteX0" fmla="*/ 72524 w 435133"/>
              <a:gd name="connsiteY0" fmla="*/ 0 h 769415"/>
              <a:gd name="connsiteX1" fmla="*/ 362609 w 435133"/>
              <a:gd name="connsiteY1" fmla="*/ 0 h 769415"/>
              <a:gd name="connsiteX2" fmla="*/ 435133 w 435133"/>
              <a:gd name="connsiteY2" fmla="*/ 72524 h 769415"/>
              <a:gd name="connsiteX3" fmla="*/ 435133 w 435133"/>
              <a:gd name="connsiteY3" fmla="*/ 769415 h 769415"/>
              <a:gd name="connsiteX4" fmla="*/ 435133 w 435133"/>
              <a:gd name="connsiteY4" fmla="*/ 769415 h 769415"/>
              <a:gd name="connsiteX5" fmla="*/ 0 w 435133"/>
              <a:gd name="connsiteY5" fmla="*/ 769415 h 769415"/>
              <a:gd name="connsiteX6" fmla="*/ 0 w 435133"/>
              <a:gd name="connsiteY6" fmla="*/ 769415 h 769415"/>
              <a:gd name="connsiteX7" fmla="*/ 0 w 435133"/>
              <a:gd name="connsiteY7" fmla="*/ 72524 h 769415"/>
              <a:gd name="connsiteX8" fmla="*/ 72524 w 435133"/>
              <a:gd name="connsiteY8" fmla="*/ 0 h 76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33" h="769415">
                <a:moveTo>
                  <a:pt x="0" y="641176"/>
                </a:moveTo>
                <a:lnTo>
                  <a:pt x="0" y="128239"/>
                </a:lnTo>
                <a:cubicBezTo>
                  <a:pt x="0" y="57414"/>
                  <a:pt x="18363" y="0"/>
                  <a:pt x="41015" y="0"/>
                </a:cubicBezTo>
                <a:lnTo>
                  <a:pt x="435133" y="0"/>
                </a:lnTo>
                <a:lnTo>
                  <a:pt x="435133" y="0"/>
                </a:lnTo>
                <a:lnTo>
                  <a:pt x="435133" y="769415"/>
                </a:lnTo>
                <a:lnTo>
                  <a:pt x="435133" y="769415"/>
                </a:lnTo>
                <a:lnTo>
                  <a:pt x="41015" y="769415"/>
                </a:lnTo>
                <a:cubicBezTo>
                  <a:pt x="18363" y="769415"/>
                  <a:pt x="0" y="712001"/>
                  <a:pt x="0" y="641176"/>
                </a:cubicBezTo>
                <a:close/>
              </a:path>
            </a:pathLst>
          </a:custGeom>
          <a:solidFill>
            <a:schemeClr val="accent1"/>
          </a:solidFill>
          <a:ln>
            <a:solidFill>
              <a:schemeClr val="accent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05035" tIns="105034" rIns="83797" bIns="105034" numCol="1" spcCol="1270" anchor="ctr" anchorCtr="1">
            <a:noAutofit/>
          </a:bodyPr>
          <a:lstStyle/>
          <a:p>
            <a:pPr marL="0" marR="0" lvl="0" indent="0" algn="ctr" defTabSz="488803"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Mark 1:1–13</a:t>
            </a:r>
          </a:p>
        </p:txBody>
      </p:sp>
      <p:sp>
        <p:nvSpPr>
          <p:cNvPr id="17" name="Freeform: Shape 16">
            <a:extLst>
              <a:ext uri="{FF2B5EF4-FFF2-40B4-BE49-F238E27FC236}">
                <a16:creationId xmlns:a16="http://schemas.microsoft.com/office/drawing/2014/main" id="{5ACE9727-690D-0B2F-A88B-FAB1B15313CB}"/>
              </a:ext>
            </a:extLst>
          </p:cNvPr>
          <p:cNvSpPr/>
          <p:nvPr/>
        </p:nvSpPr>
        <p:spPr>
          <a:xfrm>
            <a:off x="1759433" y="1592881"/>
            <a:ext cx="1655390" cy="1522571"/>
          </a:xfrm>
          <a:custGeom>
            <a:avLst/>
            <a:gdLst>
              <a:gd name="connsiteX0" fmla="*/ 0 w 1282358"/>
              <a:gd name="connsiteY0" fmla="*/ 0 h 1522968"/>
              <a:gd name="connsiteX1" fmla="*/ 1282358 w 1282358"/>
              <a:gd name="connsiteY1" fmla="*/ 0 h 1522968"/>
              <a:gd name="connsiteX2" fmla="*/ 1282358 w 1282358"/>
              <a:gd name="connsiteY2" fmla="*/ 1522968 h 1522968"/>
              <a:gd name="connsiteX3" fmla="*/ 0 w 1282358"/>
              <a:gd name="connsiteY3" fmla="*/ 1522968 h 1522968"/>
              <a:gd name="connsiteX4" fmla="*/ 0 w 1282358"/>
              <a:gd name="connsiteY4" fmla="*/ 0 h 152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58" h="1522968">
                <a:moveTo>
                  <a:pt x="0" y="0"/>
                </a:moveTo>
                <a:lnTo>
                  <a:pt x="1282358" y="0"/>
                </a:lnTo>
                <a:lnTo>
                  <a:pt x="1282358" y="1522968"/>
                </a:lnTo>
                <a:lnTo>
                  <a:pt x="0" y="152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83798" numCol="1" spcCol="1270" anchor="b" anchorCtr="1">
            <a:normAutofit/>
          </a:bodyPr>
          <a:lstStyle/>
          <a:p>
            <a:pPr lvl="0" algn="ctr" defTabSz="488803">
              <a:lnSpc>
                <a:spcPct val="90000"/>
              </a:lnSpc>
              <a:spcBef>
                <a:spcPct val="0"/>
              </a:spcBef>
              <a:spcAft>
                <a:spcPct val="35000"/>
              </a:spcAft>
              <a:defRPr/>
            </a:pPr>
            <a:r>
              <a:rPr lang="en-US" sz="1000" b="1" dirty="0">
                <a:solidFill>
                  <a:prstClr val="black">
                    <a:hueOff val="0"/>
                    <a:satOff val="0"/>
                    <a:lumOff val="0"/>
                    <a:alphaOff val="0"/>
                  </a:prstClr>
                </a:solidFill>
              </a:rPr>
              <a:t>Prologue: </a:t>
            </a:r>
            <a:r>
              <a:rPr lang="en-US" sz="1000" dirty="0">
                <a:solidFill>
                  <a:prstClr val="black">
                    <a:hueOff val="0"/>
                    <a:satOff val="0"/>
                    <a:lumOff val="0"/>
                    <a:alphaOff val="0"/>
                  </a:prstClr>
                </a:solidFill>
              </a:rPr>
              <a:t>The beginning of the gospel of Jesus Christ, the Son of God</a:t>
            </a:r>
          </a:p>
          <a:p>
            <a:pPr marL="182880" lvl="1" indent="-173736" defTabSz="228600">
              <a:lnSpc>
                <a:spcPct val="80000"/>
              </a:lnSpc>
              <a:spcBef>
                <a:spcPct val="0"/>
              </a:spcBef>
              <a:spcAft>
                <a:spcPts val="300"/>
              </a:spcAft>
              <a:buFont typeface="Arial" panose="020B0604020202020204" pitchFamily="34" charset="0"/>
              <a:buChar char="•"/>
              <a:tabLst>
                <a:tab pos="219456" algn="l"/>
              </a:tabLst>
              <a:defRPr/>
            </a:pPr>
            <a:r>
              <a:rPr lang="en-US" sz="900" b="1" dirty="0">
                <a:solidFill>
                  <a:srgbClr val="5B9BD5">
                    <a:lumMod val="50000"/>
                  </a:srgbClr>
                </a:solidFill>
              </a:rPr>
              <a:t>In the Wilderness: </a:t>
            </a:r>
          </a:p>
          <a:p>
            <a:pPr marL="365760" lvl="2" indent="-173736" defTabSz="228600">
              <a:lnSpc>
                <a:spcPct val="80000"/>
              </a:lnSpc>
              <a:spcAft>
                <a:spcPts val="300"/>
              </a:spcAft>
              <a:buFont typeface="Arial" panose="020B0604020202020204" pitchFamily="34" charset="0"/>
              <a:buChar char="•"/>
              <a:tabLst>
                <a:tab pos="219456" algn="l"/>
              </a:tabLst>
              <a:defRPr/>
            </a:pPr>
            <a:r>
              <a:rPr lang="en-US" sz="900" dirty="0">
                <a:solidFill>
                  <a:srgbClr val="5B9BD5">
                    <a:lumMod val="50000"/>
                  </a:srgbClr>
                </a:solidFill>
              </a:rPr>
              <a:t>John’s Message</a:t>
            </a:r>
          </a:p>
          <a:p>
            <a:pPr marL="365760" lvl="2" indent="-173736" defTabSz="228600">
              <a:lnSpc>
                <a:spcPct val="80000"/>
              </a:lnSpc>
              <a:spcAft>
                <a:spcPts val="300"/>
              </a:spcAft>
              <a:buFont typeface="Arial" panose="020B0604020202020204" pitchFamily="34" charset="0"/>
              <a:buChar char="•"/>
              <a:tabLst>
                <a:tab pos="219456" algn="l"/>
              </a:tabLst>
              <a:defRPr/>
            </a:pPr>
            <a:r>
              <a:rPr lang="en-US" sz="900" dirty="0">
                <a:solidFill>
                  <a:srgbClr val="5B9BD5">
                    <a:lumMod val="50000"/>
                  </a:srgbClr>
                </a:solidFill>
              </a:rPr>
              <a:t>Jesus’ Baptism</a:t>
            </a:r>
          </a:p>
          <a:p>
            <a:pPr marL="365760" lvl="2" indent="-173736" defTabSz="228600">
              <a:lnSpc>
                <a:spcPct val="80000"/>
              </a:lnSpc>
              <a:spcAft>
                <a:spcPts val="300"/>
              </a:spcAft>
              <a:buFont typeface="Arial" panose="020B0604020202020204" pitchFamily="34" charset="0"/>
              <a:buChar char="•"/>
              <a:tabLst>
                <a:tab pos="219456" algn="l"/>
              </a:tabLst>
              <a:defRPr/>
            </a:pPr>
            <a:r>
              <a:rPr lang="en-US" sz="900" dirty="0">
                <a:solidFill>
                  <a:srgbClr val="5B9BD5">
                    <a:lumMod val="50000"/>
                  </a:srgbClr>
                </a:solidFill>
              </a:rPr>
              <a:t>Jesus’ Temptation</a:t>
            </a: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8" name="Straight Connector 17">
            <a:extLst>
              <a:ext uri="{FF2B5EF4-FFF2-40B4-BE49-F238E27FC236}">
                <a16:creationId xmlns:a16="http://schemas.microsoft.com/office/drawing/2014/main" id="{B9C1F4F4-647F-E54F-F892-0D1B91F65C94}"/>
              </a:ext>
            </a:extLst>
          </p:cNvPr>
          <p:cNvSpPr/>
          <p:nvPr/>
        </p:nvSpPr>
        <p:spPr>
          <a:xfrm>
            <a:off x="2563202" y="3385329"/>
            <a:ext cx="0" cy="274320"/>
          </a:xfrm>
          <a:prstGeom prst="line">
            <a:avLst/>
          </a:prstGeom>
          <a:noFill/>
          <a:ln w="6350" cap="flat" cmpd="sng" algn="ctr">
            <a:solidFill>
              <a:schemeClr val="accent1"/>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95EE2998-79B3-0CF6-D9E6-47F040065F4E}"/>
              </a:ext>
            </a:extLst>
          </p:cNvPr>
          <p:cNvSpPr/>
          <p:nvPr/>
        </p:nvSpPr>
        <p:spPr>
          <a:xfrm>
            <a:off x="2519702" y="3298325"/>
            <a:ext cx="87003" cy="87003"/>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D74249FC-C311-A1BA-80BF-FE706314FA6E}"/>
              </a:ext>
            </a:extLst>
          </p:cNvPr>
          <p:cNvSpPr>
            <a:spLocks/>
          </p:cNvSpPr>
          <p:nvPr/>
        </p:nvSpPr>
        <p:spPr>
          <a:xfrm>
            <a:off x="3427010" y="3550472"/>
            <a:ext cx="173736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4"/>
          </a:solidFill>
          <a:ln>
            <a:solidFill>
              <a:schemeClr val="accent4"/>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marL="0" marR="0" lvl="0" indent="0" algn="ctr" defTabSz="488803"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Mark 1:14–7:23</a:t>
            </a:r>
          </a:p>
        </p:txBody>
      </p:sp>
      <p:sp>
        <p:nvSpPr>
          <p:cNvPr id="21" name="Freeform: Shape 20">
            <a:extLst>
              <a:ext uri="{FF2B5EF4-FFF2-40B4-BE49-F238E27FC236}">
                <a16:creationId xmlns:a16="http://schemas.microsoft.com/office/drawing/2014/main" id="{C6E11418-02A8-391D-0C83-87A3EFD7A89C}"/>
              </a:ext>
            </a:extLst>
          </p:cNvPr>
          <p:cNvSpPr/>
          <p:nvPr/>
        </p:nvSpPr>
        <p:spPr>
          <a:xfrm>
            <a:off x="2895191" y="4332770"/>
            <a:ext cx="3088463" cy="2255421"/>
          </a:xfrm>
          <a:custGeom>
            <a:avLst/>
            <a:gdLst>
              <a:gd name="connsiteX0" fmla="*/ 0 w 1282358"/>
              <a:gd name="connsiteY0" fmla="*/ 0 h 1522968"/>
              <a:gd name="connsiteX1" fmla="*/ 1282358 w 1282358"/>
              <a:gd name="connsiteY1" fmla="*/ 0 h 1522968"/>
              <a:gd name="connsiteX2" fmla="*/ 1282358 w 1282358"/>
              <a:gd name="connsiteY2" fmla="*/ 1522968 h 1522968"/>
              <a:gd name="connsiteX3" fmla="*/ 0 w 1282358"/>
              <a:gd name="connsiteY3" fmla="*/ 1522968 h 1522968"/>
              <a:gd name="connsiteX4" fmla="*/ 0 w 1282358"/>
              <a:gd name="connsiteY4" fmla="*/ 0 h 152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58" h="1522968">
                <a:moveTo>
                  <a:pt x="0" y="0"/>
                </a:moveTo>
                <a:lnTo>
                  <a:pt x="1282358" y="0"/>
                </a:lnTo>
                <a:lnTo>
                  <a:pt x="1282358" y="1522968"/>
                </a:lnTo>
                <a:lnTo>
                  <a:pt x="0" y="152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3798" rIns="0" bIns="0" numCol="1" spcCol="1270" anchor="t" anchorCtr="1">
            <a:normAutofit fontScale="85000" lnSpcReduction="20000"/>
          </a:bodyPr>
          <a:lstStyle/>
          <a:p>
            <a:pPr lvl="0" defTabSz="488803">
              <a:lnSpc>
                <a:spcPct val="90000"/>
              </a:lnSpc>
              <a:spcBef>
                <a:spcPct val="0"/>
              </a:spcBef>
              <a:spcAft>
                <a:spcPct val="35000"/>
              </a:spcAft>
              <a:defRPr/>
            </a:pPr>
            <a:r>
              <a:rPr lang="en-US" sz="1200" b="1" dirty="0">
                <a:solidFill>
                  <a:prstClr val="black">
                    <a:hueOff val="0"/>
                    <a:satOff val="0"/>
                    <a:lumOff val="0"/>
                    <a:alphaOff val="0"/>
                  </a:prstClr>
                </a:solidFill>
              </a:rPr>
              <a:t>Beginning His Ministry</a:t>
            </a:r>
            <a:endParaRPr kumimoji="0" lang="en-US" sz="1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ndParaRPr>
          </a:p>
          <a:p>
            <a:pPr marL="228600" lvl="1" indent="-173736" defTabSz="228600">
              <a:spcAft>
                <a:spcPts val="300"/>
              </a:spcAft>
              <a:buFont typeface="Arial" panose="020B0604020202020204" pitchFamily="34" charset="0"/>
              <a:buChar char="•"/>
              <a:tabLst>
                <a:tab pos="219456" algn="l"/>
              </a:tabLst>
              <a:defRPr/>
            </a:pPr>
            <a:r>
              <a:rPr lang="en-US" sz="1100" b="1" dirty="0">
                <a:solidFill>
                  <a:srgbClr val="5B9BD5">
                    <a:lumMod val="50000"/>
                  </a:srgbClr>
                </a:solidFill>
              </a:rPr>
              <a:t>In Galilee and the Surrounding Regions:</a:t>
            </a:r>
          </a:p>
          <a:p>
            <a:pPr marL="228600" lvl="1" indent="-173736" defTabSz="228600">
              <a:spcAft>
                <a:spcPts val="300"/>
              </a:spcAft>
              <a:buFont typeface="Arial" panose="020B0604020202020204" pitchFamily="34" charset="0"/>
              <a:buChar char="•"/>
              <a:tabLst>
                <a:tab pos="219456" algn="l"/>
              </a:tabLst>
              <a:defRPr/>
            </a:pPr>
            <a:r>
              <a:rPr lang="en-US" sz="1100" dirty="0">
                <a:solidFill>
                  <a:srgbClr val="5B9BD5">
                    <a:lumMod val="50000"/>
                  </a:srgbClr>
                </a:solidFill>
              </a:rPr>
              <a:t>He Announces His Message and Calls His Disciples</a:t>
            </a:r>
          </a:p>
          <a:p>
            <a:pPr marL="228600" lvl="1" indent="-173736" defTabSz="228600">
              <a:spcAft>
                <a:spcPts val="300"/>
              </a:spcAft>
              <a:buFont typeface="Arial" panose="020B0604020202020204" pitchFamily="34" charset="0"/>
              <a:buChar char="•"/>
              <a:tabLst>
                <a:tab pos="219456" algn="l"/>
              </a:tabLst>
              <a:defRPr/>
            </a:pPr>
            <a:r>
              <a:rPr lang="en-US" sz="1100" dirty="0">
                <a:solidFill>
                  <a:srgbClr val="5B9BD5">
                    <a:lumMod val="50000"/>
                  </a:srgbClr>
                </a:solidFill>
              </a:rPr>
              <a:t>He Ministers in Capernaum and reaches out to Galilee</a:t>
            </a:r>
          </a:p>
          <a:p>
            <a:pPr marL="228600" lvl="1" indent="-173736" defTabSz="228600">
              <a:spcAft>
                <a:spcPts val="300"/>
              </a:spcAft>
              <a:buFont typeface="Arial" panose="020B0604020202020204" pitchFamily="34" charset="0"/>
              <a:buChar char="•"/>
              <a:tabLst>
                <a:tab pos="219456" algn="l"/>
              </a:tabLst>
              <a:defRPr/>
            </a:pPr>
            <a:r>
              <a:rPr lang="en-US" sz="1100" dirty="0">
                <a:solidFill>
                  <a:srgbClr val="5B9BD5">
                    <a:lumMod val="50000"/>
                  </a:srgbClr>
                </a:solidFill>
              </a:rPr>
              <a:t>He Defends His Ministry</a:t>
            </a:r>
          </a:p>
          <a:p>
            <a:pPr marL="228600" lvl="1" indent="-173736" defTabSz="228600">
              <a:spcAft>
                <a:spcPts val="300"/>
              </a:spcAft>
              <a:buFont typeface="Arial" panose="020B0604020202020204" pitchFamily="34" charset="0"/>
              <a:buChar char="•"/>
              <a:tabLst>
                <a:tab pos="219456" algn="l"/>
              </a:tabLst>
              <a:defRPr/>
            </a:pPr>
            <a:r>
              <a:rPr lang="en-US" sz="1100" dirty="0">
                <a:solidFill>
                  <a:srgbClr val="5B9BD5">
                    <a:lumMod val="50000"/>
                  </a:srgbClr>
                </a:solidFill>
              </a:rPr>
              <a:t>He Ministers to Multitudes</a:t>
            </a:r>
          </a:p>
          <a:p>
            <a:pPr marL="228600" lvl="1" indent="-173736" defTabSz="228600">
              <a:spcAft>
                <a:spcPts val="300"/>
              </a:spcAft>
              <a:buFont typeface="Arial" panose="020B0604020202020204" pitchFamily="34" charset="0"/>
              <a:buChar char="•"/>
              <a:tabLst>
                <a:tab pos="219456" algn="l"/>
              </a:tabLst>
              <a:defRPr/>
            </a:pPr>
            <a:r>
              <a:rPr lang="en-US" sz="1100" dirty="0">
                <a:solidFill>
                  <a:srgbClr val="5B9BD5">
                    <a:lumMod val="50000"/>
                  </a:srgbClr>
                </a:solidFill>
              </a:rPr>
              <a:t>He Commissions the Twelve</a:t>
            </a:r>
          </a:p>
          <a:p>
            <a:pPr marL="228600" lvl="1" indent="-173736" defTabSz="228600">
              <a:spcAft>
                <a:spcPts val="300"/>
              </a:spcAft>
              <a:buFont typeface="Arial" panose="020B0604020202020204" pitchFamily="34" charset="0"/>
              <a:buChar char="•"/>
              <a:tabLst>
                <a:tab pos="219456" algn="l"/>
              </a:tabLst>
              <a:defRPr/>
            </a:pPr>
            <a:r>
              <a:rPr lang="en-US" sz="1100" dirty="0">
                <a:solidFill>
                  <a:srgbClr val="5B9BD5">
                    <a:lumMod val="50000"/>
                  </a:srgbClr>
                </a:solidFill>
              </a:rPr>
              <a:t>He Rebukes the Scribes and Pharisees</a:t>
            </a:r>
          </a:p>
          <a:p>
            <a:pPr marL="228600" lvl="1" indent="-173736" defTabSz="228600">
              <a:spcAft>
                <a:spcPts val="300"/>
              </a:spcAft>
              <a:buFont typeface="Arial" panose="020B0604020202020204" pitchFamily="34" charset="0"/>
              <a:buChar char="•"/>
              <a:tabLst>
                <a:tab pos="219456" algn="l"/>
              </a:tabLst>
              <a:defRPr/>
            </a:pPr>
            <a:r>
              <a:rPr lang="en-US" sz="1100" dirty="0">
                <a:solidFill>
                  <a:srgbClr val="5B9BD5">
                    <a:lumMod val="50000"/>
                  </a:srgbClr>
                </a:solidFill>
              </a:rPr>
              <a:t>He Identifies His Spiritual Family</a:t>
            </a:r>
          </a:p>
          <a:p>
            <a:pPr marL="228600" lvl="1" indent="-173736" defTabSz="228600">
              <a:spcAft>
                <a:spcPts val="300"/>
              </a:spcAft>
              <a:buFont typeface="Arial" panose="020B0604020202020204" pitchFamily="34" charset="0"/>
              <a:buChar char="•"/>
              <a:tabLst>
                <a:tab pos="219456" algn="l"/>
              </a:tabLst>
              <a:defRPr/>
            </a:pPr>
            <a:r>
              <a:rPr lang="en-US" sz="1100" dirty="0">
                <a:solidFill>
                  <a:srgbClr val="5B9BD5">
                    <a:lumMod val="50000"/>
                  </a:srgbClr>
                </a:solidFill>
              </a:rPr>
              <a:t>He Preaches in Parables: the sower, the lamp, the seed</a:t>
            </a:r>
          </a:p>
          <a:p>
            <a:pPr marL="228600" lvl="1" indent="-173736" defTabSz="228600">
              <a:spcAft>
                <a:spcPts val="300"/>
              </a:spcAft>
              <a:buFont typeface="Arial" panose="020B0604020202020204" pitchFamily="34" charset="0"/>
              <a:buChar char="•"/>
              <a:tabLst>
                <a:tab pos="219456" algn="l"/>
              </a:tabLst>
              <a:defRPr/>
            </a:pPr>
            <a:r>
              <a:rPr lang="en-US" sz="1100" dirty="0">
                <a:solidFill>
                  <a:srgbClr val="5B9BD5">
                    <a:lumMod val="50000"/>
                  </a:srgbClr>
                </a:solidFill>
              </a:rPr>
              <a:t>He Demonstrates His Power: over waves, demons, sickness, death</a:t>
            </a:r>
          </a:p>
          <a:p>
            <a:pPr marL="228600" lvl="1" indent="-173736" defTabSz="228600">
              <a:spcAft>
                <a:spcPts val="300"/>
              </a:spcAft>
              <a:buFont typeface="Arial" panose="020B0604020202020204" pitchFamily="34" charset="0"/>
              <a:buChar char="•"/>
              <a:tabLst>
                <a:tab pos="219456" algn="l"/>
              </a:tabLst>
              <a:defRPr/>
            </a:pPr>
            <a:r>
              <a:rPr lang="en-US" sz="1100" dirty="0">
                <a:solidFill>
                  <a:srgbClr val="5B9BD5">
                    <a:lumMod val="50000"/>
                  </a:srgbClr>
                </a:solidFill>
              </a:rPr>
              <a:t>He Returns to His Hometown and Sends Out His Disciples</a:t>
            </a:r>
          </a:p>
          <a:p>
            <a:pPr marL="228600" lvl="1" indent="-173736" defTabSz="228600">
              <a:spcAft>
                <a:spcPts val="300"/>
              </a:spcAft>
              <a:buFont typeface="Arial" panose="020B0604020202020204" pitchFamily="34" charset="0"/>
              <a:buChar char="•"/>
              <a:tabLst>
                <a:tab pos="219456" algn="l"/>
              </a:tabLst>
              <a:defRPr/>
            </a:pPr>
            <a:r>
              <a:rPr lang="en-US" sz="1100" dirty="0">
                <a:solidFill>
                  <a:srgbClr val="5B9BD5">
                    <a:lumMod val="50000"/>
                  </a:srgbClr>
                </a:solidFill>
              </a:rPr>
              <a:t>He Feeds the 5,000, walks on water, heals many</a:t>
            </a:r>
          </a:p>
          <a:p>
            <a:pPr marL="228600" lvl="1" indent="-173736" defTabSz="228600">
              <a:spcAft>
                <a:spcPts val="300"/>
              </a:spcAft>
              <a:buFont typeface="Arial" panose="020B0604020202020204" pitchFamily="34" charset="0"/>
              <a:buChar char="•"/>
              <a:tabLst>
                <a:tab pos="219456" algn="l"/>
              </a:tabLst>
              <a:defRPr/>
            </a:pPr>
            <a:r>
              <a:rPr lang="en-US" sz="1100" dirty="0">
                <a:solidFill>
                  <a:srgbClr val="5B9BD5">
                    <a:lumMod val="50000"/>
                  </a:srgbClr>
                </a:solidFill>
              </a:rPr>
              <a:t>He Answers the Pharisees</a:t>
            </a:r>
          </a:p>
        </p:txBody>
      </p:sp>
      <p:sp>
        <p:nvSpPr>
          <p:cNvPr id="22" name="Straight Connector 21">
            <a:extLst>
              <a:ext uri="{FF2B5EF4-FFF2-40B4-BE49-F238E27FC236}">
                <a16:creationId xmlns:a16="http://schemas.microsoft.com/office/drawing/2014/main" id="{E58A27E1-C6F3-6C56-C200-E8C89CD2E34B}"/>
              </a:ext>
            </a:extLst>
          </p:cNvPr>
          <p:cNvSpPr/>
          <p:nvPr/>
        </p:nvSpPr>
        <p:spPr>
          <a:xfrm>
            <a:off x="4211891" y="3944854"/>
            <a:ext cx="0" cy="274320"/>
          </a:xfrm>
          <a:prstGeom prst="line">
            <a:avLst/>
          </a:prstGeom>
          <a:noFill/>
          <a:ln w="6350" cap="flat" cmpd="sng" algn="ctr">
            <a:solidFill>
              <a:schemeClr val="accent4"/>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5D234FEC-99FD-9448-7F9B-2458D1A8DE59}"/>
              </a:ext>
            </a:extLst>
          </p:cNvPr>
          <p:cNvSpPr/>
          <p:nvPr/>
        </p:nvSpPr>
        <p:spPr>
          <a:xfrm>
            <a:off x="4168389" y="4204587"/>
            <a:ext cx="87003" cy="87003"/>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3A69CF8A-6C7F-5BD1-4992-0B609C89BC0E}"/>
              </a:ext>
            </a:extLst>
          </p:cNvPr>
          <p:cNvSpPr>
            <a:spLocks/>
          </p:cNvSpPr>
          <p:nvPr/>
        </p:nvSpPr>
        <p:spPr>
          <a:xfrm>
            <a:off x="5175879" y="3544006"/>
            <a:ext cx="173736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5"/>
          </a:solidFill>
          <a:ln>
            <a:solidFill>
              <a:schemeClr val="accent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marL="0" marR="0" lvl="0" indent="0" algn="ctr" defTabSz="488803" rtl="0" eaLnBrk="1" fontAlgn="auto" latinLnBrk="0" hangingPunct="1">
              <a:lnSpc>
                <a:spcPct val="90000"/>
              </a:lnSpc>
              <a:spcBef>
                <a:spcPct val="0"/>
              </a:spcBef>
              <a:spcAft>
                <a:spcPct val="35000"/>
              </a:spcAft>
              <a:buClrTx/>
              <a:buSzTx/>
              <a:buFontTx/>
              <a:buNone/>
              <a:tabLst/>
              <a:defRPr/>
            </a:pPr>
            <a:r>
              <a:rPr lang="en-US" sz="1100" dirty="0">
                <a:solidFill>
                  <a:prstClr val="white"/>
                </a:solidFill>
                <a:latin typeface="Calibri" panose="020F0502020204030204"/>
              </a:rPr>
              <a:t>Mark</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7:24–9:50</a:t>
            </a:r>
          </a:p>
        </p:txBody>
      </p:sp>
      <p:sp>
        <p:nvSpPr>
          <p:cNvPr id="58" name="Straight Connector 57">
            <a:extLst>
              <a:ext uri="{FF2B5EF4-FFF2-40B4-BE49-F238E27FC236}">
                <a16:creationId xmlns:a16="http://schemas.microsoft.com/office/drawing/2014/main" id="{C88CA9DD-23EF-1C73-3D32-D3BF0F443E8A}"/>
              </a:ext>
            </a:extLst>
          </p:cNvPr>
          <p:cNvSpPr/>
          <p:nvPr/>
        </p:nvSpPr>
        <p:spPr>
          <a:xfrm>
            <a:off x="5875806" y="3386338"/>
            <a:ext cx="0" cy="274320"/>
          </a:xfrm>
          <a:prstGeom prst="line">
            <a:avLst/>
          </a:prstGeom>
          <a:noFill/>
          <a:ln w="6350" cap="flat" cmpd="sng" algn="ctr">
            <a:solidFill>
              <a:schemeClr val="accent5"/>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704B1668-BBDC-8DD7-C136-CD90A311D236}"/>
              </a:ext>
            </a:extLst>
          </p:cNvPr>
          <p:cNvSpPr/>
          <p:nvPr/>
        </p:nvSpPr>
        <p:spPr>
          <a:xfrm>
            <a:off x="5832305" y="3299334"/>
            <a:ext cx="87003" cy="87003"/>
          </a:xfrm>
          <a:prstGeom prst="ellipse">
            <a:avLst/>
          </a:pr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751E209F-3E18-C8C6-2E49-AEA8E387FA54}"/>
              </a:ext>
            </a:extLst>
          </p:cNvPr>
          <p:cNvSpPr>
            <a:spLocks/>
          </p:cNvSpPr>
          <p:nvPr/>
        </p:nvSpPr>
        <p:spPr>
          <a:xfrm>
            <a:off x="6923222" y="3544006"/>
            <a:ext cx="173736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6"/>
          </a:solidFill>
          <a:ln>
            <a:solidFill>
              <a:schemeClr val="accent6"/>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marL="0" marR="0" lvl="0" indent="0" algn="ctr" defTabSz="488803"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Mark 10:1–52</a:t>
            </a:r>
          </a:p>
        </p:txBody>
      </p:sp>
      <p:sp>
        <p:nvSpPr>
          <p:cNvPr id="62" name="Straight Connector 61">
            <a:extLst>
              <a:ext uri="{FF2B5EF4-FFF2-40B4-BE49-F238E27FC236}">
                <a16:creationId xmlns:a16="http://schemas.microsoft.com/office/drawing/2014/main" id="{C3A005DB-EB47-B3A2-A633-0484714F22E9}"/>
              </a:ext>
            </a:extLst>
          </p:cNvPr>
          <p:cNvSpPr/>
          <p:nvPr/>
        </p:nvSpPr>
        <p:spPr>
          <a:xfrm>
            <a:off x="7648368" y="3958707"/>
            <a:ext cx="0" cy="274320"/>
          </a:xfrm>
          <a:prstGeom prst="line">
            <a:avLst/>
          </a:prstGeom>
          <a:noFill/>
          <a:ln w="6350" cap="flat" cmpd="sng" algn="ctr">
            <a:solidFill>
              <a:schemeClr val="accent6">
                <a:lumMod val="7500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E6CD6329-5843-6C2A-DDA5-F84615CA75D4}"/>
              </a:ext>
            </a:extLst>
          </p:cNvPr>
          <p:cNvSpPr/>
          <p:nvPr/>
        </p:nvSpPr>
        <p:spPr>
          <a:xfrm>
            <a:off x="7604868" y="4245767"/>
            <a:ext cx="87003" cy="87003"/>
          </a:xfrm>
          <a:prstGeom prst="ellipse">
            <a:avLst/>
          </a:prstGeom>
          <a:solidFill>
            <a:schemeClr val="accent6">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5D446740-683B-82CF-C965-B7300FD33201}"/>
              </a:ext>
            </a:extLst>
          </p:cNvPr>
          <p:cNvSpPr>
            <a:spLocks/>
          </p:cNvSpPr>
          <p:nvPr/>
        </p:nvSpPr>
        <p:spPr>
          <a:xfrm>
            <a:off x="8670572" y="3544006"/>
            <a:ext cx="1737360" cy="435020"/>
          </a:xfrm>
          <a:custGeom>
            <a:avLst/>
            <a:gdLst>
              <a:gd name="connsiteX0" fmla="*/ 72524 w 435133"/>
              <a:gd name="connsiteY0" fmla="*/ 0 h 769415"/>
              <a:gd name="connsiteX1" fmla="*/ 362609 w 435133"/>
              <a:gd name="connsiteY1" fmla="*/ 0 h 769415"/>
              <a:gd name="connsiteX2" fmla="*/ 435133 w 435133"/>
              <a:gd name="connsiteY2" fmla="*/ 72524 h 769415"/>
              <a:gd name="connsiteX3" fmla="*/ 435133 w 435133"/>
              <a:gd name="connsiteY3" fmla="*/ 769415 h 769415"/>
              <a:gd name="connsiteX4" fmla="*/ 435133 w 435133"/>
              <a:gd name="connsiteY4" fmla="*/ 769415 h 769415"/>
              <a:gd name="connsiteX5" fmla="*/ 0 w 435133"/>
              <a:gd name="connsiteY5" fmla="*/ 769415 h 769415"/>
              <a:gd name="connsiteX6" fmla="*/ 0 w 435133"/>
              <a:gd name="connsiteY6" fmla="*/ 769415 h 769415"/>
              <a:gd name="connsiteX7" fmla="*/ 0 w 435133"/>
              <a:gd name="connsiteY7" fmla="*/ 72524 h 769415"/>
              <a:gd name="connsiteX8" fmla="*/ 72524 w 435133"/>
              <a:gd name="connsiteY8" fmla="*/ 0 h 76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33" h="769415">
                <a:moveTo>
                  <a:pt x="435133" y="128240"/>
                </a:moveTo>
                <a:lnTo>
                  <a:pt x="435133" y="641175"/>
                </a:lnTo>
                <a:cubicBezTo>
                  <a:pt x="435133" y="712000"/>
                  <a:pt x="416770" y="769414"/>
                  <a:pt x="394118" y="769414"/>
                </a:cubicBezTo>
                <a:lnTo>
                  <a:pt x="0" y="769414"/>
                </a:lnTo>
                <a:lnTo>
                  <a:pt x="0" y="769414"/>
                </a:lnTo>
                <a:lnTo>
                  <a:pt x="0" y="1"/>
                </a:lnTo>
                <a:lnTo>
                  <a:pt x="0" y="1"/>
                </a:lnTo>
                <a:lnTo>
                  <a:pt x="394118" y="1"/>
                </a:lnTo>
                <a:cubicBezTo>
                  <a:pt x="416770" y="1"/>
                  <a:pt x="435133" y="57415"/>
                  <a:pt x="435133" y="128240"/>
                </a:cubicBezTo>
                <a:close/>
              </a:path>
            </a:pathLst>
          </a:custGeom>
          <a:solidFill>
            <a:schemeClr val="accent6">
              <a:lumMod val="75000"/>
            </a:schemeClr>
          </a:solidFill>
          <a:ln>
            <a:solidFill>
              <a:schemeClr val="accent6">
                <a:lumMod val="75000"/>
              </a:schemeClr>
            </a:solidFill>
          </a:ln>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3799" tIns="105034" rIns="105033" bIns="105034" numCol="1" spcCol="1270" anchor="ctr" anchorCtr="1">
            <a:noAutofit/>
          </a:bodyPr>
          <a:lstStyle/>
          <a:p>
            <a:pPr marL="0" marR="0" lvl="0" indent="0" algn="ctr" defTabSz="488803"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Mark 11:1–16:20</a:t>
            </a:r>
          </a:p>
        </p:txBody>
      </p:sp>
      <p:sp>
        <p:nvSpPr>
          <p:cNvPr id="66" name="Straight Connector 65">
            <a:extLst>
              <a:ext uri="{FF2B5EF4-FFF2-40B4-BE49-F238E27FC236}">
                <a16:creationId xmlns:a16="http://schemas.microsoft.com/office/drawing/2014/main" id="{89E2CB11-FF6C-5179-0409-7F0FF39D1983}"/>
              </a:ext>
            </a:extLst>
          </p:cNvPr>
          <p:cNvSpPr/>
          <p:nvPr/>
        </p:nvSpPr>
        <p:spPr>
          <a:xfrm>
            <a:off x="9363150" y="3256947"/>
            <a:ext cx="0" cy="274320"/>
          </a:xfrm>
          <a:prstGeom prst="line">
            <a:avLst/>
          </a:prstGeom>
          <a:noFill/>
          <a:ln w="635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708C5F74-5A1B-C2D9-B0D9-7FC01674C6EF}"/>
              </a:ext>
            </a:extLst>
          </p:cNvPr>
          <p:cNvSpPr/>
          <p:nvPr/>
        </p:nvSpPr>
        <p:spPr>
          <a:xfrm>
            <a:off x="9322211" y="3264768"/>
            <a:ext cx="87003" cy="87003"/>
          </a:xfrm>
          <a:prstGeom prst="ellipse">
            <a:avLst/>
          </a:prstGeom>
          <a:solidFill>
            <a:schemeClr val="accent6">
              <a:lumMod val="5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4BD4F9CE-26BB-4441-99A7-B6599E9CF488}"/>
              </a:ext>
            </a:extLst>
          </p:cNvPr>
          <p:cNvSpPr>
            <a:spLocks noGrp="1"/>
          </p:cNvSpPr>
          <p:nvPr>
            <p:ph type="sldNum" sz="quarter" idx="12"/>
          </p:nvPr>
        </p:nvSpPr>
        <p:spPr>
          <a:xfrm>
            <a:off x="8539859" y="6355588"/>
            <a:ext cx="2742486" cy="36503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A5C87-DF58-40C8-B092-1DE63DB454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1180FCC-A268-D1ED-9D8B-A7DE67E777EA}"/>
              </a:ext>
            </a:extLst>
          </p:cNvPr>
          <p:cNvSpPr txBox="1"/>
          <p:nvPr/>
        </p:nvSpPr>
        <p:spPr>
          <a:xfrm>
            <a:off x="4601199" y="843019"/>
            <a:ext cx="3090672" cy="2408384"/>
          </a:xfrm>
          <a:prstGeom prst="rect">
            <a:avLst/>
          </a:prstGeom>
          <a:noFill/>
        </p:spPr>
        <p:txBody>
          <a:bodyPr wrap="square" rtlCol="0">
            <a:normAutofit fontScale="25000" lnSpcReduction="20000"/>
          </a:bodyPr>
          <a:lstStyle/>
          <a:p>
            <a:pPr lvl="0">
              <a:spcAft>
                <a:spcPts val="600"/>
              </a:spcAft>
              <a:defRPr/>
            </a:pPr>
            <a:r>
              <a:rPr lang="en-US" sz="4000" b="1" dirty="0">
                <a:solidFill>
                  <a:prstClr val="black"/>
                </a:solidFill>
              </a:rPr>
              <a:t>Broadening His Ministry</a:t>
            </a:r>
            <a:endParaRPr kumimoji="0" lang="en-US" sz="4000" b="1" i="0" u="none" strike="noStrike" kern="1200" cap="none" spc="0" normalizeH="0" baseline="0" noProof="0" dirty="0">
              <a:ln>
                <a:noFill/>
              </a:ln>
              <a:solidFill>
                <a:prstClr val="black"/>
              </a:solidFill>
              <a:effectLst/>
              <a:uLnTx/>
              <a:uFillTx/>
              <a:latin typeface="Calibri" panose="020F0502020204030204"/>
            </a:endParaRPr>
          </a:p>
          <a:p>
            <a:pPr marL="228600" lvl="1" indent="-173736" defTabSz="228600">
              <a:spcAft>
                <a:spcPts val="300"/>
              </a:spcAft>
              <a:buFont typeface="Arial" panose="020B0604020202020204" pitchFamily="34" charset="0"/>
              <a:buChar char="•"/>
              <a:tabLst>
                <a:tab pos="219456" algn="l"/>
              </a:tabLst>
              <a:defRPr/>
            </a:pPr>
            <a:r>
              <a:rPr lang="en-US" sz="3600" b="1" dirty="0">
                <a:solidFill>
                  <a:srgbClr val="5B9BD5">
                    <a:lumMod val="50000"/>
                  </a:srgbClr>
                </a:solidFill>
              </a:rPr>
              <a:t>In Various Gentile Regions:</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Tyre/Sidon: He Delivers a Gentile Woman’s Daughter</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Decapolis: He Heals a Deaf-Mute </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The Eastern Shore of Galilee: He Feeds the 4,000</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Dalmanutha: He Disputes the Pharisees </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The Other Side of the Lake: He Rebukes the Disciples</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Bethsaida: He Heals a Blind Man </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Caesarea Philippi and Capernaum: He Instructs the Disciples</a:t>
            </a:r>
          </a:p>
          <a:p>
            <a:pPr marL="457200" lvl="2"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He predicts his death and resurrection</a:t>
            </a:r>
          </a:p>
          <a:p>
            <a:pPr marL="457200" lvl="2"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He explains the cost of discipleship</a:t>
            </a:r>
          </a:p>
          <a:p>
            <a:pPr marL="457200" lvl="2"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He reveals his glory</a:t>
            </a:r>
          </a:p>
          <a:p>
            <a:pPr marL="457200" lvl="2"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He clarifies Elijah’s role</a:t>
            </a:r>
          </a:p>
          <a:p>
            <a:pPr marL="457200" lvl="2"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He casts out a stubborn spirit </a:t>
            </a:r>
          </a:p>
          <a:p>
            <a:pPr marL="457200" lvl="2"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He warns would-be stumbling blocks</a:t>
            </a:r>
          </a:p>
          <a:p>
            <a:pPr marL="228600" marR="0" lvl="1" indent="-173736" algn="l" defTabSz="228600" rtl="0" eaLnBrk="1" fontAlgn="auto" latinLnBrk="0" hangingPunct="1">
              <a:lnSpc>
                <a:spcPct val="100000"/>
              </a:lnSpc>
              <a:spcBef>
                <a:spcPts val="0"/>
              </a:spcBef>
              <a:spcAft>
                <a:spcPts val="300"/>
              </a:spcAft>
              <a:buClrTx/>
              <a:buSzTx/>
              <a:buFont typeface="Arial" panose="020B0604020202020204" pitchFamily="34" charset="0"/>
              <a:buChar char="•"/>
              <a:tabLst>
                <a:tab pos="219456" algn="l"/>
              </a:tabLst>
              <a:defRPr/>
            </a:pPr>
            <a:endParaRPr kumimoji="0" lang="en-US" sz="3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C9C1F1-EE27-DE9B-EA5D-3A8400E7B584}"/>
              </a:ext>
            </a:extLst>
          </p:cNvPr>
          <p:cNvSpPr txBox="1"/>
          <p:nvPr/>
        </p:nvSpPr>
        <p:spPr>
          <a:xfrm>
            <a:off x="8058582" y="740059"/>
            <a:ext cx="3166993" cy="2611712"/>
          </a:xfrm>
          <a:prstGeom prst="rect">
            <a:avLst/>
          </a:prstGeom>
          <a:noFill/>
        </p:spPr>
        <p:txBody>
          <a:bodyPr wrap="square" rtlCol="0">
            <a:normAutofit fontScale="25000" lnSpcReduction="20000"/>
          </a:bodyPr>
          <a:lstStyle/>
          <a:p>
            <a:pPr lvl="0">
              <a:spcAft>
                <a:spcPts val="400"/>
              </a:spcAft>
              <a:defRPr/>
            </a:pPr>
            <a:r>
              <a:rPr lang="en-US" sz="4000" b="1" dirty="0">
                <a:solidFill>
                  <a:prstClr val="black"/>
                </a:solidFill>
              </a:rPr>
              <a:t>Consummating His Ministry</a:t>
            </a:r>
            <a:endParaRPr kumimoji="0" lang="en-US" sz="4000" b="1" i="0" u="none" strike="noStrike" kern="1200" cap="none" spc="0" normalizeH="0" baseline="0" noProof="0" dirty="0">
              <a:ln>
                <a:noFill/>
              </a:ln>
              <a:solidFill>
                <a:prstClr val="black"/>
              </a:solidFill>
              <a:effectLst/>
              <a:uLnTx/>
              <a:uFillTx/>
              <a:latin typeface="Calibri" panose="020F0502020204030204"/>
            </a:endParaRPr>
          </a:p>
          <a:p>
            <a:pPr marL="228600" lvl="1" indent="-173736" defTabSz="228600">
              <a:spcAft>
                <a:spcPts val="300"/>
              </a:spcAft>
              <a:buFont typeface="Arial" panose="020B0604020202020204" pitchFamily="34" charset="0"/>
              <a:buChar char="•"/>
              <a:tabLst>
                <a:tab pos="219456" algn="l"/>
              </a:tabLst>
              <a:defRPr/>
            </a:pPr>
            <a:r>
              <a:rPr lang="en-US" sz="3600" b="1" dirty="0">
                <a:solidFill>
                  <a:srgbClr val="5B9BD5">
                    <a:lumMod val="50000"/>
                  </a:srgbClr>
                </a:solidFill>
              </a:rPr>
              <a:t>Jerusalem:</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Triumphal Entry</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Purification: the fig tree, cleansing the temple</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Public Teaching</a:t>
            </a:r>
          </a:p>
          <a:p>
            <a:pPr marL="457200" lvl="2" indent="-228600" defTabSz="228600">
              <a:spcAft>
                <a:spcPts val="300"/>
              </a:spcAft>
              <a:buFont typeface="Courier New" panose="02070309020205020404" pitchFamily="49" charset="0"/>
              <a:buChar char="o"/>
              <a:tabLst>
                <a:tab pos="219456" algn="l"/>
              </a:tabLst>
              <a:defRPr/>
            </a:pPr>
            <a:r>
              <a:rPr lang="en-US" sz="3600" dirty="0">
                <a:solidFill>
                  <a:srgbClr val="5B9BD5">
                    <a:lumMod val="50000"/>
                  </a:srgbClr>
                </a:solidFill>
              </a:rPr>
              <a:t>Concerning his authority and rejection</a:t>
            </a:r>
          </a:p>
          <a:p>
            <a:pPr marL="457200" lvl="2" indent="-228600" defTabSz="228600">
              <a:spcAft>
                <a:spcPts val="300"/>
              </a:spcAft>
              <a:buFont typeface="Courier New" panose="02070309020205020404" pitchFamily="49" charset="0"/>
              <a:buChar char="o"/>
              <a:tabLst>
                <a:tab pos="219456" algn="l"/>
              </a:tabLst>
              <a:defRPr/>
            </a:pPr>
            <a:r>
              <a:rPr lang="en-US" sz="3600" dirty="0">
                <a:solidFill>
                  <a:srgbClr val="5B9BD5">
                    <a:lumMod val="50000"/>
                  </a:srgbClr>
                </a:solidFill>
              </a:rPr>
              <a:t>Concerning paying taxes</a:t>
            </a:r>
          </a:p>
          <a:p>
            <a:pPr marL="457200" lvl="2" indent="-228600" defTabSz="228600">
              <a:spcAft>
                <a:spcPts val="300"/>
              </a:spcAft>
              <a:buFont typeface="Courier New" panose="02070309020205020404" pitchFamily="49" charset="0"/>
              <a:buChar char="o"/>
              <a:tabLst>
                <a:tab pos="219456" algn="l"/>
              </a:tabLst>
              <a:defRPr/>
            </a:pPr>
            <a:r>
              <a:rPr lang="en-US" sz="3600" dirty="0">
                <a:solidFill>
                  <a:srgbClr val="5B9BD5">
                    <a:lumMod val="50000"/>
                  </a:srgbClr>
                </a:solidFill>
              </a:rPr>
              <a:t>Concerning the resurrection</a:t>
            </a:r>
          </a:p>
          <a:p>
            <a:pPr marL="457200" lvl="2" indent="-228600" defTabSz="228600">
              <a:spcAft>
                <a:spcPts val="300"/>
              </a:spcAft>
              <a:buFont typeface="Courier New" panose="02070309020205020404" pitchFamily="49" charset="0"/>
              <a:buChar char="o"/>
              <a:tabLst>
                <a:tab pos="219456" algn="l"/>
              </a:tabLst>
              <a:defRPr/>
            </a:pPr>
            <a:r>
              <a:rPr lang="en-US" sz="3600" dirty="0">
                <a:solidFill>
                  <a:srgbClr val="5B9BD5">
                    <a:lumMod val="50000"/>
                  </a:srgbClr>
                </a:solidFill>
              </a:rPr>
              <a:t>Concerning the greatest commandment</a:t>
            </a:r>
          </a:p>
          <a:p>
            <a:pPr marL="457200" lvl="2" indent="-228600" defTabSz="228600">
              <a:spcAft>
                <a:spcPts val="300"/>
              </a:spcAft>
              <a:buFont typeface="Courier New" panose="02070309020205020404" pitchFamily="49" charset="0"/>
              <a:buChar char="o"/>
              <a:tabLst>
                <a:tab pos="219456" algn="l"/>
              </a:tabLst>
              <a:defRPr/>
            </a:pPr>
            <a:r>
              <a:rPr lang="en-US" sz="3600" dirty="0">
                <a:solidFill>
                  <a:srgbClr val="5B9BD5">
                    <a:lumMod val="50000"/>
                  </a:srgbClr>
                </a:solidFill>
              </a:rPr>
              <a:t>Concerning the Messiah’s true Sonship</a:t>
            </a:r>
          </a:p>
          <a:p>
            <a:pPr marL="457200" lvl="2" indent="-228600" defTabSz="228600">
              <a:spcAft>
                <a:spcPts val="300"/>
              </a:spcAft>
              <a:buFont typeface="Courier New" panose="02070309020205020404" pitchFamily="49" charset="0"/>
              <a:buChar char="o"/>
              <a:tabLst>
                <a:tab pos="219456" algn="l"/>
              </a:tabLst>
              <a:defRPr/>
            </a:pPr>
            <a:r>
              <a:rPr lang="en-US" sz="3600" dirty="0">
                <a:solidFill>
                  <a:srgbClr val="5B9BD5">
                    <a:lumMod val="50000"/>
                  </a:srgbClr>
                </a:solidFill>
              </a:rPr>
              <a:t>Concerning the scribes </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Private Teaching to His Disciples Concerning the end times</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Arrangements for the Betrayal</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His Anointing, the Last Supper, Betrayal, Arrest, Jewish Trial </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His Roman Trial, the Crucifixion, and the Burial </a:t>
            </a:r>
          </a:p>
          <a:p>
            <a:pPr marL="228600" lvl="1" indent="-173736" defTabSz="228600">
              <a:spcAft>
                <a:spcPts val="300"/>
              </a:spcAft>
              <a:buFont typeface="Arial" panose="020B0604020202020204" pitchFamily="34" charset="0"/>
              <a:buChar char="•"/>
              <a:tabLst>
                <a:tab pos="219456" algn="l"/>
              </a:tabLst>
              <a:defRPr/>
            </a:pPr>
            <a:r>
              <a:rPr lang="en-US" sz="3600" dirty="0">
                <a:solidFill>
                  <a:srgbClr val="5B9BD5">
                    <a:lumMod val="50000"/>
                  </a:srgbClr>
                </a:solidFill>
              </a:rPr>
              <a:t>His Resurrection</a:t>
            </a:r>
          </a:p>
        </p:txBody>
      </p:sp>
      <p:sp>
        <p:nvSpPr>
          <p:cNvPr id="14" name="TextBox 13">
            <a:extLst>
              <a:ext uri="{FF2B5EF4-FFF2-40B4-BE49-F238E27FC236}">
                <a16:creationId xmlns:a16="http://schemas.microsoft.com/office/drawing/2014/main" id="{1EEF5583-D8EE-B8DB-9B8E-1E53FAB0BF9A}"/>
              </a:ext>
            </a:extLst>
          </p:cNvPr>
          <p:cNvSpPr txBox="1"/>
          <p:nvPr/>
        </p:nvSpPr>
        <p:spPr>
          <a:xfrm>
            <a:off x="6821462" y="4388288"/>
            <a:ext cx="2587752" cy="1781503"/>
          </a:xfrm>
          <a:prstGeom prst="rect">
            <a:avLst/>
          </a:prstGeom>
          <a:noFill/>
        </p:spPr>
        <p:txBody>
          <a:bodyPr wrap="square" rtlCol="0">
            <a:noAutofit/>
          </a:bodyPr>
          <a:lstStyle/>
          <a:p>
            <a:pPr lvl="0">
              <a:defRPr/>
            </a:pPr>
            <a:r>
              <a:rPr lang="en-US" sz="1000" b="1" dirty="0">
                <a:solidFill>
                  <a:prstClr val="black"/>
                </a:solidFill>
              </a:rPr>
              <a:t>Concluding His Ministry</a:t>
            </a:r>
          </a:p>
          <a:p>
            <a:pPr lvl="0">
              <a:defRPr/>
            </a:pPr>
            <a:r>
              <a:rPr lang="en-US" sz="900" b="1" dirty="0">
                <a:solidFill>
                  <a:srgbClr val="5B9BD5">
                    <a:lumMod val="50000"/>
                  </a:srgbClr>
                </a:solidFill>
              </a:rPr>
              <a:t>The Road to Jerusalem:</a:t>
            </a:r>
          </a:p>
          <a:p>
            <a:pPr marL="228600" lvl="1" indent="-173736" defTabSz="228600">
              <a:lnSpc>
                <a:spcPct val="80000"/>
              </a:lnSpc>
              <a:spcAft>
                <a:spcPts val="300"/>
              </a:spcAft>
              <a:buFont typeface="Arial" panose="020B0604020202020204" pitchFamily="34" charset="0"/>
              <a:buChar char="•"/>
              <a:tabLst>
                <a:tab pos="219456" algn="l"/>
              </a:tabLst>
              <a:defRPr/>
            </a:pPr>
            <a:r>
              <a:rPr lang="en-US" sz="900" dirty="0">
                <a:solidFill>
                  <a:srgbClr val="5B9BD5">
                    <a:lumMod val="50000"/>
                  </a:srgbClr>
                </a:solidFill>
              </a:rPr>
              <a:t>He Teaches on Divorce</a:t>
            </a:r>
          </a:p>
          <a:p>
            <a:pPr marL="228600" lvl="1" indent="-173736" defTabSz="228600">
              <a:lnSpc>
                <a:spcPct val="80000"/>
              </a:lnSpc>
              <a:spcAft>
                <a:spcPts val="300"/>
              </a:spcAft>
              <a:buFont typeface="Arial" panose="020B0604020202020204" pitchFamily="34" charset="0"/>
              <a:buChar char="•"/>
              <a:tabLst>
                <a:tab pos="219456" algn="l"/>
              </a:tabLst>
              <a:defRPr/>
            </a:pPr>
            <a:r>
              <a:rPr lang="en-US" sz="900" dirty="0">
                <a:solidFill>
                  <a:srgbClr val="5B9BD5">
                    <a:lumMod val="50000"/>
                  </a:srgbClr>
                </a:solidFill>
              </a:rPr>
              <a:t>He Blesses the Children</a:t>
            </a:r>
          </a:p>
          <a:p>
            <a:pPr marL="228600" lvl="1" indent="-173736" defTabSz="228600">
              <a:lnSpc>
                <a:spcPct val="80000"/>
              </a:lnSpc>
              <a:spcAft>
                <a:spcPts val="300"/>
              </a:spcAft>
              <a:buFont typeface="Arial" panose="020B0604020202020204" pitchFamily="34" charset="0"/>
              <a:buChar char="•"/>
              <a:tabLst>
                <a:tab pos="219456" algn="l"/>
              </a:tabLst>
              <a:defRPr/>
            </a:pPr>
            <a:r>
              <a:rPr lang="en-US" sz="900" dirty="0">
                <a:solidFill>
                  <a:srgbClr val="5B9BD5">
                    <a:lumMod val="50000"/>
                  </a:srgbClr>
                </a:solidFill>
              </a:rPr>
              <a:t>He Confronts the Rich Young Ruler</a:t>
            </a:r>
          </a:p>
          <a:p>
            <a:pPr marL="228600" lvl="1" indent="-173736" defTabSz="228600">
              <a:lnSpc>
                <a:spcPct val="80000"/>
              </a:lnSpc>
              <a:spcAft>
                <a:spcPts val="300"/>
              </a:spcAft>
              <a:buFont typeface="Arial" panose="020B0604020202020204" pitchFamily="34" charset="0"/>
              <a:buChar char="•"/>
              <a:tabLst>
                <a:tab pos="219456" algn="l"/>
              </a:tabLst>
              <a:defRPr/>
            </a:pPr>
            <a:r>
              <a:rPr lang="en-US" sz="900" dirty="0">
                <a:solidFill>
                  <a:srgbClr val="5B9BD5">
                    <a:lumMod val="50000"/>
                  </a:srgbClr>
                </a:solidFill>
              </a:rPr>
              <a:t>He Confirms the Disciples’ Rewards</a:t>
            </a:r>
          </a:p>
          <a:p>
            <a:pPr marL="228600" lvl="1" indent="-173736" defTabSz="228600">
              <a:lnSpc>
                <a:spcPct val="80000"/>
              </a:lnSpc>
              <a:spcAft>
                <a:spcPts val="300"/>
              </a:spcAft>
              <a:buFont typeface="Arial" panose="020B0604020202020204" pitchFamily="34" charset="0"/>
              <a:buChar char="•"/>
              <a:tabLst>
                <a:tab pos="219456" algn="l"/>
              </a:tabLst>
              <a:defRPr/>
            </a:pPr>
            <a:r>
              <a:rPr lang="en-US" sz="900" dirty="0">
                <a:solidFill>
                  <a:srgbClr val="5B9BD5">
                    <a:lumMod val="50000"/>
                  </a:srgbClr>
                </a:solidFill>
              </a:rPr>
              <a:t>He Prepares the Disciples for His Death</a:t>
            </a:r>
          </a:p>
          <a:p>
            <a:pPr marL="228600" lvl="1" indent="-173736" defTabSz="228600">
              <a:lnSpc>
                <a:spcPct val="80000"/>
              </a:lnSpc>
              <a:spcAft>
                <a:spcPts val="300"/>
              </a:spcAft>
              <a:buFont typeface="Arial" panose="020B0604020202020204" pitchFamily="34" charset="0"/>
              <a:buChar char="•"/>
              <a:tabLst>
                <a:tab pos="219456" algn="l"/>
              </a:tabLst>
              <a:defRPr/>
            </a:pPr>
            <a:r>
              <a:rPr lang="en-US" sz="900" dirty="0">
                <a:solidFill>
                  <a:srgbClr val="5B9BD5">
                    <a:lumMod val="50000"/>
                  </a:srgbClr>
                </a:solidFill>
              </a:rPr>
              <a:t>He Challenges the Disciples to Humble Service</a:t>
            </a:r>
          </a:p>
          <a:p>
            <a:pPr marL="228600" lvl="1" indent="-173736" defTabSz="228600">
              <a:lnSpc>
                <a:spcPct val="80000"/>
              </a:lnSpc>
              <a:spcAft>
                <a:spcPts val="300"/>
              </a:spcAft>
              <a:buFont typeface="Arial" panose="020B0604020202020204" pitchFamily="34" charset="0"/>
              <a:buChar char="•"/>
              <a:tabLst>
                <a:tab pos="219456" algn="l"/>
              </a:tabLst>
              <a:defRPr/>
            </a:pPr>
            <a:r>
              <a:rPr lang="en-US" sz="900" dirty="0">
                <a:solidFill>
                  <a:srgbClr val="5B9BD5">
                    <a:lumMod val="50000"/>
                  </a:srgbClr>
                </a:solidFill>
              </a:rPr>
              <a:t>He Heals a Blind Man</a:t>
            </a:r>
          </a:p>
          <a:p>
            <a:pPr lvl="0">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59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11"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4D5934AA-9F35-4DC2-BDEF-C88AEF973F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52"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Color Cover">
              <a:extLst>
                <a:ext uri="{FF2B5EF4-FFF2-40B4-BE49-F238E27FC236}">
                  <a16:creationId xmlns:a16="http://schemas.microsoft.com/office/drawing/2014/main" id="{B2BC243A-AB39-4DEF-B708-A656BA5A6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D95590E9-5E18-4877-8515-94EBE05E1F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56"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olor">
              <a:extLst>
                <a:ext uri="{FF2B5EF4-FFF2-40B4-BE49-F238E27FC236}">
                  <a16:creationId xmlns:a16="http://schemas.microsoft.com/office/drawing/2014/main" id="{3CE7848D-78F7-4020-9603-9ED294166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B6A27043-3186-483E-8A09-AC38DE1C533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a:fillRect/>
          </a:stretch>
        </p:blipFill>
        <p:spPr>
          <a:xfrm>
            <a:off x="6740241" y="311392"/>
            <a:ext cx="4885846" cy="6076396"/>
          </a:xfrm>
          <a:prstGeom prst="rect">
            <a:avLst/>
          </a:prstGeom>
        </p:spPr>
      </p:pic>
      <p:grpSp>
        <p:nvGrpSpPr>
          <p:cNvPr id="59" name="Group 58">
            <a:extLst>
              <a:ext uri="{FF2B5EF4-FFF2-40B4-BE49-F238E27FC236}">
                <a16:creationId xmlns:a16="http://schemas.microsoft.com/office/drawing/2014/main" id="{5CA0097F-05D8-41AA-ABF9-33C698791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60" name="Freeform: Shape 59">
              <a:extLst>
                <a:ext uri="{FF2B5EF4-FFF2-40B4-BE49-F238E27FC236}">
                  <a16:creationId xmlns:a16="http://schemas.microsoft.com/office/drawing/2014/main" id="{F662F899-4295-416F-919F-934ED769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55A3F4B-68DC-4F36-BCE6-C507ACC5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483BE2D-C85A-4DE3-A6F4-AE65BB3EF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064C550A-7A80-4B73-B7BF-7426DD1C3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D956BA8-D252-430A-9E58-C7F3D1AC9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E5345BF4-9F1D-4388-A778-56FAE2C42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022B00E1-8709-469F-A9F4-F974D3FED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855C38A-8D62-4506-AF48-8EF6207F79D3}"/>
              </a:ext>
            </a:extLst>
          </p:cNvPr>
          <p:cNvSpPr>
            <a:spLocks noGrp="1"/>
          </p:cNvSpPr>
          <p:nvPr>
            <p:ph type="title"/>
          </p:nvPr>
        </p:nvSpPr>
        <p:spPr>
          <a:xfrm>
            <a:off x="1012644" y="841664"/>
            <a:ext cx="5203990" cy="2782723"/>
          </a:xfrm>
        </p:spPr>
        <p:txBody>
          <a:bodyPr vert="horz" lIns="91440" tIns="45720" rIns="91440" bIns="45720" rtlCol="0" anchor="b">
            <a:normAutofit/>
          </a:bodyPr>
          <a:lstStyle/>
          <a:p>
            <a:pPr algn="ctr"/>
            <a:r>
              <a:rPr lang="en-US" sz="4800" dirty="0">
                <a:solidFill>
                  <a:schemeClr val="bg1"/>
                </a:solidFill>
              </a:rPr>
              <a:t>Geography: </a:t>
            </a:r>
            <a:br>
              <a:rPr lang="en-US" sz="4800" dirty="0">
                <a:solidFill>
                  <a:schemeClr val="bg1"/>
                </a:solidFill>
              </a:rPr>
            </a:br>
            <a:r>
              <a:rPr lang="en-US" sz="4800" dirty="0">
                <a:solidFill>
                  <a:schemeClr val="bg1"/>
                </a:solidFill>
              </a:rPr>
              <a:t>New Testament Israel </a:t>
            </a:r>
          </a:p>
        </p:txBody>
      </p:sp>
      <p:sp>
        <p:nvSpPr>
          <p:cNvPr id="5" name="Slide Number Placeholder 4">
            <a:extLst>
              <a:ext uri="{FF2B5EF4-FFF2-40B4-BE49-F238E27FC236}">
                <a16:creationId xmlns:a16="http://schemas.microsoft.com/office/drawing/2014/main" id="{3AB83F50-3A76-4D9B-9DB3-D52D746AD658}"/>
              </a:ext>
            </a:extLst>
          </p:cNvPr>
          <p:cNvSpPr>
            <a:spLocks noGrp="1"/>
          </p:cNvSpPr>
          <p:nvPr>
            <p:ph type="sldNum" sz="quarter" idx="12"/>
          </p:nvPr>
        </p:nvSpPr>
        <p:spPr>
          <a:xfrm>
            <a:off x="11548272" y="6217920"/>
            <a:ext cx="640080" cy="640080"/>
          </a:xfrm>
        </p:spPr>
        <p:txBody>
          <a:bodyPr vert="horz" lIns="91440" tIns="45720" rIns="91440" bIns="45720" rtlCol="0" anchor="ctr">
            <a:normAutofit/>
          </a:bodyPr>
          <a:lstStyle/>
          <a:p>
            <a:pPr algn="ctr">
              <a:spcAft>
                <a:spcPts val="600"/>
              </a:spcAft>
              <a:defRPr/>
            </a:pPr>
            <a:fld id="{AA404F46-0C47-424B-883B-DA147CF358A3}" type="slidenum">
              <a:rPr lang="en-US" sz="1600">
                <a:solidFill>
                  <a:schemeClr val="tx2"/>
                </a:solidFill>
                <a:latin typeface="Calibri" panose="020F0502020204030204"/>
              </a:rPr>
              <a:pPr algn="ctr">
                <a:spcAft>
                  <a:spcPts val="600"/>
                </a:spcAft>
                <a:defRPr/>
              </a:pPr>
              <a:t>15</a:t>
            </a:fld>
            <a:endParaRPr lang="en-US" sz="1600">
              <a:solidFill>
                <a:schemeClr val="tx2"/>
              </a:solidFill>
              <a:latin typeface="Calibri" panose="020F0502020204030204"/>
            </a:endParaRPr>
          </a:p>
        </p:txBody>
      </p:sp>
    </p:spTree>
    <p:extLst>
      <p:ext uri="{BB962C8B-B14F-4D97-AF65-F5344CB8AC3E}">
        <p14:creationId xmlns:p14="http://schemas.microsoft.com/office/powerpoint/2010/main" val="26079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BBF9BC-2359-4376-8420-AF032FEDBE01}"/>
              </a:ext>
            </a:extLst>
          </p:cNvPr>
          <p:cNvSpPr>
            <a:spLocks noGrp="1"/>
          </p:cNvSpPr>
          <p:nvPr>
            <p:ph type="title"/>
          </p:nvPr>
        </p:nvSpPr>
        <p:spPr>
          <a:xfrm>
            <a:off x="724429" y="202673"/>
            <a:ext cx="10905066" cy="421215"/>
          </a:xfrm>
        </p:spPr>
        <p:txBody>
          <a:bodyPr vert="horz" lIns="91440" tIns="45720" rIns="91440" bIns="45720" rtlCol="0" anchor="ctr">
            <a:normAutofit/>
          </a:bodyPr>
          <a:lstStyle/>
          <a:p>
            <a:pPr algn="ctr"/>
            <a:r>
              <a:rPr lang="en-US" sz="2000" b="1" kern="1200" dirty="0">
                <a:solidFill>
                  <a:schemeClr val="tx1"/>
                </a:solidFill>
                <a:latin typeface="+mj-lt"/>
                <a:ea typeface="+mj-ea"/>
                <a:cs typeface="+mj-cs"/>
              </a:rPr>
              <a:t>Repeated Words and/or Phrases in the Book of Mark</a:t>
            </a:r>
            <a:endParaRPr lang="en-US" sz="2000"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6E5555F6-99C1-4305-9A86-79021828BA6F}"/>
              </a:ext>
            </a:extLst>
          </p:cNvPr>
          <p:cNvSpPr txBox="1"/>
          <p:nvPr/>
        </p:nvSpPr>
        <p:spPr>
          <a:xfrm>
            <a:off x="3826370" y="6262097"/>
            <a:ext cx="4395316" cy="276815"/>
          </a:xfrm>
          <a:prstGeom prst="rect">
            <a:avLst/>
          </a:prstGeom>
        </p:spPr>
        <p:txBody>
          <a:bodyPr vert="horz" lIns="91440" tIns="45720" rIns="91440" bIns="45720" rtlCol="0">
            <a:normAutofit/>
          </a:bodyPr>
          <a:lstStyle/>
          <a:p>
            <a:pPr>
              <a:lnSpc>
                <a:spcPct val="90000"/>
              </a:lnSpc>
              <a:spcAft>
                <a:spcPts val="600"/>
              </a:spcAft>
            </a:pPr>
            <a:r>
              <a:rPr lang="en-US" sz="1100" dirty="0"/>
              <a:t>You can use the </a:t>
            </a:r>
            <a:r>
              <a:rPr lang="en-US" sz="1100" b="1" dirty="0">
                <a:hlinkClick r:id="rId2"/>
              </a:rPr>
              <a:t>Blue Letter Bible </a:t>
            </a:r>
            <a:r>
              <a:rPr lang="en-US" sz="1100" dirty="0"/>
              <a:t>to check for repeated word counts</a:t>
            </a:r>
          </a:p>
        </p:txBody>
      </p:sp>
      <p:grpSp>
        <p:nvGrpSpPr>
          <p:cNvPr id="16"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1" name="Rectangle 2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a:extLst>
              <a:ext uri="{FF2B5EF4-FFF2-40B4-BE49-F238E27FC236}">
                <a16:creationId xmlns:a16="http://schemas.microsoft.com/office/drawing/2014/main" id="{31B42925-229E-48E6-9374-F4B0B184305B}"/>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A60BA0E-20D0-4E7C-B286-26C960A6788F}" type="slidenum">
              <a:rPr lang="en-US" smtClean="0"/>
              <a:pPr>
                <a:spcAft>
                  <a:spcPts val="600"/>
                </a:spcAft>
              </a:pPr>
              <a:t>16</a:t>
            </a:fld>
            <a:endParaRPr lang="en-US" dirty="0"/>
          </a:p>
        </p:txBody>
      </p:sp>
      <p:graphicFrame>
        <p:nvGraphicFramePr>
          <p:cNvPr id="9" name="Table 9">
            <a:extLst>
              <a:ext uri="{FF2B5EF4-FFF2-40B4-BE49-F238E27FC236}">
                <a16:creationId xmlns:a16="http://schemas.microsoft.com/office/drawing/2014/main" id="{0500B825-506F-45A0-B0E2-EC10F48C83EF}"/>
              </a:ext>
            </a:extLst>
          </p:cNvPr>
          <p:cNvGraphicFramePr>
            <a:graphicFrameLocks noGrp="1"/>
          </p:cNvGraphicFramePr>
          <p:nvPr>
            <p:ph idx="1"/>
            <p:extLst>
              <p:ext uri="{D42A27DB-BD31-4B8C-83A1-F6EECF244321}">
                <p14:modId xmlns:p14="http://schemas.microsoft.com/office/powerpoint/2010/main" val="3950859517"/>
              </p:ext>
            </p:extLst>
          </p:nvPr>
        </p:nvGraphicFramePr>
        <p:xfrm>
          <a:off x="1435324" y="1122726"/>
          <a:ext cx="10234613" cy="4918654"/>
        </p:xfrm>
        <a:graphic>
          <a:graphicData uri="http://schemas.openxmlformats.org/drawingml/2006/table">
            <a:tbl>
              <a:tblPr firstRow="1" bandRow="1">
                <a:tableStyleId>{BC89EF96-8CEA-46FF-86C4-4CE0E7609802}</a:tableStyleId>
              </a:tblPr>
              <a:tblGrid>
                <a:gridCol w="2921016">
                  <a:extLst>
                    <a:ext uri="{9D8B030D-6E8A-4147-A177-3AD203B41FA5}">
                      <a16:colId xmlns:a16="http://schemas.microsoft.com/office/drawing/2014/main" val="2443958618"/>
                    </a:ext>
                  </a:extLst>
                </a:gridCol>
                <a:gridCol w="1354348">
                  <a:extLst>
                    <a:ext uri="{9D8B030D-6E8A-4147-A177-3AD203B41FA5}">
                      <a16:colId xmlns:a16="http://schemas.microsoft.com/office/drawing/2014/main" val="2112811584"/>
                    </a:ext>
                  </a:extLst>
                </a:gridCol>
                <a:gridCol w="5959249">
                  <a:extLst>
                    <a:ext uri="{9D8B030D-6E8A-4147-A177-3AD203B41FA5}">
                      <a16:colId xmlns:a16="http://schemas.microsoft.com/office/drawing/2014/main" val="3753247346"/>
                    </a:ext>
                  </a:extLst>
                </a:gridCol>
              </a:tblGrid>
              <a:tr h="154209">
                <a:tc>
                  <a:txBody>
                    <a:bodyPr/>
                    <a:lstStyle/>
                    <a:p>
                      <a:r>
                        <a:rPr lang="en-US" sz="1600" dirty="0"/>
                        <a:t>Word/Phrase</a:t>
                      </a:r>
                    </a:p>
                  </a:txBody>
                  <a:tcPr marL="73893" marR="73893" marT="36947" marB="36947"/>
                </a:tc>
                <a:tc>
                  <a:txBody>
                    <a:bodyPr/>
                    <a:lstStyle/>
                    <a:p>
                      <a:r>
                        <a:rPr lang="en-US" sz="1600" dirty="0"/>
                        <a:t>Approx. No.  </a:t>
                      </a:r>
                    </a:p>
                  </a:txBody>
                  <a:tcPr marL="73893" marR="73893" marT="36947" marB="36947"/>
                </a:tc>
                <a:tc>
                  <a:txBody>
                    <a:bodyPr/>
                    <a:lstStyle/>
                    <a:p>
                      <a:r>
                        <a:rPr lang="en-US" sz="1600" dirty="0"/>
                        <a:t>Comments</a:t>
                      </a:r>
                    </a:p>
                  </a:txBody>
                  <a:tcPr marL="73893" marR="73893" marT="36947" marB="36947"/>
                </a:tc>
                <a:extLst>
                  <a:ext uri="{0D108BD9-81ED-4DB2-BD59-A6C34878D82A}">
                    <a16:rowId xmlns:a16="http://schemas.microsoft.com/office/drawing/2014/main" val="3107980301"/>
                  </a:ext>
                </a:extLst>
              </a:tr>
              <a:tr h="721450">
                <a:tc>
                  <a:txBody>
                    <a:bodyPr/>
                    <a:lstStyle/>
                    <a:p>
                      <a:pPr algn="l" fontAlgn="b"/>
                      <a:r>
                        <a:rPr lang="en-US" sz="1400" b="0" i="0" u="none" strike="noStrike" dirty="0">
                          <a:solidFill>
                            <a:srgbClr val="000000"/>
                          </a:solidFill>
                          <a:effectLst/>
                          <a:latin typeface="Corbel" panose="020B0503020204020204" pitchFamily="34" charset="0"/>
                        </a:rPr>
                        <a:t>Jesus, Son of Man, Christ, King of the Jews, Son of David, Son of God</a:t>
                      </a:r>
                    </a:p>
                  </a:txBody>
                  <a:tcPr marL="9525" marR="9525" marT="9525" marB="0" anchor="b"/>
                </a:tc>
                <a:tc>
                  <a:txBody>
                    <a:bodyPr/>
                    <a:lstStyle/>
                    <a:p>
                      <a:pPr algn="ctr" fontAlgn="b"/>
                      <a:r>
                        <a:rPr lang="en-US" sz="1400" b="0" i="0" u="none" strike="noStrike">
                          <a:solidFill>
                            <a:srgbClr val="000000"/>
                          </a:solidFill>
                          <a:effectLst/>
                          <a:latin typeface="Corbel" panose="020B0503020204020204" pitchFamily="34" charset="0"/>
                        </a:rPr>
                        <a:t>130</a:t>
                      </a:r>
                    </a:p>
                  </a:txBody>
                  <a:tcPr marL="9525" marR="9525" marT="9525" marB="0" anchor="b"/>
                </a:tc>
                <a:tc>
                  <a:txBody>
                    <a:bodyPr/>
                    <a:lstStyle/>
                    <a:p>
                      <a:pPr algn="l" rtl="0" fontAlgn="b"/>
                      <a:r>
                        <a:rPr lang="en-US" sz="1200" b="0" i="0" u="none" strike="noStrike" dirty="0">
                          <a:solidFill>
                            <a:srgbClr val="000000"/>
                          </a:solidFill>
                          <a:effectLst/>
                          <a:latin typeface="Corbel" panose="020B0503020204020204" pitchFamily="34" charset="0"/>
                        </a:rPr>
                        <a:t>Son of Man identifies Jesus with humanity, Christ identifies Jesus as anointed Savior, King of the Jews identifies Jesus as King of Israel, Son of David identifies Jesus as  Messiah and King, Son of God identifies Jesus as God incarnate. </a:t>
                      </a:r>
                    </a:p>
                  </a:txBody>
                  <a:tcPr marL="9525" marR="9525" marT="9525" marB="0" anchor="b"/>
                </a:tc>
                <a:extLst>
                  <a:ext uri="{0D108BD9-81ED-4DB2-BD59-A6C34878D82A}">
                    <a16:rowId xmlns:a16="http://schemas.microsoft.com/office/drawing/2014/main" val="2408990621"/>
                  </a:ext>
                </a:extLst>
              </a:tr>
              <a:tr h="281319">
                <a:tc>
                  <a:txBody>
                    <a:bodyPr/>
                    <a:lstStyle/>
                    <a:p>
                      <a:pPr algn="l" fontAlgn="b"/>
                      <a:r>
                        <a:rPr lang="en-US" sz="1400" b="0" i="0" u="none" strike="noStrike" dirty="0">
                          <a:solidFill>
                            <a:srgbClr val="000000"/>
                          </a:solidFill>
                          <a:effectLst/>
                          <a:latin typeface="Corbel" panose="020B0503020204020204" pitchFamily="34" charset="0"/>
                        </a:rPr>
                        <a:t>Elders, chief priests, scribes, Pharisees</a:t>
                      </a:r>
                    </a:p>
                  </a:txBody>
                  <a:tcPr marL="9525" marR="9525" marT="9525" marB="0" anchor="b"/>
                </a:tc>
                <a:tc>
                  <a:txBody>
                    <a:bodyPr/>
                    <a:lstStyle/>
                    <a:p>
                      <a:pPr algn="ctr" fontAlgn="b"/>
                      <a:r>
                        <a:rPr lang="en-US" sz="1400" b="0" i="0" u="none" strike="noStrike">
                          <a:solidFill>
                            <a:srgbClr val="000000"/>
                          </a:solidFill>
                          <a:effectLst/>
                          <a:latin typeface="Corbel" panose="020B0503020204020204" pitchFamily="34" charset="0"/>
                        </a:rPr>
                        <a:t>52</a:t>
                      </a:r>
                    </a:p>
                  </a:txBody>
                  <a:tcPr marL="9525" marR="9525" marT="9525" marB="0" anchor="b"/>
                </a:tc>
                <a:tc>
                  <a:txBody>
                    <a:bodyPr/>
                    <a:lstStyle/>
                    <a:p>
                      <a:pPr algn="l" fontAlgn="b"/>
                      <a:r>
                        <a:rPr lang="en-US" sz="1400" b="0" i="0" u="none" strike="noStrike" dirty="0">
                          <a:solidFill>
                            <a:srgbClr val="000000"/>
                          </a:solidFill>
                          <a:effectLst/>
                          <a:latin typeface="Corbel" panose="020B0503020204020204" pitchFamily="34" charset="0"/>
                        </a:rPr>
                        <a:t>The religious leaders who were to shepherd God’s flock. Instead, they became the major adversaries of Jesus, the Great Shepherd. The Pharisees were followers of the traditions of the elders. (See </a:t>
                      </a:r>
                      <a:r>
                        <a:rPr lang="en-US" sz="1400" b="0" i="0" u="none" strike="noStrike" dirty="0">
                          <a:solidFill>
                            <a:srgbClr val="000000"/>
                          </a:solidFill>
                          <a:effectLst/>
                          <a:latin typeface="Corbel" panose="020B0503020204020204" pitchFamily="34" charset="0"/>
                          <a:hlinkClick r:id="rId3"/>
                        </a:rPr>
                        <a:t>Zechariah 11:4-8</a:t>
                      </a:r>
                      <a:r>
                        <a:rPr lang="en-US" sz="1400" b="0" i="0" u="none" strike="noStrike" dirty="0">
                          <a:solidFill>
                            <a:srgbClr val="000000"/>
                          </a:solidFill>
                          <a:effectLst/>
                          <a:latin typeface="Corbel" panose="020B0503020204020204" pitchFamily="34" charset="0"/>
                        </a:rPr>
                        <a:t>.)</a:t>
                      </a:r>
                    </a:p>
                  </a:txBody>
                  <a:tcPr marL="9525" marR="9525" marT="9525" marB="0" anchor="b"/>
                </a:tc>
                <a:extLst>
                  <a:ext uri="{0D108BD9-81ED-4DB2-BD59-A6C34878D82A}">
                    <a16:rowId xmlns:a16="http://schemas.microsoft.com/office/drawing/2014/main" val="956312522"/>
                  </a:ext>
                </a:extLst>
              </a:tr>
              <a:tr h="287668">
                <a:tc>
                  <a:txBody>
                    <a:bodyPr/>
                    <a:lstStyle/>
                    <a:p>
                      <a:pPr algn="l" fontAlgn="b"/>
                      <a:r>
                        <a:rPr lang="en-US" sz="1400" b="0" i="0" u="none" strike="noStrike" dirty="0">
                          <a:solidFill>
                            <a:srgbClr val="000000"/>
                          </a:solidFill>
                          <a:effectLst/>
                          <a:latin typeface="Corbel" panose="020B0503020204020204" pitchFamily="34" charset="0"/>
                        </a:rPr>
                        <a:t>Disciples</a:t>
                      </a:r>
                    </a:p>
                  </a:txBody>
                  <a:tcPr marL="9525" marR="9525" marT="9525" marB="0" anchor="b"/>
                </a:tc>
                <a:tc>
                  <a:txBody>
                    <a:bodyPr/>
                    <a:lstStyle/>
                    <a:p>
                      <a:pPr algn="ctr" fontAlgn="b"/>
                      <a:r>
                        <a:rPr lang="en-US" sz="1400" b="0" i="0" u="none" strike="noStrike">
                          <a:solidFill>
                            <a:srgbClr val="000000"/>
                          </a:solidFill>
                          <a:effectLst/>
                          <a:latin typeface="Corbel" panose="020B0503020204020204" pitchFamily="34" charset="0"/>
                        </a:rPr>
                        <a:t>42</a:t>
                      </a:r>
                    </a:p>
                  </a:txBody>
                  <a:tcPr marL="9525" marR="9525" marT="9525" marB="0" anchor="b"/>
                </a:tc>
                <a:tc>
                  <a:txBody>
                    <a:bodyPr/>
                    <a:lstStyle/>
                    <a:p>
                      <a:pPr algn="l" fontAlgn="b"/>
                      <a:r>
                        <a:rPr lang="en-US" sz="1400" b="0" i="0" u="none" strike="noStrike" dirty="0">
                          <a:solidFill>
                            <a:srgbClr val="000000"/>
                          </a:solidFill>
                          <a:effectLst/>
                          <a:latin typeface="Corbel" panose="020B0503020204020204" pitchFamily="34" charset="0"/>
                        </a:rPr>
                        <a:t>Used to describe those who followed the teachings of the Pharisees, John the Baptist, and Jesus. Also used of  the twelve Jesus named as Apostles out of his followers.</a:t>
                      </a:r>
                    </a:p>
                  </a:txBody>
                  <a:tcPr marL="9525" marR="9525" marT="9525" marB="0" anchor="b"/>
                </a:tc>
                <a:extLst>
                  <a:ext uri="{0D108BD9-81ED-4DB2-BD59-A6C34878D82A}">
                    <a16:rowId xmlns:a16="http://schemas.microsoft.com/office/drawing/2014/main" val="3557701473"/>
                  </a:ext>
                </a:extLst>
              </a:tr>
              <a:tr h="352840">
                <a:tc>
                  <a:txBody>
                    <a:bodyPr/>
                    <a:lstStyle/>
                    <a:p>
                      <a:pPr algn="l" fontAlgn="b"/>
                      <a:r>
                        <a:rPr lang="en-US" sz="1400" b="0" i="0" u="none" strike="noStrike" dirty="0">
                          <a:solidFill>
                            <a:srgbClr val="000000"/>
                          </a:solidFill>
                          <a:effectLst/>
                          <a:latin typeface="Corbel" panose="020B0503020204020204" pitchFamily="34" charset="0"/>
                        </a:rPr>
                        <a:t>Immediately</a:t>
                      </a:r>
                    </a:p>
                  </a:txBody>
                  <a:tcPr marL="9525" marR="9525" marT="9525" marB="0" anchor="b"/>
                </a:tc>
                <a:tc>
                  <a:txBody>
                    <a:bodyPr/>
                    <a:lstStyle/>
                    <a:p>
                      <a:pPr algn="ctr" fontAlgn="b"/>
                      <a:r>
                        <a:rPr lang="en-US" sz="1400" b="0" i="0" u="none" strike="noStrike">
                          <a:solidFill>
                            <a:srgbClr val="000000"/>
                          </a:solidFill>
                          <a:effectLst/>
                          <a:latin typeface="Corbel" panose="020B0503020204020204" pitchFamily="34" charset="0"/>
                        </a:rPr>
                        <a:t>39</a:t>
                      </a:r>
                    </a:p>
                  </a:txBody>
                  <a:tcPr marL="9525" marR="9525" marT="9525" marB="0" anchor="b"/>
                </a:tc>
                <a:tc>
                  <a:txBody>
                    <a:bodyPr/>
                    <a:lstStyle/>
                    <a:p>
                      <a:pPr algn="l" fontAlgn="b"/>
                      <a:r>
                        <a:rPr lang="en-US" sz="1400" b="0" i="0" u="none" strike="noStrike" dirty="0">
                          <a:solidFill>
                            <a:srgbClr val="000000"/>
                          </a:solidFill>
                          <a:effectLst/>
                          <a:latin typeface="Corbel" panose="020B0503020204020204" pitchFamily="34" charset="0"/>
                        </a:rPr>
                        <a:t>Majority in reference to events and miracles involving Jesus.</a:t>
                      </a:r>
                    </a:p>
                  </a:txBody>
                  <a:tcPr marL="9525" marR="9525" marT="9525" marB="0" anchor="b"/>
                </a:tc>
                <a:extLst>
                  <a:ext uri="{0D108BD9-81ED-4DB2-BD59-A6C34878D82A}">
                    <a16:rowId xmlns:a16="http://schemas.microsoft.com/office/drawing/2014/main" val="1005976399"/>
                  </a:ext>
                </a:extLst>
              </a:tr>
              <a:tr h="192739">
                <a:tc>
                  <a:txBody>
                    <a:bodyPr/>
                    <a:lstStyle/>
                    <a:p>
                      <a:pPr algn="l" fontAlgn="b"/>
                      <a:r>
                        <a:rPr lang="en-US" sz="1400" b="0" i="0" u="none" strike="noStrike" dirty="0">
                          <a:solidFill>
                            <a:srgbClr val="000000"/>
                          </a:solidFill>
                          <a:effectLst/>
                          <a:latin typeface="Corbel" panose="020B0503020204020204" pitchFamily="34" charset="0"/>
                        </a:rPr>
                        <a:t>Demon(s), unclean spirit(s), Satan</a:t>
                      </a:r>
                    </a:p>
                  </a:txBody>
                  <a:tcPr marL="9525" marR="9525" marT="9525" marB="0" anchor="b"/>
                </a:tc>
                <a:tc>
                  <a:txBody>
                    <a:bodyPr/>
                    <a:lstStyle/>
                    <a:p>
                      <a:pPr algn="ctr" fontAlgn="b"/>
                      <a:r>
                        <a:rPr lang="en-US" sz="1400" b="0" i="0" u="none" strike="noStrike">
                          <a:solidFill>
                            <a:srgbClr val="000000"/>
                          </a:solidFill>
                          <a:effectLst/>
                          <a:latin typeface="Corbel" panose="020B0503020204020204" pitchFamily="34" charset="0"/>
                        </a:rPr>
                        <a:t>31</a:t>
                      </a:r>
                    </a:p>
                  </a:txBody>
                  <a:tcPr marL="9525" marR="9525" marT="9525" marB="0" anchor="b"/>
                </a:tc>
                <a:tc>
                  <a:txBody>
                    <a:bodyPr/>
                    <a:lstStyle/>
                    <a:p>
                      <a:pPr algn="l" fontAlgn="b"/>
                      <a:r>
                        <a:rPr lang="en-US" sz="1400" b="0" i="0" u="none" strike="noStrike">
                          <a:solidFill>
                            <a:srgbClr val="000000"/>
                          </a:solidFill>
                          <a:effectLst/>
                          <a:latin typeface="Corbel" panose="020B0503020204020204" pitchFamily="34" charset="0"/>
                        </a:rPr>
                        <a:t> </a:t>
                      </a:r>
                    </a:p>
                  </a:txBody>
                  <a:tcPr marL="9525" marR="9525" marT="9525" marB="0" anchor="b"/>
                </a:tc>
                <a:extLst>
                  <a:ext uri="{0D108BD9-81ED-4DB2-BD59-A6C34878D82A}">
                    <a16:rowId xmlns:a16="http://schemas.microsoft.com/office/drawing/2014/main" val="604515370"/>
                  </a:ext>
                </a:extLst>
              </a:tr>
              <a:tr h="240335">
                <a:tc>
                  <a:txBody>
                    <a:bodyPr/>
                    <a:lstStyle/>
                    <a:p>
                      <a:pPr algn="l" fontAlgn="b"/>
                      <a:r>
                        <a:rPr lang="en-US" sz="1400" b="0" i="0" u="none" strike="noStrike" dirty="0">
                          <a:solidFill>
                            <a:srgbClr val="000000"/>
                          </a:solidFill>
                          <a:effectLst/>
                          <a:latin typeface="Corbel" panose="020B0503020204020204" pitchFamily="34" charset="0"/>
                        </a:rPr>
                        <a:t>Teach(</a:t>
                      </a:r>
                      <a:r>
                        <a:rPr lang="en-US" sz="1400" b="0" i="0" u="none" strike="noStrike" dirty="0" err="1">
                          <a:solidFill>
                            <a:srgbClr val="000000"/>
                          </a:solidFill>
                          <a:effectLst/>
                          <a:latin typeface="Corbel" panose="020B0503020204020204" pitchFamily="34" charset="0"/>
                        </a:rPr>
                        <a:t>ing</a:t>
                      </a:r>
                      <a:r>
                        <a:rPr lang="en-US" sz="1400" b="0" i="0" u="none" strike="noStrike" dirty="0">
                          <a:solidFill>
                            <a:srgbClr val="000000"/>
                          </a:solidFill>
                          <a:effectLst/>
                          <a:latin typeface="Corbel" panose="020B0503020204020204" pitchFamily="34" charset="0"/>
                        </a:rPr>
                        <a:t>)/Preach(</a:t>
                      </a:r>
                      <a:r>
                        <a:rPr lang="en-US" sz="1400" b="0" i="0" u="none" strike="noStrike" dirty="0" err="1">
                          <a:solidFill>
                            <a:srgbClr val="000000"/>
                          </a:solidFill>
                          <a:effectLst/>
                          <a:latin typeface="Corbel" panose="020B0503020204020204" pitchFamily="34" charset="0"/>
                        </a:rPr>
                        <a:t>ing</a:t>
                      </a:r>
                      <a:r>
                        <a:rPr lang="en-US" sz="1400" b="0" i="0" u="none" strike="noStrike" dirty="0">
                          <a:solidFill>
                            <a:srgbClr val="000000"/>
                          </a:solidFill>
                          <a:effectLst/>
                          <a:latin typeface="Corbel" panose="020B0503020204020204" pitchFamily="34" charset="0"/>
                        </a:rPr>
                        <a:t>)</a:t>
                      </a:r>
                    </a:p>
                  </a:txBody>
                  <a:tcPr marL="9525" marR="9525" marT="9525" marB="0" anchor="b"/>
                </a:tc>
                <a:tc>
                  <a:txBody>
                    <a:bodyPr/>
                    <a:lstStyle/>
                    <a:p>
                      <a:pPr algn="ctr" fontAlgn="b"/>
                      <a:r>
                        <a:rPr lang="en-US" sz="1400" b="0" i="0" u="none" strike="noStrike">
                          <a:solidFill>
                            <a:srgbClr val="000000"/>
                          </a:solidFill>
                          <a:effectLst/>
                          <a:latin typeface="Corbel" panose="020B0503020204020204" pitchFamily="34" charset="0"/>
                        </a:rPr>
                        <a:t>27</a:t>
                      </a:r>
                    </a:p>
                  </a:txBody>
                  <a:tcPr marL="9525" marR="9525" marT="9525" marB="0" anchor="b"/>
                </a:tc>
                <a:tc>
                  <a:txBody>
                    <a:bodyPr/>
                    <a:lstStyle/>
                    <a:p>
                      <a:pPr algn="l" fontAlgn="b"/>
                      <a:r>
                        <a:rPr lang="en-US" sz="1400" b="0" i="0" u="none" strike="noStrike" dirty="0">
                          <a:solidFill>
                            <a:srgbClr val="000000"/>
                          </a:solidFill>
                          <a:effectLst/>
                          <a:latin typeface="Corbel" panose="020B0503020204020204" pitchFamily="34" charset="0"/>
                        </a:rPr>
                        <a:t> </a:t>
                      </a:r>
                    </a:p>
                  </a:txBody>
                  <a:tcPr marL="9525" marR="9525" marT="9525" marB="0" anchor="b"/>
                </a:tc>
                <a:extLst>
                  <a:ext uri="{0D108BD9-81ED-4DB2-BD59-A6C34878D82A}">
                    <a16:rowId xmlns:a16="http://schemas.microsoft.com/office/drawing/2014/main" val="439346055"/>
                  </a:ext>
                </a:extLst>
              </a:tr>
              <a:tr h="352840">
                <a:tc>
                  <a:txBody>
                    <a:bodyPr/>
                    <a:lstStyle/>
                    <a:p>
                      <a:pPr algn="l" fontAlgn="b"/>
                      <a:r>
                        <a:rPr lang="en-US" sz="1400" b="0" i="0" u="none" strike="noStrike" dirty="0">
                          <a:solidFill>
                            <a:srgbClr val="000000"/>
                          </a:solidFill>
                          <a:effectLst/>
                          <a:latin typeface="Corbel" panose="020B0503020204020204" pitchFamily="34" charset="0"/>
                        </a:rPr>
                        <a:t>Father, father</a:t>
                      </a:r>
                    </a:p>
                  </a:txBody>
                  <a:tcPr marL="9525" marR="9525" marT="9525" marB="0" anchor="b"/>
                </a:tc>
                <a:tc>
                  <a:txBody>
                    <a:bodyPr/>
                    <a:lstStyle/>
                    <a:p>
                      <a:pPr algn="ctr" fontAlgn="b"/>
                      <a:r>
                        <a:rPr lang="en-US" sz="1400" b="0" i="0" u="none" strike="noStrike">
                          <a:solidFill>
                            <a:srgbClr val="000000"/>
                          </a:solidFill>
                          <a:effectLst/>
                          <a:latin typeface="Corbel" panose="020B0503020204020204" pitchFamily="34" charset="0"/>
                        </a:rPr>
                        <a:t>18</a:t>
                      </a:r>
                    </a:p>
                  </a:txBody>
                  <a:tcPr marL="9525" marR="9525" marT="9525" marB="0" anchor="b"/>
                </a:tc>
                <a:tc>
                  <a:txBody>
                    <a:bodyPr/>
                    <a:lstStyle/>
                    <a:p>
                      <a:pPr algn="l" fontAlgn="b"/>
                      <a:r>
                        <a:rPr lang="en-US" sz="1400" b="0" i="0" u="none" strike="noStrike" dirty="0">
                          <a:solidFill>
                            <a:srgbClr val="000000"/>
                          </a:solidFill>
                          <a:effectLst/>
                          <a:latin typeface="Corbel" panose="020B0503020204020204" pitchFamily="34" charset="0"/>
                        </a:rPr>
                        <a:t> Five times referring to our Heavenly Father and the others to our earthly fathers.</a:t>
                      </a:r>
                    </a:p>
                  </a:txBody>
                  <a:tcPr marL="9525" marR="9525" marT="9525" marB="0" anchor="b"/>
                </a:tc>
                <a:extLst>
                  <a:ext uri="{0D108BD9-81ED-4DB2-BD59-A6C34878D82A}">
                    <a16:rowId xmlns:a16="http://schemas.microsoft.com/office/drawing/2014/main" val="3252289565"/>
                  </a:ext>
                </a:extLst>
              </a:tr>
              <a:tr h="352840">
                <a:tc>
                  <a:txBody>
                    <a:bodyPr/>
                    <a:lstStyle/>
                    <a:p>
                      <a:pPr algn="l" fontAlgn="b"/>
                      <a:r>
                        <a:rPr lang="en-US" sz="1400" b="0" i="0" u="none" strike="noStrike" dirty="0">
                          <a:solidFill>
                            <a:srgbClr val="000000"/>
                          </a:solidFill>
                          <a:effectLst/>
                          <a:latin typeface="Corbel" panose="020B0503020204020204" pitchFamily="34" charset="0"/>
                        </a:rPr>
                        <a:t>Kill(ed) or crucify(</a:t>
                      </a:r>
                      <a:r>
                        <a:rPr lang="en-US" sz="1400" b="0" i="0" u="none" strike="noStrike" dirty="0" err="1">
                          <a:solidFill>
                            <a:srgbClr val="000000"/>
                          </a:solidFill>
                          <a:effectLst/>
                          <a:latin typeface="Corbel" panose="020B0503020204020204" pitchFamily="34" charset="0"/>
                        </a:rPr>
                        <a:t>ied</a:t>
                      </a:r>
                      <a:r>
                        <a:rPr lang="en-US" sz="1400" b="0" i="0" u="none" strike="noStrike" dirty="0">
                          <a:solidFill>
                            <a:srgbClr val="000000"/>
                          </a:solidFill>
                          <a:effectLst/>
                          <a:latin typeface="Corbel" panose="020B0503020204020204" pitchFamily="34" charset="0"/>
                        </a:rPr>
                        <a:t>)</a:t>
                      </a:r>
                    </a:p>
                  </a:txBody>
                  <a:tcPr marL="9525" marR="9525" marT="9525" marB="0" anchor="b"/>
                </a:tc>
                <a:tc>
                  <a:txBody>
                    <a:bodyPr/>
                    <a:lstStyle/>
                    <a:p>
                      <a:pPr algn="ctr" fontAlgn="b"/>
                      <a:r>
                        <a:rPr lang="en-US" sz="1400" b="0" i="0" u="none" strike="noStrike">
                          <a:solidFill>
                            <a:srgbClr val="000000"/>
                          </a:solidFill>
                          <a:effectLst/>
                          <a:latin typeface="Corbel" panose="020B0503020204020204" pitchFamily="34" charset="0"/>
                        </a:rPr>
                        <a:t>18</a:t>
                      </a:r>
                    </a:p>
                  </a:txBody>
                  <a:tcPr marL="9525" marR="9525" marT="9525" marB="0" anchor="b"/>
                </a:tc>
                <a:tc>
                  <a:txBody>
                    <a:bodyPr/>
                    <a:lstStyle/>
                    <a:p>
                      <a:pPr algn="l" fontAlgn="b"/>
                      <a:r>
                        <a:rPr lang="en-US" sz="1400" b="0" i="0" u="none" strike="noStrike" dirty="0">
                          <a:solidFill>
                            <a:srgbClr val="000000"/>
                          </a:solidFill>
                          <a:effectLst/>
                          <a:latin typeface="Corbel" panose="020B0503020204020204" pitchFamily="34" charset="0"/>
                        </a:rPr>
                        <a:t> </a:t>
                      </a:r>
                    </a:p>
                  </a:txBody>
                  <a:tcPr marL="9525" marR="9525" marT="9525" marB="0" anchor="b"/>
                </a:tc>
                <a:extLst>
                  <a:ext uri="{0D108BD9-81ED-4DB2-BD59-A6C34878D82A}">
                    <a16:rowId xmlns:a16="http://schemas.microsoft.com/office/drawing/2014/main" val="1096206368"/>
                  </a:ext>
                </a:extLst>
              </a:tr>
              <a:tr h="352840">
                <a:tc>
                  <a:txBody>
                    <a:bodyPr/>
                    <a:lstStyle/>
                    <a:p>
                      <a:pPr algn="l" fontAlgn="b"/>
                      <a:r>
                        <a:rPr lang="en-US" sz="1400" b="0" i="0" u="none" strike="noStrike" dirty="0">
                          <a:solidFill>
                            <a:srgbClr val="000000"/>
                          </a:solidFill>
                          <a:effectLst/>
                          <a:latin typeface="Corbel" panose="020B0503020204020204" pitchFamily="34" charset="0"/>
                        </a:rPr>
                        <a:t>Hear/Listen</a:t>
                      </a:r>
                    </a:p>
                  </a:txBody>
                  <a:tcPr marL="9525" marR="9525" marT="9525" marB="0" anchor="b"/>
                </a:tc>
                <a:tc>
                  <a:txBody>
                    <a:bodyPr/>
                    <a:lstStyle/>
                    <a:p>
                      <a:pPr algn="ctr" fontAlgn="b"/>
                      <a:r>
                        <a:rPr lang="en-US" sz="1400" b="0" i="0" u="none" strike="noStrike">
                          <a:solidFill>
                            <a:srgbClr val="000000"/>
                          </a:solidFill>
                          <a:effectLst/>
                          <a:latin typeface="Corbel" panose="020B0503020204020204" pitchFamily="34" charset="0"/>
                        </a:rPr>
                        <a:t>17</a:t>
                      </a:r>
                    </a:p>
                  </a:txBody>
                  <a:tcPr marL="9525" marR="9525" marT="9525" marB="0" anchor="b"/>
                </a:tc>
                <a:tc>
                  <a:txBody>
                    <a:bodyPr/>
                    <a:lstStyle/>
                    <a:p>
                      <a:pPr algn="l" fontAlgn="b"/>
                      <a:r>
                        <a:rPr lang="en-US" sz="1400" b="0" i="0" u="none" strike="noStrike" dirty="0">
                          <a:solidFill>
                            <a:srgbClr val="000000"/>
                          </a:solidFill>
                          <a:effectLst/>
                          <a:latin typeface="Corbel" panose="020B0503020204020204" pitchFamily="34" charset="0"/>
                        </a:rPr>
                        <a:t> </a:t>
                      </a:r>
                    </a:p>
                  </a:txBody>
                  <a:tcPr marL="9525" marR="9525" marT="9525" marB="0" anchor="b"/>
                </a:tc>
                <a:extLst>
                  <a:ext uri="{0D108BD9-81ED-4DB2-BD59-A6C34878D82A}">
                    <a16:rowId xmlns:a16="http://schemas.microsoft.com/office/drawing/2014/main" val="3970694880"/>
                  </a:ext>
                </a:extLst>
              </a:tr>
              <a:tr h="352840">
                <a:tc>
                  <a:txBody>
                    <a:bodyPr/>
                    <a:lstStyle/>
                    <a:p>
                      <a:pPr algn="l" fontAlgn="b"/>
                      <a:r>
                        <a:rPr lang="en-US" sz="1400" b="0" i="0" u="none" strike="noStrike" dirty="0">
                          <a:solidFill>
                            <a:srgbClr val="000000"/>
                          </a:solidFill>
                          <a:effectLst/>
                          <a:latin typeface="Corbel" panose="020B0503020204020204" pitchFamily="34" charset="0"/>
                        </a:rPr>
                        <a:t>Amazed, astonished or astounded</a:t>
                      </a:r>
                    </a:p>
                  </a:txBody>
                  <a:tcPr marL="9525" marR="9525" marT="9525" marB="0" anchor="b"/>
                </a:tc>
                <a:tc>
                  <a:txBody>
                    <a:bodyPr/>
                    <a:lstStyle/>
                    <a:p>
                      <a:pPr algn="ctr" fontAlgn="b"/>
                      <a:r>
                        <a:rPr lang="en-US" sz="1400" b="0" i="0" u="none" strike="noStrike">
                          <a:solidFill>
                            <a:srgbClr val="000000"/>
                          </a:solidFill>
                          <a:effectLst/>
                          <a:latin typeface="Corbel" panose="020B0503020204020204" pitchFamily="34" charset="0"/>
                        </a:rPr>
                        <a:t>17</a:t>
                      </a:r>
                    </a:p>
                  </a:txBody>
                  <a:tcPr marL="9525" marR="9525" marT="9525" marB="0" anchor="b"/>
                </a:tc>
                <a:tc>
                  <a:txBody>
                    <a:bodyPr/>
                    <a:lstStyle/>
                    <a:p>
                      <a:pPr algn="l" fontAlgn="b"/>
                      <a:r>
                        <a:rPr lang="en-US" sz="1400" b="0" i="0" u="none" strike="noStrike" dirty="0">
                          <a:solidFill>
                            <a:srgbClr val="000000"/>
                          </a:solidFill>
                          <a:effectLst/>
                          <a:latin typeface="Corbel" panose="020B0503020204020204" pitchFamily="34" charset="0"/>
                        </a:rPr>
                        <a:t> </a:t>
                      </a:r>
                    </a:p>
                  </a:txBody>
                  <a:tcPr marL="9525" marR="9525" marT="9525" marB="0" anchor="b"/>
                </a:tc>
                <a:extLst>
                  <a:ext uri="{0D108BD9-81ED-4DB2-BD59-A6C34878D82A}">
                    <a16:rowId xmlns:a16="http://schemas.microsoft.com/office/drawing/2014/main" val="2520776246"/>
                  </a:ext>
                </a:extLst>
              </a:tr>
              <a:tr h="352840">
                <a:tc>
                  <a:txBody>
                    <a:bodyPr/>
                    <a:lstStyle/>
                    <a:p>
                      <a:pPr algn="l" fontAlgn="b"/>
                      <a:r>
                        <a:rPr lang="en-US" sz="1400" b="0" i="0" u="none" strike="noStrike" dirty="0">
                          <a:solidFill>
                            <a:srgbClr val="000000"/>
                          </a:solidFill>
                          <a:effectLst/>
                          <a:latin typeface="Corbel" panose="020B0503020204020204" pitchFamily="34" charset="0"/>
                        </a:rPr>
                        <a:t>Rise, risen, raised</a:t>
                      </a:r>
                    </a:p>
                  </a:txBody>
                  <a:tcPr marL="9525" marR="9525" marT="9525" marB="0" anchor="b"/>
                </a:tc>
                <a:tc>
                  <a:txBody>
                    <a:bodyPr/>
                    <a:lstStyle/>
                    <a:p>
                      <a:pPr algn="ctr" fontAlgn="b"/>
                      <a:r>
                        <a:rPr lang="en-US" sz="1400" b="0" i="0" u="none" strike="noStrike" dirty="0">
                          <a:solidFill>
                            <a:srgbClr val="000000"/>
                          </a:solidFill>
                          <a:effectLst/>
                          <a:latin typeface="Corbel" panose="020B0503020204020204" pitchFamily="34" charset="0"/>
                        </a:rPr>
                        <a:t>15</a:t>
                      </a:r>
                    </a:p>
                  </a:txBody>
                  <a:tcPr marL="9525" marR="9525" marT="9525" marB="0" anchor="b"/>
                </a:tc>
                <a:tc>
                  <a:txBody>
                    <a:bodyPr/>
                    <a:lstStyle/>
                    <a:p>
                      <a:pPr algn="l" fontAlgn="b"/>
                      <a:r>
                        <a:rPr lang="en-US" sz="1400" b="0" i="0" u="none" strike="noStrike" dirty="0">
                          <a:solidFill>
                            <a:srgbClr val="000000"/>
                          </a:solidFill>
                          <a:effectLst/>
                          <a:latin typeface="Corbel" panose="020B0503020204020204" pitchFamily="34" charset="0"/>
                        </a:rPr>
                        <a:t> </a:t>
                      </a:r>
                    </a:p>
                  </a:txBody>
                  <a:tcPr marL="9525" marR="9525" marT="9525" marB="0" anchor="b"/>
                </a:tc>
                <a:extLst>
                  <a:ext uri="{0D108BD9-81ED-4DB2-BD59-A6C34878D82A}">
                    <a16:rowId xmlns:a16="http://schemas.microsoft.com/office/drawing/2014/main" val="3532781087"/>
                  </a:ext>
                </a:extLst>
              </a:tr>
            </a:tbl>
          </a:graphicData>
        </a:graphic>
      </p:graphicFrame>
    </p:spTree>
    <p:extLst>
      <p:ext uri="{BB962C8B-B14F-4D97-AF65-F5344CB8AC3E}">
        <p14:creationId xmlns:p14="http://schemas.microsoft.com/office/powerpoint/2010/main" val="379167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0418-18E2-1CFE-D30E-641E05437337}"/>
              </a:ext>
            </a:extLst>
          </p:cNvPr>
          <p:cNvSpPr>
            <a:spLocks noGrp="1"/>
          </p:cNvSpPr>
          <p:nvPr>
            <p:ph type="title"/>
          </p:nvPr>
        </p:nvSpPr>
        <p:spPr>
          <a:xfrm>
            <a:off x="759373" y="319087"/>
            <a:ext cx="10515600" cy="365126"/>
          </a:xfrm>
        </p:spPr>
        <p:txBody>
          <a:bodyPr>
            <a:normAutofit fontScale="90000"/>
          </a:bodyPr>
          <a:lstStyle/>
          <a:p>
            <a:pPr algn="ctr" defTabSz="914126">
              <a:lnSpc>
                <a:spcPct val="85000"/>
              </a:lnSpc>
            </a:pPr>
            <a:r>
              <a:rPr lang="en-US" sz="2999" spc="-50" dirty="0">
                <a:solidFill>
                  <a:schemeClr val="accent2">
                    <a:lumMod val="75000"/>
                  </a:schemeClr>
                </a:solidFill>
              </a:rPr>
              <a:t>Mark: Key Verses</a:t>
            </a:r>
          </a:p>
        </p:txBody>
      </p:sp>
      <p:sp>
        <p:nvSpPr>
          <p:cNvPr id="3" name="Slide Number Placeholder 2">
            <a:extLst>
              <a:ext uri="{FF2B5EF4-FFF2-40B4-BE49-F238E27FC236}">
                <a16:creationId xmlns:a16="http://schemas.microsoft.com/office/drawing/2014/main" id="{AF66A9E0-10EA-1B77-A88C-2F4793247C02}"/>
              </a:ext>
            </a:extLst>
          </p:cNvPr>
          <p:cNvSpPr>
            <a:spLocks noGrp="1"/>
          </p:cNvSpPr>
          <p:nvPr>
            <p:ph type="sldNum" sz="quarter" idx="12"/>
          </p:nvPr>
        </p:nvSpPr>
        <p:spPr/>
        <p:txBody>
          <a:bodyPr/>
          <a:lstStyle/>
          <a:p>
            <a:fld id="{EB37DED6-D4C7-42EE-AB49-D2E39E64FDE4}" type="slidenum">
              <a:rPr lang="en-US" smtClean="0"/>
              <a:t>17</a:t>
            </a:fld>
            <a:endParaRPr lang="en-US" dirty="0"/>
          </a:p>
        </p:txBody>
      </p:sp>
      <p:sp>
        <p:nvSpPr>
          <p:cNvPr id="5" name="Content Placeholder 2">
            <a:extLst>
              <a:ext uri="{FF2B5EF4-FFF2-40B4-BE49-F238E27FC236}">
                <a16:creationId xmlns:a16="http://schemas.microsoft.com/office/drawing/2014/main" id="{8C10556D-DB9D-4371-AEC2-AB1F03C97B40}"/>
              </a:ext>
            </a:extLst>
          </p:cNvPr>
          <p:cNvSpPr txBox="1">
            <a:spLocks/>
          </p:cNvSpPr>
          <p:nvPr/>
        </p:nvSpPr>
        <p:spPr>
          <a:xfrm>
            <a:off x="677916" y="780921"/>
            <a:ext cx="10436773" cy="5575429"/>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None/>
            </a:pPr>
            <a:r>
              <a:rPr lang="en-US" sz="1100" dirty="0">
                <a:hlinkClick r:id="rId2"/>
              </a:rPr>
              <a:t>Mark 1:1-4</a:t>
            </a:r>
            <a:r>
              <a:rPr lang="en-US" sz="1100" dirty="0"/>
              <a:t>: “The beginning of the gospel of Jesus Christ, the Son of God. As it is written in Isaiah the prophet, ‘Behold, I send my messenger before your face, who will prepare your way, the voice of one crying in the wilderness: ‘Prepare the way of the Lord, make his paths straight,’ John appeared, baptizing in the wilderness and proclaiming a baptism of repentance for the forgiveness of sins.”</a:t>
            </a:r>
          </a:p>
          <a:p>
            <a:pPr marL="0" indent="0">
              <a:spcBef>
                <a:spcPts val="0"/>
              </a:spcBef>
              <a:spcAft>
                <a:spcPts val="0"/>
              </a:spcAft>
              <a:buNone/>
            </a:pPr>
            <a:endParaRPr lang="en-US" sz="1100" dirty="0">
              <a:hlinkClick r:id="rId3"/>
            </a:endParaRPr>
          </a:p>
          <a:p>
            <a:pPr marL="0" indent="0">
              <a:spcBef>
                <a:spcPts val="0"/>
              </a:spcBef>
              <a:spcAft>
                <a:spcPts val="0"/>
              </a:spcAft>
              <a:buNone/>
            </a:pPr>
            <a:r>
              <a:rPr lang="en-US" sz="1100" dirty="0">
                <a:hlinkClick r:id="rId4"/>
              </a:rPr>
              <a:t>Mark 1:9-11</a:t>
            </a:r>
            <a:r>
              <a:rPr lang="en-US" sz="1100" dirty="0"/>
              <a:t>: “In those days Jesus came from Nazareth of Galilee and was baptized by John in the Jordan. And when he came up out of the water, immediately he saw the heavens being torn open and the Spirit descending on him like a dove. And a voice came from heaven, ‘You are my beloved Son; with you I am well pleased.’"</a:t>
            </a:r>
            <a:br>
              <a:rPr lang="en-US" sz="1100" dirty="0"/>
            </a:br>
            <a:br>
              <a:rPr lang="en-US" sz="1100" dirty="0"/>
            </a:br>
            <a:r>
              <a:rPr lang="en-US" sz="1100" dirty="0">
                <a:hlinkClick r:id="rId5"/>
              </a:rPr>
              <a:t>Mark 1:17</a:t>
            </a:r>
            <a:r>
              <a:rPr lang="en-US" sz="1100" dirty="0"/>
              <a:t>: “‘Come, follow Me,’ Jesus said, ‘and I will make you fishers of men.’”</a:t>
            </a:r>
            <a:br>
              <a:rPr lang="en-US" sz="1100" dirty="0"/>
            </a:br>
            <a:endParaRPr lang="en-US" sz="1100" dirty="0"/>
          </a:p>
          <a:p>
            <a:pPr marL="0" indent="0">
              <a:spcBef>
                <a:spcPts val="0"/>
              </a:spcBef>
              <a:spcAft>
                <a:spcPts val="0"/>
              </a:spcAft>
              <a:buNone/>
            </a:pPr>
            <a:r>
              <a:rPr lang="en-US" sz="1100" dirty="0">
                <a:hlinkClick r:id="rId6"/>
              </a:rPr>
              <a:t>Mark 2:10-12</a:t>
            </a:r>
            <a:r>
              <a:rPr lang="en-US" sz="1100" dirty="0"/>
              <a:t>: “‘But that you may know that the Son of Man has authority on earth to forgive sins’ — he said to the paralytic — ‘I say to you, rise, pick up your bed, and go home.’ And he rose and immediately picked up his bed and went out before them all, so that they were all amazed and glorified God, saying, ‘We never saw anything like this!’”</a:t>
            </a:r>
            <a:br>
              <a:rPr lang="en-US" sz="1100" dirty="0"/>
            </a:br>
            <a:endParaRPr lang="en-US" sz="1100" dirty="0"/>
          </a:p>
          <a:p>
            <a:pPr marL="0" indent="0">
              <a:spcBef>
                <a:spcPts val="0"/>
              </a:spcBef>
              <a:spcAft>
                <a:spcPts val="0"/>
              </a:spcAft>
              <a:buNone/>
            </a:pPr>
            <a:r>
              <a:rPr lang="en-US" sz="1100" dirty="0">
                <a:hlinkClick r:id="rId7"/>
              </a:rPr>
              <a:t>Mark 2:27-28</a:t>
            </a:r>
            <a:r>
              <a:rPr lang="en-US" sz="1100" dirty="0"/>
              <a:t>: “And he said to them, "The Sabbath was made for man, not man for the Sabbath. So, the Son of Man is lord even of the Sabbath."”</a:t>
            </a:r>
            <a:br>
              <a:rPr lang="en-US" sz="1100" dirty="0"/>
            </a:br>
            <a:endParaRPr lang="en-US" sz="1100" dirty="0"/>
          </a:p>
          <a:p>
            <a:pPr marL="0" indent="0">
              <a:spcBef>
                <a:spcPts val="0"/>
              </a:spcBef>
              <a:spcAft>
                <a:spcPts val="0"/>
              </a:spcAft>
              <a:buNone/>
            </a:pPr>
            <a:r>
              <a:rPr lang="en-US" sz="1100" dirty="0">
                <a:hlinkClick r:id="rId8"/>
              </a:rPr>
              <a:t>Mark 3:13-15</a:t>
            </a:r>
            <a:r>
              <a:rPr lang="en-US" sz="1100" dirty="0"/>
              <a:t>: “And he went up on the mountain and called to him those whom he desired, and they came to him. And he appointed twelve (whom he also named apostles) so that they might be with him and he might send them out to preach and have authority to cast out demons.”</a:t>
            </a:r>
          </a:p>
          <a:p>
            <a:pPr marL="0" indent="0">
              <a:spcBef>
                <a:spcPts val="0"/>
              </a:spcBef>
              <a:spcAft>
                <a:spcPts val="0"/>
              </a:spcAft>
              <a:buNone/>
            </a:pPr>
            <a:endParaRPr lang="en-US" sz="1100" dirty="0"/>
          </a:p>
          <a:p>
            <a:pPr marL="0" indent="0">
              <a:spcBef>
                <a:spcPts val="0"/>
              </a:spcBef>
              <a:spcAft>
                <a:spcPts val="0"/>
              </a:spcAft>
              <a:buNone/>
            </a:pPr>
            <a:r>
              <a:rPr lang="en-US" sz="1100" dirty="0">
                <a:hlinkClick r:id="rId9"/>
              </a:rPr>
              <a:t>Mark 8:31-33</a:t>
            </a:r>
            <a:r>
              <a:rPr lang="en-US" sz="1100" dirty="0"/>
              <a:t>: “And he began to teach them that the Son of Man must suffer many things and be rejected by the elders and the chief priests and the scribes and be killed, and after three days rise again. And he said this plainly. And Peter took him aside and began to rebuke him. But turning and seeing his disciples, he rebuked Peter and said, "Get behind me, Satan! For you are not setting your mind on the things of God, but on the things of man."</a:t>
            </a:r>
          </a:p>
          <a:p>
            <a:pPr marL="0" indent="0">
              <a:spcBef>
                <a:spcPts val="0"/>
              </a:spcBef>
              <a:spcAft>
                <a:spcPts val="0"/>
              </a:spcAft>
              <a:buNone/>
            </a:pPr>
            <a:br>
              <a:rPr lang="en-US" sz="1100" dirty="0"/>
            </a:br>
            <a:r>
              <a:rPr lang="en-US" sz="1100" dirty="0">
                <a:hlinkClick r:id="rId10"/>
              </a:rPr>
              <a:t>Mark 10:14-15</a:t>
            </a:r>
            <a:r>
              <a:rPr lang="en-US" sz="1100" dirty="0"/>
              <a:t>: “He said to them, ‘Let the little children come to Me, and do not hinder them, for the kingdom of God belongs to such as these. I tell you the truth, anyone who will not receive the kingdom of God like a little child will never enter it.’”</a:t>
            </a:r>
            <a:br>
              <a:rPr lang="en-US" sz="1100" dirty="0"/>
            </a:br>
            <a:br>
              <a:rPr lang="en-US" sz="1100" dirty="0"/>
            </a:br>
            <a:r>
              <a:rPr lang="en-US" sz="1100" dirty="0">
                <a:hlinkClick r:id="rId11"/>
              </a:rPr>
              <a:t>Mark 10:45</a:t>
            </a:r>
            <a:r>
              <a:rPr lang="en-US" sz="1100" dirty="0"/>
              <a:t>: “For even the Son of Man did not come to be served, but to serve, and to give His life as a ransom for many.”</a:t>
            </a:r>
            <a:br>
              <a:rPr lang="en-US" sz="1100" dirty="0"/>
            </a:br>
            <a:endParaRPr lang="en-US" sz="1100" dirty="0"/>
          </a:p>
          <a:p>
            <a:pPr marL="0" indent="0">
              <a:spcBef>
                <a:spcPts val="0"/>
              </a:spcBef>
              <a:spcAft>
                <a:spcPts val="0"/>
              </a:spcAft>
              <a:buNone/>
            </a:pPr>
            <a:r>
              <a:rPr lang="en-US" sz="1100" dirty="0">
                <a:hlinkClick r:id="rId12"/>
              </a:rPr>
              <a:t>Mark 11:9-11a</a:t>
            </a:r>
            <a:r>
              <a:rPr lang="en-US" sz="1100" dirty="0"/>
              <a:t>: “And those who went before and those who followed were shouting, "Hosanna! Blessed is he who comes in the name of the Lord! Blessed is the coming kingdom of our father David! Hosanna in the highest! And he entered Jerusalem and went into the temple." </a:t>
            </a:r>
            <a:br>
              <a:rPr lang="en-US" sz="1100" dirty="0"/>
            </a:br>
            <a:endParaRPr lang="en-US" sz="1100" dirty="0"/>
          </a:p>
          <a:p>
            <a:pPr marL="0" indent="0">
              <a:spcBef>
                <a:spcPts val="0"/>
              </a:spcBef>
              <a:spcAft>
                <a:spcPts val="0"/>
              </a:spcAft>
              <a:buNone/>
            </a:pPr>
            <a:r>
              <a:rPr lang="en-US" sz="1100" dirty="0">
                <a:hlinkClick r:id="rId13"/>
              </a:rPr>
              <a:t>Mark 12:33</a:t>
            </a:r>
            <a:r>
              <a:rPr lang="en-US" sz="1100" dirty="0"/>
              <a:t>: “To love him with all your heart, with all your understanding and with all your strength, and to love your neighbor as yourself is more important than all burnt offerings and sacrifices.”</a:t>
            </a:r>
            <a:br>
              <a:rPr lang="en-US" sz="1100" dirty="0"/>
            </a:br>
            <a:endParaRPr lang="en-US" sz="1100" dirty="0"/>
          </a:p>
          <a:p>
            <a:pPr marL="0" indent="0">
              <a:spcBef>
                <a:spcPts val="0"/>
              </a:spcBef>
              <a:spcAft>
                <a:spcPts val="0"/>
              </a:spcAft>
              <a:buNone/>
            </a:pPr>
            <a:r>
              <a:rPr lang="en-US" sz="1100" dirty="0">
                <a:hlinkClick r:id="rId14"/>
              </a:rPr>
              <a:t>Mark 15:24-27</a:t>
            </a:r>
            <a:r>
              <a:rPr lang="en-US" sz="1100" dirty="0"/>
              <a:t>: “And they crucified him and divided his garments among them, casting lots for them, to decide what each should take. And it was the third hour when they crucified him. And the inscription of the charge against him read, "The King of the Jews." And with him they crucified two robbers, one on his right and one on his left.”</a:t>
            </a:r>
          </a:p>
          <a:p>
            <a:pPr marL="0" indent="0">
              <a:spcBef>
                <a:spcPts val="0"/>
              </a:spcBef>
              <a:spcAft>
                <a:spcPts val="0"/>
              </a:spcAft>
              <a:buNone/>
            </a:pPr>
            <a:br>
              <a:rPr lang="en-US" sz="1100" dirty="0"/>
            </a:br>
            <a:r>
              <a:rPr lang="en-US" sz="1100" dirty="0">
                <a:hlinkClick r:id="rId15"/>
              </a:rPr>
              <a:t>Mark 16:6</a:t>
            </a:r>
            <a:r>
              <a:rPr lang="en-US" sz="1100" dirty="0"/>
              <a:t>: “‘Don’t be alarmed,’ he said. ‘You are looking for Jesus the Nazarene, who was crucified. He has risen! He is not here. See the place where they laid Him.’”</a:t>
            </a:r>
          </a:p>
        </p:txBody>
      </p:sp>
    </p:spTree>
    <p:extLst>
      <p:ext uri="{BB962C8B-B14F-4D97-AF65-F5344CB8AC3E}">
        <p14:creationId xmlns:p14="http://schemas.microsoft.com/office/powerpoint/2010/main" val="7428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63BF8-733D-5296-C9D7-52B73BDED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1649E-3910-007C-A9E2-368FF7E80DFA}"/>
              </a:ext>
            </a:extLst>
          </p:cNvPr>
          <p:cNvSpPr>
            <a:spLocks noGrp="1"/>
          </p:cNvSpPr>
          <p:nvPr>
            <p:ph type="title"/>
          </p:nvPr>
        </p:nvSpPr>
        <p:spPr>
          <a:xfrm>
            <a:off x="838200" y="365126"/>
            <a:ext cx="10515600" cy="520872"/>
          </a:xfrm>
        </p:spPr>
        <p:txBody>
          <a:bodyPr>
            <a:normAutofit/>
          </a:bodyPr>
          <a:lstStyle/>
          <a:p>
            <a:pPr algn="ctr" defTabSz="914126">
              <a:lnSpc>
                <a:spcPct val="85000"/>
              </a:lnSpc>
            </a:pPr>
            <a:r>
              <a:rPr lang="en-US" sz="2399" spc="-50" dirty="0">
                <a:solidFill>
                  <a:schemeClr val="accent2">
                    <a:lumMod val="75000"/>
                  </a:schemeClr>
                </a:solidFill>
              </a:rPr>
              <a:t>Mark: Study Questions</a:t>
            </a:r>
          </a:p>
        </p:txBody>
      </p:sp>
      <p:sp>
        <p:nvSpPr>
          <p:cNvPr id="3" name="Slide Number Placeholder 2">
            <a:extLst>
              <a:ext uri="{FF2B5EF4-FFF2-40B4-BE49-F238E27FC236}">
                <a16:creationId xmlns:a16="http://schemas.microsoft.com/office/drawing/2014/main" id="{03A26C84-08F7-F030-47AA-4BF6AA216362}"/>
              </a:ext>
            </a:extLst>
          </p:cNvPr>
          <p:cNvSpPr>
            <a:spLocks noGrp="1"/>
          </p:cNvSpPr>
          <p:nvPr>
            <p:ph type="sldNum" sz="quarter" idx="12"/>
          </p:nvPr>
        </p:nvSpPr>
        <p:spPr/>
        <p:txBody>
          <a:bodyPr/>
          <a:lstStyle/>
          <a:p>
            <a:fld id="{EB37DED6-D4C7-42EE-AB49-D2E39E64FDE4}" type="slidenum">
              <a:rPr lang="en-US" smtClean="0"/>
              <a:t>18</a:t>
            </a:fld>
            <a:endParaRPr lang="en-US" dirty="0"/>
          </a:p>
        </p:txBody>
      </p:sp>
      <p:sp>
        <p:nvSpPr>
          <p:cNvPr id="6" name="TextBox 5">
            <a:extLst>
              <a:ext uri="{FF2B5EF4-FFF2-40B4-BE49-F238E27FC236}">
                <a16:creationId xmlns:a16="http://schemas.microsoft.com/office/drawing/2014/main" id="{5B55D5D0-5C6B-B5A0-86E7-B05BC297E799}"/>
              </a:ext>
            </a:extLst>
          </p:cNvPr>
          <p:cNvSpPr txBox="1"/>
          <p:nvPr/>
        </p:nvSpPr>
        <p:spPr>
          <a:xfrm>
            <a:off x="894647" y="956378"/>
            <a:ext cx="10234859" cy="5463034"/>
          </a:xfrm>
          <a:prstGeom prst="rect">
            <a:avLst/>
          </a:prstGeom>
          <a:noFill/>
        </p:spPr>
        <p:txBody>
          <a:bodyPr wrap="square" rtlCol="0">
            <a:spAutoFit/>
          </a:bodyPr>
          <a:lstStyle/>
          <a:p>
            <a:pPr marL="228531" indent="-228531" defTabSz="457063">
              <a:buFont typeface="+mj-lt"/>
              <a:buAutoNum type="arabicPeriod"/>
              <a:defRPr/>
            </a:pPr>
            <a:r>
              <a:rPr lang="en-US" sz="1100" dirty="0">
                <a:solidFill>
                  <a:srgbClr val="A5A5A5">
                    <a:lumMod val="50000"/>
                  </a:srgbClr>
                </a:solidFill>
              </a:rPr>
              <a:t>Jesus’ ministry in Israel and the surrounding nations was packed with authoritative teaching of the Scriptures and miraculous works. He spoke words of truth and grace and taught us how to have peace with God. He healed the sick, caused the mute to speak, the deaf to hear, defeated the demons, and raised the dead. Read </a:t>
            </a:r>
            <a:r>
              <a:rPr lang="en-US" sz="1100" dirty="0">
                <a:solidFill>
                  <a:srgbClr val="A5A5A5">
                    <a:lumMod val="50000"/>
                  </a:srgbClr>
                </a:solidFill>
                <a:hlinkClick r:id="rId2"/>
              </a:rPr>
              <a:t>Mark 6:45-52</a:t>
            </a:r>
            <a:r>
              <a:rPr lang="en-US" sz="1100" dirty="0">
                <a:solidFill>
                  <a:srgbClr val="A5A5A5">
                    <a:lumMod val="50000"/>
                  </a:srgbClr>
                </a:solidFill>
              </a:rPr>
              <a:t> and </a:t>
            </a:r>
            <a:r>
              <a:rPr lang="en-US" sz="1100" dirty="0">
                <a:solidFill>
                  <a:srgbClr val="A5A5A5">
                    <a:lumMod val="50000"/>
                  </a:srgbClr>
                </a:solidFill>
                <a:hlinkClick r:id="rId3"/>
              </a:rPr>
              <a:t>Mark 8:22-26</a:t>
            </a:r>
            <a:r>
              <a:rPr lang="en-US" sz="1100" dirty="0">
                <a:solidFill>
                  <a:srgbClr val="A5A5A5">
                    <a:lumMod val="50000"/>
                  </a:srgbClr>
                </a:solidFill>
              </a:rPr>
              <a:t> and explain how God used these two culminating events to reveal to Peter the confession he made in </a:t>
            </a:r>
            <a:r>
              <a:rPr lang="en-US" sz="1100" dirty="0">
                <a:solidFill>
                  <a:srgbClr val="A5A5A5">
                    <a:lumMod val="50000"/>
                  </a:srgbClr>
                </a:solidFill>
                <a:hlinkClick r:id="rId4"/>
              </a:rPr>
              <a:t>Mark 8:27-30</a:t>
            </a:r>
            <a:r>
              <a:rPr lang="en-US" sz="1100" dirty="0"/>
              <a:t>.</a:t>
            </a:r>
          </a:p>
          <a:p>
            <a:pPr marL="228531" indent="-228531" defTabSz="457063">
              <a:buFont typeface="+mj-lt"/>
              <a:buAutoNum type="arabicPeriod"/>
              <a:defRPr/>
            </a:pPr>
            <a:endParaRPr lang="en-US" sz="1100" dirty="0">
              <a:solidFill>
                <a:srgbClr val="A5A5A5">
                  <a:lumMod val="50000"/>
                </a:srgbClr>
              </a:solidFill>
            </a:endParaRPr>
          </a:p>
          <a:p>
            <a:pPr marL="685594" lvl="1" indent="-228531" defTabSz="457063">
              <a:buFont typeface="+mj-lt"/>
              <a:buAutoNum type="alphaLcParenR"/>
              <a:defRPr/>
            </a:pPr>
            <a:endParaRPr lang="en-US" sz="1000" dirty="0">
              <a:solidFill>
                <a:srgbClr val="A5A5A5">
                  <a:lumMod val="50000"/>
                </a:srgbClr>
              </a:solidFill>
            </a:endParaRPr>
          </a:p>
          <a:p>
            <a:pPr marL="685594" lvl="1" indent="-228531" defTabSz="457063">
              <a:buFont typeface="+mj-lt"/>
              <a:buAutoNum type="alphaLcParenR"/>
              <a:defRPr/>
            </a:pPr>
            <a:endParaRPr lang="en-US" sz="1000" dirty="0">
              <a:solidFill>
                <a:srgbClr val="A5A5A5">
                  <a:lumMod val="50000"/>
                </a:srgbClr>
              </a:solidFill>
            </a:endParaRPr>
          </a:p>
          <a:p>
            <a:pPr marL="685594" lvl="1" indent="-228531" defTabSz="457063">
              <a:buFont typeface="+mj-lt"/>
              <a:buAutoNum type="alphaLcParenR"/>
              <a:defRPr/>
            </a:pPr>
            <a:endParaRPr lang="en-US" sz="1000" dirty="0">
              <a:solidFill>
                <a:srgbClr val="A5A5A5">
                  <a:lumMod val="50000"/>
                </a:srgbClr>
              </a:solidFill>
            </a:endParaRPr>
          </a:p>
          <a:p>
            <a:pPr marL="228531" indent="-228531" defTabSz="457063">
              <a:buFont typeface="+mj-lt"/>
              <a:buAutoNum type="arabicPeriod"/>
              <a:defRPr/>
            </a:pPr>
            <a:r>
              <a:rPr lang="en-US" sz="1100" dirty="0">
                <a:solidFill>
                  <a:srgbClr val="A5A5A5">
                    <a:lumMod val="50000"/>
                  </a:srgbClr>
                </a:solidFill>
                <a:hlinkClick r:id="rId5"/>
              </a:rPr>
              <a:t>Mark 1:14-15</a:t>
            </a:r>
            <a:r>
              <a:rPr lang="en-US" sz="1100" dirty="0">
                <a:solidFill>
                  <a:srgbClr val="A5A5A5">
                    <a:lumMod val="50000"/>
                  </a:srgbClr>
                </a:solidFill>
              </a:rPr>
              <a:t> gives the basic components of Jesus’ gospel message. What did Jesus say and how did he reinforce his message? As Jesus’ disciples what can we do to assist the Holy Spirit in authenticating the message of Jesus Christ?</a:t>
            </a:r>
          </a:p>
          <a:p>
            <a:pPr marL="228531" indent="-228531" defTabSz="457063">
              <a:buFont typeface="+mj-lt"/>
              <a:buAutoNum type="arabicPeriod"/>
              <a:defRPr/>
            </a:pPr>
            <a:endParaRPr lang="en-US" sz="1100" dirty="0">
              <a:solidFill>
                <a:srgbClr val="A5A5A5">
                  <a:lumMod val="50000"/>
                </a:srgbClr>
              </a:solidFill>
            </a:endParaRPr>
          </a:p>
          <a:p>
            <a:pPr marL="228531" indent="-228531" defTabSz="457063">
              <a:buFont typeface="+mj-lt"/>
              <a:buAutoNum type="arabicPeriod"/>
              <a:defRPr/>
            </a:pPr>
            <a:endParaRPr lang="en-US" sz="1100" dirty="0">
              <a:solidFill>
                <a:srgbClr val="A5A5A5">
                  <a:lumMod val="50000"/>
                </a:srgbClr>
              </a:solidFill>
            </a:endParaRPr>
          </a:p>
          <a:p>
            <a:pPr marL="228531" indent="-228531" defTabSz="457063">
              <a:buFont typeface="+mj-lt"/>
              <a:buAutoNum type="arabicPeriod"/>
              <a:defRPr/>
            </a:pPr>
            <a:endParaRPr lang="en-US" sz="1100" dirty="0">
              <a:solidFill>
                <a:srgbClr val="A5A5A5">
                  <a:lumMod val="50000"/>
                </a:srgbClr>
              </a:solidFill>
            </a:endParaRPr>
          </a:p>
          <a:p>
            <a:pPr marL="228531" indent="-228531" defTabSz="457063">
              <a:buFont typeface="+mj-lt"/>
              <a:buAutoNum type="arabicPeriod"/>
              <a:defRPr/>
            </a:pPr>
            <a:r>
              <a:rPr lang="en-US" sz="1100" dirty="0">
                <a:solidFill>
                  <a:srgbClr val="A5A5A5">
                    <a:lumMod val="50000"/>
                  </a:srgbClr>
                </a:solidFill>
              </a:rPr>
              <a:t>Read </a:t>
            </a:r>
            <a:r>
              <a:rPr lang="en-US" sz="1100" dirty="0">
                <a:solidFill>
                  <a:srgbClr val="A5A5A5">
                    <a:lumMod val="50000"/>
                  </a:srgbClr>
                </a:solidFill>
                <a:hlinkClick r:id="rId6"/>
              </a:rPr>
              <a:t>Mark 7:24-30</a:t>
            </a:r>
            <a:r>
              <a:rPr lang="en-US" sz="1100" dirty="0">
                <a:solidFill>
                  <a:srgbClr val="A5A5A5">
                    <a:lumMod val="50000"/>
                  </a:srgbClr>
                </a:solidFill>
              </a:rPr>
              <a:t> and answer the questions below. </a:t>
            </a:r>
          </a:p>
          <a:p>
            <a:pPr marL="228531" indent="-228531" defTabSz="457063">
              <a:buFont typeface="+mj-lt"/>
              <a:buAutoNum type="arabicPeriod"/>
              <a:defRPr/>
            </a:pPr>
            <a:endParaRPr lang="en-US" sz="1100" dirty="0">
              <a:solidFill>
                <a:srgbClr val="A5A5A5">
                  <a:lumMod val="50000"/>
                </a:srgbClr>
              </a:solidFill>
            </a:endParaRPr>
          </a:p>
          <a:p>
            <a:pPr marL="685594" lvl="1" indent="-228531" defTabSz="457063">
              <a:buFont typeface="+mj-lt"/>
              <a:buAutoNum type="alphaLcParenR"/>
              <a:defRPr/>
            </a:pPr>
            <a:r>
              <a:rPr lang="en-US" sz="1000" dirty="0">
                <a:solidFill>
                  <a:srgbClr val="A5A5A5">
                    <a:lumMod val="50000"/>
                  </a:srgbClr>
                </a:solidFill>
              </a:rPr>
              <a:t>What reason did Jesus give for agreeing to the request of the Syrophoenician woman</a:t>
            </a:r>
            <a:r>
              <a:rPr lang="de-DE" sz="1000" dirty="0">
                <a:solidFill>
                  <a:srgbClr val="A5A5A5">
                    <a:lumMod val="50000"/>
                  </a:srgbClr>
                </a:solidFill>
              </a:rPr>
              <a:t>?</a:t>
            </a:r>
          </a:p>
          <a:p>
            <a:pPr marL="685594" lvl="1" indent="-228531" defTabSz="457063">
              <a:buFont typeface="+mj-lt"/>
              <a:buAutoNum type="alphaLcParenR"/>
              <a:defRPr/>
            </a:pPr>
            <a:endParaRPr lang="de-DE" sz="1000" dirty="0">
              <a:solidFill>
                <a:srgbClr val="A5A5A5">
                  <a:lumMod val="50000"/>
                </a:srgbClr>
              </a:solidFill>
            </a:endParaRPr>
          </a:p>
          <a:p>
            <a:pPr marL="685594" lvl="1" indent="-228531" defTabSz="457063">
              <a:buFont typeface="+mj-lt"/>
              <a:buAutoNum type="alphaLcParenR"/>
              <a:defRPr/>
            </a:pPr>
            <a:endParaRPr lang="en-US" sz="1000" dirty="0">
              <a:solidFill>
                <a:schemeClr val="accent2">
                  <a:lumMod val="75000"/>
                </a:schemeClr>
              </a:solidFill>
            </a:endParaRPr>
          </a:p>
          <a:p>
            <a:pPr marL="685594" lvl="1" indent="-228531" defTabSz="457063">
              <a:buFont typeface="+mj-lt"/>
              <a:buAutoNum type="alphaLcParenR"/>
              <a:defRPr/>
            </a:pPr>
            <a:endParaRPr lang="en-US" sz="1000" dirty="0">
              <a:solidFill>
                <a:schemeClr val="accent2">
                  <a:lumMod val="75000"/>
                </a:schemeClr>
              </a:solidFill>
            </a:endParaRPr>
          </a:p>
          <a:p>
            <a:pPr marL="685594" lvl="1" indent="-228531" defTabSz="457063">
              <a:buFont typeface="+mj-lt"/>
              <a:buAutoNum type="alphaLcParenR"/>
              <a:defRPr/>
            </a:pPr>
            <a:r>
              <a:rPr lang="en-US" sz="1000" dirty="0">
                <a:solidFill>
                  <a:srgbClr val="A5A5A5">
                    <a:lumMod val="50000"/>
                  </a:srgbClr>
                </a:solidFill>
              </a:rPr>
              <a:t>Explain what you understand the Holy Spirit is teaching us through this exchange. </a:t>
            </a:r>
          </a:p>
          <a:p>
            <a:pPr marL="228531" indent="-228531" defTabSz="457063">
              <a:buFont typeface="+mj-lt"/>
              <a:buAutoNum type="arabicPeriod"/>
              <a:defRPr/>
            </a:pPr>
            <a:endParaRPr lang="en-US" sz="1100" dirty="0">
              <a:solidFill>
                <a:srgbClr val="A5A5A5">
                  <a:lumMod val="50000"/>
                </a:srgbClr>
              </a:solidFill>
            </a:endParaRPr>
          </a:p>
          <a:p>
            <a:pPr marL="228531" indent="-228531" defTabSz="457063">
              <a:buFont typeface="+mj-lt"/>
              <a:buAutoNum type="arabicPeriod"/>
              <a:defRPr/>
            </a:pPr>
            <a:endParaRPr lang="en-US" sz="1100" dirty="0">
              <a:solidFill>
                <a:srgbClr val="A5A5A5">
                  <a:lumMod val="50000"/>
                </a:srgbClr>
              </a:solidFill>
            </a:endParaRPr>
          </a:p>
          <a:p>
            <a:pPr marL="228531" indent="-228531" defTabSz="457063">
              <a:buFont typeface="+mj-lt"/>
              <a:buAutoNum type="arabicPeriod"/>
              <a:defRPr/>
            </a:pPr>
            <a:endParaRPr lang="en-US" sz="1100" dirty="0">
              <a:solidFill>
                <a:srgbClr val="A5A5A5">
                  <a:lumMod val="50000"/>
                </a:srgbClr>
              </a:solidFill>
            </a:endParaRPr>
          </a:p>
          <a:p>
            <a:pPr marL="228531" indent="-228531" defTabSz="457063">
              <a:buFont typeface="+mj-lt"/>
              <a:buAutoNum type="arabicPeriod"/>
              <a:defRPr/>
            </a:pPr>
            <a:r>
              <a:rPr lang="en-US" sz="1100" dirty="0">
                <a:solidFill>
                  <a:srgbClr val="A5A5A5">
                    <a:lumMod val="50000"/>
                  </a:srgbClr>
                </a:solidFill>
              </a:rPr>
              <a:t>Read </a:t>
            </a:r>
            <a:r>
              <a:rPr lang="en-US" sz="1100" dirty="0">
                <a:solidFill>
                  <a:srgbClr val="A5A5A5">
                    <a:lumMod val="50000"/>
                  </a:srgbClr>
                </a:solidFill>
                <a:hlinkClick r:id="rId7"/>
              </a:rPr>
              <a:t>Mark 3:31-35</a:t>
            </a:r>
            <a:r>
              <a:rPr lang="en-US" sz="1100" dirty="0">
                <a:solidFill>
                  <a:srgbClr val="A5A5A5">
                    <a:lumMod val="50000"/>
                  </a:srgbClr>
                </a:solidFill>
              </a:rPr>
              <a:t> and answer the two questions below. </a:t>
            </a:r>
          </a:p>
          <a:p>
            <a:pPr marL="228531" indent="-228531" defTabSz="457063">
              <a:buFont typeface="+mj-lt"/>
              <a:buAutoNum type="arabicPeriod"/>
              <a:defRPr/>
            </a:pPr>
            <a:endParaRPr lang="en-US" sz="1100" dirty="0">
              <a:solidFill>
                <a:srgbClr val="A5A5A5">
                  <a:lumMod val="50000"/>
                </a:srgbClr>
              </a:solidFill>
            </a:endParaRPr>
          </a:p>
          <a:p>
            <a:pPr marL="685594" lvl="1" indent="-228531" defTabSz="457063">
              <a:buFont typeface="+mj-lt"/>
              <a:buAutoNum type="alphaLcParenR"/>
              <a:defRPr/>
            </a:pPr>
            <a:r>
              <a:rPr lang="en-US" sz="1000" dirty="0">
                <a:solidFill>
                  <a:srgbClr val="A5A5A5">
                    <a:lumMod val="50000"/>
                  </a:srgbClr>
                </a:solidFill>
              </a:rPr>
              <a:t>What did Jesus say identifies us as his family</a:t>
            </a:r>
            <a:r>
              <a:rPr lang="de-DE" sz="1000" dirty="0">
                <a:solidFill>
                  <a:srgbClr val="A5A5A5">
                    <a:lumMod val="50000"/>
                  </a:srgbClr>
                </a:solidFill>
              </a:rPr>
              <a:t>?</a:t>
            </a:r>
          </a:p>
          <a:p>
            <a:pPr marL="685594" lvl="1" indent="-228531" defTabSz="457063">
              <a:buFont typeface="+mj-lt"/>
              <a:buAutoNum type="alphaLcParenR"/>
              <a:defRPr/>
            </a:pPr>
            <a:endParaRPr lang="de-DE" sz="1000" dirty="0">
              <a:solidFill>
                <a:srgbClr val="A5A5A5">
                  <a:lumMod val="50000"/>
                </a:srgbClr>
              </a:solidFill>
            </a:endParaRPr>
          </a:p>
          <a:p>
            <a:pPr marL="685594" lvl="1" indent="-228531" defTabSz="457063">
              <a:buFont typeface="+mj-lt"/>
              <a:buAutoNum type="alphaLcParenR"/>
              <a:defRPr/>
            </a:pPr>
            <a:endParaRPr lang="en-US" sz="1000" dirty="0">
              <a:solidFill>
                <a:schemeClr val="accent2">
                  <a:lumMod val="75000"/>
                </a:schemeClr>
              </a:solidFill>
            </a:endParaRPr>
          </a:p>
          <a:p>
            <a:pPr marL="685594" lvl="1" indent="-228531" defTabSz="457063">
              <a:buFont typeface="+mj-lt"/>
              <a:buAutoNum type="alphaLcParenR"/>
              <a:defRPr/>
            </a:pPr>
            <a:endParaRPr lang="en-US" sz="1000" dirty="0">
              <a:solidFill>
                <a:schemeClr val="accent2">
                  <a:lumMod val="75000"/>
                </a:schemeClr>
              </a:solidFill>
            </a:endParaRPr>
          </a:p>
          <a:p>
            <a:pPr marL="685594" lvl="1" indent="-228531" defTabSz="457063">
              <a:buFont typeface="+mj-lt"/>
              <a:buAutoNum type="alphaLcParenR"/>
              <a:defRPr/>
            </a:pPr>
            <a:r>
              <a:rPr lang="en-US" sz="1000" dirty="0">
                <a:solidFill>
                  <a:srgbClr val="A5A5A5">
                    <a:lumMod val="50000"/>
                  </a:srgbClr>
                </a:solidFill>
              </a:rPr>
              <a:t>Can you elaborate on your answer to part a above? Use the following passages in your explanation :</a:t>
            </a:r>
            <a:r>
              <a:rPr lang="en-US" sz="1000" dirty="0"/>
              <a:t> </a:t>
            </a:r>
            <a:r>
              <a:rPr lang="en-US" sz="1000" dirty="0">
                <a:hlinkClick r:id="rId8"/>
              </a:rPr>
              <a:t>1 Thessalonians 4:3-5</a:t>
            </a:r>
            <a:r>
              <a:rPr lang="en-US" sz="1000" dirty="0"/>
              <a:t>, </a:t>
            </a:r>
            <a:r>
              <a:rPr lang="en-US" sz="1000" dirty="0">
                <a:hlinkClick r:id="rId9"/>
              </a:rPr>
              <a:t>1 Peter 2:12-20</a:t>
            </a:r>
            <a:r>
              <a:rPr lang="en-US" sz="1000" dirty="0"/>
              <a:t>, </a:t>
            </a:r>
            <a:r>
              <a:rPr lang="en-US" sz="1000" dirty="0">
                <a:hlinkClick r:id="rId10"/>
              </a:rPr>
              <a:t>1 Peter 4:2-3</a:t>
            </a:r>
            <a:r>
              <a:rPr lang="en-US" sz="1000" dirty="0"/>
              <a:t>, </a:t>
            </a:r>
            <a:r>
              <a:rPr lang="en-US" sz="1000" dirty="0">
                <a:hlinkClick r:id="rId11"/>
              </a:rPr>
              <a:t>Colossians 1:9-12</a:t>
            </a:r>
            <a:r>
              <a:rPr lang="en-US" sz="1000" dirty="0"/>
              <a:t>.</a:t>
            </a:r>
          </a:p>
          <a:p>
            <a:pPr marL="228531" indent="-228531" defTabSz="457063">
              <a:buFont typeface="+mj-lt"/>
              <a:buAutoNum type="arabicPeriod"/>
              <a:defRPr/>
            </a:pPr>
            <a:endParaRPr lang="en-US" sz="1100" dirty="0">
              <a:solidFill>
                <a:srgbClr val="A5A5A5">
                  <a:lumMod val="50000"/>
                </a:srgbClr>
              </a:solidFill>
            </a:endParaRPr>
          </a:p>
          <a:p>
            <a:pPr defTabSz="457063">
              <a:defRPr/>
            </a:pPr>
            <a:endParaRPr lang="en-US" sz="1100" dirty="0"/>
          </a:p>
          <a:p>
            <a:pPr marL="228531" indent="-228531" defTabSz="457063">
              <a:buFont typeface="+mj-lt"/>
              <a:buAutoNum type="arabicPeriod"/>
              <a:defRPr/>
            </a:pPr>
            <a:endParaRPr lang="en-US" sz="1100" dirty="0"/>
          </a:p>
        </p:txBody>
      </p:sp>
    </p:spTree>
    <p:extLst>
      <p:ext uri="{BB962C8B-B14F-4D97-AF65-F5344CB8AC3E}">
        <p14:creationId xmlns:p14="http://schemas.microsoft.com/office/powerpoint/2010/main" val="198383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1" end="2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5" end="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995A7-794C-3DCB-E760-E2933D542E0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1E9F4FA-4F9C-366A-EF91-5862AFBD92AF}"/>
              </a:ext>
            </a:extLst>
          </p:cNvPr>
          <p:cNvSpPr>
            <a:spLocks noGrp="1"/>
          </p:cNvSpPr>
          <p:nvPr>
            <p:ph type="title"/>
          </p:nvPr>
        </p:nvSpPr>
        <p:spPr>
          <a:xfrm>
            <a:off x="300927" y="109839"/>
            <a:ext cx="2394860" cy="365030"/>
          </a:xfrm>
        </p:spPr>
        <p:txBody>
          <a:bodyPr>
            <a:normAutofit fontScale="90000"/>
          </a:bodyPr>
          <a:lstStyle/>
          <a:p>
            <a:pPr algn="r"/>
            <a:br>
              <a:rPr lang="en-US" sz="1799" b="1" spc="700" dirty="0"/>
            </a:br>
            <a:r>
              <a:rPr lang="en-US" sz="2200" b="1" dirty="0">
                <a:latin typeface="Calibri" panose="020F0502020204030204" pitchFamily="34" charset="0"/>
                <a:ea typeface="Calibri" panose="020F0502020204030204" pitchFamily="34" charset="0"/>
                <a:cs typeface="Calibri" panose="020F0502020204030204" pitchFamily="34" charset="0"/>
              </a:rPr>
              <a:t>BIBLE ESCHATOLOGY</a:t>
            </a:r>
            <a:endParaRPr lang="en-US" sz="2200" b="1" spc="700" dirty="0"/>
          </a:p>
        </p:txBody>
      </p:sp>
      <p:sp>
        <p:nvSpPr>
          <p:cNvPr id="6" name="Slide Number Placeholder 5">
            <a:extLst>
              <a:ext uri="{FF2B5EF4-FFF2-40B4-BE49-F238E27FC236}">
                <a16:creationId xmlns:a16="http://schemas.microsoft.com/office/drawing/2014/main" id="{B4727F25-FC33-F812-F89D-017C5B88425E}"/>
              </a:ext>
            </a:extLst>
          </p:cNvPr>
          <p:cNvSpPr>
            <a:spLocks noGrp="1"/>
          </p:cNvSpPr>
          <p:nvPr>
            <p:ph type="sldNum" sz="quarter" idx="12"/>
          </p:nvPr>
        </p:nvSpPr>
        <p:spPr>
          <a:xfrm>
            <a:off x="11669002" y="54083"/>
            <a:ext cx="404602" cy="365030"/>
          </a:xfrm>
        </p:spPr>
        <p:txBody>
          <a:bodyPr/>
          <a:lstStyle/>
          <a:p>
            <a:fld id="{C01389E6-C847-4AD0-B56D-D205B2EAB1EE}" type="slidenum">
              <a:rPr lang="en-US" smtClean="0"/>
              <a:t>19</a:t>
            </a:fld>
            <a:endParaRPr lang="en-US" dirty="0"/>
          </a:p>
        </p:txBody>
      </p:sp>
      <p:pic>
        <p:nvPicPr>
          <p:cNvPr id="7" name="Picture 6">
            <a:extLst>
              <a:ext uri="{FF2B5EF4-FFF2-40B4-BE49-F238E27FC236}">
                <a16:creationId xmlns:a16="http://schemas.microsoft.com/office/drawing/2014/main" id="{F3F913B1-218E-F392-9B10-5131F9384A3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845525" y="542018"/>
            <a:ext cx="968693" cy="1114425"/>
          </a:xfrm>
          <a:prstGeom prst="rect">
            <a:avLst/>
          </a:prstGeom>
        </p:spPr>
      </p:pic>
      <p:sp>
        <p:nvSpPr>
          <p:cNvPr id="8" name="Arrow: Right 7">
            <a:extLst>
              <a:ext uri="{FF2B5EF4-FFF2-40B4-BE49-F238E27FC236}">
                <a16:creationId xmlns:a16="http://schemas.microsoft.com/office/drawing/2014/main" id="{B838E0BD-22D7-635E-8337-F4BE81A8DF09}"/>
              </a:ext>
            </a:extLst>
          </p:cNvPr>
          <p:cNvSpPr/>
          <p:nvPr/>
        </p:nvSpPr>
        <p:spPr>
          <a:xfrm>
            <a:off x="1993341" y="814754"/>
            <a:ext cx="7692525" cy="5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2" name="Title 1">
            <a:extLst>
              <a:ext uri="{FF2B5EF4-FFF2-40B4-BE49-F238E27FC236}">
                <a16:creationId xmlns:a16="http://schemas.microsoft.com/office/drawing/2014/main" id="{B8A407D1-100B-EECB-DB63-F69CF8435CFB}"/>
              </a:ext>
            </a:extLst>
          </p:cNvPr>
          <p:cNvSpPr txBox="1">
            <a:spLocks/>
          </p:cNvSpPr>
          <p:nvPr/>
        </p:nvSpPr>
        <p:spPr>
          <a:xfrm>
            <a:off x="9615923" y="172332"/>
            <a:ext cx="1476587" cy="365031"/>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cap="all" dirty="0">
                <a:solidFill>
                  <a:srgbClr val="7030A0"/>
                </a:solidFill>
                <a:latin typeface="Calibri" panose="020F0502020204030204" pitchFamily="34" charset="0"/>
                <a:ea typeface="Calibri" panose="020F0502020204030204" pitchFamily="34" charset="0"/>
                <a:cs typeface="Calibri" panose="020F0502020204030204" pitchFamily="34" charset="0"/>
              </a:rPr>
              <a:t>MARK</a:t>
            </a:r>
          </a:p>
        </p:txBody>
      </p:sp>
      <p:pic>
        <p:nvPicPr>
          <p:cNvPr id="24" name="Picture 23">
            <a:extLst>
              <a:ext uri="{FF2B5EF4-FFF2-40B4-BE49-F238E27FC236}">
                <a16:creationId xmlns:a16="http://schemas.microsoft.com/office/drawing/2014/main" id="{EBACCF23-1748-55E2-7FCE-C9DC6392BE1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185003" y="172332"/>
            <a:ext cx="3566160" cy="6138672"/>
          </a:xfrm>
          <a:prstGeom prst="rect">
            <a:avLst/>
          </a:prstGeom>
        </p:spPr>
      </p:pic>
      <p:cxnSp>
        <p:nvCxnSpPr>
          <p:cNvPr id="15" name="Straight Arrow Connector 14">
            <a:extLst>
              <a:ext uri="{FF2B5EF4-FFF2-40B4-BE49-F238E27FC236}">
                <a16:creationId xmlns:a16="http://schemas.microsoft.com/office/drawing/2014/main" id="{E609A96E-3809-31AD-C71E-79043A30FFD3}"/>
              </a:ext>
            </a:extLst>
          </p:cNvPr>
          <p:cNvCxnSpPr>
            <a:cxnSpLocks/>
          </p:cNvCxnSpPr>
          <p:nvPr/>
        </p:nvCxnSpPr>
        <p:spPr>
          <a:xfrm flipV="1">
            <a:off x="3741248" y="1731467"/>
            <a:ext cx="1227169" cy="106522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08DC75-4E3D-0E0C-6264-5EFBC3AC7437}"/>
              </a:ext>
            </a:extLst>
          </p:cNvPr>
          <p:cNvSpPr txBox="1"/>
          <p:nvPr/>
        </p:nvSpPr>
        <p:spPr>
          <a:xfrm>
            <a:off x="328149" y="2179613"/>
            <a:ext cx="3620030" cy="2631490"/>
          </a:xfrm>
          <a:prstGeom prst="rect">
            <a:avLst/>
          </a:prstGeom>
          <a:noFill/>
        </p:spPr>
        <p:txBody>
          <a:bodyPr wrap="square" rtlCol="0">
            <a:spAutoFit/>
          </a:bodyPr>
          <a:lstStyle/>
          <a:p>
            <a:r>
              <a:rPr lang="en-US" sz="1100" dirty="0">
                <a:hlinkClick r:id="rId4"/>
              </a:rPr>
              <a:t>Mark 13:2-8</a:t>
            </a:r>
            <a:r>
              <a:rPr lang="en-US" sz="1100" dirty="0"/>
              <a:t>, "And Jesus said to him, "Do you see these great buildings? There will not be left here one stone upon another that will not be thrown down.“ And as he sat on the Mount of Olives opposite the temple, Peter and James and John and Andrew asked him privately, "Tell us, when will these things be, and what will be the sign when all these things are about to be accomplished?" And Jesus began to say to them, "See that no one leads you astray. Many will come in my name, saying, ‘I am he!’ and they will lead many astray. And when you hear of wars and rumors of wars, do not be alarmed. This must take place, but the end is not yet. For nation will rise against nation, and kingdom against kingdom. There will be earthquakes in various places; there will be famines. These are but the beginning of the birth pains.</a:t>
            </a:r>
          </a:p>
        </p:txBody>
      </p:sp>
      <p:sp>
        <p:nvSpPr>
          <p:cNvPr id="16" name="TextBox 15">
            <a:extLst>
              <a:ext uri="{FF2B5EF4-FFF2-40B4-BE49-F238E27FC236}">
                <a16:creationId xmlns:a16="http://schemas.microsoft.com/office/drawing/2014/main" id="{F9E275A3-ABD6-636E-E72F-84248FFE286E}"/>
              </a:ext>
            </a:extLst>
          </p:cNvPr>
          <p:cNvSpPr txBox="1"/>
          <p:nvPr/>
        </p:nvSpPr>
        <p:spPr>
          <a:xfrm>
            <a:off x="7896503" y="2179613"/>
            <a:ext cx="4064824" cy="2123658"/>
          </a:xfrm>
          <a:prstGeom prst="rect">
            <a:avLst/>
          </a:prstGeom>
          <a:noFill/>
        </p:spPr>
        <p:txBody>
          <a:bodyPr wrap="square" rtlCol="0">
            <a:spAutoFit/>
          </a:bodyPr>
          <a:lstStyle/>
          <a:p>
            <a:r>
              <a:rPr lang="en-US" sz="1100" dirty="0">
                <a:hlinkClick r:id="rId5"/>
              </a:rPr>
              <a:t>Mark 13:14-20</a:t>
            </a:r>
            <a:r>
              <a:rPr lang="en-US" sz="1100" dirty="0"/>
              <a:t>, "But when you see the abomination of desolation standing where he ought not to be (let the reader understand), then let those who are in Judea flee to the mountains. Let the one who is on the housetop not go down, nor enter his house, to take anything out, and let the one who is in the field not turn back to take his cloak. And alas for women who are pregnant and for those who are nursing infants in those days! Pray that it may not happen in winter. For in those days there will be such tribulation as has not been from the beginning of the creation that God created until now and never will be. And if the Lord had not cut short the days, no human being would be saved. But for the sake of the elect, whom he chose, he shortened the days.” </a:t>
            </a:r>
          </a:p>
        </p:txBody>
      </p:sp>
      <p:cxnSp>
        <p:nvCxnSpPr>
          <p:cNvPr id="18" name="Straight Arrow Connector 17">
            <a:extLst>
              <a:ext uri="{FF2B5EF4-FFF2-40B4-BE49-F238E27FC236}">
                <a16:creationId xmlns:a16="http://schemas.microsoft.com/office/drawing/2014/main" id="{4F54C00B-0BC4-0C8B-CB29-67BA45B5ECA0}"/>
              </a:ext>
            </a:extLst>
          </p:cNvPr>
          <p:cNvCxnSpPr>
            <a:cxnSpLocks/>
          </p:cNvCxnSpPr>
          <p:nvPr/>
        </p:nvCxnSpPr>
        <p:spPr>
          <a:xfrm flipH="1" flipV="1">
            <a:off x="6838971" y="2179613"/>
            <a:ext cx="1036880" cy="252014"/>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28584BF-C582-91D1-7BA1-ED3B2888B73A}"/>
              </a:ext>
            </a:extLst>
          </p:cNvPr>
          <p:cNvSpPr txBox="1"/>
          <p:nvPr/>
        </p:nvSpPr>
        <p:spPr>
          <a:xfrm>
            <a:off x="8094020" y="4484689"/>
            <a:ext cx="3867307" cy="1277273"/>
          </a:xfrm>
          <a:prstGeom prst="rect">
            <a:avLst/>
          </a:prstGeom>
          <a:noFill/>
        </p:spPr>
        <p:txBody>
          <a:bodyPr wrap="square" rtlCol="0">
            <a:spAutoFit/>
          </a:bodyPr>
          <a:lstStyle/>
          <a:p>
            <a:r>
              <a:rPr lang="en-US" sz="1100" dirty="0">
                <a:hlinkClick r:id="rId6"/>
              </a:rPr>
              <a:t>Mark 13:24-27</a:t>
            </a:r>
            <a:r>
              <a:rPr lang="en-US" sz="1100" dirty="0"/>
              <a:t>, "But in those days, after that tribulation, the sun will be darkened, and the moon will not give its light, and the stars will be falling from heaven, and the powers in the heavens will be shaken. And then they will see the Son of Man coming in clouds with great power and glory. And then he will send out the angels and gather his elect from the four winds, from the ends of the earth to the ends of heaven.”</a:t>
            </a:r>
          </a:p>
        </p:txBody>
      </p:sp>
      <p:cxnSp>
        <p:nvCxnSpPr>
          <p:cNvPr id="31" name="Straight Arrow Connector 30">
            <a:extLst>
              <a:ext uri="{FF2B5EF4-FFF2-40B4-BE49-F238E27FC236}">
                <a16:creationId xmlns:a16="http://schemas.microsoft.com/office/drawing/2014/main" id="{16D8A1F9-CDC3-A2D3-E526-6FC20012D712}"/>
              </a:ext>
            </a:extLst>
          </p:cNvPr>
          <p:cNvCxnSpPr>
            <a:cxnSpLocks/>
          </p:cNvCxnSpPr>
          <p:nvPr/>
        </p:nvCxnSpPr>
        <p:spPr>
          <a:xfrm flipH="1" flipV="1">
            <a:off x="6838971" y="2907161"/>
            <a:ext cx="1317223" cy="190394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5F76421-C86D-4E76-207E-C719DC5C9A7C}"/>
              </a:ext>
            </a:extLst>
          </p:cNvPr>
          <p:cNvCxnSpPr>
            <a:cxnSpLocks/>
            <a:stCxn id="30" idx="1"/>
          </p:cNvCxnSpPr>
          <p:nvPr/>
        </p:nvCxnSpPr>
        <p:spPr>
          <a:xfrm flipH="1" flipV="1">
            <a:off x="5673393" y="3380127"/>
            <a:ext cx="2420627" cy="174319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C5153D84-69DF-569D-D7BA-55FBA2E0B84D}"/>
              </a:ext>
            </a:extLst>
          </p:cNvPr>
          <p:cNvPicPr>
            <a:picLocks noChangeAspect="1"/>
          </p:cNvPicPr>
          <p:nvPr/>
        </p:nvPicPr>
        <p:blipFill>
          <a:blip r:embed="rId7"/>
          <a:stretch>
            <a:fillRect/>
          </a:stretch>
        </p:blipFill>
        <p:spPr>
          <a:xfrm>
            <a:off x="803292" y="519886"/>
            <a:ext cx="969264" cy="1211581"/>
          </a:xfrm>
          <a:prstGeom prst="rect">
            <a:avLst/>
          </a:prstGeom>
        </p:spPr>
      </p:pic>
    </p:spTree>
    <p:extLst>
      <p:ext uri="{BB962C8B-B14F-4D97-AF65-F5344CB8AC3E}">
        <p14:creationId xmlns:p14="http://schemas.microsoft.com/office/powerpoint/2010/main" val="246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272-7E9C-9D0C-8182-F53EA153FE39}"/>
              </a:ext>
            </a:extLst>
          </p:cNvPr>
          <p:cNvSpPr>
            <a:spLocks noGrp="1"/>
          </p:cNvSpPr>
          <p:nvPr>
            <p:ph type="title"/>
          </p:nvPr>
        </p:nvSpPr>
        <p:spPr>
          <a:xfrm>
            <a:off x="1294149" y="639029"/>
            <a:ext cx="4916180" cy="765153"/>
          </a:xfrm>
        </p:spPr>
        <p:txBody>
          <a:bodyPr/>
          <a:lstStyle/>
          <a:p>
            <a:r>
              <a:rPr lang="en-US" dirty="0"/>
              <a:t>What is the Holy Bible?</a:t>
            </a:r>
          </a:p>
        </p:txBody>
      </p:sp>
      <p:sp>
        <p:nvSpPr>
          <p:cNvPr id="3" name="Slide Number Placeholder 2">
            <a:extLst>
              <a:ext uri="{FF2B5EF4-FFF2-40B4-BE49-F238E27FC236}">
                <a16:creationId xmlns:a16="http://schemas.microsoft.com/office/drawing/2014/main" id="{0A7887E0-D8C3-A41D-8B1A-F0932683125C}"/>
              </a:ext>
            </a:extLst>
          </p:cNvPr>
          <p:cNvSpPr>
            <a:spLocks noGrp="1"/>
          </p:cNvSpPr>
          <p:nvPr>
            <p:ph type="sldNum" sz="quarter" idx="12"/>
          </p:nvPr>
        </p:nvSpPr>
        <p:spPr/>
        <p:txBody>
          <a:bodyPr/>
          <a:lstStyle/>
          <a:p>
            <a:fld id="{AAEAE4A8-A6E5-453E-B946-FB774B73F48C}" type="slidenum">
              <a:rPr lang="en-US" smtClean="0"/>
              <a:pPr/>
              <a:t>2</a:t>
            </a:fld>
            <a:endParaRPr lang="en-US" dirty="0"/>
          </a:p>
        </p:txBody>
      </p:sp>
      <p:sp>
        <p:nvSpPr>
          <p:cNvPr id="6" name="TextBox 5">
            <a:extLst>
              <a:ext uri="{FF2B5EF4-FFF2-40B4-BE49-F238E27FC236}">
                <a16:creationId xmlns:a16="http://schemas.microsoft.com/office/drawing/2014/main" id="{68125F94-882A-846A-61B0-976F650676D3}"/>
              </a:ext>
            </a:extLst>
          </p:cNvPr>
          <p:cNvSpPr txBox="1"/>
          <p:nvPr/>
        </p:nvSpPr>
        <p:spPr>
          <a:xfrm>
            <a:off x="1294149" y="1973843"/>
            <a:ext cx="10220985" cy="3613746"/>
          </a:xfrm>
          <a:prstGeom prst="rect">
            <a:avLst/>
          </a:prstGeom>
          <a:noFill/>
        </p:spPr>
        <p:txBody>
          <a:bodyPr wrap="square" rtlCol="0">
            <a:spAutoFit/>
          </a:bodyPr>
          <a:lstStyle/>
          <a:p>
            <a:r>
              <a:rPr lang="en-US" sz="1400" dirty="0"/>
              <a:t>The Holy Bible is a collection of writings that includes 66 books in English editions. The Bible consists of two parts, the Old Testament and New Testament. The word testament means covenant. The Old Testament includes 39 books, and the New Testament includes 27 books.</a:t>
            </a:r>
          </a:p>
          <a:p>
            <a:endParaRPr lang="en-US" sz="1400" dirty="0"/>
          </a:p>
          <a:p>
            <a:r>
              <a:rPr lang="en-US" sz="1400" dirty="0"/>
              <a:t>These 66 books were written over approximately 1,400 years by 40 different authors in Hebrew, Aramaic, and Greek. The Old Testament writings were affirmed by Jewish leaders, and moreover, by Jesus Christ.</a:t>
            </a:r>
            <a:r>
              <a:rPr lang="en-US" sz="1400" baseline="30000" dirty="0"/>
              <a:t>1</a:t>
            </a:r>
            <a:r>
              <a:rPr lang="en-US" sz="1400" dirty="0"/>
              <a:t> The New Testament writings were confirmed by early church leaders. The 66 books of the Bible are the inspired words of God that are used to make and mature disciples of the One true God through Jesus Christ, his Son (</a:t>
            </a:r>
            <a:r>
              <a:rPr lang="en-US" sz="1400" dirty="0">
                <a:hlinkClick r:id="rId2"/>
              </a:rPr>
              <a:t>Matthew 28:18-20</a:t>
            </a:r>
            <a:r>
              <a:rPr lang="en-US" sz="1400" dirty="0"/>
              <a:t>, </a:t>
            </a:r>
            <a:r>
              <a:rPr lang="en-US" sz="1400" dirty="0">
                <a:hlinkClick r:id="rId3"/>
              </a:rPr>
              <a:t>2 Timothy 3:16-17</a:t>
            </a:r>
            <a:r>
              <a:rPr lang="en-US" sz="1400" dirty="0"/>
              <a:t>). The Bible was not created by mere human wisdom but was inspired by God (</a:t>
            </a:r>
            <a:r>
              <a:rPr lang="en-US" sz="1400" dirty="0">
                <a:hlinkClick r:id="rId4"/>
              </a:rPr>
              <a:t>2 Peter 1:20-21</a:t>
            </a:r>
            <a:r>
              <a:rPr lang="en-US" sz="1400" dirty="0"/>
              <a:t>), is interpreted by His Holy Spirit (</a:t>
            </a:r>
            <a:r>
              <a:rPr lang="en-US" sz="1400" dirty="0">
                <a:hlinkClick r:id="rId5"/>
              </a:rPr>
              <a:t>John 16:13</a:t>
            </a:r>
            <a:r>
              <a:rPr lang="en-US" sz="1400" dirty="0"/>
              <a:t>, </a:t>
            </a:r>
            <a:r>
              <a:rPr lang="en-US" sz="1400" dirty="0">
                <a:hlinkClick r:id="rId6"/>
              </a:rPr>
              <a:t>Matthew 23:8-10</a:t>
            </a:r>
            <a:r>
              <a:rPr lang="en-US" sz="1400" dirty="0"/>
              <a:t>), and will last forever (</a:t>
            </a:r>
            <a:r>
              <a:rPr lang="en-US" sz="1400" dirty="0">
                <a:hlinkClick r:id="rId7"/>
              </a:rPr>
              <a:t>Matthew 24:35</a:t>
            </a:r>
            <a:r>
              <a:rPr lang="en-US" sz="1400" dirty="0"/>
              <a:t>).</a:t>
            </a:r>
            <a:r>
              <a:rPr lang="en-US" sz="1400" baseline="30000" dirty="0"/>
              <a:t>2</a:t>
            </a:r>
          </a:p>
          <a:p>
            <a:endParaRPr lang="en-US" sz="1400" dirty="0"/>
          </a:p>
          <a:p>
            <a:r>
              <a:rPr lang="en-US" sz="1400" dirty="0"/>
              <a:t>If you do a phrase search on the Bible you will find the phrase "the word of the Lord" and "Thus says the Lord" more than 700 times.</a:t>
            </a:r>
            <a:r>
              <a:rPr lang="en-US" sz="1400" baseline="30000" dirty="0"/>
              <a:t>3</a:t>
            </a:r>
            <a:r>
              <a:rPr lang="en-US" sz="1400" dirty="0"/>
              <a:t> In addition, this book has given reasonable evidence to the claim of being God’s word by:​</a:t>
            </a:r>
          </a:p>
          <a:p>
            <a:endParaRPr lang="en-US" sz="1400" dirty="0"/>
          </a:p>
          <a:p>
            <a:pPr marL="742950" lvl="1" indent="-285750">
              <a:lnSpc>
                <a:spcPct val="110000"/>
              </a:lnSpc>
              <a:buFont typeface="Wingdings" panose="05000000000000000000" pitchFamily="2" charset="2"/>
              <a:buChar char="§"/>
            </a:pPr>
            <a:r>
              <a:rPr lang="en-US" sz="1400" dirty="0"/>
              <a:t>providing answers that conform with the reality we see around us.</a:t>
            </a:r>
          </a:p>
          <a:p>
            <a:pPr marL="742950" lvl="1" indent="-285750">
              <a:lnSpc>
                <a:spcPct val="110000"/>
              </a:lnSpc>
              <a:buFont typeface="Wingdings" panose="05000000000000000000" pitchFamily="2" charset="2"/>
              <a:buChar char="§"/>
            </a:pPr>
            <a:r>
              <a:rPr lang="en-US" sz="1400" dirty="0"/>
              <a:t>being a reliable collection of historical documents.</a:t>
            </a:r>
          </a:p>
          <a:p>
            <a:pPr marL="742950" lvl="1" indent="-285750">
              <a:lnSpc>
                <a:spcPct val="110000"/>
              </a:lnSpc>
              <a:buFont typeface="Wingdings" panose="05000000000000000000" pitchFamily="2" charset="2"/>
              <a:buChar char="§"/>
            </a:pPr>
            <a:r>
              <a:rPr lang="en-US" sz="1400" dirty="0"/>
              <a:t>containing eyewitness accounts that were written during the lifetimes of other eyewitnesses. </a:t>
            </a:r>
          </a:p>
          <a:p>
            <a:pPr marL="742950" lvl="1" indent="-285750">
              <a:lnSpc>
                <a:spcPct val="110000"/>
              </a:lnSpc>
              <a:buFont typeface="Wingdings" panose="05000000000000000000" pitchFamily="2" charset="2"/>
              <a:buChar char="§"/>
            </a:pPr>
            <a:r>
              <a:rPr lang="en-US" sz="1400" dirty="0"/>
              <a:t>recording supernatural events that took place in fulfillment of specific prophecies.</a:t>
            </a:r>
            <a:r>
              <a:rPr lang="en-US" sz="1400" baseline="30000" dirty="0"/>
              <a:t>4</a:t>
            </a:r>
          </a:p>
        </p:txBody>
      </p:sp>
      <p:sp>
        <p:nvSpPr>
          <p:cNvPr id="7" name="TextBox 6">
            <a:extLst>
              <a:ext uri="{FF2B5EF4-FFF2-40B4-BE49-F238E27FC236}">
                <a16:creationId xmlns:a16="http://schemas.microsoft.com/office/drawing/2014/main" id="{9ECFA957-269B-2254-7E93-E5FF27AD4A70}"/>
              </a:ext>
            </a:extLst>
          </p:cNvPr>
          <p:cNvSpPr txBox="1"/>
          <p:nvPr/>
        </p:nvSpPr>
        <p:spPr>
          <a:xfrm>
            <a:off x="1223917" y="5695585"/>
            <a:ext cx="6185876" cy="923330"/>
          </a:xfrm>
          <a:prstGeom prst="rect">
            <a:avLst/>
          </a:prstGeom>
          <a:noFill/>
        </p:spPr>
        <p:txBody>
          <a:bodyPr wrap="square" rtlCol="0">
            <a:spAutoFit/>
          </a:bodyPr>
          <a:lstStyle/>
          <a:p>
            <a:r>
              <a:rPr lang="en-US" sz="900" b="1" dirty="0"/>
              <a:t>Notes:</a:t>
            </a:r>
          </a:p>
          <a:p>
            <a:r>
              <a:rPr lang="en-US" sz="1050" baseline="30000" dirty="0"/>
              <a:t>1 </a:t>
            </a:r>
            <a:r>
              <a:rPr lang="en-US" sz="900" dirty="0"/>
              <a:t>See Matthew 4:4-7, 12:3-5, Mark 7:6-7, 12:26-27, and Luke 19:46 for examples.</a:t>
            </a:r>
          </a:p>
          <a:p>
            <a:r>
              <a:rPr lang="en-US" sz="1050" baseline="30000" dirty="0"/>
              <a:t>2 </a:t>
            </a:r>
            <a:r>
              <a:rPr lang="en-US" sz="1050" baseline="30000" dirty="0">
                <a:hlinkClick r:id="rId8"/>
              </a:rPr>
              <a:t>“</a:t>
            </a:r>
            <a:r>
              <a:rPr lang="fr-FR" sz="900" dirty="0">
                <a:hlinkClick r:id="rId8"/>
              </a:rPr>
              <a:t>What are the Books of the Bible</a:t>
            </a:r>
            <a:r>
              <a:rPr lang="en-US" sz="900" dirty="0">
                <a:hlinkClick r:id="rId8"/>
              </a:rPr>
              <a:t>”, GotQuestions.org</a:t>
            </a:r>
            <a:endParaRPr lang="en-US" sz="900" dirty="0"/>
          </a:p>
          <a:p>
            <a:r>
              <a:rPr lang="en-US" sz="1050" baseline="30000" dirty="0"/>
              <a:t>3 </a:t>
            </a:r>
            <a:r>
              <a:rPr lang="en-US" sz="900" b="1" dirty="0">
                <a:hlinkClick r:id="rId9"/>
              </a:rPr>
              <a:t>Blue Letter Bible</a:t>
            </a:r>
            <a:endParaRPr lang="en-US" sz="900" dirty="0"/>
          </a:p>
          <a:p>
            <a:r>
              <a:rPr lang="en-US" sz="1050" baseline="30000" dirty="0"/>
              <a:t>4 </a:t>
            </a:r>
            <a:r>
              <a:rPr lang="en-US" sz="900" dirty="0"/>
              <a:t>Paraphrased from Voddie Baucham</a:t>
            </a:r>
          </a:p>
          <a:p>
            <a:endParaRPr lang="en-US" sz="900" dirty="0">
              <a:solidFill>
                <a:schemeClr val="accent1">
                  <a:lumMod val="75000"/>
                </a:schemeClr>
              </a:solidFill>
            </a:endParaRPr>
          </a:p>
        </p:txBody>
      </p:sp>
    </p:spTree>
    <p:extLst>
      <p:ext uri="{BB962C8B-B14F-4D97-AF65-F5344CB8AC3E}">
        <p14:creationId xmlns:p14="http://schemas.microsoft.com/office/powerpoint/2010/main" val="376445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757966-8DC9-98E5-FC3A-CF3A4C66C8B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3EC2FD1-FD49-4409-770A-9799D5B46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54BDF1-DE76-15E7-13F8-27E14884C0C7}"/>
              </a:ext>
            </a:extLst>
          </p:cNvPr>
          <p:cNvSpPr>
            <a:spLocks noGrp="1"/>
          </p:cNvSpPr>
          <p:nvPr>
            <p:ph type="title"/>
          </p:nvPr>
        </p:nvSpPr>
        <p:spPr>
          <a:xfrm>
            <a:off x="1285069" y="288150"/>
            <a:ext cx="10055721" cy="731505"/>
          </a:xfrm>
        </p:spPr>
        <p:txBody>
          <a:bodyPr vert="horz" lIns="91440" tIns="45720" rIns="91440" bIns="45720" rtlCol="0" anchor="t">
            <a:normAutofit/>
          </a:bodyPr>
          <a:lstStyle/>
          <a:p>
            <a:pPr algn="ctr"/>
            <a:r>
              <a:rPr lang="en-US" dirty="0"/>
              <a:t>Summary of Mark</a:t>
            </a:r>
            <a:endParaRPr lang="en-US" kern="1200" dirty="0">
              <a:latin typeface="+mj-lt"/>
              <a:ea typeface="+mj-ea"/>
              <a:cs typeface="+mj-cs"/>
            </a:endParaRPr>
          </a:p>
        </p:txBody>
      </p:sp>
      <p:grpSp>
        <p:nvGrpSpPr>
          <p:cNvPr id="28" name="Group 27">
            <a:extLst>
              <a:ext uri="{FF2B5EF4-FFF2-40B4-BE49-F238E27FC236}">
                <a16:creationId xmlns:a16="http://schemas.microsoft.com/office/drawing/2014/main" id="{7A5D2AB6-B1D0-BFC4-32E8-3F6B104AE9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9" name="Freeform 6">
              <a:extLst>
                <a:ext uri="{FF2B5EF4-FFF2-40B4-BE49-F238E27FC236}">
                  <a16:creationId xmlns:a16="http://schemas.microsoft.com/office/drawing/2014/main" id="{75D09942-6804-D917-4448-8C308D19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6">
              <a:extLst>
                <a:ext uri="{FF2B5EF4-FFF2-40B4-BE49-F238E27FC236}">
                  <a16:creationId xmlns:a16="http://schemas.microsoft.com/office/drawing/2014/main" id="{908139C4-0A52-D2B0-B4A0-8F56AFFF8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2521ECB9-1BF5-45EC-BB23-CEC7B7206863}"/>
              </a:ext>
            </a:extLst>
          </p:cNvPr>
          <p:cNvSpPr>
            <a:spLocks noGrp="1"/>
          </p:cNvSpPr>
          <p:nvPr>
            <p:ph idx="1"/>
          </p:nvPr>
        </p:nvSpPr>
        <p:spPr>
          <a:xfrm>
            <a:off x="1339838" y="1077264"/>
            <a:ext cx="10176181" cy="4912809"/>
          </a:xfrm>
        </p:spPr>
        <p:txBody>
          <a:bodyPr vert="horz" lIns="91440" tIns="45720" rIns="91440" bIns="45720" rtlCol="0">
            <a:noAutofit/>
          </a:bodyPr>
          <a:lstStyle/>
          <a:p>
            <a:pPr marL="0" marR="0" indent="0">
              <a:spcBef>
                <a:spcPts val="0"/>
              </a:spcBef>
              <a:spcAft>
                <a:spcPts val="600"/>
              </a:spcAft>
              <a:buNone/>
            </a:pPr>
            <a:r>
              <a:rPr lang="en-US" sz="1200" b="1"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Brief Summary: </a:t>
            </a:r>
            <a:r>
              <a:rPr lang="en-US" sz="1200" dirty="0">
                <a:latin typeface="Calibri" panose="020F0502020204030204" pitchFamily="34" charset="0"/>
                <a:ea typeface="Calibri" panose="020F0502020204030204" pitchFamily="34" charset="0"/>
                <a:cs typeface="Times New Roman" panose="02020603050405020304" pitchFamily="18" charset="0"/>
              </a:rPr>
              <a:t>The book of Mark opens with a proclamation of its content, “The beginning of the gospel of Jesus Christ, the Son of God.” Mark’s record starts at “the beginning” of Jesus’ ministry with his forerunner, John the Baptist. John prepared the way of the Lord by calling people to repentance and baptizing them with water in the wilderness (</a:t>
            </a:r>
            <a:r>
              <a:rPr lang="en-US" sz="1200" dirty="0">
                <a:hlinkClick r:id="rId2"/>
              </a:rPr>
              <a:t>Mark 1:1-4</a:t>
            </a:r>
            <a:r>
              <a:rPr lang="en-US" sz="1200" dirty="0"/>
              <a:t>)</a:t>
            </a:r>
            <a:r>
              <a:rPr lang="en-US" sz="1200" dirty="0">
                <a:latin typeface="Calibri" panose="020F0502020204030204" pitchFamily="34" charset="0"/>
                <a:ea typeface="Calibri" panose="020F0502020204030204" pitchFamily="34" charset="0"/>
                <a:cs typeface="Times New Roman" panose="02020603050405020304" pitchFamily="18" charset="0"/>
              </a:rPr>
              <a:t>. It was through John’s ministry, that our Lord Jesus was baptized and ordained by the Holy Spirit descending on him like a dove and the Father’s declaration from heaven (</a:t>
            </a:r>
            <a:r>
              <a:rPr lang="en-US" sz="1200" dirty="0">
                <a:hlinkClick r:id="rId3"/>
              </a:rPr>
              <a:t>Mark 1:9-11</a:t>
            </a:r>
            <a:r>
              <a:rPr lang="en-US" sz="1200" dirty="0"/>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After Jesus’ baptism and victory over the wilderness temptations, He began His public ministry in Galilee and called the first four of His disciples (</a:t>
            </a:r>
            <a:r>
              <a:rPr lang="en-US" sz="1200" dirty="0">
                <a:hlinkClick r:id="rId4"/>
              </a:rPr>
              <a:t>Mark 1:17-20</a:t>
            </a:r>
            <a:r>
              <a:rPr lang="en-US" sz="1200" dirty="0"/>
              <a:t>)</a:t>
            </a:r>
            <a:r>
              <a:rPr lang="en-US" sz="1200" dirty="0">
                <a:latin typeface="Calibri" panose="020F0502020204030204" pitchFamily="34" charset="0"/>
                <a:ea typeface="Calibri" panose="020F0502020204030204" pitchFamily="34" charset="0"/>
                <a:cs typeface="Times New Roman" panose="02020603050405020304" pitchFamily="18" charset="0"/>
              </a:rPr>
              <a:t>. As Jesus’ following grew, these four men along with eight others were named as his Apostles (</a:t>
            </a:r>
            <a:r>
              <a:rPr lang="en-US" sz="1200" dirty="0">
                <a:hlinkClick r:id="rId5"/>
              </a:rPr>
              <a:t>Mark 3:13-19</a:t>
            </a:r>
            <a:r>
              <a:rPr lang="en-US" sz="1200" dirty="0"/>
              <a:t>) from among his disciples</a:t>
            </a:r>
            <a:r>
              <a:rPr lang="en-US" sz="1200" dirty="0">
                <a:latin typeface="Calibri" panose="020F0502020204030204" pitchFamily="34" charset="0"/>
                <a:ea typeface="Calibri" panose="020F0502020204030204" pitchFamily="34" charset="0"/>
                <a:cs typeface="Times New Roman" panose="02020603050405020304" pitchFamily="18" charset="0"/>
              </a:rPr>
              <a:t>. What follows is the record of Jesus’ ministry in Israel and various Gentile regions (</a:t>
            </a:r>
            <a:r>
              <a:rPr lang="en-US" sz="1200" dirty="0">
                <a:latin typeface="Calibri" panose="020F0502020204030204" pitchFamily="34" charset="0"/>
                <a:ea typeface="Calibri" panose="020F0502020204030204" pitchFamily="34" charset="0"/>
                <a:cs typeface="Times New Roman" panose="02020603050405020304" pitchFamily="18" charset="0"/>
                <a:hlinkClick r:id="rId6"/>
              </a:rPr>
              <a:t>Mark 1:14-10:52</a:t>
            </a:r>
            <a:r>
              <a:rPr lang="en-US" sz="1200" dirty="0">
                <a:latin typeface="Calibri" panose="020F0502020204030204" pitchFamily="34" charset="0"/>
                <a:ea typeface="Calibri" panose="020F0502020204030204" pitchFamily="34" charset="0"/>
                <a:cs typeface="Times New Roman" panose="02020603050405020304" pitchFamily="18" charset="0"/>
              </a:rPr>
              <a:t>). He touched the lives of many people, but He left an enduring impact on His disciples. At the transfiguration (</a:t>
            </a:r>
            <a:r>
              <a:rPr lang="en-US" sz="1200" dirty="0">
                <a:latin typeface="Calibri" panose="020F0502020204030204" pitchFamily="34" charset="0"/>
                <a:ea typeface="Calibri" panose="020F0502020204030204" pitchFamily="34" charset="0"/>
                <a:cs typeface="Times New Roman" panose="02020603050405020304" pitchFamily="18" charset="0"/>
                <a:hlinkClick r:id="rId7"/>
              </a:rPr>
              <a:t>Mark 9:1-9</a:t>
            </a:r>
            <a:r>
              <a:rPr lang="en-US" sz="1200" dirty="0">
                <a:latin typeface="Calibri" panose="020F0502020204030204" pitchFamily="34" charset="0"/>
                <a:ea typeface="Calibri" panose="020F0502020204030204" pitchFamily="34" charset="0"/>
                <a:cs typeface="Times New Roman" panose="02020603050405020304" pitchFamily="18" charset="0"/>
              </a:rPr>
              <a:t>) and the Olivet Discourse (</a:t>
            </a:r>
            <a:r>
              <a:rPr lang="en-US" sz="1200" dirty="0">
                <a:latin typeface="Calibri" panose="020F0502020204030204" pitchFamily="34" charset="0"/>
                <a:ea typeface="Calibri" panose="020F0502020204030204" pitchFamily="34" charset="0"/>
                <a:cs typeface="Times New Roman" panose="02020603050405020304" pitchFamily="18" charset="0"/>
                <a:hlinkClick r:id="rId8"/>
              </a:rPr>
              <a:t>Mark 13</a:t>
            </a:r>
            <a:r>
              <a:rPr lang="en-US" sz="1200" dirty="0">
                <a:latin typeface="Calibri" panose="020F0502020204030204" pitchFamily="34" charset="0"/>
                <a:ea typeface="Calibri" panose="020F0502020204030204" pitchFamily="34" charset="0"/>
                <a:cs typeface="Times New Roman" panose="02020603050405020304" pitchFamily="18" charset="0"/>
              </a:rPr>
              <a:t>), Jesus gave the disciples a preview of His future return in power and glory.</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While Mark’s gospel incudes information similar to Matthew about the same people, places, sermons and events, Mark’s focus is on the authority and power of Jesus Christ: the Son of God, the Son of Man, the Son of David, King of the Jews; to whom we are to listen in order to enter the Kingdom of God, do the will of God, and understand the things to come.</a:t>
            </a:r>
            <a:r>
              <a:rPr lang="en-US" sz="1200" baseline="300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1</a:t>
            </a:r>
            <a:r>
              <a:rPr lang="en-US" sz="1200" dirty="0">
                <a:latin typeface="Calibri" panose="020F0502020204030204" pitchFamily="34" charset="0"/>
                <a:ea typeface="Calibri" panose="020F0502020204030204" pitchFamily="34" charset="0"/>
                <a:cs typeface="Times New Roman" panose="02020603050405020304" pitchFamily="18" charset="0"/>
              </a:rPr>
              <a:t> Mark uses the word immediately 37 times in conjunction with key events and the miraculous works of Jesus. For example, while God granted the power to Elijah and Elisha to even resurrect the dead, these miracles were not immediate, and the power that came was clearly not from within them (see </a:t>
            </a:r>
            <a:r>
              <a:rPr lang="en-US" sz="1200" dirty="0">
                <a:latin typeface="Calibri" panose="020F0502020204030204" pitchFamily="34" charset="0"/>
                <a:ea typeface="Calibri" panose="020F0502020204030204" pitchFamily="34" charset="0"/>
                <a:cs typeface="Times New Roman" panose="02020603050405020304" pitchFamily="18" charset="0"/>
                <a:hlinkClick r:id="rId9"/>
              </a:rPr>
              <a:t>1 Kings 17</a:t>
            </a:r>
            <a:r>
              <a:rPr lang="en-US" sz="1200" dirty="0">
                <a:latin typeface="Calibri" panose="020F0502020204030204" pitchFamily="34" charset="0"/>
                <a:ea typeface="Calibri" panose="020F0502020204030204" pitchFamily="34" charset="0"/>
                <a:cs typeface="Times New Roman" panose="02020603050405020304" pitchFamily="18" charset="0"/>
              </a:rPr>
              <a:t> and </a:t>
            </a:r>
            <a:r>
              <a:rPr lang="en-US" sz="1200" dirty="0">
                <a:latin typeface="Calibri" panose="020F0502020204030204" pitchFamily="34" charset="0"/>
                <a:ea typeface="Calibri" panose="020F0502020204030204" pitchFamily="34" charset="0"/>
                <a:cs typeface="Times New Roman" panose="02020603050405020304" pitchFamily="18" charset="0"/>
                <a:hlinkClick r:id="rId10"/>
              </a:rPr>
              <a:t>2 Kings 4:8-37</a:t>
            </a:r>
            <a:r>
              <a:rPr lang="en-US" sz="1200" dirty="0">
                <a:latin typeface="Calibri" panose="020F0502020204030204" pitchFamily="34" charset="0"/>
                <a:ea typeface="Calibri" panose="020F0502020204030204" pitchFamily="34" charset="0"/>
                <a:cs typeface="Times New Roman" panose="02020603050405020304" pitchFamily="18" charset="0"/>
              </a:rPr>
              <a:t>). The miraculous works of Jesus, the Son of God, were immediate and from Power within Him. Mark highlights this immediate and sovereign power over nature, sickness, handicaps, death, and even more so, over the demonic world. Demons, unclean spirits and Satan are mentioned over 30 times in Mark’s writings demonstrating Jesus’ victorious power over them and their subjection to Him. The account tells us that those who witnessed the work of Jesus Christ were amazed and astonished.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However, most of the Jewish leaders (chief priests, scribes, and elders) opposed Jesus, and refused to repent of the sin He exposed in them. And after his Messianic entry into Jerusalem (</a:t>
            </a:r>
            <a:r>
              <a:rPr lang="en-US" sz="1200" dirty="0">
                <a:latin typeface="Calibri" panose="020F0502020204030204" pitchFamily="34" charset="0"/>
                <a:ea typeface="Calibri" panose="020F0502020204030204" pitchFamily="34" charset="0"/>
                <a:cs typeface="Times New Roman" panose="02020603050405020304" pitchFamily="18" charset="0"/>
                <a:hlinkClick r:id="rId11"/>
              </a:rPr>
              <a:t>Mark 11:1-11</a:t>
            </a:r>
            <a:r>
              <a:rPr lang="en-US" sz="1200" dirty="0">
                <a:latin typeface="Calibri" panose="020F0502020204030204" pitchFamily="34" charset="0"/>
                <a:ea typeface="Calibri" panose="020F0502020204030204" pitchFamily="34" charset="0"/>
                <a:cs typeface="Times New Roman" panose="02020603050405020304" pitchFamily="18" charset="0"/>
              </a:rPr>
              <a:t>), they plotted to kill the Son of God and delivered him over to Pilate to be crucified (</a:t>
            </a:r>
            <a:r>
              <a:rPr lang="en-US" sz="1200" dirty="0">
                <a:latin typeface="Calibri" panose="020F0502020204030204" pitchFamily="34" charset="0"/>
                <a:ea typeface="Calibri" panose="020F0502020204030204" pitchFamily="34" charset="0"/>
                <a:cs typeface="Times New Roman" panose="02020603050405020304" pitchFamily="18" charset="0"/>
                <a:hlinkClick r:id="rId12"/>
              </a:rPr>
              <a:t>Mark 14:43</a:t>
            </a:r>
            <a:r>
              <a:rPr lang="en-US" sz="1200" dirty="0">
                <a:latin typeface="Calibri" panose="020F0502020204030204" pitchFamily="34" charset="0"/>
                <a:ea typeface="Calibri" panose="020F0502020204030204" pitchFamily="34" charset="0"/>
                <a:cs typeface="Times New Roman" panose="02020603050405020304" pitchFamily="18" charset="0"/>
              </a:rPr>
              <a:t>-</a:t>
            </a:r>
            <a:r>
              <a:rPr lang="en-US" sz="1200" dirty="0">
                <a:latin typeface="Calibri" panose="020F0502020204030204" pitchFamily="34" charset="0"/>
                <a:ea typeface="Calibri" panose="020F0502020204030204" pitchFamily="34" charset="0"/>
                <a:cs typeface="Times New Roman" panose="02020603050405020304" pitchFamily="18" charset="0"/>
                <a:hlinkClick r:id="rId13"/>
              </a:rPr>
              <a:t>15:41</a:t>
            </a:r>
            <a:r>
              <a:rPr lang="en-US" sz="1200" dirty="0">
                <a:latin typeface="Calibri" panose="020F0502020204030204" pitchFamily="34" charset="0"/>
                <a:ea typeface="Calibri" panose="020F0502020204030204" pitchFamily="34" charset="0"/>
                <a:cs typeface="Times New Roman" panose="02020603050405020304" pitchFamily="18" charset="0"/>
              </a:rPr>
              <a:t>). But what they meant for evil, our Lord planned for our good to give his life as a ransom for us (</a:t>
            </a:r>
            <a:r>
              <a:rPr lang="en-US" sz="1200" dirty="0">
                <a:latin typeface="Calibri" panose="020F0502020204030204" pitchFamily="34" charset="0"/>
                <a:ea typeface="Calibri" panose="020F0502020204030204" pitchFamily="34" charset="0"/>
                <a:cs typeface="Times New Roman" panose="02020603050405020304" pitchFamily="18" charset="0"/>
                <a:hlinkClick r:id="rId14"/>
              </a:rPr>
              <a:t>Mark 10:45</a:t>
            </a:r>
            <a:r>
              <a:rPr lang="en-US" sz="1200" dirty="0">
                <a:latin typeface="Calibri" panose="020F0502020204030204" pitchFamily="34" charset="0"/>
                <a:ea typeface="Calibri" panose="020F0502020204030204" pitchFamily="34" charset="0"/>
                <a:cs typeface="Times New Roman" panose="02020603050405020304" pitchFamily="18" charset="0"/>
              </a:rPr>
              <a:t>). Victoriously, Jesus took up his life again from the grave on the third day with our ransom secured as he foretold (</a:t>
            </a:r>
            <a:r>
              <a:rPr lang="en-US" sz="1200" dirty="0">
                <a:latin typeface="Calibri" panose="020F0502020204030204" pitchFamily="34" charset="0"/>
                <a:ea typeface="Calibri" panose="020F0502020204030204" pitchFamily="34" charset="0"/>
                <a:cs typeface="Times New Roman" panose="02020603050405020304" pitchFamily="18" charset="0"/>
                <a:hlinkClick r:id="rId15"/>
              </a:rPr>
              <a:t>Mark 8:31</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16"/>
              </a:rPr>
              <a:t>9:31</a:t>
            </a:r>
            <a:r>
              <a:rPr lang="en-US" sz="1200" dirty="0">
                <a:latin typeface="Calibri" panose="020F0502020204030204" pitchFamily="34" charset="0"/>
                <a:ea typeface="Calibri" panose="020F0502020204030204" pitchFamily="34" charset="0"/>
                <a:cs typeface="Times New Roman" panose="02020603050405020304" pitchFamily="18" charset="0"/>
              </a:rPr>
              <a:t>). His resurrection was proclaimed by the angels at the tomb, and he appeared to many witnesses with convincing proofs</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200" baseline="300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2</a:t>
            </a:r>
            <a:endPar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1200" b="1"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Connections:</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 Mark does not quote as frequently from the Old Testament as Matthew, who was writing primarily to the Jews. He does not begin with a genealogy to link Jesus with the Jewish patriarchs or to Adam, but begins instead with His baptism, the beginning of His earthly ministry. There Mark quotes from an Old Testament prophecy regarding the messenger—John the Baptist—who would exhort the people to “prepare the way for the Lord” (</a:t>
            </a:r>
            <a:r>
              <a:rPr lang="en-US" sz="1200" dirty="0">
                <a:hlinkClick r:id="rId2"/>
              </a:rPr>
              <a:t>Mark 1:1-4</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hlinkClick r:id="rId17"/>
              </a:rPr>
              <a:t>Isaiah 40:3</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hlinkClick r:id="rId18"/>
              </a:rPr>
              <a:t>Malachi 3:1</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 as they awaited the coming of their Messiah. Mark also includes connections back to Isaiah and Psalms.</a:t>
            </a:r>
            <a:r>
              <a:rPr lang="en-US" sz="1200" baseline="300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3</a:t>
            </a:r>
            <a:endParaRPr lang="en-US" sz="1200" baseline="30000" dirty="0">
              <a:solidFill>
                <a:schemeClr val="tx1">
                  <a:alpha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0FC2D86-AE3B-1167-976B-3285009CD2C0}"/>
              </a:ext>
            </a:extLst>
          </p:cNvPr>
          <p:cNvSpPr>
            <a:spLocks noGrp="1"/>
          </p:cNvSpPr>
          <p:nvPr>
            <p:ph type="sldNum" sz="quarter" idx="12"/>
          </p:nvPr>
        </p:nvSpPr>
        <p:spPr>
          <a:xfrm>
            <a:off x="8610600" y="6356350"/>
            <a:ext cx="2814638" cy="365125"/>
          </a:xfr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A60BA0E-20D0-4E7C-B286-26C960A6788F}" type="slidenum">
              <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D4016BD-C075-1AB6-B4F9-E2547D0AB856}"/>
              </a:ext>
            </a:extLst>
          </p:cNvPr>
          <p:cNvSpPr txBox="1"/>
          <p:nvPr/>
        </p:nvSpPr>
        <p:spPr>
          <a:xfrm>
            <a:off x="1211370" y="6047683"/>
            <a:ext cx="7399230" cy="784830"/>
          </a:xfrm>
          <a:prstGeom prst="rect">
            <a:avLst/>
          </a:prstGeom>
          <a:noFill/>
        </p:spPr>
        <p:txBody>
          <a:bodyPr wrap="square" rtlCol="0">
            <a:spAutoFit/>
          </a:bodyPr>
          <a:lstStyle/>
          <a:p>
            <a:r>
              <a:rPr lang="en-US" sz="900" b="1" dirty="0"/>
              <a:t>Notes:</a:t>
            </a:r>
          </a:p>
          <a:p>
            <a:r>
              <a:rPr lang="en-US" sz="1200" baseline="30000" dirty="0"/>
              <a:t>1 </a:t>
            </a:r>
            <a:r>
              <a:rPr lang="en-US" sz="900" dirty="0">
                <a:latin typeface="Calibri" panose="020F0502020204030204" pitchFamily="34" charset="0"/>
                <a:ea typeface="Calibri" panose="020F0502020204030204" pitchFamily="34" charset="0"/>
                <a:cs typeface="Times New Roman" panose="02020603050405020304" pitchFamily="18" charset="0"/>
                <a:hlinkClick r:id="rId19"/>
              </a:rPr>
              <a:t>Mark 1:1</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0"/>
              </a:rPr>
              <a:t>2:10</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1"/>
              </a:rPr>
              <a:t>2:28</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2"/>
              </a:rPr>
              <a:t>10:47-48</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3"/>
              </a:rPr>
              <a:t>15:2</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4"/>
              </a:rPr>
              <a:t>9:7</a:t>
            </a:r>
            <a:r>
              <a:rPr lang="en-US" sz="900" dirty="0">
                <a:solidFill>
                  <a:schemeClr val="tx2"/>
                </a:solidFill>
              </a:rPr>
              <a:t> </a:t>
            </a:r>
          </a:p>
          <a:p>
            <a:r>
              <a:rPr lang="en-US" sz="1200" baseline="30000" dirty="0"/>
              <a:t>2 </a:t>
            </a:r>
            <a:r>
              <a:rPr lang="en-US" sz="900" dirty="0">
                <a:latin typeface="Calibri" panose="020F0502020204030204" pitchFamily="34" charset="0"/>
                <a:ea typeface="Calibri" panose="020F0502020204030204" pitchFamily="34" charset="0"/>
                <a:cs typeface="Times New Roman" panose="02020603050405020304" pitchFamily="18" charset="0"/>
                <a:hlinkClick r:id="rId25"/>
              </a:rPr>
              <a:t>Mark 16:1-8</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6"/>
              </a:rPr>
              <a:t>John 20:11-29</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7"/>
              </a:rPr>
              <a:t>Acts 1:3</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8"/>
              </a:rPr>
              <a:t>1 Corinthians 15:1-8</a:t>
            </a:r>
            <a:r>
              <a:rPr lang="en-US" sz="900" dirty="0">
                <a:solidFill>
                  <a:schemeClr val="tx2"/>
                </a:solidFill>
              </a:rPr>
              <a:t> </a:t>
            </a:r>
          </a:p>
          <a:p>
            <a:r>
              <a:rPr lang="en-US" sz="1200" baseline="30000" dirty="0"/>
              <a:t>3 </a:t>
            </a:r>
            <a:r>
              <a:rPr lang="en-US" sz="900" dirty="0">
                <a:solidFill>
                  <a:schemeClr val="tx2"/>
                </a:solidFill>
              </a:rPr>
              <a:t>Compare </a:t>
            </a:r>
            <a:r>
              <a:rPr lang="en-US" sz="900" dirty="0">
                <a:solidFill>
                  <a:schemeClr val="tx2"/>
                </a:solidFill>
                <a:hlinkClick r:id="rId29"/>
              </a:rPr>
              <a:t>Mark</a:t>
            </a:r>
            <a:r>
              <a:rPr lang="en-US" sz="900" dirty="0">
                <a:hlinkClick r:id="rId29"/>
              </a:rPr>
              <a:t> 4</a:t>
            </a:r>
            <a:r>
              <a:rPr lang="en-US" sz="900" dirty="0">
                <a:solidFill>
                  <a:schemeClr val="tx2"/>
                </a:solidFill>
                <a:hlinkClick r:id="rId29"/>
              </a:rPr>
              <a:t>:11-12</a:t>
            </a:r>
            <a:r>
              <a:rPr lang="en-US" sz="900" dirty="0">
                <a:solidFill>
                  <a:schemeClr val="tx2"/>
                </a:solidFill>
              </a:rPr>
              <a:t> with </a:t>
            </a:r>
            <a:r>
              <a:rPr lang="en-US" sz="900" dirty="0">
                <a:solidFill>
                  <a:schemeClr val="tx2"/>
                </a:solidFill>
                <a:hlinkClick r:id="rId30"/>
              </a:rPr>
              <a:t>Isaiah 6:9-10</a:t>
            </a:r>
            <a:r>
              <a:rPr lang="en-US" sz="900" dirty="0">
                <a:solidFill>
                  <a:schemeClr val="tx2"/>
                </a:solidFill>
              </a:rPr>
              <a:t>; Compare </a:t>
            </a:r>
            <a:r>
              <a:rPr lang="en-US" sz="900" dirty="0">
                <a:solidFill>
                  <a:schemeClr val="tx2"/>
                </a:solidFill>
                <a:hlinkClick r:id="rId31"/>
              </a:rPr>
              <a:t>Mark 7:6-7</a:t>
            </a:r>
            <a:r>
              <a:rPr lang="en-US" sz="900" dirty="0">
                <a:solidFill>
                  <a:schemeClr val="tx2"/>
                </a:solidFill>
              </a:rPr>
              <a:t> with </a:t>
            </a:r>
            <a:r>
              <a:rPr lang="en-US" sz="900" dirty="0">
                <a:solidFill>
                  <a:schemeClr val="tx2"/>
                </a:solidFill>
                <a:hlinkClick r:id="rId32"/>
              </a:rPr>
              <a:t>Isaiah 29:13</a:t>
            </a:r>
            <a:r>
              <a:rPr lang="en-US" sz="900" dirty="0">
                <a:solidFill>
                  <a:schemeClr val="tx2"/>
                </a:solidFill>
              </a:rPr>
              <a:t>, Compare </a:t>
            </a:r>
            <a:r>
              <a:rPr lang="en-US" sz="900" dirty="0">
                <a:solidFill>
                  <a:schemeClr val="tx2"/>
                </a:solidFill>
                <a:hlinkClick r:id="rId33"/>
              </a:rPr>
              <a:t>Mark 12:10-11</a:t>
            </a:r>
            <a:r>
              <a:rPr lang="en-US" sz="900" dirty="0">
                <a:solidFill>
                  <a:schemeClr val="tx2"/>
                </a:solidFill>
              </a:rPr>
              <a:t> with </a:t>
            </a:r>
            <a:r>
              <a:rPr lang="en-US" sz="900" dirty="0">
                <a:solidFill>
                  <a:schemeClr val="tx2"/>
                </a:solidFill>
                <a:hlinkClick r:id="rId34"/>
              </a:rPr>
              <a:t>Psalm 118:22-23</a:t>
            </a:r>
            <a:r>
              <a:rPr lang="en-US" sz="900" dirty="0">
                <a:solidFill>
                  <a:schemeClr val="tx2"/>
                </a:solidFill>
              </a:rPr>
              <a:t> </a:t>
            </a:r>
            <a:endParaRPr lang="en-US" sz="900" dirty="0"/>
          </a:p>
          <a:p>
            <a:endParaRPr lang="en-US" sz="900" dirty="0"/>
          </a:p>
        </p:txBody>
      </p:sp>
    </p:spTree>
    <p:extLst>
      <p:ext uri="{BB962C8B-B14F-4D97-AF65-F5344CB8AC3E}">
        <p14:creationId xmlns:p14="http://schemas.microsoft.com/office/powerpoint/2010/main" val="254957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3952B5C-A3FE-587D-881B-40DF9B894184}"/>
              </a:ext>
            </a:extLst>
          </p:cNvPr>
          <p:cNvSpPr>
            <a:spLocks noGrp="1"/>
          </p:cNvSpPr>
          <p:nvPr>
            <p:ph type="title"/>
          </p:nvPr>
        </p:nvSpPr>
        <p:spPr>
          <a:xfrm>
            <a:off x="841248" y="548640"/>
            <a:ext cx="3600860" cy="5431536"/>
          </a:xfrm>
        </p:spPr>
        <p:txBody>
          <a:bodyPr>
            <a:normAutofit/>
          </a:bodyPr>
          <a:lstStyle/>
          <a:p>
            <a:r>
              <a:rPr lang="en-US" sz="5400" dirty="0">
                <a:solidFill>
                  <a:schemeClr val="accent1">
                    <a:lumMod val="75000"/>
                  </a:schemeClr>
                </a:solidFill>
              </a:rPr>
              <a:t>Mark: Practical Application</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67B3784-D4CA-40FE-90B2-D0E36428EBDF}"/>
              </a:ext>
            </a:extLst>
          </p:cNvPr>
          <p:cNvSpPr>
            <a:spLocks noGrp="1"/>
          </p:cNvSpPr>
          <p:nvPr>
            <p:ph idx="1"/>
          </p:nvPr>
        </p:nvSpPr>
        <p:spPr>
          <a:xfrm>
            <a:off x="5126418" y="872197"/>
            <a:ext cx="6224335" cy="4702490"/>
          </a:xfrm>
        </p:spPr>
        <p:txBody>
          <a:bodyPr anchor="t">
            <a:normAutofit/>
          </a:bodyPr>
          <a:lstStyle/>
          <a:p>
            <a:pPr marL="0" indent="0">
              <a:buNone/>
            </a:pPr>
            <a:endParaRPr lang="en-US" sz="1500" dirty="0"/>
          </a:p>
          <a:p>
            <a:pPr marL="0" indent="0">
              <a:spcBef>
                <a:spcPts val="0"/>
              </a:spcBef>
              <a:buNone/>
            </a:pPr>
            <a:r>
              <a:rPr lang="en-US" sz="1500" b="1" dirty="0"/>
              <a:t>Practical Application</a:t>
            </a:r>
            <a:r>
              <a:rPr lang="en-US" sz="1500" dirty="0"/>
              <a:t>: Mark states his record is about “the beginning of the gospel of Jesus Christ, the Son of God”. He focuses on </a:t>
            </a:r>
            <a:r>
              <a:rPr lang="en-US" sz="1600" dirty="0">
                <a:latin typeface="Calibri" panose="020F0502020204030204" pitchFamily="34" charset="0"/>
                <a:ea typeface="Calibri" panose="020F0502020204030204" pitchFamily="34" charset="0"/>
                <a:cs typeface="Times New Roman" panose="02020603050405020304" pitchFamily="18" charset="0"/>
              </a:rPr>
              <a:t>the authority and power of Jesus Christ over nature, sickness, handicaps, death, and the demonic world. In addition, Mark highlights Jesus’ authority to forgive sins and his position as Lord of the Sabbath, the chief cornerstone, the Son of David.  </a:t>
            </a:r>
            <a:endParaRPr lang="en-US" sz="1500" dirty="0"/>
          </a:p>
          <a:p>
            <a:pPr marL="0" indent="0">
              <a:spcBef>
                <a:spcPts val="0"/>
              </a:spcBef>
              <a:buNone/>
            </a:pPr>
            <a:endParaRPr lang="en-US" sz="1500" dirty="0"/>
          </a:p>
          <a:p>
            <a:pPr marL="0" indent="0">
              <a:spcBef>
                <a:spcPts val="0"/>
              </a:spcBef>
              <a:buNone/>
            </a:pPr>
            <a:r>
              <a:rPr lang="en-US" sz="1500" dirty="0"/>
              <a:t>The teaching recorded in Mark emphasizes that those who enter God’s kingdom do so with the same type of trust a child has in their earthly parents and those who will be great in the kingdom will be those who are servants to all. For the Lord Jesus himself came to serve and offer his life as a ransom for us (</a:t>
            </a:r>
            <a:r>
              <a:rPr lang="en-US" sz="1500" dirty="0">
                <a:hlinkClick r:id="rId2"/>
              </a:rPr>
              <a:t>Mark 10:44-45</a:t>
            </a:r>
            <a:r>
              <a:rPr lang="en-US" sz="1500" dirty="0"/>
              <a:t>). Self-sacrifice for the sake of Jesus Christ and his gospel should transcend our need for recognition or reward, just as Jesus was willing to be abased as He lay down His life for the sheep. </a:t>
            </a:r>
          </a:p>
          <a:p>
            <a:pPr marL="0" indent="0">
              <a:spcBef>
                <a:spcPts val="0"/>
              </a:spcBef>
              <a:buNone/>
            </a:pPr>
            <a:endParaRPr lang="en-US" sz="1500" dirty="0"/>
          </a:p>
          <a:p>
            <a:pPr marL="0" indent="0">
              <a:buNone/>
            </a:pPr>
            <a:endParaRPr lang="en-US" sz="1500" dirty="0"/>
          </a:p>
        </p:txBody>
      </p:sp>
      <p:sp>
        <p:nvSpPr>
          <p:cNvPr id="5" name="Slide Number Placeholder 4">
            <a:extLst>
              <a:ext uri="{FF2B5EF4-FFF2-40B4-BE49-F238E27FC236}">
                <a16:creationId xmlns:a16="http://schemas.microsoft.com/office/drawing/2014/main" id="{6BD1897B-9C77-42FA-9876-500F68BE078A}"/>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B37DED6-D4C7-42EE-AB49-D2E39E64FD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336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48800-ED98-3570-B100-489FA1EAA94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23338C0-F7F6-E649-2B5E-50D679BECD32}"/>
              </a:ext>
            </a:extLst>
          </p:cNvPr>
          <p:cNvSpPr>
            <a:spLocks noGrp="1"/>
          </p:cNvSpPr>
          <p:nvPr>
            <p:ph type="title"/>
          </p:nvPr>
        </p:nvSpPr>
        <p:spPr>
          <a:xfrm>
            <a:off x="1120194" y="77073"/>
            <a:ext cx="10154709" cy="1396636"/>
          </a:xfrm>
        </p:spPr>
        <p:txBody>
          <a:bodyPr/>
          <a:lstStyle/>
          <a:p>
            <a:r>
              <a:rPr lang="en-US" dirty="0"/>
              <a:t>Closing Prayer Verse</a:t>
            </a:r>
          </a:p>
        </p:txBody>
      </p:sp>
      <p:sp>
        <p:nvSpPr>
          <p:cNvPr id="11" name="Content Placeholder 2">
            <a:extLst>
              <a:ext uri="{FF2B5EF4-FFF2-40B4-BE49-F238E27FC236}">
                <a16:creationId xmlns:a16="http://schemas.microsoft.com/office/drawing/2014/main" id="{A473ABB7-18DF-1A63-67D3-26E8F91E7E00}"/>
              </a:ext>
            </a:extLst>
          </p:cNvPr>
          <p:cNvSpPr>
            <a:spLocks noGrp="1"/>
          </p:cNvSpPr>
          <p:nvPr>
            <p:ph sz="half" idx="1"/>
          </p:nvPr>
        </p:nvSpPr>
        <p:spPr>
          <a:xfrm>
            <a:off x="917336" y="2317565"/>
            <a:ext cx="5178664" cy="2222870"/>
          </a:xfrm>
        </p:spPr>
        <p:txBody>
          <a:bodyPr>
            <a:normAutofit/>
          </a:bodyPr>
          <a:lstStyle/>
          <a:p>
            <a:pPr marL="0" indent="0">
              <a:buNone/>
            </a:pPr>
            <a:r>
              <a:rPr lang="en-US" sz="1600" dirty="0">
                <a:hlinkClick r:id="rId2"/>
              </a:rPr>
              <a:t>Mark 13:5-8</a:t>
            </a:r>
            <a:r>
              <a:rPr lang="en-US" sz="1600" dirty="0"/>
              <a:t>: “And Jesus began to say to them, "See that no one leads you astray. Many will come in my name, saying, ‘I am he!’ and they will lead many astray. And when you hear of wars and rumors of wars, do not be alarmed. This must take place, but the end is not yet. For nation will rise against nation, and kingdom against kingdom. There will be earthquakes in various places; there will be famines. These are but the beginning of the birth pains.”</a:t>
            </a:r>
          </a:p>
        </p:txBody>
      </p:sp>
      <p:pic>
        <p:nvPicPr>
          <p:cNvPr id="6" name="Content Placeholder 5" descr="Silhouette facing the explosion">
            <a:extLst>
              <a:ext uri="{FF2B5EF4-FFF2-40B4-BE49-F238E27FC236}">
                <a16:creationId xmlns:a16="http://schemas.microsoft.com/office/drawing/2014/main" id="{F68C96B0-B9E8-7E78-147E-8B2E1BEB1E6E}"/>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299148" y="2277068"/>
            <a:ext cx="4975516" cy="3319601"/>
          </a:xfrm>
        </p:spPr>
      </p:pic>
      <p:sp>
        <p:nvSpPr>
          <p:cNvPr id="4" name="Slide Number Placeholder 3">
            <a:extLst>
              <a:ext uri="{FF2B5EF4-FFF2-40B4-BE49-F238E27FC236}">
                <a16:creationId xmlns:a16="http://schemas.microsoft.com/office/drawing/2014/main" id="{A90CC05F-CDCC-069E-5238-072FD0A11ECA}"/>
              </a:ext>
            </a:extLst>
          </p:cNvPr>
          <p:cNvSpPr>
            <a:spLocks noGrp="1"/>
          </p:cNvSpPr>
          <p:nvPr>
            <p:ph type="sldNum" sz="quarter" idx="12"/>
          </p:nvPr>
        </p:nvSpPr>
        <p:spPr>
          <a:xfrm>
            <a:off x="10167673" y="6400030"/>
            <a:ext cx="1107230" cy="320591"/>
          </a:xfrm>
        </p:spPr>
        <p:txBody>
          <a:bodyPr anchor="b">
            <a:normAutofit/>
          </a:bodyPr>
          <a:lstStyle/>
          <a:p>
            <a:pPr>
              <a:spcAft>
                <a:spcPts val="600"/>
              </a:spcAft>
            </a:pPr>
            <a:fld id="{DA60BA0E-20D0-4E7C-B286-26C960A6788F}" type="slidenum">
              <a:rPr lang="en-US" smtClean="0"/>
              <a:pPr>
                <a:spcAft>
                  <a:spcPts val="600"/>
                </a:spcAft>
              </a:pPr>
              <a:t>22</a:t>
            </a:fld>
            <a:endParaRPr lang="en-US" dirty="0"/>
          </a:p>
        </p:txBody>
      </p:sp>
    </p:spTree>
    <p:extLst>
      <p:ext uri="{BB962C8B-B14F-4D97-AF65-F5344CB8AC3E}">
        <p14:creationId xmlns:p14="http://schemas.microsoft.com/office/powerpoint/2010/main" val="15799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p:txBody>
          <a:bodyPr>
            <a:normAutofit fontScale="90000"/>
          </a:bodyPr>
          <a:lstStyle/>
          <a:p>
            <a:r>
              <a:rPr lang="en-US" dirty="0">
                <a:solidFill>
                  <a:schemeClr val="accent4"/>
                </a:solidFill>
              </a:rPr>
              <a:t>Acknowledgements</a:t>
            </a:r>
            <a:endParaRPr lang="en-US" dirty="0"/>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cstate="screen">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p:txBody>
          <a:bodyPr>
            <a:normAutofit/>
          </a:bodyPr>
          <a:lstStyle/>
          <a:p>
            <a:pPr marL="342900" indent="-342900">
              <a:buFont typeface="+mj-lt"/>
              <a:buAutoNum type="arabicPeriod"/>
            </a:pPr>
            <a:r>
              <a:rPr lang="en-US" b="1" dirty="0"/>
              <a:t>Background, Setting, Outlines, some Study Question answers, interpretative challenges, and some Summaries:</a:t>
            </a:r>
            <a:r>
              <a:rPr lang="en-US" dirty="0"/>
              <a:t> </a:t>
            </a:r>
            <a:r>
              <a:rPr lang="en-US" dirty="0">
                <a:solidFill>
                  <a:schemeClr val="accent3">
                    <a:lumMod val="75000"/>
                  </a:schemeClr>
                </a:solidFill>
              </a:rPr>
              <a:t>Adapted from MacArthur Study Bible.</a:t>
            </a:r>
          </a:p>
          <a:p>
            <a:pPr marL="342900" indent="-342900">
              <a:buFont typeface="+mj-lt"/>
              <a:buAutoNum type="arabicPeriod"/>
            </a:pPr>
            <a:r>
              <a:rPr lang="en-US" b="1" dirty="0"/>
              <a:t>Key verses, Practical Application, some Study Question answers, and some Summaries: </a:t>
            </a:r>
            <a:r>
              <a:rPr lang="en-US" dirty="0">
                <a:solidFill>
                  <a:schemeClr val="accent3">
                    <a:lumMod val="75000"/>
                  </a:schemeClr>
                </a:solidFill>
              </a:rPr>
              <a:t>Adapted from GotQuestions.org.</a:t>
            </a:r>
          </a:p>
          <a:p>
            <a:pPr marL="342900" indent="-342900">
              <a:buFont typeface="+mj-lt"/>
              <a:buAutoNum type="arabicPeriod"/>
            </a:pPr>
            <a:r>
              <a:rPr lang="en-US" b="1" dirty="0"/>
              <a:t>Creation – Consummation Icons: </a:t>
            </a:r>
            <a:r>
              <a:rPr lang="en-US" dirty="0">
                <a:solidFill>
                  <a:schemeClr val="accent3">
                    <a:lumMod val="75000"/>
                  </a:schemeClr>
                </a:solidFill>
              </a:rPr>
              <a:t>Adapted from AnswersInGenesis.org.</a:t>
            </a:r>
          </a:p>
          <a:p>
            <a:pPr marL="342900" indent="-342900">
              <a:buFont typeface="+mj-lt"/>
              <a:buAutoNum type="arabicPeriod"/>
            </a:pPr>
            <a:r>
              <a:rPr lang="en-US" b="1" dirty="0"/>
              <a:t>Definitions:</a:t>
            </a:r>
            <a:r>
              <a:rPr lang="en-US" dirty="0">
                <a:solidFill>
                  <a:schemeClr val="accent3">
                    <a:lumMod val="75000"/>
                  </a:schemeClr>
                </a:solidFill>
              </a:rPr>
              <a:t> Adapted from Websters 1828 Dictionary.</a:t>
            </a:r>
          </a:p>
          <a:p>
            <a:endParaRPr lang="en-US" dirty="0"/>
          </a:p>
        </p:txBody>
      </p:sp>
      <p:sp>
        <p:nvSpPr>
          <p:cNvPr id="6" name="Slide Number Placeholder 5">
            <a:extLst>
              <a:ext uri="{FF2B5EF4-FFF2-40B4-BE49-F238E27FC236}">
                <a16:creationId xmlns:a16="http://schemas.microsoft.com/office/drawing/2014/main" id="{B49FA539-2DA6-4197-AA13-56E0C33955F2}"/>
              </a:ext>
            </a:extLst>
          </p:cNvPr>
          <p:cNvSpPr>
            <a:spLocks noGrp="1"/>
          </p:cNvSpPr>
          <p:nvPr>
            <p:ph type="sldNum" sz="quarter" idx="12"/>
          </p:nvPr>
        </p:nvSpPr>
        <p:spPr/>
        <p:txBody>
          <a:bodyPr/>
          <a:lstStyle/>
          <a:p>
            <a:fld id="{A65A5C87-DF58-40C8-B092-1DE63DB4547E}" type="slidenum">
              <a:rPr lang="en-US" sz="2400" b="1"/>
              <a:t>23</a:t>
            </a:fld>
            <a:endParaRPr lang="en-US" sz="2400" b="1" dirty="0"/>
          </a:p>
        </p:txBody>
      </p:sp>
    </p:spTree>
    <p:extLst>
      <p:ext uri="{BB962C8B-B14F-4D97-AF65-F5344CB8AC3E}">
        <p14:creationId xmlns:p14="http://schemas.microsoft.com/office/powerpoint/2010/main" val="902615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2283-3D9B-4E98-DF50-661E4FA235AF}"/>
              </a:ext>
            </a:extLst>
          </p:cNvPr>
          <p:cNvSpPr>
            <a:spLocks noGrp="1"/>
          </p:cNvSpPr>
          <p:nvPr>
            <p:ph type="title"/>
          </p:nvPr>
        </p:nvSpPr>
        <p:spPr>
          <a:xfrm>
            <a:off x="1471952" y="1753039"/>
            <a:ext cx="4279309" cy="2453202"/>
          </a:xfrm>
        </p:spPr>
        <p:txBody>
          <a:bodyPr/>
          <a:lstStyle/>
          <a:p>
            <a:pPr algn="r" defTabSz="914126">
              <a:lnSpc>
                <a:spcPct val="110000"/>
              </a:lnSpc>
            </a:pPr>
            <a:r>
              <a:rPr lang="en-US" sz="4798" spc="-50" dirty="0">
                <a:solidFill>
                  <a:schemeClr val="tx1">
                    <a:lumMod val="75000"/>
                    <a:lumOff val="25000"/>
                  </a:schemeClr>
                </a:solidFill>
              </a:rPr>
              <a:t>Study Leader Assistance</a:t>
            </a:r>
          </a:p>
        </p:txBody>
      </p:sp>
      <p:sp>
        <p:nvSpPr>
          <p:cNvPr id="3" name="Slide Number Placeholder 2">
            <a:extLst>
              <a:ext uri="{FF2B5EF4-FFF2-40B4-BE49-F238E27FC236}">
                <a16:creationId xmlns:a16="http://schemas.microsoft.com/office/drawing/2014/main" id="{95809A60-CBAA-0E01-A7EF-B08B34C1BAFF}"/>
              </a:ext>
            </a:extLst>
          </p:cNvPr>
          <p:cNvSpPr>
            <a:spLocks noGrp="1"/>
          </p:cNvSpPr>
          <p:nvPr>
            <p:ph type="sldNum" sz="quarter" idx="12"/>
          </p:nvPr>
        </p:nvSpPr>
        <p:spPr/>
        <p:txBody>
          <a:bodyPr/>
          <a:lstStyle/>
          <a:p>
            <a:fld id="{EB37DED6-D4C7-42EE-AB49-D2E39E64FDE4}" type="slidenum">
              <a:rPr lang="en-US" smtClean="0"/>
              <a:t>24</a:t>
            </a:fld>
            <a:endParaRPr lang="en-US" dirty="0"/>
          </a:p>
        </p:txBody>
      </p:sp>
      <p:sp>
        <p:nvSpPr>
          <p:cNvPr id="6" name="Text Placeholder 2">
            <a:extLst>
              <a:ext uri="{FF2B5EF4-FFF2-40B4-BE49-F238E27FC236}">
                <a16:creationId xmlns:a16="http://schemas.microsoft.com/office/drawing/2014/main" id="{CE64F777-B6AA-BDB0-D5C4-FEDCCF0D56F8}"/>
              </a:ext>
            </a:extLst>
          </p:cNvPr>
          <p:cNvSpPr txBox="1">
            <a:spLocks/>
          </p:cNvSpPr>
          <p:nvPr/>
        </p:nvSpPr>
        <p:spPr>
          <a:xfrm>
            <a:off x="6910175" y="2154033"/>
            <a:ext cx="4442256" cy="1711952"/>
          </a:xfrm>
          <a:prstGeom prst="rect">
            <a:avLst/>
          </a:prstGeom>
        </p:spPr>
        <p:txBody>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998" dirty="0"/>
          </a:p>
          <a:p>
            <a:r>
              <a:rPr lang="en-US" sz="1998" dirty="0"/>
              <a:t>Sample Prayers</a:t>
            </a:r>
          </a:p>
          <a:p>
            <a:r>
              <a:rPr lang="en-US" sz="1998" dirty="0"/>
              <a:t>Study Question Answer Keys</a:t>
            </a:r>
          </a:p>
        </p:txBody>
      </p:sp>
      <p:sp>
        <p:nvSpPr>
          <p:cNvPr id="7" name="Left Brace 6">
            <a:extLst>
              <a:ext uri="{FF2B5EF4-FFF2-40B4-BE49-F238E27FC236}">
                <a16:creationId xmlns:a16="http://schemas.microsoft.com/office/drawing/2014/main" id="{F93C33CF-6840-0EA9-203A-85BF27B1A7EF}"/>
              </a:ext>
            </a:extLst>
          </p:cNvPr>
          <p:cNvSpPr/>
          <p:nvPr/>
        </p:nvSpPr>
        <p:spPr>
          <a:xfrm>
            <a:off x="5942004" y="1753038"/>
            <a:ext cx="812682" cy="2513945"/>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Tree>
    <p:extLst>
      <p:ext uri="{BB962C8B-B14F-4D97-AF65-F5344CB8AC3E}">
        <p14:creationId xmlns:p14="http://schemas.microsoft.com/office/powerpoint/2010/main" val="319973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29C21-9D96-228E-DEAA-4EAC6941E6F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112A3EC-0EC9-8570-697D-21FEEBE4FF4A}"/>
              </a:ext>
            </a:extLst>
          </p:cNvPr>
          <p:cNvSpPr>
            <a:spLocks noGrp="1"/>
          </p:cNvSpPr>
          <p:nvPr>
            <p:ph type="title"/>
          </p:nvPr>
        </p:nvSpPr>
        <p:spPr>
          <a:xfrm>
            <a:off x="1120194" y="77073"/>
            <a:ext cx="10154709" cy="1396636"/>
          </a:xfrm>
        </p:spPr>
        <p:txBody>
          <a:bodyPr/>
          <a:lstStyle/>
          <a:p>
            <a:r>
              <a:rPr lang="en-US" dirty="0">
                <a:solidFill>
                  <a:schemeClr val="accent2">
                    <a:lumMod val="75000"/>
                  </a:schemeClr>
                </a:solidFill>
              </a:rPr>
              <a:t>Sample </a:t>
            </a:r>
            <a:r>
              <a:rPr lang="en-US" dirty="0">
                <a:solidFill>
                  <a:schemeClr val="accent1">
                    <a:lumMod val="75000"/>
                  </a:schemeClr>
                </a:solidFill>
              </a:rPr>
              <a:t>Opening Prayer Verse: Mark</a:t>
            </a:r>
          </a:p>
        </p:txBody>
      </p:sp>
      <p:sp>
        <p:nvSpPr>
          <p:cNvPr id="11" name="Content Placeholder 2">
            <a:extLst>
              <a:ext uri="{FF2B5EF4-FFF2-40B4-BE49-F238E27FC236}">
                <a16:creationId xmlns:a16="http://schemas.microsoft.com/office/drawing/2014/main" id="{98F5E39F-1432-22A4-4D60-3C347617AF7B}"/>
              </a:ext>
            </a:extLst>
          </p:cNvPr>
          <p:cNvSpPr>
            <a:spLocks noGrp="1"/>
          </p:cNvSpPr>
          <p:nvPr>
            <p:ph sz="half" idx="1"/>
          </p:nvPr>
        </p:nvSpPr>
        <p:spPr>
          <a:xfrm>
            <a:off x="961467" y="1980527"/>
            <a:ext cx="5178664" cy="3574042"/>
          </a:xfrm>
        </p:spPr>
        <p:txBody>
          <a:bodyPr>
            <a:noAutofit/>
          </a:bodyPr>
          <a:lstStyle/>
          <a:p>
            <a:pPr marL="0" indent="0">
              <a:buNone/>
            </a:pPr>
            <a:r>
              <a:rPr lang="en-US" sz="1400" dirty="0">
                <a:hlinkClick r:id="rId2"/>
              </a:rPr>
              <a:t>Mark 2:10-12</a:t>
            </a:r>
            <a:r>
              <a:rPr lang="en-US" sz="1400" dirty="0"/>
              <a:t>, </a:t>
            </a:r>
            <a:r>
              <a:rPr lang="en-US" sz="1400" dirty="0">
                <a:solidFill>
                  <a:schemeClr val="accent1">
                    <a:lumMod val="75000"/>
                  </a:schemeClr>
                </a:solidFill>
              </a:rPr>
              <a:t>"But that you may know that the Son of Man has authority on earth to forgive sins" — he said to the paralytic — "I say to you, rise, pick up your bed, and go home." And he rose and immediately picked up his bed and went out before them all, so that they were all amazed and glorified God, saying, "We never saw anything like this!“</a:t>
            </a:r>
          </a:p>
          <a:p>
            <a:pPr marL="0" indent="0">
              <a:buNone/>
            </a:pPr>
            <a:endParaRPr lang="en-US" sz="1400" dirty="0">
              <a:solidFill>
                <a:schemeClr val="accent1">
                  <a:lumMod val="75000"/>
                </a:schemeClr>
              </a:solidFill>
            </a:endParaRPr>
          </a:p>
          <a:p>
            <a:pPr marL="0" indent="0">
              <a:buNone/>
            </a:pPr>
            <a:r>
              <a:rPr lang="en-US" sz="1400" b="1" dirty="0">
                <a:solidFill>
                  <a:schemeClr val="accent2">
                    <a:lumMod val="75000"/>
                  </a:schemeClr>
                </a:solidFill>
              </a:rPr>
              <a:t>Sample Prayer</a:t>
            </a:r>
            <a:r>
              <a:rPr lang="en-US" sz="1400" dirty="0">
                <a:solidFill>
                  <a:schemeClr val="accent2">
                    <a:lumMod val="75000"/>
                  </a:schemeClr>
                </a:solidFill>
              </a:rPr>
              <a:t>: Dear Heavenly Father, thank you for sending your Son, Jesus Christ. We praise you that he came in the fullness of time fulfilling the prophetic word you provided and preserved in your Scriptures through many godly men. We are grateful for the eyewitness accounts to his Deity, his power, authority, mercy and grace. And we are so thankful that He gave his life to pay for our sins and exercises his authority to forgive and redeem us. Thank you for loving us enough to send Jesus to rescue us from the pit. We love you Lord and ask that your Spirit would work in us to do your will. In Jesus’ name we pray. Amen.</a:t>
            </a:r>
            <a:endParaRPr lang="en-US" sz="1400" dirty="0">
              <a:solidFill>
                <a:schemeClr val="accent1">
                  <a:lumMod val="75000"/>
                </a:schemeClr>
              </a:solidFill>
            </a:endParaRPr>
          </a:p>
        </p:txBody>
      </p:sp>
      <p:pic>
        <p:nvPicPr>
          <p:cNvPr id="6" name="Content Placeholder 5" descr="Person's feet and legs in silhouette shadow walking away on cobblestone street in black and white">
            <a:extLst>
              <a:ext uri="{FF2B5EF4-FFF2-40B4-BE49-F238E27FC236}">
                <a16:creationId xmlns:a16="http://schemas.microsoft.com/office/drawing/2014/main" id="{9BAB8AD8-E06E-A249-8222-2D5C888A5CDF}"/>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331371" y="1980527"/>
            <a:ext cx="4899162" cy="3263086"/>
          </a:xfrm>
        </p:spPr>
      </p:pic>
      <p:sp>
        <p:nvSpPr>
          <p:cNvPr id="4" name="Slide Number Placeholder 3">
            <a:extLst>
              <a:ext uri="{FF2B5EF4-FFF2-40B4-BE49-F238E27FC236}">
                <a16:creationId xmlns:a16="http://schemas.microsoft.com/office/drawing/2014/main" id="{18CA198C-22CB-E5DD-B751-7F158E5353E2}"/>
              </a:ext>
            </a:extLst>
          </p:cNvPr>
          <p:cNvSpPr>
            <a:spLocks noGrp="1"/>
          </p:cNvSpPr>
          <p:nvPr>
            <p:ph type="sldNum" sz="quarter" idx="12"/>
          </p:nvPr>
        </p:nvSpPr>
        <p:spPr>
          <a:xfrm>
            <a:off x="10167673" y="6400030"/>
            <a:ext cx="1107230" cy="320591"/>
          </a:xfrm>
        </p:spPr>
        <p:txBody>
          <a:bodyPr anchor="b">
            <a:normAutofit/>
          </a:bodyPr>
          <a:lstStyle/>
          <a:p>
            <a:pPr>
              <a:spcAft>
                <a:spcPts val="600"/>
              </a:spcAft>
            </a:pPr>
            <a:fld id="{DA60BA0E-20D0-4E7C-B286-26C960A6788F}" type="slidenum">
              <a:rPr lang="en-US" smtClean="0"/>
              <a:pPr>
                <a:spcAft>
                  <a:spcPts val="600"/>
                </a:spcAft>
              </a:pPr>
              <a:t>25</a:t>
            </a:fld>
            <a:endParaRPr lang="en-US" dirty="0"/>
          </a:p>
        </p:txBody>
      </p:sp>
    </p:spTree>
    <p:extLst>
      <p:ext uri="{BB962C8B-B14F-4D97-AF65-F5344CB8AC3E}">
        <p14:creationId xmlns:p14="http://schemas.microsoft.com/office/powerpoint/2010/main" val="6827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97FCF-6F4F-7B15-ED8F-A9FE83BDA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C6F2A2-2F5D-C3C7-7F38-9DF9D06B33C7}"/>
              </a:ext>
            </a:extLst>
          </p:cNvPr>
          <p:cNvSpPr>
            <a:spLocks noGrp="1"/>
          </p:cNvSpPr>
          <p:nvPr>
            <p:ph type="title"/>
          </p:nvPr>
        </p:nvSpPr>
        <p:spPr>
          <a:xfrm>
            <a:off x="838200" y="346207"/>
            <a:ext cx="10515600" cy="365125"/>
          </a:xfrm>
        </p:spPr>
        <p:txBody>
          <a:bodyPr>
            <a:normAutofit fontScale="90000"/>
          </a:bodyPr>
          <a:lstStyle/>
          <a:p>
            <a:pPr algn="ctr" defTabSz="914126">
              <a:lnSpc>
                <a:spcPct val="85000"/>
              </a:lnSpc>
            </a:pPr>
            <a:r>
              <a:rPr lang="en-US" sz="2399" spc="-50" dirty="0">
                <a:solidFill>
                  <a:schemeClr val="accent2">
                    <a:lumMod val="75000"/>
                  </a:schemeClr>
                </a:solidFill>
              </a:rPr>
              <a:t>Mark: Study Question Answers</a:t>
            </a:r>
          </a:p>
        </p:txBody>
      </p:sp>
      <p:sp>
        <p:nvSpPr>
          <p:cNvPr id="3" name="Slide Number Placeholder 2">
            <a:extLst>
              <a:ext uri="{FF2B5EF4-FFF2-40B4-BE49-F238E27FC236}">
                <a16:creationId xmlns:a16="http://schemas.microsoft.com/office/drawing/2014/main" id="{26F951C2-CD67-7F8C-EA08-880771C4B4AA}"/>
              </a:ext>
            </a:extLst>
          </p:cNvPr>
          <p:cNvSpPr>
            <a:spLocks noGrp="1"/>
          </p:cNvSpPr>
          <p:nvPr>
            <p:ph type="sldNum" sz="quarter" idx="12"/>
          </p:nvPr>
        </p:nvSpPr>
        <p:spPr/>
        <p:txBody>
          <a:bodyPr/>
          <a:lstStyle/>
          <a:p>
            <a:fld id="{EB37DED6-D4C7-42EE-AB49-D2E39E64FDE4}" type="slidenum">
              <a:rPr lang="en-US" smtClean="0"/>
              <a:t>26</a:t>
            </a:fld>
            <a:endParaRPr lang="en-US" dirty="0"/>
          </a:p>
        </p:txBody>
      </p:sp>
      <p:sp>
        <p:nvSpPr>
          <p:cNvPr id="6" name="TextBox 5">
            <a:extLst>
              <a:ext uri="{FF2B5EF4-FFF2-40B4-BE49-F238E27FC236}">
                <a16:creationId xmlns:a16="http://schemas.microsoft.com/office/drawing/2014/main" id="{8133A07C-C0C2-CCCD-0227-E9DAD01ACADF}"/>
              </a:ext>
            </a:extLst>
          </p:cNvPr>
          <p:cNvSpPr txBox="1"/>
          <p:nvPr/>
        </p:nvSpPr>
        <p:spPr>
          <a:xfrm>
            <a:off x="838200" y="700696"/>
            <a:ext cx="10336399" cy="6109365"/>
          </a:xfrm>
          <a:prstGeom prst="rect">
            <a:avLst/>
          </a:prstGeom>
          <a:noFill/>
        </p:spPr>
        <p:txBody>
          <a:bodyPr wrap="square" rtlCol="0">
            <a:spAutoFit/>
          </a:bodyPr>
          <a:lstStyle/>
          <a:p>
            <a:pPr marL="228531" indent="-228531" defTabSz="457063">
              <a:buFont typeface="+mj-lt"/>
              <a:buAutoNum type="arabicPeriod"/>
              <a:defRPr/>
            </a:pPr>
            <a:r>
              <a:rPr lang="en-US" sz="1100" dirty="0">
                <a:solidFill>
                  <a:srgbClr val="A5A5A5">
                    <a:lumMod val="50000"/>
                  </a:srgbClr>
                </a:solidFill>
              </a:rPr>
              <a:t>Jesus’ ministry in Israel and the surrounding nations was packed with authoritative teaching of the Scriptures and miraculous works. He spoke words of truth and grace and taught us how to have peace with God. He healed the sick, caused the mute to speak, the deaf to hear, defeated the demons, and raised the dead. Read </a:t>
            </a:r>
            <a:r>
              <a:rPr lang="en-US" sz="1100" dirty="0">
                <a:solidFill>
                  <a:srgbClr val="A5A5A5">
                    <a:lumMod val="50000"/>
                  </a:srgbClr>
                </a:solidFill>
                <a:hlinkClick r:id="rId2"/>
              </a:rPr>
              <a:t>Mark 6:45-52</a:t>
            </a:r>
            <a:r>
              <a:rPr lang="en-US" sz="1100" dirty="0">
                <a:solidFill>
                  <a:srgbClr val="A5A5A5">
                    <a:lumMod val="50000"/>
                  </a:srgbClr>
                </a:solidFill>
              </a:rPr>
              <a:t> and </a:t>
            </a:r>
            <a:r>
              <a:rPr lang="en-US" sz="1100" dirty="0">
                <a:solidFill>
                  <a:srgbClr val="A5A5A5">
                    <a:lumMod val="50000"/>
                  </a:srgbClr>
                </a:solidFill>
                <a:hlinkClick r:id="rId3"/>
              </a:rPr>
              <a:t>Mark 8:22-26</a:t>
            </a:r>
            <a:r>
              <a:rPr lang="en-US" sz="1100" dirty="0">
                <a:solidFill>
                  <a:srgbClr val="A5A5A5">
                    <a:lumMod val="50000"/>
                  </a:srgbClr>
                </a:solidFill>
              </a:rPr>
              <a:t> and explain how God used these two culminating events to reveal to Peter the confession he made in </a:t>
            </a:r>
            <a:r>
              <a:rPr lang="en-US" sz="1100" dirty="0">
                <a:solidFill>
                  <a:srgbClr val="A5A5A5">
                    <a:lumMod val="50000"/>
                  </a:srgbClr>
                </a:solidFill>
                <a:hlinkClick r:id="rId4"/>
              </a:rPr>
              <a:t>Mark 8:27-30</a:t>
            </a:r>
            <a:r>
              <a:rPr lang="en-US" sz="1100" dirty="0"/>
              <a:t>. </a:t>
            </a:r>
            <a:r>
              <a:rPr lang="en-US" sz="1000" b="1" dirty="0">
                <a:solidFill>
                  <a:schemeClr val="accent2">
                    <a:lumMod val="75000"/>
                  </a:schemeClr>
                </a:solidFill>
              </a:rPr>
              <a:t>Answer:</a:t>
            </a:r>
            <a:r>
              <a:rPr lang="en-US" sz="1000" dirty="0">
                <a:solidFill>
                  <a:schemeClr val="accent2">
                    <a:lumMod val="75000"/>
                  </a:schemeClr>
                </a:solidFill>
              </a:rPr>
              <a:t> The account in </a:t>
            </a:r>
            <a:r>
              <a:rPr lang="en-US" sz="1000" dirty="0">
                <a:solidFill>
                  <a:srgbClr val="A5A5A5">
                    <a:lumMod val="50000"/>
                  </a:srgbClr>
                </a:solidFill>
                <a:hlinkClick r:id="rId2"/>
              </a:rPr>
              <a:t>Mark 6:45-52</a:t>
            </a:r>
            <a:r>
              <a:rPr lang="en-US" sz="1000" dirty="0">
                <a:solidFill>
                  <a:schemeClr val="accent2">
                    <a:lumMod val="75000"/>
                  </a:schemeClr>
                </a:solidFill>
              </a:rPr>
              <a:t> begins with Jesus in hours of prayer with the Father, which would undoubtedly have included prayers for his disciples to grow in spiritual wisdom (Colossians 1:9-12). Then after Jesus walked on the water to the boat, Mark’s account ends with the disciples’ utter astonishment stating that they did not understand about the loaves because their hearts were hardened. But, when we combine Mark’s account with the account in </a:t>
            </a:r>
            <a:r>
              <a:rPr lang="en-US" sz="1000" dirty="0">
                <a:solidFill>
                  <a:schemeClr val="accent2">
                    <a:lumMod val="75000"/>
                  </a:schemeClr>
                </a:solidFill>
                <a:hlinkClick r:id="rId5"/>
              </a:rPr>
              <a:t>Matthew 14:28-33</a:t>
            </a:r>
            <a:r>
              <a:rPr lang="en-US" sz="1000" dirty="0">
                <a:solidFill>
                  <a:schemeClr val="accent2">
                    <a:lumMod val="75000"/>
                  </a:schemeClr>
                </a:solidFill>
              </a:rPr>
              <a:t>, we learn more. We find that Peter got out of the boat and walked on the water with Jesus and was then saved by Jesus from drowning. And we also read that those in the boat “worshiped Him, saying, “You are certainly God’s Son!”. Then in </a:t>
            </a:r>
            <a:r>
              <a:rPr lang="en-US" sz="1000" dirty="0">
                <a:solidFill>
                  <a:srgbClr val="A5A5A5">
                    <a:lumMod val="50000"/>
                  </a:srgbClr>
                </a:solidFill>
                <a:hlinkClick r:id="rId3"/>
              </a:rPr>
              <a:t>Mark 8:22-26</a:t>
            </a:r>
            <a:r>
              <a:rPr lang="en-US" sz="1000" dirty="0">
                <a:solidFill>
                  <a:srgbClr val="A5A5A5">
                    <a:lumMod val="50000"/>
                  </a:srgbClr>
                </a:solidFill>
              </a:rPr>
              <a:t> </a:t>
            </a:r>
            <a:r>
              <a:rPr lang="en-US" sz="1000" dirty="0">
                <a:solidFill>
                  <a:schemeClr val="accent2">
                    <a:lumMod val="75000"/>
                  </a:schemeClr>
                </a:solidFill>
              </a:rPr>
              <a:t>when Jesus heals this particular blind man, he does it in such a way that at first the man sees unclearly, but when Jesus touches him a second time he sees plainly. Then comes Jesus’ two questions in </a:t>
            </a:r>
            <a:r>
              <a:rPr lang="en-US" sz="1000" dirty="0">
                <a:solidFill>
                  <a:srgbClr val="A5A5A5">
                    <a:lumMod val="50000"/>
                  </a:srgbClr>
                </a:solidFill>
                <a:hlinkClick r:id="rId4"/>
              </a:rPr>
              <a:t>Mark 8:27-30</a:t>
            </a:r>
            <a:r>
              <a:rPr lang="en-US" sz="1000" dirty="0">
                <a:solidFill>
                  <a:schemeClr val="accent2">
                    <a:lumMod val="75000"/>
                  </a:schemeClr>
                </a:solidFill>
              </a:rPr>
              <a:t>:</a:t>
            </a:r>
            <a:r>
              <a:rPr lang="en-US" sz="1000" dirty="0">
                <a:solidFill>
                  <a:srgbClr val="A5A5A5">
                    <a:lumMod val="50000"/>
                  </a:srgbClr>
                </a:solidFill>
              </a:rPr>
              <a:t> </a:t>
            </a:r>
            <a:r>
              <a:rPr lang="en-US" sz="1000" dirty="0">
                <a:solidFill>
                  <a:schemeClr val="accent2">
                    <a:lumMod val="75000"/>
                  </a:schemeClr>
                </a:solidFill>
              </a:rPr>
              <a:t>“Who do people say that I am?” and “Who do </a:t>
            </a:r>
            <a:r>
              <a:rPr lang="en-US" sz="1000" b="1" dirty="0">
                <a:solidFill>
                  <a:schemeClr val="accent2">
                    <a:lumMod val="75000"/>
                  </a:schemeClr>
                </a:solidFill>
              </a:rPr>
              <a:t>you</a:t>
            </a:r>
            <a:r>
              <a:rPr lang="en-US" sz="1000" dirty="0">
                <a:solidFill>
                  <a:schemeClr val="accent2">
                    <a:lumMod val="75000"/>
                  </a:schemeClr>
                </a:solidFill>
              </a:rPr>
              <a:t> say that I am?”. Now through Jesus’ intercessory prayers and the climaxing events God orchestrated, we hear the declaration that God revealed to Peter: "You are the Christ, the Son of the living God.“ (See also Matthew 16:16.) </a:t>
            </a:r>
            <a:endParaRPr lang="en-US" sz="1000" dirty="0"/>
          </a:p>
          <a:p>
            <a:pPr marL="457063" lvl="1" defTabSz="457063">
              <a:defRPr/>
            </a:pPr>
            <a:endParaRPr lang="en-US" sz="1000" dirty="0">
              <a:solidFill>
                <a:srgbClr val="A5A5A5">
                  <a:lumMod val="50000"/>
                </a:srgbClr>
              </a:solidFill>
            </a:endParaRPr>
          </a:p>
          <a:p>
            <a:pPr marL="228531" indent="-228531" defTabSz="457063">
              <a:buFont typeface="+mj-lt"/>
              <a:buAutoNum type="arabicPeriod"/>
              <a:defRPr/>
            </a:pPr>
            <a:r>
              <a:rPr lang="en-US" sz="1100" dirty="0">
                <a:solidFill>
                  <a:srgbClr val="A5A5A5">
                    <a:lumMod val="50000"/>
                  </a:srgbClr>
                </a:solidFill>
                <a:hlinkClick r:id="rId6"/>
              </a:rPr>
              <a:t>Mark 1:14-15</a:t>
            </a:r>
            <a:r>
              <a:rPr lang="en-US" sz="1100" dirty="0">
                <a:solidFill>
                  <a:srgbClr val="A5A5A5">
                    <a:lumMod val="50000"/>
                  </a:srgbClr>
                </a:solidFill>
              </a:rPr>
              <a:t> gives the basic components of Jesus’ gospel message. What did Jesus say and how did he reinforce his message? As Jesus’ disciples what can we do to assist the Holy Spirit in authenticating the message of Jesus Christ? </a:t>
            </a:r>
            <a:r>
              <a:rPr lang="en-US" sz="1000" b="1" dirty="0">
                <a:solidFill>
                  <a:schemeClr val="accent2">
                    <a:lumMod val="75000"/>
                  </a:schemeClr>
                </a:solidFill>
              </a:rPr>
              <a:t>Answer:</a:t>
            </a:r>
            <a:r>
              <a:rPr lang="en-US" sz="1000" dirty="0">
                <a:solidFill>
                  <a:schemeClr val="accent2">
                    <a:lumMod val="75000"/>
                  </a:schemeClr>
                </a:solidFill>
              </a:rPr>
              <a:t> Jesus’ most simplistic message stated: ‘the time is fulfilled, the kingdom of God is at hand; repent and believe the gospel.’ But even to the Jews who were looking for the Messiah, he explained so much more about what it means to repent and believe; and what we are to believe in. Jesus came as a ransom for sinners (Mark 10:45). The perfect Lamb of God (John 1:29) who took away our sins by paying the penalty owed to God through his death (Philippians 2:5-8). He could do this because He is the “I AM”, the Way, the Truth, and the Life (John 8:58, John 14:6), the One who took up His life from the grave (Mark 8:31, John 11:25-27). As Jesus’ disciples we are to proclaim the gospel message (e.g., John 3:16), but like Jesus we need to pray that people will see clearly, patiently address their questions in truth and love, and wait for God to bear the fruit.</a:t>
            </a:r>
            <a:endParaRPr lang="en-US" sz="1000" dirty="0">
              <a:solidFill>
                <a:srgbClr val="A5A5A5">
                  <a:lumMod val="50000"/>
                </a:srgbClr>
              </a:solidFill>
            </a:endParaRPr>
          </a:p>
          <a:p>
            <a:pPr marL="228531" indent="-228531" defTabSz="457063">
              <a:buFont typeface="+mj-lt"/>
              <a:buAutoNum type="arabicPeriod"/>
              <a:defRPr/>
            </a:pPr>
            <a:endParaRPr lang="en-US" sz="1100" dirty="0">
              <a:solidFill>
                <a:srgbClr val="A5A5A5">
                  <a:lumMod val="50000"/>
                </a:srgbClr>
              </a:solidFill>
            </a:endParaRPr>
          </a:p>
          <a:p>
            <a:pPr marL="228531" indent="-228531" defTabSz="457063">
              <a:buFont typeface="+mj-lt"/>
              <a:buAutoNum type="arabicPeriod"/>
              <a:defRPr/>
            </a:pPr>
            <a:r>
              <a:rPr lang="en-US" sz="1100" dirty="0">
                <a:solidFill>
                  <a:srgbClr val="A5A5A5">
                    <a:lumMod val="50000"/>
                  </a:srgbClr>
                </a:solidFill>
              </a:rPr>
              <a:t>Read </a:t>
            </a:r>
            <a:r>
              <a:rPr lang="en-US" sz="1100" dirty="0">
                <a:solidFill>
                  <a:srgbClr val="A5A5A5">
                    <a:lumMod val="50000"/>
                  </a:srgbClr>
                </a:solidFill>
                <a:hlinkClick r:id="rId7"/>
              </a:rPr>
              <a:t>Mark 7:24-30</a:t>
            </a:r>
            <a:r>
              <a:rPr lang="en-US" sz="1100" dirty="0">
                <a:solidFill>
                  <a:srgbClr val="A5A5A5">
                    <a:lumMod val="50000"/>
                  </a:srgbClr>
                </a:solidFill>
              </a:rPr>
              <a:t> and answer the questions below. </a:t>
            </a:r>
          </a:p>
          <a:p>
            <a:pPr marL="228531" indent="-228531" defTabSz="457063">
              <a:buFont typeface="+mj-lt"/>
              <a:buAutoNum type="arabicPeriod"/>
              <a:defRPr/>
            </a:pPr>
            <a:endParaRPr lang="en-US" sz="1100" dirty="0">
              <a:solidFill>
                <a:srgbClr val="A5A5A5">
                  <a:lumMod val="50000"/>
                </a:srgbClr>
              </a:solidFill>
            </a:endParaRPr>
          </a:p>
          <a:p>
            <a:pPr marL="685594" lvl="1" indent="-228531" defTabSz="457063">
              <a:buFont typeface="+mj-lt"/>
              <a:buAutoNum type="alphaLcParenR"/>
              <a:defRPr/>
            </a:pPr>
            <a:r>
              <a:rPr lang="en-US" sz="1000" dirty="0">
                <a:solidFill>
                  <a:srgbClr val="A5A5A5">
                    <a:lumMod val="50000"/>
                  </a:srgbClr>
                </a:solidFill>
              </a:rPr>
              <a:t>What reason did Jesus give for agreeing to the request of the Syrophoenician woman</a:t>
            </a:r>
            <a:r>
              <a:rPr lang="de-DE" sz="1000" dirty="0">
                <a:solidFill>
                  <a:srgbClr val="A5A5A5">
                    <a:lumMod val="50000"/>
                  </a:srgbClr>
                </a:solidFill>
              </a:rPr>
              <a:t>? </a:t>
            </a:r>
            <a:r>
              <a:rPr lang="en-US" sz="1000" b="1" dirty="0">
                <a:solidFill>
                  <a:schemeClr val="accent2">
                    <a:lumMod val="75000"/>
                  </a:schemeClr>
                </a:solidFill>
              </a:rPr>
              <a:t>Answer:</a:t>
            </a:r>
            <a:r>
              <a:rPr lang="en-US" sz="1000" dirty="0">
                <a:solidFill>
                  <a:schemeClr val="accent2">
                    <a:lumMod val="75000"/>
                  </a:schemeClr>
                </a:solidFill>
              </a:rPr>
              <a:t> Jesus said her response to his declaration that the children of Israel were to be fed first, and it was not right to throw their bread to the dogs was the reason her request was granted. </a:t>
            </a:r>
          </a:p>
          <a:p>
            <a:pPr marL="685594" lvl="1" indent="-228531" defTabSz="457063">
              <a:buFont typeface="+mj-lt"/>
              <a:buAutoNum type="alphaLcParenR"/>
              <a:defRPr/>
            </a:pPr>
            <a:endParaRPr lang="en-US" sz="1000" dirty="0">
              <a:solidFill>
                <a:schemeClr val="accent2">
                  <a:lumMod val="75000"/>
                </a:schemeClr>
              </a:solidFill>
            </a:endParaRPr>
          </a:p>
          <a:p>
            <a:pPr marL="685594" lvl="1" indent="-228531" defTabSz="457063">
              <a:buFont typeface="+mj-lt"/>
              <a:buAutoNum type="alphaLcParenR"/>
              <a:defRPr/>
            </a:pPr>
            <a:r>
              <a:rPr lang="en-US" sz="1000" dirty="0">
                <a:solidFill>
                  <a:srgbClr val="A5A5A5">
                    <a:lumMod val="50000"/>
                  </a:srgbClr>
                </a:solidFill>
              </a:rPr>
              <a:t>Explain what you understand the Holy Spirit is teaching us through this exchange. </a:t>
            </a:r>
            <a:r>
              <a:rPr lang="en-US" sz="1000" b="1" dirty="0">
                <a:solidFill>
                  <a:schemeClr val="accent2">
                    <a:lumMod val="75000"/>
                  </a:schemeClr>
                </a:solidFill>
              </a:rPr>
              <a:t>Answer:</a:t>
            </a:r>
            <a:r>
              <a:rPr lang="en-US" sz="1000" dirty="0">
                <a:solidFill>
                  <a:schemeClr val="accent2">
                    <a:lumMod val="75000"/>
                  </a:schemeClr>
                </a:solidFill>
              </a:rPr>
              <a:t> The woman did not become indignant when Jesus referred to Israel as the children and her (the Gentiles) as the dogs. Instead, she humbly acknowledged God’s right to choose as He knows best. In faith, she appealed to God’s mercy stating that even humans allow the little dogs to have the children’s crumbs that fall to the floor. Her statement indicated God’s crumbs were more than sufficient and that she was content with any measure of his blessings. </a:t>
            </a:r>
            <a:endParaRPr lang="en-US" sz="1000" dirty="0">
              <a:solidFill>
                <a:srgbClr val="A5A5A5">
                  <a:lumMod val="50000"/>
                </a:srgbClr>
              </a:solidFill>
            </a:endParaRPr>
          </a:p>
          <a:p>
            <a:pPr marL="228531" indent="-228531" defTabSz="457063">
              <a:buFont typeface="+mj-lt"/>
              <a:buAutoNum type="arabicPeriod"/>
              <a:defRPr/>
            </a:pPr>
            <a:endParaRPr lang="en-US" sz="1100" dirty="0">
              <a:solidFill>
                <a:srgbClr val="A5A5A5">
                  <a:lumMod val="50000"/>
                </a:srgbClr>
              </a:solidFill>
            </a:endParaRPr>
          </a:p>
          <a:p>
            <a:pPr marL="228531" indent="-228531" defTabSz="457063">
              <a:buFont typeface="+mj-lt"/>
              <a:buAutoNum type="arabicPeriod"/>
              <a:defRPr/>
            </a:pPr>
            <a:r>
              <a:rPr lang="en-US" sz="1100" dirty="0">
                <a:solidFill>
                  <a:srgbClr val="A5A5A5">
                    <a:lumMod val="50000"/>
                  </a:srgbClr>
                </a:solidFill>
              </a:rPr>
              <a:t>Read </a:t>
            </a:r>
            <a:r>
              <a:rPr lang="en-US" sz="1100" dirty="0">
                <a:solidFill>
                  <a:srgbClr val="A5A5A5">
                    <a:lumMod val="50000"/>
                  </a:srgbClr>
                </a:solidFill>
                <a:hlinkClick r:id="rId8"/>
              </a:rPr>
              <a:t>Mark 3:31-35</a:t>
            </a:r>
            <a:r>
              <a:rPr lang="en-US" sz="1100" dirty="0">
                <a:solidFill>
                  <a:srgbClr val="A5A5A5">
                    <a:lumMod val="50000"/>
                  </a:srgbClr>
                </a:solidFill>
              </a:rPr>
              <a:t> and answer the two questions below. </a:t>
            </a:r>
          </a:p>
          <a:p>
            <a:pPr marL="228531" indent="-228531" defTabSz="457063">
              <a:buFont typeface="+mj-lt"/>
              <a:buAutoNum type="arabicPeriod"/>
              <a:defRPr/>
            </a:pPr>
            <a:endParaRPr lang="en-US" sz="1100" dirty="0">
              <a:solidFill>
                <a:srgbClr val="A5A5A5">
                  <a:lumMod val="50000"/>
                </a:srgbClr>
              </a:solidFill>
            </a:endParaRPr>
          </a:p>
          <a:p>
            <a:pPr marL="685594" lvl="1" indent="-228531" defTabSz="457063">
              <a:buFont typeface="+mj-lt"/>
              <a:buAutoNum type="alphaLcParenR"/>
              <a:defRPr/>
            </a:pPr>
            <a:r>
              <a:rPr lang="en-US" sz="1000" dirty="0">
                <a:solidFill>
                  <a:srgbClr val="A5A5A5">
                    <a:lumMod val="50000"/>
                  </a:srgbClr>
                </a:solidFill>
              </a:rPr>
              <a:t>What did Jesus say identifies us as his family</a:t>
            </a:r>
            <a:r>
              <a:rPr lang="de-DE" sz="1000" dirty="0">
                <a:solidFill>
                  <a:srgbClr val="A5A5A5">
                    <a:lumMod val="50000"/>
                  </a:srgbClr>
                </a:solidFill>
              </a:rPr>
              <a:t>? </a:t>
            </a:r>
            <a:r>
              <a:rPr lang="en-US" sz="1000" b="1" dirty="0">
                <a:solidFill>
                  <a:schemeClr val="accent2">
                    <a:lumMod val="75000"/>
                  </a:schemeClr>
                </a:solidFill>
              </a:rPr>
              <a:t>Answer:</a:t>
            </a:r>
            <a:r>
              <a:rPr lang="en-US" sz="1000" dirty="0">
                <a:solidFill>
                  <a:schemeClr val="accent2">
                    <a:lumMod val="75000"/>
                  </a:schemeClr>
                </a:solidFill>
              </a:rPr>
              <a:t> Jesus stated that his brother, sister, and mother are those who do the will of God.  </a:t>
            </a:r>
            <a:endParaRPr lang="de-DE" sz="1000" dirty="0">
              <a:solidFill>
                <a:srgbClr val="A5A5A5">
                  <a:lumMod val="50000"/>
                </a:srgbClr>
              </a:solidFill>
            </a:endParaRPr>
          </a:p>
          <a:p>
            <a:pPr marL="685594" lvl="1" indent="-228531" defTabSz="457063">
              <a:buFont typeface="+mj-lt"/>
              <a:buAutoNum type="alphaLcParenR"/>
              <a:defRPr/>
            </a:pPr>
            <a:endParaRPr lang="de-DE" sz="1000" dirty="0">
              <a:solidFill>
                <a:srgbClr val="A5A5A5">
                  <a:lumMod val="50000"/>
                </a:srgbClr>
              </a:solidFill>
            </a:endParaRPr>
          </a:p>
          <a:p>
            <a:pPr marL="685594" lvl="1" indent="-228531" defTabSz="457063">
              <a:buFont typeface="+mj-lt"/>
              <a:buAutoNum type="alphaLcParenR"/>
              <a:defRPr/>
            </a:pPr>
            <a:r>
              <a:rPr lang="en-US" sz="1000" dirty="0">
                <a:solidFill>
                  <a:srgbClr val="A5A5A5">
                    <a:lumMod val="50000"/>
                  </a:srgbClr>
                </a:solidFill>
              </a:rPr>
              <a:t>Can you elaborate on your answer to part a above? Use the following passages in your explanation:</a:t>
            </a:r>
            <a:r>
              <a:rPr lang="en-US" sz="1000" dirty="0"/>
              <a:t> </a:t>
            </a:r>
            <a:r>
              <a:rPr lang="en-US" sz="1000" dirty="0">
                <a:hlinkClick r:id="rId9"/>
              </a:rPr>
              <a:t>1 Thessalonians 4:3-5</a:t>
            </a:r>
            <a:r>
              <a:rPr lang="en-US" sz="1000" dirty="0"/>
              <a:t>, </a:t>
            </a:r>
            <a:r>
              <a:rPr lang="en-US" sz="1000" dirty="0">
                <a:hlinkClick r:id="rId10"/>
              </a:rPr>
              <a:t>1 Peter 2:12-20</a:t>
            </a:r>
            <a:r>
              <a:rPr lang="en-US" sz="1000" dirty="0"/>
              <a:t>, </a:t>
            </a:r>
            <a:r>
              <a:rPr lang="en-US" sz="1000" dirty="0">
                <a:hlinkClick r:id="rId11"/>
              </a:rPr>
              <a:t>1 Peter 4:2-3</a:t>
            </a:r>
            <a:r>
              <a:rPr lang="en-US" sz="1000" dirty="0"/>
              <a:t>, </a:t>
            </a:r>
            <a:r>
              <a:rPr lang="en-US" sz="1000" dirty="0">
                <a:hlinkClick r:id="rId12"/>
              </a:rPr>
              <a:t>Colossians 1:9-12</a:t>
            </a:r>
            <a:r>
              <a:rPr lang="en-US" sz="1000" dirty="0"/>
              <a:t>. </a:t>
            </a:r>
            <a:r>
              <a:rPr lang="en-US" sz="1000" b="1" dirty="0">
                <a:solidFill>
                  <a:schemeClr val="accent2">
                    <a:lumMod val="75000"/>
                  </a:schemeClr>
                </a:solidFill>
              </a:rPr>
              <a:t>Answer:</a:t>
            </a:r>
            <a:r>
              <a:rPr lang="en-US" sz="1000" dirty="0">
                <a:solidFill>
                  <a:schemeClr val="accent2">
                    <a:lumMod val="75000"/>
                  </a:schemeClr>
                </a:solidFill>
              </a:rPr>
              <a:t> Jesus states his family consists only of those who do God’s will. He demonstrates this on the cross when he places his mother’s care into the hands of the Apostle John since his brothers had not yet believed God (</a:t>
            </a:r>
            <a:r>
              <a:rPr lang="en-US" sz="1000" dirty="0">
                <a:solidFill>
                  <a:schemeClr val="accent2">
                    <a:lumMod val="75000"/>
                  </a:schemeClr>
                </a:solidFill>
                <a:hlinkClick r:id="rId13"/>
              </a:rPr>
              <a:t>John 19:26-27</a:t>
            </a:r>
            <a:r>
              <a:rPr lang="en-US" sz="1000" dirty="0">
                <a:solidFill>
                  <a:schemeClr val="accent2">
                    <a:lumMod val="75000"/>
                  </a:schemeClr>
                </a:solidFill>
              </a:rPr>
              <a:t>). We can know we are doing the will of God when we not only believe on Jesus (</a:t>
            </a:r>
            <a:r>
              <a:rPr lang="en-US" sz="1000" dirty="0">
                <a:solidFill>
                  <a:schemeClr val="accent2">
                    <a:lumMod val="75000"/>
                  </a:schemeClr>
                </a:solidFill>
                <a:hlinkClick r:id="rId14"/>
              </a:rPr>
              <a:t>John 6:27-29</a:t>
            </a:r>
            <a:r>
              <a:rPr lang="en-US" sz="1000" dirty="0">
                <a:solidFill>
                  <a:schemeClr val="accent2">
                    <a:lumMod val="75000"/>
                  </a:schemeClr>
                </a:solidFill>
              </a:rPr>
              <a:t>), but our desires and actions also begin to change because we have been made new (</a:t>
            </a:r>
            <a:r>
              <a:rPr lang="en-US" sz="1000" dirty="0">
                <a:solidFill>
                  <a:schemeClr val="accent2">
                    <a:lumMod val="75000"/>
                  </a:schemeClr>
                </a:solidFill>
                <a:hlinkClick r:id="rId15"/>
              </a:rPr>
              <a:t>John 3:5-7</a:t>
            </a:r>
            <a:r>
              <a:rPr lang="en-US" sz="1000" dirty="0">
                <a:solidFill>
                  <a:schemeClr val="accent2">
                    <a:lumMod val="75000"/>
                  </a:schemeClr>
                </a:solidFill>
              </a:rPr>
              <a:t>). God’s will is that we are sanctified by the Holy Spirit. This sanctification results in lives that abstain from sexual immorality, do good deeds for God’s glory, submit to the authorities placed over us, honor others, love the saints, endure unjust suffering for His sake, grow in spiritual wisdom, walk in a manner worthy of the Lord Jesus, and bear fruit in every good work. This is the will of God. If these things are growing in our lives, we are Jesus’ brother, sister, or mother.</a:t>
            </a:r>
            <a:endParaRPr lang="en-US" sz="1000" dirty="0"/>
          </a:p>
        </p:txBody>
      </p:sp>
    </p:spTree>
    <p:extLst>
      <p:ext uri="{BB962C8B-B14F-4D97-AF65-F5344CB8AC3E}">
        <p14:creationId xmlns:p14="http://schemas.microsoft.com/office/powerpoint/2010/main" val="12132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CB902-733F-B466-953F-2CD6357037F8}"/>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61514A7F-3825-84FA-BE8F-9E7120A4F86D}"/>
              </a:ext>
            </a:extLst>
          </p:cNvPr>
          <p:cNvSpPr>
            <a:spLocks noGrp="1"/>
          </p:cNvSpPr>
          <p:nvPr>
            <p:ph type="title"/>
          </p:nvPr>
        </p:nvSpPr>
        <p:spPr>
          <a:xfrm>
            <a:off x="1120194" y="77073"/>
            <a:ext cx="10154709" cy="1396636"/>
          </a:xfrm>
        </p:spPr>
        <p:txBody>
          <a:bodyPr/>
          <a:lstStyle/>
          <a:p>
            <a:r>
              <a:rPr lang="en-US" dirty="0">
                <a:solidFill>
                  <a:schemeClr val="accent2">
                    <a:lumMod val="75000"/>
                  </a:schemeClr>
                </a:solidFill>
              </a:rPr>
              <a:t>Sample </a:t>
            </a:r>
            <a:r>
              <a:rPr lang="en-US" dirty="0"/>
              <a:t>Closing Prayer Verse</a:t>
            </a:r>
          </a:p>
        </p:txBody>
      </p:sp>
      <p:sp>
        <p:nvSpPr>
          <p:cNvPr id="11" name="Content Placeholder 2">
            <a:extLst>
              <a:ext uri="{FF2B5EF4-FFF2-40B4-BE49-F238E27FC236}">
                <a16:creationId xmlns:a16="http://schemas.microsoft.com/office/drawing/2014/main" id="{F39E5446-D4F2-9EE4-79B5-B3555296B296}"/>
              </a:ext>
            </a:extLst>
          </p:cNvPr>
          <p:cNvSpPr>
            <a:spLocks noGrp="1"/>
          </p:cNvSpPr>
          <p:nvPr>
            <p:ph sz="half" idx="1"/>
          </p:nvPr>
        </p:nvSpPr>
        <p:spPr>
          <a:xfrm>
            <a:off x="917336" y="2317565"/>
            <a:ext cx="5178664" cy="3212978"/>
          </a:xfrm>
        </p:spPr>
        <p:txBody>
          <a:bodyPr>
            <a:normAutofit fontScale="85000" lnSpcReduction="20000"/>
          </a:bodyPr>
          <a:lstStyle/>
          <a:p>
            <a:pPr marL="0" indent="0">
              <a:buNone/>
            </a:pPr>
            <a:r>
              <a:rPr lang="en-US" sz="1600" dirty="0">
                <a:hlinkClick r:id="rId2"/>
              </a:rPr>
              <a:t>Mark 13:5-8</a:t>
            </a:r>
            <a:r>
              <a:rPr lang="en-US" sz="1600" dirty="0"/>
              <a:t>: “And Jesus began to say to them, "See that no one leads you astray. Many will come in my name, saying, ‘I am he!’ and they will lead many astray. And when you hear of wars and rumors of wars, do not be alarmed. This must take place, but the end is not yet. For nation will rise against nation, and kingdom against kingdom. There will be earthquakes in various places; there will be famines. These are but the beginning of the birth pains.”</a:t>
            </a:r>
          </a:p>
          <a:p>
            <a:pPr marL="0" indent="0">
              <a:buNone/>
            </a:pPr>
            <a:endParaRPr lang="en-US" sz="1600" dirty="0"/>
          </a:p>
          <a:p>
            <a:pPr marL="0" indent="0">
              <a:buNone/>
            </a:pPr>
            <a:r>
              <a:rPr lang="en-US" sz="1600" b="1" dirty="0">
                <a:solidFill>
                  <a:schemeClr val="accent2">
                    <a:lumMod val="75000"/>
                  </a:schemeClr>
                </a:solidFill>
              </a:rPr>
              <a:t>Sample Prayer</a:t>
            </a:r>
            <a:r>
              <a:rPr lang="en-US" sz="1600" dirty="0">
                <a:solidFill>
                  <a:schemeClr val="accent2">
                    <a:lumMod val="75000"/>
                  </a:schemeClr>
                </a:solidFill>
              </a:rPr>
              <a:t>: Dear Heavenly Father, thank you for telling us of the things that will come upon the earth before Jesus returns to establish his visible kingdom. You have told us beforehand so that we can be on guard and not be deceived. Thank you for the many years of protection and safety we have enjoyed in our nation. Help us not to be fearful or anxious about wars, rumors of wars, or natural disasters knowing our times are in your hands and you only allow the things in our lives that will cause us to bear more fruit. Grant us the peace, contentment, discernment, and joy that come from being securely in Jesus Christ. In his name we pray. Amen. </a:t>
            </a:r>
            <a:endParaRPr lang="en-US" sz="1600" dirty="0"/>
          </a:p>
        </p:txBody>
      </p:sp>
      <p:pic>
        <p:nvPicPr>
          <p:cNvPr id="6" name="Content Placeholder 5" descr="Silhouette facing the explosion">
            <a:extLst>
              <a:ext uri="{FF2B5EF4-FFF2-40B4-BE49-F238E27FC236}">
                <a16:creationId xmlns:a16="http://schemas.microsoft.com/office/drawing/2014/main" id="{D6B919B6-8326-AFBF-BF2D-B1A1DE269435}"/>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299148" y="2277068"/>
            <a:ext cx="4975516" cy="3319601"/>
          </a:xfrm>
        </p:spPr>
      </p:pic>
      <p:sp>
        <p:nvSpPr>
          <p:cNvPr id="4" name="Slide Number Placeholder 3">
            <a:extLst>
              <a:ext uri="{FF2B5EF4-FFF2-40B4-BE49-F238E27FC236}">
                <a16:creationId xmlns:a16="http://schemas.microsoft.com/office/drawing/2014/main" id="{4F40931D-413B-C919-0208-2EC1FB0DE1D8}"/>
              </a:ext>
            </a:extLst>
          </p:cNvPr>
          <p:cNvSpPr>
            <a:spLocks noGrp="1"/>
          </p:cNvSpPr>
          <p:nvPr>
            <p:ph type="sldNum" sz="quarter" idx="12"/>
          </p:nvPr>
        </p:nvSpPr>
        <p:spPr>
          <a:xfrm>
            <a:off x="10167673" y="6400030"/>
            <a:ext cx="1107230" cy="320591"/>
          </a:xfrm>
        </p:spPr>
        <p:txBody>
          <a:bodyPr anchor="b">
            <a:normAutofit/>
          </a:bodyPr>
          <a:lstStyle/>
          <a:p>
            <a:pPr>
              <a:spcAft>
                <a:spcPts val="600"/>
              </a:spcAft>
            </a:pPr>
            <a:fld id="{DA60BA0E-20D0-4E7C-B286-26C960A6788F}" type="slidenum">
              <a:rPr lang="en-US" smtClean="0"/>
              <a:pPr>
                <a:spcAft>
                  <a:spcPts val="600"/>
                </a:spcAft>
              </a:pPr>
              <a:t>27</a:t>
            </a:fld>
            <a:endParaRPr lang="en-US" dirty="0"/>
          </a:p>
        </p:txBody>
      </p:sp>
    </p:spTree>
    <p:extLst>
      <p:ext uri="{BB962C8B-B14F-4D97-AF65-F5344CB8AC3E}">
        <p14:creationId xmlns:p14="http://schemas.microsoft.com/office/powerpoint/2010/main" val="164558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AB28-5FD8-42C2-816E-93DAA102B50F}"/>
              </a:ext>
            </a:extLst>
          </p:cNvPr>
          <p:cNvSpPr>
            <a:spLocks noGrp="1"/>
          </p:cNvSpPr>
          <p:nvPr>
            <p:ph type="title"/>
          </p:nvPr>
        </p:nvSpPr>
        <p:spPr>
          <a:xfrm>
            <a:off x="1145582" y="458748"/>
            <a:ext cx="10152065" cy="1066244"/>
          </a:xfrm>
        </p:spPr>
        <p:txBody>
          <a:bodyPr>
            <a:normAutofit/>
          </a:bodyPr>
          <a:lstStyle/>
          <a:p>
            <a:pPr algn="ctr"/>
            <a:r>
              <a:rPr lang="en-US" dirty="0"/>
              <a:t>Our Goals in Studying the Bible</a:t>
            </a:r>
            <a:endParaRPr lang="en-US" sz="3198" dirty="0"/>
          </a:p>
        </p:txBody>
      </p:sp>
      <p:sp>
        <p:nvSpPr>
          <p:cNvPr id="3" name="Content Placeholder 2">
            <a:extLst>
              <a:ext uri="{FF2B5EF4-FFF2-40B4-BE49-F238E27FC236}">
                <a16:creationId xmlns:a16="http://schemas.microsoft.com/office/drawing/2014/main" id="{54CE2815-58F7-425A-8FA7-0D308D6F1399}"/>
              </a:ext>
            </a:extLst>
          </p:cNvPr>
          <p:cNvSpPr>
            <a:spLocks noGrp="1"/>
          </p:cNvSpPr>
          <p:nvPr>
            <p:ph idx="1"/>
          </p:nvPr>
        </p:nvSpPr>
        <p:spPr>
          <a:xfrm>
            <a:off x="839569" y="1524992"/>
            <a:ext cx="10663932" cy="3656152"/>
          </a:xfrm>
        </p:spPr>
        <p:txBody>
          <a:bodyPr>
            <a:noAutofit/>
          </a:bodyPr>
          <a:lstStyle/>
          <a:p>
            <a:pPr marL="0" indent="0">
              <a:buNone/>
            </a:pPr>
            <a:r>
              <a:rPr lang="en-US" sz="1600" dirty="0"/>
              <a:t>To better …..</a:t>
            </a:r>
          </a:p>
          <a:p>
            <a:pPr indent="-182825">
              <a:spcBef>
                <a:spcPts val="1600"/>
              </a:spcBef>
            </a:pPr>
            <a:r>
              <a:rPr lang="en-US" sz="1500" dirty="0"/>
              <a:t>Understand the Only true God; the Author of the Bible. </a:t>
            </a:r>
            <a:r>
              <a:rPr lang="en-US" sz="1300" dirty="0"/>
              <a:t>(</a:t>
            </a:r>
            <a:r>
              <a:rPr lang="en-US" sz="1300" dirty="0">
                <a:hlinkClick r:id="rId2"/>
              </a:rPr>
              <a:t>2 Timothy 3:16-17</a:t>
            </a:r>
            <a:r>
              <a:rPr lang="en-US" sz="1300" dirty="0"/>
              <a:t>, </a:t>
            </a:r>
            <a:r>
              <a:rPr lang="en-US" sz="1300" dirty="0">
                <a:hlinkClick r:id="rId3"/>
              </a:rPr>
              <a:t>2 Peter 1:20-21</a:t>
            </a:r>
            <a:r>
              <a:rPr lang="en-US" sz="1300" dirty="0"/>
              <a:t>, </a:t>
            </a:r>
            <a:r>
              <a:rPr lang="en-US" sz="1300" dirty="0">
                <a:hlinkClick r:id="rId4"/>
              </a:rPr>
              <a:t>1 John 5:20 </a:t>
            </a:r>
            <a:r>
              <a:rPr lang="en-US" sz="1300" dirty="0"/>
              <a:t>, </a:t>
            </a:r>
            <a:r>
              <a:rPr lang="en-US" sz="1300" dirty="0">
                <a:hlinkClick r:id="rId5"/>
              </a:rPr>
              <a:t>Jeremiah 9:23-24</a:t>
            </a:r>
            <a:r>
              <a:rPr lang="en-US" sz="1300" dirty="0"/>
              <a:t>)</a:t>
            </a:r>
          </a:p>
          <a:p>
            <a:pPr indent="-182825">
              <a:spcBef>
                <a:spcPts val="1600"/>
              </a:spcBef>
            </a:pPr>
            <a:r>
              <a:rPr lang="en-US" sz="1500" dirty="0"/>
              <a:t>Learn How He works in the World and in our Lives. </a:t>
            </a:r>
            <a:r>
              <a:rPr lang="en-US" sz="1300" dirty="0"/>
              <a:t>(</a:t>
            </a:r>
            <a:r>
              <a:rPr lang="en-US" sz="1300" dirty="0">
                <a:hlinkClick r:id="rId6"/>
              </a:rPr>
              <a:t>Job 40:6-14</a:t>
            </a:r>
            <a:r>
              <a:rPr lang="en-US" sz="1300" dirty="0"/>
              <a:t>, </a:t>
            </a:r>
            <a:r>
              <a:rPr lang="en-US" sz="1300" dirty="0">
                <a:hlinkClick r:id="rId7"/>
              </a:rPr>
              <a:t>Isaiah 45:6-7</a:t>
            </a:r>
            <a:r>
              <a:rPr lang="en-US" sz="1300" dirty="0"/>
              <a:t>, </a:t>
            </a:r>
            <a:r>
              <a:rPr lang="en-US" sz="1300" dirty="0">
                <a:hlinkClick r:id="rId8"/>
              </a:rPr>
              <a:t>Isaiah 46:8-10</a:t>
            </a:r>
            <a:r>
              <a:rPr lang="en-US" sz="1300" dirty="0"/>
              <a:t>, </a:t>
            </a:r>
            <a:r>
              <a:rPr lang="en-US" sz="1300" dirty="0">
                <a:hlinkClick r:id="rId9"/>
              </a:rPr>
              <a:t>Philippians 2:12-13</a:t>
            </a:r>
            <a:r>
              <a:rPr lang="en-US" sz="1300" dirty="0"/>
              <a:t>)</a:t>
            </a:r>
          </a:p>
          <a:p>
            <a:pPr indent="-182825">
              <a:spcBef>
                <a:spcPts val="1600"/>
              </a:spcBef>
            </a:pPr>
            <a:r>
              <a:rPr lang="en-US" sz="1500" dirty="0"/>
              <a:t>Understand Ourselves and the Hearts of Mankind. </a:t>
            </a:r>
            <a:r>
              <a:rPr lang="en-US" sz="1300" dirty="0"/>
              <a:t>(</a:t>
            </a:r>
            <a:r>
              <a:rPr lang="en-US" sz="1300" dirty="0">
                <a:hlinkClick r:id="rId10"/>
              </a:rPr>
              <a:t>Jeremiah 17:9</a:t>
            </a:r>
            <a:r>
              <a:rPr lang="en-US" sz="1300" dirty="0"/>
              <a:t>, </a:t>
            </a:r>
            <a:r>
              <a:rPr lang="en-US" sz="1300" dirty="0">
                <a:hlinkClick r:id="rId11"/>
              </a:rPr>
              <a:t>2 Timothy 3:13</a:t>
            </a:r>
            <a:r>
              <a:rPr lang="en-US" sz="1300" dirty="0"/>
              <a:t>, </a:t>
            </a:r>
            <a:r>
              <a:rPr lang="en-US" sz="1300" dirty="0">
                <a:hlinkClick r:id="rId12"/>
              </a:rPr>
              <a:t>Ephesians 5:7-10</a:t>
            </a:r>
            <a:r>
              <a:rPr lang="en-US" sz="1300" dirty="0"/>
              <a:t>)</a:t>
            </a:r>
          </a:p>
          <a:p>
            <a:pPr indent="-182825">
              <a:spcBef>
                <a:spcPts val="1600"/>
              </a:spcBef>
            </a:pPr>
            <a:r>
              <a:rPr lang="en-US" sz="1500" dirty="0"/>
              <a:t>Come to Know What Pleases and Grieves God. </a:t>
            </a:r>
            <a:r>
              <a:rPr lang="en-US" sz="1300" dirty="0"/>
              <a:t>(</a:t>
            </a:r>
            <a:r>
              <a:rPr lang="en-US" sz="1300" dirty="0">
                <a:hlinkClick r:id="rId13"/>
              </a:rPr>
              <a:t>1 Thessalonians 4:1</a:t>
            </a:r>
            <a:r>
              <a:rPr lang="en-US" sz="1300" dirty="0"/>
              <a:t>, </a:t>
            </a:r>
            <a:r>
              <a:rPr lang="en-US" sz="1300" dirty="0">
                <a:hlinkClick r:id="rId14"/>
              </a:rPr>
              <a:t>Ephesians 4:26-31</a:t>
            </a:r>
            <a:r>
              <a:rPr lang="en-US" sz="1300" dirty="0"/>
              <a:t>, </a:t>
            </a:r>
            <a:r>
              <a:rPr lang="en-US" sz="1300" dirty="0">
                <a:hlinkClick r:id="rId15"/>
              </a:rPr>
              <a:t>Hebrews 11:6</a:t>
            </a:r>
            <a:r>
              <a:rPr lang="en-US" sz="1300" dirty="0"/>
              <a:t>, </a:t>
            </a:r>
            <a:r>
              <a:rPr lang="en-US" sz="1300" dirty="0">
                <a:hlinkClick r:id="rId16"/>
              </a:rPr>
              <a:t>1 Peter 1:14-19</a:t>
            </a:r>
            <a:r>
              <a:rPr lang="en-US" sz="1300" dirty="0"/>
              <a:t>)</a:t>
            </a:r>
          </a:p>
          <a:p>
            <a:pPr indent="-182825">
              <a:spcBef>
                <a:spcPts val="1600"/>
              </a:spcBef>
            </a:pPr>
            <a:r>
              <a:rPr lang="en-US" sz="1500" dirty="0"/>
              <a:t>To be Transformed into Fruitful Doers of God’s Word and not just Hearers.</a:t>
            </a:r>
            <a:r>
              <a:rPr lang="en-US" sz="1600" dirty="0"/>
              <a:t> </a:t>
            </a:r>
            <a:r>
              <a:rPr lang="en-US" sz="1300" dirty="0"/>
              <a:t>(</a:t>
            </a:r>
            <a:r>
              <a:rPr lang="en-US" sz="1300" dirty="0">
                <a:hlinkClick r:id="rId17"/>
              </a:rPr>
              <a:t>Romans 12:2</a:t>
            </a:r>
            <a:r>
              <a:rPr lang="en-US" sz="1300" dirty="0"/>
              <a:t>, </a:t>
            </a:r>
            <a:r>
              <a:rPr lang="en-US" sz="1300" dirty="0">
                <a:hlinkClick r:id="rId18"/>
              </a:rPr>
              <a:t>James 1:27</a:t>
            </a:r>
            <a:r>
              <a:rPr lang="en-US" sz="1300" dirty="0"/>
              <a:t>, </a:t>
            </a:r>
            <a:r>
              <a:rPr lang="en-US" sz="1300" dirty="0">
                <a:hlinkClick r:id="rId19"/>
              </a:rPr>
              <a:t>Matthew 3:8</a:t>
            </a:r>
            <a:r>
              <a:rPr lang="en-US" sz="1300" dirty="0"/>
              <a:t>)</a:t>
            </a:r>
          </a:p>
          <a:p>
            <a:pPr indent="-182825">
              <a:spcBef>
                <a:spcPts val="1600"/>
              </a:spcBef>
            </a:pPr>
            <a:r>
              <a:rPr lang="en-US" sz="1500" dirty="0"/>
              <a:t>Tether Ourselves to God’s Word for Our Wisdom, Discernment, and Safety. </a:t>
            </a:r>
            <a:r>
              <a:rPr lang="en-US" sz="1300" dirty="0"/>
              <a:t>(</a:t>
            </a:r>
            <a:r>
              <a:rPr lang="en-US" sz="1300" dirty="0">
                <a:hlinkClick r:id="rId20"/>
              </a:rPr>
              <a:t>1 Corinthians 6:9-10</a:t>
            </a:r>
            <a:r>
              <a:rPr lang="en-US" sz="1300" dirty="0"/>
              <a:t>, </a:t>
            </a:r>
            <a:r>
              <a:rPr lang="en-US" sz="1300" dirty="0">
                <a:hlinkClick r:id="rId21"/>
              </a:rPr>
              <a:t>Matthew 24:24</a:t>
            </a:r>
            <a:r>
              <a:rPr lang="en-US" sz="1300" dirty="0"/>
              <a:t>, </a:t>
            </a:r>
            <a:r>
              <a:rPr lang="en-US" sz="1300" dirty="0">
                <a:hlinkClick r:id="rId22"/>
              </a:rPr>
              <a:t>Ephesians 4:11-14</a:t>
            </a:r>
            <a:r>
              <a:rPr lang="en-US" sz="1300" dirty="0"/>
              <a:t>)</a:t>
            </a:r>
          </a:p>
        </p:txBody>
      </p:sp>
      <p:sp>
        <p:nvSpPr>
          <p:cNvPr id="5" name="Slide Number Placeholder 4">
            <a:extLst>
              <a:ext uri="{FF2B5EF4-FFF2-40B4-BE49-F238E27FC236}">
                <a16:creationId xmlns:a16="http://schemas.microsoft.com/office/drawing/2014/main" id="{276447C7-C79F-4E2E-B683-0B3C03405472}"/>
              </a:ext>
            </a:extLst>
          </p:cNvPr>
          <p:cNvSpPr>
            <a:spLocks noGrp="1"/>
          </p:cNvSpPr>
          <p:nvPr>
            <p:ph type="sldNum" sz="quarter" idx="12"/>
          </p:nvPr>
        </p:nvSpPr>
        <p:spPr/>
        <p:txBody>
          <a:bodyPr/>
          <a:lstStyle/>
          <a:p>
            <a:pPr defTabSz="1218255"/>
            <a:fld id="{DA60BA0E-20D0-4E7C-B286-26C960A6788F}" type="slidenum">
              <a:rPr lang="en-US">
                <a:solidFill>
                  <a:srgbClr val="455F51">
                    <a:lumMod val="50000"/>
                  </a:srgbClr>
                </a:solidFill>
                <a:latin typeface="Century Gothic" panose="020B0502020202020204"/>
              </a:rPr>
              <a:pPr defTabSz="1218255"/>
              <a:t>3</a:t>
            </a:fld>
            <a:endParaRPr lang="en-US" dirty="0">
              <a:solidFill>
                <a:srgbClr val="455F51">
                  <a:lumMod val="50000"/>
                </a:srgbClr>
              </a:solidFill>
              <a:latin typeface="Century Gothic" panose="020B0502020202020204"/>
            </a:endParaRPr>
          </a:p>
        </p:txBody>
      </p:sp>
      <p:sp>
        <p:nvSpPr>
          <p:cNvPr id="4" name="TextBox 3">
            <a:extLst>
              <a:ext uri="{FF2B5EF4-FFF2-40B4-BE49-F238E27FC236}">
                <a16:creationId xmlns:a16="http://schemas.microsoft.com/office/drawing/2014/main" id="{FDCEF9E6-8C52-6451-0A30-D4F35D249436}"/>
              </a:ext>
            </a:extLst>
          </p:cNvPr>
          <p:cNvSpPr txBox="1"/>
          <p:nvPr/>
        </p:nvSpPr>
        <p:spPr>
          <a:xfrm>
            <a:off x="839569" y="5176480"/>
            <a:ext cx="10284580" cy="847501"/>
          </a:xfrm>
          <a:prstGeom prst="rect">
            <a:avLst/>
          </a:prstGeom>
          <a:noFill/>
        </p:spPr>
        <p:txBody>
          <a:bodyPr wrap="square" rtlCol="0">
            <a:noAutofit/>
          </a:bodyPr>
          <a:lstStyle/>
          <a:p>
            <a:pPr>
              <a:lnSpc>
                <a:spcPct val="95000"/>
              </a:lnSpc>
            </a:pPr>
            <a:r>
              <a:rPr lang="en-US" sz="1400" dirty="0">
                <a:hlinkClick r:id="rId5"/>
              </a:rPr>
              <a:t>Jeremiah 9:23-24</a:t>
            </a:r>
            <a:r>
              <a:rPr lang="en-US" sz="1400" dirty="0"/>
              <a:t> “Thus says the Lord: "Let not the wise man boast in his wisdom, let not the mighty man boast in his might, let not the rich man boast in his riches, but let him who boasts boast in this, that he understands and knows me, that I am the Lord who practices steadfast love, justice, and righteousness in the earth. For in these things I delight, declares the Lord."</a:t>
            </a:r>
          </a:p>
        </p:txBody>
      </p:sp>
    </p:spTree>
    <p:extLst>
      <p:ext uri="{BB962C8B-B14F-4D97-AF65-F5344CB8AC3E}">
        <p14:creationId xmlns:p14="http://schemas.microsoft.com/office/powerpoint/2010/main" val="8528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713C-E4F5-F82F-F501-DD818E9BAD22}"/>
              </a:ext>
            </a:extLst>
          </p:cNvPr>
          <p:cNvSpPr>
            <a:spLocks noGrp="1"/>
          </p:cNvSpPr>
          <p:nvPr>
            <p:ph type="title"/>
          </p:nvPr>
        </p:nvSpPr>
        <p:spPr>
          <a:xfrm>
            <a:off x="804672" y="457201"/>
            <a:ext cx="10579608" cy="773396"/>
          </a:xfrm>
        </p:spPr>
        <p:txBody>
          <a:bodyPr>
            <a:normAutofit/>
          </a:bodyPr>
          <a:lstStyle/>
          <a:p>
            <a:pPr algn="ctr"/>
            <a:r>
              <a:rPr lang="en-US" sz="4000" dirty="0">
                <a:solidFill>
                  <a:schemeClr val="tx2"/>
                </a:solidFill>
              </a:rPr>
              <a:t>How to Study the Bible</a:t>
            </a:r>
          </a:p>
        </p:txBody>
      </p:sp>
      <p:sp>
        <p:nvSpPr>
          <p:cNvPr id="5" name="Slide Number Placeholder 4">
            <a:extLst>
              <a:ext uri="{FF2B5EF4-FFF2-40B4-BE49-F238E27FC236}">
                <a16:creationId xmlns:a16="http://schemas.microsoft.com/office/drawing/2014/main" id="{8F2CEA3B-BE00-5986-E681-B2563313679B}"/>
              </a:ext>
            </a:extLst>
          </p:cNvPr>
          <p:cNvSpPr>
            <a:spLocks noGrp="1"/>
          </p:cNvSpPr>
          <p:nvPr>
            <p:ph type="sldNum" sz="quarter" idx="12"/>
          </p:nvPr>
        </p:nvSpPr>
        <p:spPr>
          <a:xfrm>
            <a:off x="8610600" y="6356350"/>
            <a:ext cx="2743200" cy="365125"/>
          </a:xfrm>
        </p:spPr>
        <p:txBody>
          <a:bodyPr>
            <a:normAutofit/>
          </a:bodyPr>
          <a:lstStyle/>
          <a:p>
            <a:pPr>
              <a:spcAft>
                <a:spcPts val="600"/>
              </a:spcAft>
            </a:pPr>
            <a:fld id="{AA404F46-0C47-424B-883B-DA147CF358A3}" type="slidenum">
              <a:rPr lang="en-US" smtClean="0"/>
              <a:pPr>
                <a:spcAft>
                  <a:spcPts val="600"/>
                </a:spcAft>
              </a:pPr>
              <a:t>4</a:t>
            </a:fld>
            <a:endParaRPr lang="en-US"/>
          </a:p>
        </p:txBody>
      </p:sp>
      <p:graphicFrame>
        <p:nvGraphicFramePr>
          <p:cNvPr id="9" name="Content Placeholder 2">
            <a:extLst>
              <a:ext uri="{FF2B5EF4-FFF2-40B4-BE49-F238E27FC236}">
                <a16:creationId xmlns:a16="http://schemas.microsoft.com/office/drawing/2014/main" id="{20195AB9-4E14-67FB-036F-EAA89E7F7CE2}"/>
              </a:ext>
            </a:extLst>
          </p:cNvPr>
          <p:cNvGraphicFramePr>
            <a:graphicFrameLocks noGrp="1" noChangeAspect="1"/>
          </p:cNvGraphicFramePr>
          <p:nvPr>
            <p:ph idx="1"/>
          </p:nvPr>
        </p:nvGraphicFramePr>
        <p:xfrm>
          <a:off x="2193527" y="1727638"/>
          <a:ext cx="7589521" cy="1202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0504050-485B-46C6-89CC-97BC24F14156}"/>
              </a:ext>
            </a:extLst>
          </p:cNvPr>
          <p:cNvSpPr txBox="1"/>
          <p:nvPr/>
        </p:nvSpPr>
        <p:spPr>
          <a:xfrm>
            <a:off x="2055377" y="1375148"/>
            <a:ext cx="7851622" cy="369332"/>
          </a:xfrm>
          <a:prstGeom prst="rect">
            <a:avLst/>
          </a:prstGeom>
          <a:noFill/>
        </p:spPr>
        <p:txBody>
          <a:bodyPr wrap="square" rtlCol="0">
            <a:spAutoFit/>
          </a:bodyPr>
          <a:lstStyle/>
          <a:p>
            <a:r>
              <a:rPr lang="en-US" dirty="0"/>
              <a:t>#1. Observation: What does the text say. </a:t>
            </a:r>
          </a:p>
        </p:txBody>
      </p:sp>
      <p:sp>
        <p:nvSpPr>
          <p:cNvPr id="7" name="TextBox 6">
            <a:extLst>
              <a:ext uri="{FF2B5EF4-FFF2-40B4-BE49-F238E27FC236}">
                <a16:creationId xmlns:a16="http://schemas.microsoft.com/office/drawing/2014/main" id="{A7455312-7F24-A345-904F-B7950B7ADB73}"/>
              </a:ext>
            </a:extLst>
          </p:cNvPr>
          <p:cNvSpPr txBox="1"/>
          <p:nvPr/>
        </p:nvSpPr>
        <p:spPr>
          <a:xfrm>
            <a:off x="2055377" y="3014674"/>
            <a:ext cx="7865820" cy="646331"/>
          </a:xfrm>
          <a:prstGeom prst="rect">
            <a:avLst/>
          </a:prstGeom>
          <a:noFill/>
        </p:spPr>
        <p:txBody>
          <a:bodyPr wrap="square" rtlCol="0">
            <a:spAutoFit/>
          </a:bodyPr>
          <a:lstStyle/>
          <a:p>
            <a:pPr marL="365760" indent="-457200"/>
            <a:r>
              <a:rPr lang="en-US" dirty="0"/>
              <a:t>#2. 	</a:t>
            </a:r>
            <a:r>
              <a:rPr lang="en-US" dirty="0">
                <a:solidFill>
                  <a:schemeClr val="bg2">
                    <a:lumMod val="50000"/>
                  </a:schemeClr>
                </a:solidFill>
              </a:rPr>
              <a:t>Interpretation: What does the text mean in context with the passage, book,  and whole counsel of God?</a:t>
            </a:r>
          </a:p>
        </p:txBody>
      </p:sp>
      <p:sp>
        <p:nvSpPr>
          <p:cNvPr id="8" name="TextBox 7">
            <a:extLst>
              <a:ext uri="{FF2B5EF4-FFF2-40B4-BE49-F238E27FC236}">
                <a16:creationId xmlns:a16="http://schemas.microsoft.com/office/drawing/2014/main" id="{26890567-C40D-2DBE-9328-3E5A763CC4D3}"/>
              </a:ext>
            </a:extLst>
          </p:cNvPr>
          <p:cNvSpPr txBox="1"/>
          <p:nvPr/>
        </p:nvSpPr>
        <p:spPr>
          <a:xfrm>
            <a:off x="2041179" y="4023439"/>
            <a:ext cx="7865820" cy="646331"/>
          </a:xfrm>
          <a:prstGeom prst="rect">
            <a:avLst/>
          </a:prstGeom>
          <a:noFill/>
        </p:spPr>
        <p:txBody>
          <a:bodyPr wrap="square" rtlCol="0">
            <a:spAutoFit/>
          </a:bodyPr>
          <a:lstStyle/>
          <a:p>
            <a:pPr marL="365760" indent="-457200"/>
            <a:r>
              <a:rPr lang="en-US" dirty="0"/>
              <a:t>#3. 	</a:t>
            </a:r>
            <a:r>
              <a:rPr lang="en-US" dirty="0">
                <a:solidFill>
                  <a:srgbClr val="00B050"/>
                </a:solidFill>
              </a:rPr>
              <a:t>Application: How is the Holy Spirit instructing me to apply this understanding at this time in my life?</a:t>
            </a:r>
          </a:p>
        </p:txBody>
      </p:sp>
    </p:spTree>
    <p:extLst>
      <p:ext uri="{BB962C8B-B14F-4D97-AF65-F5344CB8AC3E}">
        <p14:creationId xmlns:p14="http://schemas.microsoft.com/office/powerpoint/2010/main" val="196366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9869-C3FA-2EEE-952B-BCCC430090DC}"/>
              </a:ext>
            </a:extLst>
          </p:cNvPr>
          <p:cNvSpPr>
            <a:spLocks noGrp="1"/>
          </p:cNvSpPr>
          <p:nvPr>
            <p:ph type="title"/>
          </p:nvPr>
        </p:nvSpPr>
        <p:spPr>
          <a:xfrm>
            <a:off x="2026415" y="1731049"/>
            <a:ext cx="3472597" cy="3015002"/>
          </a:xfrm>
        </p:spPr>
        <p:txBody>
          <a:bodyPr/>
          <a:lstStyle/>
          <a:p>
            <a:pPr algn="ctr" defTabSz="1218987">
              <a:lnSpc>
                <a:spcPct val="85000"/>
              </a:lnSpc>
            </a:pPr>
            <a:r>
              <a:rPr lang="en-US" sz="4199" dirty="0">
                <a:solidFill>
                  <a:schemeClr val="accent2">
                    <a:lumMod val="50000"/>
                  </a:schemeClr>
                </a:solidFill>
              </a:rPr>
              <a:t>Study Resources</a:t>
            </a:r>
          </a:p>
        </p:txBody>
      </p:sp>
      <p:sp>
        <p:nvSpPr>
          <p:cNvPr id="3" name="Slide Number Placeholder 2">
            <a:extLst>
              <a:ext uri="{FF2B5EF4-FFF2-40B4-BE49-F238E27FC236}">
                <a16:creationId xmlns:a16="http://schemas.microsoft.com/office/drawing/2014/main" id="{D3F1D076-FDE3-4345-2346-CA3F044F961D}"/>
              </a:ext>
            </a:extLst>
          </p:cNvPr>
          <p:cNvSpPr>
            <a:spLocks noGrp="1"/>
          </p:cNvSpPr>
          <p:nvPr>
            <p:ph type="sldNum" sz="quarter" idx="12"/>
          </p:nvPr>
        </p:nvSpPr>
        <p:spPr/>
        <p:txBody>
          <a:bodyPr/>
          <a:lstStyle/>
          <a:p>
            <a:fld id="{EB37DED6-D4C7-42EE-AB49-D2E39E64FDE4}" type="slidenum">
              <a:rPr lang="en-US" smtClean="0"/>
              <a:t>5</a:t>
            </a:fld>
            <a:endParaRPr lang="en-US" dirty="0"/>
          </a:p>
        </p:txBody>
      </p:sp>
      <p:sp>
        <p:nvSpPr>
          <p:cNvPr id="5" name="Content Placeholder 2">
            <a:extLst>
              <a:ext uri="{FF2B5EF4-FFF2-40B4-BE49-F238E27FC236}">
                <a16:creationId xmlns:a16="http://schemas.microsoft.com/office/drawing/2014/main" id="{0EE5188C-2D8A-ADDD-24EB-2AF0F6999592}"/>
              </a:ext>
            </a:extLst>
          </p:cNvPr>
          <p:cNvSpPr txBox="1">
            <a:spLocks/>
          </p:cNvSpPr>
          <p:nvPr/>
        </p:nvSpPr>
        <p:spPr>
          <a:xfrm>
            <a:off x="6933982" y="1372136"/>
            <a:ext cx="4113728" cy="3656648"/>
          </a:xfrm>
          <a:prstGeom prst="rect">
            <a:avLst/>
          </a:prstGeom>
        </p:spPr>
        <p:txBody>
          <a:bodyPr vert="horz" lIns="91392" tIns="45696" rIns="91392" bIns="45696" rtlCol="0" anchor="ct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Opening Prayer</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Background and Setting</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Book Outline</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Geography Maps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Key Verses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Study Questions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Major Event Timeline</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Book Summary</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Application and Closing Prayer</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Study Leader Support Slides</a:t>
            </a:r>
          </a:p>
        </p:txBody>
      </p:sp>
      <p:sp>
        <p:nvSpPr>
          <p:cNvPr id="7" name="Left Brace 6">
            <a:extLst>
              <a:ext uri="{FF2B5EF4-FFF2-40B4-BE49-F238E27FC236}">
                <a16:creationId xmlns:a16="http://schemas.microsoft.com/office/drawing/2014/main" id="{529BA8A5-8CD5-0D51-3B0A-4511E2A92A19}"/>
              </a:ext>
            </a:extLst>
          </p:cNvPr>
          <p:cNvSpPr/>
          <p:nvPr/>
        </p:nvSpPr>
        <p:spPr>
          <a:xfrm>
            <a:off x="5562739" y="1524497"/>
            <a:ext cx="837982" cy="3428107"/>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Tree>
    <p:extLst>
      <p:ext uri="{BB962C8B-B14F-4D97-AF65-F5344CB8AC3E}">
        <p14:creationId xmlns:p14="http://schemas.microsoft.com/office/powerpoint/2010/main" val="49669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EA6B25-390D-58FA-7F2B-7E0EE50869E4}"/>
              </a:ext>
            </a:extLst>
          </p:cNvPr>
          <p:cNvSpPr>
            <a:spLocks noGrp="1"/>
          </p:cNvSpPr>
          <p:nvPr>
            <p:ph type="title"/>
          </p:nvPr>
        </p:nvSpPr>
        <p:spPr>
          <a:xfrm>
            <a:off x="1120194" y="77073"/>
            <a:ext cx="10154709" cy="1396636"/>
          </a:xfrm>
        </p:spPr>
        <p:txBody>
          <a:bodyPr/>
          <a:lstStyle/>
          <a:p>
            <a:r>
              <a:rPr lang="en-US" dirty="0">
                <a:solidFill>
                  <a:schemeClr val="accent1">
                    <a:lumMod val="75000"/>
                  </a:schemeClr>
                </a:solidFill>
              </a:rPr>
              <a:t>Opening Prayer Verse: Mark</a:t>
            </a:r>
          </a:p>
        </p:txBody>
      </p:sp>
      <p:sp>
        <p:nvSpPr>
          <p:cNvPr id="11" name="Content Placeholder 2">
            <a:extLst>
              <a:ext uri="{FF2B5EF4-FFF2-40B4-BE49-F238E27FC236}">
                <a16:creationId xmlns:a16="http://schemas.microsoft.com/office/drawing/2014/main" id="{6EA138DA-C14B-AEAB-6D25-17C049E6B537}"/>
              </a:ext>
            </a:extLst>
          </p:cNvPr>
          <p:cNvSpPr>
            <a:spLocks noGrp="1"/>
          </p:cNvSpPr>
          <p:nvPr>
            <p:ph sz="half" idx="1"/>
          </p:nvPr>
        </p:nvSpPr>
        <p:spPr>
          <a:xfrm>
            <a:off x="961467" y="2107850"/>
            <a:ext cx="5178664" cy="2035329"/>
          </a:xfrm>
        </p:spPr>
        <p:txBody>
          <a:bodyPr>
            <a:normAutofit/>
          </a:bodyPr>
          <a:lstStyle/>
          <a:p>
            <a:pPr marL="0" indent="0">
              <a:buNone/>
            </a:pPr>
            <a:r>
              <a:rPr lang="en-US" sz="1500" dirty="0">
                <a:hlinkClick r:id="rId2"/>
              </a:rPr>
              <a:t>Mark 2:10-12</a:t>
            </a:r>
            <a:r>
              <a:rPr lang="en-US" sz="1500" dirty="0"/>
              <a:t>, </a:t>
            </a:r>
            <a:r>
              <a:rPr lang="en-US" sz="1600" dirty="0">
                <a:solidFill>
                  <a:schemeClr val="accent1">
                    <a:lumMod val="75000"/>
                  </a:schemeClr>
                </a:solidFill>
              </a:rPr>
              <a:t>"But that you may know that the Son of Man has authority on earth to forgive sins" — he said to the paralytic — "I say to you, rise, pick up your bed, and go home." And he rose and immediately picked up his bed and went out before them all, so that they were all amazed and glorified God, saying, "We never saw anything like this!"</a:t>
            </a:r>
            <a:endParaRPr lang="en-US" sz="1500" dirty="0">
              <a:solidFill>
                <a:schemeClr val="accent1">
                  <a:lumMod val="75000"/>
                </a:schemeClr>
              </a:solidFill>
            </a:endParaRPr>
          </a:p>
        </p:txBody>
      </p:sp>
      <p:pic>
        <p:nvPicPr>
          <p:cNvPr id="6" name="Content Placeholder 5" descr="Person's feet and legs in silhouette shadow walking away on cobblestone street in black and white">
            <a:extLst>
              <a:ext uri="{FF2B5EF4-FFF2-40B4-BE49-F238E27FC236}">
                <a16:creationId xmlns:a16="http://schemas.microsoft.com/office/drawing/2014/main" id="{124444CA-9505-304B-39C6-F91F81DD02EA}"/>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331371" y="1980527"/>
            <a:ext cx="4899162" cy="3263086"/>
          </a:xfrm>
        </p:spPr>
      </p:pic>
      <p:sp>
        <p:nvSpPr>
          <p:cNvPr id="4" name="Slide Number Placeholder 3">
            <a:extLst>
              <a:ext uri="{FF2B5EF4-FFF2-40B4-BE49-F238E27FC236}">
                <a16:creationId xmlns:a16="http://schemas.microsoft.com/office/drawing/2014/main" id="{869FCB4D-4A7E-601F-0ADA-AD5C9DBC7252}"/>
              </a:ext>
            </a:extLst>
          </p:cNvPr>
          <p:cNvSpPr>
            <a:spLocks noGrp="1"/>
          </p:cNvSpPr>
          <p:nvPr>
            <p:ph type="sldNum" sz="quarter" idx="12"/>
          </p:nvPr>
        </p:nvSpPr>
        <p:spPr>
          <a:xfrm>
            <a:off x="10167673" y="6400030"/>
            <a:ext cx="1107230" cy="320591"/>
          </a:xfrm>
        </p:spPr>
        <p:txBody>
          <a:bodyPr anchor="b">
            <a:normAutofit/>
          </a:bodyPr>
          <a:lstStyle/>
          <a:p>
            <a:pPr>
              <a:spcAft>
                <a:spcPts val="600"/>
              </a:spcAft>
            </a:pPr>
            <a:fld id="{DA60BA0E-20D0-4E7C-B286-26C960A6788F}" type="slidenum">
              <a:rPr lang="en-US" smtClean="0"/>
              <a:pPr>
                <a:spcAft>
                  <a:spcPts val="600"/>
                </a:spcAft>
              </a:pPr>
              <a:t>6</a:t>
            </a:fld>
            <a:endParaRPr lang="en-US" dirty="0"/>
          </a:p>
        </p:txBody>
      </p:sp>
    </p:spTree>
    <p:extLst>
      <p:ext uri="{BB962C8B-B14F-4D97-AF65-F5344CB8AC3E}">
        <p14:creationId xmlns:p14="http://schemas.microsoft.com/office/powerpoint/2010/main" val="59206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CCE1-9C68-4156-ABDF-17AD921818CA}"/>
              </a:ext>
            </a:extLst>
          </p:cNvPr>
          <p:cNvSpPr>
            <a:spLocks noGrp="1"/>
          </p:cNvSpPr>
          <p:nvPr>
            <p:ph type="title"/>
          </p:nvPr>
        </p:nvSpPr>
        <p:spPr>
          <a:xfrm>
            <a:off x="1285069" y="407123"/>
            <a:ext cx="10055721" cy="510554"/>
          </a:xfrm>
        </p:spPr>
        <p:txBody>
          <a:bodyPr vert="horz" lIns="91440" tIns="45720" rIns="91440" bIns="45720" rtlCol="0" anchor="t">
            <a:normAutofit/>
          </a:bodyPr>
          <a:lstStyle/>
          <a:p>
            <a:pPr algn="ctr"/>
            <a:r>
              <a:rPr lang="en-US" sz="2900" b="1" kern="1200" dirty="0">
                <a:solidFill>
                  <a:schemeClr val="accent1">
                    <a:lumMod val="75000"/>
                  </a:schemeClr>
                </a:solidFill>
                <a:latin typeface="+mj-lt"/>
                <a:ea typeface="+mj-ea"/>
                <a:cs typeface="+mj-cs"/>
              </a:rPr>
              <a:t>Review </a:t>
            </a:r>
            <a:r>
              <a:rPr lang="en-US" sz="2900" b="1" dirty="0">
                <a:solidFill>
                  <a:schemeClr val="accent1">
                    <a:lumMod val="75000"/>
                  </a:schemeClr>
                </a:solidFill>
              </a:rPr>
              <a:t>of Matthew</a:t>
            </a:r>
            <a:endParaRPr lang="en-US" sz="2900" b="1" kern="1200" dirty="0">
              <a:solidFill>
                <a:schemeClr val="accent1">
                  <a:lumMod val="75000"/>
                </a:schemeClr>
              </a:solidFill>
              <a:latin typeface="+mj-lt"/>
              <a:ea typeface="+mj-ea"/>
              <a:cs typeface="+mj-cs"/>
            </a:endParaRPr>
          </a:p>
        </p:txBody>
      </p:sp>
      <p:sp>
        <p:nvSpPr>
          <p:cNvPr id="3" name="Content Placeholder 2">
            <a:extLst>
              <a:ext uri="{FF2B5EF4-FFF2-40B4-BE49-F238E27FC236}">
                <a16:creationId xmlns:a16="http://schemas.microsoft.com/office/drawing/2014/main" id="{74B94D1E-DB84-4501-A528-0750D1BE7852}"/>
              </a:ext>
            </a:extLst>
          </p:cNvPr>
          <p:cNvSpPr>
            <a:spLocks noGrp="1"/>
          </p:cNvSpPr>
          <p:nvPr>
            <p:ph idx="1"/>
          </p:nvPr>
        </p:nvSpPr>
        <p:spPr>
          <a:xfrm>
            <a:off x="1182311" y="1132436"/>
            <a:ext cx="10089112" cy="5087389"/>
          </a:xfrm>
        </p:spPr>
        <p:txBody>
          <a:bodyPr vert="horz" lIns="91440" tIns="45720" rIns="91440" bIns="45720" rtlCol="0">
            <a:normAutofit/>
          </a:bodyPr>
          <a:lstStyle/>
          <a:p>
            <a:pPr marL="0" marR="0" indent="0">
              <a:spcBef>
                <a:spcPts val="0"/>
              </a:spcBef>
              <a:spcAft>
                <a:spcPts val="600"/>
              </a:spcAft>
              <a:buNone/>
            </a:pPr>
            <a:r>
              <a:rPr lang="en-US" sz="1400" b="1" dirty="0"/>
              <a:t>Brief Summary: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In the book of Matthew, God reveals to us Jesus, the Christ, the son of Abraham, the Son of David, the beloved Son of the Living God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2"/>
              </a:rPr>
              <a:t>Matthew 1</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This gospel is laid out in a series of five discourses and historical narratives. Jesus is the One who fulfills all the Law and the Prophets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3"/>
              </a:rPr>
              <a:t>Matthew 5:17</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and of whom Moses and the Prophets wrote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4"/>
              </a:rPr>
              <a:t>Luke 24:26-27</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All authority has been given to Jesus, and he demonstrated this authority in word and deeds as he healed the sick, cleansed the lepers, gave sight to the blind, caused the deaf to hear, the mute to speak, calmed the wind and the waves, and raised the dead. Jesus went throughout Israel calling his disciples to follow him and teaching the people to “repent for the kingdom of heaven is at hand”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5"/>
              </a:rPr>
              <a:t>Matthew 4:17</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Jesus taught that what defiles us before God are the things that come from our own hearts: evil thoughts, murder, adultery, sexual immorality, theft, false witness, and slander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6"/>
              </a:rPr>
              <a:t>Matthew 15:18-20</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He promised rest for the weary and that his yoke is easy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7"/>
              </a:rPr>
              <a:t>Matthew 11:25-30</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When Jesus taught in parables to the crowds, privately he explained everything to his disciples, and to them he foretold the signs of His Second Coming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8"/>
              </a:rPr>
              <a:t>Matthew 13:10-23</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9"/>
              </a:rPr>
              <a:t>Matthew 24-25</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600"/>
              </a:spcAft>
              <a:buNone/>
            </a:pP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King Jesus upended his adversaries with their man-made traditions and denounced them for failing to shepherd God’s flock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10"/>
              </a:rPr>
              <a:t>Matthew 23:15</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400" dirty="0">
                <a:latin typeface="system-ui"/>
                <a:hlinkClick r:id="rId11"/>
              </a:rPr>
              <a:t> Ezekiel 34:1-3</a:t>
            </a:r>
            <a:r>
              <a:rPr lang="en-US" sz="1400" dirty="0">
                <a:latin typeface="system-ui"/>
              </a:rPr>
              <a:t>, </a:t>
            </a:r>
            <a:r>
              <a:rPr lang="en-US" sz="1400" dirty="0">
                <a:latin typeface="system-ui"/>
                <a:hlinkClick r:id="rId12"/>
              </a:rPr>
              <a:t>Zechariah 11:8-9</a:t>
            </a:r>
            <a:r>
              <a:rPr lang="en-US" sz="1400" dirty="0">
                <a:latin typeface="system-ui"/>
              </a:rPr>
              <a:t> ).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At the conclusion of these conflicts, the false shepherds plotted to have the Son of God killed as Jesus predicted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13"/>
              </a:rPr>
              <a:t>Matthew 26:3-4</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14"/>
              </a:rPr>
              <a:t>Acts 2:22-24</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But what men meant for evil, God worked for good in that Christ was struck for our transgressions and raised on the third day with all authority in heaven and earth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15"/>
              </a:rPr>
              <a:t>Isaiah 53</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16"/>
              </a:rPr>
              <a:t>John 19:10-11</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17"/>
              </a:rPr>
              <a:t>Matthew 28:18</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Before ascending into heaven to sit at the Father’s right hand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18"/>
              </a:rPr>
              <a:t>Acts 1:4-9</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A5A5A5">
                    <a:lumMod val="50000"/>
                  </a:srgbClr>
                </a:solidFill>
                <a:hlinkClick r:id="rId19"/>
              </a:rPr>
              <a:t>Psalm 110:1</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Jesus left his followers with the assignment to make disciples of all nations baptizing them in the name of the Father, the Son, and the Holy Spirit and teaching them to obey all He commanded. This Jesus, with all authority, promised to be with us always to the end of the age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hlinkClick r:id="rId20"/>
              </a:rPr>
              <a:t>Matthew 28:18-20</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400" dirty="0"/>
              <a:t>.</a:t>
            </a:r>
            <a:br>
              <a:rPr lang="en-US" sz="1400" dirty="0"/>
            </a:br>
            <a:br>
              <a:rPr lang="en-US" sz="1400" dirty="0"/>
            </a:br>
            <a:r>
              <a:rPr lang="en-US" sz="1400" b="1" dirty="0"/>
              <a:t>Connections: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Matthew quotes more than 60 times from prophetic passages of the Old Testament, demonstrating how Jesus fulfilled them and is the King and Messiah of Israel. He begins his Gospel with the genealogy of Jesus, tracing Him back to Abraham, the progenitor of the Jews through Jacob. From there, Matthew quotes extensively from the prophets, frequently using the phrase “as was spoken through the prophet(s)”.</a:t>
            </a:r>
            <a:r>
              <a:rPr lang="en-US" sz="1400" baseline="300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1</a:t>
            </a:r>
            <a:r>
              <a:rPr lang="en-US" sz="1400" dirty="0"/>
              <a:t>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These verses refer to the Old Testament prophecies of His virgin birth (</a:t>
            </a:r>
            <a:r>
              <a:rPr lang="en-US" sz="1400" dirty="0">
                <a:hlinkClick r:id="rId21"/>
              </a:rPr>
              <a:t>Isaiah 7:14</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in Bethlehem (</a:t>
            </a:r>
            <a:r>
              <a:rPr lang="en-US" sz="1400" dirty="0">
                <a:hlinkClick r:id="rId22"/>
              </a:rPr>
              <a:t>Micah 5:2</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400" dirty="0"/>
              <a:t>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His return from Egypt after the death of Herod (</a:t>
            </a:r>
            <a:r>
              <a:rPr lang="en-US" sz="1400" dirty="0">
                <a:hlinkClick r:id="rId23"/>
              </a:rPr>
              <a:t>Hosea 11:1</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His ministry to the Gentiles (</a:t>
            </a:r>
            <a:r>
              <a:rPr lang="en-US" sz="1400" dirty="0">
                <a:hlinkClick r:id="rId24"/>
              </a:rPr>
              <a:t>Isaiah 9:1-2</a:t>
            </a:r>
            <a:r>
              <a:rPr lang="en-US" sz="1400" dirty="0"/>
              <a:t>; </a:t>
            </a:r>
            <a:r>
              <a:rPr lang="en-US" sz="1400" dirty="0">
                <a:hlinkClick r:id="rId25"/>
              </a:rPr>
              <a:t>60:1-3</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His miraculous healings of both body and soul (</a:t>
            </a:r>
            <a:r>
              <a:rPr lang="en-US" sz="1400" dirty="0">
                <a:hlinkClick r:id="rId26"/>
              </a:rPr>
              <a:t>Isaiah 53:4</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His speaking in parables (</a:t>
            </a:r>
            <a:r>
              <a:rPr lang="en-US" sz="1400" dirty="0">
                <a:hlinkClick r:id="rId27"/>
              </a:rPr>
              <a:t>Psalm 78:2</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 and His triumphal entry into Jerusalem (</a:t>
            </a:r>
            <a:r>
              <a:rPr lang="en-US" sz="1400" dirty="0">
                <a:hlinkClick r:id="rId28"/>
              </a:rPr>
              <a:t>Zechariah 9:9</a:t>
            </a:r>
            <a:r>
              <a:rPr lang="en-US" sz="1400" dirty="0"/>
              <a:t> </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and</a:t>
            </a:r>
            <a:r>
              <a:rPr lang="en-US" sz="1400" dirty="0"/>
              <a:t> </a:t>
            </a:r>
            <a:r>
              <a:rPr lang="en-US" sz="1400" dirty="0">
                <a:hlinkClick r:id="rId29"/>
              </a:rPr>
              <a:t>Daniel 9:25-26</a:t>
            </a:r>
            <a:r>
              <a:rPr lang="en-US" sz="1400" dirty="0">
                <a:solidFill>
                  <a:schemeClr val="tx1">
                    <a:alpha val="60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5" name="Slide Number Placeholder 4">
            <a:extLst>
              <a:ext uri="{FF2B5EF4-FFF2-40B4-BE49-F238E27FC236}">
                <a16:creationId xmlns:a16="http://schemas.microsoft.com/office/drawing/2014/main" id="{9FBAD2AB-4D9D-45FA-A49E-90767B2DA38B}"/>
              </a:ext>
            </a:extLst>
          </p:cNvPr>
          <p:cNvSpPr>
            <a:spLocks noGrp="1"/>
          </p:cNvSpPr>
          <p:nvPr>
            <p:ph type="sldNum" sz="quarter" idx="12"/>
          </p:nvPr>
        </p:nvSpPr>
        <p:spPr>
          <a:xfrm>
            <a:off x="8610600" y="6356350"/>
            <a:ext cx="2814638" cy="365125"/>
          </a:xfrm>
        </p:spPr>
        <p:txBody>
          <a:bodyPr vert="horz" lIns="91440" tIns="45720" rIns="91440" bIns="45720" rtlCol="0">
            <a:normAutofit/>
          </a:bodyPr>
          <a:lstStyle/>
          <a:p>
            <a:pPr>
              <a:spcAft>
                <a:spcPts val="600"/>
              </a:spcAft>
            </a:pPr>
            <a:fld id="{DA60BA0E-20D0-4E7C-B286-26C960A6788F}" type="slidenum">
              <a:rPr lang="en-US">
                <a:solidFill>
                  <a:schemeClr val="tx1">
                    <a:alpha val="60000"/>
                  </a:schemeClr>
                </a:solidFill>
              </a:rPr>
              <a:pPr>
                <a:spcAft>
                  <a:spcPts val="600"/>
                </a:spcAft>
              </a:pPr>
              <a:t>7</a:t>
            </a:fld>
            <a:endParaRPr lang="en-US" dirty="0">
              <a:solidFill>
                <a:schemeClr val="tx1">
                  <a:alpha val="60000"/>
                </a:schemeClr>
              </a:solidFill>
            </a:endParaRPr>
          </a:p>
        </p:txBody>
      </p:sp>
      <p:sp>
        <p:nvSpPr>
          <p:cNvPr id="4" name="TextBox 3">
            <a:extLst>
              <a:ext uri="{FF2B5EF4-FFF2-40B4-BE49-F238E27FC236}">
                <a16:creationId xmlns:a16="http://schemas.microsoft.com/office/drawing/2014/main" id="{A4C0C913-B028-C75D-7DDA-75586305EEA8}"/>
              </a:ext>
            </a:extLst>
          </p:cNvPr>
          <p:cNvSpPr txBox="1"/>
          <p:nvPr/>
        </p:nvSpPr>
        <p:spPr>
          <a:xfrm>
            <a:off x="1182311" y="6180550"/>
            <a:ext cx="8144569" cy="369332"/>
          </a:xfrm>
          <a:prstGeom prst="rect">
            <a:avLst/>
          </a:prstGeom>
          <a:noFill/>
        </p:spPr>
        <p:txBody>
          <a:bodyPr wrap="square" rtlCol="0">
            <a:spAutoFit/>
          </a:bodyPr>
          <a:lstStyle/>
          <a:p>
            <a:r>
              <a:rPr lang="en-US" sz="900" b="1" dirty="0"/>
              <a:t>Notes:</a:t>
            </a:r>
          </a:p>
          <a:p>
            <a:r>
              <a:rPr lang="en-US" sz="1200" baseline="30000" dirty="0"/>
              <a:t>1 </a:t>
            </a:r>
            <a:r>
              <a:rPr lang="en-US" sz="900" dirty="0">
                <a:hlinkClick r:id="rId30"/>
              </a:rPr>
              <a:t>Matthew 1:22-23</a:t>
            </a:r>
            <a:r>
              <a:rPr lang="en-US" sz="900" dirty="0"/>
              <a:t>, </a:t>
            </a:r>
            <a:r>
              <a:rPr lang="en-US" sz="900" dirty="0">
                <a:hlinkClick r:id="rId31"/>
              </a:rPr>
              <a:t>2:5-6</a:t>
            </a:r>
            <a:r>
              <a:rPr lang="en-US" sz="900" dirty="0"/>
              <a:t>, </a:t>
            </a:r>
            <a:r>
              <a:rPr lang="en-US" sz="900" dirty="0">
                <a:hlinkClick r:id="rId32"/>
              </a:rPr>
              <a:t>2:15</a:t>
            </a:r>
            <a:r>
              <a:rPr lang="en-US" sz="900" dirty="0"/>
              <a:t>, </a:t>
            </a:r>
            <a:r>
              <a:rPr lang="en-US" sz="900" dirty="0">
                <a:hlinkClick r:id="rId33"/>
              </a:rPr>
              <a:t>4:13-16</a:t>
            </a:r>
            <a:r>
              <a:rPr lang="en-US" sz="900" dirty="0"/>
              <a:t>, </a:t>
            </a:r>
            <a:r>
              <a:rPr lang="en-US" sz="900" dirty="0">
                <a:hlinkClick r:id="rId34"/>
              </a:rPr>
              <a:t>8:16-17</a:t>
            </a:r>
            <a:r>
              <a:rPr lang="en-US" sz="900" dirty="0"/>
              <a:t>, </a:t>
            </a:r>
            <a:r>
              <a:rPr lang="en-US" sz="900" dirty="0">
                <a:hlinkClick r:id="rId35"/>
              </a:rPr>
              <a:t>13:35</a:t>
            </a:r>
            <a:r>
              <a:rPr lang="en-US" sz="900" dirty="0"/>
              <a:t>, </a:t>
            </a:r>
            <a:r>
              <a:rPr lang="en-US" sz="900" dirty="0">
                <a:hlinkClick r:id="rId36"/>
              </a:rPr>
              <a:t>21:4-5</a:t>
            </a:r>
            <a:endParaRPr lang="en-US" sz="900" dirty="0"/>
          </a:p>
        </p:txBody>
      </p:sp>
    </p:spTree>
    <p:extLst>
      <p:ext uri="{BB962C8B-B14F-4D97-AF65-F5344CB8AC3E}">
        <p14:creationId xmlns:p14="http://schemas.microsoft.com/office/powerpoint/2010/main" val="237351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1BF0-6EA3-8218-7290-42846A1440A9}"/>
              </a:ext>
            </a:extLst>
          </p:cNvPr>
          <p:cNvSpPr>
            <a:spLocks noGrp="1"/>
          </p:cNvSpPr>
          <p:nvPr>
            <p:ph type="title"/>
          </p:nvPr>
        </p:nvSpPr>
        <p:spPr>
          <a:xfrm>
            <a:off x="1292242" y="402202"/>
            <a:ext cx="10061558" cy="1047465"/>
          </a:xfrm>
        </p:spPr>
        <p:txBody>
          <a:bodyPr>
            <a:normAutofit/>
          </a:bodyPr>
          <a:lstStyle/>
          <a:p>
            <a:pPr algn="ctr"/>
            <a:r>
              <a:rPr lang="en-US" sz="4000" dirty="0"/>
              <a:t>New Testament Table of Contents (27 Books)</a:t>
            </a:r>
          </a:p>
        </p:txBody>
      </p:sp>
      <p:sp>
        <p:nvSpPr>
          <p:cNvPr id="4" name="Slide Number Placeholder 3">
            <a:extLst>
              <a:ext uri="{FF2B5EF4-FFF2-40B4-BE49-F238E27FC236}">
                <a16:creationId xmlns:a16="http://schemas.microsoft.com/office/drawing/2014/main" id="{B64DA42A-EEFB-2775-0BC9-1202C275B98E}"/>
              </a:ext>
            </a:extLst>
          </p:cNvPr>
          <p:cNvSpPr>
            <a:spLocks noGrp="1"/>
          </p:cNvSpPr>
          <p:nvPr>
            <p:ph type="sldNum" sz="quarter" idx="12"/>
          </p:nvPr>
        </p:nvSpPr>
        <p:spPr/>
        <p:txBody>
          <a:bodyPr/>
          <a:lstStyle/>
          <a:p>
            <a:fld id="{AA404F46-0C47-424B-883B-DA147CF358A3}" type="slidenum">
              <a:rPr lang="en-US" smtClean="0"/>
              <a:t>8</a:t>
            </a:fld>
            <a:endParaRPr lang="en-US" dirty="0"/>
          </a:p>
        </p:txBody>
      </p:sp>
      <p:graphicFrame>
        <p:nvGraphicFramePr>
          <p:cNvPr id="5" name="Table 4">
            <a:extLst>
              <a:ext uri="{FF2B5EF4-FFF2-40B4-BE49-F238E27FC236}">
                <a16:creationId xmlns:a16="http://schemas.microsoft.com/office/drawing/2014/main" id="{19C013C4-C215-517F-4D48-9915B9A10885}"/>
              </a:ext>
            </a:extLst>
          </p:cNvPr>
          <p:cNvGraphicFramePr>
            <a:graphicFrameLocks noGrp="1"/>
          </p:cNvGraphicFramePr>
          <p:nvPr/>
        </p:nvGraphicFramePr>
        <p:xfrm>
          <a:off x="1292242" y="1664528"/>
          <a:ext cx="1988323" cy="1874560"/>
        </p:xfrm>
        <a:graphic>
          <a:graphicData uri="http://schemas.openxmlformats.org/drawingml/2006/table">
            <a:tbl>
              <a:tblPr firstRow="1" bandRow="1">
                <a:tableStyleId>{775DCB02-9BB8-47FD-8907-85C794F793BA}</a:tableStyleId>
              </a:tblPr>
              <a:tblGrid>
                <a:gridCol w="1988323">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THE GOSPELS &amp; ACTS - 5</a:t>
                      </a:r>
                    </a:p>
                  </a:txBody>
                  <a:tcPr>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09421304"/>
                  </a:ext>
                </a:extLst>
              </a:tr>
              <a:tr h="316240">
                <a:tc>
                  <a:txBody>
                    <a:bodyPr/>
                    <a:lstStyle/>
                    <a:p>
                      <a:pPr algn="ctr"/>
                      <a:r>
                        <a:rPr lang="en-US" sz="1400" dirty="0"/>
                        <a:t>MATTHEW</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974974907"/>
                  </a:ext>
                </a:extLst>
              </a:tr>
              <a:tr h="316240">
                <a:tc>
                  <a:txBody>
                    <a:bodyPr/>
                    <a:lstStyle/>
                    <a:p>
                      <a:pPr algn="ctr"/>
                      <a:r>
                        <a:rPr lang="en-US" sz="1400" dirty="0"/>
                        <a:t>MARK</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1876094520"/>
                  </a:ext>
                </a:extLst>
              </a:tr>
              <a:tr h="316240">
                <a:tc>
                  <a:txBody>
                    <a:bodyPr/>
                    <a:lstStyle/>
                    <a:p>
                      <a:pPr algn="ctr"/>
                      <a:r>
                        <a:rPr lang="en-US" sz="1400" dirty="0"/>
                        <a:t>LUKE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357651910"/>
                  </a:ext>
                </a:extLst>
              </a:tr>
              <a:tr h="304291">
                <a:tc>
                  <a:txBody>
                    <a:bodyPr/>
                    <a:lstStyle/>
                    <a:p>
                      <a:pPr algn="ctr"/>
                      <a:r>
                        <a:rPr lang="en-US" sz="1400" dirty="0"/>
                        <a:t>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973139883"/>
                  </a:ext>
                </a:extLst>
              </a:tr>
              <a:tr h="304291">
                <a:tc>
                  <a:txBody>
                    <a:bodyPr/>
                    <a:lstStyle/>
                    <a:p>
                      <a:pPr algn="ctr"/>
                      <a:r>
                        <a:rPr lang="en-US" sz="1400" dirty="0"/>
                        <a:t>ACTS</a:t>
                      </a:r>
                    </a:p>
                  </a:txBody>
                  <a:tcPr>
                    <a:lnT w="28575" cap="flat" cmpd="sng" algn="ctr">
                      <a:solidFill>
                        <a:schemeClr val="bg1"/>
                      </a:solidFill>
                      <a:prstDash val="solid"/>
                      <a:round/>
                      <a:headEnd type="none" w="med" len="med"/>
                      <a:tailEnd type="none" w="med" len="med"/>
                    </a:lnT>
                    <a:solidFill>
                      <a:srgbClr val="FFCC99"/>
                    </a:solidFill>
                  </a:tcPr>
                </a:tc>
                <a:extLst>
                  <a:ext uri="{0D108BD9-81ED-4DB2-BD59-A6C34878D82A}">
                    <a16:rowId xmlns:a16="http://schemas.microsoft.com/office/drawing/2014/main" val="2046406141"/>
                  </a:ext>
                </a:extLst>
              </a:tr>
            </a:tbl>
          </a:graphicData>
        </a:graphic>
      </p:graphicFrame>
      <p:graphicFrame>
        <p:nvGraphicFramePr>
          <p:cNvPr id="9" name="Table 8">
            <a:extLst>
              <a:ext uri="{FF2B5EF4-FFF2-40B4-BE49-F238E27FC236}">
                <a16:creationId xmlns:a16="http://schemas.microsoft.com/office/drawing/2014/main" id="{948A5BCB-7E6F-0317-89FE-3080C72DF6C8}"/>
              </a:ext>
            </a:extLst>
          </p:cNvPr>
          <p:cNvGraphicFramePr>
            <a:graphicFrameLocks noGrp="1"/>
          </p:cNvGraphicFramePr>
          <p:nvPr/>
        </p:nvGraphicFramePr>
        <p:xfrm>
          <a:off x="4148079" y="1583483"/>
          <a:ext cx="1758030" cy="3295680"/>
        </p:xfrm>
        <a:graphic>
          <a:graphicData uri="http://schemas.openxmlformats.org/drawingml/2006/table">
            <a:tbl>
              <a:tblPr firstRow="1" bandRow="1">
                <a:tableStyleId>{327F97BB-C833-4FB7-BDE5-3F7075034690}</a:tableStyleId>
              </a:tblPr>
              <a:tblGrid>
                <a:gridCol w="1758030">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PAUL’S LETTERS TO CHURCHES - 9</a:t>
                      </a:r>
                    </a:p>
                  </a:txBody>
                  <a:tcPr/>
                </a:tc>
                <a:extLst>
                  <a:ext uri="{0D108BD9-81ED-4DB2-BD59-A6C34878D82A}">
                    <a16:rowId xmlns:a16="http://schemas.microsoft.com/office/drawing/2014/main" val="3609421304"/>
                  </a:ext>
                </a:extLst>
              </a:tr>
              <a:tr h="316240">
                <a:tc>
                  <a:txBody>
                    <a:bodyPr/>
                    <a:lstStyle/>
                    <a:p>
                      <a:pPr algn="ctr"/>
                      <a:r>
                        <a:rPr lang="en-US" sz="1400" dirty="0">
                          <a:solidFill>
                            <a:schemeClr val="tx1"/>
                          </a:solidFill>
                        </a:rPr>
                        <a:t>ROMANS</a:t>
                      </a:r>
                    </a:p>
                  </a:txBody>
                  <a:tcPr>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974974907"/>
                  </a:ext>
                </a:extLst>
              </a:tr>
              <a:tr h="316240">
                <a:tc>
                  <a:txBody>
                    <a:bodyPr/>
                    <a:lstStyle/>
                    <a:p>
                      <a:pPr algn="ctr"/>
                      <a:r>
                        <a:rPr lang="en-US" sz="1400" dirty="0">
                          <a:solidFill>
                            <a:schemeClr val="tx1"/>
                          </a:solidFill>
                        </a:rPr>
                        <a:t>1 CORINTHIANS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76094520"/>
                  </a:ext>
                </a:extLst>
              </a:tr>
              <a:tr h="316240">
                <a:tc>
                  <a:txBody>
                    <a:bodyPr/>
                    <a:lstStyle/>
                    <a:p>
                      <a:pPr algn="ctr"/>
                      <a:r>
                        <a:rPr lang="en-US" sz="1400" dirty="0">
                          <a:solidFill>
                            <a:schemeClr val="tx1"/>
                          </a:solidFill>
                        </a:rPr>
                        <a:t>2 CORINTHIANS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357651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GALATIANS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73139883"/>
                  </a:ext>
                </a:extLst>
              </a:tr>
              <a:tr h="304291">
                <a:tc>
                  <a:txBody>
                    <a:bodyPr/>
                    <a:lstStyle/>
                    <a:p>
                      <a:pPr marL="0" algn="ctr" defTabSz="914400" rtl="0" eaLnBrk="1" latinLnBrk="0" hangingPunct="1"/>
                      <a:r>
                        <a:rPr lang="en-US" sz="1400" kern="1200" dirty="0">
                          <a:solidFill>
                            <a:schemeClr val="tx1"/>
                          </a:solidFill>
                          <a:latin typeface="+mn-lt"/>
                          <a:ea typeface="+mn-ea"/>
                          <a:cs typeface="+mn-cs"/>
                        </a:rPr>
                        <a:t>EPHESIANS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46406141"/>
                  </a:ext>
                </a:extLst>
              </a:tr>
              <a:tr h="304291">
                <a:tc>
                  <a:txBody>
                    <a:bodyPr/>
                    <a:lstStyle/>
                    <a:p>
                      <a:pPr marL="0" algn="ctr" defTabSz="914400" rtl="0" eaLnBrk="1" latinLnBrk="0" hangingPunct="1"/>
                      <a:r>
                        <a:rPr lang="en-US" sz="1400" kern="1200" dirty="0">
                          <a:solidFill>
                            <a:schemeClr val="tx1"/>
                          </a:solidFill>
                          <a:latin typeface="+mn-lt"/>
                          <a:ea typeface="+mn-ea"/>
                          <a:cs typeface="+mn-cs"/>
                        </a:rPr>
                        <a:t>PHILIPPIANS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187683060"/>
                  </a:ext>
                </a:extLst>
              </a:tr>
              <a:tr h="304291">
                <a:tc>
                  <a:txBody>
                    <a:bodyPr/>
                    <a:lstStyle/>
                    <a:p>
                      <a:pPr marL="0" algn="ctr" defTabSz="914400" rtl="0" eaLnBrk="1" latinLnBrk="0" hangingPunct="1"/>
                      <a:r>
                        <a:rPr lang="en-US" sz="1400" kern="1200" dirty="0">
                          <a:solidFill>
                            <a:schemeClr val="tx1"/>
                          </a:solidFill>
                          <a:latin typeface="+mn-lt"/>
                          <a:ea typeface="+mn-ea"/>
                          <a:cs typeface="+mn-cs"/>
                        </a:rPr>
                        <a:t>COLOSSIANS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11042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1 THESSALONIANS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47653663"/>
                  </a:ext>
                </a:extLst>
              </a:tr>
              <a:tr h="304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2 THESSALONIANS</a:t>
                      </a:r>
                    </a:p>
                  </a:txBody>
                  <a:tcPr>
                    <a:lnT w="28575" cap="flat" cmpd="sng" algn="ctr">
                      <a:solidFill>
                        <a:schemeClr val="bg1"/>
                      </a:solidFill>
                      <a:prstDash val="solid"/>
                      <a:round/>
                      <a:headEnd type="none" w="med" len="med"/>
                      <a:tailEnd type="none" w="med" len="med"/>
                    </a:lnT>
                    <a:solidFill>
                      <a:schemeClr val="accent5">
                        <a:lumMod val="60000"/>
                        <a:lumOff val="40000"/>
                      </a:schemeClr>
                    </a:solidFill>
                  </a:tcPr>
                </a:tc>
                <a:extLst>
                  <a:ext uri="{0D108BD9-81ED-4DB2-BD59-A6C34878D82A}">
                    <a16:rowId xmlns:a16="http://schemas.microsoft.com/office/drawing/2014/main" val="2292453857"/>
                  </a:ext>
                </a:extLst>
              </a:tr>
            </a:tbl>
          </a:graphicData>
        </a:graphic>
      </p:graphicFrame>
      <p:graphicFrame>
        <p:nvGraphicFramePr>
          <p:cNvPr id="10" name="Table 9">
            <a:extLst>
              <a:ext uri="{FF2B5EF4-FFF2-40B4-BE49-F238E27FC236}">
                <a16:creationId xmlns:a16="http://schemas.microsoft.com/office/drawing/2014/main" id="{13396F23-52BB-8F76-7F0E-0B425C889D93}"/>
              </a:ext>
            </a:extLst>
          </p:cNvPr>
          <p:cNvGraphicFramePr>
            <a:graphicFrameLocks noGrp="1"/>
          </p:cNvGraphicFramePr>
          <p:nvPr/>
        </p:nvGraphicFramePr>
        <p:xfrm>
          <a:off x="6845853" y="1595784"/>
          <a:ext cx="1758030" cy="1771680"/>
        </p:xfrm>
        <a:graphic>
          <a:graphicData uri="http://schemas.openxmlformats.org/drawingml/2006/table">
            <a:tbl>
              <a:tblPr firstRow="1" bandRow="1">
                <a:tableStyleId>{327F97BB-C833-4FB7-BDE5-3F7075034690}</a:tableStyleId>
              </a:tblPr>
              <a:tblGrid>
                <a:gridCol w="1758030">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PAUL’S LETTERS TO INDIVIDUALS - 4</a:t>
                      </a:r>
                    </a:p>
                  </a:txBody>
                  <a:tcPr>
                    <a:solidFill>
                      <a:srgbClr val="92D050"/>
                    </a:solidFill>
                  </a:tcPr>
                </a:tc>
                <a:extLst>
                  <a:ext uri="{0D108BD9-81ED-4DB2-BD59-A6C34878D82A}">
                    <a16:rowId xmlns:a16="http://schemas.microsoft.com/office/drawing/2014/main" val="3609421304"/>
                  </a:ext>
                </a:extLst>
              </a:tr>
              <a:tr h="316240">
                <a:tc>
                  <a:txBody>
                    <a:bodyPr/>
                    <a:lstStyle/>
                    <a:p>
                      <a:pPr algn="ctr"/>
                      <a:r>
                        <a:rPr lang="en-US" sz="1400" dirty="0">
                          <a:solidFill>
                            <a:schemeClr val="tx1"/>
                          </a:solidFill>
                        </a:rPr>
                        <a:t>1 TIMOTHY</a:t>
                      </a:r>
                    </a:p>
                  </a:txBody>
                  <a:tcPr>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74974907"/>
                  </a:ext>
                </a:extLst>
              </a:tr>
              <a:tr h="316240">
                <a:tc>
                  <a:txBody>
                    <a:bodyPr/>
                    <a:lstStyle/>
                    <a:p>
                      <a:pPr algn="ctr"/>
                      <a:r>
                        <a:rPr lang="en-US" sz="1400" dirty="0">
                          <a:solidFill>
                            <a:schemeClr val="tx1"/>
                          </a:solidFill>
                        </a:rPr>
                        <a:t>2 TIMOTHY</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76094520"/>
                  </a:ext>
                </a:extLst>
              </a:tr>
              <a:tr h="316240">
                <a:tc>
                  <a:txBody>
                    <a:bodyPr/>
                    <a:lstStyle/>
                    <a:p>
                      <a:pPr algn="ctr"/>
                      <a:r>
                        <a:rPr lang="en-US" sz="1400" dirty="0">
                          <a:solidFill>
                            <a:schemeClr val="tx1"/>
                          </a:solidFill>
                        </a:rPr>
                        <a:t>TITUS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57651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PHILEMON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73139883"/>
                  </a:ext>
                </a:extLst>
              </a:tr>
            </a:tbl>
          </a:graphicData>
        </a:graphic>
      </p:graphicFrame>
      <p:graphicFrame>
        <p:nvGraphicFramePr>
          <p:cNvPr id="11" name="Table 10">
            <a:extLst>
              <a:ext uri="{FF2B5EF4-FFF2-40B4-BE49-F238E27FC236}">
                <a16:creationId xmlns:a16="http://schemas.microsoft.com/office/drawing/2014/main" id="{322029E7-55A5-46AC-77EF-29A10831D8DC}"/>
              </a:ext>
            </a:extLst>
          </p:cNvPr>
          <p:cNvGraphicFramePr>
            <a:graphicFrameLocks noGrp="1"/>
          </p:cNvGraphicFramePr>
          <p:nvPr/>
        </p:nvGraphicFramePr>
        <p:xfrm>
          <a:off x="9543628" y="1583483"/>
          <a:ext cx="1758030" cy="3295680"/>
        </p:xfrm>
        <a:graphic>
          <a:graphicData uri="http://schemas.openxmlformats.org/drawingml/2006/table">
            <a:tbl>
              <a:tblPr firstRow="1" bandRow="1">
                <a:tableStyleId>{327F97BB-C833-4FB7-BDE5-3F7075034690}</a:tableStyleId>
              </a:tblPr>
              <a:tblGrid>
                <a:gridCol w="1758030">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LETTERS BY </a:t>
                      </a:r>
                    </a:p>
                    <a:p>
                      <a:pPr algn="ctr"/>
                      <a:r>
                        <a:rPr lang="en-US" sz="1400" dirty="0">
                          <a:solidFill>
                            <a:schemeClr val="tx1"/>
                          </a:solidFill>
                        </a:rPr>
                        <a:t>OTHERS – 9</a:t>
                      </a:r>
                    </a:p>
                  </a:txBody>
                  <a:tcPr>
                    <a:solidFill>
                      <a:srgbClr val="9999FF"/>
                    </a:solidFill>
                  </a:tcPr>
                </a:tc>
                <a:extLst>
                  <a:ext uri="{0D108BD9-81ED-4DB2-BD59-A6C34878D82A}">
                    <a16:rowId xmlns:a16="http://schemas.microsoft.com/office/drawing/2014/main" val="3609421304"/>
                  </a:ext>
                </a:extLst>
              </a:tr>
              <a:tr h="316240">
                <a:tc>
                  <a:txBody>
                    <a:bodyPr/>
                    <a:lstStyle/>
                    <a:p>
                      <a:pPr algn="ctr"/>
                      <a:r>
                        <a:rPr lang="en-US" sz="1400" dirty="0">
                          <a:solidFill>
                            <a:schemeClr val="tx1"/>
                          </a:solidFill>
                        </a:rPr>
                        <a:t>HEBREWS</a:t>
                      </a:r>
                    </a:p>
                  </a:txBody>
                  <a:tcPr>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974974907"/>
                  </a:ext>
                </a:extLst>
              </a:tr>
              <a:tr h="316240">
                <a:tc>
                  <a:txBody>
                    <a:bodyPr/>
                    <a:lstStyle/>
                    <a:p>
                      <a:pPr algn="ctr"/>
                      <a:r>
                        <a:rPr lang="en-US" sz="1400" dirty="0">
                          <a:solidFill>
                            <a:schemeClr val="tx1"/>
                          </a:solidFill>
                        </a:rPr>
                        <a:t>JAMES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876094520"/>
                  </a:ext>
                </a:extLst>
              </a:tr>
              <a:tr h="316240">
                <a:tc>
                  <a:txBody>
                    <a:bodyPr/>
                    <a:lstStyle/>
                    <a:p>
                      <a:pPr algn="ctr"/>
                      <a:r>
                        <a:rPr lang="en-US" sz="1400" dirty="0">
                          <a:solidFill>
                            <a:schemeClr val="tx1"/>
                          </a:solidFill>
                        </a:rPr>
                        <a:t>1 PETER</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357651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2 PETER</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73139883"/>
                  </a:ext>
                </a:extLst>
              </a:tr>
              <a:tr h="304291">
                <a:tc>
                  <a:txBody>
                    <a:bodyPr/>
                    <a:lstStyle/>
                    <a:p>
                      <a:pPr marL="0" algn="ctr" defTabSz="914400" rtl="0" eaLnBrk="1" latinLnBrk="0" hangingPunct="1"/>
                      <a:r>
                        <a:rPr lang="en-US" sz="1400" kern="1200" dirty="0">
                          <a:solidFill>
                            <a:schemeClr val="tx1"/>
                          </a:solidFill>
                          <a:latin typeface="+mn-lt"/>
                          <a:ea typeface="+mn-ea"/>
                          <a:cs typeface="+mn-cs"/>
                        </a:rPr>
                        <a:t>1 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046406141"/>
                  </a:ext>
                </a:extLst>
              </a:tr>
              <a:tr h="304291">
                <a:tc>
                  <a:txBody>
                    <a:bodyPr/>
                    <a:lstStyle/>
                    <a:p>
                      <a:pPr marL="0" algn="ctr" defTabSz="914400" rtl="0" eaLnBrk="1" latinLnBrk="0" hangingPunct="1"/>
                      <a:r>
                        <a:rPr lang="en-US" sz="1400" kern="1200" dirty="0">
                          <a:solidFill>
                            <a:schemeClr val="tx1"/>
                          </a:solidFill>
                          <a:latin typeface="+mn-lt"/>
                          <a:ea typeface="+mn-ea"/>
                          <a:cs typeface="+mn-cs"/>
                        </a:rPr>
                        <a:t>2 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187683060"/>
                  </a:ext>
                </a:extLst>
              </a:tr>
              <a:tr h="304291">
                <a:tc>
                  <a:txBody>
                    <a:bodyPr/>
                    <a:lstStyle/>
                    <a:p>
                      <a:pPr marL="0" algn="ctr" defTabSz="914400" rtl="0" eaLnBrk="1" latinLnBrk="0" hangingPunct="1"/>
                      <a:r>
                        <a:rPr lang="en-US" sz="1400" kern="1200" dirty="0">
                          <a:solidFill>
                            <a:schemeClr val="tx1"/>
                          </a:solidFill>
                          <a:latin typeface="+mn-lt"/>
                          <a:ea typeface="+mn-ea"/>
                          <a:cs typeface="+mn-cs"/>
                        </a:rPr>
                        <a:t>3 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611042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JUDE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47653663"/>
                  </a:ext>
                </a:extLst>
              </a:tr>
              <a:tr h="304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REVELATION</a:t>
                      </a:r>
                    </a:p>
                  </a:txBody>
                  <a:tcPr>
                    <a:lnT w="28575" cap="flat" cmpd="sng" algn="ctr">
                      <a:solidFill>
                        <a:schemeClr val="bg1"/>
                      </a:solidFill>
                      <a:prstDash val="solid"/>
                      <a:round/>
                      <a:headEnd type="none" w="med" len="med"/>
                      <a:tailEnd type="none" w="med" len="med"/>
                    </a:lnT>
                    <a:solidFill>
                      <a:srgbClr val="CCCCFF"/>
                    </a:solidFill>
                  </a:tcPr>
                </a:tc>
                <a:extLst>
                  <a:ext uri="{0D108BD9-81ED-4DB2-BD59-A6C34878D82A}">
                    <a16:rowId xmlns:a16="http://schemas.microsoft.com/office/drawing/2014/main" val="2292453857"/>
                  </a:ext>
                </a:extLst>
              </a:tr>
            </a:tbl>
          </a:graphicData>
        </a:graphic>
      </p:graphicFrame>
    </p:spTree>
    <p:extLst>
      <p:ext uri="{BB962C8B-B14F-4D97-AF65-F5344CB8AC3E}">
        <p14:creationId xmlns:p14="http://schemas.microsoft.com/office/powerpoint/2010/main" val="392489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0706-B798-2855-AD0F-FB2364FC4BB5}"/>
              </a:ext>
            </a:extLst>
          </p:cNvPr>
          <p:cNvSpPr>
            <a:spLocks noGrp="1"/>
          </p:cNvSpPr>
          <p:nvPr>
            <p:ph type="title"/>
          </p:nvPr>
        </p:nvSpPr>
        <p:spPr>
          <a:xfrm>
            <a:off x="1068111" y="915930"/>
            <a:ext cx="10055781" cy="765687"/>
          </a:xfrm>
        </p:spPr>
        <p:txBody>
          <a:bodyPr>
            <a:normAutofit/>
          </a:bodyPr>
          <a:lstStyle/>
          <a:p>
            <a:pPr algn="ctr"/>
            <a:r>
              <a:rPr lang="en-US" dirty="0"/>
              <a:t>New Testament Books by Date Written</a:t>
            </a:r>
          </a:p>
        </p:txBody>
      </p:sp>
      <p:graphicFrame>
        <p:nvGraphicFramePr>
          <p:cNvPr id="7" name="Content Placeholder 6">
            <a:extLst>
              <a:ext uri="{FF2B5EF4-FFF2-40B4-BE49-F238E27FC236}">
                <a16:creationId xmlns:a16="http://schemas.microsoft.com/office/drawing/2014/main" id="{CF6DF2AD-6E7C-EACB-B4FF-7A548809CEAE}"/>
              </a:ext>
            </a:extLst>
          </p:cNvPr>
          <p:cNvGraphicFramePr>
            <a:graphicFrameLocks noGrp="1"/>
          </p:cNvGraphicFramePr>
          <p:nvPr>
            <p:ph sz="half" idx="1"/>
          </p:nvPr>
        </p:nvGraphicFramePr>
        <p:xfrm>
          <a:off x="1068110" y="1905397"/>
          <a:ext cx="4799350" cy="4270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Content Placeholder 14">
            <a:extLst>
              <a:ext uri="{FF2B5EF4-FFF2-40B4-BE49-F238E27FC236}">
                <a16:creationId xmlns:a16="http://schemas.microsoft.com/office/drawing/2014/main" id="{0038A378-C0C8-5200-1F03-E314BD3B00ED}"/>
              </a:ext>
            </a:extLst>
          </p:cNvPr>
          <p:cNvGraphicFramePr>
            <a:graphicFrameLocks noGrp="1"/>
          </p:cNvGraphicFramePr>
          <p:nvPr>
            <p:ph sz="half" idx="2"/>
          </p:nvPr>
        </p:nvGraphicFramePr>
        <p:xfrm>
          <a:off x="6324540" y="1905397"/>
          <a:ext cx="4799350" cy="42708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a:extLst>
              <a:ext uri="{FF2B5EF4-FFF2-40B4-BE49-F238E27FC236}">
                <a16:creationId xmlns:a16="http://schemas.microsoft.com/office/drawing/2014/main" id="{C0663192-E0F5-A50D-9065-1D89870E278A}"/>
              </a:ext>
            </a:extLst>
          </p:cNvPr>
          <p:cNvSpPr>
            <a:spLocks noGrp="1"/>
          </p:cNvSpPr>
          <p:nvPr>
            <p:ph type="sldNum" sz="quarter" idx="12"/>
          </p:nvPr>
        </p:nvSpPr>
        <p:spPr/>
        <p:txBody>
          <a:bodyPr/>
          <a:lstStyle/>
          <a:p>
            <a:pPr defTabSz="914126">
              <a:defRPr/>
            </a:pPr>
            <a:fld id="{E31375A4-56A4-47D6-9801-1991572033F7}" type="slidenum">
              <a:rPr lang="en-US" sz="1000" cap="all" spc="200">
                <a:solidFill>
                  <a:prstClr val="black">
                    <a:alpha val="60000"/>
                  </a:prstClr>
                </a:solidFill>
                <a:latin typeface="Goudy Old Style"/>
              </a:rPr>
              <a:pPr defTabSz="914126">
                <a:defRPr/>
              </a:pPr>
              <a:t>9</a:t>
            </a:fld>
            <a:endParaRPr lang="en-US" sz="1000" cap="all" spc="200" dirty="0">
              <a:solidFill>
                <a:prstClr val="black">
                  <a:alpha val="60000"/>
                </a:prstClr>
              </a:solidFill>
              <a:latin typeface="Goudy Old Style"/>
            </a:endParaRPr>
          </a:p>
        </p:txBody>
      </p:sp>
    </p:spTree>
    <p:extLst>
      <p:ext uri="{BB962C8B-B14F-4D97-AF65-F5344CB8AC3E}">
        <p14:creationId xmlns:p14="http://schemas.microsoft.com/office/powerpoint/2010/main" val="323385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3618</TotalTime>
  <Words>7608</Words>
  <Application>Microsoft Office PowerPoint</Application>
  <PresentationFormat>Widescreen</PresentationFormat>
  <Paragraphs>430</Paragraphs>
  <Slides>27</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Calibri</vt:lpstr>
      <vt:lpstr>Calibri Light</vt:lpstr>
      <vt:lpstr>Century Gothic</vt:lpstr>
      <vt:lpstr>Corbel</vt:lpstr>
      <vt:lpstr>Courier New</vt:lpstr>
      <vt:lpstr>Goudy Old Style</vt:lpstr>
      <vt:lpstr>system-ui</vt:lpstr>
      <vt:lpstr>Wingdings</vt:lpstr>
      <vt:lpstr>Office Theme</vt:lpstr>
      <vt:lpstr>1_Office Theme</vt:lpstr>
      <vt:lpstr>MARK</vt:lpstr>
      <vt:lpstr>What is the Holy Bible?</vt:lpstr>
      <vt:lpstr>Our Goals in Studying the Bible</vt:lpstr>
      <vt:lpstr>How to Study the Bible</vt:lpstr>
      <vt:lpstr>Study Resources</vt:lpstr>
      <vt:lpstr>Opening Prayer Verse: Mark</vt:lpstr>
      <vt:lpstr>Review of Matthew</vt:lpstr>
      <vt:lpstr>New Testament Table of Contents (27 Books)</vt:lpstr>
      <vt:lpstr>New Testament Books by Date Written</vt:lpstr>
      <vt:lpstr>BIBLICAL CHRONOLOGICAL BACKGROUND</vt:lpstr>
      <vt:lpstr>Mark</vt:lpstr>
      <vt:lpstr>About this Gospel and Its Author – John Mark</vt:lpstr>
      <vt:lpstr>Mark: Background and Setting</vt:lpstr>
      <vt:lpstr>Mark: Outline</vt:lpstr>
      <vt:lpstr>Geography:  New Testament Israel </vt:lpstr>
      <vt:lpstr>Repeated Words and/or Phrases in the Book of Mark</vt:lpstr>
      <vt:lpstr>Mark: Key Verses</vt:lpstr>
      <vt:lpstr>Mark: Study Questions</vt:lpstr>
      <vt:lpstr> BIBLE ESCHATOLOGY</vt:lpstr>
      <vt:lpstr>Summary of Mark</vt:lpstr>
      <vt:lpstr>Mark: Practical Application</vt:lpstr>
      <vt:lpstr>Closing Prayer Verse</vt:lpstr>
      <vt:lpstr>Acknowledgements</vt:lpstr>
      <vt:lpstr>Study Leader Assistance</vt:lpstr>
      <vt:lpstr>Sample Opening Prayer Verse: Mark</vt:lpstr>
      <vt:lpstr>Mark: Study Question Answers</vt:lpstr>
      <vt:lpstr>Sample Closing Prayer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Study Resources on Mark</dc:title>
  <dc:creator>Joan Whitcomb</dc:creator>
  <cp:lastModifiedBy>Joan Whitcomb</cp:lastModifiedBy>
  <cp:revision>361</cp:revision>
  <dcterms:created xsi:type="dcterms:W3CDTF">2022-03-31T13:59:13Z</dcterms:created>
  <dcterms:modified xsi:type="dcterms:W3CDTF">2026-03-17T14:46:21Z</dcterms:modified>
</cp:coreProperties>
</file>